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bookmarkIdSeed="2">
  <p:sldMasterIdLst>
    <p:sldMasterId id="2147484000" r:id="rId1"/>
  </p:sldMasterIdLst>
  <p:notesMasterIdLst>
    <p:notesMasterId r:id="rId20"/>
  </p:notesMasterIdLst>
  <p:handoutMasterIdLst>
    <p:handoutMasterId r:id="rId21"/>
  </p:handoutMasterIdLst>
  <p:sldIdLst>
    <p:sldId id="488" r:id="rId2"/>
    <p:sldId id="452" r:id="rId3"/>
    <p:sldId id="487" r:id="rId4"/>
    <p:sldId id="473" r:id="rId5"/>
    <p:sldId id="414" r:id="rId6"/>
    <p:sldId id="474" r:id="rId7"/>
    <p:sldId id="475" r:id="rId8"/>
    <p:sldId id="476" r:id="rId9"/>
    <p:sldId id="477" r:id="rId10"/>
    <p:sldId id="483" r:id="rId11"/>
    <p:sldId id="484" r:id="rId12"/>
    <p:sldId id="485" r:id="rId13"/>
    <p:sldId id="478" r:id="rId14"/>
    <p:sldId id="486" r:id="rId15"/>
    <p:sldId id="479" r:id="rId16"/>
    <p:sldId id="480" r:id="rId17"/>
    <p:sldId id="481" r:id="rId18"/>
    <p:sldId id="482" r:id="rId19"/>
  </p:sldIdLst>
  <p:sldSz cx="9144000" cy="6858000" type="screen4x3"/>
  <p:notesSz cx="6881813" cy="92964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 xmlns:p15="http://schemas.microsoft.com/office/powerpoint/2012/main">
        <p15:guide id="1" orient="horz" pos="816">
          <p15:clr>
            <a:srgbClr val="A4A3A4"/>
          </p15:clr>
        </p15:guide>
        <p15:guide id="2" pos="44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8F8F8"/>
    <a:srgbClr val="EAEAEA"/>
    <a:srgbClr val="FF0000"/>
    <a:srgbClr val="CCECFF"/>
    <a:srgbClr val="66CCFF"/>
    <a:srgbClr val="CCFFFF"/>
    <a:srgbClr val="CC66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741" autoAdjust="0"/>
  </p:normalViewPr>
  <p:slideViewPr>
    <p:cSldViewPr snapToGrid="0">
      <p:cViewPr varScale="1">
        <p:scale>
          <a:sx n="88" d="100"/>
          <a:sy n="88" d="100"/>
        </p:scale>
        <p:origin x="-1002" y="-96"/>
      </p:cViewPr>
      <p:guideLst>
        <p:guide orient="horz" pos="816"/>
        <p:guide pos="4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6" d="100"/>
          <a:sy n="66" d="100"/>
        </p:scale>
        <p:origin x="0" y="0"/>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 xmlns:a16="http://schemas.microsoft.com/office/drawing/2014/main" id="{B3722876-7B33-A2AE-FB56-F61EC7F732CA}"/>
              </a:ext>
            </a:extLst>
          </p:cNvPr>
          <p:cNvSpPr>
            <a:spLocks noGrp="1" noChangeArrowheads="1"/>
          </p:cNvSpPr>
          <p:nvPr>
            <p:ph type="hdr" sz="quarter"/>
          </p:nvPr>
        </p:nvSpPr>
        <p:spPr bwMode="auto">
          <a:xfrm>
            <a:off x="0" y="0"/>
            <a:ext cx="3016250" cy="442913"/>
          </a:xfrm>
          <a:prstGeom prst="rect">
            <a:avLst/>
          </a:prstGeom>
          <a:noFill/>
          <a:ln w="9525">
            <a:noFill/>
            <a:miter lim="800000"/>
            <a:headEnd/>
            <a:tailEnd/>
          </a:ln>
        </p:spPr>
        <p:txBody>
          <a:bodyPr vert="horz" wrap="none" lIns="87575" tIns="43788" rIns="87575" bIns="43788" numCol="1" anchor="ctr" anchorCtr="0" compatLnSpc="1">
            <a:prstTxWarp prst="textNoShape">
              <a:avLst/>
            </a:prstTxWarp>
          </a:bodyPr>
          <a:lstStyle>
            <a:lvl1pPr defTabSz="876300">
              <a:defRPr sz="1100">
                <a:latin typeface="Helvetica" charset="0"/>
                <a:ea typeface="ＭＳ Ｐゴシック" charset="-128"/>
                <a:cs typeface="ＭＳ Ｐゴシック" charset="-128"/>
              </a:defRPr>
            </a:lvl1pPr>
          </a:lstStyle>
          <a:p>
            <a:pPr>
              <a:defRPr/>
            </a:pPr>
            <a:endParaRPr lang="en-US"/>
          </a:p>
        </p:txBody>
      </p:sp>
      <p:sp>
        <p:nvSpPr>
          <p:cNvPr id="46083" name="Rectangle 3">
            <a:extLst>
              <a:ext uri="{FF2B5EF4-FFF2-40B4-BE49-F238E27FC236}">
                <a16:creationId xmlns="" xmlns:a16="http://schemas.microsoft.com/office/drawing/2014/main" id="{AB443ACB-81B4-73A6-EB41-6EF680A2022B}"/>
              </a:ext>
            </a:extLst>
          </p:cNvPr>
          <p:cNvSpPr>
            <a:spLocks noGrp="1" noChangeArrowheads="1"/>
          </p:cNvSpPr>
          <p:nvPr>
            <p:ph type="dt" sz="quarter" idx="1"/>
          </p:nvPr>
        </p:nvSpPr>
        <p:spPr bwMode="auto">
          <a:xfrm>
            <a:off x="3878263" y="0"/>
            <a:ext cx="3016250" cy="442913"/>
          </a:xfrm>
          <a:prstGeom prst="rect">
            <a:avLst/>
          </a:prstGeom>
          <a:noFill/>
          <a:ln w="9525">
            <a:noFill/>
            <a:miter lim="800000"/>
            <a:headEnd/>
            <a:tailEnd/>
          </a:ln>
        </p:spPr>
        <p:txBody>
          <a:bodyPr vert="horz" wrap="none" lIns="87575" tIns="43788" rIns="87575" bIns="43788" numCol="1" anchor="ctr" anchorCtr="0" compatLnSpc="1">
            <a:prstTxWarp prst="textNoShape">
              <a:avLst/>
            </a:prstTxWarp>
          </a:bodyPr>
          <a:lstStyle>
            <a:lvl1pPr algn="r" defTabSz="876300">
              <a:defRPr sz="1100">
                <a:latin typeface="Helvetica" charset="0"/>
                <a:ea typeface="ＭＳ Ｐゴシック" charset="-128"/>
                <a:cs typeface="ＭＳ Ｐゴシック" charset="-128"/>
              </a:defRPr>
            </a:lvl1pPr>
          </a:lstStyle>
          <a:p>
            <a:pPr>
              <a:defRPr/>
            </a:pPr>
            <a:endParaRPr lang="en-US"/>
          </a:p>
        </p:txBody>
      </p:sp>
      <p:sp>
        <p:nvSpPr>
          <p:cNvPr id="46084" name="Rectangle 4">
            <a:extLst>
              <a:ext uri="{FF2B5EF4-FFF2-40B4-BE49-F238E27FC236}">
                <a16:creationId xmlns="" xmlns:a16="http://schemas.microsoft.com/office/drawing/2014/main" id="{A03303FB-99EC-0679-7074-4AD3C8B67B89}"/>
              </a:ext>
            </a:extLst>
          </p:cNvPr>
          <p:cNvSpPr>
            <a:spLocks noGrp="1" noChangeArrowheads="1"/>
          </p:cNvSpPr>
          <p:nvPr>
            <p:ph type="ftr" sz="quarter" idx="2"/>
          </p:nvPr>
        </p:nvSpPr>
        <p:spPr bwMode="auto">
          <a:xfrm>
            <a:off x="0" y="8866188"/>
            <a:ext cx="3016250" cy="442912"/>
          </a:xfrm>
          <a:prstGeom prst="rect">
            <a:avLst/>
          </a:prstGeom>
          <a:noFill/>
          <a:ln w="9525">
            <a:noFill/>
            <a:miter lim="800000"/>
            <a:headEnd/>
            <a:tailEnd/>
          </a:ln>
        </p:spPr>
        <p:txBody>
          <a:bodyPr vert="horz" wrap="none" lIns="87575" tIns="43788" rIns="87575" bIns="43788" numCol="1" anchor="b" anchorCtr="0" compatLnSpc="1">
            <a:prstTxWarp prst="textNoShape">
              <a:avLst/>
            </a:prstTxWarp>
          </a:bodyPr>
          <a:lstStyle>
            <a:lvl1pPr defTabSz="876300">
              <a:defRPr sz="1100">
                <a:latin typeface="Helvetica" charset="0"/>
                <a:ea typeface="ＭＳ Ｐゴシック" charset="-128"/>
                <a:cs typeface="ＭＳ Ｐゴシック" charset="-128"/>
              </a:defRPr>
            </a:lvl1pPr>
          </a:lstStyle>
          <a:p>
            <a:pPr>
              <a:defRPr/>
            </a:pPr>
            <a:endParaRPr lang="en-US"/>
          </a:p>
        </p:txBody>
      </p:sp>
      <p:sp>
        <p:nvSpPr>
          <p:cNvPr id="46085" name="Rectangle 5">
            <a:extLst>
              <a:ext uri="{FF2B5EF4-FFF2-40B4-BE49-F238E27FC236}">
                <a16:creationId xmlns="" xmlns:a16="http://schemas.microsoft.com/office/drawing/2014/main" id="{194869C6-F43E-E28F-5D42-2C7AA6C4E136}"/>
              </a:ext>
            </a:extLst>
          </p:cNvPr>
          <p:cNvSpPr>
            <a:spLocks noGrp="1" noChangeArrowheads="1"/>
          </p:cNvSpPr>
          <p:nvPr>
            <p:ph type="sldNum" sz="quarter" idx="3"/>
          </p:nvPr>
        </p:nvSpPr>
        <p:spPr bwMode="auto">
          <a:xfrm>
            <a:off x="3878263" y="8866188"/>
            <a:ext cx="3016250" cy="442912"/>
          </a:xfrm>
          <a:prstGeom prst="rect">
            <a:avLst/>
          </a:prstGeom>
          <a:noFill/>
          <a:ln w="9525">
            <a:noFill/>
            <a:miter lim="800000"/>
            <a:headEnd/>
            <a:tailEnd/>
          </a:ln>
        </p:spPr>
        <p:txBody>
          <a:bodyPr vert="horz" wrap="none" lIns="87575" tIns="43788" rIns="87575" bIns="43788" numCol="1" anchor="b" anchorCtr="0" compatLnSpc="1">
            <a:prstTxWarp prst="textNoShape">
              <a:avLst/>
            </a:prstTxWarp>
          </a:bodyPr>
          <a:lstStyle>
            <a:lvl1pPr algn="r" defTabSz="876300">
              <a:defRPr sz="1100">
                <a:latin typeface="Helvetica" panose="020B0604020202020204" pitchFamily="34" charset="0"/>
              </a:defRPr>
            </a:lvl1pPr>
          </a:lstStyle>
          <a:p>
            <a:fld id="{53B6F38A-BD79-4698-9DA5-8C1A8FBD0113}" type="slidenum">
              <a:rPr lang="en-US" altLang="en-US"/>
              <a:pPr/>
              <a:t>‹#›</a:t>
            </a:fld>
            <a:endParaRPr lang="en-US" altLang="en-US"/>
          </a:p>
        </p:txBody>
      </p:sp>
    </p:spTree>
    <p:extLst>
      <p:ext uri="{BB962C8B-B14F-4D97-AF65-F5344CB8AC3E}">
        <p14:creationId xmlns=""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 xmlns:a16="http://schemas.microsoft.com/office/drawing/2014/main" id="{6761A267-5F82-F34F-D435-E43EED41514E}"/>
              </a:ext>
            </a:extLst>
          </p:cNvPr>
          <p:cNvSpPr>
            <a:spLocks noGrp="1" noChangeArrowheads="1"/>
          </p:cNvSpPr>
          <p:nvPr>
            <p:ph type="hdr" sz="quarter"/>
          </p:nvPr>
        </p:nvSpPr>
        <p:spPr bwMode="auto">
          <a:xfrm>
            <a:off x="0" y="0"/>
            <a:ext cx="2981325" cy="463550"/>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lvl1pPr defTabSz="923925">
              <a:defRPr sz="1200">
                <a:latin typeface="Times New Roman" charset="0"/>
                <a:ea typeface="ＭＳ Ｐゴシック" charset="-128"/>
                <a:cs typeface="ＭＳ Ｐゴシック" charset="-128"/>
              </a:defRPr>
            </a:lvl1pPr>
          </a:lstStyle>
          <a:p>
            <a:pPr>
              <a:defRPr/>
            </a:pPr>
            <a:endParaRPr lang="en-US"/>
          </a:p>
        </p:txBody>
      </p:sp>
      <p:sp>
        <p:nvSpPr>
          <p:cNvPr id="6147" name="Rectangle 3">
            <a:extLst>
              <a:ext uri="{FF2B5EF4-FFF2-40B4-BE49-F238E27FC236}">
                <a16:creationId xmlns="" xmlns:a16="http://schemas.microsoft.com/office/drawing/2014/main" id="{E9603BF0-0C77-E781-6188-6DA06BB007BA}"/>
              </a:ext>
            </a:extLst>
          </p:cNvPr>
          <p:cNvSpPr>
            <a:spLocks noGrp="1" noChangeArrowheads="1"/>
          </p:cNvSpPr>
          <p:nvPr>
            <p:ph type="dt" idx="1"/>
          </p:nvPr>
        </p:nvSpPr>
        <p:spPr bwMode="auto">
          <a:xfrm>
            <a:off x="3900488" y="0"/>
            <a:ext cx="2981325" cy="463550"/>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lvl1pPr algn="r" defTabSz="923925">
              <a:defRPr sz="1200">
                <a:latin typeface="Times New Roman" charset="0"/>
                <a:ea typeface="ＭＳ Ｐゴシック" charset="-128"/>
                <a:cs typeface="ＭＳ Ｐゴシック" charset="-128"/>
              </a:defRPr>
            </a:lvl1pPr>
          </a:lstStyle>
          <a:p>
            <a:pPr>
              <a:defRPr/>
            </a:pPr>
            <a:endParaRPr lang="en-US"/>
          </a:p>
        </p:txBody>
      </p:sp>
      <p:sp>
        <p:nvSpPr>
          <p:cNvPr id="3076" name="Rectangle 4">
            <a:extLst>
              <a:ext uri="{FF2B5EF4-FFF2-40B4-BE49-F238E27FC236}">
                <a16:creationId xmlns="" xmlns:a16="http://schemas.microsoft.com/office/drawing/2014/main" id="{E27728DD-C56C-69A6-B232-0557C8FFC65F}"/>
              </a:ext>
            </a:extLst>
          </p:cNvPr>
          <p:cNvSpPr>
            <a:spLocks noGrp="1" noRot="1" noChangeAspect="1" noChangeArrowheads="1" noTextEdit="1"/>
          </p:cNvSpPr>
          <p:nvPr>
            <p:ph type="sldImg" idx="2"/>
          </p:nvPr>
        </p:nvSpPr>
        <p:spPr bwMode="auto">
          <a:xfrm>
            <a:off x="1117600" y="698500"/>
            <a:ext cx="4648200" cy="348615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6149" name="Rectangle 5">
            <a:extLst>
              <a:ext uri="{FF2B5EF4-FFF2-40B4-BE49-F238E27FC236}">
                <a16:creationId xmlns="" xmlns:a16="http://schemas.microsoft.com/office/drawing/2014/main" id="{FC2CEDFC-E92D-C01F-FB3E-2B545EB406AA}"/>
              </a:ext>
            </a:extLst>
          </p:cNvPr>
          <p:cNvSpPr>
            <a:spLocks noGrp="1" noChangeArrowheads="1"/>
          </p:cNvSpPr>
          <p:nvPr>
            <p:ph type="body" sz="quarter" idx="3"/>
          </p:nvPr>
        </p:nvSpPr>
        <p:spPr bwMode="auto">
          <a:xfrm>
            <a:off x="917575" y="4416425"/>
            <a:ext cx="5046663" cy="4181475"/>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 xmlns:a16="http://schemas.microsoft.com/office/drawing/2014/main" id="{DA8E9100-178A-6991-F443-2BE75EA4FC17}"/>
              </a:ext>
            </a:extLst>
          </p:cNvPr>
          <p:cNvSpPr>
            <a:spLocks noGrp="1" noChangeArrowheads="1"/>
          </p:cNvSpPr>
          <p:nvPr>
            <p:ph type="ftr" sz="quarter" idx="4"/>
          </p:nvPr>
        </p:nvSpPr>
        <p:spPr bwMode="auto">
          <a:xfrm>
            <a:off x="0" y="8832850"/>
            <a:ext cx="2981325" cy="463550"/>
          </a:xfrm>
          <a:prstGeom prst="rect">
            <a:avLst/>
          </a:prstGeom>
          <a:noFill/>
          <a:ln w="9525">
            <a:noFill/>
            <a:miter lim="800000"/>
            <a:headEnd/>
            <a:tailEnd/>
          </a:ln>
        </p:spPr>
        <p:txBody>
          <a:bodyPr vert="horz" wrap="none" lIns="92436" tIns="46217" rIns="92436" bIns="46217" numCol="1" anchor="b" anchorCtr="0" compatLnSpc="1">
            <a:prstTxWarp prst="textNoShape">
              <a:avLst/>
            </a:prstTxWarp>
          </a:bodyPr>
          <a:lstStyle>
            <a:lvl1pPr defTabSz="923925">
              <a:defRPr sz="1200">
                <a:latin typeface="Times New Roman" charset="0"/>
                <a:ea typeface="ＭＳ Ｐゴシック" charset="-128"/>
                <a:cs typeface="ＭＳ Ｐゴシック" charset="-128"/>
              </a:defRPr>
            </a:lvl1pPr>
          </a:lstStyle>
          <a:p>
            <a:pPr>
              <a:defRPr/>
            </a:pPr>
            <a:endParaRPr lang="en-US"/>
          </a:p>
        </p:txBody>
      </p:sp>
      <p:sp>
        <p:nvSpPr>
          <p:cNvPr id="6151" name="Rectangle 7">
            <a:extLst>
              <a:ext uri="{FF2B5EF4-FFF2-40B4-BE49-F238E27FC236}">
                <a16:creationId xmlns="" xmlns:a16="http://schemas.microsoft.com/office/drawing/2014/main" id="{FE8E1352-ADE5-9D8E-E449-48A6B73424CA}"/>
              </a:ext>
            </a:extLst>
          </p:cNvPr>
          <p:cNvSpPr>
            <a:spLocks noGrp="1" noChangeArrowheads="1"/>
          </p:cNvSpPr>
          <p:nvPr>
            <p:ph type="sldNum" sz="quarter" idx="5"/>
          </p:nvPr>
        </p:nvSpPr>
        <p:spPr bwMode="auto">
          <a:xfrm>
            <a:off x="3900488" y="8832850"/>
            <a:ext cx="2981325" cy="463550"/>
          </a:xfrm>
          <a:prstGeom prst="rect">
            <a:avLst/>
          </a:prstGeom>
          <a:noFill/>
          <a:ln w="9525">
            <a:noFill/>
            <a:miter lim="800000"/>
            <a:headEnd/>
            <a:tailEnd/>
          </a:ln>
        </p:spPr>
        <p:txBody>
          <a:bodyPr vert="horz" wrap="none" lIns="92436" tIns="46217" rIns="92436" bIns="46217" numCol="1" anchor="b" anchorCtr="0" compatLnSpc="1">
            <a:prstTxWarp prst="textNoShape">
              <a:avLst/>
            </a:prstTxWarp>
          </a:bodyPr>
          <a:lstStyle>
            <a:lvl1pPr algn="r" defTabSz="923925">
              <a:defRPr sz="1200">
                <a:latin typeface="Times New Roman" panose="02020603050405020304" pitchFamily="18" charset="0"/>
              </a:defRPr>
            </a:lvl1pPr>
          </a:lstStyle>
          <a:p>
            <a:fld id="{82088D06-4219-400B-9AF3-53D498766463}"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2088D06-4219-400B-9AF3-53D498766463}" type="slidenum">
              <a:rPr lang="en-US" altLang="en-US" smtClean="0"/>
              <a:pPr/>
              <a:t>2</a:t>
            </a:fld>
            <a:endParaRPr lang="en-US" altLang="en-US"/>
          </a:p>
        </p:txBody>
      </p:sp>
    </p:spTree>
    <p:extLst>
      <p:ext uri="{BB962C8B-B14F-4D97-AF65-F5344CB8AC3E}">
        <p14:creationId xmlns="" xmlns:p14="http://schemas.microsoft.com/office/powerpoint/2010/main" val="19735930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4696B03B-F538-B553-8117-D3DBDB1BC54D}"/>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47A1ACA1-F809-52E7-3A49-FCAF469D1F0B}"/>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64596767-710D-83A3-D660-1D6AC8E6C8CC}"/>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 xmlns:a16="http://schemas.microsoft.com/office/drawing/2014/main" id="{CE660A41-AE4B-BC11-630A-F62116536B8D}"/>
              </a:ext>
            </a:extLst>
          </p:cNvPr>
          <p:cNvSpPr>
            <a:spLocks noGrp="1"/>
          </p:cNvSpPr>
          <p:nvPr>
            <p:ph type="sldNum" sz="quarter" idx="5"/>
          </p:nvPr>
        </p:nvSpPr>
        <p:spPr/>
        <p:txBody>
          <a:bodyPr/>
          <a:lstStyle/>
          <a:p>
            <a:fld id="{82088D06-4219-400B-9AF3-53D498766463}" type="slidenum">
              <a:rPr lang="en-US" altLang="en-US" smtClean="0"/>
              <a:pPr/>
              <a:t>4</a:t>
            </a:fld>
            <a:endParaRPr lang="en-US" altLang="en-US"/>
          </a:p>
        </p:txBody>
      </p:sp>
    </p:spTree>
    <p:extLst>
      <p:ext uri="{BB962C8B-B14F-4D97-AF65-F5344CB8AC3E}">
        <p14:creationId xmlns="" xmlns:p14="http://schemas.microsoft.com/office/powerpoint/2010/main" val="36007036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2088D06-4219-400B-9AF3-53D498766463}" type="slidenum">
              <a:rPr lang="en-US" altLang="en-US" smtClean="0"/>
              <a:pPr/>
              <a:t>5</a:t>
            </a:fld>
            <a:endParaRPr lang="en-US" altLang="en-US"/>
          </a:p>
        </p:txBody>
      </p:sp>
    </p:spTree>
    <p:extLst>
      <p:ext uri="{BB962C8B-B14F-4D97-AF65-F5344CB8AC3E}">
        <p14:creationId xmlns="" xmlns:p14="http://schemas.microsoft.com/office/powerpoint/2010/main" val="6392186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759DE789-EA77-CC56-5B85-AA7AA0B2D9A2}"/>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FBB53152-5D9A-3B0C-5F08-9C2B1D6C1AFF}"/>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4A7F0EC9-54E7-080D-C026-EA5C4716BA58}"/>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 xmlns:a16="http://schemas.microsoft.com/office/drawing/2014/main" id="{51080D75-42D0-8A33-7A01-D3DECE424C5D}"/>
              </a:ext>
            </a:extLst>
          </p:cNvPr>
          <p:cNvSpPr>
            <a:spLocks noGrp="1"/>
          </p:cNvSpPr>
          <p:nvPr>
            <p:ph type="sldNum" sz="quarter" idx="5"/>
          </p:nvPr>
        </p:nvSpPr>
        <p:spPr/>
        <p:txBody>
          <a:bodyPr/>
          <a:lstStyle/>
          <a:p>
            <a:fld id="{82088D06-4219-400B-9AF3-53D498766463}" type="slidenum">
              <a:rPr lang="en-US" altLang="en-US" smtClean="0"/>
              <a:pPr/>
              <a:t>6</a:t>
            </a:fld>
            <a:endParaRPr lang="en-US" altLang="en-US"/>
          </a:p>
        </p:txBody>
      </p:sp>
    </p:spTree>
    <p:extLst>
      <p:ext uri="{BB962C8B-B14F-4D97-AF65-F5344CB8AC3E}">
        <p14:creationId xmlns="" xmlns:p14="http://schemas.microsoft.com/office/powerpoint/2010/main" val="41502453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3E446791-390E-098E-F275-91DA28688AE7}"/>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85E14EC4-F8F2-C1DE-7368-FA504B918FF6}"/>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9DF08D57-3F3A-A62B-26BA-904307D7CA8D}"/>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 xmlns:a16="http://schemas.microsoft.com/office/drawing/2014/main" id="{82F48465-A9F2-5126-AB88-0998E7ACEB9E}"/>
              </a:ext>
            </a:extLst>
          </p:cNvPr>
          <p:cNvSpPr>
            <a:spLocks noGrp="1"/>
          </p:cNvSpPr>
          <p:nvPr>
            <p:ph type="sldNum" sz="quarter" idx="5"/>
          </p:nvPr>
        </p:nvSpPr>
        <p:spPr/>
        <p:txBody>
          <a:bodyPr/>
          <a:lstStyle/>
          <a:p>
            <a:fld id="{82088D06-4219-400B-9AF3-53D498766463}" type="slidenum">
              <a:rPr lang="en-US" altLang="en-US" smtClean="0"/>
              <a:pPr/>
              <a:t>7</a:t>
            </a:fld>
            <a:endParaRPr lang="en-US" altLang="en-US"/>
          </a:p>
        </p:txBody>
      </p:sp>
    </p:spTree>
    <p:extLst>
      <p:ext uri="{BB962C8B-B14F-4D97-AF65-F5344CB8AC3E}">
        <p14:creationId xmlns="" xmlns:p14="http://schemas.microsoft.com/office/powerpoint/2010/main" val="20439646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4EC834C0-CC81-AE18-D6FB-406666B339BE}"/>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386EA042-3315-982C-378B-46F9977D2A78}"/>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3E72F68F-D581-75EE-04D2-290B9FA3C4B7}"/>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 xmlns:a16="http://schemas.microsoft.com/office/drawing/2014/main" id="{1D6FAD41-B8C6-22FE-6ACB-28E185CA0FFA}"/>
              </a:ext>
            </a:extLst>
          </p:cNvPr>
          <p:cNvSpPr>
            <a:spLocks noGrp="1"/>
          </p:cNvSpPr>
          <p:nvPr>
            <p:ph type="sldNum" sz="quarter" idx="5"/>
          </p:nvPr>
        </p:nvSpPr>
        <p:spPr/>
        <p:txBody>
          <a:bodyPr/>
          <a:lstStyle/>
          <a:p>
            <a:fld id="{82088D06-4219-400B-9AF3-53D498766463}" type="slidenum">
              <a:rPr lang="en-US" altLang="en-US" smtClean="0"/>
              <a:pPr/>
              <a:t>8</a:t>
            </a:fld>
            <a:endParaRPr lang="en-US" altLang="en-US"/>
          </a:p>
        </p:txBody>
      </p:sp>
    </p:spTree>
    <p:extLst>
      <p:ext uri="{BB962C8B-B14F-4D97-AF65-F5344CB8AC3E}">
        <p14:creationId xmlns="" xmlns:p14="http://schemas.microsoft.com/office/powerpoint/2010/main" val="5680146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p>
            <a:r>
              <a:rPr lang="en-US" dirty="0"/>
              <a:t>Click to edit Master title style</a:t>
            </a:r>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a:extLst>
              <a:ext uri="{FF2B5EF4-FFF2-40B4-BE49-F238E27FC236}">
                <a16:creationId xmlns="" xmlns:a16="http://schemas.microsoft.com/office/drawing/2014/main" id="{BB8DBB21-0EF3-AF35-A524-0ABCC2F4E05B}"/>
              </a:ext>
            </a:extLst>
          </p:cNvPr>
          <p:cNvSpPr>
            <a:spLocks noGrp="1"/>
          </p:cNvSpPr>
          <p:nvPr>
            <p:ph type="dt" sz="half" idx="10"/>
          </p:nvPr>
        </p:nvSpPr>
        <p:spPr/>
        <p:txBody>
          <a:bodyPr/>
          <a:lstStyle>
            <a:lvl1pPr>
              <a:defRPr/>
            </a:lvl1pPr>
          </a:lstStyle>
          <a:p>
            <a:pPr>
              <a:defRPr/>
            </a:pPr>
            <a:fld id="{D08C9E18-38D1-4F4C-A2A9-23DEEDD24554}" type="datetime1">
              <a:rPr lang="en-US" smtClean="0"/>
              <a:pPr>
                <a:defRPr/>
              </a:pPr>
              <a:t>3/5/2025</a:t>
            </a:fld>
            <a:endParaRPr lang="en-US" dirty="0"/>
          </a:p>
        </p:txBody>
      </p:sp>
      <p:sp>
        <p:nvSpPr>
          <p:cNvPr id="5" name="Footer Placeholder 4">
            <a:extLst>
              <a:ext uri="{FF2B5EF4-FFF2-40B4-BE49-F238E27FC236}">
                <a16:creationId xmlns="" xmlns:a16="http://schemas.microsoft.com/office/drawing/2014/main" id="{4094EA23-35D6-B014-5823-D5AA64A84FEF}"/>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 xmlns:a16="http://schemas.microsoft.com/office/drawing/2014/main" id="{33754CFD-FBC7-0A0F-F366-FB4C06721ABD}"/>
              </a:ext>
            </a:extLst>
          </p:cNvPr>
          <p:cNvSpPr>
            <a:spLocks noGrp="1"/>
          </p:cNvSpPr>
          <p:nvPr>
            <p:ph type="sldNum" sz="quarter" idx="12"/>
          </p:nvPr>
        </p:nvSpPr>
        <p:spPr/>
        <p:txBody>
          <a:bodyPr/>
          <a:lstStyle>
            <a:lvl1pPr>
              <a:defRPr/>
            </a:lvl1pPr>
          </a:lstStyle>
          <a:p>
            <a:fld id="{032E7F6A-6E0E-405E-B457-09C9FE5C24B2}" type="slidenum">
              <a:rPr lang="en-US" altLang="en-US"/>
              <a:pPr/>
              <a:t>‹#›</a:t>
            </a:fld>
            <a:endParaRPr lang="en-US" altLang="en-US"/>
          </a:p>
        </p:txBody>
      </p:sp>
    </p:spTree>
    <p:extLst>
      <p:ext uri="{BB962C8B-B14F-4D97-AF65-F5344CB8AC3E}">
        <p14:creationId xmlns="" xmlns:p14="http://schemas.microsoft.com/office/powerpoint/2010/main" val="3235886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a:extLst>
              <a:ext uri="{FF2B5EF4-FFF2-40B4-BE49-F238E27FC236}">
                <a16:creationId xmlns="" xmlns:a16="http://schemas.microsoft.com/office/drawing/2014/main" id="{766E7183-9CB4-C45E-2F70-E56E297D95EE}"/>
              </a:ext>
            </a:extLst>
          </p:cNvPr>
          <p:cNvPicPr>
            <a:picLocks noChangeAspect="1"/>
          </p:cNvPicPr>
          <p:nvPr/>
        </p:nvPicPr>
        <p:blipFill>
          <a:blip r:embed="rId2">
            <a:extLst>
              <a:ext uri="{28A0092B-C50C-407E-A947-70E740481C1C}">
                <a14:useLocalDpi xmlns="" xmlns:a14="http://schemas.microsoft.com/office/drawing/2010/main" val="0"/>
              </a:ext>
            </a:extLst>
          </a:blip>
          <a:srcRect b="10713"/>
          <a:stretch>
            <a:fillRect/>
          </a:stretch>
        </p:blipFill>
        <p:spPr bwMode="auto">
          <a:xfrm>
            <a:off x="6553200" y="228600"/>
            <a:ext cx="2057400" cy="635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5" name="Group 7">
            <a:extLst>
              <a:ext uri="{FF2B5EF4-FFF2-40B4-BE49-F238E27FC236}">
                <a16:creationId xmlns="" xmlns:a16="http://schemas.microsoft.com/office/drawing/2014/main" id="{8502FA00-9341-82E2-5AD6-41527F234515}"/>
              </a:ext>
            </a:extLst>
          </p:cNvPr>
          <p:cNvGrpSpPr>
            <a:grpSpLocks/>
          </p:cNvGrpSpPr>
          <p:nvPr/>
        </p:nvGrpSpPr>
        <p:grpSpPr bwMode="auto">
          <a:xfrm>
            <a:off x="6146800" y="0"/>
            <a:ext cx="2997200" cy="876300"/>
            <a:chOff x="6096000" y="3924300"/>
            <a:chExt cx="2997200" cy="876300"/>
          </a:xfrm>
        </p:grpSpPr>
        <p:sp>
          <p:nvSpPr>
            <p:cNvPr id="6" name="Rectangle 11">
              <a:extLst>
                <a:ext uri="{FF2B5EF4-FFF2-40B4-BE49-F238E27FC236}">
                  <a16:creationId xmlns="" xmlns:a16="http://schemas.microsoft.com/office/drawing/2014/main" id="{B6BE82EE-9B86-507E-E703-6699772EA673}"/>
                </a:ext>
              </a:extLst>
            </p:cNvPr>
            <p:cNvSpPr>
              <a:spLocks noChangeArrowheads="1"/>
            </p:cNvSpPr>
            <p:nvPr/>
          </p:nvSpPr>
          <p:spPr bwMode="auto">
            <a:xfrm>
              <a:off x="6096000" y="3924300"/>
              <a:ext cx="2997200" cy="838200"/>
            </a:xfrm>
            <a:prstGeom prst="rect">
              <a:avLst/>
            </a:prstGeom>
            <a:solidFill>
              <a:srgbClr val="FF33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a:latin typeface="Calibri" panose="020F0502020204030204" pitchFamily="34" charset="0"/>
              </a:endParaRPr>
            </a:p>
          </p:txBody>
        </p:sp>
        <p:pic>
          <p:nvPicPr>
            <p:cNvPr id="7" name="Picture 9" descr="LOGO.gif">
              <a:extLst>
                <a:ext uri="{FF2B5EF4-FFF2-40B4-BE49-F238E27FC236}">
                  <a16:creationId xmlns="" xmlns:a16="http://schemas.microsoft.com/office/drawing/2014/main" id="{D7A48493-A1C9-A729-E130-3AD0547CBA2A}"/>
                </a:ext>
              </a:extLst>
            </p:cNvPr>
            <p:cNvPicPr>
              <a:picLocks noChangeAspect="1"/>
            </p:cNvPicPr>
            <p:nvPr/>
          </p:nvPicPr>
          <p:blipFill>
            <a:blip r:embed="rId2">
              <a:extLst>
                <a:ext uri="{28A0092B-C50C-407E-A947-70E740481C1C}">
                  <a14:useLocalDpi xmlns="" xmlns:a14="http://schemas.microsoft.com/office/drawing/2010/main" val="0"/>
                </a:ext>
              </a:extLst>
            </a:blip>
            <a:srcRect b="10713"/>
            <a:stretch>
              <a:fillRect/>
            </a:stretch>
          </p:blipFill>
          <p:spPr bwMode="auto">
            <a:xfrm>
              <a:off x="6502400" y="4152900"/>
              <a:ext cx="2057400" cy="635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 xmlns:a16="http://schemas.microsoft.com/office/drawing/2014/main" id="{438333CC-B664-7243-12D9-963F613EB801}"/>
                </a:ext>
              </a:extLst>
            </p:cNvPr>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a:extLst>
              <a:ext uri="{FF2B5EF4-FFF2-40B4-BE49-F238E27FC236}">
                <a16:creationId xmlns="" xmlns:a16="http://schemas.microsoft.com/office/drawing/2014/main" id="{F7D03AB4-3507-4AFA-767B-02E3E49668AA}"/>
              </a:ext>
            </a:extLst>
          </p:cNvPr>
          <p:cNvPicPr>
            <a:picLocks noChangeAspect="1"/>
          </p:cNvPicPr>
          <p:nvPr/>
        </p:nvPicPr>
        <p:blipFill>
          <a:blip r:embed="rId3">
            <a:extLst>
              <a:ext uri="{28A0092B-C50C-407E-A947-70E740481C1C}">
                <a14:useLocalDpi xmlns="" xmlns:a14="http://schemas.microsoft.com/office/drawing/2010/main" val="0"/>
              </a:ext>
            </a:extLst>
          </a:blip>
          <a:srcRect/>
          <a:stretch>
            <a:fillRect/>
          </a:stretch>
        </p:blipFill>
        <p:spPr bwMode="auto">
          <a:xfrm>
            <a:off x="6553200" y="228600"/>
            <a:ext cx="1920875" cy="609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a:extLst>
              <a:ext uri="{FF2B5EF4-FFF2-40B4-BE49-F238E27FC236}">
                <a16:creationId xmlns="" xmlns:a16="http://schemas.microsoft.com/office/drawing/2014/main" id="{EA6055E0-7032-8167-795A-D0BD4FDFFA0C}"/>
              </a:ext>
            </a:extLst>
          </p:cNvPr>
          <p:cNvSpPr>
            <a:spLocks noGrp="1"/>
          </p:cNvSpPr>
          <p:nvPr>
            <p:ph type="dt" sz="half" idx="10"/>
          </p:nvPr>
        </p:nvSpPr>
        <p:spPr/>
        <p:txBody>
          <a:bodyPr/>
          <a:lstStyle>
            <a:lvl1pPr>
              <a:defRPr/>
            </a:lvl1pPr>
          </a:lstStyle>
          <a:p>
            <a:pPr>
              <a:defRPr/>
            </a:pPr>
            <a:fld id="{DD4E3B8D-3391-4E7E-B47A-058103BABD9E}" type="datetime1">
              <a:rPr lang="en-US" smtClean="0"/>
              <a:pPr>
                <a:defRPr/>
              </a:pPr>
              <a:t>3/5/2025</a:t>
            </a:fld>
            <a:endParaRPr lang="en-US" dirty="0"/>
          </a:p>
        </p:txBody>
      </p:sp>
      <p:sp>
        <p:nvSpPr>
          <p:cNvPr id="11" name="Footer Placeholder 4">
            <a:extLst>
              <a:ext uri="{FF2B5EF4-FFF2-40B4-BE49-F238E27FC236}">
                <a16:creationId xmlns="" xmlns:a16="http://schemas.microsoft.com/office/drawing/2014/main" id="{EF85148A-9A22-CF8A-F95F-3F1185BB6A8E}"/>
              </a:ext>
            </a:extLst>
          </p:cNvPr>
          <p:cNvSpPr>
            <a:spLocks noGrp="1"/>
          </p:cNvSpPr>
          <p:nvPr>
            <p:ph type="ftr" sz="quarter" idx="11"/>
          </p:nvPr>
        </p:nvSpPr>
        <p:spPr/>
        <p:txBody>
          <a:bodyPr/>
          <a:lstStyle>
            <a:lvl1pPr>
              <a:defRPr/>
            </a:lvl1pPr>
          </a:lstStyle>
          <a:p>
            <a:pPr>
              <a:defRPr/>
            </a:pPr>
            <a:endParaRPr lang="en-US"/>
          </a:p>
        </p:txBody>
      </p:sp>
      <p:sp>
        <p:nvSpPr>
          <p:cNvPr id="12" name="Slide Number Placeholder 5">
            <a:extLst>
              <a:ext uri="{FF2B5EF4-FFF2-40B4-BE49-F238E27FC236}">
                <a16:creationId xmlns="" xmlns:a16="http://schemas.microsoft.com/office/drawing/2014/main" id="{63E3E629-4634-35D1-D8F4-F28DDD243618}"/>
              </a:ext>
            </a:extLst>
          </p:cNvPr>
          <p:cNvSpPr>
            <a:spLocks noGrp="1"/>
          </p:cNvSpPr>
          <p:nvPr>
            <p:ph type="sldNum" sz="quarter" idx="12"/>
          </p:nvPr>
        </p:nvSpPr>
        <p:spPr/>
        <p:txBody>
          <a:bodyPr/>
          <a:lstStyle>
            <a:lvl1pPr>
              <a:defRPr/>
            </a:lvl1pPr>
          </a:lstStyle>
          <a:p>
            <a:fld id="{EED825E7-4ED0-4AFA-9DDE-3B315FB48AE3}" type="slidenum">
              <a:rPr lang="en-US" altLang="en-US"/>
              <a:pPr/>
              <a:t>‹#›</a:t>
            </a:fld>
            <a:endParaRPr lang="en-US" altLang="en-US"/>
          </a:p>
        </p:txBody>
      </p:sp>
    </p:spTree>
    <p:extLst>
      <p:ext uri="{BB962C8B-B14F-4D97-AF65-F5344CB8AC3E}">
        <p14:creationId xmlns="" xmlns:p14="http://schemas.microsoft.com/office/powerpoint/2010/main" val="326815394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 xmlns:a16="http://schemas.microsoft.com/office/drawing/2014/main" id="{577D9D32-A690-5E0C-1D67-E26C2CAFB7BF}"/>
              </a:ext>
            </a:extLst>
          </p:cNvPr>
          <p:cNvSpPr>
            <a:spLocks noGrp="1"/>
          </p:cNvSpPr>
          <p:nvPr>
            <p:ph type="title"/>
          </p:nvPr>
        </p:nvSpPr>
        <p:spPr bwMode="auto">
          <a:xfrm>
            <a:off x="0" y="0"/>
            <a:ext cx="6477000" cy="838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 xmlns:a16="http://schemas.microsoft.com/office/drawing/2014/main" id="{56F659FB-DE02-C639-EF68-6A9CA8D0C4F0}"/>
              </a:ext>
            </a:extLst>
          </p:cNvPr>
          <p:cNvSpPr>
            <a:spLocks noGrp="1"/>
          </p:cNvSpPr>
          <p:nvPr>
            <p:ph type="body" idx="1"/>
          </p:nvPr>
        </p:nvSpPr>
        <p:spPr bwMode="auto">
          <a:xfrm>
            <a:off x="457200" y="1371600"/>
            <a:ext cx="82296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 xmlns:a16="http://schemas.microsoft.com/office/drawing/2014/main" id="{2FBE59D4-724D-E486-4B7B-C0EEB9600F73}"/>
              </a:ext>
            </a:extLst>
          </p:cNvPr>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defRPr>
            </a:lvl1pPr>
          </a:lstStyle>
          <a:p>
            <a:pPr>
              <a:defRPr/>
            </a:pPr>
            <a:fld id="{3A3442CE-6E19-451D-825C-F5425D570D6B}" type="datetime1">
              <a:rPr lang="en-US" smtClean="0"/>
              <a:pPr>
                <a:defRPr/>
              </a:pPr>
              <a:t>3/5/2025</a:t>
            </a:fld>
            <a:endParaRPr lang="en-US" dirty="0"/>
          </a:p>
        </p:txBody>
      </p:sp>
      <p:sp>
        <p:nvSpPr>
          <p:cNvPr id="5" name="Footer Placeholder 4">
            <a:extLst>
              <a:ext uri="{FF2B5EF4-FFF2-40B4-BE49-F238E27FC236}">
                <a16:creationId xmlns="" xmlns:a16="http://schemas.microsoft.com/office/drawing/2014/main" id="{EAA1BCA1-8ACC-6C72-97A1-EEA1E77F0F78}"/>
              </a:ext>
            </a:extLst>
          </p:cNvPr>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charset="0"/>
                <a:ea typeface="ＭＳ Ｐゴシック" charset="-128"/>
                <a:cs typeface="+mn-cs"/>
              </a:defRPr>
            </a:lvl1pPr>
          </a:lstStyle>
          <a:p>
            <a:pPr>
              <a:defRPr/>
            </a:pPr>
            <a:endParaRPr lang="en-US"/>
          </a:p>
        </p:txBody>
      </p:sp>
      <p:sp>
        <p:nvSpPr>
          <p:cNvPr id="6" name="Slide Number Placeholder 5">
            <a:extLst>
              <a:ext uri="{FF2B5EF4-FFF2-40B4-BE49-F238E27FC236}">
                <a16:creationId xmlns="" xmlns:a16="http://schemas.microsoft.com/office/drawing/2014/main" id="{46D28286-98EB-7928-8EE8-38ACAEF10D9E}"/>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anose="020F0502020204030204" pitchFamily="34" charset="0"/>
              </a:defRPr>
            </a:lvl1pPr>
          </a:lstStyle>
          <a:p>
            <a:fld id="{0B7E6F1D-A43F-4740-BF38-A5FF4B1BC96F}" type="slidenum">
              <a:rPr lang="en-US" altLang="en-US"/>
              <a:pPr/>
              <a:t>‹#›</a:t>
            </a:fld>
            <a:endParaRPr lang="en-US" altLang="en-US"/>
          </a:p>
        </p:txBody>
      </p:sp>
      <p:sp>
        <p:nvSpPr>
          <p:cNvPr id="1031" name="Rectangle 11">
            <a:extLst>
              <a:ext uri="{FF2B5EF4-FFF2-40B4-BE49-F238E27FC236}">
                <a16:creationId xmlns="" xmlns:a16="http://schemas.microsoft.com/office/drawing/2014/main" id="{B98299C2-E245-BBBE-78DC-CEF6DFBB02EE}"/>
              </a:ext>
            </a:extLst>
          </p:cNvPr>
          <p:cNvSpPr>
            <a:spLocks noChangeArrowheads="1"/>
          </p:cNvSpPr>
          <p:nvPr/>
        </p:nvSpPr>
        <p:spPr bwMode="auto">
          <a:xfrm>
            <a:off x="0" y="0"/>
            <a:ext cx="9144000" cy="838200"/>
          </a:xfrm>
          <a:prstGeom prst="rect">
            <a:avLst/>
          </a:prstGeom>
          <a:solidFill>
            <a:srgbClr val="FF33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a:latin typeface="Calibri" panose="020F0502020204030204" pitchFamily="34" charset="0"/>
            </a:endParaRPr>
          </a:p>
        </p:txBody>
      </p:sp>
      <p:sp>
        <p:nvSpPr>
          <p:cNvPr id="8" name="Rectangle 11">
            <a:extLst>
              <a:ext uri="{FF2B5EF4-FFF2-40B4-BE49-F238E27FC236}">
                <a16:creationId xmlns="" xmlns:a16="http://schemas.microsoft.com/office/drawing/2014/main" id="{F6B51AFD-2771-7395-E031-FC9008490A8B}"/>
              </a:ext>
            </a:extLst>
          </p:cNvPr>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a:latin typeface="Calibri" charset="0"/>
              <a:ea typeface="ＭＳ Ｐゴシック" charset="-128"/>
            </a:endParaRPr>
          </a:p>
        </p:txBody>
      </p:sp>
      <p:pic>
        <p:nvPicPr>
          <p:cNvPr id="1035" name="Picture 10" descr="LOGO.gif">
            <a:extLst>
              <a:ext uri="{FF2B5EF4-FFF2-40B4-BE49-F238E27FC236}">
                <a16:creationId xmlns="" xmlns:a16="http://schemas.microsoft.com/office/drawing/2014/main" id="{2F8ECD72-E825-EFE4-6FB2-5A00ABD6E784}"/>
              </a:ext>
            </a:extLst>
          </p:cNvPr>
          <p:cNvPicPr>
            <a:picLocks noChangeAspect="1"/>
          </p:cNvPicPr>
          <p:nvPr/>
        </p:nvPicPr>
        <p:blipFill>
          <a:blip r:embed="rId4">
            <a:extLst>
              <a:ext uri="{28A0092B-C50C-407E-A947-70E740481C1C}">
                <a14:useLocalDpi xmlns="" xmlns:a14="http://schemas.microsoft.com/office/drawing/2010/main" val="0"/>
              </a:ext>
            </a:extLst>
          </a:blip>
          <a:srcRect b="10713"/>
          <a:stretch>
            <a:fillRect/>
          </a:stretch>
        </p:blipFill>
        <p:spPr bwMode="auto">
          <a:xfrm>
            <a:off x="6553200" y="228600"/>
            <a:ext cx="2057400" cy="635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36" name="Picture 10" descr="LOGO.gif">
            <a:extLst>
              <a:ext uri="{FF2B5EF4-FFF2-40B4-BE49-F238E27FC236}">
                <a16:creationId xmlns="" xmlns:a16="http://schemas.microsoft.com/office/drawing/2014/main" id="{665EB367-53B5-B60E-12C7-3273BA6237BD}"/>
              </a:ext>
            </a:extLst>
          </p:cNvPr>
          <p:cNvPicPr>
            <a:picLocks noChangeAspect="1"/>
          </p:cNvPicPr>
          <p:nvPr/>
        </p:nvPicPr>
        <p:blipFill>
          <a:blip r:embed="rId4">
            <a:extLst>
              <a:ext uri="{28A0092B-C50C-407E-A947-70E740481C1C}">
                <a14:useLocalDpi xmlns="" xmlns:a14="http://schemas.microsoft.com/office/drawing/2010/main" val="0"/>
              </a:ext>
            </a:extLst>
          </a:blip>
          <a:srcRect b="10713"/>
          <a:stretch>
            <a:fillRect/>
          </a:stretch>
        </p:blipFill>
        <p:spPr bwMode="auto">
          <a:xfrm>
            <a:off x="6553200" y="228600"/>
            <a:ext cx="2057400" cy="635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1037" name="Group 7">
            <a:extLst>
              <a:ext uri="{FF2B5EF4-FFF2-40B4-BE49-F238E27FC236}">
                <a16:creationId xmlns="" xmlns:a16="http://schemas.microsoft.com/office/drawing/2014/main" id="{50F6694D-8D2C-F732-7CA0-9B258FC5A549}"/>
              </a:ext>
            </a:extLst>
          </p:cNvPr>
          <p:cNvGrpSpPr>
            <a:grpSpLocks/>
          </p:cNvGrpSpPr>
          <p:nvPr/>
        </p:nvGrpSpPr>
        <p:grpSpPr bwMode="auto">
          <a:xfrm>
            <a:off x="6146800" y="0"/>
            <a:ext cx="2997200" cy="876300"/>
            <a:chOff x="6096000" y="3924300"/>
            <a:chExt cx="2997200" cy="876300"/>
          </a:xfrm>
        </p:grpSpPr>
        <p:sp>
          <p:nvSpPr>
            <p:cNvPr id="1039" name="Rectangle 11">
              <a:extLst>
                <a:ext uri="{FF2B5EF4-FFF2-40B4-BE49-F238E27FC236}">
                  <a16:creationId xmlns="" xmlns:a16="http://schemas.microsoft.com/office/drawing/2014/main" id="{3AEAC1BA-587B-1444-2876-0B679DD55268}"/>
                </a:ext>
              </a:extLst>
            </p:cNvPr>
            <p:cNvSpPr>
              <a:spLocks noChangeArrowheads="1"/>
            </p:cNvSpPr>
            <p:nvPr/>
          </p:nvSpPr>
          <p:spPr bwMode="auto">
            <a:xfrm>
              <a:off x="6096000" y="3924300"/>
              <a:ext cx="2997200" cy="838200"/>
            </a:xfrm>
            <a:prstGeom prst="rect">
              <a:avLst/>
            </a:prstGeom>
            <a:solidFill>
              <a:srgbClr val="FF330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defRPr/>
              </a:pPr>
              <a:endParaRPr lang="en-US" altLang="en-US">
                <a:latin typeface="Calibri" panose="020F0502020204030204" pitchFamily="34" charset="0"/>
              </a:endParaRPr>
            </a:p>
          </p:txBody>
        </p:sp>
        <p:pic>
          <p:nvPicPr>
            <p:cNvPr id="1040" name="Picture 9" descr="LOGO.gif">
              <a:extLst>
                <a:ext uri="{FF2B5EF4-FFF2-40B4-BE49-F238E27FC236}">
                  <a16:creationId xmlns="" xmlns:a16="http://schemas.microsoft.com/office/drawing/2014/main" id="{E5206923-F9A4-DF5D-A289-AAB69CCFE83A}"/>
                </a:ext>
              </a:extLst>
            </p:cNvPr>
            <p:cNvPicPr>
              <a:picLocks noChangeAspect="1"/>
            </p:cNvPicPr>
            <p:nvPr/>
          </p:nvPicPr>
          <p:blipFill>
            <a:blip r:embed="rId4">
              <a:extLst>
                <a:ext uri="{28A0092B-C50C-407E-A947-70E740481C1C}">
                  <a14:useLocalDpi xmlns="" xmlns:a14="http://schemas.microsoft.com/office/drawing/2010/main" val="0"/>
                </a:ext>
              </a:extLst>
            </a:blip>
            <a:srcRect b="10713"/>
            <a:stretch>
              <a:fillRect/>
            </a:stretch>
          </p:blipFill>
          <p:spPr bwMode="auto">
            <a:xfrm>
              <a:off x="6502400" y="4152900"/>
              <a:ext cx="2057400" cy="635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9" name="Rectangle 18">
              <a:extLst>
                <a:ext uri="{FF2B5EF4-FFF2-40B4-BE49-F238E27FC236}">
                  <a16:creationId xmlns="" xmlns:a16="http://schemas.microsoft.com/office/drawing/2014/main" id="{703CC539-5429-0281-658C-FB4CEA931761}"/>
                </a:ext>
              </a:extLst>
            </p:cNvPr>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a:extLst>
              <a:ext uri="{FF2B5EF4-FFF2-40B4-BE49-F238E27FC236}">
                <a16:creationId xmlns="" xmlns:a16="http://schemas.microsoft.com/office/drawing/2014/main" id="{A484EFF3-1EEF-BEC2-71A0-FC7A34CAF59B}"/>
              </a:ext>
            </a:extLst>
          </p:cNvPr>
          <p:cNvPicPr>
            <a:picLocks noChangeAspect="1"/>
          </p:cNvPicPr>
          <p:nvPr/>
        </p:nvPicPr>
        <p:blipFill>
          <a:blip r:embed="rId5">
            <a:extLst>
              <a:ext uri="{28A0092B-C50C-407E-A947-70E740481C1C}">
                <a14:useLocalDpi xmlns="" xmlns:a14="http://schemas.microsoft.com/office/drawing/2010/main" val="0"/>
              </a:ext>
            </a:extLst>
          </a:blip>
          <a:srcRect/>
          <a:stretch>
            <a:fillRect/>
          </a:stretch>
        </p:blipFill>
        <p:spPr bwMode="auto">
          <a:xfrm>
            <a:off x="6553200" y="228600"/>
            <a:ext cx="1920875" cy="609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09" r:id="rId1"/>
    <p:sldLayoutId id="2147484011" r:id="rId2"/>
  </p:sldLayoutIdLst>
  <p:hf hdr="0" ftr="0" dt="0"/>
  <p:txStyles>
    <p:titleStyle>
      <a:lvl1pPr algn="ctr" rtl="0" eaLnBrk="0" fontAlgn="base" hangingPunct="0">
        <a:spcBef>
          <a:spcPct val="0"/>
        </a:spcBef>
        <a:spcAft>
          <a:spcPct val="0"/>
        </a:spcAft>
        <a:defRPr sz="3000" kern="1200">
          <a:solidFill>
            <a:schemeClr val="tx1"/>
          </a:solidFill>
          <a:latin typeface="+mj-lt"/>
          <a:ea typeface="MS PGothic"/>
          <a:cs typeface="MS PGothic"/>
        </a:defRPr>
      </a:lvl1pPr>
      <a:lvl2pPr algn="ctr" rtl="0" eaLnBrk="0" fontAlgn="base" hangingPunct="0">
        <a:spcBef>
          <a:spcPct val="0"/>
        </a:spcBef>
        <a:spcAft>
          <a:spcPct val="0"/>
        </a:spcAft>
        <a:defRPr sz="3000">
          <a:solidFill>
            <a:schemeClr val="tx1"/>
          </a:solidFill>
          <a:latin typeface="Calibri" charset="0"/>
          <a:ea typeface="MS PGothic"/>
          <a:cs typeface="MS PGothic"/>
        </a:defRPr>
      </a:lvl2pPr>
      <a:lvl3pPr algn="ctr" rtl="0" eaLnBrk="0" fontAlgn="base" hangingPunct="0">
        <a:spcBef>
          <a:spcPct val="0"/>
        </a:spcBef>
        <a:spcAft>
          <a:spcPct val="0"/>
        </a:spcAft>
        <a:defRPr sz="3000">
          <a:solidFill>
            <a:schemeClr val="tx1"/>
          </a:solidFill>
          <a:latin typeface="Calibri" charset="0"/>
          <a:ea typeface="MS PGothic"/>
          <a:cs typeface="MS PGothic"/>
        </a:defRPr>
      </a:lvl3pPr>
      <a:lvl4pPr algn="ctr" rtl="0" eaLnBrk="0" fontAlgn="base" hangingPunct="0">
        <a:spcBef>
          <a:spcPct val="0"/>
        </a:spcBef>
        <a:spcAft>
          <a:spcPct val="0"/>
        </a:spcAft>
        <a:defRPr sz="3000">
          <a:solidFill>
            <a:schemeClr val="tx1"/>
          </a:solidFill>
          <a:latin typeface="Calibri" charset="0"/>
          <a:ea typeface="MS PGothic"/>
          <a:cs typeface="MS PGothic"/>
        </a:defRPr>
      </a:lvl4pPr>
      <a:lvl5pPr algn="ctr" rtl="0" eaLnBrk="0" fontAlgn="base" hangingPunct="0">
        <a:spcBef>
          <a:spcPct val="0"/>
        </a:spcBef>
        <a:spcAft>
          <a:spcPct val="0"/>
        </a:spcAft>
        <a:defRPr sz="3000">
          <a:solidFill>
            <a:schemeClr val="tx1"/>
          </a:solidFill>
          <a:latin typeface="Calibri" charset="0"/>
          <a:ea typeface="MS PGothic"/>
          <a:cs typeface="MS PGothic"/>
        </a:defRPr>
      </a:lvl5pPr>
      <a:lvl6pPr marL="457200" algn="ctr" rtl="0" fontAlgn="base">
        <a:spcBef>
          <a:spcPct val="0"/>
        </a:spcBef>
        <a:spcAft>
          <a:spcPct val="0"/>
        </a:spcAft>
        <a:defRPr sz="3000">
          <a:solidFill>
            <a:schemeClr val="tx1"/>
          </a:solidFill>
          <a:latin typeface="Calibri" charset="0"/>
          <a:ea typeface="ＭＳ Ｐゴシック" charset="-128"/>
        </a:defRPr>
      </a:lvl6pPr>
      <a:lvl7pPr marL="914400" algn="ctr" rtl="0" fontAlgn="base">
        <a:spcBef>
          <a:spcPct val="0"/>
        </a:spcBef>
        <a:spcAft>
          <a:spcPct val="0"/>
        </a:spcAft>
        <a:defRPr sz="3000">
          <a:solidFill>
            <a:schemeClr val="tx1"/>
          </a:solidFill>
          <a:latin typeface="Calibri" charset="0"/>
          <a:ea typeface="ＭＳ Ｐゴシック" charset="-128"/>
        </a:defRPr>
      </a:lvl7pPr>
      <a:lvl8pPr marL="1371600" algn="ctr" rtl="0" fontAlgn="base">
        <a:spcBef>
          <a:spcPct val="0"/>
        </a:spcBef>
        <a:spcAft>
          <a:spcPct val="0"/>
        </a:spcAft>
        <a:defRPr sz="3000">
          <a:solidFill>
            <a:schemeClr val="tx1"/>
          </a:solidFill>
          <a:latin typeface="Calibri" charset="0"/>
          <a:ea typeface="ＭＳ Ｐゴシック" charset="-128"/>
        </a:defRPr>
      </a:lvl8pPr>
      <a:lvl9pPr marL="1828800" algn="ctr" rtl="0" fontAlgn="base">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a:cs typeface="MS PGothic"/>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a:cs typeface="MS PGothic"/>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a:cs typeface="MS PGothic"/>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a:cs typeface="MS PGothic"/>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ctr">
              <a:buNone/>
            </a:pPr>
            <a:endParaRPr lang="en-US" sz="4000" b="1" dirty="0" smtClean="0">
              <a:solidFill>
                <a:srgbClr val="FF0000"/>
              </a:solidFill>
            </a:endParaRPr>
          </a:p>
          <a:p>
            <a:pPr algn="ctr">
              <a:buNone/>
            </a:pPr>
            <a:endParaRPr lang="en-US" sz="4000" b="1" dirty="0" smtClean="0">
              <a:solidFill>
                <a:srgbClr val="FF0000"/>
              </a:solidFill>
            </a:endParaRPr>
          </a:p>
          <a:p>
            <a:pPr algn="ctr">
              <a:buNone/>
            </a:pPr>
            <a:r>
              <a:rPr lang="en-US" sz="4000" b="1" dirty="0" smtClean="0">
                <a:solidFill>
                  <a:srgbClr val="FF0000"/>
                </a:solidFill>
              </a:rPr>
              <a:t>SUPPORT VECTOR MACHINE </a:t>
            </a:r>
            <a:endParaRPr lang="en-US" sz="4000" b="1" dirty="0" smtClean="0">
              <a:solidFill>
                <a:srgbClr val="FF0000"/>
              </a:solidFill>
            </a:endParaRPr>
          </a:p>
          <a:p>
            <a:pPr algn="ctr">
              <a:buNone/>
            </a:pPr>
            <a:r>
              <a:rPr lang="en-US" sz="4000" b="1" dirty="0" smtClean="0">
                <a:solidFill>
                  <a:srgbClr val="FF0000"/>
                </a:solidFill>
              </a:rPr>
              <a:t>(</a:t>
            </a:r>
            <a:r>
              <a:rPr lang="en-US" sz="4000" b="1" dirty="0" smtClean="0">
                <a:solidFill>
                  <a:srgbClr val="FF0000"/>
                </a:solidFill>
              </a:rPr>
              <a:t>SVM)</a:t>
            </a:r>
            <a:endParaRPr lang="en-IN" sz="4000" b="1" dirty="0">
              <a:solidFill>
                <a:srgbClr val="FF0000"/>
              </a:solidFill>
            </a:endParaRPr>
          </a:p>
        </p:txBody>
      </p:sp>
      <p:sp>
        <p:nvSpPr>
          <p:cNvPr id="4" name="Slide Number Placeholder 3"/>
          <p:cNvSpPr>
            <a:spLocks noGrp="1"/>
          </p:cNvSpPr>
          <p:nvPr>
            <p:ph type="sldNum" sz="quarter" idx="12"/>
          </p:nvPr>
        </p:nvSpPr>
        <p:spPr/>
        <p:txBody>
          <a:bodyPr/>
          <a:lstStyle/>
          <a:p>
            <a:fld id="{EED825E7-4ED0-4AFA-9DDE-3B315FB48AE3}" type="slidenum">
              <a:rPr lang="en-US" altLang="en-US" smtClean="0"/>
              <a:pPr/>
              <a:t>1</a:t>
            </a:fld>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B9F89D8-CA1A-651E-D809-ABF94BF6A61D}"/>
              </a:ext>
            </a:extLst>
          </p:cNvPr>
          <p:cNvSpPr>
            <a:spLocks noGrp="1"/>
          </p:cNvSpPr>
          <p:nvPr>
            <p:ph type="title"/>
          </p:nvPr>
        </p:nvSpPr>
        <p:spPr/>
        <p:txBody>
          <a:bodyPr/>
          <a:lstStyle/>
          <a:p>
            <a:endParaRPr lang="en-IN"/>
          </a:p>
        </p:txBody>
      </p:sp>
      <p:sp>
        <p:nvSpPr>
          <p:cNvPr id="4" name="Slide Number Placeholder 3">
            <a:extLst>
              <a:ext uri="{FF2B5EF4-FFF2-40B4-BE49-F238E27FC236}">
                <a16:creationId xmlns="" xmlns:a16="http://schemas.microsoft.com/office/drawing/2014/main" id="{5B9F3954-0132-98EC-7BAB-87942EFCAC93}"/>
              </a:ext>
            </a:extLst>
          </p:cNvPr>
          <p:cNvSpPr>
            <a:spLocks noGrp="1"/>
          </p:cNvSpPr>
          <p:nvPr>
            <p:ph type="sldNum" sz="quarter" idx="12"/>
          </p:nvPr>
        </p:nvSpPr>
        <p:spPr/>
        <p:txBody>
          <a:bodyPr/>
          <a:lstStyle/>
          <a:p>
            <a:fld id="{EED825E7-4ED0-4AFA-9DDE-3B315FB48AE3}" type="slidenum">
              <a:rPr lang="en-US" altLang="en-US" smtClean="0"/>
              <a:pPr/>
              <a:t>10</a:t>
            </a:fld>
            <a:endParaRPr lang="en-US" altLang="en-US"/>
          </a:p>
        </p:txBody>
      </p:sp>
      <p:pic>
        <p:nvPicPr>
          <p:cNvPr id="8" name="Picture 7">
            <a:extLst>
              <a:ext uri="{FF2B5EF4-FFF2-40B4-BE49-F238E27FC236}">
                <a16:creationId xmlns="" xmlns:a16="http://schemas.microsoft.com/office/drawing/2014/main" id="{64F67B76-AC44-F7ED-F1E7-452E27B773D0}"/>
              </a:ext>
            </a:extLst>
          </p:cNvPr>
          <p:cNvPicPr>
            <a:picLocks noChangeAspect="1"/>
          </p:cNvPicPr>
          <p:nvPr/>
        </p:nvPicPr>
        <p:blipFill>
          <a:blip r:embed="rId2"/>
          <a:stretch>
            <a:fillRect/>
          </a:stretch>
        </p:blipFill>
        <p:spPr>
          <a:xfrm>
            <a:off x="228223" y="1340104"/>
            <a:ext cx="8687553" cy="3711262"/>
          </a:xfrm>
          <a:prstGeom prst="rect">
            <a:avLst/>
          </a:prstGeom>
        </p:spPr>
      </p:pic>
    </p:spTree>
    <p:extLst>
      <p:ext uri="{BB962C8B-B14F-4D97-AF65-F5344CB8AC3E}">
        <p14:creationId xmlns="" xmlns:p14="http://schemas.microsoft.com/office/powerpoint/2010/main" val="1752711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0344C9F-7950-9F96-45A0-B3AC7CCDEF6C}"/>
              </a:ext>
            </a:extLst>
          </p:cNvPr>
          <p:cNvSpPr>
            <a:spLocks noGrp="1"/>
          </p:cNvSpPr>
          <p:nvPr>
            <p:ph type="title"/>
          </p:nvPr>
        </p:nvSpPr>
        <p:spPr/>
        <p:txBody>
          <a:bodyPr/>
          <a:lstStyle/>
          <a:p>
            <a:endParaRPr lang="en-IN"/>
          </a:p>
        </p:txBody>
      </p:sp>
      <p:sp>
        <p:nvSpPr>
          <p:cNvPr id="4" name="Slide Number Placeholder 3">
            <a:extLst>
              <a:ext uri="{FF2B5EF4-FFF2-40B4-BE49-F238E27FC236}">
                <a16:creationId xmlns="" xmlns:a16="http://schemas.microsoft.com/office/drawing/2014/main" id="{77FC8BEF-C763-26E3-7C51-5FC75CE6EE28}"/>
              </a:ext>
            </a:extLst>
          </p:cNvPr>
          <p:cNvSpPr>
            <a:spLocks noGrp="1"/>
          </p:cNvSpPr>
          <p:nvPr>
            <p:ph type="sldNum" sz="quarter" idx="12"/>
          </p:nvPr>
        </p:nvSpPr>
        <p:spPr/>
        <p:txBody>
          <a:bodyPr/>
          <a:lstStyle/>
          <a:p>
            <a:fld id="{EED825E7-4ED0-4AFA-9DDE-3B315FB48AE3}" type="slidenum">
              <a:rPr lang="en-US" altLang="en-US" smtClean="0"/>
              <a:pPr/>
              <a:t>11</a:t>
            </a:fld>
            <a:endParaRPr lang="en-US" altLang="en-US"/>
          </a:p>
        </p:txBody>
      </p:sp>
      <p:pic>
        <p:nvPicPr>
          <p:cNvPr id="6" name="Picture 5">
            <a:extLst>
              <a:ext uri="{FF2B5EF4-FFF2-40B4-BE49-F238E27FC236}">
                <a16:creationId xmlns="" xmlns:a16="http://schemas.microsoft.com/office/drawing/2014/main" id="{31FC569A-4A3B-3792-B264-4E64743578CC}"/>
              </a:ext>
            </a:extLst>
          </p:cNvPr>
          <p:cNvPicPr>
            <a:picLocks noChangeAspect="1"/>
          </p:cNvPicPr>
          <p:nvPr/>
        </p:nvPicPr>
        <p:blipFill>
          <a:blip r:embed="rId2"/>
          <a:stretch>
            <a:fillRect/>
          </a:stretch>
        </p:blipFill>
        <p:spPr>
          <a:xfrm>
            <a:off x="296809" y="1254551"/>
            <a:ext cx="8550381" cy="2408129"/>
          </a:xfrm>
          <a:prstGeom prst="rect">
            <a:avLst/>
          </a:prstGeom>
        </p:spPr>
      </p:pic>
    </p:spTree>
    <p:extLst>
      <p:ext uri="{BB962C8B-B14F-4D97-AF65-F5344CB8AC3E}">
        <p14:creationId xmlns="" xmlns:p14="http://schemas.microsoft.com/office/powerpoint/2010/main" val="3946013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0985A5A-6FAC-7D06-2730-DF0FC209894E}"/>
              </a:ext>
            </a:extLst>
          </p:cNvPr>
          <p:cNvSpPr>
            <a:spLocks noGrp="1"/>
          </p:cNvSpPr>
          <p:nvPr>
            <p:ph type="title"/>
          </p:nvPr>
        </p:nvSpPr>
        <p:spPr/>
        <p:txBody>
          <a:bodyPr/>
          <a:lstStyle/>
          <a:p>
            <a:endParaRPr lang="en-IN"/>
          </a:p>
        </p:txBody>
      </p:sp>
      <p:sp>
        <p:nvSpPr>
          <p:cNvPr id="4" name="Slide Number Placeholder 3">
            <a:extLst>
              <a:ext uri="{FF2B5EF4-FFF2-40B4-BE49-F238E27FC236}">
                <a16:creationId xmlns="" xmlns:a16="http://schemas.microsoft.com/office/drawing/2014/main" id="{FC1A097A-8247-270A-1BE6-F470FB158D66}"/>
              </a:ext>
            </a:extLst>
          </p:cNvPr>
          <p:cNvSpPr>
            <a:spLocks noGrp="1"/>
          </p:cNvSpPr>
          <p:nvPr>
            <p:ph type="sldNum" sz="quarter" idx="12"/>
          </p:nvPr>
        </p:nvSpPr>
        <p:spPr/>
        <p:txBody>
          <a:bodyPr/>
          <a:lstStyle/>
          <a:p>
            <a:fld id="{EED825E7-4ED0-4AFA-9DDE-3B315FB48AE3}" type="slidenum">
              <a:rPr lang="en-US" altLang="en-US" smtClean="0"/>
              <a:pPr/>
              <a:t>12</a:t>
            </a:fld>
            <a:endParaRPr lang="en-US" altLang="en-US"/>
          </a:p>
        </p:txBody>
      </p:sp>
      <p:pic>
        <p:nvPicPr>
          <p:cNvPr id="6" name="Picture 5">
            <a:extLst>
              <a:ext uri="{FF2B5EF4-FFF2-40B4-BE49-F238E27FC236}">
                <a16:creationId xmlns="" xmlns:a16="http://schemas.microsoft.com/office/drawing/2014/main" id="{D6D4587E-13EB-57E0-A959-CB9F0EAC1D2D}"/>
              </a:ext>
            </a:extLst>
          </p:cNvPr>
          <p:cNvPicPr>
            <a:picLocks noChangeAspect="1"/>
          </p:cNvPicPr>
          <p:nvPr/>
        </p:nvPicPr>
        <p:blipFill>
          <a:blip r:embed="rId2"/>
          <a:stretch>
            <a:fillRect/>
          </a:stretch>
        </p:blipFill>
        <p:spPr>
          <a:xfrm>
            <a:off x="1067421" y="1094481"/>
            <a:ext cx="7211941" cy="5408956"/>
          </a:xfrm>
          <a:prstGeom prst="rect">
            <a:avLst/>
          </a:prstGeom>
        </p:spPr>
      </p:pic>
    </p:spTree>
    <p:extLst>
      <p:ext uri="{BB962C8B-B14F-4D97-AF65-F5344CB8AC3E}">
        <p14:creationId xmlns="" xmlns:p14="http://schemas.microsoft.com/office/powerpoint/2010/main" val="4099051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AA3A9F0-EC50-4786-EB11-39655956C816}"/>
              </a:ext>
            </a:extLst>
          </p:cNvPr>
          <p:cNvSpPr>
            <a:spLocks noGrp="1"/>
          </p:cNvSpPr>
          <p:nvPr>
            <p:ph type="title"/>
          </p:nvPr>
        </p:nvSpPr>
        <p:spPr>
          <a:xfrm>
            <a:off x="115504" y="0"/>
            <a:ext cx="6477000" cy="838200"/>
          </a:xfrm>
        </p:spPr>
        <p:txBody>
          <a:bodyPr/>
          <a:lstStyle/>
          <a:p>
            <a:r>
              <a:rPr lang="en-US" sz="3200" b="1" dirty="0">
                <a:latin typeface="+mn-lt"/>
              </a:rPr>
              <a:t>Mathematical intuition behind SVM</a:t>
            </a:r>
            <a:endParaRPr lang="en-IN" dirty="0"/>
          </a:p>
        </p:txBody>
      </p:sp>
      <p:sp>
        <p:nvSpPr>
          <p:cNvPr id="3" name="Content Placeholder 2">
            <a:extLst>
              <a:ext uri="{FF2B5EF4-FFF2-40B4-BE49-F238E27FC236}">
                <a16:creationId xmlns="" xmlns:a16="http://schemas.microsoft.com/office/drawing/2014/main" id="{F2E5F7E3-33D2-ED41-0844-78AC0935BE22}"/>
              </a:ext>
            </a:extLst>
          </p:cNvPr>
          <p:cNvSpPr>
            <a:spLocks noGrp="1"/>
          </p:cNvSpPr>
          <p:nvPr>
            <p:ph idx="1"/>
          </p:nvPr>
        </p:nvSpPr>
        <p:spPr>
          <a:xfrm>
            <a:off x="86627" y="866274"/>
            <a:ext cx="8941870" cy="5813659"/>
          </a:xfrm>
        </p:spPr>
        <p:txBody>
          <a:bodyPr/>
          <a:lstStyle/>
          <a:p>
            <a:endParaRPr lang="en-IN" sz="2400" dirty="0"/>
          </a:p>
          <a:p>
            <a:endParaRPr lang="en-IN" sz="2400" dirty="0"/>
          </a:p>
          <a:p>
            <a:endParaRPr lang="en-IN" sz="2400" dirty="0"/>
          </a:p>
        </p:txBody>
      </p:sp>
      <p:sp>
        <p:nvSpPr>
          <p:cNvPr id="4" name="Slide Number Placeholder 3">
            <a:extLst>
              <a:ext uri="{FF2B5EF4-FFF2-40B4-BE49-F238E27FC236}">
                <a16:creationId xmlns="" xmlns:a16="http://schemas.microsoft.com/office/drawing/2014/main" id="{070BEE73-113F-D2CA-AAEE-457E81F40372}"/>
              </a:ext>
            </a:extLst>
          </p:cNvPr>
          <p:cNvSpPr>
            <a:spLocks noGrp="1"/>
          </p:cNvSpPr>
          <p:nvPr>
            <p:ph type="sldNum" sz="quarter" idx="12"/>
          </p:nvPr>
        </p:nvSpPr>
        <p:spPr/>
        <p:txBody>
          <a:bodyPr/>
          <a:lstStyle/>
          <a:p>
            <a:fld id="{EED825E7-4ED0-4AFA-9DDE-3B315FB48AE3}" type="slidenum">
              <a:rPr lang="en-US" altLang="en-US" smtClean="0"/>
              <a:pPr/>
              <a:t>13</a:t>
            </a:fld>
            <a:endParaRPr lang="en-US" altLang="en-US"/>
          </a:p>
        </p:txBody>
      </p:sp>
      <p:sp>
        <p:nvSpPr>
          <p:cNvPr id="9" name="Rectangle 7">
            <a:extLst>
              <a:ext uri="{FF2B5EF4-FFF2-40B4-BE49-F238E27FC236}">
                <a16:creationId xmlns="" xmlns:a16="http://schemas.microsoft.com/office/drawing/2014/main" id="{D63B7B6E-78FC-3B24-4C0D-444231FB3648}"/>
              </a:ext>
            </a:extLst>
          </p:cNvPr>
          <p:cNvSpPr>
            <a:spLocks noChangeArrowheads="1"/>
          </p:cNvSpPr>
          <p:nvPr/>
        </p:nvSpPr>
        <p:spPr bwMode="auto">
          <a:xfrm>
            <a:off x="298384" y="983166"/>
            <a:ext cx="8248850" cy="584775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effectLst/>
                <a:latin typeface="+mn-lt"/>
                <a:cs typeface="Poppins" panose="00000500000000000000" pitchFamily="2" charset="0"/>
              </a:rPr>
              <a:t>For the first data point ( 4,  4), after substituting it to the hyper-plan equation, we find that the value of y is negative</a:t>
            </a:r>
            <a:r>
              <a:rPr kumimoji="0" lang="en-US" altLang="en-US" sz="2200" b="0" i="0" u="none" strike="noStrike" cap="none" normalizeH="0" baseline="0" dirty="0">
                <a:ln>
                  <a:noFill/>
                </a:ln>
                <a:solidFill>
                  <a:srgbClr val="7E7E7E"/>
                </a:solidFill>
                <a:effectLst/>
                <a:latin typeface="+mn-lt"/>
                <a:cs typeface="Poppins" panose="00000500000000000000" pitchFamily="2" charset="0"/>
              </a:rPr>
              <a:t>.</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2200" dirty="0">
              <a:solidFill>
                <a:srgbClr val="7E7E7E"/>
              </a:solidFill>
              <a:latin typeface="+mn-lt"/>
              <a:cs typeface="Poppins" panose="00000500000000000000" pitchFamily="2"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a:ln>
                <a:noFill/>
              </a:ln>
              <a:solidFill>
                <a:schemeClr val="tx1"/>
              </a:solidFill>
              <a:effectLst/>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latin typeface="+mn-lt"/>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effectLst/>
                <a:latin typeface="+mn-lt"/>
                <a:cs typeface="Poppins" panose="00000500000000000000" pitchFamily="2" charset="0"/>
              </a:rPr>
              <a:t>y = -1 * 4 + 0* 4 = -4 → negative</a:t>
            </a:r>
            <a:endParaRPr kumimoji="0" lang="en-US" altLang="en-US" sz="2200" b="0" i="0" u="none" strike="noStrike" cap="none" normalizeH="0" baseline="0" dirty="0">
              <a:ln>
                <a:noFill/>
              </a:ln>
              <a:effectLst/>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effectLst/>
                <a:latin typeface="+mn-lt"/>
                <a:cs typeface="Poppins" panose="00000500000000000000" pitchFamily="2" charset="0"/>
              </a:rPr>
              <a:t>For the second data point ( -4, -4), the value of y will be positive.</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2200" dirty="0">
              <a:solidFill>
                <a:srgbClr val="7E7E7E"/>
              </a:solidFill>
              <a:latin typeface="+mn-lt"/>
              <a:cs typeface="Poppins" panose="00000500000000000000" pitchFamily="2"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2200" dirty="0">
              <a:solidFill>
                <a:srgbClr val="7E7E7E"/>
              </a:solidFill>
              <a:latin typeface="+mn-lt"/>
              <a:cs typeface="Poppins" panose="00000500000000000000" pitchFamily="2"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n-IN" sz="2200" b="0" i="0" dirty="0">
                <a:effectLst/>
                <a:latin typeface="+mn-lt"/>
              </a:rPr>
              <a:t>y = -1 * -4 + 0* -4 = 4 → positive</a:t>
            </a:r>
          </a:p>
          <a:p>
            <a:pPr marL="0" marR="0" lvl="0" indent="0" algn="just" defTabSz="914400" rtl="0" eaLnBrk="0" fontAlgn="base" latinLnBrk="0" hangingPunct="0">
              <a:lnSpc>
                <a:spcPct val="100000"/>
              </a:lnSpc>
              <a:spcBef>
                <a:spcPct val="0"/>
              </a:spcBef>
              <a:spcAft>
                <a:spcPct val="0"/>
              </a:spcAft>
              <a:buClrTx/>
              <a:buSzTx/>
              <a:buFontTx/>
              <a:buNone/>
              <a:tabLst/>
            </a:pPr>
            <a:endParaRPr lang="en-IN" altLang="en-US" sz="2200" dirty="0">
              <a:latin typeface="+mn-lt"/>
              <a:cs typeface="Poppins" panose="00000500000000000000" pitchFamily="2"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sz="2400" b="0" i="0" dirty="0">
                <a:effectLst/>
                <a:latin typeface="+mn-lt"/>
              </a:rPr>
              <a:t>We see that the projection of any data point at one side of the hyper-plan is always positive and at the other side is always negative</a:t>
            </a:r>
            <a:endParaRPr lang="en-US" altLang="en-US" sz="2200" dirty="0">
              <a:latin typeface="+mn-lt"/>
              <a:cs typeface="Poppins" panose="00000500000000000000" pitchFamily="2"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7E7E7E"/>
              </a:solidFill>
              <a:effectLst/>
              <a:latin typeface="+mn-lt"/>
              <a:cs typeface="Poppins" panose="00000500000000000000" pitchFamily="2"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7E7E7E"/>
              </a:solidFill>
              <a:effectLst/>
              <a:latin typeface="+mn-lt"/>
              <a:cs typeface="Poppins" panose="00000500000000000000" pitchFamily="2"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mn-lt"/>
            </a:endParaRPr>
          </a:p>
        </p:txBody>
      </p:sp>
      <p:pic>
        <p:nvPicPr>
          <p:cNvPr id="2056" name="Picture 8">
            <a:extLst>
              <a:ext uri="{FF2B5EF4-FFF2-40B4-BE49-F238E27FC236}">
                <a16:creationId xmlns="" xmlns:a16="http://schemas.microsoft.com/office/drawing/2014/main" id="{B5BE1703-E9F8-E8C7-968D-1FC4054DD414}"/>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754698" y="1672156"/>
            <a:ext cx="1624797" cy="639087"/>
          </a:xfrm>
          <a:prstGeom prst="rect">
            <a:avLst/>
          </a:prstGeom>
          <a:noFill/>
          <a:extLst>
            <a:ext uri="{909E8E84-426E-40DD-AFC4-6F175D3DCCD1}">
              <a14:hiddenFill xmlns="" xmlns:a14="http://schemas.microsoft.com/office/drawing/2010/main">
                <a:solidFill>
                  <a:srgbClr val="FFFFFF"/>
                </a:solidFill>
              </a14:hiddenFill>
            </a:ext>
          </a:extLst>
        </p:spPr>
      </p:pic>
      <p:pic>
        <p:nvPicPr>
          <p:cNvPr id="2060" name="Picture 12">
            <a:extLst>
              <a:ext uri="{FF2B5EF4-FFF2-40B4-BE49-F238E27FC236}">
                <a16:creationId xmlns="" xmlns:a16="http://schemas.microsoft.com/office/drawing/2014/main" id="{32E7C777-C9E9-7BA4-799D-3BDF09212103}"/>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3818723" y="3489659"/>
            <a:ext cx="1763930" cy="720478"/>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945696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8C3BD4B-1FF7-D508-71A5-1A56FB83A4AF}"/>
              </a:ext>
            </a:extLst>
          </p:cNvPr>
          <p:cNvSpPr>
            <a:spLocks noGrp="1"/>
          </p:cNvSpPr>
          <p:nvPr>
            <p:ph type="title"/>
          </p:nvPr>
        </p:nvSpPr>
        <p:spPr/>
        <p:txBody>
          <a:bodyPr/>
          <a:lstStyle/>
          <a:p>
            <a:endParaRPr lang="en-IN"/>
          </a:p>
        </p:txBody>
      </p:sp>
      <p:sp>
        <p:nvSpPr>
          <p:cNvPr id="4" name="Slide Number Placeholder 3">
            <a:extLst>
              <a:ext uri="{FF2B5EF4-FFF2-40B4-BE49-F238E27FC236}">
                <a16:creationId xmlns="" xmlns:a16="http://schemas.microsoft.com/office/drawing/2014/main" id="{BC718D3D-4A67-BAED-F666-493A7857FA03}"/>
              </a:ext>
            </a:extLst>
          </p:cNvPr>
          <p:cNvSpPr>
            <a:spLocks noGrp="1"/>
          </p:cNvSpPr>
          <p:nvPr>
            <p:ph type="sldNum" sz="quarter" idx="12"/>
          </p:nvPr>
        </p:nvSpPr>
        <p:spPr/>
        <p:txBody>
          <a:bodyPr/>
          <a:lstStyle/>
          <a:p>
            <a:fld id="{EED825E7-4ED0-4AFA-9DDE-3B315FB48AE3}" type="slidenum">
              <a:rPr lang="en-US" altLang="en-US" smtClean="0"/>
              <a:pPr/>
              <a:t>14</a:t>
            </a:fld>
            <a:endParaRPr lang="en-US" altLang="en-US"/>
          </a:p>
        </p:txBody>
      </p:sp>
      <p:pic>
        <p:nvPicPr>
          <p:cNvPr id="6" name="Picture 5">
            <a:extLst>
              <a:ext uri="{FF2B5EF4-FFF2-40B4-BE49-F238E27FC236}">
                <a16:creationId xmlns="" xmlns:a16="http://schemas.microsoft.com/office/drawing/2014/main" id="{A638B3C1-FADC-EAA7-5FE6-5FB10991C480}"/>
              </a:ext>
            </a:extLst>
          </p:cNvPr>
          <p:cNvPicPr>
            <a:picLocks noChangeAspect="1"/>
          </p:cNvPicPr>
          <p:nvPr/>
        </p:nvPicPr>
        <p:blipFill>
          <a:blip r:embed="rId2"/>
          <a:stretch>
            <a:fillRect/>
          </a:stretch>
        </p:blipFill>
        <p:spPr>
          <a:xfrm>
            <a:off x="303524" y="924950"/>
            <a:ext cx="7294026" cy="2965915"/>
          </a:xfrm>
          <a:prstGeom prst="rect">
            <a:avLst/>
          </a:prstGeom>
        </p:spPr>
      </p:pic>
      <p:pic>
        <p:nvPicPr>
          <p:cNvPr id="8" name="Picture 7">
            <a:extLst>
              <a:ext uri="{FF2B5EF4-FFF2-40B4-BE49-F238E27FC236}">
                <a16:creationId xmlns="" xmlns:a16="http://schemas.microsoft.com/office/drawing/2014/main" id="{752CEA55-E53B-95C4-F637-5B41AE8AF30E}"/>
              </a:ext>
            </a:extLst>
          </p:cNvPr>
          <p:cNvPicPr>
            <a:picLocks noChangeAspect="1"/>
          </p:cNvPicPr>
          <p:nvPr/>
        </p:nvPicPr>
        <p:blipFill>
          <a:blip r:embed="rId3"/>
          <a:stretch>
            <a:fillRect/>
          </a:stretch>
        </p:blipFill>
        <p:spPr>
          <a:xfrm>
            <a:off x="457200" y="3862388"/>
            <a:ext cx="6637595" cy="2522439"/>
          </a:xfrm>
          <a:prstGeom prst="rect">
            <a:avLst/>
          </a:prstGeom>
        </p:spPr>
      </p:pic>
    </p:spTree>
    <p:extLst>
      <p:ext uri="{BB962C8B-B14F-4D97-AF65-F5344CB8AC3E}">
        <p14:creationId xmlns="" xmlns:p14="http://schemas.microsoft.com/office/powerpoint/2010/main" val="27374283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F8ECDD8-9255-9D13-9D7D-1B3022966A74}"/>
              </a:ext>
            </a:extLst>
          </p:cNvPr>
          <p:cNvSpPr>
            <a:spLocks noGrp="1"/>
          </p:cNvSpPr>
          <p:nvPr>
            <p:ph type="title"/>
          </p:nvPr>
        </p:nvSpPr>
        <p:spPr/>
        <p:txBody>
          <a:bodyPr/>
          <a:lstStyle/>
          <a:p>
            <a:r>
              <a:rPr lang="en-US" sz="2800" b="1" dirty="0">
                <a:latin typeface="+mn-lt"/>
              </a:rPr>
              <a:t>Mathematical intuition behind SVM</a:t>
            </a:r>
            <a:endParaRPr lang="en-IN" dirty="0"/>
          </a:p>
        </p:txBody>
      </p:sp>
      <p:sp>
        <p:nvSpPr>
          <p:cNvPr id="3" name="Content Placeholder 2">
            <a:extLst>
              <a:ext uri="{FF2B5EF4-FFF2-40B4-BE49-F238E27FC236}">
                <a16:creationId xmlns="" xmlns:a16="http://schemas.microsoft.com/office/drawing/2014/main" id="{543472E0-7B18-AD0E-0193-A48F32ABAD61}"/>
              </a:ext>
            </a:extLst>
          </p:cNvPr>
          <p:cNvSpPr>
            <a:spLocks noGrp="1"/>
          </p:cNvSpPr>
          <p:nvPr>
            <p:ph idx="1"/>
          </p:nvPr>
        </p:nvSpPr>
        <p:spPr>
          <a:xfrm>
            <a:off x="0" y="818148"/>
            <a:ext cx="8229600" cy="9717043"/>
          </a:xfrm>
        </p:spPr>
        <p:txBody>
          <a:bodyPr/>
          <a:lstStyle/>
          <a:p>
            <a:pPr algn="just"/>
            <a:r>
              <a:rPr lang="en-US" sz="2400" b="0" i="0" dirty="0">
                <a:effectLst/>
              </a:rPr>
              <a:t>Now, we need to find the equation of the hyper-plan and the margin at the two sides of the hyper-plan in order to classify the data points.</a:t>
            </a:r>
          </a:p>
          <a:p>
            <a:pPr algn="just"/>
            <a:r>
              <a:rPr lang="en-US" sz="2400" b="0" i="0" dirty="0">
                <a:effectLst/>
              </a:rPr>
              <a:t>To find the margin lines, we will assume that the margin lines are passing through the nearest points in each class. so, the equations of the margin lines (or plans) are as follows.</a:t>
            </a:r>
          </a:p>
          <a:p>
            <a:endParaRPr lang="en-US" sz="2200" dirty="0"/>
          </a:p>
          <a:p>
            <a:endParaRPr lang="en-US" sz="2200" b="0" i="0" dirty="0">
              <a:effectLst/>
            </a:endParaRPr>
          </a:p>
          <a:p>
            <a:endParaRPr lang="en-US" sz="2400" b="0" i="0" dirty="0">
              <a:effectLst/>
            </a:endParaRPr>
          </a:p>
          <a:p>
            <a:endParaRPr lang="en-IN" sz="2400" dirty="0"/>
          </a:p>
        </p:txBody>
      </p:sp>
      <p:sp>
        <p:nvSpPr>
          <p:cNvPr id="4" name="Slide Number Placeholder 3">
            <a:extLst>
              <a:ext uri="{FF2B5EF4-FFF2-40B4-BE49-F238E27FC236}">
                <a16:creationId xmlns="" xmlns:a16="http://schemas.microsoft.com/office/drawing/2014/main" id="{FA04EA8B-9867-F94F-EFF6-CBED7FA4B421}"/>
              </a:ext>
            </a:extLst>
          </p:cNvPr>
          <p:cNvSpPr>
            <a:spLocks noGrp="1"/>
          </p:cNvSpPr>
          <p:nvPr>
            <p:ph type="sldNum" sz="quarter" idx="12"/>
          </p:nvPr>
        </p:nvSpPr>
        <p:spPr/>
        <p:txBody>
          <a:bodyPr/>
          <a:lstStyle/>
          <a:p>
            <a:fld id="{EED825E7-4ED0-4AFA-9DDE-3B315FB48AE3}" type="slidenum">
              <a:rPr lang="en-US" altLang="en-US" smtClean="0"/>
              <a:pPr/>
              <a:t>15</a:t>
            </a:fld>
            <a:endParaRPr lang="en-US" altLang="en-US"/>
          </a:p>
        </p:txBody>
      </p:sp>
      <p:pic>
        <p:nvPicPr>
          <p:cNvPr id="3076" name="Picture 4">
            <a:extLst>
              <a:ext uri="{FF2B5EF4-FFF2-40B4-BE49-F238E27FC236}">
                <a16:creationId xmlns="" xmlns:a16="http://schemas.microsoft.com/office/drawing/2014/main" id="{0BFF6075-0B5E-F84B-ED82-8C2E2A87936D}"/>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951480" y="3724977"/>
            <a:ext cx="7018237" cy="203093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310419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6F85352-34C1-5A46-D8AB-13F9BC6DB397}"/>
              </a:ext>
            </a:extLst>
          </p:cNvPr>
          <p:cNvSpPr>
            <a:spLocks noGrp="1"/>
          </p:cNvSpPr>
          <p:nvPr>
            <p:ph type="title"/>
          </p:nvPr>
        </p:nvSpPr>
        <p:spPr/>
        <p:txBody>
          <a:bodyPr/>
          <a:lstStyle/>
          <a:p>
            <a:r>
              <a:rPr lang="en-US" sz="2800" b="1" dirty="0">
                <a:latin typeface="+mn-lt"/>
              </a:rPr>
              <a:t>Mathematical intuition behind SVM</a:t>
            </a:r>
            <a:endParaRPr lang="en-IN" dirty="0"/>
          </a:p>
        </p:txBody>
      </p:sp>
      <p:sp>
        <p:nvSpPr>
          <p:cNvPr id="4" name="Slide Number Placeholder 3">
            <a:extLst>
              <a:ext uri="{FF2B5EF4-FFF2-40B4-BE49-F238E27FC236}">
                <a16:creationId xmlns="" xmlns:a16="http://schemas.microsoft.com/office/drawing/2014/main" id="{A63DBBAD-8895-CFE4-6C2D-139054DB7E80}"/>
              </a:ext>
            </a:extLst>
          </p:cNvPr>
          <p:cNvSpPr>
            <a:spLocks noGrp="1"/>
          </p:cNvSpPr>
          <p:nvPr>
            <p:ph type="sldNum" sz="quarter" idx="12"/>
          </p:nvPr>
        </p:nvSpPr>
        <p:spPr/>
        <p:txBody>
          <a:bodyPr/>
          <a:lstStyle/>
          <a:p>
            <a:fld id="{EED825E7-4ED0-4AFA-9DDE-3B315FB48AE3}" type="slidenum">
              <a:rPr lang="en-US" altLang="en-US" smtClean="0"/>
              <a:pPr/>
              <a:t>16</a:t>
            </a:fld>
            <a:endParaRPr lang="en-US" altLang="en-US"/>
          </a:p>
        </p:txBody>
      </p:sp>
      <p:pic>
        <p:nvPicPr>
          <p:cNvPr id="4100" name="Picture 4">
            <a:extLst>
              <a:ext uri="{FF2B5EF4-FFF2-40B4-BE49-F238E27FC236}">
                <a16:creationId xmlns="" xmlns:a16="http://schemas.microsoft.com/office/drawing/2014/main" id="{2D31C948-527A-C4EF-7E62-42FEE379B535}"/>
              </a:ext>
            </a:extLst>
          </p:cNvPr>
          <p:cNvPicPr>
            <a:picLocks noGrp="1" noChangeAspect="1" noChangeArrowheads="1"/>
          </p:cNvPicPr>
          <p:nvPr>
            <p:ph idx="1"/>
          </p:nvPr>
        </p:nvPicPr>
        <p:blipFill>
          <a:blip r:embed="rId2">
            <a:extLst>
              <a:ext uri="{28A0092B-C50C-407E-A947-70E740481C1C}">
                <a14:useLocalDpi xmlns="" xmlns:a14="http://schemas.microsoft.com/office/drawing/2010/main" val="0"/>
              </a:ext>
            </a:extLst>
          </a:blip>
          <a:srcRect/>
          <a:stretch>
            <a:fillRect/>
          </a:stretch>
        </p:blipFill>
        <p:spPr bwMode="auto">
          <a:xfrm>
            <a:off x="2885198" y="2021305"/>
            <a:ext cx="3698482" cy="1163818"/>
          </a:xfrm>
          <a:prstGeom prst="rect">
            <a:avLst/>
          </a:prstGeom>
          <a:noFill/>
          <a:extLst>
            <a:ext uri="{909E8E84-426E-40DD-AFC4-6F175D3DCCD1}">
              <a14:hiddenFill xmlns="" xmlns:a14="http://schemas.microsoft.com/office/drawing/2010/main">
                <a:solidFill>
                  <a:srgbClr val="FFFFFF"/>
                </a:solidFill>
              </a14:hiddenFill>
            </a:ext>
          </a:extLst>
        </p:spPr>
      </p:pic>
      <p:sp>
        <p:nvSpPr>
          <p:cNvPr id="7" name="TextBox 6">
            <a:extLst>
              <a:ext uri="{FF2B5EF4-FFF2-40B4-BE49-F238E27FC236}">
                <a16:creationId xmlns="" xmlns:a16="http://schemas.microsoft.com/office/drawing/2014/main" id="{CD225A76-B979-4948-8C24-19AA6E85C137}"/>
              </a:ext>
            </a:extLst>
          </p:cNvPr>
          <p:cNvSpPr txBox="1"/>
          <p:nvPr/>
        </p:nvSpPr>
        <p:spPr>
          <a:xfrm>
            <a:off x="351322" y="1016880"/>
            <a:ext cx="8234413" cy="830997"/>
          </a:xfrm>
          <a:prstGeom prst="rect">
            <a:avLst/>
          </a:prstGeom>
          <a:noFill/>
        </p:spPr>
        <p:txBody>
          <a:bodyPr wrap="square">
            <a:spAutoFit/>
          </a:bodyPr>
          <a:lstStyle/>
          <a:p>
            <a:r>
              <a:rPr lang="en-US" sz="2400" b="0" i="0" dirty="0">
                <a:effectLst/>
                <a:latin typeface="+mj-lt"/>
              </a:rPr>
              <a:t>To find the distance between two margin lines, we subtract the two data points, and hence, we find the following equation.</a:t>
            </a:r>
            <a:endParaRPr lang="en-IN" sz="2400" dirty="0">
              <a:latin typeface="+mj-lt"/>
            </a:endParaRPr>
          </a:p>
        </p:txBody>
      </p:sp>
      <p:sp>
        <p:nvSpPr>
          <p:cNvPr id="9" name="TextBox 8">
            <a:extLst>
              <a:ext uri="{FF2B5EF4-FFF2-40B4-BE49-F238E27FC236}">
                <a16:creationId xmlns="" xmlns:a16="http://schemas.microsoft.com/office/drawing/2014/main" id="{B788753B-FD02-DDD7-98C6-ECA94868A63B}"/>
              </a:ext>
            </a:extLst>
          </p:cNvPr>
          <p:cNvSpPr txBox="1"/>
          <p:nvPr/>
        </p:nvSpPr>
        <p:spPr>
          <a:xfrm>
            <a:off x="346509" y="3183086"/>
            <a:ext cx="8373979" cy="1938992"/>
          </a:xfrm>
          <a:prstGeom prst="rect">
            <a:avLst/>
          </a:prstGeom>
          <a:noFill/>
        </p:spPr>
        <p:txBody>
          <a:bodyPr wrap="square">
            <a:spAutoFit/>
          </a:bodyPr>
          <a:lstStyle/>
          <a:p>
            <a:pPr algn="just"/>
            <a:r>
              <a:rPr lang="en-US" sz="2400" b="0" i="0" dirty="0">
                <a:effectLst/>
                <a:latin typeface="+mn-lt"/>
              </a:rPr>
              <a:t>From the equation shown above, we need to maximize this function in order to find the best margin plans which guarantee that no data points are misclassified (this means that the minimum number of data points should be located in the margin areas and no data points are located in the other class).</a:t>
            </a:r>
            <a:endParaRPr lang="en-IN" sz="2400" dirty="0">
              <a:latin typeface="+mn-lt"/>
            </a:endParaRPr>
          </a:p>
        </p:txBody>
      </p:sp>
    </p:spTree>
    <p:extLst>
      <p:ext uri="{BB962C8B-B14F-4D97-AF65-F5344CB8AC3E}">
        <p14:creationId xmlns="" xmlns:p14="http://schemas.microsoft.com/office/powerpoint/2010/main" val="29132819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DE3D075-A26D-A512-A583-B6EB9A2F69B7}"/>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54EFE52C-41AB-2248-2404-CEA88DDF31CF}"/>
              </a:ext>
            </a:extLst>
          </p:cNvPr>
          <p:cNvSpPr>
            <a:spLocks noGrp="1"/>
          </p:cNvSpPr>
          <p:nvPr>
            <p:ph idx="1"/>
          </p:nvPr>
        </p:nvSpPr>
        <p:spPr>
          <a:xfrm>
            <a:off x="134754" y="1001027"/>
            <a:ext cx="8523171" cy="5069791"/>
          </a:xfrm>
        </p:spPr>
        <p:txBody>
          <a:bodyPr/>
          <a:lstStyle/>
          <a:p>
            <a:r>
              <a:rPr lang="en-US" sz="2400" b="0" i="0" dirty="0">
                <a:effectLst/>
                <a:latin typeface="+mn-lt"/>
              </a:rPr>
              <a:t>From the equation shown below, we need to minimize  the function in order to find the best margin plans which guarantee that no data points are misclassified</a:t>
            </a:r>
            <a:r>
              <a:rPr lang="en-US" sz="3200" b="0" i="0" dirty="0">
                <a:effectLst/>
                <a:latin typeface="+mn-lt"/>
              </a:rPr>
              <a:t>.</a:t>
            </a:r>
          </a:p>
          <a:p>
            <a:endParaRPr lang="en-US" dirty="0"/>
          </a:p>
          <a:p>
            <a:endParaRPr lang="en-US" sz="3200" b="0" i="0" dirty="0">
              <a:effectLst/>
              <a:latin typeface="+mn-lt"/>
            </a:endParaRPr>
          </a:p>
          <a:p>
            <a:endParaRPr lang="en-US" dirty="0"/>
          </a:p>
          <a:p>
            <a:endParaRPr lang="en-IN" dirty="0"/>
          </a:p>
        </p:txBody>
      </p:sp>
      <p:sp>
        <p:nvSpPr>
          <p:cNvPr id="4" name="Slide Number Placeholder 3">
            <a:extLst>
              <a:ext uri="{FF2B5EF4-FFF2-40B4-BE49-F238E27FC236}">
                <a16:creationId xmlns="" xmlns:a16="http://schemas.microsoft.com/office/drawing/2014/main" id="{E6DD6EC7-C4ED-DCA6-06D3-491FF9F7C8ED}"/>
              </a:ext>
            </a:extLst>
          </p:cNvPr>
          <p:cNvSpPr>
            <a:spLocks noGrp="1"/>
          </p:cNvSpPr>
          <p:nvPr>
            <p:ph type="sldNum" sz="quarter" idx="12"/>
          </p:nvPr>
        </p:nvSpPr>
        <p:spPr/>
        <p:txBody>
          <a:bodyPr/>
          <a:lstStyle/>
          <a:p>
            <a:fld id="{EED825E7-4ED0-4AFA-9DDE-3B315FB48AE3}" type="slidenum">
              <a:rPr lang="en-US" altLang="en-US" smtClean="0"/>
              <a:pPr/>
              <a:t>17</a:t>
            </a:fld>
            <a:endParaRPr lang="en-US" altLang="en-US"/>
          </a:p>
        </p:txBody>
      </p:sp>
      <p:pic>
        <p:nvPicPr>
          <p:cNvPr id="6" name="Picture 5">
            <a:extLst>
              <a:ext uri="{FF2B5EF4-FFF2-40B4-BE49-F238E27FC236}">
                <a16:creationId xmlns="" xmlns:a16="http://schemas.microsoft.com/office/drawing/2014/main" id="{D5825C10-C7BE-E638-86F3-74AC9DD3F819}"/>
              </a:ext>
            </a:extLst>
          </p:cNvPr>
          <p:cNvPicPr>
            <a:picLocks noChangeAspect="1"/>
          </p:cNvPicPr>
          <p:nvPr/>
        </p:nvPicPr>
        <p:blipFill>
          <a:blip r:embed="rId2"/>
          <a:stretch>
            <a:fillRect/>
          </a:stretch>
        </p:blipFill>
        <p:spPr>
          <a:xfrm>
            <a:off x="423512" y="2308262"/>
            <a:ext cx="7348444" cy="2466925"/>
          </a:xfrm>
          <a:prstGeom prst="rect">
            <a:avLst/>
          </a:prstGeom>
        </p:spPr>
      </p:pic>
      <p:sp>
        <p:nvSpPr>
          <p:cNvPr id="10" name="TextBox 9">
            <a:extLst>
              <a:ext uri="{FF2B5EF4-FFF2-40B4-BE49-F238E27FC236}">
                <a16:creationId xmlns="" xmlns:a16="http://schemas.microsoft.com/office/drawing/2014/main" id="{B7135185-30EF-8D99-EBA2-C5C05D278F5B}"/>
              </a:ext>
            </a:extLst>
          </p:cNvPr>
          <p:cNvSpPr txBox="1"/>
          <p:nvPr/>
        </p:nvSpPr>
        <p:spPr>
          <a:xfrm>
            <a:off x="221381" y="4870383"/>
            <a:ext cx="8142973" cy="1384995"/>
          </a:xfrm>
          <a:prstGeom prst="rect">
            <a:avLst/>
          </a:prstGeom>
          <a:noFill/>
        </p:spPr>
        <p:txBody>
          <a:bodyPr wrap="square">
            <a:spAutoFit/>
          </a:bodyPr>
          <a:lstStyle/>
          <a:p>
            <a:pPr algn="just"/>
            <a:r>
              <a:rPr lang="en-US" sz="2800" b="0" i="0" dirty="0">
                <a:effectLst/>
                <a:latin typeface="+mn-lt"/>
              </a:rPr>
              <a:t>Note that, the term of error summation has been added to the optimization function to overcome the over-fitting problem.</a:t>
            </a:r>
            <a:endParaRPr lang="en-IN" sz="2800" dirty="0">
              <a:latin typeface="+mn-lt"/>
            </a:endParaRPr>
          </a:p>
        </p:txBody>
      </p:sp>
    </p:spTree>
    <p:extLst>
      <p:ext uri="{BB962C8B-B14F-4D97-AF65-F5344CB8AC3E}">
        <p14:creationId xmlns="" xmlns:p14="http://schemas.microsoft.com/office/powerpoint/2010/main" val="14093341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C5D607-D830-8FAC-324C-F7BB9F6874E5}"/>
              </a:ext>
            </a:extLst>
          </p:cNvPr>
          <p:cNvSpPr>
            <a:spLocks noGrp="1"/>
          </p:cNvSpPr>
          <p:nvPr>
            <p:ph type="title"/>
          </p:nvPr>
        </p:nvSpPr>
        <p:spPr/>
        <p:txBody>
          <a:bodyPr/>
          <a:lstStyle/>
          <a:p>
            <a:endParaRPr lang="en-IN"/>
          </a:p>
        </p:txBody>
      </p:sp>
      <p:sp>
        <p:nvSpPr>
          <p:cNvPr id="3" name="Content Placeholder 2">
            <a:extLst>
              <a:ext uri="{FF2B5EF4-FFF2-40B4-BE49-F238E27FC236}">
                <a16:creationId xmlns="" xmlns:a16="http://schemas.microsoft.com/office/drawing/2014/main" id="{9B355342-CCEA-BFC7-279E-47CC251549FA}"/>
              </a:ext>
            </a:extLst>
          </p:cNvPr>
          <p:cNvSpPr>
            <a:spLocks noGrp="1"/>
          </p:cNvSpPr>
          <p:nvPr>
            <p:ph idx="1"/>
          </p:nvPr>
        </p:nvSpPr>
        <p:spPr>
          <a:xfrm>
            <a:off x="457200" y="1371600"/>
            <a:ext cx="8229600" cy="5486400"/>
          </a:xfrm>
        </p:spPr>
        <p:txBody>
          <a:bodyPr/>
          <a:lstStyle/>
          <a:p>
            <a:pPr algn="just"/>
            <a:r>
              <a:rPr lang="en-US" sz="2800" b="0" i="0" dirty="0">
                <a:effectLst/>
              </a:rPr>
              <a:t>In real-life data sets, the data points cannot be classified using simple hyper-plans, but more complex classifiers are used. The kernel trick and soft margin technique are used to determine the equation of the classifier and the threshold.</a:t>
            </a:r>
          </a:p>
          <a:p>
            <a:pPr algn="just">
              <a:buFont typeface="Wingdings" panose="05000000000000000000" pitchFamily="2" charset="2"/>
              <a:buChar char="Ø"/>
            </a:pPr>
            <a:r>
              <a:rPr lang="en-US" sz="2800" b="1" dirty="0"/>
              <a:t>References</a:t>
            </a:r>
          </a:p>
          <a:p>
            <a:pPr algn="just"/>
            <a:r>
              <a:rPr lang="en-US" sz="2000" b="1" dirty="0"/>
              <a:t>Andreas C. </a:t>
            </a:r>
            <a:r>
              <a:rPr lang="en-US" sz="2000" b="1" dirty="0" err="1"/>
              <a:t>Miiller</a:t>
            </a:r>
            <a:r>
              <a:rPr lang="en-US" sz="2000" b="1" dirty="0"/>
              <a:t> and Sarah Guido. Introduction to Machine Learning with $</a:t>
            </a:r>
            <a:r>
              <a:rPr lang="en-US" sz="2000" b="1" dirty="0" err="1"/>
              <a:t>rthon</a:t>
            </a:r>
            <a:r>
              <a:rPr lang="en-US" sz="2000" b="1" dirty="0"/>
              <a:t>. O'Reilly Media, Inc' United States of America.</a:t>
            </a:r>
          </a:p>
          <a:p>
            <a:pPr algn="just"/>
            <a:r>
              <a:rPr lang="en-US" sz="2000" b="1" dirty="0"/>
              <a:t>https://www.analyticsvidhya.com/blog/2021/10/support-vector-machinessvm-a-complete-guide-for-beginners/</a:t>
            </a:r>
          </a:p>
          <a:p>
            <a:pPr algn="just"/>
            <a:r>
              <a:rPr lang="en-IN" sz="2000" b="1" dirty="0"/>
              <a:t>https://towardsai.net/p/l/mathematics-behind-support-vector-machine</a:t>
            </a:r>
          </a:p>
          <a:p>
            <a:pPr algn="just"/>
            <a:r>
              <a:rPr lang="en-IN" sz="2000" b="1" dirty="0"/>
              <a:t>https://www.youtube.com/watch?v=H9yACitf-KM</a:t>
            </a:r>
          </a:p>
          <a:p>
            <a:pPr algn="just"/>
            <a:r>
              <a:rPr lang="en-IN" sz="2000" b="1" dirty="0"/>
              <a:t>https://www.youtube.com/watch?v=9iD8DMF6odw</a:t>
            </a:r>
          </a:p>
          <a:p>
            <a:pPr algn="just"/>
            <a:endParaRPr lang="en-IN" sz="2400" b="1" dirty="0"/>
          </a:p>
        </p:txBody>
      </p:sp>
      <p:sp>
        <p:nvSpPr>
          <p:cNvPr id="4" name="Slide Number Placeholder 3">
            <a:extLst>
              <a:ext uri="{FF2B5EF4-FFF2-40B4-BE49-F238E27FC236}">
                <a16:creationId xmlns="" xmlns:a16="http://schemas.microsoft.com/office/drawing/2014/main" id="{B89E483E-9871-2093-1FDE-27D10C025273}"/>
              </a:ext>
            </a:extLst>
          </p:cNvPr>
          <p:cNvSpPr>
            <a:spLocks noGrp="1"/>
          </p:cNvSpPr>
          <p:nvPr>
            <p:ph type="sldNum" sz="quarter" idx="12"/>
          </p:nvPr>
        </p:nvSpPr>
        <p:spPr/>
        <p:txBody>
          <a:bodyPr/>
          <a:lstStyle/>
          <a:p>
            <a:fld id="{EED825E7-4ED0-4AFA-9DDE-3B315FB48AE3}" type="slidenum">
              <a:rPr lang="en-US" altLang="en-US" smtClean="0"/>
              <a:pPr/>
              <a:t>18</a:t>
            </a:fld>
            <a:endParaRPr lang="en-US" altLang="en-US"/>
          </a:p>
        </p:txBody>
      </p:sp>
    </p:spTree>
    <p:extLst>
      <p:ext uri="{BB962C8B-B14F-4D97-AF65-F5344CB8AC3E}">
        <p14:creationId xmlns="" xmlns:p14="http://schemas.microsoft.com/office/powerpoint/2010/main" val="3259057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 xmlns:a16="http://schemas.microsoft.com/office/drawing/2014/main" id="{B1B5A0FB-BC8D-3A5A-781D-059F5603D323}"/>
              </a:ext>
            </a:extLst>
          </p:cNvPr>
          <p:cNvSpPr>
            <a:spLocks noGrp="1"/>
          </p:cNvSpPr>
          <p:nvPr>
            <p:ph type="title"/>
          </p:nvPr>
        </p:nvSpPr>
        <p:spPr/>
        <p:txBody>
          <a:bodyPr/>
          <a:lstStyle/>
          <a:p>
            <a:r>
              <a:rPr lang="en-IN" sz="2800" b="1" i="0" dirty="0">
                <a:solidFill>
                  <a:srgbClr val="383838"/>
                </a:solidFill>
                <a:effectLst/>
                <a:latin typeface="+mn-lt"/>
              </a:rPr>
              <a:t> Support Vector Machine (SVM) Algorithm</a:t>
            </a:r>
            <a:r>
              <a:rPr lang="en-IN" sz="1600" b="1" i="0" dirty="0">
                <a:solidFill>
                  <a:srgbClr val="383838"/>
                </a:solidFill>
                <a:effectLst/>
                <a:latin typeface="Inter"/>
              </a:rPr>
              <a:t/>
            </a:r>
            <a:br>
              <a:rPr lang="en-IN" sz="1600" b="1" i="0" dirty="0">
                <a:solidFill>
                  <a:srgbClr val="383838"/>
                </a:solidFill>
                <a:effectLst/>
                <a:latin typeface="Inter"/>
              </a:rPr>
            </a:br>
            <a:endParaRPr lang="en-US" altLang="en-US" sz="2800" dirty="0">
              <a:latin typeface="+mn-lt"/>
              <a:ea typeface="MS PGothic" panose="020B0600070205080204" pitchFamily="34" charset="-128"/>
            </a:endParaRPr>
          </a:p>
        </p:txBody>
      </p:sp>
      <p:sp>
        <p:nvSpPr>
          <p:cNvPr id="4" name="Content Placeholder 3">
            <a:extLst>
              <a:ext uri="{FF2B5EF4-FFF2-40B4-BE49-F238E27FC236}">
                <a16:creationId xmlns="" xmlns:a16="http://schemas.microsoft.com/office/drawing/2014/main" id="{43EF06CE-6BE5-94B9-5DD7-9DD02D8F1669}"/>
              </a:ext>
            </a:extLst>
          </p:cNvPr>
          <p:cNvSpPr>
            <a:spLocks noGrp="1"/>
          </p:cNvSpPr>
          <p:nvPr>
            <p:ph idx="1"/>
          </p:nvPr>
        </p:nvSpPr>
        <p:spPr>
          <a:xfrm>
            <a:off x="-125128" y="856649"/>
            <a:ext cx="8811928" cy="6941436"/>
          </a:xfrm>
        </p:spPr>
        <p:txBody>
          <a:bodyPr/>
          <a:lstStyle/>
          <a:p>
            <a:pPr marL="0" indent="0">
              <a:buNone/>
            </a:pPr>
            <a:endParaRPr lang="en-IN" sz="3000" b="1" dirty="0"/>
          </a:p>
          <a:p>
            <a:pPr>
              <a:buFont typeface="Wingdings" panose="05000000000000000000" pitchFamily="2" charset="2"/>
              <a:buChar char="Ø"/>
            </a:pPr>
            <a:endParaRPr lang="en-IN" sz="2400" dirty="0"/>
          </a:p>
          <a:p>
            <a:pPr>
              <a:buFont typeface="Wingdings" panose="05000000000000000000" pitchFamily="2" charset="2"/>
              <a:buChar char="Ø"/>
            </a:pPr>
            <a:endParaRPr lang="en-IN" sz="2800" dirty="0"/>
          </a:p>
          <a:p>
            <a:pPr>
              <a:buFont typeface="Wingdings" panose="05000000000000000000" pitchFamily="2" charset="2"/>
              <a:buChar char="Ø"/>
            </a:pPr>
            <a:endParaRPr lang="en-IN" sz="2800" dirty="0"/>
          </a:p>
        </p:txBody>
      </p:sp>
      <p:sp>
        <p:nvSpPr>
          <p:cNvPr id="3" name="Slide Number Placeholder 2">
            <a:extLst>
              <a:ext uri="{FF2B5EF4-FFF2-40B4-BE49-F238E27FC236}">
                <a16:creationId xmlns="" xmlns:a16="http://schemas.microsoft.com/office/drawing/2014/main" id="{181623F4-871C-5595-37E3-97102EC0A65E}"/>
              </a:ext>
            </a:extLst>
          </p:cNvPr>
          <p:cNvSpPr>
            <a:spLocks noGrp="1"/>
          </p:cNvSpPr>
          <p:nvPr>
            <p:ph type="sldNum" sz="quarter" idx="12"/>
          </p:nvPr>
        </p:nvSpPr>
        <p:spPr/>
        <p:txBody>
          <a:bodyPr/>
          <a:lstStyle/>
          <a:p>
            <a:fld id="{EED825E7-4ED0-4AFA-9DDE-3B315FB48AE3}" type="slidenum">
              <a:rPr lang="en-US" altLang="en-US" smtClean="0"/>
              <a:pPr/>
              <a:t>2</a:t>
            </a:fld>
            <a:endParaRPr lang="en-US" altLang="en-US" dirty="0"/>
          </a:p>
        </p:txBody>
      </p:sp>
      <p:sp>
        <p:nvSpPr>
          <p:cNvPr id="6" name="Rectangle 3">
            <a:extLst>
              <a:ext uri="{FF2B5EF4-FFF2-40B4-BE49-F238E27FC236}">
                <a16:creationId xmlns="" xmlns:a16="http://schemas.microsoft.com/office/drawing/2014/main" id="{4D2B899D-D8CA-9319-D8C4-15009D2BBA86}"/>
              </a:ext>
            </a:extLst>
          </p:cNvPr>
          <p:cNvSpPr>
            <a:spLocks noChangeArrowheads="1"/>
          </p:cNvSpPr>
          <p:nvPr/>
        </p:nvSpPr>
        <p:spPr bwMode="auto">
          <a:xfrm>
            <a:off x="152400" y="334833"/>
            <a:ext cx="27252" cy="923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 xmlns:a16="http://schemas.microsoft.com/office/drawing/2014/main" id="{55012B99-7496-9B9E-4F0E-22C0660FCA19}"/>
              </a:ext>
            </a:extLst>
          </p:cNvPr>
          <p:cNvSpPr txBox="1"/>
          <p:nvPr/>
        </p:nvSpPr>
        <p:spPr>
          <a:xfrm>
            <a:off x="246580" y="831351"/>
            <a:ext cx="8897420" cy="7140416"/>
          </a:xfrm>
          <a:prstGeom prst="rect">
            <a:avLst/>
          </a:prstGeom>
          <a:noFill/>
        </p:spPr>
        <p:txBody>
          <a:bodyPr wrap="square" rtlCol="0">
            <a:spAutoFit/>
          </a:bodyPr>
          <a:lstStyle/>
          <a:p>
            <a:pPr marL="285750" indent="-285750" algn="just">
              <a:buFont typeface="Arial" panose="020B0604020202020204" pitchFamily="34" charset="0"/>
              <a:buChar char="•"/>
            </a:pPr>
            <a:r>
              <a:rPr lang="en-US" sz="2400" b="1" i="0" dirty="0">
                <a:solidFill>
                  <a:srgbClr val="FF0000"/>
                </a:solidFill>
                <a:effectLst/>
                <a:latin typeface="+mn-lt"/>
              </a:rPr>
              <a:t>SVM</a:t>
            </a:r>
            <a:r>
              <a:rPr lang="en-US" sz="2400" b="0" i="0" dirty="0">
                <a:solidFill>
                  <a:srgbClr val="383838"/>
                </a:solidFill>
                <a:effectLst/>
                <a:latin typeface="+mn-lt"/>
              </a:rPr>
              <a:t> is a powerful </a:t>
            </a:r>
            <a:r>
              <a:rPr lang="en-US" sz="2400" b="0" i="0" dirty="0">
                <a:solidFill>
                  <a:srgbClr val="FF0000"/>
                </a:solidFill>
                <a:effectLst/>
                <a:latin typeface="+mn-lt"/>
              </a:rPr>
              <a:t>supervised</a:t>
            </a:r>
            <a:r>
              <a:rPr lang="en-US" sz="2400" b="0" i="0" dirty="0">
                <a:solidFill>
                  <a:srgbClr val="383838"/>
                </a:solidFill>
                <a:effectLst/>
                <a:latin typeface="+mn-lt"/>
              </a:rPr>
              <a:t> algorithm that works best on smaller datasets but on complex ones. Support Vector Machine, abbreviated as SVM can be used for both </a:t>
            </a:r>
            <a:r>
              <a:rPr lang="en-US" sz="2400" b="1" dirty="0">
                <a:solidFill>
                  <a:srgbClr val="FF0000"/>
                </a:solidFill>
                <a:latin typeface="+mn-lt"/>
              </a:rPr>
              <a:t>regression and classification</a:t>
            </a:r>
            <a:r>
              <a:rPr lang="en-US" sz="2400" b="0" i="0" dirty="0">
                <a:solidFill>
                  <a:srgbClr val="383838"/>
                </a:solidFill>
                <a:effectLst/>
                <a:latin typeface="+mn-lt"/>
              </a:rPr>
              <a:t> tasks, but generally, they work best in classification problems</a:t>
            </a:r>
            <a:r>
              <a:rPr lang="en-US" sz="2400" b="0" i="0" dirty="0" smtClean="0">
                <a:solidFill>
                  <a:srgbClr val="383838"/>
                </a:solidFill>
                <a:effectLst/>
                <a:latin typeface="+mn-lt"/>
              </a:rPr>
              <a:t>.</a:t>
            </a:r>
          </a:p>
          <a:p>
            <a:pPr marL="285750" indent="-285750" algn="just">
              <a:buFont typeface="Arial" panose="020B0604020202020204" pitchFamily="34" charset="0"/>
              <a:buChar char="•"/>
            </a:pPr>
            <a:endParaRPr lang="en-US" sz="2400" b="0" i="0" dirty="0">
              <a:solidFill>
                <a:srgbClr val="383838"/>
              </a:solidFill>
              <a:effectLst/>
              <a:latin typeface="+mn-lt"/>
            </a:endParaRPr>
          </a:p>
          <a:p>
            <a:pPr marL="285750" indent="-285750" algn="just">
              <a:buFont typeface="Arial" panose="020B0604020202020204" pitchFamily="34" charset="0"/>
              <a:buChar char="•"/>
            </a:pPr>
            <a:r>
              <a:rPr lang="en-US" sz="2400" b="0" i="0" dirty="0">
                <a:solidFill>
                  <a:srgbClr val="383838"/>
                </a:solidFill>
                <a:effectLst/>
                <a:latin typeface="+mn-lt"/>
              </a:rPr>
              <a:t>It is a </a:t>
            </a:r>
            <a:r>
              <a:rPr lang="en-US" sz="2400" dirty="0">
                <a:solidFill>
                  <a:srgbClr val="FF0000"/>
                </a:solidFill>
                <a:latin typeface="+mn-lt"/>
              </a:rPr>
              <a:t>supervised</a:t>
            </a:r>
            <a:r>
              <a:rPr lang="en-US" sz="2400" b="0" i="0" dirty="0">
                <a:solidFill>
                  <a:srgbClr val="383838"/>
                </a:solidFill>
                <a:effectLst/>
                <a:latin typeface="+mn-lt"/>
              </a:rPr>
              <a:t> machine learning problem where we try to find a </a:t>
            </a:r>
            <a:r>
              <a:rPr lang="en-US" sz="2400" b="1" dirty="0">
                <a:solidFill>
                  <a:srgbClr val="FF0000"/>
                </a:solidFill>
                <a:latin typeface="+mn-lt"/>
              </a:rPr>
              <a:t>hyperplane</a:t>
            </a:r>
            <a:r>
              <a:rPr lang="en-US" sz="2400" b="0" i="0" dirty="0">
                <a:solidFill>
                  <a:srgbClr val="383838"/>
                </a:solidFill>
                <a:effectLst/>
                <a:latin typeface="+mn-lt"/>
              </a:rPr>
              <a:t> that best separates the two classes</a:t>
            </a:r>
            <a:r>
              <a:rPr lang="en-US" sz="2400" b="0" i="0" dirty="0" smtClean="0">
                <a:solidFill>
                  <a:srgbClr val="383838"/>
                </a:solidFill>
                <a:effectLst/>
                <a:latin typeface="+mn-lt"/>
              </a:rPr>
              <a:t>.</a:t>
            </a:r>
          </a:p>
          <a:p>
            <a:pPr marL="285750" indent="-285750" algn="just">
              <a:buFont typeface="Arial" panose="020B0604020202020204" pitchFamily="34" charset="0"/>
              <a:buChar char="•"/>
            </a:pPr>
            <a:endParaRPr lang="en-US" sz="2400" b="0" i="0" dirty="0">
              <a:solidFill>
                <a:srgbClr val="383838"/>
              </a:solidFill>
              <a:effectLst/>
              <a:latin typeface="+mn-lt"/>
            </a:endParaRPr>
          </a:p>
          <a:p>
            <a:pPr marL="285750" indent="-285750" algn="just">
              <a:buFont typeface="Arial" panose="020B0604020202020204" pitchFamily="34" charset="0"/>
              <a:buChar char="•"/>
            </a:pPr>
            <a:r>
              <a:rPr lang="en-US" sz="2400" b="0" i="0" dirty="0">
                <a:solidFill>
                  <a:srgbClr val="383838"/>
                </a:solidFill>
                <a:effectLst/>
                <a:latin typeface="+mn-lt"/>
              </a:rPr>
              <a:t>Now the question is </a:t>
            </a:r>
            <a:r>
              <a:rPr lang="en-US" sz="2400" dirty="0">
                <a:solidFill>
                  <a:srgbClr val="FF0000"/>
                </a:solidFill>
                <a:latin typeface="+mn-lt"/>
              </a:rPr>
              <a:t>which hyperplane does it select</a:t>
            </a:r>
            <a:r>
              <a:rPr lang="en-US" sz="2400" b="0" i="0" dirty="0">
                <a:solidFill>
                  <a:srgbClr val="383838"/>
                </a:solidFill>
                <a:effectLst/>
                <a:latin typeface="+mn-lt"/>
              </a:rPr>
              <a:t>? There can be an infinite number of hyperplanes passing through a point and classifying the two classes perfectly. So, which one is the best?</a:t>
            </a:r>
          </a:p>
          <a:p>
            <a:pPr marL="285750" indent="-285750" algn="just">
              <a:buFont typeface="Arial" panose="020B0604020202020204" pitchFamily="34" charset="0"/>
              <a:buChar char="•"/>
            </a:pPr>
            <a:endParaRPr lang="en-US" sz="2400" dirty="0">
              <a:solidFill>
                <a:srgbClr val="383838"/>
              </a:solidFill>
              <a:latin typeface="+mn-lt"/>
            </a:endParaRPr>
          </a:p>
          <a:p>
            <a:pPr marL="342900" indent="-342900" algn="just">
              <a:buFont typeface="Wingdings" panose="05000000000000000000" pitchFamily="2" charset="2"/>
              <a:buChar char="Ø"/>
            </a:pPr>
            <a:r>
              <a:rPr lang="en-US" sz="2400" b="0" i="0" dirty="0">
                <a:solidFill>
                  <a:srgbClr val="383838"/>
                </a:solidFill>
                <a:effectLst/>
                <a:latin typeface="+mn-lt"/>
              </a:rPr>
              <a:t>SVM does this by </a:t>
            </a:r>
            <a:r>
              <a:rPr lang="en-US" sz="2400" dirty="0">
                <a:solidFill>
                  <a:srgbClr val="FF0000"/>
                </a:solidFill>
                <a:latin typeface="+mn-lt"/>
              </a:rPr>
              <a:t>finding the maximum margin between the hyperplanes</a:t>
            </a:r>
            <a:r>
              <a:rPr lang="en-US" sz="2400" b="0" i="0" dirty="0">
                <a:solidFill>
                  <a:srgbClr val="383838"/>
                </a:solidFill>
                <a:effectLst/>
                <a:latin typeface="+mn-lt"/>
              </a:rPr>
              <a:t> that means </a:t>
            </a:r>
            <a:r>
              <a:rPr lang="en-US" sz="2400" dirty="0">
                <a:solidFill>
                  <a:srgbClr val="FF0000"/>
                </a:solidFill>
                <a:latin typeface="+mn-lt"/>
              </a:rPr>
              <a:t>maximum distances between the two classes</a:t>
            </a:r>
            <a:r>
              <a:rPr lang="en-US" sz="2400" b="0" i="0" dirty="0">
                <a:solidFill>
                  <a:srgbClr val="383838"/>
                </a:solidFill>
                <a:effectLst/>
                <a:latin typeface="+mn-lt"/>
              </a:rPr>
              <a:t>.</a:t>
            </a:r>
          </a:p>
          <a:p>
            <a:pPr marL="285750" indent="-285750" algn="just">
              <a:buFont typeface="Arial" panose="020B0604020202020204" pitchFamily="34" charset="0"/>
              <a:buChar char="•"/>
            </a:pPr>
            <a:endParaRPr lang="en-US" sz="2800" b="0" i="0" dirty="0">
              <a:solidFill>
                <a:srgbClr val="383838"/>
              </a:solidFill>
              <a:effectLst/>
              <a:latin typeface="+mn-lt"/>
            </a:endParaRPr>
          </a:p>
          <a:p>
            <a:pPr marL="285750" indent="-285750">
              <a:buFont typeface="Arial" panose="020B0604020202020204" pitchFamily="34" charset="0"/>
              <a:buChar char="•"/>
            </a:pPr>
            <a:endParaRPr lang="en-US" sz="2800" i="0" dirty="0">
              <a:solidFill>
                <a:srgbClr val="383838"/>
              </a:solidFill>
              <a:effectLst/>
              <a:latin typeface="+mn-lt"/>
            </a:endParaRPr>
          </a:p>
          <a:p>
            <a:endParaRPr lang="en-IN" dirty="0"/>
          </a:p>
        </p:txBody>
      </p:sp>
    </p:spTree>
    <p:extLst>
      <p:ext uri="{BB962C8B-B14F-4D97-AF65-F5344CB8AC3E}">
        <p14:creationId xmlns="" xmlns:p14="http://schemas.microsoft.com/office/powerpoint/2010/main" val="794084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09458A7-C57F-E7ED-4240-F6AB6135F1E1}"/>
              </a:ext>
            </a:extLst>
          </p:cNvPr>
          <p:cNvSpPr>
            <a:spLocks noGrp="1"/>
          </p:cNvSpPr>
          <p:nvPr>
            <p:ph type="title"/>
          </p:nvPr>
        </p:nvSpPr>
        <p:spPr/>
        <p:txBody>
          <a:bodyPr/>
          <a:lstStyle/>
          <a:p>
            <a:r>
              <a:rPr lang="en-IN" dirty="0"/>
              <a:t>What</a:t>
            </a:r>
            <a:r>
              <a:rPr lang="en-IN" spc="-30" dirty="0"/>
              <a:t> </a:t>
            </a:r>
            <a:r>
              <a:rPr lang="en-IN" dirty="0"/>
              <a:t>is</a:t>
            </a:r>
            <a:r>
              <a:rPr lang="en-IN" spc="-30" dirty="0"/>
              <a:t> </a:t>
            </a:r>
            <a:r>
              <a:rPr lang="en-IN" spc="-10" dirty="0"/>
              <a:t>Hyperplane</a:t>
            </a:r>
            <a:endParaRPr lang="en-IN" dirty="0"/>
          </a:p>
        </p:txBody>
      </p:sp>
      <p:sp>
        <p:nvSpPr>
          <p:cNvPr id="3" name="Content Placeholder 2">
            <a:extLst>
              <a:ext uri="{FF2B5EF4-FFF2-40B4-BE49-F238E27FC236}">
                <a16:creationId xmlns="" xmlns:a16="http://schemas.microsoft.com/office/drawing/2014/main" id="{8F2122AA-1210-3BDD-A588-012DB3FB353B}"/>
              </a:ext>
            </a:extLst>
          </p:cNvPr>
          <p:cNvSpPr>
            <a:spLocks noGrp="1"/>
          </p:cNvSpPr>
          <p:nvPr>
            <p:ph idx="1"/>
          </p:nvPr>
        </p:nvSpPr>
        <p:spPr/>
        <p:txBody>
          <a:bodyPr/>
          <a:lstStyle/>
          <a:p>
            <a:pPr marL="12700">
              <a:lnSpc>
                <a:spcPct val="100000"/>
              </a:lnSpc>
              <a:spcBef>
                <a:spcPts val="755"/>
              </a:spcBef>
            </a:pPr>
            <a:r>
              <a:rPr lang="en-US" dirty="0">
                <a:solidFill>
                  <a:srgbClr val="FF0000"/>
                </a:solidFill>
                <a:ea typeface="MS PGothic" panose="020B0600070205080204" pitchFamily="34" charset="-128"/>
                <a:cs typeface="+mn-cs"/>
              </a:rPr>
              <a:t>An hyperplane is a generalization of a plane</a:t>
            </a:r>
            <a:r>
              <a:rPr lang="en-US" sz="3200" spc="-10" dirty="0">
                <a:latin typeface="Calibri"/>
                <a:cs typeface="Calibri"/>
              </a:rPr>
              <a:t>.</a:t>
            </a:r>
            <a:endParaRPr lang="en-US" sz="3200" dirty="0">
              <a:latin typeface="Calibri"/>
              <a:cs typeface="Calibri"/>
            </a:endParaRPr>
          </a:p>
          <a:p>
            <a:pPr marL="517525" indent="-171450">
              <a:lnSpc>
                <a:spcPct val="100000"/>
              </a:lnSpc>
              <a:spcBef>
                <a:spcPts val="560"/>
              </a:spcBef>
              <a:buClr>
                <a:srgbClr val="A6A6A6"/>
              </a:buClr>
              <a:buSzPct val="45833"/>
              <a:buFont typeface="Wingdings"/>
              <a:buChar char=""/>
              <a:tabLst>
                <a:tab pos="517525" algn="l"/>
              </a:tabLst>
            </a:pPr>
            <a:r>
              <a:rPr lang="en-US" sz="2800" dirty="0">
                <a:latin typeface="Calibri"/>
                <a:cs typeface="Calibri"/>
              </a:rPr>
              <a:t>in</a:t>
            </a:r>
            <a:r>
              <a:rPr lang="en-US" sz="2800" spc="-15" dirty="0">
                <a:latin typeface="Calibri"/>
                <a:cs typeface="Calibri"/>
              </a:rPr>
              <a:t> </a:t>
            </a:r>
            <a:r>
              <a:rPr lang="en-US" sz="2800" dirty="0">
                <a:latin typeface="Calibri"/>
                <a:cs typeface="Calibri"/>
              </a:rPr>
              <a:t>one</a:t>
            </a:r>
            <a:r>
              <a:rPr lang="en-US" sz="2800" spc="-15" dirty="0">
                <a:latin typeface="Calibri"/>
                <a:cs typeface="Calibri"/>
              </a:rPr>
              <a:t> </a:t>
            </a:r>
            <a:r>
              <a:rPr lang="en-US" sz="2800" spc="-10" dirty="0">
                <a:latin typeface="Calibri"/>
                <a:cs typeface="Calibri"/>
              </a:rPr>
              <a:t>dimension,</a:t>
            </a:r>
            <a:r>
              <a:rPr lang="en-US" sz="2800" spc="-25" dirty="0">
                <a:latin typeface="Calibri"/>
                <a:cs typeface="Calibri"/>
              </a:rPr>
              <a:t> </a:t>
            </a:r>
            <a:r>
              <a:rPr lang="en-US" sz="2800" dirty="0">
                <a:latin typeface="Calibri"/>
                <a:cs typeface="Calibri"/>
              </a:rPr>
              <a:t>a</a:t>
            </a:r>
            <a:r>
              <a:rPr lang="en-US" sz="2800" spc="-10" dirty="0">
                <a:latin typeface="Calibri"/>
                <a:cs typeface="Calibri"/>
              </a:rPr>
              <a:t> </a:t>
            </a:r>
            <a:r>
              <a:rPr lang="en-US" sz="2800" dirty="0">
                <a:latin typeface="Calibri"/>
                <a:cs typeface="Calibri"/>
              </a:rPr>
              <a:t>hyperplane</a:t>
            </a:r>
            <a:r>
              <a:rPr lang="en-US" sz="2800" spc="-35" dirty="0">
                <a:latin typeface="Calibri"/>
                <a:cs typeface="Calibri"/>
              </a:rPr>
              <a:t> </a:t>
            </a:r>
            <a:r>
              <a:rPr lang="en-US" sz="2800" dirty="0">
                <a:latin typeface="Calibri"/>
                <a:cs typeface="Calibri"/>
              </a:rPr>
              <a:t>is</a:t>
            </a:r>
            <a:r>
              <a:rPr lang="en-US" sz="2800" spc="-5" dirty="0">
                <a:latin typeface="Calibri"/>
                <a:cs typeface="Calibri"/>
              </a:rPr>
              <a:t> </a:t>
            </a:r>
            <a:r>
              <a:rPr lang="en-US" sz="2800" dirty="0">
                <a:latin typeface="Calibri"/>
                <a:cs typeface="Calibri"/>
              </a:rPr>
              <a:t>called</a:t>
            </a:r>
            <a:r>
              <a:rPr lang="en-US" sz="2800" spc="-5" dirty="0">
                <a:latin typeface="Calibri"/>
                <a:cs typeface="Calibri"/>
              </a:rPr>
              <a:t> </a:t>
            </a:r>
            <a:r>
              <a:rPr lang="en-US" sz="2800" dirty="0">
                <a:latin typeface="Calibri"/>
                <a:cs typeface="Calibri"/>
              </a:rPr>
              <a:t>a</a:t>
            </a:r>
            <a:r>
              <a:rPr lang="en-US" sz="2800" spc="-10" dirty="0">
                <a:latin typeface="Calibri"/>
                <a:cs typeface="Calibri"/>
              </a:rPr>
              <a:t> </a:t>
            </a:r>
            <a:r>
              <a:rPr lang="en-US" sz="2800" spc="-20" dirty="0">
                <a:latin typeface="Calibri"/>
                <a:cs typeface="Calibri"/>
              </a:rPr>
              <a:t>point</a:t>
            </a:r>
            <a:endParaRPr lang="en-US" sz="2800" dirty="0">
              <a:latin typeface="Calibri"/>
              <a:cs typeface="Calibri"/>
            </a:endParaRPr>
          </a:p>
          <a:p>
            <a:pPr marL="517525" indent="-171450">
              <a:lnSpc>
                <a:spcPct val="100000"/>
              </a:lnSpc>
              <a:spcBef>
                <a:spcPts val="295"/>
              </a:spcBef>
              <a:buClr>
                <a:srgbClr val="A6A6A6"/>
              </a:buClr>
              <a:buSzPct val="45833"/>
              <a:buFont typeface="Wingdings"/>
              <a:buChar char=""/>
              <a:tabLst>
                <a:tab pos="517525" algn="l"/>
              </a:tabLst>
            </a:pPr>
            <a:r>
              <a:rPr lang="en-US" sz="2800" dirty="0">
                <a:latin typeface="Calibri"/>
                <a:cs typeface="Calibri"/>
              </a:rPr>
              <a:t>in</a:t>
            </a:r>
            <a:r>
              <a:rPr lang="en-US" sz="2800" spc="-10" dirty="0">
                <a:latin typeface="Calibri"/>
                <a:cs typeface="Calibri"/>
              </a:rPr>
              <a:t> </a:t>
            </a:r>
            <a:r>
              <a:rPr lang="en-US" sz="2800" dirty="0">
                <a:latin typeface="Calibri"/>
                <a:cs typeface="Calibri"/>
              </a:rPr>
              <a:t>two</a:t>
            </a:r>
            <a:r>
              <a:rPr lang="en-US" sz="2800" spc="5" dirty="0">
                <a:latin typeface="Calibri"/>
                <a:cs typeface="Calibri"/>
              </a:rPr>
              <a:t> </a:t>
            </a:r>
            <a:r>
              <a:rPr lang="en-US" sz="2800" spc="-10" dirty="0">
                <a:latin typeface="Calibri"/>
                <a:cs typeface="Calibri"/>
              </a:rPr>
              <a:t>dimensions,</a:t>
            </a:r>
            <a:r>
              <a:rPr lang="en-US" sz="2800" spc="-15" dirty="0">
                <a:latin typeface="Calibri"/>
                <a:cs typeface="Calibri"/>
              </a:rPr>
              <a:t> </a:t>
            </a:r>
            <a:r>
              <a:rPr lang="en-US" sz="2800" dirty="0">
                <a:latin typeface="Calibri"/>
                <a:cs typeface="Calibri"/>
              </a:rPr>
              <a:t>it</a:t>
            </a:r>
            <a:r>
              <a:rPr lang="en-US" sz="2800" spc="-5" dirty="0">
                <a:latin typeface="Calibri"/>
                <a:cs typeface="Calibri"/>
              </a:rPr>
              <a:t> </a:t>
            </a:r>
            <a:r>
              <a:rPr lang="en-US" sz="2800" dirty="0">
                <a:latin typeface="Calibri"/>
                <a:cs typeface="Calibri"/>
              </a:rPr>
              <a:t>is a</a:t>
            </a:r>
            <a:r>
              <a:rPr lang="en-US" sz="2800" spc="-5" dirty="0">
                <a:latin typeface="Calibri"/>
                <a:cs typeface="Calibri"/>
              </a:rPr>
              <a:t> </a:t>
            </a:r>
            <a:r>
              <a:rPr lang="en-US" sz="2800" spc="-20" dirty="0">
                <a:latin typeface="Calibri"/>
                <a:cs typeface="Calibri"/>
              </a:rPr>
              <a:t>line</a:t>
            </a:r>
            <a:endParaRPr lang="en-US" sz="2800" dirty="0">
              <a:latin typeface="Calibri"/>
              <a:cs typeface="Calibri"/>
            </a:endParaRPr>
          </a:p>
          <a:p>
            <a:pPr marL="517525" indent="-171450">
              <a:lnSpc>
                <a:spcPct val="100000"/>
              </a:lnSpc>
              <a:spcBef>
                <a:spcPts val="285"/>
              </a:spcBef>
              <a:buClr>
                <a:srgbClr val="A6A6A6"/>
              </a:buClr>
              <a:buSzPct val="45833"/>
              <a:buFont typeface="Wingdings"/>
              <a:buChar char=""/>
              <a:tabLst>
                <a:tab pos="517525" algn="l"/>
              </a:tabLst>
            </a:pPr>
            <a:r>
              <a:rPr lang="en-US" sz="2800" dirty="0">
                <a:latin typeface="Calibri"/>
                <a:cs typeface="Calibri"/>
              </a:rPr>
              <a:t>in</a:t>
            </a:r>
            <a:r>
              <a:rPr lang="en-US" sz="2800" spc="-5" dirty="0">
                <a:latin typeface="Calibri"/>
                <a:cs typeface="Calibri"/>
              </a:rPr>
              <a:t> </a:t>
            </a:r>
            <a:r>
              <a:rPr lang="en-US" sz="2800" dirty="0">
                <a:latin typeface="Calibri"/>
                <a:cs typeface="Calibri"/>
              </a:rPr>
              <a:t>three</a:t>
            </a:r>
            <a:r>
              <a:rPr lang="en-US" sz="2800" spc="-20" dirty="0">
                <a:latin typeface="Calibri"/>
                <a:cs typeface="Calibri"/>
              </a:rPr>
              <a:t> </a:t>
            </a:r>
            <a:r>
              <a:rPr lang="en-US" sz="2800" spc="-10" dirty="0">
                <a:latin typeface="Calibri"/>
                <a:cs typeface="Calibri"/>
              </a:rPr>
              <a:t>dimensions,</a:t>
            </a:r>
            <a:r>
              <a:rPr lang="en-US" sz="2800" spc="-20" dirty="0">
                <a:latin typeface="Calibri"/>
                <a:cs typeface="Calibri"/>
              </a:rPr>
              <a:t> </a:t>
            </a:r>
            <a:r>
              <a:rPr lang="en-US" sz="2800" dirty="0">
                <a:latin typeface="Calibri"/>
                <a:cs typeface="Calibri"/>
              </a:rPr>
              <a:t>it is</a:t>
            </a:r>
            <a:r>
              <a:rPr lang="en-US" sz="2800" spc="10" dirty="0">
                <a:latin typeface="Calibri"/>
                <a:cs typeface="Calibri"/>
              </a:rPr>
              <a:t> </a:t>
            </a:r>
            <a:r>
              <a:rPr lang="en-US" sz="2800" dirty="0">
                <a:latin typeface="Calibri"/>
                <a:cs typeface="Calibri"/>
              </a:rPr>
              <a:t>a </a:t>
            </a:r>
            <a:r>
              <a:rPr lang="en-US" sz="2800" spc="-20" dirty="0">
                <a:latin typeface="Calibri"/>
                <a:cs typeface="Calibri"/>
              </a:rPr>
              <a:t>plane</a:t>
            </a:r>
            <a:endParaRPr lang="en-US" sz="2800" dirty="0">
              <a:latin typeface="Calibri"/>
              <a:cs typeface="Calibri"/>
            </a:endParaRPr>
          </a:p>
          <a:p>
            <a:pPr marL="517525" indent="-171450">
              <a:lnSpc>
                <a:spcPct val="100000"/>
              </a:lnSpc>
              <a:spcBef>
                <a:spcPts val="290"/>
              </a:spcBef>
              <a:buClr>
                <a:srgbClr val="A6A6A6"/>
              </a:buClr>
              <a:buSzPct val="45833"/>
              <a:buFont typeface="Wingdings"/>
              <a:buChar char=""/>
              <a:tabLst>
                <a:tab pos="517525" algn="l"/>
              </a:tabLst>
            </a:pPr>
            <a:r>
              <a:rPr lang="en-US" sz="2800" dirty="0">
                <a:latin typeface="Calibri"/>
                <a:cs typeface="Calibri"/>
              </a:rPr>
              <a:t>in</a:t>
            </a:r>
            <a:r>
              <a:rPr lang="en-US" sz="2800" spc="-10" dirty="0">
                <a:latin typeface="Calibri"/>
                <a:cs typeface="Calibri"/>
              </a:rPr>
              <a:t> </a:t>
            </a:r>
            <a:r>
              <a:rPr lang="en-US" sz="2800" dirty="0">
                <a:latin typeface="Calibri"/>
                <a:cs typeface="Calibri"/>
              </a:rPr>
              <a:t>more </a:t>
            </a:r>
            <a:r>
              <a:rPr lang="en-US" sz="2800" spc="-10" dirty="0">
                <a:latin typeface="Calibri"/>
                <a:cs typeface="Calibri"/>
              </a:rPr>
              <a:t>dimensions</a:t>
            </a:r>
            <a:r>
              <a:rPr lang="en-US" sz="2800" spc="-25" dirty="0">
                <a:latin typeface="Calibri"/>
                <a:cs typeface="Calibri"/>
              </a:rPr>
              <a:t> </a:t>
            </a:r>
            <a:r>
              <a:rPr lang="en-US" sz="2800" dirty="0">
                <a:latin typeface="Calibri"/>
                <a:cs typeface="Calibri"/>
              </a:rPr>
              <a:t>you</a:t>
            </a:r>
            <a:r>
              <a:rPr lang="en-US" sz="2800" spc="-10" dirty="0">
                <a:latin typeface="Calibri"/>
                <a:cs typeface="Calibri"/>
              </a:rPr>
              <a:t> </a:t>
            </a:r>
            <a:r>
              <a:rPr lang="en-US" sz="2800" dirty="0">
                <a:latin typeface="Calibri"/>
                <a:cs typeface="Calibri"/>
              </a:rPr>
              <a:t>can</a:t>
            </a:r>
            <a:r>
              <a:rPr lang="en-US" sz="2800" spc="-5" dirty="0">
                <a:latin typeface="Calibri"/>
                <a:cs typeface="Calibri"/>
              </a:rPr>
              <a:t> </a:t>
            </a:r>
            <a:r>
              <a:rPr lang="en-US" sz="2800" dirty="0">
                <a:latin typeface="Calibri"/>
                <a:cs typeface="Calibri"/>
              </a:rPr>
              <a:t>call it</a:t>
            </a:r>
            <a:r>
              <a:rPr lang="en-US" sz="2800" spc="-10" dirty="0">
                <a:latin typeface="Calibri"/>
                <a:cs typeface="Calibri"/>
              </a:rPr>
              <a:t> </a:t>
            </a:r>
            <a:r>
              <a:rPr lang="en-US" sz="2800" dirty="0">
                <a:latin typeface="Calibri"/>
                <a:cs typeface="Calibri"/>
              </a:rPr>
              <a:t>an</a:t>
            </a:r>
            <a:r>
              <a:rPr lang="en-US" sz="2800" spc="-10" dirty="0">
                <a:latin typeface="Calibri"/>
                <a:cs typeface="Calibri"/>
              </a:rPr>
              <a:t> hyperplane</a:t>
            </a:r>
            <a:endParaRPr lang="en-US" sz="2800" dirty="0">
              <a:latin typeface="Calibri"/>
              <a:cs typeface="Calibri"/>
            </a:endParaRPr>
          </a:p>
          <a:p>
            <a:pPr marL="0" indent="0">
              <a:buNone/>
            </a:pPr>
            <a:endParaRPr lang="en-IN" dirty="0"/>
          </a:p>
        </p:txBody>
      </p:sp>
      <p:sp>
        <p:nvSpPr>
          <p:cNvPr id="4" name="Slide Number Placeholder 3">
            <a:extLst>
              <a:ext uri="{FF2B5EF4-FFF2-40B4-BE49-F238E27FC236}">
                <a16:creationId xmlns="" xmlns:a16="http://schemas.microsoft.com/office/drawing/2014/main" id="{639BA5A1-CA2B-9FF5-EDB9-E3C2C89704E9}"/>
              </a:ext>
            </a:extLst>
          </p:cNvPr>
          <p:cNvSpPr>
            <a:spLocks noGrp="1"/>
          </p:cNvSpPr>
          <p:nvPr>
            <p:ph type="sldNum" sz="quarter" idx="12"/>
          </p:nvPr>
        </p:nvSpPr>
        <p:spPr/>
        <p:txBody>
          <a:bodyPr/>
          <a:lstStyle/>
          <a:p>
            <a:fld id="{EED825E7-4ED0-4AFA-9DDE-3B315FB48AE3}" type="slidenum">
              <a:rPr lang="en-US" altLang="en-US" smtClean="0"/>
              <a:pPr/>
              <a:t>3</a:t>
            </a:fld>
            <a:endParaRPr lang="en-US" altLang="en-US"/>
          </a:p>
        </p:txBody>
      </p:sp>
      <p:grpSp>
        <p:nvGrpSpPr>
          <p:cNvPr id="5" name="object 5">
            <a:extLst>
              <a:ext uri="{FF2B5EF4-FFF2-40B4-BE49-F238E27FC236}">
                <a16:creationId xmlns="" xmlns:a16="http://schemas.microsoft.com/office/drawing/2014/main" id="{80780302-1EF4-EF5C-87E1-D514345A2E58}"/>
              </a:ext>
            </a:extLst>
          </p:cNvPr>
          <p:cNvGrpSpPr/>
          <p:nvPr/>
        </p:nvGrpSpPr>
        <p:grpSpPr>
          <a:xfrm>
            <a:off x="606210" y="4201106"/>
            <a:ext cx="5575300" cy="710565"/>
            <a:chOff x="699516" y="3006788"/>
            <a:chExt cx="5575300" cy="710565"/>
          </a:xfrm>
        </p:grpSpPr>
        <p:sp>
          <p:nvSpPr>
            <p:cNvPr id="6" name="object 6">
              <a:extLst>
                <a:ext uri="{FF2B5EF4-FFF2-40B4-BE49-F238E27FC236}">
                  <a16:creationId xmlns="" xmlns:a16="http://schemas.microsoft.com/office/drawing/2014/main" id="{D2BDA9C9-5451-8406-54C8-25A356C8CE02}"/>
                </a:ext>
              </a:extLst>
            </p:cNvPr>
            <p:cNvSpPr/>
            <p:nvPr/>
          </p:nvSpPr>
          <p:spPr>
            <a:xfrm>
              <a:off x="699516" y="3639312"/>
              <a:ext cx="5262880" cy="0"/>
            </a:xfrm>
            <a:custGeom>
              <a:avLst/>
              <a:gdLst/>
              <a:ahLst/>
              <a:cxnLst/>
              <a:rect l="l" t="t" r="r" b="b"/>
              <a:pathLst>
                <a:path w="5262880">
                  <a:moveTo>
                    <a:pt x="0" y="0"/>
                  </a:moveTo>
                  <a:lnTo>
                    <a:pt x="5262499" y="0"/>
                  </a:lnTo>
                </a:path>
              </a:pathLst>
            </a:custGeom>
            <a:ln w="12192">
              <a:solidFill>
                <a:srgbClr val="5F5F5F"/>
              </a:solidFill>
            </a:ln>
          </p:spPr>
          <p:txBody>
            <a:bodyPr wrap="square" lIns="0" tIns="0" rIns="0" bIns="0" rtlCol="0"/>
            <a:lstStyle/>
            <a:p>
              <a:endParaRPr/>
            </a:p>
          </p:txBody>
        </p:sp>
        <p:pic>
          <p:nvPicPr>
            <p:cNvPr id="7" name="object 7">
              <a:extLst>
                <a:ext uri="{FF2B5EF4-FFF2-40B4-BE49-F238E27FC236}">
                  <a16:creationId xmlns="" xmlns:a16="http://schemas.microsoft.com/office/drawing/2014/main" id="{09665949-CDFE-8F07-AFFD-8E8C9206A085}"/>
                </a:ext>
              </a:extLst>
            </p:cNvPr>
            <p:cNvPicPr/>
            <p:nvPr/>
          </p:nvPicPr>
          <p:blipFill>
            <a:blip r:embed="rId2" cstate="print"/>
            <a:stretch>
              <a:fillRect/>
            </a:stretch>
          </p:blipFill>
          <p:spPr>
            <a:xfrm>
              <a:off x="728472" y="3589020"/>
              <a:ext cx="88391" cy="99060"/>
            </a:xfrm>
            <a:prstGeom prst="rect">
              <a:avLst/>
            </a:prstGeom>
          </p:spPr>
        </p:pic>
        <p:pic>
          <p:nvPicPr>
            <p:cNvPr id="8" name="object 8">
              <a:extLst>
                <a:ext uri="{FF2B5EF4-FFF2-40B4-BE49-F238E27FC236}">
                  <a16:creationId xmlns="" xmlns:a16="http://schemas.microsoft.com/office/drawing/2014/main" id="{7518383A-24A5-2C5D-14E1-E2C6E7DB9038}"/>
                </a:ext>
              </a:extLst>
            </p:cNvPr>
            <p:cNvPicPr/>
            <p:nvPr/>
          </p:nvPicPr>
          <p:blipFill>
            <a:blip r:embed="rId2" cstate="print"/>
            <a:stretch>
              <a:fillRect/>
            </a:stretch>
          </p:blipFill>
          <p:spPr>
            <a:xfrm>
              <a:off x="1039368" y="3589020"/>
              <a:ext cx="88391" cy="99060"/>
            </a:xfrm>
            <a:prstGeom prst="rect">
              <a:avLst/>
            </a:prstGeom>
          </p:spPr>
        </p:pic>
        <p:pic>
          <p:nvPicPr>
            <p:cNvPr id="9" name="object 9">
              <a:extLst>
                <a:ext uri="{FF2B5EF4-FFF2-40B4-BE49-F238E27FC236}">
                  <a16:creationId xmlns="" xmlns:a16="http://schemas.microsoft.com/office/drawing/2014/main" id="{1BEF76BC-986E-E3C3-4CDF-70C8A9D6A4BC}"/>
                </a:ext>
              </a:extLst>
            </p:cNvPr>
            <p:cNvPicPr/>
            <p:nvPr/>
          </p:nvPicPr>
          <p:blipFill>
            <a:blip r:embed="rId3" cstate="print"/>
            <a:stretch>
              <a:fillRect/>
            </a:stretch>
          </p:blipFill>
          <p:spPr>
            <a:xfrm>
              <a:off x="1260348" y="3589020"/>
              <a:ext cx="89915" cy="99060"/>
            </a:xfrm>
            <a:prstGeom prst="rect">
              <a:avLst/>
            </a:prstGeom>
          </p:spPr>
        </p:pic>
        <p:pic>
          <p:nvPicPr>
            <p:cNvPr id="10" name="object 10">
              <a:extLst>
                <a:ext uri="{FF2B5EF4-FFF2-40B4-BE49-F238E27FC236}">
                  <a16:creationId xmlns="" xmlns:a16="http://schemas.microsoft.com/office/drawing/2014/main" id="{E6149CEE-320D-6A94-9E83-C0F2205775DE}"/>
                </a:ext>
              </a:extLst>
            </p:cNvPr>
            <p:cNvPicPr/>
            <p:nvPr/>
          </p:nvPicPr>
          <p:blipFill>
            <a:blip r:embed="rId3" cstate="print"/>
            <a:stretch>
              <a:fillRect/>
            </a:stretch>
          </p:blipFill>
          <p:spPr>
            <a:xfrm>
              <a:off x="1664208" y="3589020"/>
              <a:ext cx="89916" cy="99060"/>
            </a:xfrm>
            <a:prstGeom prst="rect">
              <a:avLst/>
            </a:prstGeom>
          </p:spPr>
        </p:pic>
        <p:pic>
          <p:nvPicPr>
            <p:cNvPr id="11" name="object 11">
              <a:extLst>
                <a:ext uri="{FF2B5EF4-FFF2-40B4-BE49-F238E27FC236}">
                  <a16:creationId xmlns="" xmlns:a16="http://schemas.microsoft.com/office/drawing/2014/main" id="{EA6E84C7-8AE3-91A2-5F20-C2FEB1B71FF0}"/>
                </a:ext>
              </a:extLst>
            </p:cNvPr>
            <p:cNvPicPr/>
            <p:nvPr/>
          </p:nvPicPr>
          <p:blipFill>
            <a:blip r:embed="rId3" cstate="print"/>
            <a:stretch>
              <a:fillRect/>
            </a:stretch>
          </p:blipFill>
          <p:spPr>
            <a:xfrm>
              <a:off x="2948939" y="3589020"/>
              <a:ext cx="89916" cy="99060"/>
            </a:xfrm>
            <a:prstGeom prst="rect">
              <a:avLst/>
            </a:prstGeom>
          </p:spPr>
        </p:pic>
        <p:pic>
          <p:nvPicPr>
            <p:cNvPr id="12" name="object 12">
              <a:extLst>
                <a:ext uri="{FF2B5EF4-FFF2-40B4-BE49-F238E27FC236}">
                  <a16:creationId xmlns="" xmlns:a16="http://schemas.microsoft.com/office/drawing/2014/main" id="{2800ABE9-D53B-17D3-F79C-4F7184550C43}"/>
                </a:ext>
              </a:extLst>
            </p:cNvPr>
            <p:cNvPicPr/>
            <p:nvPr/>
          </p:nvPicPr>
          <p:blipFill>
            <a:blip r:embed="rId3" cstate="print"/>
            <a:stretch>
              <a:fillRect/>
            </a:stretch>
          </p:blipFill>
          <p:spPr>
            <a:xfrm>
              <a:off x="4751831" y="3589020"/>
              <a:ext cx="89915" cy="99060"/>
            </a:xfrm>
            <a:prstGeom prst="rect">
              <a:avLst/>
            </a:prstGeom>
          </p:spPr>
        </p:pic>
        <p:pic>
          <p:nvPicPr>
            <p:cNvPr id="13" name="object 13">
              <a:extLst>
                <a:ext uri="{FF2B5EF4-FFF2-40B4-BE49-F238E27FC236}">
                  <a16:creationId xmlns="" xmlns:a16="http://schemas.microsoft.com/office/drawing/2014/main" id="{308A8F71-A6AA-C5F2-BE9F-DB1019D57EC9}"/>
                </a:ext>
              </a:extLst>
            </p:cNvPr>
            <p:cNvPicPr/>
            <p:nvPr/>
          </p:nvPicPr>
          <p:blipFill>
            <a:blip r:embed="rId3" cstate="print"/>
            <a:stretch>
              <a:fillRect/>
            </a:stretch>
          </p:blipFill>
          <p:spPr>
            <a:xfrm>
              <a:off x="5062727" y="3589020"/>
              <a:ext cx="89916" cy="99060"/>
            </a:xfrm>
            <a:prstGeom prst="rect">
              <a:avLst/>
            </a:prstGeom>
          </p:spPr>
        </p:pic>
        <p:pic>
          <p:nvPicPr>
            <p:cNvPr id="14" name="object 14">
              <a:extLst>
                <a:ext uri="{FF2B5EF4-FFF2-40B4-BE49-F238E27FC236}">
                  <a16:creationId xmlns="" xmlns:a16="http://schemas.microsoft.com/office/drawing/2014/main" id="{745E6818-AC4A-5688-3F6F-A9B421710114}"/>
                </a:ext>
              </a:extLst>
            </p:cNvPr>
            <p:cNvPicPr/>
            <p:nvPr/>
          </p:nvPicPr>
          <p:blipFill>
            <a:blip r:embed="rId3" cstate="print"/>
            <a:stretch>
              <a:fillRect/>
            </a:stretch>
          </p:blipFill>
          <p:spPr>
            <a:xfrm>
              <a:off x="5285231" y="3589020"/>
              <a:ext cx="89915" cy="99060"/>
            </a:xfrm>
            <a:prstGeom prst="rect">
              <a:avLst/>
            </a:prstGeom>
          </p:spPr>
        </p:pic>
        <p:pic>
          <p:nvPicPr>
            <p:cNvPr id="15" name="object 15">
              <a:extLst>
                <a:ext uri="{FF2B5EF4-FFF2-40B4-BE49-F238E27FC236}">
                  <a16:creationId xmlns="" xmlns:a16="http://schemas.microsoft.com/office/drawing/2014/main" id="{4CBDCC0F-9B95-E7F0-A62F-7B6FAA9D0CE6}"/>
                </a:ext>
              </a:extLst>
            </p:cNvPr>
            <p:cNvPicPr/>
            <p:nvPr/>
          </p:nvPicPr>
          <p:blipFill>
            <a:blip r:embed="rId4" cstate="print"/>
            <a:stretch>
              <a:fillRect/>
            </a:stretch>
          </p:blipFill>
          <p:spPr>
            <a:xfrm>
              <a:off x="5689092" y="3589020"/>
              <a:ext cx="89916" cy="99060"/>
            </a:xfrm>
            <a:prstGeom prst="rect">
              <a:avLst/>
            </a:prstGeom>
          </p:spPr>
        </p:pic>
        <p:pic>
          <p:nvPicPr>
            <p:cNvPr id="16" name="object 16">
              <a:extLst>
                <a:ext uri="{FF2B5EF4-FFF2-40B4-BE49-F238E27FC236}">
                  <a16:creationId xmlns="" xmlns:a16="http://schemas.microsoft.com/office/drawing/2014/main" id="{A29BE83F-4041-E937-A22C-70B19A7EFB67}"/>
                </a:ext>
              </a:extLst>
            </p:cNvPr>
            <p:cNvPicPr/>
            <p:nvPr/>
          </p:nvPicPr>
          <p:blipFill>
            <a:blip r:embed="rId5" cstate="print"/>
            <a:stretch>
              <a:fillRect/>
            </a:stretch>
          </p:blipFill>
          <p:spPr>
            <a:xfrm>
              <a:off x="3971544" y="3589020"/>
              <a:ext cx="88391" cy="99060"/>
            </a:xfrm>
            <a:prstGeom prst="rect">
              <a:avLst/>
            </a:prstGeom>
          </p:spPr>
        </p:pic>
        <p:pic>
          <p:nvPicPr>
            <p:cNvPr id="17" name="object 17">
              <a:extLst>
                <a:ext uri="{FF2B5EF4-FFF2-40B4-BE49-F238E27FC236}">
                  <a16:creationId xmlns="" xmlns:a16="http://schemas.microsoft.com/office/drawing/2014/main" id="{4C60560C-464A-5D9E-7661-AB535EC00151}"/>
                </a:ext>
              </a:extLst>
            </p:cNvPr>
            <p:cNvPicPr/>
            <p:nvPr/>
          </p:nvPicPr>
          <p:blipFill>
            <a:blip r:embed="rId3" cstate="print"/>
            <a:stretch>
              <a:fillRect/>
            </a:stretch>
          </p:blipFill>
          <p:spPr>
            <a:xfrm>
              <a:off x="4282439" y="3589020"/>
              <a:ext cx="89915" cy="99060"/>
            </a:xfrm>
            <a:prstGeom prst="rect">
              <a:avLst/>
            </a:prstGeom>
          </p:spPr>
        </p:pic>
        <p:pic>
          <p:nvPicPr>
            <p:cNvPr id="18" name="object 18">
              <a:extLst>
                <a:ext uri="{FF2B5EF4-FFF2-40B4-BE49-F238E27FC236}">
                  <a16:creationId xmlns="" xmlns:a16="http://schemas.microsoft.com/office/drawing/2014/main" id="{51CD4C27-32CC-5EDC-5C02-5D641A800519}"/>
                </a:ext>
              </a:extLst>
            </p:cNvPr>
            <p:cNvPicPr/>
            <p:nvPr/>
          </p:nvPicPr>
          <p:blipFill>
            <a:blip r:embed="rId4" cstate="print"/>
            <a:stretch>
              <a:fillRect/>
            </a:stretch>
          </p:blipFill>
          <p:spPr>
            <a:xfrm>
              <a:off x="4503419" y="3589020"/>
              <a:ext cx="89915" cy="99060"/>
            </a:xfrm>
            <a:prstGeom prst="rect">
              <a:avLst/>
            </a:prstGeom>
          </p:spPr>
        </p:pic>
        <p:pic>
          <p:nvPicPr>
            <p:cNvPr id="19" name="object 19">
              <a:extLst>
                <a:ext uri="{FF2B5EF4-FFF2-40B4-BE49-F238E27FC236}">
                  <a16:creationId xmlns="" xmlns:a16="http://schemas.microsoft.com/office/drawing/2014/main" id="{396DF570-5F11-1D47-7AF3-97CC891240A7}"/>
                </a:ext>
              </a:extLst>
            </p:cNvPr>
            <p:cNvPicPr/>
            <p:nvPr/>
          </p:nvPicPr>
          <p:blipFill>
            <a:blip r:embed="rId3" cstate="print"/>
            <a:stretch>
              <a:fillRect/>
            </a:stretch>
          </p:blipFill>
          <p:spPr>
            <a:xfrm>
              <a:off x="4907280" y="3589020"/>
              <a:ext cx="89916" cy="99060"/>
            </a:xfrm>
            <a:prstGeom prst="rect">
              <a:avLst/>
            </a:prstGeom>
          </p:spPr>
        </p:pic>
        <p:pic>
          <p:nvPicPr>
            <p:cNvPr id="20" name="object 20">
              <a:extLst>
                <a:ext uri="{FF2B5EF4-FFF2-40B4-BE49-F238E27FC236}">
                  <a16:creationId xmlns="" xmlns:a16="http://schemas.microsoft.com/office/drawing/2014/main" id="{CA4B50EE-9B72-9384-9A73-044D4AED9D6B}"/>
                </a:ext>
              </a:extLst>
            </p:cNvPr>
            <p:cNvPicPr/>
            <p:nvPr/>
          </p:nvPicPr>
          <p:blipFill>
            <a:blip r:embed="rId6" cstate="print"/>
            <a:stretch>
              <a:fillRect/>
            </a:stretch>
          </p:blipFill>
          <p:spPr>
            <a:xfrm>
              <a:off x="2865120" y="3020542"/>
              <a:ext cx="237832" cy="696493"/>
            </a:xfrm>
            <a:prstGeom prst="rect">
              <a:avLst/>
            </a:prstGeom>
          </p:spPr>
        </p:pic>
        <p:sp>
          <p:nvSpPr>
            <p:cNvPr id="21" name="object 21">
              <a:extLst>
                <a:ext uri="{FF2B5EF4-FFF2-40B4-BE49-F238E27FC236}">
                  <a16:creationId xmlns="" xmlns:a16="http://schemas.microsoft.com/office/drawing/2014/main" id="{4C140D3F-7DE5-632D-06D0-CB8947E60594}"/>
                </a:ext>
              </a:extLst>
            </p:cNvPr>
            <p:cNvSpPr/>
            <p:nvPr/>
          </p:nvSpPr>
          <p:spPr>
            <a:xfrm>
              <a:off x="2947416" y="3042666"/>
              <a:ext cx="78105" cy="538480"/>
            </a:xfrm>
            <a:custGeom>
              <a:avLst/>
              <a:gdLst/>
              <a:ahLst/>
              <a:cxnLst/>
              <a:rect l="l" t="t" r="r" b="b"/>
              <a:pathLst>
                <a:path w="78105" h="538479">
                  <a:moveTo>
                    <a:pt x="25907" y="460375"/>
                  </a:moveTo>
                  <a:lnTo>
                    <a:pt x="0" y="460375"/>
                  </a:lnTo>
                  <a:lnTo>
                    <a:pt x="38861" y="538098"/>
                  </a:lnTo>
                  <a:lnTo>
                    <a:pt x="71246" y="473328"/>
                  </a:lnTo>
                  <a:lnTo>
                    <a:pt x="25907" y="473328"/>
                  </a:lnTo>
                  <a:lnTo>
                    <a:pt x="25907" y="460375"/>
                  </a:lnTo>
                  <a:close/>
                </a:path>
                <a:path w="78105" h="538479">
                  <a:moveTo>
                    <a:pt x="51815" y="0"/>
                  </a:moveTo>
                  <a:lnTo>
                    <a:pt x="25907" y="0"/>
                  </a:lnTo>
                  <a:lnTo>
                    <a:pt x="25907" y="473328"/>
                  </a:lnTo>
                  <a:lnTo>
                    <a:pt x="51815" y="473328"/>
                  </a:lnTo>
                  <a:lnTo>
                    <a:pt x="51815" y="0"/>
                  </a:lnTo>
                  <a:close/>
                </a:path>
                <a:path w="78105" h="538479">
                  <a:moveTo>
                    <a:pt x="77723" y="460375"/>
                  </a:moveTo>
                  <a:lnTo>
                    <a:pt x="51815" y="460375"/>
                  </a:lnTo>
                  <a:lnTo>
                    <a:pt x="51815" y="473328"/>
                  </a:lnTo>
                  <a:lnTo>
                    <a:pt x="71246" y="473328"/>
                  </a:lnTo>
                  <a:lnTo>
                    <a:pt x="77723" y="460375"/>
                  </a:lnTo>
                  <a:close/>
                </a:path>
              </a:pathLst>
            </a:custGeom>
            <a:solidFill>
              <a:srgbClr val="095A82"/>
            </a:solidFill>
          </p:spPr>
          <p:txBody>
            <a:bodyPr wrap="square" lIns="0" tIns="0" rIns="0" bIns="0" rtlCol="0"/>
            <a:lstStyle/>
            <a:p>
              <a:endParaRPr/>
            </a:p>
          </p:txBody>
        </p:sp>
        <p:pic>
          <p:nvPicPr>
            <p:cNvPr id="22" name="object 22">
              <a:extLst>
                <a:ext uri="{FF2B5EF4-FFF2-40B4-BE49-F238E27FC236}">
                  <a16:creationId xmlns="" xmlns:a16="http://schemas.microsoft.com/office/drawing/2014/main" id="{EB7B7AE5-00B2-16B8-8D89-D062A325428D}"/>
                </a:ext>
              </a:extLst>
            </p:cNvPr>
            <p:cNvPicPr/>
            <p:nvPr/>
          </p:nvPicPr>
          <p:blipFill>
            <a:blip r:embed="rId7" cstate="print"/>
            <a:stretch>
              <a:fillRect/>
            </a:stretch>
          </p:blipFill>
          <p:spPr>
            <a:xfrm>
              <a:off x="2942844" y="3006788"/>
              <a:ext cx="3331463" cy="106616"/>
            </a:xfrm>
            <a:prstGeom prst="rect">
              <a:avLst/>
            </a:prstGeom>
          </p:spPr>
        </p:pic>
        <p:sp>
          <p:nvSpPr>
            <p:cNvPr id="23" name="object 23">
              <a:extLst>
                <a:ext uri="{FF2B5EF4-FFF2-40B4-BE49-F238E27FC236}">
                  <a16:creationId xmlns="" xmlns:a16="http://schemas.microsoft.com/office/drawing/2014/main" id="{2E6A7694-53BF-5589-5F9D-AE3EF29611A7}"/>
                </a:ext>
              </a:extLst>
            </p:cNvPr>
            <p:cNvSpPr/>
            <p:nvPr/>
          </p:nvSpPr>
          <p:spPr>
            <a:xfrm>
              <a:off x="2986277" y="3042666"/>
              <a:ext cx="3237865" cy="0"/>
            </a:xfrm>
            <a:custGeom>
              <a:avLst/>
              <a:gdLst/>
              <a:ahLst/>
              <a:cxnLst/>
              <a:rect l="l" t="t" r="r" b="b"/>
              <a:pathLst>
                <a:path w="3237865">
                  <a:moveTo>
                    <a:pt x="0" y="0"/>
                  </a:moveTo>
                  <a:lnTo>
                    <a:pt x="3237357" y="0"/>
                  </a:lnTo>
                </a:path>
              </a:pathLst>
            </a:custGeom>
            <a:ln w="25908">
              <a:solidFill>
                <a:srgbClr val="095A82"/>
              </a:solidFill>
            </a:ln>
          </p:spPr>
          <p:txBody>
            <a:bodyPr wrap="square" lIns="0" tIns="0" rIns="0" bIns="0" rtlCol="0"/>
            <a:lstStyle/>
            <a:p>
              <a:endParaRPr/>
            </a:p>
          </p:txBody>
        </p:sp>
      </p:grpSp>
      <p:sp>
        <p:nvSpPr>
          <p:cNvPr id="24" name="object 24">
            <a:extLst>
              <a:ext uri="{FF2B5EF4-FFF2-40B4-BE49-F238E27FC236}">
                <a16:creationId xmlns="" xmlns:a16="http://schemas.microsoft.com/office/drawing/2014/main" id="{0A5A29CE-EAD3-6C5A-1C86-AB1C555C5336}"/>
              </a:ext>
            </a:extLst>
          </p:cNvPr>
          <p:cNvSpPr txBox="1"/>
          <p:nvPr/>
        </p:nvSpPr>
        <p:spPr>
          <a:xfrm>
            <a:off x="6441122" y="4254414"/>
            <a:ext cx="2357755" cy="361315"/>
          </a:xfrm>
          <a:prstGeom prst="rect">
            <a:avLst/>
          </a:prstGeom>
        </p:spPr>
        <p:txBody>
          <a:bodyPr vert="horz" wrap="square" lIns="0" tIns="12700" rIns="0" bIns="0" rtlCol="0">
            <a:spAutoFit/>
          </a:bodyPr>
          <a:lstStyle/>
          <a:p>
            <a:pPr marL="12700" marR="5080">
              <a:lnSpc>
                <a:spcPct val="100000"/>
              </a:lnSpc>
              <a:spcBef>
                <a:spcPts val="100"/>
              </a:spcBef>
            </a:pPr>
            <a:r>
              <a:rPr sz="1100" dirty="0">
                <a:latin typeface="Calibri"/>
                <a:cs typeface="Calibri"/>
              </a:rPr>
              <a:t>This</a:t>
            </a:r>
            <a:r>
              <a:rPr sz="1100" spc="-25" dirty="0">
                <a:latin typeface="Calibri"/>
                <a:cs typeface="Calibri"/>
              </a:rPr>
              <a:t> </a:t>
            </a:r>
            <a:r>
              <a:rPr sz="1100" dirty="0">
                <a:latin typeface="Calibri"/>
                <a:cs typeface="Calibri"/>
              </a:rPr>
              <a:t>point</a:t>
            </a:r>
            <a:r>
              <a:rPr sz="1100" spc="-35" dirty="0">
                <a:latin typeface="Calibri"/>
                <a:cs typeface="Calibri"/>
              </a:rPr>
              <a:t> </a:t>
            </a:r>
            <a:r>
              <a:rPr sz="1100" dirty="0">
                <a:latin typeface="Calibri"/>
                <a:cs typeface="Calibri"/>
              </a:rPr>
              <a:t>is</a:t>
            </a:r>
            <a:r>
              <a:rPr sz="1100" spc="-25" dirty="0">
                <a:latin typeface="Calibri"/>
                <a:cs typeface="Calibri"/>
              </a:rPr>
              <a:t> </a:t>
            </a:r>
            <a:r>
              <a:rPr sz="1100" dirty="0">
                <a:latin typeface="Calibri"/>
                <a:cs typeface="Calibri"/>
              </a:rPr>
              <a:t>the</a:t>
            </a:r>
            <a:r>
              <a:rPr sz="1100" spc="-20" dirty="0">
                <a:latin typeface="Calibri"/>
                <a:cs typeface="Calibri"/>
              </a:rPr>
              <a:t> </a:t>
            </a:r>
            <a:r>
              <a:rPr sz="1100" dirty="0">
                <a:latin typeface="Calibri"/>
                <a:cs typeface="Calibri"/>
              </a:rPr>
              <a:t>separating</a:t>
            </a:r>
            <a:r>
              <a:rPr sz="1100" spc="-30" dirty="0">
                <a:latin typeface="Calibri"/>
                <a:cs typeface="Calibri"/>
              </a:rPr>
              <a:t> </a:t>
            </a:r>
            <a:r>
              <a:rPr sz="1100" dirty="0">
                <a:latin typeface="Calibri"/>
                <a:cs typeface="Calibri"/>
              </a:rPr>
              <a:t>hyperplane</a:t>
            </a:r>
            <a:r>
              <a:rPr sz="1100" spc="-30" dirty="0">
                <a:latin typeface="Calibri"/>
                <a:cs typeface="Calibri"/>
              </a:rPr>
              <a:t> </a:t>
            </a:r>
            <a:r>
              <a:rPr sz="1100" spc="-25" dirty="0">
                <a:latin typeface="Calibri"/>
                <a:cs typeface="Calibri"/>
              </a:rPr>
              <a:t>in </a:t>
            </a:r>
            <a:r>
              <a:rPr sz="1100" dirty="0">
                <a:latin typeface="Calibri"/>
                <a:cs typeface="Calibri"/>
              </a:rPr>
              <a:t>one</a:t>
            </a:r>
            <a:r>
              <a:rPr sz="1100" spc="-20" dirty="0">
                <a:latin typeface="Calibri"/>
                <a:cs typeface="Calibri"/>
              </a:rPr>
              <a:t> </a:t>
            </a:r>
            <a:r>
              <a:rPr sz="1100" spc="-10" dirty="0">
                <a:latin typeface="Calibri"/>
                <a:cs typeface="Calibri"/>
              </a:rPr>
              <a:t>dimension.</a:t>
            </a:r>
            <a:endParaRPr sz="1100" dirty="0">
              <a:latin typeface="Calibri"/>
              <a:cs typeface="Calibri"/>
            </a:endParaRPr>
          </a:p>
        </p:txBody>
      </p:sp>
    </p:spTree>
    <p:extLst>
      <p:ext uri="{BB962C8B-B14F-4D97-AF65-F5344CB8AC3E}">
        <p14:creationId xmlns="" xmlns:p14="http://schemas.microsoft.com/office/powerpoint/2010/main" val="4116769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2E0D5751-6788-9A59-9DEB-3FF14CD812DE}"/>
            </a:ext>
          </a:extLst>
        </p:cNvPr>
        <p:cNvGrpSpPr/>
        <p:nvPr/>
      </p:nvGrpSpPr>
      <p:grpSpPr>
        <a:xfrm>
          <a:off x="0" y="0"/>
          <a:ext cx="0" cy="0"/>
          <a:chOff x="0" y="0"/>
          <a:chExt cx="0" cy="0"/>
        </a:xfrm>
      </p:grpSpPr>
      <p:sp>
        <p:nvSpPr>
          <p:cNvPr id="5122" name="Title 1">
            <a:extLst>
              <a:ext uri="{FF2B5EF4-FFF2-40B4-BE49-F238E27FC236}">
                <a16:creationId xmlns="" xmlns:a16="http://schemas.microsoft.com/office/drawing/2014/main" id="{F1B46F4C-C1E4-ECD1-AC30-5615F652599D}"/>
              </a:ext>
            </a:extLst>
          </p:cNvPr>
          <p:cNvSpPr>
            <a:spLocks noGrp="1"/>
          </p:cNvSpPr>
          <p:nvPr>
            <p:ph type="title"/>
          </p:nvPr>
        </p:nvSpPr>
        <p:spPr/>
        <p:txBody>
          <a:bodyPr/>
          <a:lstStyle/>
          <a:p>
            <a:r>
              <a:rPr lang="en-US" sz="2000" b="0" i="0" dirty="0">
                <a:solidFill>
                  <a:srgbClr val="383838"/>
                </a:solidFill>
                <a:effectLst/>
              </a:rPr>
              <a:t/>
            </a:r>
            <a:br>
              <a:rPr lang="en-US" sz="2000" b="0" i="0" dirty="0">
                <a:solidFill>
                  <a:srgbClr val="383838"/>
                </a:solidFill>
                <a:effectLst/>
              </a:rPr>
            </a:br>
            <a:r>
              <a:rPr lang="en-US" sz="2000" b="0" i="0" dirty="0">
                <a:solidFill>
                  <a:srgbClr val="383838"/>
                </a:solidFill>
                <a:effectLst/>
              </a:rPr>
              <a:t/>
            </a:r>
            <a:br>
              <a:rPr lang="en-US" sz="2000" b="0" i="0" dirty="0">
                <a:solidFill>
                  <a:srgbClr val="383838"/>
                </a:solidFill>
                <a:effectLst/>
              </a:rPr>
            </a:br>
            <a:r>
              <a:rPr lang="en-US" sz="2400" b="1" i="0" dirty="0">
                <a:solidFill>
                  <a:srgbClr val="383838"/>
                </a:solidFill>
                <a:effectLst/>
                <a:latin typeface="+mn-lt"/>
              </a:rPr>
              <a:t>Types of Support Vector Machine (SVM) Algorithms</a:t>
            </a:r>
            <a:r>
              <a:rPr lang="en-US" sz="1050" b="0" i="0" dirty="0">
                <a:solidFill>
                  <a:srgbClr val="383838"/>
                </a:solidFill>
                <a:effectLst/>
                <a:latin typeface="Inter"/>
              </a:rPr>
              <a:t/>
            </a:r>
            <a:br>
              <a:rPr lang="en-US" sz="1050" b="0" i="0" dirty="0">
                <a:solidFill>
                  <a:srgbClr val="383838"/>
                </a:solidFill>
                <a:effectLst/>
                <a:latin typeface="Inter"/>
              </a:rPr>
            </a:br>
            <a:r>
              <a:rPr lang="en-IN" sz="1600" b="1" i="0" dirty="0">
                <a:solidFill>
                  <a:srgbClr val="383838"/>
                </a:solidFill>
                <a:effectLst/>
                <a:latin typeface="Inter"/>
              </a:rPr>
              <a:t/>
            </a:r>
            <a:br>
              <a:rPr lang="en-IN" sz="1600" b="1" i="0" dirty="0">
                <a:solidFill>
                  <a:srgbClr val="383838"/>
                </a:solidFill>
                <a:effectLst/>
                <a:latin typeface="Inter"/>
              </a:rPr>
            </a:br>
            <a:endParaRPr lang="en-US" altLang="en-US" sz="2800" dirty="0">
              <a:latin typeface="+mn-lt"/>
              <a:ea typeface="MS PGothic" panose="020B0600070205080204" pitchFamily="34" charset="-128"/>
            </a:endParaRPr>
          </a:p>
        </p:txBody>
      </p:sp>
      <p:sp>
        <p:nvSpPr>
          <p:cNvPr id="4" name="Content Placeholder 3">
            <a:extLst>
              <a:ext uri="{FF2B5EF4-FFF2-40B4-BE49-F238E27FC236}">
                <a16:creationId xmlns="" xmlns:a16="http://schemas.microsoft.com/office/drawing/2014/main" id="{D0A748AA-8EFF-ED64-DB73-B3703F2C47B7}"/>
              </a:ext>
            </a:extLst>
          </p:cNvPr>
          <p:cNvSpPr>
            <a:spLocks noGrp="1"/>
          </p:cNvSpPr>
          <p:nvPr>
            <p:ph idx="1"/>
          </p:nvPr>
        </p:nvSpPr>
        <p:spPr>
          <a:xfrm>
            <a:off x="178068" y="890336"/>
            <a:ext cx="8229600" cy="6426485"/>
          </a:xfrm>
        </p:spPr>
        <p:txBody>
          <a:bodyPr/>
          <a:lstStyle/>
          <a:p>
            <a:pPr algn="just"/>
            <a:r>
              <a:rPr lang="en-US" sz="2400" b="1" i="0" dirty="0">
                <a:solidFill>
                  <a:srgbClr val="383838"/>
                </a:solidFill>
                <a:effectLst/>
              </a:rPr>
              <a:t>Linear SVM</a:t>
            </a:r>
            <a:r>
              <a:rPr lang="en-US" sz="2400" b="0" i="0" dirty="0">
                <a:solidFill>
                  <a:srgbClr val="383838"/>
                </a:solidFill>
                <a:effectLst/>
              </a:rPr>
              <a:t>: </a:t>
            </a:r>
            <a:r>
              <a:rPr lang="en-US" sz="2400" dirty="0">
                <a:solidFill>
                  <a:srgbClr val="FF0000"/>
                </a:solidFill>
                <a:ea typeface="MS PGothic" panose="020B0600070205080204" pitchFamily="34" charset="-128"/>
                <a:cs typeface="+mn-cs"/>
              </a:rPr>
              <a:t>When the data is perfectly linearly separable only then we can use Linear SVM</a:t>
            </a:r>
            <a:r>
              <a:rPr lang="en-US" sz="2400" b="0" i="0" dirty="0">
                <a:solidFill>
                  <a:srgbClr val="383838"/>
                </a:solidFill>
                <a:effectLst/>
              </a:rPr>
              <a:t>. Perfectly linearly separable means that the </a:t>
            </a:r>
            <a:r>
              <a:rPr lang="en-US" sz="2400" dirty="0">
                <a:solidFill>
                  <a:srgbClr val="FF0000"/>
                </a:solidFill>
                <a:ea typeface="MS PGothic" panose="020B0600070205080204" pitchFamily="34" charset="-128"/>
                <a:cs typeface="+mn-cs"/>
              </a:rPr>
              <a:t>data points can be classified into 2 classes by using a single straight line</a:t>
            </a:r>
            <a:r>
              <a:rPr lang="en-US" sz="2400" b="0" i="0" dirty="0">
                <a:solidFill>
                  <a:srgbClr val="383838"/>
                </a:solidFill>
                <a:effectLst/>
              </a:rPr>
              <a:t>(if 2D).</a:t>
            </a:r>
          </a:p>
          <a:p>
            <a:pPr marL="0" indent="0" algn="just">
              <a:buNone/>
            </a:pPr>
            <a:endParaRPr lang="en-US" sz="2800" dirty="0">
              <a:solidFill>
                <a:srgbClr val="383838"/>
              </a:solidFill>
            </a:endParaRPr>
          </a:p>
          <a:p>
            <a:pPr algn="just"/>
            <a:r>
              <a:rPr lang="en-US" sz="2400" b="1" i="0" dirty="0">
                <a:solidFill>
                  <a:srgbClr val="383838"/>
                </a:solidFill>
                <a:effectLst/>
              </a:rPr>
              <a:t>Non-Linear SVM</a:t>
            </a:r>
            <a:r>
              <a:rPr lang="en-US" sz="2400" b="0" i="0" dirty="0">
                <a:solidFill>
                  <a:srgbClr val="383838"/>
                </a:solidFill>
                <a:effectLst/>
              </a:rPr>
              <a:t>: </a:t>
            </a:r>
            <a:r>
              <a:rPr lang="en-US" sz="2400" dirty="0">
                <a:solidFill>
                  <a:srgbClr val="FF0000"/>
                </a:solidFill>
                <a:ea typeface="MS PGothic" panose="020B0600070205080204" pitchFamily="34" charset="-128"/>
                <a:cs typeface="+mn-cs"/>
              </a:rPr>
              <a:t>When the data is not linearly separable then we can use Non-Linear SVM</a:t>
            </a:r>
            <a:r>
              <a:rPr lang="en-US" sz="2400" b="0" i="0" dirty="0">
                <a:solidFill>
                  <a:srgbClr val="383838"/>
                </a:solidFill>
                <a:effectLst/>
              </a:rPr>
              <a:t>, which means when the </a:t>
            </a:r>
            <a:r>
              <a:rPr lang="en-US" sz="2400" dirty="0">
                <a:solidFill>
                  <a:srgbClr val="FF0000"/>
                </a:solidFill>
                <a:ea typeface="MS PGothic" panose="020B0600070205080204" pitchFamily="34" charset="-128"/>
                <a:cs typeface="+mn-cs"/>
              </a:rPr>
              <a:t>data points cannot be separated into 2 classes by using a straight line</a:t>
            </a:r>
            <a:r>
              <a:rPr lang="en-US" sz="2400" b="0" i="0" dirty="0">
                <a:solidFill>
                  <a:srgbClr val="383838"/>
                </a:solidFill>
                <a:effectLst/>
              </a:rPr>
              <a:t> (if 2D) then </a:t>
            </a:r>
            <a:r>
              <a:rPr lang="en-US" sz="2400" dirty="0">
                <a:solidFill>
                  <a:srgbClr val="FF0000"/>
                </a:solidFill>
                <a:ea typeface="MS PGothic" panose="020B0600070205080204" pitchFamily="34" charset="-128"/>
                <a:cs typeface="+mn-cs"/>
              </a:rPr>
              <a:t>we use some advanced techniques like kernel tricks to classify them</a:t>
            </a:r>
            <a:r>
              <a:rPr lang="en-US" sz="2400" b="0" i="0" dirty="0">
                <a:solidFill>
                  <a:srgbClr val="383838"/>
                </a:solidFill>
                <a:effectLst/>
              </a:rPr>
              <a:t>. In most real-world applications we do not find linearly separable datapoints hence we use kernel trick to solve them.</a:t>
            </a:r>
          </a:p>
          <a:p>
            <a:pPr algn="just"/>
            <a:endParaRPr lang="en-US" sz="2800" dirty="0">
              <a:solidFill>
                <a:srgbClr val="383838"/>
              </a:solidFill>
            </a:endParaRPr>
          </a:p>
          <a:p>
            <a:pPr algn="just">
              <a:buFont typeface="Wingdings" panose="05000000000000000000" pitchFamily="2" charset="2"/>
              <a:buChar char="Ø"/>
            </a:pPr>
            <a:endParaRPr lang="en-IN" sz="2800" dirty="0"/>
          </a:p>
          <a:p>
            <a:pPr>
              <a:buFont typeface="Wingdings" panose="05000000000000000000" pitchFamily="2" charset="2"/>
              <a:buChar char="Ø"/>
            </a:pPr>
            <a:endParaRPr lang="en-IN" sz="2800" dirty="0"/>
          </a:p>
        </p:txBody>
      </p:sp>
      <p:sp>
        <p:nvSpPr>
          <p:cNvPr id="3" name="Slide Number Placeholder 2">
            <a:extLst>
              <a:ext uri="{FF2B5EF4-FFF2-40B4-BE49-F238E27FC236}">
                <a16:creationId xmlns="" xmlns:a16="http://schemas.microsoft.com/office/drawing/2014/main" id="{2D4FBDB7-2CE3-94A6-85B1-CC63A67E50FB}"/>
              </a:ext>
            </a:extLst>
          </p:cNvPr>
          <p:cNvSpPr>
            <a:spLocks noGrp="1"/>
          </p:cNvSpPr>
          <p:nvPr>
            <p:ph type="sldNum" sz="quarter" idx="12"/>
          </p:nvPr>
        </p:nvSpPr>
        <p:spPr/>
        <p:txBody>
          <a:bodyPr/>
          <a:lstStyle/>
          <a:p>
            <a:fld id="{EED825E7-4ED0-4AFA-9DDE-3B315FB48AE3}" type="slidenum">
              <a:rPr lang="en-US" altLang="en-US" smtClean="0"/>
              <a:pPr/>
              <a:t>4</a:t>
            </a:fld>
            <a:endParaRPr lang="en-US" altLang="en-US" dirty="0"/>
          </a:p>
        </p:txBody>
      </p:sp>
      <p:sp>
        <p:nvSpPr>
          <p:cNvPr id="6" name="Rectangle 3">
            <a:extLst>
              <a:ext uri="{FF2B5EF4-FFF2-40B4-BE49-F238E27FC236}">
                <a16:creationId xmlns="" xmlns:a16="http://schemas.microsoft.com/office/drawing/2014/main" id="{91448BD6-3328-9AAF-425E-C4CA58881428}"/>
              </a:ext>
            </a:extLst>
          </p:cNvPr>
          <p:cNvSpPr>
            <a:spLocks noChangeArrowheads="1"/>
          </p:cNvSpPr>
          <p:nvPr/>
        </p:nvSpPr>
        <p:spPr bwMode="auto">
          <a:xfrm>
            <a:off x="152400" y="334833"/>
            <a:ext cx="27252" cy="923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 xmlns:p14="http://schemas.microsoft.com/office/powerpoint/2010/main" val="498966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 xmlns:a16="http://schemas.microsoft.com/office/drawing/2014/main" id="{B1B5A0FB-BC8D-3A5A-781D-059F5603D323}"/>
              </a:ext>
            </a:extLst>
          </p:cNvPr>
          <p:cNvSpPr>
            <a:spLocks noGrp="1"/>
          </p:cNvSpPr>
          <p:nvPr>
            <p:ph type="title"/>
          </p:nvPr>
        </p:nvSpPr>
        <p:spPr/>
        <p:txBody>
          <a:bodyPr/>
          <a:lstStyle/>
          <a:p>
            <a:r>
              <a:rPr lang="en-IN" sz="2800" b="1" i="0" dirty="0">
                <a:solidFill>
                  <a:srgbClr val="383838"/>
                </a:solidFill>
                <a:effectLst/>
                <a:latin typeface="+mn-lt"/>
              </a:rPr>
              <a:t>Important Terms</a:t>
            </a:r>
            <a:r>
              <a:rPr lang="en-IN" sz="2000" b="0" i="0" dirty="0">
                <a:solidFill>
                  <a:srgbClr val="383838"/>
                </a:solidFill>
                <a:effectLst/>
                <a:latin typeface="Inter"/>
              </a:rPr>
              <a:t/>
            </a:r>
            <a:br>
              <a:rPr lang="en-IN" sz="2000" b="0" i="0" dirty="0">
                <a:solidFill>
                  <a:srgbClr val="383838"/>
                </a:solidFill>
                <a:effectLst/>
                <a:latin typeface="Inter"/>
              </a:rPr>
            </a:br>
            <a:endParaRPr lang="en-US" altLang="en-US" sz="3200" b="1" dirty="0">
              <a:latin typeface="+mn-lt"/>
              <a:ea typeface="MS PGothic" panose="020B0600070205080204" pitchFamily="34" charset="-128"/>
            </a:endParaRPr>
          </a:p>
        </p:txBody>
      </p:sp>
      <p:sp>
        <p:nvSpPr>
          <p:cNvPr id="4" name="Content Placeholder 3">
            <a:extLst>
              <a:ext uri="{FF2B5EF4-FFF2-40B4-BE49-F238E27FC236}">
                <a16:creationId xmlns="" xmlns:a16="http://schemas.microsoft.com/office/drawing/2014/main" id="{43EF06CE-6BE5-94B9-5DD7-9DD02D8F1669}"/>
              </a:ext>
            </a:extLst>
          </p:cNvPr>
          <p:cNvSpPr>
            <a:spLocks noGrp="1"/>
          </p:cNvSpPr>
          <p:nvPr>
            <p:ph idx="1"/>
          </p:nvPr>
        </p:nvSpPr>
        <p:spPr>
          <a:xfrm>
            <a:off x="178067" y="1044340"/>
            <a:ext cx="8229600" cy="6426485"/>
          </a:xfrm>
        </p:spPr>
        <p:txBody>
          <a:bodyPr/>
          <a:lstStyle/>
          <a:p>
            <a:r>
              <a:rPr lang="en-US" sz="2400" b="1" i="0" dirty="0">
                <a:solidFill>
                  <a:srgbClr val="383838"/>
                </a:solidFill>
                <a:effectLst/>
              </a:rPr>
              <a:t>Support Vectors: </a:t>
            </a:r>
            <a:r>
              <a:rPr lang="en-US" sz="2400" b="0" i="0" dirty="0">
                <a:solidFill>
                  <a:srgbClr val="383838"/>
                </a:solidFill>
                <a:effectLst/>
              </a:rPr>
              <a:t>These are the </a:t>
            </a:r>
            <a:r>
              <a:rPr lang="en-US" sz="2400" dirty="0">
                <a:solidFill>
                  <a:srgbClr val="FF0000"/>
                </a:solidFill>
                <a:ea typeface="MS PGothic" panose="020B0600070205080204" pitchFamily="34" charset="-128"/>
                <a:cs typeface="+mn-cs"/>
              </a:rPr>
              <a:t>points that are closest to the hyperplane</a:t>
            </a:r>
            <a:r>
              <a:rPr lang="en-US" sz="2400" b="0" i="0" dirty="0">
                <a:solidFill>
                  <a:srgbClr val="383838"/>
                </a:solidFill>
                <a:effectLst/>
              </a:rPr>
              <a:t>. A separating line will be defined with the help of these data points.</a:t>
            </a:r>
          </a:p>
          <a:p>
            <a:r>
              <a:rPr lang="en-US" sz="2400" b="1" i="0" dirty="0">
                <a:solidFill>
                  <a:srgbClr val="383838"/>
                </a:solidFill>
                <a:effectLst/>
              </a:rPr>
              <a:t>Margin:</a:t>
            </a:r>
            <a:r>
              <a:rPr lang="en-US" sz="2400" b="0" i="0" dirty="0">
                <a:solidFill>
                  <a:srgbClr val="383838"/>
                </a:solidFill>
                <a:effectLst/>
              </a:rPr>
              <a:t> it is the </a:t>
            </a:r>
            <a:r>
              <a:rPr lang="en-US" sz="2400" dirty="0">
                <a:solidFill>
                  <a:srgbClr val="FF0000"/>
                </a:solidFill>
                <a:ea typeface="MS PGothic" panose="020B0600070205080204" pitchFamily="34" charset="-128"/>
                <a:cs typeface="+mn-cs"/>
              </a:rPr>
              <a:t>distance between the hyperplane and the observations closest to the hyperplane </a:t>
            </a:r>
            <a:r>
              <a:rPr lang="en-US" sz="2400" b="0" i="0" dirty="0">
                <a:solidFill>
                  <a:srgbClr val="383838"/>
                </a:solidFill>
                <a:effectLst/>
              </a:rPr>
              <a:t>(support vectors). In SVM large margin is considered a good margin. </a:t>
            </a:r>
          </a:p>
          <a:p>
            <a:pPr marL="0" indent="0">
              <a:buNone/>
            </a:pPr>
            <a:endParaRPr lang="en-IN" sz="3000" b="1" dirty="0"/>
          </a:p>
          <a:p>
            <a:pPr>
              <a:buFont typeface="Wingdings" panose="05000000000000000000" pitchFamily="2" charset="2"/>
              <a:buChar char="Ø"/>
            </a:pPr>
            <a:endParaRPr lang="en-IN" sz="2400" dirty="0"/>
          </a:p>
          <a:p>
            <a:pPr marL="0" indent="0">
              <a:buNone/>
            </a:pPr>
            <a:endParaRPr lang="en-IN" sz="2800" dirty="0"/>
          </a:p>
        </p:txBody>
      </p:sp>
      <p:sp>
        <p:nvSpPr>
          <p:cNvPr id="3" name="Slide Number Placeholder 2">
            <a:extLst>
              <a:ext uri="{FF2B5EF4-FFF2-40B4-BE49-F238E27FC236}">
                <a16:creationId xmlns="" xmlns:a16="http://schemas.microsoft.com/office/drawing/2014/main" id="{181623F4-871C-5595-37E3-97102EC0A65E}"/>
              </a:ext>
            </a:extLst>
          </p:cNvPr>
          <p:cNvSpPr>
            <a:spLocks noGrp="1"/>
          </p:cNvSpPr>
          <p:nvPr>
            <p:ph type="sldNum" sz="quarter" idx="12"/>
          </p:nvPr>
        </p:nvSpPr>
        <p:spPr/>
        <p:txBody>
          <a:bodyPr/>
          <a:lstStyle/>
          <a:p>
            <a:fld id="{EED825E7-4ED0-4AFA-9DDE-3B315FB48AE3}" type="slidenum">
              <a:rPr lang="en-US" altLang="en-US" smtClean="0"/>
              <a:pPr/>
              <a:t>5</a:t>
            </a:fld>
            <a:endParaRPr lang="en-US" altLang="en-US" dirty="0"/>
          </a:p>
        </p:txBody>
      </p:sp>
      <p:sp>
        <p:nvSpPr>
          <p:cNvPr id="6" name="Rectangle 3">
            <a:extLst>
              <a:ext uri="{FF2B5EF4-FFF2-40B4-BE49-F238E27FC236}">
                <a16:creationId xmlns="" xmlns:a16="http://schemas.microsoft.com/office/drawing/2014/main" id="{4D2B899D-D8CA-9319-D8C4-15009D2BBA86}"/>
              </a:ext>
            </a:extLst>
          </p:cNvPr>
          <p:cNvSpPr>
            <a:spLocks noChangeArrowheads="1"/>
          </p:cNvSpPr>
          <p:nvPr/>
        </p:nvSpPr>
        <p:spPr bwMode="auto">
          <a:xfrm>
            <a:off x="152400" y="334833"/>
            <a:ext cx="27252" cy="923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 xmlns:a16="http://schemas.microsoft.com/office/drawing/2014/main" id="{3DD25753-EE23-9716-4286-B1E1FA13206D}"/>
              </a:ext>
            </a:extLst>
          </p:cNvPr>
          <p:cNvPicPr>
            <a:picLocks noChangeAspect="1"/>
          </p:cNvPicPr>
          <p:nvPr/>
        </p:nvPicPr>
        <p:blipFill>
          <a:blip r:embed="rId3"/>
          <a:stretch>
            <a:fillRect/>
          </a:stretch>
        </p:blipFill>
        <p:spPr>
          <a:xfrm>
            <a:off x="1164657" y="3349592"/>
            <a:ext cx="6371923" cy="3325528"/>
          </a:xfrm>
          <a:prstGeom prst="rect">
            <a:avLst/>
          </a:prstGeom>
        </p:spPr>
      </p:pic>
    </p:spTree>
    <p:extLst>
      <p:ext uri="{BB962C8B-B14F-4D97-AF65-F5344CB8AC3E}">
        <p14:creationId xmlns="" xmlns:p14="http://schemas.microsoft.com/office/powerpoint/2010/main" val="3112846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9FD59150-E8EB-068F-4240-B6D9C9CD8740}"/>
            </a:ext>
          </a:extLst>
        </p:cNvPr>
        <p:cNvGrpSpPr/>
        <p:nvPr/>
      </p:nvGrpSpPr>
      <p:grpSpPr>
        <a:xfrm>
          <a:off x="0" y="0"/>
          <a:ext cx="0" cy="0"/>
          <a:chOff x="0" y="0"/>
          <a:chExt cx="0" cy="0"/>
        </a:xfrm>
      </p:grpSpPr>
      <p:sp>
        <p:nvSpPr>
          <p:cNvPr id="5122" name="Title 1">
            <a:extLst>
              <a:ext uri="{FF2B5EF4-FFF2-40B4-BE49-F238E27FC236}">
                <a16:creationId xmlns="" xmlns:a16="http://schemas.microsoft.com/office/drawing/2014/main" id="{FA117C72-9DA5-CC70-D759-ABBFE4DA97D2}"/>
              </a:ext>
            </a:extLst>
          </p:cNvPr>
          <p:cNvSpPr>
            <a:spLocks noGrp="1"/>
          </p:cNvSpPr>
          <p:nvPr>
            <p:ph type="title"/>
          </p:nvPr>
        </p:nvSpPr>
        <p:spPr/>
        <p:txBody>
          <a:bodyPr/>
          <a:lstStyle/>
          <a:p>
            <a:r>
              <a:rPr lang="en-US" sz="2800" b="1" i="0" dirty="0">
                <a:solidFill>
                  <a:srgbClr val="383838"/>
                </a:solidFill>
                <a:effectLst/>
                <a:latin typeface="+mn-lt"/>
              </a:rPr>
              <a:t>How Does Support Vector Machine Work?</a:t>
            </a:r>
            <a:r>
              <a:rPr lang="en-US" sz="2000" b="0" i="0" dirty="0">
                <a:solidFill>
                  <a:srgbClr val="383838"/>
                </a:solidFill>
                <a:effectLst/>
                <a:latin typeface="Inter"/>
              </a:rPr>
              <a:t/>
            </a:r>
            <a:br>
              <a:rPr lang="en-US" sz="2000" b="0" i="0" dirty="0">
                <a:solidFill>
                  <a:srgbClr val="383838"/>
                </a:solidFill>
                <a:effectLst/>
                <a:latin typeface="Inter"/>
              </a:rPr>
            </a:br>
            <a:endParaRPr lang="en-US" altLang="en-US" sz="3200" b="1" dirty="0">
              <a:latin typeface="+mn-lt"/>
              <a:ea typeface="MS PGothic" panose="020B0600070205080204" pitchFamily="34" charset="-128"/>
            </a:endParaRPr>
          </a:p>
        </p:txBody>
      </p:sp>
      <p:sp>
        <p:nvSpPr>
          <p:cNvPr id="4" name="Content Placeholder 3">
            <a:extLst>
              <a:ext uri="{FF2B5EF4-FFF2-40B4-BE49-F238E27FC236}">
                <a16:creationId xmlns="" xmlns:a16="http://schemas.microsoft.com/office/drawing/2014/main" id="{56F523B0-190E-9CD0-916C-5BEBB3B9904F}"/>
              </a:ext>
            </a:extLst>
          </p:cNvPr>
          <p:cNvSpPr>
            <a:spLocks noGrp="1"/>
          </p:cNvSpPr>
          <p:nvPr>
            <p:ph idx="1"/>
          </p:nvPr>
        </p:nvSpPr>
        <p:spPr>
          <a:xfrm>
            <a:off x="220895" y="919537"/>
            <a:ext cx="8229600" cy="6426485"/>
          </a:xfrm>
        </p:spPr>
        <p:txBody>
          <a:bodyPr/>
          <a:lstStyle/>
          <a:p>
            <a:r>
              <a:rPr lang="en-US" sz="2400" b="0" i="0" dirty="0">
                <a:solidFill>
                  <a:srgbClr val="383838"/>
                </a:solidFill>
                <a:effectLst/>
              </a:rPr>
              <a:t> Suppose we have a dataset that has two classes (green and blue). We want to classify that the new data point as either blue or green.</a:t>
            </a:r>
          </a:p>
          <a:p>
            <a:endParaRPr lang="en-IN" sz="2400" b="1" dirty="0"/>
          </a:p>
          <a:p>
            <a:pPr>
              <a:buFont typeface="Wingdings" panose="05000000000000000000" pitchFamily="2" charset="2"/>
              <a:buChar char="Ø"/>
            </a:pPr>
            <a:endParaRPr lang="en-IN" sz="2400" dirty="0"/>
          </a:p>
          <a:p>
            <a:pPr>
              <a:buFont typeface="Wingdings" panose="05000000000000000000" pitchFamily="2" charset="2"/>
              <a:buChar char="Ø"/>
            </a:pPr>
            <a:endParaRPr lang="en-IN" sz="2800" dirty="0"/>
          </a:p>
        </p:txBody>
      </p:sp>
      <p:sp>
        <p:nvSpPr>
          <p:cNvPr id="3" name="Slide Number Placeholder 2">
            <a:extLst>
              <a:ext uri="{FF2B5EF4-FFF2-40B4-BE49-F238E27FC236}">
                <a16:creationId xmlns="" xmlns:a16="http://schemas.microsoft.com/office/drawing/2014/main" id="{86B65792-9014-EC19-4092-F7E75E9E9CD9}"/>
              </a:ext>
            </a:extLst>
          </p:cNvPr>
          <p:cNvSpPr>
            <a:spLocks noGrp="1"/>
          </p:cNvSpPr>
          <p:nvPr>
            <p:ph type="sldNum" sz="quarter" idx="12"/>
          </p:nvPr>
        </p:nvSpPr>
        <p:spPr/>
        <p:txBody>
          <a:bodyPr/>
          <a:lstStyle/>
          <a:p>
            <a:fld id="{EED825E7-4ED0-4AFA-9DDE-3B315FB48AE3}" type="slidenum">
              <a:rPr lang="en-US" altLang="en-US" smtClean="0"/>
              <a:pPr/>
              <a:t>6</a:t>
            </a:fld>
            <a:endParaRPr lang="en-US" altLang="en-US" dirty="0"/>
          </a:p>
        </p:txBody>
      </p:sp>
      <p:sp>
        <p:nvSpPr>
          <p:cNvPr id="6" name="Rectangle 3">
            <a:extLst>
              <a:ext uri="{FF2B5EF4-FFF2-40B4-BE49-F238E27FC236}">
                <a16:creationId xmlns="" xmlns:a16="http://schemas.microsoft.com/office/drawing/2014/main" id="{098744F5-CD70-B204-535A-779458F46DEF}"/>
              </a:ext>
            </a:extLst>
          </p:cNvPr>
          <p:cNvSpPr>
            <a:spLocks noChangeArrowheads="1"/>
          </p:cNvSpPr>
          <p:nvPr/>
        </p:nvSpPr>
        <p:spPr bwMode="auto">
          <a:xfrm>
            <a:off x="152400" y="334833"/>
            <a:ext cx="27252" cy="923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 xmlns:a16="http://schemas.microsoft.com/office/drawing/2014/main" id="{F277AB6E-4065-CD94-7324-DBFB64B7675F}"/>
              </a:ext>
            </a:extLst>
          </p:cNvPr>
          <p:cNvPicPr>
            <a:picLocks noChangeAspect="1"/>
          </p:cNvPicPr>
          <p:nvPr/>
        </p:nvPicPr>
        <p:blipFill>
          <a:blip r:embed="rId3"/>
          <a:stretch>
            <a:fillRect/>
          </a:stretch>
        </p:blipFill>
        <p:spPr>
          <a:xfrm>
            <a:off x="2686252" y="2069431"/>
            <a:ext cx="3829247" cy="3000928"/>
          </a:xfrm>
          <a:prstGeom prst="rect">
            <a:avLst/>
          </a:prstGeom>
        </p:spPr>
      </p:pic>
      <p:sp>
        <p:nvSpPr>
          <p:cNvPr id="9" name="TextBox 8">
            <a:extLst>
              <a:ext uri="{FF2B5EF4-FFF2-40B4-BE49-F238E27FC236}">
                <a16:creationId xmlns="" xmlns:a16="http://schemas.microsoft.com/office/drawing/2014/main" id="{96710E5F-1596-63B0-9601-F4EC809923D5}"/>
              </a:ext>
            </a:extLst>
          </p:cNvPr>
          <p:cNvSpPr txBox="1"/>
          <p:nvPr/>
        </p:nvSpPr>
        <p:spPr>
          <a:xfrm>
            <a:off x="577516" y="5236491"/>
            <a:ext cx="7988967" cy="1200329"/>
          </a:xfrm>
          <a:prstGeom prst="rect">
            <a:avLst/>
          </a:prstGeom>
          <a:noFill/>
        </p:spPr>
        <p:txBody>
          <a:bodyPr wrap="square">
            <a:spAutoFit/>
          </a:bodyPr>
          <a:lstStyle/>
          <a:p>
            <a:pPr marL="342900" indent="-342900" algn="just">
              <a:buFont typeface="Arial" panose="020B0604020202020204" pitchFamily="34" charset="0"/>
              <a:buChar char="•"/>
            </a:pPr>
            <a:r>
              <a:rPr lang="en-US" sz="2400" b="0" i="0" dirty="0">
                <a:solidFill>
                  <a:srgbClr val="383838"/>
                </a:solidFill>
                <a:effectLst/>
                <a:latin typeface="+mn-lt"/>
              </a:rPr>
              <a:t>To classify these points, we can have many decision boundaries, but the question is which is the best and how do we find it?</a:t>
            </a:r>
            <a:endParaRPr lang="en-IN" sz="2400" dirty="0">
              <a:latin typeface="+mn-lt"/>
            </a:endParaRPr>
          </a:p>
        </p:txBody>
      </p:sp>
    </p:spTree>
    <p:extLst>
      <p:ext uri="{BB962C8B-B14F-4D97-AF65-F5344CB8AC3E}">
        <p14:creationId xmlns="" xmlns:p14="http://schemas.microsoft.com/office/powerpoint/2010/main" val="2401337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331D85FD-D812-A529-3AFB-97C0CA8F53AF}"/>
            </a:ext>
          </a:extLst>
        </p:cNvPr>
        <p:cNvGrpSpPr/>
        <p:nvPr/>
      </p:nvGrpSpPr>
      <p:grpSpPr>
        <a:xfrm>
          <a:off x="0" y="0"/>
          <a:ext cx="0" cy="0"/>
          <a:chOff x="0" y="0"/>
          <a:chExt cx="0" cy="0"/>
        </a:xfrm>
      </p:grpSpPr>
      <p:sp>
        <p:nvSpPr>
          <p:cNvPr id="5122" name="Title 1">
            <a:extLst>
              <a:ext uri="{FF2B5EF4-FFF2-40B4-BE49-F238E27FC236}">
                <a16:creationId xmlns="" xmlns:a16="http://schemas.microsoft.com/office/drawing/2014/main" id="{B74EF35E-1009-8AB8-630D-5251474BC4AF}"/>
              </a:ext>
            </a:extLst>
          </p:cNvPr>
          <p:cNvSpPr>
            <a:spLocks noGrp="1"/>
          </p:cNvSpPr>
          <p:nvPr>
            <p:ph type="title"/>
          </p:nvPr>
        </p:nvSpPr>
        <p:spPr/>
        <p:txBody>
          <a:bodyPr/>
          <a:lstStyle/>
          <a:p>
            <a:endParaRPr lang="en-US" altLang="en-US" sz="3200" b="1" dirty="0">
              <a:latin typeface="+mn-lt"/>
              <a:ea typeface="MS PGothic" panose="020B0600070205080204" pitchFamily="34" charset="-128"/>
            </a:endParaRPr>
          </a:p>
        </p:txBody>
      </p:sp>
      <p:sp>
        <p:nvSpPr>
          <p:cNvPr id="4" name="Content Placeholder 3">
            <a:extLst>
              <a:ext uri="{FF2B5EF4-FFF2-40B4-BE49-F238E27FC236}">
                <a16:creationId xmlns="" xmlns:a16="http://schemas.microsoft.com/office/drawing/2014/main" id="{1E7B4D12-9416-2685-A04F-ED9D059682D4}"/>
              </a:ext>
            </a:extLst>
          </p:cNvPr>
          <p:cNvSpPr>
            <a:spLocks noGrp="1"/>
          </p:cNvSpPr>
          <p:nvPr>
            <p:ph idx="1"/>
          </p:nvPr>
        </p:nvSpPr>
        <p:spPr>
          <a:xfrm>
            <a:off x="220895" y="919537"/>
            <a:ext cx="8229600" cy="6426485"/>
          </a:xfrm>
        </p:spPr>
        <p:txBody>
          <a:bodyPr/>
          <a:lstStyle/>
          <a:p>
            <a:pPr algn="just">
              <a:buFont typeface="Wingdings" panose="05000000000000000000" pitchFamily="2" charset="2"/>
              <a:buChar char="Ø"/>
            </a:pPr>
            <a:r>
              <a:rPr lang="en-US" sz="2400" b="1" i="0" dirty="0">
                <a:solidFill>
                  <a:srgbClr val="383838"/>
                </a:solidFill>
                <a:effectLst/>
              </a:rPr>
              <a:t>NOTE: </a:t>
            </a:r>
            <a:r>
              <a:rPr lang="en-US" sz="2400" b="0" i="0" dirty="0">
                <a:solidFill>
                  <a:srgbClr val="383838"/>
                </a:solidFill>
                <a:effectLst/>
              </a:rPr>
              <a:t>Since we are plotting the data points in a 2-dimensional graph we call this decision boundary a </a:t>
            </a:r>
            <a:r>
              <a:rPr lang="en-US" sz="2400" b="1" i="0" dirty="0">
                <a:solidFill>
                  <a:srgbClr val="383838"/>
                </a:solidFill>
                <a:effectLst/>
              </a:rPr>
              <a:t>straight line</a:t>
            </a:r>
            <a:r>
              <a:rPr lang="en-US" sz="2400" b="0" i="0" dirty="0">
                <a:solidFill>
                  <a:srgbClr val="383838"/>
                </a:solidFill>
                <a:effectLst/>
              </a:rPr>
              <a:t> but if we have more dimensions, we call this decision boundary a </a:t>
            </a:r>
            <a:r>
              <a:rPr lang="en-US" sz="2400" b="1" i="0" dirty="0">
                <a:solidFill>
                  <a:srgbClr val="383838"/>
                </a:solidFill>
                <a:effectLst/>
              </a:rPr>
              <a:t>“hyperplane”.</a:t>
            </a:r>
          </a:p>
          <a:p>
            <a:pPr algn="just">
              <a:buFont typeface="Wingdings" panose="05000000000000000000" pitchFamily="2" charset="2"/>
              <a:buChar char="Ø"/>
            </a:pPr>
            <a:r>
              <a:rPr lang="en-US" sz="2400" b="0" i="0" dirty="0">
                <a:effectLst/>
              </a:rPr>
              <a:t>A hyper-plan is a plane in space that is used to separate the two data points classes. The main task of the SVM model is to find the best hyper-plan to classify data points.</a:t>
            </a:r>
            <a:endParaRPr lang="en-US" sz="2400" b="1" i="0" dirty="0">
              <a:effectLst/>
            </a:endParaRPr>
          </a:p>
          <a:p>
            <a:pPr marL="0" indent="0" algn="just">
              <a:buNone/>
            </a:pPr>
            <a:endParaRPr lang="en-IN" sz="2400" dirty="0"/>
          </a:p>
        </p:txBody>
      </p:sp>
      <p:sp>
        <p:nvSpPr>
          <p:cNvPr id="3" name="Slide Number Placeholder 2">
            <a:extLst>
              <a:ext uri="{FF2B5EF4-FFF2-40B4-BE49-F238E27FC236}">
                <a16:creationId xmlns="" xmlns:a16="http://schemas.microsoft.com/office/drawing/2014/main" id="{FCFCDF89-9621-BFD8-47DC-E257F445039D}"/>
              </a:ext>
            </a:extLst>
          </p:cNvPr>
          <p:cNvSpPr>
            <a:spLocks noGrp="1"/>
          </p:cNvSpPr>
          <p:nvPr>
            <p:ph type="sldNum" sz="quarter" idx="12"/>
          </p:nvPr>
        </p:nvSpPr>
        <p:spPr/>
        <p:txBody>
          <a:bodyPr/>
          <a:lstStyle/>
          <a:p>
            <a:fld id="{EED825E7-4ED0-4AFA-9DDE-3B315FB48AE3}" type="slidenum">
              <a:rPr lang="en-US" altLang="en-US" smtClean="0"/>
              <a:pPr/>
              <a:t>7</a:t>
            </a:fld>
            <a:endParaRPr lang="en-US" altLang="en-US" dirty="0"/>
          </a:p>
        </p:txBody>
      </p:sp>
      <p:sp>
        <p:nvSpPr>
          <p:cNvPr id="6" name="Rectangle 3">
            <a:extLst>
              <a:ext uri="{FF2B5EF4-FFF2-40B4-BE49-F238E27FC236}">
                <a16:creationId xmlns="" xmlns:a16="http://schemas.microsoft.com/office/drawing/2014/main" id="{80B62D71-CC3A-073D-6C33-7D57D2B28CA4}"/>
              </a:ext>
            </a:extLst>
          </p:cNvPr>
          <p:cNvSpPr>
            <a:spLocks noChangeArrowheads="1"/>
          </p:cNvSpPr>
          <p:nvPr/>
        </p:nvSpPr>
        <p:spPr bwMode="auto">
          <a:xfrm>
            <a:off x="152400" y="334833"/>
            <a:ext cx="27252" cy="923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 xmlns:a16="http://schemas.microsoft.com/office/drawing/2014/main" id="{D15F2225-021C-5C1D-9E96-CEDFA067A6F1}"/>
              </a:ext>
            </a:extLst>
          </p:cNvPr>
          <p:cNvPicPr>
            <a:picLocks noChangeAspect="1"/>
          </p:cNvPicPr>
          <p:nvPr/>
        </p:nvPicPr>
        <p:blipFill>
          <a:blip r:embed="rId3"/>
          <a:stretch>
            <a:fillRect/>
          </a:stretch>
        </p:blipFill>
        <p:spPr>
          <a:xfrm>
            <a:off x="3436218" y="3792561"/>
            <a:ext cx="3328921" cy="2633464"/>
          </a:xfrm>
          <a:prstGeom prst="rect">
            <a:avLst/>
          </a:prstGeom>
        </p:spPr>
      </p:pic>
    </p:spTree>
    <p:extLst>
      <p:ext uri="{BB962C8B-B14F-4D97-AF65-F5344CB8AC3E}">
        <p14:creationId xmlns="" xmlns:p14="http://schemas.microsoft.com/office/powerpoint/2010/main" val="2225236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53400786-D08F-31E9-0886-362D63C79174}"/>
            </a:ext>
          </a:extLst>
        </p:cNvPr>
        <p:cNvGrpSpPr/>
        <p:nvPr/>
      </p:nvGrpSpPr>
      <p:grpSpPr>
        <a:xfrm>
          <a:off x="0" y="0"/>
          <a:ext cx="0" cy="0"/>
          <a:chOff x="0" y="0"/>
          <a:chExt cx="0" cy="0"/>
        </a:xfrm>
      </p:grpSpPr>
      <p:sp>
        <p:nvSpPr>
          <p:cNvPr id="5122" name="Title 1">
            <a:extLst>
              <a:ext uri="{FF2B5EF4-FFF2-40B4-BE49-F238E27FC236}">
                <a16:creationId xmlns="" xmlns:a16="http://schemas.microsoft.com/office/drawing/2014/main" id="{840B0D09-C829-054E-C77B-6F99C9FF031E}"/>
              </a:ext>
            </a:extLst>
          </p:cNvPr>
          <p:cNvSpPr>
            <a:spLocks noGrp="1"/>
          </p:cNvSpPr>
          <p:nvPr>
            <p:ph type="title"/>
          </p:nvPr>
        </p:nvSpPr>
        <p:spPr/>
        <p:txBody>
          <a:bodyPr/>
          <a:lstStyle/>
          <a:p>
            <a:endParaRPr lang="en-US" altLang="en-US" sz="3200" b="1" dirty="0">
              <a:latin typeface="+mn-lt"/>
              <a:ea typeface="MS PGothic" panose="020B0600070205080204" pitchFamily="34" charset="-128"/>
            </a:endParaRPr>
          </a:p>
        </p:txBody>
      </p:sp>
      <p:sp>
        <p:nvSpPr>
          <p:cNvPr id="4" name="Content Placeholder 3">
            <a:extLst>
              <a:ext uri="{FF2B5EF4-FFF2-40B4-BE49-F238E27FC236}">
                <a16:creationId xmlns="" xmlns:a16="http://schemas.microsoft.com/office/drawing/2014/main" id="{2E0AFF81-32C5-693C-59F5-2FB9767D3451}"/>
              </a:ext>
            </a:extLst>
          </p:cNvPr>
          <p:cNvSpPr>
            <a:spLocks noGrp="1"/>
          </p:cNvSpPr>
          <p:nvPr>
            <p:ph idx="1"/>
          </p:nvPr>
        </p:nvSpPr>
        <p:spPr>
          <a:xfrm>
            <a:off x="220895" y="919537"/>
            <a:ext cx="8229600" cy="6426485"/>
          </a:xfrm>
        </p:spPr>
        <p:txBody>
          <a:bodyPr/>
          <a:lstStyle/>
          <a:p>
            <a:pPr algn="just"/>
            <a:r>
              <a:rPr lang="en-US" sz="2400" b="0" i="0" dirty="0">
                <a:solidFill>
                  <a:srgbClr val="FF0000"/>
                </a:solidFill>
                <a:effectLst/>
              </a:rPr>
              <a:t>The best hyperplane is that plane that has the maximum distance from both the classes</a:t>
            </a:r>
            <a:r>
              <a:rPr lang="en-US" sz="2400" b="0" i="0" dirty="0">
                <a:solidFill>
                  <a:srgbClr val="383838"/>
                </a:solidFill>
                <a:effectLst/>
              </a:rPr>
              <a:t>, and this is the main aim of SVM. This is done by finding different hyperplanes which classify the labels in the best way then it will choose the one which is farthest from the data points or the one which has a maximum margin.</a:t>
            </a:r>
          </a:p>
          <a:p>
            <a:pPr algn="just"/>
            <a:endParaRPr lang="en-IN" sz="2400" dirty="0"/>
          </a:p>
        </p:txBody>
      </p:sp>
      <p:sp>
        <p:nvSpPr>
          <p:cNvPr id="3" name="Slide Number Placeholder 2">
            <a:extLst>
              <a:ext uri="{FF2B5EF4-FFF2-40B4-BE49-F238E27FC236}">
                <a16:creationId xmlns="" xmlns:a16="http://schemas.microsoft.com/office/drawing/2014/main" id="{D16B7651-B551-A8CE-2674-9E2820EBC561}"/>
              </a:ext>
            </a:extLst>
          </p:cNvPr>
          <p:cNvSpPr>
            <a:spLocks noGrp="1"/>
          </p:cNvSpPr>
          <p:nvPr>
            <p:ph type="sldNum" sz="quarter" idx="12"/>
          </p:nvPr>
        </p:nvSpPr>
        <p:spPr/>
        <p:txBody>
          <a:bodyPr/>
          <a:lstStyle/>
          <a:p>
            <a:fld id="{EED825E7-4ED0-4AFA-9DDE-3B315FB48AE3}" type="slidenum">
              <a:rPr lang="en-US" altLang="en-US" smtClean="0"/>
              <a:pPr/>
              <a:t>8</a:t>
            </a:fld>
            <a:endParaRPr lang="en-US" altLang="en-US" dirty="0"/>
          </a:p>
        </p:txBody>
      </p:sp>
      <p:sp>
        <p:nvSpPr>
          <p:cNvPr id="6" name="Rectangle 3">
            <a:extLst>
              <a:ext uri="{FF2B5EF4-FFF2-40B4-BE49-F238E27FC236}">
                <a16:creationId xmlns="" xmlns:a16="http://schemas.microsoft.com/office/drawing/2014/main" id="{BC0F0B91-274E-4899-DAF9-1F60DCE1FFE3}"/>
              </a:ext>
            </a:extLst>
          </p:cNvPr>
          <p:cNvSpPr>
            <a:spLocks noChangeArrowheads="1"/>
          </p:cNvSpPr>
          <p:nvPr/>
        </p:nvSpPr>
        <p:spPr bwMode="auto">
          <a:xfrm>
            <a:off x="152400" y="334833"/>
            <a:ext cx="27252" cy="923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 xmlns:a16="http://schemas.microsoft.com/office/drawing/2014/main" id="{EE146B79-30A1-10EA-5AAE-E41ABC51B503}"/>
              </a:ext>
            </a:extLst>
          </p:cNvPr>
          <p:cNvPicPr>
            <a:picLocks noChangeAspect="1"/>
          </p:cNvPicPr>
          <p:nvPr/>
        </p:nvPicPr>
        <p:blipFill>
          <a:blip r:embed="rId3"/>
          <a:stretch>
            <a:fillRect/>
          </a:stretch>
        </p:blipFill>
        <p:spPr>
          <a:xfrm>
            <a:off x="2505467" y="3150397"/>
            <a:ext cx="4229317" cy="3448227"/>
          </a:xfrm>
          <a:prstGeom prst="rect">
            <a:avLst/>
          </a:prstGeom>
        </p:spPr>
      </p:pic>
    </p:spTree>
    <p:extLst>
      <p:ext uri="{BB962C8B-B14F-4D97-AF65-F5344CB8AC3E}">
        <p14:creationId xmlns="" xmlns:p14="http://schemas.microsoft.com/office/powerpoint/2010/main" val="3548577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FFD52BC-90D1-A43B-F20F-603DD47E11BD}"/>
              </a:ext>
            </a:extLst>
          </p:cNvPr>
          <p:cNvSpPr>
            <a:spLocks noGrp="1"/>
          </p:cNvSpPr>
          <p:nvPr>
            <p:ph type="title"/>
          </p:nvPr>
        </p:nvSpPr>
        <p:spPr/>
        <p:txBody>
          <a:bodyPr/>
          <a:lstStyle/>
          <a:p>
            <a:r>
              <a:rPr lang="en-US" sz="2800" b="1" dirty="0">
                <a:latin typeface="+mn-lt"/>
              </a:rPr>
              <a:t>Mathematical intuition behind SVM</a:t>
            </a:r>
            <a:endParaRPr lang="en-IN" sz="2800" b="1" dirty="0">
              <a:latin typeface="+mn-lt"/>
            </a:endParaRPr>
          </a:p>
        </p:txBody>
      </p:sp>
      <p:pic>
        <p:nvPicPr>
          <p:cNvPr id="6" name="Content Placeholder 5">
            <a:extLst>
              <a:ext uri="{FF2B5EF4-FFF2-40B4-BE49-F238E27FC236}">
                <a16:creationId xmlns="" xmlns:a16="http://schemas.microsoft.com/office/drawing/2014/main" id="{828D46E8-01D5-7062-6C75-F1EE6E069F9A}"/>
              </a:ext>
            </a:extLst>
          </p:cNvPr>
          <p:cNvPicPr>
            <a:picLocks noGrp="1" noChangeAspect="1"/>
          </p:cNvPicPr>
          <p:nvPr>
            <p:ph idx="1"/>
          </p:nvPr>
        </p:nvPicPr>
        <p:blipFill>
          <a:blip r:embed="rId2"/>
          <a:stretch>
            <a:fillRect/>
          </a:stretch>
        </p:blipFill>
        <p:spPr>
          <a:xfrm>
            <a:off x="2184248" y="1207172"/>
            <a:ext cx="5005824" cy="2848520"/>
          </a:xfrm>
        </p:spPr>
      </p:pic>
      <p:sp>
        <p:nvSpPr>
          <p:cNvPr id="4" name="Slide Number Placeholder 3">
            <a:extLst>
              <a:ext uri="{FF2B5EF4-FFF2-40B4-BE49-F238E27FC236}">
                <a16:creationId xmlns="" xmlns:a16="http://schemas.microsoft.com/office/drawing/2014/main" id="{6CD1F725-DB89-AD00-3C9A-BA237B7EBD57}"/>
              </a:ext>
            </a:extLst>
          </p:cNvPr>
          <p:cNvSpPr>
            <a:spLocks noGrp="1"/>
          </p:cNvSpPr>
          <p:nvPr>
            <p:ph type="sldNum" sz="quarter" idx="12"/>
          </p:nvPr>
        </p:nvSpPr>
        <p:spPr/>
        <p:txBody>
          <a:bodyPr/>
          <a:lstStyle/>
          <a:p>
            <a:fld id="{EED825E7-4ED0-4AFA-9DDE-3B315FB48AE3}" type="slidenum">
              <a:rPr lang="en-US" altLang="en-US" smtClean="0"/>
              <a:pPr/>
              <a:t>9</a:t>
            </a:fld>
            <a:endParaRPr lang="en-US" altLang="en-US"/>
          </a:p>
        </p:txBody>
      </p:sp>
      <p:sp>
        <p:nvSpPr>
          <p:cNvPr id="9" name="TextBox 8">
            <a:extLst>
              <a:ext uri="{FF2B5EF4-FFF2-40B4-BE49-F238E27FC236}">
                <a16:creationId xmlns="" xmlns:a16="http://schemas.microsoft.com/office/drawing/2014/main" id="{CFAA8DC0-A7F7-464E-6514-0C893597244B}"/>
              </a:ext>
            </a:extLst>
          </p:cNvPr>
          <p:cNvSpPr txBox="1"/>
          <p:nvPr/>
        </p:nvSpPr>
        <p:spPr>
          <a:xfrm>
            <a:off x="1665170" y="8855241"/>
            <a:ext cx="7931217" cy="2156059"/>
          </a:xfrm>
          <a:prstGeom prst="rect">
            <a:avLst/>
          </a:prstGeom>
          <a:noFill/>
        </p:spPr>
        <p:txBody>
          <a:bodyPr wrap="square" rtlCol="0">
            <a:spAutoFit/>
          </a:bodyPr>
          <a:lstStyle/>
          <a:p>
            <a:endParaRPr lang="en-IN" dirty="0"/>
          </a:p>
        </p:txBody>
      </p:sp>
      <p:sp>
        <p:nvSpPr>
          <p:cNvPr id="10" name="Rectangle 5">
            <a:extLst>
              <a:ext uri="{FF2B5EF4-FFF2-40B4-BE49-F238E27FC236}">
                <a16:creationId xmlns="" xmlns:a16="http://schemas.microsoft.com/office/drawing/2014/main" id="{8C0B195D-B5BB-5AA3-9A8F-94C63EC23CFD}"/>
              </a:ext>
            </a:extLst>
          </p:cNvPr>
          <p:cNvSpPr>
            <a:spLocks noChangeArrowheads="1"/>
          </p:cNvSpPr>
          <p:nvPr/>
        </p:nvSpPr>
        <p:spPr bwMode="auto">
          <a:xfrm>
            <a:off x="933649" y="4015984"/>
            <a:ext cx="6920566" cy="8617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mn-lt"/>
                <a:cs typeface="Poppins" panose="00000500000000000000" pitchFamily="2" charset="0"/>
              </a:rPr>
              <a:t>The hyper-plan can be expressed by the following equation</a:t>
            </a:r>
            <a:r>
              <a:rPr kumimoji="0" lang="en-US" altLang="en-US" sz="1200" b="0" i="0" u="none" strike="noStrike" cap="none" normalizeH="0" baseline="0" dirty="0">
                <a:ln>
                  <a:noFill/>
                </a:ln>
                <a:solidFill>
                  <a:srgbClr val="7E7E7E"/>
                </a:solidFill>
                <a:effectLst/>
                <a:latin typeface="Poppins" panose="00000500000000000000" pitchFamily="2" charset="0"/>
                <a:cs typeface="Poppins" panose="00000500000000000000" pitchFamily="2" charset="0"/>
              </a:rPr>
              <a:t>.</a:t>
            </a:r>
            <a:endParaRPr kumimoji="0" lang="en-US" altLang="en-US" sz="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30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pic>
        <p:nvPicPr>
          <p:cNvPr id="1030" name="Picture 6">
            <a:extLst>
              <a:ext uri="{FF2B5EF4-FFF2-40B4-BE49-F238E27FC236}">
                <a16:creationId xmlns="" xmlns:a16="http://schemas.microsoft.com/office/drawing/2014/main" id="{EACEB1B0-68CC-0FB2-C5C4-711BB6267012}"/>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888423" y="4379494"/>
            <a:ext cx="2125312" cy="539015"/>
          </a:xfrm>
          <a:prstGeom prst="rect">
            <a:avLst/>
          </a:prstGeom>
          <a:noFill/>
          <a:extLst>
            <a:ext uri="{909E8E84-426E-40DD-AFC4-6F175D3DCCD1}">
              <a14:hiddenFill xmlns="" xmlns:a14="http://schemas.microsoft.com/office/drawing/2010/main">
                <a:solidFill>
                  <a:srgbClr val="FFFFFF"/>
                </a:solidFill>
              </a14:hiddenFill>
            </a:ext>
          </a:extLst>
        </p:spPr>
      </p:pic>
      <p:sp>
        <p:nvSpPr>
          <p:cNvPr id="11" name="TextBox 10">
            <a:extLst>
              <a:ext uri="{FF2B5EF4-FFF2-40B4-BE49-F238E27FC236}">
                <a16:creationId xmlns="" xmlns:a16="http://schemas.microsoft.com/office/drawing/2014/main" id="{C2968DDB-7BCE-C4AA-F26C-5FD549E2CD3A}"/>
              </a:ext>
            </a:extLst>
          </p:cNvPr>
          <p:cNvSpPr txBox="1"/>
          <p:nvPr/>
        </p:nvSpPr>
        <p:spPr>
          <a:xfrm>
            <a:off x="433138" y="4851132"/>
            <a:ext cx="8210349" cy="1631216"/>
          </a:xfrm>
          <a:prstGeom prst="rect">
            <a:avLst/>
          </a:prstGeom>
          <a:noFill/>
        </p:spPr>
        <p:txBody>
          <a:bodyPr wrap="square" rtlCol="0">
            <a:spAutoFit/>
          </a:bodyPr>
          <a:lstStyle/>
          <a:p>
            <a:pPr algn="just"/>
            <a:r>
              <a:rPr lang="en-US" sz="2000" b="0" i="0" dirty="0">
                <a:effectLst/>
                <a:latin typeface="+mn-lt"/>
              </a:rPr>
              <a:t>W is a vector of constants that represent the slopes of the plan. In this example, the vector can be represented with two constants [-1 and 0]. Now, let’s take two data points, one from each class, and find the projection of them to the hyper-plan. Assuming that the hyper-plan is passing through origin so, b = 0.</a:t>
            </a:r>
            <a:endParaRPr lang="en-IN" sz="2000" dirty="0">
              <a:latin typeface="+mn-lt"/>
            </a:endParaRPr>
          </a:p>
        </p:txBody>
      </p:sp>
    </p:spTree>
    <p:extLst>
      <p:ext uri="{BB962C8B-B14F-4D97-AF65-F5344CB8AC3E}">
        <p14:creationId xmlns="" xmlns:p14="http://schemas.microsoft.com/office/powerpoint/2010/main" val="12340569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13259</TotalTime>
  <Words>832</Words>
  <Application>Microsoft Office PowerPoint</Application>
  <PresentationFormat>On-screen Show (4:3)</PresentationFormat>
  <Paragraphs>105</Paragraphs>
  <Slides>18</Slides>
  <Notes>6</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Slide 1</vt:lpstr>
      <vt:lpstr> Support Vector Machine (SVM) Algorithm </vt:lpstr>
      <vt:lpstr>What is Hyperplane</vt:lpstr>
      <vt:lpstr>  Types of Support Vector Machine (SVM) Algorithms  </vt:lpstr>
      <vt:lpstr>Important Terms </vt:lpstr>
      <vt:lpstr>How Does Support Vector Machine Work? </vt:lpstr>
      <vt:lpstr>Slide 7</vt:lpstr>
      <vt:lpstr>Slide 8</vt:lpstr>
      <vt:lpstr>Mathematical intuition behind SVM</vt:lpstr>
      <vt:lpstr>Slide 10</vt:lpstr>
      <vt:lpstr>Slide 11</vt:lpstr>
      <vt:lpstr>Slide 12</vt:lpstr>
      <vt:lpstr>Mathematical intuition behind SVM</vt:lpstr>
      <vt:lpstr>Slide 14</vt:lpstr>
      <vt:lpstr>Mathematical intuition behind SVM</vt:lpstr>
      <vt:lpstr>Mathematical intuition behind SVM</vt:lpstr>
      <vt:lpstr>Slide 17</vt:lpstr>
      <vt:lpstr>Slide 18</vt:lpstr>
    </vt:vector>
  </TitlesOfParts>
  <Company>Lucent Technologies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CSC</cp:lastModifiedBy>
  <cp:revision>230</cp:revision>
  <cp:lastPrinted>2001-06-14T13:58:17Z</cp:lastPrinted>
  <dcterms:created xsi:type="dcterms:W3CDTF">2011-01-13T23:43:38Z</dcterms:created>
  <dcterms:modified xsi:type="dcterms:W3CDTF">2025-03-05T08:53:57Z</dcterms:modified>
</cp:coreProperties>
</file>