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00"/>
    <a:srgbClr val="E90039"/>
    <a:srgbClr val="2B2B2D"/>
    <a:srgbClr val="7F257C"/>
    <a:srgbClr val="1E997C"/>
    <a:srgbClr val="0784BA"/>
    <a:srgbClr val="BE004C"/>
    <a:srgbClr val="FF8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/>
    <p:restoredTop sz="94635"/>
  </p:normalViewPr>
  <p:slideViewPr>
    <p:cSldViewPr snapToGrid="0" snapToObjects="1">
      <p:cViewPr varScale="1">
        <p:scale>
          <a:sx n="202" d="100"/>
          <a:sy n="2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CE5-6A6B-AD4C-A037-82E33432F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C091A-00B6-7643-8F91-29944C1F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F3B0-3E58-1149-9A49-E234AF05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ADD6-B6C9-5E4E-87EC-5E29B4B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BE8CD-CFA3-C947-9759-A5E5456B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EA6F-4222-6744-95CA-919118A9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BEFB2-BD86-5B43-A518-FA141DCC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AD28-9E49-F04C-97AE-AFF17050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550A-2AD6-4C4B-825A-067BF82E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D1B9-530A-3246-9B15-30C80BFF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A2335-871F-3446-9FF6-B956B596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806-216E-DD44-B7A1-861F2071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8CA7-7521-8940-869F-66A61A76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0458-A3E6-8E48-8563-875072D7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5CF4-C5F4-0D45-AF7E-6746FEC7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C2D-657B-F046-AA61-EA99002C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F58B-A5DB-D547-8D9E-B5C174B9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7E5A-DED5-3D4F-83D7-7098B645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21D8-1B29-B848-878C-5E0F4CCD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733F-FD43-CC4F-B06A-FE07DD6C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836E-2E54-4B45-BCCC-8769FCB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AF50-FB98-614D-8EBD-E0BB5C99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301B-6263-A440-9AC4-17E0221A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904-5EB1-A545-83BE-549E22E2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B5BB-7D62-3041-BC4A-2A136A7D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949B-A352-9448-9B39-7B3E181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4372-9738-F247-A324-B22888439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3459-2750-5844-A4CE-7EF69F7D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10A18-5320-C740-8841-D23E55FC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F3FA-6EA4-EE45-B261-838B0314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645BF-10FF-0046-9883-FCFA425A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2C9A-E971-774A-A169-DC3F7BB6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494B-188E-BA47-B3AC-9849FBF3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0D3C-15B7-9A4F-ACCD-2738B84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636DA-1A5A-5842-8D3A-39EF4343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8EE6F-0C61-2C49-B2A0-F08BF557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27501-9F7D-D846-BC93-37F85814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3BDE1-6FE5-E743-923C-BE8E8BA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E8B35-BE35-2B46-B774-F11038E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051F-5396-2C49-986E-4B782D96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DE85F-4025-CC44-A89D-CFCE75A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6B75-65EB-F741-87A1-29D9E71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ABC6A-5470-C44E-A8AA-CEF25EB3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C3EE8-ED64-E649-AE38-BAB031FD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B43C-55CC-D04F-96E6-3C7A3DEC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0D8DE-143D-4D4D-B792-5949A173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C90A-294C-8D4A-BBA0-7C1E4178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D4FF-52B2-7D42-B83F-9C90F4BE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76DD-A065-FF4F-8D43-8A7DA2F1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199B-5A30-864E-B4EA-E5433F80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D534-C081-4B49-8010-E148CB4A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2649-A5BD-D54C-8F4C-63340A2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C780-9229-6140-8A31-FAAC6F6F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840D2-5DD7-0C4C-B244-CCC9A8FF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C6026-E435-974C-BC3A-E6296BEE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CB29A-896E-5140-AAC0-0971B03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7D22-FCBE-854A-A70C-571C06E7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4748-EE43-BE4C-A5C6-A0303BDC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61E85-7D3F-8148-B566-E7A9BBE4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1A47-EFAB-164E-B495-1E7CE28B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7498-82C0-F04C-A16B-2CFE5A3B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023B-A236-DD45-9301-8E2E0462FEC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4189-7AF4-8542-8C37-599AFF721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39D6-50CD-1747-A404-567246873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E568-C7EF-1648-8B92-6457DD5F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B1201E-16E5-1F45-9159-BE143CE992EF}"/>
              </a:ext>
            </a:extLst>
          </p:cNvPr>
          <p:cNvGrpSpPr/>
          <p:nvPr/>
        </p:nvGrpSpPr>
        <p:grpSpPr>
          <a:xfrm>
            <a:off x="1762231" y="1374586"/>
            <a:ext cx="2750753" cy="2029810"/>
            <a:chOff x="1762231" y="1374586"/>
            <a:chExt cx="2750753" cy="20298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5FE6F5-E12B-8946-B535-22F26DB866BA}"/>
                </a:ext>
              </a:extLst>
            </p:cNvPr>
            <p:cNvGrpSpPr/>
            <p:nvPr/>
          </p:nvGrpSpPr>
          <p:grpSpPr>
            <a:xfrm>
              <a:off x="2277061" y="1913527"/>
              <a:ext cx="1490869" cy="1490869"/>
              <a:chOff x="1991508" y="924564"/>
              <a:chExt cx="1490869" cy="149086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E6E6E1-4A07-234F-A463-85626EAA40A1}"/>
                  </a:ext>
                </a:extLst>
              </p:cNvPr>
              <p:cNvSpPr/>
              <p:nvPr/>
            </p:nvSpPr>
            <p:spPr>
              <a:xfrm>
                <a:off x="1991508" y="924564"/>
                <a:ext cx="1490869" cy="1490869"/>
              </a:xfrm>
              <a:prstGeom prst="ellipse">
                <a:avLst/>
              </a:prstGeom>
              <a:gradFill>
                <a:gsLst>
                  <a:gs pos="0">
                    <a:srgbClr val="E90039"/>
                  </a:gs>
                  <a:gs pos="100000">
                    <a:srgbClr val="FF1800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A302F5-2BC3-D94C-9C0D-10FB7A65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8407" y="1041464"/>
                <a:ext cx="1257068" cy="1257068"/>
              </a:xfrm>
              <a:prstGeom prst="rect">
                <a:avLst/>
              </a:prstGeom>
              <a:noFill/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2C11ED-4161-4D4F-A01F-C63729AEAC70}"/>
                </a:ext>
              </a:extLst>
            </p:cNvPr>
            <p:cNvSpPr txBox="1"/>
            <p:nvPr/>
          </p:nvSpPr>
          <p:spPr>
            <a:xfrm>
              <a:off x="1762231" y="1374586"/>
              <a:ext cx="2750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SOURCE CODE CHECKED IN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762155-6BC1-2943-A613-7B17C2628B7D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3022496" y="3404396"/>
            <a:ext cx="8790" cy="538975"/>
          </a:xfrm>
          <a:prstGeom prst="straightConnector1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F945CF-11B0-A742-95D6-A7334D846DD4}"/>
              </a:ext>
            </a:extLst>
          </p:cNvPr>
          <p:cNvGrpSpPr/>
          <p:nvPr/>
        </p:nvGrpSpPr>
        <p:grpSpPr>
          <a:xfrm>
            <a:off x="1761988" y="3943371"/>
            <a:ext cx="2521011" cy="2028358"/>
            <a:chOff x="1761988" y="3943371"/>
            <a:chExt cx="2521011" cy="20283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DA53BE-BAFA-E648-90AA-8D13BFB92407}"/>
                </a:ext>
              </a:extLst>
            </p:cNvPr>
            <p:cNvSpPr/>
            <p:nvPr/>
          </p:nvSpPr>
          <p:spPr>
            <a:xfrm>
              <a:off x="2285851" y="3943371"/>
              <a:ext cx="1490869" cy="1490869"/>
            </a:xfrm>
            <a:prstGeom prst="ellipse">
              <a:avLst/>
            </a:prstGeom>
            <a:gradFill>
              <a:gsLst>
                <a:gs pos="0">
                  <a:srgbClr val="E90039"/>
                </a:gs>
                <a:gs pos="100000">
                  <a:srgbClr val="FF1800"/>
                </a:gs>
              </a:gsLst>
              <a:path path="circle">
                <a:fillToRect l="50000" t="130000" r="50000" b="-30000"/>
              </a:path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F50D845-893A-D349-9ADB-FA8A1DD3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8271" y="4045248"/>
              <a:ext cx="1373966" cy="137396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DBD303-C66A-934C-99A9-0E8420EDF255}"/>
                </a:ext>
              </a:extLst>
            </p:cNvPr>
            <p:cNvSpPr txBox="1"/>
            <p:nvPr/>
          </p:nvSpPr>
          <p:spPr>
            <a:xfrm>
              <a:off x="1761988" y="5602397"/>
              <a:ext cx="2521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MASTER STARTED BUILD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894B75-2383-194E-8D00-33291D040FBB}"/>
              </a:ext>
            </a:extLst>
          </p:cNvPr>
          <p:cNvGrpSpPr/>
          <p:nvPr/>
        </p:nvGrpSpPr>
        <p:grpSpPr>
          <a:xfrm>
            <a:off x="3808525" y="4238859"/>
            <a:ext cx="4488830" cy="484604"/>
            <a:chOff x="3470314" y="3957963"/>
            <a:chExt cx="4488830" cy="48460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2C1873-7BE0-6641-90DE-DFC0FAF6DACD}"/>
                </a:ext>
              </a:extLst>
            </p:cNvPr>
            <p:cNvCxnSpPr>
              <a:cxnSpLocks/>
            </p:cNvCxnSpPr>
            <p:nvPr/>
          </p:nvCxnSpPr>
          <p:spPr>
            <a:xfrm>
              <a:off x="3470314" y="4408290"/>
              <a:ext cx="4488830" cy="34277"/>
            </a:xfrm>
            <a:prstGeom prst="straightConnector1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35BC79-09E5-C34A-B6D8-BD4E7BC50669}"/>
                </a:ext>
              </a:extLst>
            </p:cNvPr>
            <p:cNvSpPr txBox="1"/>
            <p:nvPr/>
          </p:nvSpPr>
          <p:spPr>
            <a:xfrm>
              <a:off x="3964072" y="3957963"/>
              <a:ext cx="354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BUILD ARTIFACTS SHARED TO SLAVE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738DC83-728F-C543-B448-4971BE632A21}"/>
              </a:ext>
            </a:extLst>
          </p:cNvPr>
          <p:cNvGrpSpPr/>
          <p:nvPr/>
        </p:nvGrpSpPr>
        <p:grpSpPr>
          <a:xfrm>
            <a:off x="7770500" y="3238949"/>
            <a:ext cx="2659511" cy="2363448"/>
            <a:chOff x="7406863" y="3001402"/>
            <a:chExt cx="2659511" cy="23634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3C440F-87E7-B245-9DFC-FF843B1D9B2E}"/>
                </a:ext>
              </a:extLst>
            </p:cNvPr>
            <p:cNvGrpSpPr/>
            <p:nvPr/>
          </p:nvGrpSpPr>
          <p:grpSpPr>
            <a:xfrm>
              <a:off x="7753064" y="3451729"/>
              <a:ext cx="1913121" cy="1913121"/>
              <a:chOff x="7753064" y="3451729"/>
              <a:chExt cx="1913121" cy="191312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B8D3D2F-09D3-2940-B0D2-4E914110D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3064" y="3451729"/>
                <a:ext cx="1913121" cy="1913121"/>
              </a:xfrm>
              <a:prstGeom prst="rect">
                <a:avLst/>
              </a:prstGeom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14BB8D0-FA21-114D-B381-2A3970815A04}"/>
                  </a:ext>
                </a:extLst>
              </p:cNvPr>
              <p:cNvGrpSpPr/>
              <p:nvPr/>
            </p:nvGrpSpPr>
            <p:grpSpPr>
              <a:xfrm>
                <a:off x="8930839" y="3490537"/>
                <a:ext cx="735346" cy="735346"/>
                <a:chOff x="8274252" y="3697133"/>
                <a:chExt cx="1490869" cy="1490869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8BA6F77-5888-A643-B914-2EF30105B776}"/>
                    </a:ext>
                  </a:extLst>
                </p:cNvPr>
                <p:cNvSpPr/>
                <p:nvPr/>
              </p:nvSpPr>
              <p:spPr>
                <a:xfrm>
                  <a:off x="8274252" y="3697133"/>
                  <a:ext cx="1490869" cy="149086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0" name="Graphic 49">
                  <a:extLst>
                    <a:ext uri="{FF2B5EF4-FFF2-40B4-BE49-F238E27FC236}">
                      <a16:creationId xmlns:a16="http://schemas.microsoft.com/office/drawing/2014/main" id="{B0878EB8-2546-934A-B4A9-87AC9BBB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6672" y="3799010"/>
                  <a:ext cx="1373966" cy="1373966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153C15-38C6-0A46-8896-A276D8D93667}"/>
                </a:ext>
              </a:extLst>
            </p:cNvPr>
            <p:cNvSpPr txBox="1"/>
            <p:nvPr/>
          </p:nvSpPr>
          <p:spPr>
            <a:xfrm>
              <a:off x="7406863" y="3001402"/>
              <a:ext cx="2659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SLAVE DEPLOY TO</a:t>
              </a:r>
              <a:r>
                <a:rPr lang="en-US" b="1" i="1" dirty="0">
                  <a:solidFill>
                    <a:srgbClr val="FFC000"/>
                  </a:solidFill>
                </a:rPr>
                <a:t> </a:t>
              </a:r>
              <a:r>
                <a:rPr lang="en-US" b="1" dirty="0">
                  <a:solidFill>
                    <a:srgbClr val="FFC000"/>
                  </a:solidFill>
                </a:rPr>
                <a:t>SERVER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E54B045-AFF4-CD4D-B4C0-F6564D150238}"/>
              </a:ext>
            </a:extLst>
          </p:cNvPr>
          <p:cNvSpPr txBox="1"/>
          <p:nvPr/>
        </p:nvSpPr>
        <p:spPr>
          <a:xfrm>
            <a:off x="0" y="41261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AUTOMATED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DEPLOYMENT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TO REMOTE SERVER</a:t>
            </a:r>
          </a:p>
        </p:txBody>
      </p:sp>
    </p:spTree>
    <p:extLst>
      <p:ext uri="{BB962C8B-B14F-4D97-AF65-F5344CB8AC3E}">
        <p14:creationId xmlns:p14="http://schemas.microsoft.com/office/powerpoint/2010/main" val="8705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E54B045-AFF4-CD4D-B4C0-F6564D150238}"/>
              </a:ext>
            </a:extLst>
          </p:cNvPr>
          <p:cNvSpPr txBox="1"/>
          <p:nvPr/>
        </p:nvSpPr>
        <p:spPr>
          <a:xfrm>
            <a:off x="0" y="41261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AUTOMATED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DEPLOYMENT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TO REMOTE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2F36-3210-304B-8C29-8AF690414854}"/>
              </a:ext>
            </a:extLst>
          </p:cNvPr>
          <p:cNvSpPr txBox="1"/>
          <p:nvPr/>
        </p:nvSpPr>
        <p:spPr>
          <a:xfrm>
            <a:off x="1645920" y="1576552"/>
            <a:ext cx="934922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Create 2 EC2 instances – Master and Slave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Provide EC2-USER access to login with only password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1800"/>
                </a:solidFill>
              </a:rPr>
              <a:t>sudo</a:t>
            </a:r>
            <a:r>
              <a:rPr lang="en-US" sz="2400" dirty="0">
                <a:solidFill>
                  <a:srgbClr val="FF1800"/>
                </a:solidFill>
              </a:rPr>
              <a:t> </a:t>
            </a:r>
            <a:r>
              <a:rPr lang="en-US" sz="2400" dirty="0" err="1">
                <a:solidFill>
                  <a:srgbClr val="FF1800"/>
                </a:solidFill>
              </a:rPr>
              <a:t>passwd</a:t>
            </a:r>
            <a:r>
              <a:rPr lang="en-US" sz="2400" dirty="0">
                <a:solidFill>
                  <a:srgbClr val="FF1800"/>
                </a:solidFill>
              </a:rPr>
              <a:t> ec2-user </a:t>
            </a:r>
            <a:r>
              <a:rPr lang="en-US" sz="2400" dirty="0">
                <a:solidFill>
                  <a:schemeClr val="bg1"/>
                </a:solidFill>
              </a:rPr>
              <a:t>and change the password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the </a:t>
            </a:r>
            <a:r>
              <a:rPr lang="en-US" sz="2400" dirty="0" err="1">
                <a:solidFill>
                  <a:srgbClr val="FF1800"/>
                </a:solidFill>
              </a:rPr>
              <a:t>PasswordAuthentication</a:t>
            </a:r>
            <a:r>
              <a:rPr lang="en-US" sz="2400" dirty="0">
                <a:solidFill>
                  <a:schemeClr val="bg1"/>
                </a:solidFill>
              </a:rPr>
              <a:t> parameter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in the </a:t>
            </a:r>
            <a:r>
              <a:rPr lang="en-US" sz="2400" dirty="0">
                <a:solidFill>
                  <a:srgbClr val="FF1800"/>
                </a:solidFill>
              </a:rPr>
              <a:t>/</a:t>
            </a:r>
            <a:r>
              <a:rPr lang="en-US" sz="2400" dirty="0" err="1">
                <a:solidFill>
                  <a:srgbClr val="FF1800"/>
                </a:solidFill>
              </a:rPr>
              <a:t>etc</a:t>
            </a:r>
            <a:r>
              <a:rPr lang="en-US" sz="2400" dirty="0">
                <a:solidFill>
                  <a:srgbClr val="FF1800"/>
                </a:solidFill>
              </a:rPr>
              <a:t>/</a:t>
            </a:r>
            <a:r>
              <a:rPr lang="en-US" sz="2400" dirty="0" err="1">
                <a:solidFill>
                  <a:srgbClr val="FF1800"/>
                </a:solidFill>
              </a:rPr>
              <a:t>ssh</a:t>
            </a:r>
            <a:r>
              <a:rPr lang="en-US" sz="2400" dirty="0">
                <a:solidFill>
                  <a:srgbClr val="FF1800"/>
                </a:solidFill>
              </a:rPr>
              <a:t>/</a:t>
            </a:r>
            <a:r>
              <a:rPr lang="en-US" sz="2400" dirty="0" err="1">
                <a:solidFill>
                  <a:srgbClr val="FF1800"/>
                </a:solidFill>
              </a:rPr>
              <a:t>sshd_config</a:t>
            </a:r>
            <a:r>
              <a:rPr lang="en-US" sz="2400" dirty="0">
                <a:solidFill>
                  <a:schemeClr val="bg1"/>
                </a:solidFill>
              </a:rPr>
              <a:t> file: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</a:t>
            </a:r>
            <a:r>
              <a:rPr lang="en-US" sz="2400" dirty="0" err="1">
                <a:solidFill>
                  <a:srgbClr val="FF1800"/>
                </a:solidFill>
              </a:rPr>
              <a:t>PasswordAuthentication</a:t>
            </a:r>
            <a:r>
              <a:rPr lang="en-US" sz="2400" dirty="0">
                <a:solidFill>
                  <a:srgbClr val="FF1800"/>
                </a:solidFill>
              </a:rPr>
              <a:t> yes</a:t>
            </a:r>
          </a:p>
          <a:p>
            <a:pPr lvl="1"/>
            <a:r>
              <a:rPr lang="en-US" sz="2400" dirty="0">
                <a:solidFill>
                  <a:srgbClr val="FF1800"/>
                </a:solidFill>
              </a:rPr>
              <a:t>	</a:t>
            </a:r>
            <a:r>
              <a:rPr lang="en-US" sz="2400" dirty="0" err="1">
                <a:solidFill>
                  <a:srgbClr val="FF1800"/>
                </a:solidFill>
              </a:rPr>
              <a:t>sudo</a:t>
            </a:r>
            <a:r>
              <a:rPr lang="en-US" sz="2400" dirty="0">
                <a:solidFill>
                  <a:srgbClr val="FF1800"/>
                </a:solidFill>
              </a:rPr>
              <a:t> service </a:t>
            </a:r>
            <a:r>
              <a:rPr lang="en-US" sz="2400" dirty="0" err="1">
                <a:solidFill>
                  <a:srgbClr val="FF1800"/>
                </a:solidFill>
              </a:rPr>
              <a:t>sshd</a:t>
            </a:r>
            <a:r>
              <a:rPr lang="en-US" sz="2400" dirty="0">
                <a:solidFill>
                  <a:srgbClr val="FF1800"/>
                </a:solidFill>
              </a:rPr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26510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E54B045-AFF4-CD4D-B4C0-F6564D150238}"/>
              </a:ext>
            </a:extLst>
          </p:cNvPr>
          <p:cNvSpPr txBox="1"/>
          <p:nvPr/>
        </p:nvSpPr>
        <p:spPr>
          <a:xfrm>
            <a:off x="0" y="41261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AUTOMATED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DEPLOYMENT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TO REMOTE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2F36-3210-304B-8C29-8AF690414854}"/>
              </a:ext>
            </a:extLst>
          </p:cNvPr>
          <p:cNvSpPr txBox="1"/>
          <p:nvPr/>
        </p:nvSpPr>
        <p:spPr>
          <a:xfrm>
            <a:off x="1210792" y="1601776"/>
            <a:ext cx="946060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Install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b="1" dirty="0">
                <a:solidFill>
                  <a:schemeClr val="bg1"/>
                </a:solidFill>
              </a:rPr>
              <a:t> yum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b="1" dirty="0">
                <a:solidFill>
                  <a:schemeClr val="bg1"/>
                </a:solidFill>
              </a:rPr>
              <a:t> yum install java-1.8.0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Install Jenkins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yum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-O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yum.repos.d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jenkins.repo</a:t>
            </a:r>
            <a:r>
              <a:rPr lang="en-US" dirty="0">
                <a:solidFill>
                  <a:schemeClr val="bg1"/>
                </a:solidFill>
              </a:rPr>
              <a:t> http://pkg.jenkins-ci.org/redhat/jenkins.repo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rpm — import http://pkg.jenkins-ci.org/redhat/jenkins-ci.org.key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yum install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r>
              <a:rPr lang="en-US" b="1" dirty="0">
                <a:solidFill>
                  <a:schemeClr val="bg1"/>
                </a:solidFill>
              </a:rPr>
              <a:t>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chkconfig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r>
              <a:rPr lang="en-US" b="1" dirty="0">
                <a:solidFill>
                  <a:schemeClr val="bg1"/>
                </a:solidFill>
              </a:rPr>
              <a:t> 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Install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install git -y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E54B045-AFF4-CD4D-B4C0-F6564D150238}"/>
              </a:ext>
            </a:extLst>
          </p:cNvPr>
          <p:cNvSpPr txBox="1"/>
          <p:nvPr/>
        </p:nvSpPr>
        <p:spPr>
          <a:xfrm>
            <a:off x="0" y="41261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AUTOMATED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DEPLOYMENT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TO REMOTE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2F36-3210-304B-8C29-8AF690414854}"/>
              </a:ext>
            </a:extLst>
          </p:cNvPr>
          <p:cNvSpPr txBox="1"/>
          <p:nvPr/>
        </p:nvSpPr>
        <p:spPr>
          <a:xfrm>
            <a:off x="1929698" y="1690063"/>
            <a:ext cx="7968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Generate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ssh</a:t>
            </a:r>
            <a:r>
              <a:rPr lang="en-US" sz="2000" dirty="0">
                <a:solidFill>
                  <a:schemeClr val="bg1"/>
                </a:solidFill>
              </a:rPr>
              <a:t>-keygen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sudo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</a:t>
            </a:r>
            <a:r>
              <a:rPr lang="en-US" sz="2000" dirty="0">
                <a:solidFill>
                  <a:schemeClr val="bg1"/>
                </a:solidFill>
              </a:rPr>
              <a:t>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cat ~/.</a:t>
            </a:r>
            <a:r>
              <a:rPr lang="en-US" sz="2000" dirty="0" err="1">
                <a:solidFill>
                  <a:schemeClr val="bg1"/>
                </a:solidFill>
              </a:rPr>
              <a:t>ssh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id_rsa.pub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https://github.com/settings/keys add new </a:t>
            </a:r>
            <a:r>
              <a:rPr lang="en-US" sz="2800" dirty="0" err="1">
                <a:solidFill>
                  <a:schemeClr val="bg1"/>
                </a:solidFill>
              </a:rPr>
              <a:t>ssh</a:t>
            </a:r>
            <a:r>
              <a:rPr lang="en-US" sz="2800" dirty="0">
                <a:solidFill>
                  <a:schemeClr val="bg1"/>
                </a:solidFill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7583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D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E54B045-AFF4-CD4D-B4C0-F6564D150238}"/>
              </a:ext>
            </a:extLst>
          </p:cNvPr>
          <p:cNvSpPr txBox="1"/>
          <p:nvPr/>
        </p:nvSpPr>
        <p:spPr>
          <a:xfrm>
            <a:off x="0" y="41261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AUTOMATED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DEPLOYMENT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l Nile" pitchFamily="2" charset="-78"/>
              </a:rPr>
              <a:t> </a:t>
            </a:r>
            <a:r>
              <a:rPr lang="en-US" sz="3200" b="1" dirty="0">
                <a:solidFill>
                  <a:srgbClr val="FF1800"/>
                </a:solidFill>
                <a:latin typeface="Century Gothic" panose="020B0502020202020204" pitchFamily="34" charset="0"/>
                <a:cs typeface="Al Nile" pitchFamily="2" charset="-78"/>
              </a:rPr>
              <a:t>TO REMOTE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2F36-3210-304B-8C29-8AF690414854}"/>
              </a:ext>
            </a:extLst>
          </p:cNvPr>
          <p:cNvSpPr txBox="1"/>
          <p:nvPr/>
        </p:nvSpPr>
        <p:spPr>
          <a:xfrm>
            <a:off x="1929698" y="1690063"/>
            <a:ext cx="904164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Repeat same process in slave instance slide 2 and 3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Don’t install Jenkins just install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Install Apache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-y install </a:t>
            </a:r>
            <a:r>
              <a:rPr lang="en-US" dirty="0" err="1">
                <a:solidFill>
                  <a:schemeClr val="bg1"/>
                </a:solidFill>
              </a:rPr>
              <a:t>httpd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service </a:t>
            </a:r>
            <a:r>
              <a:rPr lang="en-US" dirty="0" err="1">
                <a:solidFill>
                  <a:schemeClr val="bg1"/>
                </a:solidFill>
              </a:rPr>
              <a:t>httpd</a:t>
            </a:r>
            <a:r>
              <a:rPr lang="en-US" dirty="0">
                <a:solidFill>
                  <a:schemeClr val="bg1"/>
                </a:solidFill>
              </a:rPr>
              <a:t> start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new folder based on your project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/www/html/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automationdemo</a:t>
            </a:r>
            <a:endParaRPr lang="en-US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</a:t>
            </a:r>
            <a:r>
              <a:rPr lang="en-US" dirty="0" err="1">
                <a:solidFill>
                  <a:schemeClr val="bg1"/>
                </a:solidFill>
              </a:rPr>
              <a:t>httpd</a:t>
            </a:r>
            <a:r>
              <a:rPr lang="en-US" dirty="0">
                <a:solidFill>
                  <a:schemeClr val="bg1"/>
                </a:solidFill>
              </a:rPr>
              <a:t> config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httpd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httpd.conf</a:t>
            </a:r>
            <a:r>
              <a:rPr lang="en-US" dirty="0">
                <a:solidFill>
                  <a:schemeClr val="bg1"/>
                </a:solidFill>
              </a:rPr>
              <a:t> Document root with same path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service </a:t>
            </a:r>
            <a:r>
              <a:rPr lang="en-US" dirty="0" err="1">
                <a:solidFill>
                  <a:schemeClr val="bg1"/>
                </a:solidFill>
              </a:rPr>
              <a:t>httpd</a:t>
            </a:r>
            <a:r>
              <a:rPr lang="en-US" dirty="0">
                <a:solidFill>
                  <a:schemeClr val="bg1"/>
                </a:solidFill>
              </a:rPr>
              <a:t> restart </a:t>
            </a:r>
          </a:p>
        </p:txBody>
      </p:sp>
    </p:spTree>
    <p:extLst>
      <p:ext uri="{BB962C8B-B14F-4D97-AF65-F5344CB8AC3E}">
        <p14:creationId xmlns:p14="http://schemas.microsoft.com/office/powerpoint/2010/main" val="52592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192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 Nile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Kalyan</dc:creator>
  <cp:lastModifiedBy>Kalyan Chatterjee</cp:lastModifiedBy>
  <cp:revision>24</cp:revision>
  <dcterms:created xsi:type="dcterms:W3CDTF">2019-08-20T15:42:06Z</dcterms:created>
  <dcterms:modified xsi:type="dcterms:W3CDTF">2019-08-23T03:32:51Z</dcterms:modified>
</cp:coreProperties>
</file>