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t="-3000" r="-2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015" y="3024554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37027" y="1927274"/>
            <a:ext cx="10283483" cy="36716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Program To Show Such Type Of Layout Of Number And Square.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Expected Result:</a:t>
            </a:r>
          </a:p>
          <a:p>
            <a:pPr lvl="3"/>
            <a:r>
              <a:rPr lang="en-US" sz="2400" b="1" dirty="0" smtClean="0">
                <a:solidFill>
                  <a:srgbClr val="002060"/>
                </a:solidFill>
              </a:rPr>
              <a:t>Number </a:t>
            </a: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	Square </a:t>
            </a:r>
            <a:r>
              <a:rPr lang="en-US" sz="2400" b="1" dirty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endParaRPr lang="en-US" sz="2400" b="1" dirty="0">
              <a:solidFill>
                <a:srgbClr val="002060"/>
              </a:solidFill>
            </a:endParaRPr>
          </a:p>
          <a:p>
            <a:pPr lvl="3"/>
            <a:r>
              <a:rPr lang="en-US" sz="2400" dirty="0">
                <a:solidFill>
                  <a:srgbClr val="002060"/>
                </a:solidFill>
              </a:rPr>
              <a:t>1		</a:t>
            </a:r>
            <a:r>
              <a:rPr lang="en-US" sz="2400" dirty="0" smtClean="0">
                <a:solidFill>
                  <a:srgbClr val="002060"/>
                </a:solidFill>
              </a:rPr>
              <a:t>	1</a:t>
            </a: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	</a:t>
            </a:r>
            <a:r>
              <a:rPr lang="en-US" sz="2400" dirty="0">
                <a:solidFill>
                  <a:srgbClr val="002060"/>
                </a:solidFill>
              </a:rPr>
              <a:t>	</a:t>
            </a:r>
          </a:p>
          <a:p>
            <a:pPr lvl="3"/>
            <a:r>
              <a:rPr lang="en-US" sz="2400" dirty="0">
                <a:solidFill>
                  <a:srgbClr val="002060"/>
                </a:solidFill>
              </a:rPr>
              <a:t>2		</a:t>
            </a:r>
            <a:r>
              <a:rPr lang="en-US" sz="2400" dirty="0" smtClean="0">
                <a:solidFill>
                  <a:srgbClr val="002060"/>
                </a:solidFill>
              </a:rPr>
              <a:t>	4</a:t>
            </a:r>
            <a:r>
              <a:rPr lang="en-US" sz="2400" dirty="0">
                <a:solidFill>
                  <a:srgbClr val="002060"/>
                </a:solidFill>
              </a:rPr>
              <a:t>		</a:t>
            </a:r>
            <a:r>
              <a:rPr lang="en-US" sz="2400" dirty="0" smtClean="0">
                <a:solidFill>
                  <a:srgbClr val="002060"/>
                </a:solidFill>
              </a:rPr>
              <a:t>	</a:t>
            </a:r>
            <a:endParaRPr lang="en-US" sz="2400" dirty="0">
              <a:solidFill>
                <a:srgbClr val="002060"/>
              </a:solidFill>
            </a:endParaRPr>
          </a:p>
          <a:p>
            <a:pPr lvl="3"/>
            <a:r>
              <a:rPr lang="en-US" sz="2400" dirty="0" smtClean="0">
                <a:solidFill>
                  <a:srgbClr val="002060"/>
                </a:solidFill>
              </a:rPr>
              <a:t>3			9</a:t>
            </a:r>
            <a:r>
              <a:rPr lang="en-US" sz="2400" dirty="0">
                <a:solidFill>
                  <a:srgbClr val="002060"/>
                </a:solidFill>
              </a:rPr>
              <a:t>	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3"/>
            <a:r>
              <a:rPr lang="en-US" sz="2400" dirty="0" smtClean="0">
                <a:solidFill>
                  <a:srgbClr val="002060"/>
                </a:solidFill>
              </a:rPr>
              <a:t>4			16</a:t>
            </a:r>
          </a:p>
          <a:p>
            <a:pPr lvl="3"/>
            <a:r>
              <a:rPr lang="en-US" sz="2400" dirty="0" smtClean="0">
                <a:solidFill>
                  <a:srgbClr val="002060"/>
                </a:solidFill>
              </a:rPr>
              <a:t>5			25</a:t>
            </a:r>
            <a:r>
              <a:rPr lang="en-US" sz="2400" dirty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0248" y="777923"/>
            <a:ext cx="3235569" cy="1069145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5397" y="777923"/>
            <a:ext cx="6755642" cy="334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Print “Number” &amp; “Square” Having Two Time Tab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Print 1 And Print Multiplication Of 1 By 1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Print 2 </a:t>
            </a:r>
            <a:r>
              <a:rPr lang="en-US" dirty="0">
                <a:solidFill>
                  <a:srgbClr val="002060"/>
                </a:solidFill>
              </a:rPr>
              <a:t>And Print Multiplication Of </a:t>
            </a:r>
            <a:r>
              <a:rPr lang="en-US" dirty="0" smtClean="0">
                <a:solidFill>
                  <a:srgbClr val="002060"/>
                </a:solidFill>
              </a:rPr>
              <a:t>2 </a:t>
            </a:r>
            <a:r>
              <a:rPr lang="en-US" dirty="0">
                <a:solidFill>
                  <a:srgbClr val="002060"/>
                </a:solidFill>
              </a:rPr>
              <a:t>By 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>
                <a:solidFill>
                  <a:srgbClr val="002060"/>
                </a:solidFill>
              </a:rPr>
              <a:t>Print </a:t>
            </a:r>
            <a:r>
              <a:rPr lang="en-US" dirty="0" smtClean="0">
                <a:solidFill>
                  <a:srgbClr val="002060"/>
                </a:solidFill>
              </a:rPr>
              <a:t>3 </a:t>
            </a:r>
            <a:r>
              <a:rPr lang="en-US" dirty="0">
                <a:solidFill>
                  <a:srgbClr val="002060"/>
                </a:solidFill>
              </a:rPr>
              <a:t>And Print Multiplication Of </a:t>
            </a:r>
            <a:r>
              <a:rPr lang="en-US" dirty="0" smtClean="0">
                <a:solidFill>
                  <a:srgbClr val="002060"/>
                </a:solidFill>
              </a:rPr>
              <a:t>3 </a:t>
            </a:r>
            <a:r>
              <a:rPr lang="en-US" dirty="0">
                <a:solidFill>
                  <a:srgbClr val="002060"/>
                </a:solidFill>
              </a:rPr>
              <a:t>By </a:t>
            </a:r>
            <a:r>
              <a:rPr lang="en-US" dirty="0" smtClean="0">
                <a:solidFill>
                  <a:srgbClr val="002060"/>
                </a:solidFill>
              </a:rPr>
              <a:t>3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>
                <a:solidFill>
                  <a:srgbClr val="002060"/>
                </a:solidFill>
              </a:rPr>
              <a:t>Print </a:t>
            </a:r>
            <a:r>
              <a:rPr lang="en-US" dirty="0" smtClean="0">
                <a:solidFill>
                  <a:srgbClr val="002060"/>
                </a:solidFill>
              </a:rPr>
              <a:t>4 </a:t>
            </a:r>
            <a:r>
              <a:rPr lang="en-US" dirty="0">
                <a:solidFill>
                  <a:srgbClr val="002060"/>
                </a:solidFill>
              </a:rPr>
              <a:t>And Print Multiplication Of </a:t>
            </a:r>
            <a:r>
              <a:rPr lang="en-US" dirty="0" smtClean="0">
                <a:solidFill>
                  <a:srgbClr val="002060"/>
                </a:solidFill>
              </a:rPr>
              <a:t>4 </a:t>
            </a:r>
            <a:r>
              <a:rPr lang="en-US" dirty="0">
                <a:solidFill>
                  <a:srgbClr val="002060"/>
                </a:solidFill>
              </a:rPr>
              <a:t>By </a:t>
            </a:r>
            <a:r>
              <a:rPr lang="en-US" dirty="0" smtClean="0">
                <a:solidFill>
                  <a:srgbClr val="00206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 Concatenate Both As String Having Two Tab Space.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 Follow Step6, for Step2 to Step5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97611" y="2996419"/>
            <a:ext cx="8721970" cy="2885766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2060"/>
                </a:solidFill>
              </a:rPr>
              <a:t>Write A Python Program To Show Such Type Of Layout Of Number, Square And Cube.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Expected Result: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Number 		Square 			Cube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1			1			1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2			4			8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3			9			27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4			16			64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5			25			125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123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60</cp:revision>
  <dcterms:created xsi:type="dcterms:W3CDTF">2021-11-08T00:20:31Z</dcterms:created>
  <dcterms:modified xsi:type="dcterms:W3CDTF">2022-09-08T11:24:52Z</dcterms:modified>
</cp:coreProperties>
</file>