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2060"/>
                </a:solidFill>
              </a:rPr>
              <a:t>Write a Python Program to calculate </a:t>
            </a:r>
            <a:r>
              <a:rPr lang="en-US" sz="2800" dirty="0" smtClean="0">
                <a:solidFill>
                  <a:srgbClr val="002060"/>
                </a:solidFill>
              </a:rPr>
              <a:t>difference of </a:t>
            </a:r>
            <a:r>
              <a:rPr lang="en-US" sz="2800" dirty="0">
                <a:solidFill>
                  <a:srgbClr val="002060"/>
                </a:solidFill>
              </a:rPr>
              <a:t>two set</a:t>
            </a:r>
          </a:p>
          <a:p>
            <a:r>
              <a:rPr lang="en-US" sz="2800" dirty="0">
                <a:solidFill>
                  <a:srgbClr val="002060"/>
                </a:solidFill>
              </a:rPr>
              <a:t>A = </a:t>
            </a:r>
            <a:r>
              <a:rPr lang="en-US" sz="2800" dirty="0" smtClean="0">
                <a:solidFill>
                  <a:srgbClr val="002060"/>
                </a:solidFill>
              </a:rPr>
              <a:t>{1,12,2,6,7,8} </a:t>
            </a:r>
            <a:r>
              <a:rPr lang="en-US" sz="2800" dirty="0">
                <a:solidFill>
                  <a:srgbClr val="002060"/>
                </a:solidFill>
              </a:rPr>
              <a:t>B = </a:t>
            </a:r>
            <a:r>
              <a:rPr lang="en-US" sz="2800" dirty="0" smtClean="0">
                <a:solidFill>
                  <a:srgbClr val="002060"/>
                </a:solidFill>
              </a:rPr>
              <a:t>{15,0,1,3,6}</a:t>
            </a:r>
            <a:endParaRPr lang="en-US" sz="2800" dirty="0">
              <a:solidFill>
                <a:srgbClr val="002060"/>
              </a:solidFill>
            </a:endParaRPr>
          </a:p>
          <a:p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Step1: Get Set A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Step2: Get Set B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Step3</a:t>
            </a:r>
            <a:r>
              <a:rPr lang="en-US" dirty="0" smtClean="0">
                <a:solidFill>
                  <a:schemeClr val="bg1"/>
                </a:solidFill>
              </a:rPr>
              <a:t>: Display Element of A set that are not present in B set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419368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Calculate Symmetric Difference Of Two Set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A = {12,2,0,3,8} , B = {15,10,12,3,6}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74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123</cp:revision>
  <dcterms:created xsi:type="dcterms:W3CDTF">2021-11-08T00:20:31Z</dcterms:created>
  <dcterms:modified xsi:type="dcterms:W3CDTF">2022-09-08T11:25:07Z</dcterms:modified>
</cp:coreProperties>
</file>