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257" r:id="rId5"/>
    <p:sldId id="259" r:id="rId6"/>
    <p:sldId id="260" r:id="rId7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40ECE"/>
    <a:srgbClr val="B5B8FD"/>
    <a:srgbClr val="747AFC"/>
    <a:srgbClr val="2FC9FF"/>
    <a:srgbClr val="DAE8EA"/>
    <a:srgbClr val="548DFE"/>
    <a:srgbClr val="2467FC"/>
    <a:srgbClr val="E98B01"/>
    <a:srgbClr val="FF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83A0AD-DDCF-4294-AF80-D6D0D116E7C9}" v="25" dt="2020-03-26T13:56:02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96357" autoAdjust="0"/>
  </p:normalViewPr>
  <p:slideViewPr>
    <p:cSldViewPr snapToGrid="0">
      <p:cViewPr varScale="1">
        <p:scale>
          <a:sx n="46" d="100"/>
          <a:sy n="46" d="100"/>
        </p:scale>
        <p:origin x="696" y="42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Neves" userId="a2420d86-c959-463f-a209-2fea3ef854c2" providerId="ADAL" clId="{8F531EC9-EF1B-405B-BD38-BB6DD7737666}"/>
    <pc:docChg chg="undo custSel addSld delSld modSld modMainMaster">
      <pc:chgData name="Ricardo Neves" userId="a2420d86-c959-463f-a209-2fea3ef854c2" providerId="ADAL" clId="{8F531EC9-EF1B-405B-BD38-BB6DD7737666}" dt="2020-03-19T00:21:45.528" v="58" actId="478"/>
      <pc:docMkLst>
        <pc:docMk/>
      </pc:docMkLst>
      <pc:sldChg chg="addSp delSp modSp add mod">
        <pc:chgData name="Ricardo Neves" userId="a2420d86-c959-463f-a209-2fea3ef854c2" providerId="ADAL" clId="{8F531EC9-EF1B-405B-BD38-BB6DD7737666}" dt="2020-03-19T00:21:45.528" v="58" actId="478"/>
        <pc:sldMkLst>
          <pc:docMk/>
          <pc:sldMk cId="3768790066" sldId="256"/>
        </pc:sldMkLst>
        <pc:spChg chg="del">
          <ac:chgData name="Ricardo Neves" userId="a2420d86-c959-463f-a209-2fea3ef854c2" providerId="ADAL" clId="{8F531EC9-EF1B-405B-BD38-BB6DD7737666}" dt="2020-03-19T00:06:19.579" v="6" actId="478"/>
          <ac:spMkLst>
            <pc:docMk/>
            <pc:sldMk cId="3768790066" sldId="256"/>
            <ac:spMk id="2" creationId="{5AA0D626-3812-4399-80AB-65665FE7C884}"/>
          </ac:spMkLst>
        </pc:spChg>
        <pc:spChg chg="del">
          <ac:chgData name="Ricardo Neves" userId="a2420d86-c959-463f-a209-2fea3ef854c2" providerId="ADAL" clId="{8F531EC9-EF1B-405B-BD38-BB6DD7737666}" dt="2020-03-19T00:06:20.844" v="7" actId="478"/>
          <ac:spMkLst>
            <pc:docMk/>
            <pc:sldMk cId="3768790066" sldId="256"/>
            <ac:spMk id="3" creationId="{2612C0EE-2FEC-4780-B128-CD721102E8E1}"/>
          </ac:spMkLst>
        </pc:spChg>
        <pc:spChg chg="add mod">
          <ac:chgData name="Ricardo Neves" userId="a2420d86-c959-463f-a209-2fea3ef854c2" providerId="ADAL" clId="{8F531EC9-EF1B-405B-BD38-BB6DD7737666}" dt="2020-03-19T00:08:51.488" v="21" actId="1076"/>
          <ac:spMkLst>
            <pc:docMk/>
            <pc:sldMk cId="3768790066" sldId="256"/>
            <ac:spMk id="4" creationId="{BF517951-B1C3-4742-B847-C44A98C28EB6}"/>
          </ac:spMkLst>
        </pc:spChg>
        <pc:spChg chg="add del mod">
          <ac:chgData name="Ricardo Neves" userId="a2420d86-c959-463f-a209-2fea3ef854c2" providerId="ADAL" clId="{8F531EC9-EF1B-405B-BD38-BB6DD7737666}" dt="2020-03-19T00:08:41.679" v="18" actId="478"/>
          <ac:spMkLst>
            <pc:docMk/>
            <pc:sldMk cId="3768790066" sldId="256"/>
            <ac:spMk id="5" creationId="{DD6FA0BB-C820-463A-BC28-A4D4C0E4142C}"/>
          </ac:spMkLst>
        </pc:spChg>
        <pc:spChg chg="add mod">
          <ac:chgData name="Ricardo Neves" userId="a2420d86-c959-463f-a209-2fea3ef854c2" providerId="ADAL" clId="{8F531EC9-EF1B-405B-BD38-BB6DD7737666}" dt="2020-03-19T00:21:26.823" v="55" actId="14100"/>
          <ac:spMkLst>
            <pc:docMk/>
            <pc:sldMk cId="3768790066" sldId="256"/>
            <ac:spMk id="6" creationId="{6F6358DA-F63F-443D-A9B0-8FA2ADB64FB2}"/>
          </ac:spMkLst>
        </pc:spChg>
        <pc:spChg chg="add del mod">
          <ac:chgData name="Ricardo Neves" userId="a2420d86-c959-463f-a209-2fea3ef854c2" providerId="ADAL" clId="{8F531EC9-EF1B-405B-BD38-BB6DD7737666}" dt="2020-03-19T00:21:45.528" v="58" actId="478"/>
          <ac:spMkLst>
            <pc:docMk/>
            <pc:sldMk cId="3768790066" sldId="256"/>
            <ac:spMk id="7" creationId="{98A1B4CD-8EAD-4F15-B138-8A077A258724}"/>
          </ac:spMkLst>
        </pc:spChg>
      </pc:sldChg>
      <pc:sldChg chg="del">
        <pc:chgData name="Ricardo Neves" userId="a2420d86-c959-463f-a209-2fea3ef854c2" providerId="ADAL" clId="{8F531EC9-EF1B-405B-BD38-BB6DD7737666}" dt="2020-03-18T23:59:11.900" v="0" actId="47"/>
        <pc:sldMkLst>
          <pc:docMk/>
          <pc:sldMk cId="417148523" sldId="272"/>
        </pc:sldMkLst>
      </pc:sldChg>
      <pc:sldChg chg="del">
        <pc:chgData name="Ricardo Neves" userId="a2420d86-c959-463f-a209-2fea3ef854c2" providerId="ADAL" clId="{8F531EC9-EF1B-405B-BD38-BB6DD7737666}" dt="2020-03-18T23:59:12.588" v="1" actId="47"/>
        <pc:sldMkLst>
          <pc:docMk/>
          <pc:sldMk cId="2912300011" sldId="273"/>
        </pc:sldMkLst>
      </pc:sldChg>
      <pc:sldChg chg="del">
        <pc:chgData name="Ricardo Neves" userId="a2420d86-c959-463f-a209-2fea3ef854c2" providerId="ADAL" clId="{8F531EC9-EF1B-405B-BD38-BB6DD7737666}" dt="2020-03-18T23:59:13.025" v="2" actId="47"/>
        <pc:sldMkLst>
          <pc:docMk/>
          <pc:sldMk cId="3361493708" sldId="274"/>
        </pc:sldMkLst>
      </pc:sldChg>
      <pc:sldChg chg="del">
        <pc:chgData name="Ricardo Neves" userId="a2420d86-c959-463f-a209-2fea3ef854c2" providerId="ADAL" clId="{8F531EC9-EF1B-405B-BD38-BB6DD7737666}" dt="2020-03-18T23:59:19.680" v="3" actId="47"/>
        <pc:sldMkLst>
          <pc:docMk/>
          <pc:sldMk cId="502345342" sldId="275"/>
        </pc:sldMkLst>
      </pc:sldChg>
      <pc:sldChg chg="del">
        <pc:chgData name="Ricardo Neves" userId="a2420d86-c959-463f-a209-2fea3ef854c2" providerId="ADAL" clId="{8F531EC9-EF1B-405B-BD38-BB6DD7737666}" dt="2020-03-18T23:59:20.305" v="4" actId="47"/>
        <pc:sldMkLst>
          <pc:docMk/>
          <pc:sldMk cId="3914868083" sldId="276"/>
        </pc:sldMkLst>
      </pc:sldChg>
      <pc:sldMasterChg chg="modSp modSldLayout">
        <pc:chgData name="Ricardo Neves" userId="a2420d86-c959-463f-a209-2fea3ef854c2" providerId="ADAL" clId="{8F531EC9-EF1B-405B-BD38-BB6DD7737666}" dt="2020-03-19T00:07:28.396" v="12"/>
        <pc:sldMasterMkLst>
          <pc:docMk/>
          <pc:sldMasterMk cId="950501575" sldId="2147483648"/>
        </pc:sldMasterMkLst>
        <pc:spChg chg="mod">
          <ac:chgData name="Ricardo Neves" userId="a2420d86-c959-463f-a209-2fea3ef854c2" providerId="ADAL" clId="{8F531EC9-EF1B-405B-BD38-BB6DD7737666}" dt="2020-03-19T00:07:28.396" v="12"/>
          <ac:spMkLst>
            <pc:docMk/>
            <pc:sldMasterMk cId="950501575" sldId="2147483648"/>
            <ac:spMk id="2" creationId="{00000000-0000-0000-0000-000000000000}"/>
          </ac:spMkLst>
        </pc:spChg>
        <pc:spChg chg="mod">
          <ac:chgData name="Ricardo Neves" userId="a2420d86-c959-463f-a209-2fea3ef854c2" providerId="ADAL" clId="{8F531EC9-EF1B-405B-BD38-BB6DD7737666}" dt="2020-03-19T00:07:28.396" v="12"/>
          <ac:spMkLst>
            <pc:docMk/>
            <pc:sldMasterMk cId="950501575" sldId="2147483648"/>
            <ac:spMk id="3" creationId="{00000000-0000-0000-0000-000000000000}"/>
          </ac:spMkLst>
        </pc:spChg>
        <pc:spChg chg="mod">
          <ac:chgData name="Ricardo Neves" userId="a2420d86-c959-463f-a209-2fea3ef854c2" providerId="ADAL" clId="{8F531EC9-EF1B-405B-BD38-BB6DD7737666}" dt="2020-03-19T00:07:28.396" v="12"/>
          <ac:spMkLst>
            <pc:docMk/>
            <pc:sldMasterMk cId="950501575" sldId="2147483648"/>
            <ac:spMk id="4" creationId="{00000000-0000-0000-0000-000000000000}"/>
          </ac:spMkLst>
        </pc:spChg>
        <pc:spChg chg="mod">
          <ac:chgData name="Ricardo Neves" userId="a2420d86-c959-463f-a209-2fea3ef854c2" providerId="ADAL" clId="{8F531EC9-EF1B-405B-BD38-BB6DD7737666}" dt="2020-03-19T00:07:28.396" v="12"/>
          <ac:spMkLst>
            <pc:docMk/>
            <pc:sldMasterMk cId="950501575" sldId="2147483648"/>
            <ac:spMk id="5" creationId="{00000000-0000-0000-0000-000000000000}"/>
          </ac:spMkLst>
        </pc:spChg>
        <pc:spChg chg="mod">
          <ac:chgData name="Ricardo Neves" userId="a2420d86-c959-463f-a209-2fea3ef854c2" providerId="ADAL" clId="{8F531EC9-EF1B-405B-BD38-BB6DD7737666}" dt="2020-03-19T00:07:28.396" v="12"/>
          <ac:spMkLst>
            <pc:docMk/>
            <pc:sldMasterMk cId="950501575" sldId="2147483648"/>
            <ac:spMk id="6" creationId="{00000000-0000-0000-0000-000000000000}"/>
          </ac:spMkLst>
        </pc:spChg>
        <pc:sldLayoutChg chg="modSp">
          <pc:chgData name="Ricardo Neves" userId="a2420d86-c959-463f-a209-2fea3ef854c2" providerId="ADAL" clId="{8F531EC9-EF1B-405B-BD38-BB6DD7737666}" dt="2020-03-19T00:07:28.396" v="12"/>
          <pc:sldLayoutMkLst>
            <pc:docMk/>
            <pc:sldMasterMk cId="950501575" sldId="2147483648"/>
            <pc:sldLayoutMk cId="3766690296" sldId="2147483649"/>
          </pc:sldLayoutMkLst>
          <pc:spChg chg="mod">
            <ac:chgData name="Ricardo Neves" userId="a2420d86-c959-463f-a209-2fea3ef854c2" providerId="ADAL" clId="{8F531EC9-EF1B-405B-BD38-BB6DD7737666}" dt="2020-03-19T00:07:28.396" v="12"/>
            <ac:spMkLst>
              <pc:docMk/>
              <pc:sldMasterMk cId="950501575" sldId="2147483648"/>
              <pc:sldLayoutMk cId="3766690296" sldId="2147483649"/>
              <ac:spMk id="2" creationId="{00000000-0000-0000-0000-000000000000}"/>
            </ac:spMkLst>
          </pc:spChg>
          <pc:spChg chg="mod">
            <ac:chgData name="Ricardo Neves" userId="a2420d86-c959-463f-a209-2fea3ef854c2" providerId="ADAL" clId="{8F531EC9-EF1B-405B-BD38-BB6DD7737666}" dt="2020-03-19T00:07:28.396" v="12"/>
            <ac:spMkLst>
              <pc:docMk/>
              <pc:sldMasterMk cId="950501575" sldId="2147483648"/>
              <pc:sldLayoutMk cId="3766690296" sldId="2147483649"/>
              <ac:spMk id="3" creationId="{00000000-0000-0000-0000-000000000000}"/>
            </ac:spMkLst>
          </pc:spChg>
        </pc:sldLayoutChg>
        <pc:sldLayoutChg chg="modSp">
          <pc:chgData name="Ricardo Neves" userId="a2420d86-c959-463f-a209-2fea3ef854c2" providerId="ADAL" clId="{8F531EC9-EF1B-405B-BD38-BB6DD7737666}" dt="2020-03-19T00:07:28.396" v="12"/>
          <pc:sldLayoutMkLst>
            <pc:docMk/>
            <pc:sldMasterMk cId="950501575" sldId="2147483648"/>
            <pc:sldLayoutMk cId="579596552" sldId="2147483651"/>
          </pc:sldLayoutMkLst>
          <pc:spChg chg="mod">
            <ac:chgData name="Ricardo Neves" userId="a2420d86-c959-463f-a209-2fea3ef854c2" providerId="ADAL" clId="{8F531EC9-EF1B-405B-BD38-BB6DD7737666}" dt="2020-03-19T00:07:28.396" v="12"/>
            <ac:spMkLst>
              <pc:docMk/>
              <pc:sldMasterMk cId="950501575" sldId="2147483648"/>
              <pc:sldLayoutMk cId="579596552" sldId="2147483651"/>
              <ac:spMk id="2" creationId="{00000000-0000-0000-0000-000000000000}"/>
            </ac:spMkLst>
          </pc:spChg>
          <pc:spChg chg="mod">
            <ac:chgData name="Ricardo Neves" userId="a2420d86-c959-463f-a209-2fea3ef854c2" providerId="ADAL" clId="{8F531EC9-EF1B-405B-BD38-BB6DD7737666}" dt="2020-03-19T00:07:28.396" v="12"/>
            <ac:spMkLst>
              <pc:docMk/>
              <pc:sldMasterMk cId="950501575" sldId="2147483648"/>
              <pc:sldLayoutMk cId="579596552" sldId="2147483651"/>
              <ac:spMk id="3" creationId="{00000000-0000-0000-0000-000000000000}"/>
            </ac:spMkLst>
          </pc:spChg>
        </pc:sldLayoutChg>
        <pc:sldLayoutChg chg="modSp">
          <pc:chgData name="Ricardo Neves" userId="a2420d86-c959-463f-a209-2fea3ef854c2" providerId="ADAL" clId="{8F531EC9-EF1B-405B-BD38-BB6DD7737666}" dt="2020-03-19T00:07:28.396" v="12"/>
          <pc:sldLayoutMkLst>
            <pc:docMk/>
            <pc:sldMasterMk cId="950501575" sldId="2147483648"/>
            <pc:sldLayoutMk cId="2514964994" sldId="2147483652"/>
          </pc:sldLayoutMkLst>
          <pc:spChg chg="mod">
            <ac:chgData name="Ricardo Neves" userId="a2420d86-c959-463f-a209-2fea3ef854c2" providerId="ADAL" clId="{8F531EC9-EF1B-405B-BD38-BB6DD7737666}" dt="2020-03-19T00:07:28.396" v="12"/>
            <ac:spMkLst>
              <pc:docMk/>
              <pc:sldMasterMk cId="950501575" sldId="2147483648"/>
              <pc:sldLayoutMk cId="2514964994" sldId="2147483652"/>
              <ac:spMk id="3" creationId="{00000000-0000-0000-0000-000000000000}"/>
            </ac:spMkLst>
          </pc:spChg>
          <pc:spChg chg="mod">
            <ac:chgData name="Ricardo Neves" userId="a2420d86-c959-463f-a209-2fea3ef854c2" providerId="ADAL" clId="{8F531EC9-EF1B-405B-BD38-BB6DD7737666}" dt="2020-03-19T00:07:28.396" v="12"/>
            <ac:spMkLst>
              <pc:docMk/>
              <pc:sldMasterMk cId="950501575" sldId="2147483648"/>
              <pc:sldLayoutMk cId="2514964994" sldId="2147483652"/>
              <ac:spMk id="4" creationId="{00000000-0000-0000-0000-000000000000}"/>
            </ac:spMkLst>
          </pc:spChg>
        </pc:sldLayoutChg>
        <pc:sldLayoutChg chg="modSp">
          <pc:chgData name="Ricardo Neves" userId="a2420d86-c959-463f-a209-2fea3ef854c2" providerId="ADAL" clId="{8F531EC9-EF1B-405B-BD38-BB6DD7737666}" dt="2020-03-19T00:07:28.396" v="12"/>
          <pc:sldLayoutMkLst>
            <pc:docMk/>
            <pc:sldMasterMk cId="950501575" sldId="2147483648"/>
            <pc:sldLayoutMk cId="1672041193" sldId="2147483653"/>
          </pc:sldLayoutMkLst>
          <pc:spChg chg="mod">
            <ac:chgData name="Ricardo Neves" userId="a2420d86-c959-463f-a209-2fea3ef854c2" providerId="ADAL" clId="{8F531EC9-EF1B-405B-BD38-BB6DD7737666}" dt="2020-03-19T00:07:28.396" v="12"/>
            <ac:spMkLst>
              <pc:docMk/>
              <pc:sldMasterMk cId="950501575" sldId="2147483648"/>
              <pc:sldLayoutMk cId="1672041193" sldId="2147483653"/>
              <ac:spMk id="2" creationId="{00000000-0000-0000-0000-000000000000}"/>
            </ac:spMkLst>
          </pc:spChg>
          <pc:spChg chg="mod">
            <ac:chgData name="Ricardo Neves" userId="a2420d86-c959-463f-a209-2fea3ef854c2" providerId="ADAL" clId="{8F531EC9-EF1B-405B-BD38-BB6DD7737666}" dt="2020-03-19T00:07:28.396" v="12"/>
            <ac:spMkLst>
              <pc:docMk/>
              <pc:sldMasterMk cId="950501575" sldId="2147483648"/>
              <pc:sldLayoutMk cId="1672041193" sldId="2147483653"/>
              <ac:spMk id="3" creationId="{00000000-0000-0000-0000-000000000000}"/>
            </ac:spMkLst>
          </pc:spChg>
          <pc:spChg chg="mod">
            <ac:chgData name="Ricardo Neves" userId="a2420d86-c959-463f-a209-2fea3ef854c2" providerId="ADAL" clId="{8F531EC9-EF1B-405B-BD38-BB6DD7737666}" dt="2020-03-19T00:07:28.396" v="12"/>
            <ac:spMkLst>
              <pc:docMk/>
              <pc:sldMasterMk cId="950501575" sldId="2147483648"/>
              <pc:sldLayoutMk cId="1672041193" sldId="2147483653"/>
              <ac:spMk id="4" creationId="{00000000-0000-0000-0000-000000000000}"/>
            </ac:spMkLst>
          </pc:spChg>
          <pc:spChg chg="mod">
            <ac:chgData name="Ricardo Neves" userId="a2420d86-c959-463f-a209-2fea3ef854c2" providerId="ADAL" clId="{8F531EC9-EF1B-405B-BD38-BB6DD7737666}" dt="2020-03-19T00:07:28.396" v="12"/>
            <ac:spMkLst>
              <pc:docMk/>
              <pc:sldMasterMk cId="950501575" sldId="2147483648"/>
              <pc:sldLayoutMk cId="1672041193" sldId="2147483653"/>
              <ac:spMk id="5" creationId="{00000000-0000-0000-0000-000000000000}"/>
            </ac:spMkLst>
          </pc:spChg>
          <pc:spChg chg="mod">
            <ac:chgData name="Ricardo Neves" userId="a2420d86-c959-463f-a209-2fea3ef854c2" providerId="ADAL" clId="{8F531EC9-EF1B-405B-BD38-BB6DD7737666}" dt="2020-03-19T00:07:28.396" v="12"/>
            <ac:spMkLst>
              <pc:docMk/>
              <pc:sldMasterMk cId="950501575" sldId="2147483648"/>
              <pc:sldLayoutMk cId="1672041193" sldId="2147483653"/>
              <ac:spMk id="6" creationId="{00000000-0000-0000-0000-000000000000}"/>
            </ac:spMkLst>
          </pc:spChg>
        </pc:sldLayoutChg>
        <pc:sldLayoutChg chg="modSp">
          <pc:chgData name="Ricardo Neves" userId="a2420d86-c959-463f-a209-2fea3ef854c2" providerId="ADAL" clId="{8F531EC9-EF1B-405B-BD38-BB6DD7737666}" dt="2020-03-19T00:07:28.396" v="12"/>
          <pc:sldLayoutMkLst>
            <pc:docMk/>
            <pc:sldMasterMk cId="950501575" sldId="2147483648"/>
            <pc:sldLayoutMk cId="3460603061" sldId="2147483656"/>
          </pc:sldLayoutMkLst>
          <pc:spChg chg="mod">
            <ac:chgData name="Ricardo Neves" userId="a2420d86-c959-463f-a209-2fea3ef854c2" providerId="ADAL" clId="{8F531EC9-EF1B-405B-BD38-BB6DD7737666}" dt="2020-03-19T00:07:28.396" v="12"/>
            <ac:spMkLst>
              <pc:docMk/>
              <pc:sldMasterMk cId="950501575" sldId="2147483648"/>
              <pc:sldLayoutMk cId="3460603061" sldId="2147483656"/>
              <ac:spMk id="2" creationId="{00000000-0000-0000-0000-000000000000}"/>
            </ac:spMkLst>
          </pc:spChg>
          <pc:spChg chg="mod">
            <ac:chgData name="Ricardo Neves" userId="a2420d86-c959-463f-a209-2fea3ef854c2" providerId="ADAL" clId="{8F531EC9-EF1B-405B-BD38-BB6DD7737666}" dt="2020-03-19T00:07:28.396" v="12"/>
            <ac:spMkLst>
              <pc:docMk/>
              <pc:sldMasterMk cId="950501575" sldId="2147483648"/>
              <pc:sldLayoutMk cId="3460603061" sldId="2147483656"/>
              <ac:spMk id="3" creationId="{00000000-0000-0000-0000-000000000000}"/>
            </ac:spMkLst>
          </pc:spChg>
          <pc:spChg chg="mod">
            <ac:chgData name="Ricardo Neves" userId="a2420d86-c959-463f-a209-2fea3ef854c2" providerId="ADAL" clId="{8F531EC9-EF1B-405B-BD38-BB6DD7737666}" dt="2020-03-19T00:07:28.396" v="12"/>
            <ac:spMkLst>
              <pc:docMk/>
              <pc:sldMasterMk cId="950501575" sldId="2147483648"/>
              <pc:sldLayoutMk cId="3460603061" sldId="2147483656"/>
              <ac:spMk id="4" creationId="{00000000-0000-0000-0000-000000000000}"/>
            </ac:spMkLst>
          </pc:spChg>
        </pc:sldLayoutChg>
        <pc:sldLayoutChg chg="modSp">
          <pc:chgData name="Ricardo Neves" userId="a2420d86-c959-463f-a209-2fea3ef854c2" providerId="ADAL" clId="{8F531EC9-EF1B-405B-BD38-BB6DD7737666}" dt="2020-03-19T00:07:28.396" v="12"/>
          <pc:sldLayoutMkLst>
            <pc:docMk/>
            <pc:sldMasterMk cId="950501575" sldId="2147483648"/>
            <pc:sldLayoutMk cId="1160596540" sldId="2147483657"/>
          </pc:sldLayoutMkLst>
          <pc:spChg chg="mod">
            <ac:chgData name="Ricardo Neves" userId="a2420d86-c959-463f-a209-2fea3ef854c2" providerId="ADAL" clId="{8F531EC9-EF1B-405B-BD38-BB6DD7737666}" dt="2020-03-19T00:07:28.396" v="12"/>
            <ac:spMkLst>
              <pc:docMk/>
              <pc:sldMasterMk cId="950501575" sldId="2147483648"/>
              <pc:sldLayoutMk cId="1160596540" sldId="2147483657"/>
              <ac:spMk id="2" creationId="{00000000-0000-0000-0000-000000000000}"/>
            </ac:spMkLst>
          </pc:spChg>
          <pc:spChg chg="mod">
            <ac:chgData name="Ricardo Neves" userId="a2420d86-c959-463f-a209-2fea3ef854c2" providerId="ADAL" clId="{8F531EC9-EF1B-405B-BD38-BB6DD7737666}" dt="2020-03-19T00:07:28.396" v="12"/>
            <ac:spMkLst>
              <pc:docMk/>
              <pc:sldMasterMk cId="950501575" sldId="2147483648"/>
              <pc:sldLayoutMk cId="1160596540" sldId="2147483657"/>
              <ac:spMk id="3" creationId="{00000000-0000-0000-0000-000000000000}"/>
            </ac:spMkLst>
          </pc:spChg>
          <pc:spChg chg="mod">
            <ac:chgData name="Ricardo Neves" userId="a2420d86-c959-463f-a209-2fea3ef854c2" providerId="ADAL" clId="{8F531EC9-EF1B-405B-BD38-BB6DD7737666}" dt="2020-03-19T00:07:28.396" v="12"/>
            <ac:spMkLst>
              <pc:docMk/>
              <pc:sldMasterMk cId="950501575" sldId="2147483648"/>
              <pc:sldLayoutMk cId="1160596540" sldId="2147483657"/>
              <ac:spMk id="4" creationId="{00000000-0000-0000-0000-000000000000}"/>
            </ac:spMkLst>
          </pc:spChg>
        </pc:sldLayoutChg>
        <pc:sldLayoutChg chg="modSp">
          <pc:chgData name="Ricardo Neves" userId="a2420d86-c959-463f-a209-2fea3ef854c2" providerId="ADAL" clId="{8F531EC9-EF1B-405B-BD38-BB6DD7737666}" dt="2020-03-19T00:07:28.396" v="12"/>
          <pc:sldLayoutMkLst>
            <pc:docMk/>
            <pc:sldMasterMk cId="950501575" sldId="2147483648"/>
            <pc:sldLayoutMk cId="3290667324" sldId="2147483659"/>
          </pc:sldLayoutMkLst>
          <pc:spChg chg="mod">
            <ac:chgData name="Ricardo Neves" userId="a2420d86-c959-463f-a209-2fea3ef854c2" providerId="ADAL" clId="{8F531EC9-EF1B-405B-BD38-BB6DD7737666}" dt="2020-03-19T00:07:28.396" v="12"/>
            <ac:spMkLst>
              <pc:docMk/>
              <pc:sldMasterMk cId="950501575" sldId="2147483648"/>
              <pc:sldLayoutMk cId="3290667324" sldId="2147483659"/>
              <ac:spMk id="2" creationId="{00000000-0000-0000-0000-000000000000}"/>
            </ac:spMkLst>
          </pc:spChg>
          <pc:spChg chg="mod">
            <ac:chgData name="Ricardo Neves" userId="a2420d86-c959-463f-a209-2fea3ef854c2" providerId="ADAL" clId="{8F531EC9-EF1B-405B-BD38-BB6DD7737666}" dt="2020-03-19T00:07:28.396" v="12"/>
            <ac:spMkLst>
              <pc:docMk/>
              <pc:sldMasterMk cId="950501575" sldId="2147483648"/>
              <pc:sldLayoutMk cId="3290667324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Ricardo Neves" userId="a2420d86-c959-463f-a209-2fea3ef854c2" providerId="ADAL" clId="{E5BACE9D-85C8-49EA-AE87-28D935F541F7}"/>
    <pc:docChg chg="undo custSel addSld delSld modSld sldOrd">
      <pc:chgData name="Ricardo Neves" userId="a2420d86-c959-463f-a209-2fea3ef854c2" providerId="ADAL" clId="{E5BACE9D-85C8-49EA-AE87-28D935F541F7}" dt="2020-03-24T12:12:35.388" v="583" actId="1076"/>
      <pc:docMkLst>
        <pc:docMk/>
      </pc:docMkLst>
      <pc:sldChg chg="addSp delSp modSp mod">
        <pc:chgData name="Ricardo Neves" userId="a2420d86-c959-463f-a209-2fea3ef854c2" providerId="ADAL" clId="{E5BACE9D-85C8-49EA-AE87-28D935F541F7}" dt="2020-03-24T12:10:12.329" v="554"/>
        <pc:sldMkLst>
          <pc:docMk/>
          <pc:sldMk cId="3768790066" sldId="256"/>
        </pc:sldMkLst>
        <pc:spChg chg="add del mod">
          <ac:chgData name="Ricardo Neves" userId="a2420d86-c959-463f-a209-2fea3ef854c2" providerId="ADAL" clId="{E5BACE9D-85C8-49EA-AE87-28D935F541F7}" dt="2020-03-24T11:49:00.251" v="313" actId="478"/>
          <ac:spMkLst>
            <pc:docMk/>
            <pc:sldMk cId="3768790066" sldId="256"/>
            <ac:spMk id="2" creationId="{C8E91E8C-F2F2-41A0-8401-E8749DABB2D2}"/>
          </ac:spMkLst>
        </pc:spChg>
        <pc:spChg chg="add mod">
          <ac:chgData name="Ricardo Neves" userId="a2420d86-c959-463f-a209-2fea3ef854c2" providerId="ADAL" clId="{E5BACE9D-85C8-49EA-AE87-28D935F541F7}" dt="2020-03-24T11:58:11.417" v="361"/>
          <ac:spMkLst>
            <pc:docMk/>
            <pc:sldMk cId="3768790066" sldId="256"/>
            <ac:spMk id="3" creationId="{567B35B1-7408-44D8-A959-CA3F82DDCE27}"/>
          </ac:spMkLst>
        </pc:spChg>
        <pc:spChg chg="add del mod">
          <ac:chgData name="Ricardo Neves" userId="a2420d86-c959-463f-a209-2fea3ef854c2" providerId="ADAL" clId="{E5BACE9D-85C8-49EA-AE87-28D935F541F7}" dt="2020-03-24T11:41:03.537" v="122" actId="478"/>
          <ac:spMkLst>
            <pc:docMk/>
            <pc:sldMk cId="3768790066" sldId="256"/>
            <ac:spMk id="5" creationId="{894F45E4-6D4C-46C4-A504-7D201F3D704C}"/>
          </ac:spMkLst>
        </pc:spChg>
        <pc:spChg chg="mod">
          <ac:chgData name="Ricardo Neves" userId="a2420d86-c959-463f-a209-2fea3ef854c2" providerId="ADAL" clId="{E5BACE9D-85C8-49EA-AE87-28D935F541F7}" dt="2020-03-24T11:45:22.605" v="297" actId="14861"/>
          <ac:spMkLst>
            <pc:docMk/>
            <pc:sldMk cId="3768790066" sldId="256"/>
            <ac:spMk id="6" creationId="{6F6358DA-F63F-443D-A9B0-8FA2ADB64FB2}"/>
          </ac:spMkLst>
        </pc:spChg>
        <pc:spChg chg="add del mod">
          <ac:chgData name="Ricardo Neves" userId="a2420d86-c959-463f-a209-2fea3ef854c2" providerId="ADAL" clId="{E5BACE9D-85C8-49EA-AE87-28D935F541F7}" dt="2020-03-24T11:49:02.611" v="315" actId="478"/>
          <ac:spMkLst>
            <pc:docMk/>
            <pc:sldMk cId="3768790066" sldId="256"/>
            <ac:spMk id="7" creationId="{DF305CD9-1007-4E35-A9C5-0AEECACBD874}"/>
          </ac:spMkLst>
        </pc:spChg>
        <pc:spChg chg="add mod">
          <ac:chgData name="Ricardo Neves" userId="a2420d86-c959-463f-a209-2fea3ef854c2" providerId="ADAL" clId="{E5BACE9D-85C8-49EA-AE87-28D935F541F7}" dt="2020-03-24T11:49:32.804" v="324" actId="408"/>
          <ac:spMkLst>
            <pc:docMk/>
            <pc:sldMk cId="3768790066" sldId="256"/>
            <ac:spMk id="8" creationId="{5FCC95EC-6C19-4BB1-8A46-1E5265D861B2}"/>
          </ac:spMkLst>
        </pc:spChg>
        <pc:spChg chg="add del mod">
          <ac:chgData name="Ricardo Neves" userId="a2420d86-c959-463f-a209-2fea3ef854c2" providerId="ADAL" clId="{E5BACE9D-85C8-49EA-AE87-28D935F541F7}" dt="2020-03-24T11:49:03.691" v="316" actId="478"/>
          <ac:spMkLst>
            <pc:docMk/>
            <pc:sldMk cId="3768790066" sldId="256"/>
            <ac:spMk id="9" creationId="{75848FA3-B615-4469-A341-727A789C0288}"/>
          </ac:spMkLst>
        </pc:spChg>
        <pc:spChg chg="add mod">
          <ac:chgData name="Ricardo Neves" userId="a2420d86-c959-463f-a209-2fea3ef854c2" providerId="ADAL" clId="{E5BACE9D-85C8-49EA-AE87-28D935F541F7}" dt="2020-03-24T11:49:32.804" v="324" actId="408"/>
          <ac:spMkLst>
            <pc:docMk/>
            <pc:sldMk cId="3768790066" sldId="256"/>
            <ac:spMk id="10" creationId="{8CE05BF6-663F-4911-8A5F-FF898EDC0DF3}"/>
          </ac:spMkLst>
        </pc:spChg>
        <pc:spChg chg="add del mod">
          <ac:chgData name="Ricardo Neves" userId="a2420d86-c959-463f-a209-2fea3ef854c2" providerId="ADAL" clId="{E5BACE9D-85C8-49EA-AE87-28D935F541F7}" dt="2020-03-24T11:49:04.787" v="317" actId="478"/>
          <ac:spMkLst>
            <pc:docMk/>
            <pc:sldMk cId="3768790066" sldId="256"/>
            <ac:spMk id="11" creationId="{7593591B-F22E-446A-B5CC-45322B08D627}"/>
          </ac:spMkLst>
        </pc:spChg>
        <pc:spChg chg="add mod">
          <ac:chgData name="Ricardo Neves" userId="a2420d86-c959-463f-a209-2fea3ef854c2" providerId="ADAL" clId="{E5BACE9D-85C8-49EA-AE87-28D935F541F7}" dt="2020-03-24T11:49:32.804" v="324" actId="408"/>
          <ac:spMkLst>
            <pc:docMk/>
            <pc:sldMk cId="3768790066" sldId="256"/>
            <ac:spMk id="12" creationId="{2A5EEFC7-65EB-4AE7-8BEA-FB2F7B9D541F}"/>
          </ac:spMkLst>
        </pc:spChg>
        <pc:spChg chg="add mod">
          <ac:chgData name="Ricardo Neves" userId="a2420d86-c959-463f-a209-2fea3ef854c2" providerId="ADAL" clId="{E5BACE9D-85C8-49EA-AE87-28D935F541F7}" dt="2020-03-24T12:10:10.296" v="553"/>
          <ac:spMkLst>
            <pc:docMk/>
            <pc:sldMk cId="3768790066" sldId="256"/>
            <ac:spMk id="13" creationId="{28245F13-65CA-48D7-9057-BE9AF4D8431A}"/>
          </ac:spMkLst>
        </pc:spChg>
        <pc:spChg chg="add del mod">
          <ac:chgData name="Ricardo Neves" userId="a2420d86-c959-463f-a209-2fea3ef854c2" providerId="ADAL" clId="{E5BACE9D-85C8-49EA-AE87-28D935F541F7}" dt="2020-03-24T11:49:01.397" v="314" actId="478"/>
          <ac:spMkLst>
            <pc:docMk/>
            <pc:sldMk cId="3768790066" sldId="256"/>
            <ac:spMk id="14" creationId="{00BA6B71-DA2A-46DB-AA3C-7E1A464F66F1}"/>
          </ac:spMkLst>
        </pc:spChg>
        <pc:spChg chg="add del mod">
          <ac:chgData name="Ricardo Neves" userId="a2420d86-c959-463f-a209-2fea3ef854c2" providerId="ADAL" clId="{E5BACE9D-85C8-49EA-AE87-28D935F541F7}" dt="2020-03-24T11:42:17.413" v="133" actId="478"/>
          <ac:spMkLst>
            <pc:docMk/>
            <pc:sldMk cId="3768790066" sldId="256"/>
            <ac:spMk id="15" creationId="{2DF723AD-A11E-496B-B911-04CDEFE85C9E}"/>
          </ac:spMkLst>
        </pc:spChg>
        <pc:spChg chg="add mod">
          <ac:chgData name="Ricardo Neves" userId="a2420d86-c959-463f-a209-2fea3ef854c2" providerId="ADAL" clId="{E5BACE9D-85C8-49EA-AE87-28D935F541F7}" dt="2020-03-24T11:50:00.597" v="334" actId="408"/>
          <ac:spMkLst>
            <pc:docMk/>
            <pc:sldMk cId="3768790066" sldId="256"/>
            <ac:spMk id="16" creationId="{F3BB253E-DCAA-4C23-A052-C2429752ABEC}"/>
          </ac:spMkLst>
        </pc:spChg>
        <pc:spChg chg="add del mod">
          <ac:chgData name="Ricardo Neves" userId="a2420d86-c959-463f-a209-2fea3ef854c2" providerId="ADAL" clId="{E5BACE9D-85C8-49EA-AE87-28D935F541F7}" dt="2020-03-24T12:10:02.818" v="549" actId="478"/>
          <ac:spMkLst>
            <pc:docMk/>
            <pc:sldMk cId="3768790066" sldId="256"/>
            <ac:spMk id="17" creationId="{37A012AD-6C31-40C9-B775-A4EA3BFCC456}"/>
          </ac:spMkLst>
        </pc:spChg>
        <pc:spChg chg="add mod">
          <ac:chgData name="Ricardo Neves" userId="a2420d86-c959-463f-a209-2fea3ef854c2" providerId="ADAL" clId="{E5BACE9D-85C8-49EA-AE87-28D935F541F7}" dt="2020-03-24T11:50:00.597" v="334" actId="408"/>
          <ac:spMkLst>
            <pc:docMk/>
            <pc:sldMk cId="3768790066" sldId="256"/>
            <ac:spMk id="18" creationId="{563610E7-6C3A-40AB-BB69-77B03BCE0845}"/>
          </ac:spMkLst>
        </pc:spChg>
        <pc:spChg chg="add del mod">
          <ac:chgData name="Ricardo Neves" userId="a2420d86-c959-463f-a209-2fea3ef854c2" providerId="ADAL" clId="{E5BACE9D-85C8-49EA-AE87-28D935F541F7}" dt="2020-03-24T12:10:03.161" v="550" actId="478"/>
          <ac:spMkLst>
            <pc:docMk/>
            <pc:sldMk cId="3768790066" sldId="256"/>
            <ac:spMk id="19" creationId="{3EADCB10-92D8-4ECE-9E4A-0418B45D385B}"/>
          </ac:spMkLst>
        </pc:spChg>
        <pc:spChg chg="add mod">
          <ac:chgData name="Ricardo Neves" userId="a2420d86-c959-463f-a209-2fea3ef854c2" providerId="ADAL" clId="{E5BACE9D-85C8-49EA-AE87-28D935F541F7}" dt="2020-03-24T11:50:00.597" v="334" actId="408"/>
          <ac:spMkLst>
            <pc:docMk/>
            <pc:sldMk cId="3768790066" sldId="256"/>
            <ac:spMk id="20" creationId="{3D651879-D51A-4A73-B7D5-AAFD986B4CEB}"/>
          </ac:spMkLst>
        </pc:spChg>
        <pc:spChg chg="add mod">
          <ac:chgData name="Ricardo Neves" userId="a2420d86-c959-463f-a209-2fea3ef854c2" providerId="ADAL" clId="{E5BACE9D-85C8-49EA-AE87-28D935F541F7}" dt="2020-03-24T12:10:12.329" v="554"/>
          <ac:spMkLst>
            <pc:docMk/>
            <pc:sldMk cId="3768790066" sldId="256"/>
            <ac:spMk id="21" creationId="{76721544-0746-437E-8DEB-9B21997CC63A}"/>
          </ac:spMkLst>
        </pc:spChg>
        <pc:spChg chg="add mod">
          <ac:chgData name="Ricardo Neves" userId="a2420d86-c959-463f-a209-2fea3ef854c2" providerId="ADAL" clId="{E5BACE9D-85C8-49EA-AE87-28D935F541F7}" dt="2020-03-24T11:50:00.597" v="334" actId="408"/>
          <ac:spMkLst>
            <pc:docMk/>
            <pc:sldMk cId="3768790066" sldId="256"/>
            <ac:spMk id="22" creationId="{E3373351-69B8-4DFC-928F-985E0BD1DF18}"/>
          </ac:spMkLst>
        </pc:spChg>
        <pc:spChg chg="add del mod">
          <ac:chgData name="Ricardo Neves" userId="a2420d86-c959-463f-a209-2fea3ef854c2" providerId="ADAL" clId="{E5BACE9D-85C8-49EA-AE87-28D935F541F7}" dt="2020-03-24T11:57:38.754" v="354" actId="478"/>
          <ac:spMkLst>
            <pc:docMk/>
            <pc:sldMk cId="3768790066" sldId="256"/>
            <ac:spMk id="23" creationId="{F58ECBAA-4E0E-418A-BA76-8426FDA2BAE5}"/>
          </ac:spMkLst>
        </pc:spChg>
        <pc:spChg chg="add del mod">
          <ac:chgData name="Ricardo Neves" userId="a2420d86-c959-463f-a209-2fea3ef854c2" providerId="ADAL" clId="{E5BACE9D-85C8-49EA-AE87-28D935F541F7}" dt="2020-03-24T11:57:39.559" v="355" actId="478"/>
          <ac:spMkLst>
            <pc:docMk/>
            <pc:sldMk cId="3768790066" sldId="256"/>
            <ac:spMk id="24" creationId="{F3364425-08EE-4259-86C6-236F18B6F23A}"/>
          </ac:spMkLst>
        </pc:spChg>
        <pc:spChg chg="add mod">
          <ac:chgData name="Ricardo Neves" userId="a2420d86-c959-463f-a209-2fea3ef854c2" providerId="ADAL" clId="{E5BACE9D-85C8-49EA-AE87-28D935F541F7}" dt="2020-03-24T12:03:12.288" v="452"/>
          <ac:spMkLst>
            <pc:docMk/>
            <pc:sldMk cId="3768790066" sldId="256"/>
            <ac:spMk id="25" creationId="{2EBCAB80-3993-443A-B3EA-F9D3404E2D41}"/>
          </ac:spMkLst>
        </pc:spChg>
        <pc:spChg chg="add mod">
          <ac:chgData name="Ricardo Neves" userId="a2420d86-c959-463f-a209-2fea3ef854c2" providerId="ADAL" clId="{E5BACE9D-85C8-49EA-AE87-28D935F541F7}" dt="2020-03-24T12:02:59.637" v="443"/>
          <ac:spMkLst>
            <pc:docMk/>
            <pc:sldMk cId="3768790066" sldId="256"/>
            <ac:spMk id="27" creationId="{6F545A9B-79C8-4D27-9109-E7F59A507BA2}"/>
          </ac:spMkLst>
        </pc:spChg>
        <pc:spChg chg="add mod">
          <ac:chgData name="Ricardo Neves" userId="a2420d86-c959-463f-a209-2fea3ef854c2" providerId="ADAL" clId="{E5BACE9D-85C8-49EA-AE87-28D935F541F7}" dt="2020-03-24T12:02:43.026" v="432"/>
          <ac:spMkLst>
            <pc:docMk/>
            <pc:sldMk cId="3768790066" sldId="256"/>
            <ac:spMk id="28" creationId="{3E66C889-D240-4AD1-898F-E36C7B55D65C}"/>
          </ac:spMkLst>
        </pc:spChg>
        <pc:spChg chg="add mod">
          <ac:chgData name="Ricardo Neves" userId="a2420d86-c959-463f-a209-2fea3ef854c2" providerId="ADAL" clId="{E5BACE9D-85C8-49EA-AE87-28D935F541F7}" dt="2020-03-24T12:02:33.292" v="423"/>
          <ac:spMkLst>
            <pc:docMk/>
            <pc:sldMk cId="3768790066" sldId="256"/>
            <ac:spMk id="29" creationId="{AEE4A9D6-D186-4F71-9B19-163D55C2F40F}"/>
          </ac:spMkLst>
        </pc:spChg>
        <pc:picChg chg="add del mod modCrop">
          <ac:chgData name="Ricardo Neves" userId="a2420d86-c959-463f-a209-2fea3ef854c2" providerId="ADAL" clId="{E5BACE9D-85C8-49EA-AE87-28D935F541F7}" dt="2020-03-24T12:00:15.114" v="384" actId="478"/>
          <ac:picMkLst>
            <pc:docMk/>
            <pc:sldMk cId="3768790066" sldId="256"/>
            <ac:picMk id="26" creationId="{9EBFE0E7-8F0D-45D9-9ACD-78A42562221D}"/>
          </ac:picMkLst>
        </pc:picChg>
        <pc:picChg chg="add mod">
          <ac:chgData name="Ricardo Neves" userId="a2420d86-c959-463f-a209-2fea3ef854c2" providerId="ADAL" clId="{E5BACE9D-85C8-49EA-AE87-28D935F541F7}" dt="2020-03-24T12:03:12.289" v="454"/>
          <ac:picMkLst>
            <pc:docMk/>
            <pc:sldMk cId="3768790066" sldId="256"/>
            <ac:picMk id="31" creationId="{749FFB54-95FA-4C34-9CD4-0ACB8A1EE498}"/>
          </ac:picMkLst>
        </pc:picChg>
        <pc:picChg chg="add mod">
          <ac:chgData name="Ricardo Neves" userId="a2420d86-c959-463f-a209-2fea3ef854c2" providerId="ADAL" clId="{E5BACE9D-85C8-49EA-AE87-28D935F541F7}" dt="2020-03-24T12:02:59.638" v="445"/>
          <ac:picMkLst>
            <pc:docMk/>
            <pc:sldMk cId="3768790066" sldId="256"/>
            <ac:picMk id="33" creationId="{23DB9456-FB8D-4336-B5FD-2C2B3678205E}"/>
          </ac:picMkLst>
        </pc:picChg>
        <pc:picChg chg="add mod">
          <ac:chgData name="Ricardo Neves" userId="a2420d86-c959-463f-a209-2fea3ef854c2" providerId="ADAL" clId="{E5BACE9D-85C8-49EA-AE87-28D935F541F7}" dt="2020-03-24T12:02:43.026" v="434"/>
          <ac:picMkLst>
            <pc:docMk/>
            <pc:sldMk cId="3768790066" sldId="256"/>
            <ac:picMk id="35" creationId="{05926D4D-B8D7-40A0-AA00-1CE94B9A78DD}"/>
          </ac:picMkLst>
        </pc:picChg>
        <pc:picChg chg="add mod">
          <ac:chgData name="Ricardo Neves" userId="a2420d86-c959-463f-a209-2fea3ef854c2" providerId="ADAL" clId="{E5BACE9D-85C8-49EA-AE87-28D935F541F7}" dt="2020-03-24T12:02:33.293" v="425"/>
          <ac:picMkLst>
            <pc:docMk/>
            <pc:sldMk cId="3768790066" sldId="256"/>
            <ac:picMk id="37" creationId="{772BFAF3-4CDF-432D-B147-BA3C8E208574}"/>
          </ac:picMkLst>
        </pc:picChg>
      </pc:sldChg>
      <pc:sldChg chg="addSp delSp modSp add mod">
        <pc:chgData name="Ricardo Neves" userId="a2420d86-c959-463f-a209-2fea3ef854c2" providerId="ADAL" clId="{E5BACE9D-85C8-49EA-AE87-28D935F541F7}" dt="2020-03-24T12:12:35.388" v="583" actId="1076"/>
        <pc:sldMkLst>
          <pc:docMk/>
          <pc:sldMk cId="1040823485" sldId="257"/>
        </pc:sldMkLst>
        <pc:spChg chg="del">
          <ac:chgData name="Ricardo Neves" userId="a2420d86-c959-463f-a209-2fea3ef854c2" providerId="ADAL" clId="{E5BACE9D-85C8-49EA-AE87-28D935F541F7}" dt="2020-03-24T01:52:41.140" v="1" actId="478"/>
          <ac:spMkLst>
            <pc:docMk/>
            <pc:sldMk cId="1040823485" sldId="257"/>
            <ac:spMk id="2" creationId="{AB749977-7E2C-4AB6-A513-616CD443BA8F}"/>
          </ac:spMkLst>
        </pc:spChg>
        <pc:spChg chg="del">
          <ac:chgData name="Ricardo Neves" userId="a2420d86-c959-463f-a209-2fea3ef854c2" providerId="ADAL" clId="{E5BACE9D-85C8-49EA-AE87-28D935F541F7}" dt="2020-03-24T01:52:42.759" v="2" actId="478"/>
          <ac:spMkLst>
            <pc:docMk/>
            <pc:sldMk cId="1040823485" sldId="257"/>
            <ac:spMk id="3" creationId="{6F9F2F3A-F480-44DA-A27F-F4D910835438}"/>
          </ac:spMkLst>
        </pc:spChg>
        <pc:spChg chg="add mod">
          <ac:chgData name="Ricardo Neves" userId="a2420d86-c959-463f-a209-2fea3ef854c2" providerId="ADAL" clId="{E5BACE9D-85C8-49EA-AE87-28D935F541F7}" dt="2020-03-24T12:11:40.892" v="570" actId="1076"/>
          <ac:spMkLst>
            <pc:docMk/>
            <pc:sldMk cId="1040823485" sldId="257"/>
            <ac:spMk id="4" creationId="{EFD307AD-F655-47B5-A3A4-54715D2212C3}"/>
          </ac:spMkLst>
        </pc:spChg>
        <pc:spChg chg="add mod">
          <ac:chgData name="Ricardo Neves" userId="a2420d86-c959-463f-a209-2fea3ef854c2" providerId="ADAL" clId="{E5BACE9D-85C8-49EA-AE87-28D935F541F7}" dt="2020-03-24T11:54:11.785" v="336" actId="404"/>
          <ac:spMkLst>
            <pc:docMk/>
            <pc:sldMk cId="1040823485" sldId="257"/>
            <ac:spMk id="5" creationId="{B8816B7C-57D7-44E3-A475-AEA2638A234A}"/>
          </ac:spMkLst>
        </pc:spChg>
        <pc:spChg chg="add mod">
          <ac:chgData name="Ricardo Neves" userId="a2420d86-c959-463f-a209-2fea3ef854c2" providerId="ADAL" clId="{E5BACE9D-85C8-49EA-AE87-28D935F541F7}" dt="2020-03-24T11:54:11.785" v="336" actId="404"/>
          <ac:spMkLst>
            <pc:docMk/>
            <pc:sldMk cId="1040823485" sldId="257"/>
            <ac:spMk id="6" creationId="{869FBC16-CF20-4A1A-A699-83190848FD51}"/>
          </ac:spMkLst>
        </pc:spChg>
        <pc:spChg chg="add mod">
          <ac:chgData name="Ricardo Neves" userId="a2420d86-c959-463f-a209-2fea3ef854c2" providerId="ADAL" clId="{E5BACE9D-85C8-49EA-AE87-28D935F541F7}" dt="2020-03-24T11:54:11.785" v="336" actId="404"/>
          <ac:spMkLst>
            <pc:docMk/>
            <pc:sldMk cId="1040823485" sldId="257"/>
            <ac:spMk id="7" creationId="{14842596-83A2-4784-97CA-6288140CD61D}"/>
          </ac:spMkLst>
        </pc:spChg>
        <pc:spChg chg="add mod">
          <ac:chgData name="Ricardo Neves" userId="a2420d86-c959-463f-a209-2fea3ef854c2" providerId="ADAL" clId="{E5BACE9D-85C8-49EA-AE87-28D935F541F7}" dt="2020-03-24T11:54:11.785" v="336" actId="404"/>
          <ac:spMkLst>
            <pc:docMk/>
            <pc:sldMk cId="1040823485" sldId="257"/>
            <ac:spMk id="8" creationId="{792B25B1-72F4-4F10-8865-43827138B736}"/>
          </ac:spMkLst>
        </pc:spChg>
        <pc:spChg chg="add del mod">
          <ac:chgData name="Ricardo Neves" userId="a2420d86-c959-463f-a209-2fea3ef854c2" providerId="ADAL" clId="{E5BACE9D-85C8-49EA-AE87-28D935F541F7}" dt="2020-03-24T01:58:32.803" v="23" actId="478"/>
          <ac:spMkLst>
            <pc:docMk/>
            <pc:sldMk cId="1040823485" sldId="257"/>
            <ac:spMk id="9" creationId="{9AAE6C53-0176-40B6-8385-DA72DECB6175}"/>
          </ac:spMkLst>
        </pc:spChg>
        <pc:spChg chg="add mod">
          <ac:chgData name="Ricardo Neves" userId="a2420d86-c959-463f-a209-2fea3ef854c2" providerId="ADAL" clId="{E5BACE9D-85C8-49EA-AE87-28D935F541F7}" dt="2020-03-24T11:55:03.890" v="337" actId="16037"/>
          <ac:spMkLst>
            <pc:docMk/>
            <pc:sldMk cId="1040823485" sldId="257"/>
            <ac:spMk id="10" creationId="{13072B13-CFF3-4EEE-8703-B1B74FAE9564}"/>
          </ac:spMkLst>
        </pc:spChg>
        <pc:spChg chg="add mod">
          <ac:chgData name="Ricardo Neves" userId="a2420d86-c959-463f-a209-2fea3ef854c2" providerId="ADAL" clId="{E5BACE9D-85C8-49EA-AE87-28D935F541F7}" dt="2020-03-24T11:54:11.785" v="336" actId="404"/>
          <ac:spMkLst>
            <pc:docMk/>
            <pc:sldMk cId="1040823485" sldId="257"/>
            <ac:spMk id="11" creationId="{CB71D388-C47A-48F2-9D21-89AB92207BC7}"/>
          </ac:spMkLst>
        </pc:spChg>
        <pc:spChg chg="add mod">
          <ac:chgData name="Ricardo Neves" userId="a2420d86-c959-463f-a209-2fea3ef854c2" providerId="ADAL" clId="{E5BACE9D-85C8-49EA-AE87-28D935F541F7}" dt="2020-03-24T11:54:11.785" v="336" actId="404"/>
          <ac:spMkLst>
            <pc:docMk/>
            <pc:sldMk cId="1040823485" sldId="257"/>
            <ac:spMk id="12" creationId="{90235227-A9A6-41E5-8335-99B33E3EE363}"/>
          </ac:spMkLst>
        </pc:spChg>
        <pc:spChg chg="add mod">
          <ac:chgData name="Ricardo Neves" userId="a2420d86-c959-463f-a209-2fea3ef854c2" providerId="ADAL" clId="{E5BACE9D-85C8-49EA-AE87-28D935F541F7}" dt="2020-03-24T11:54:11.785" v="336" actId="404"/>
          <ac:spMkLst>
            <pc:docMk/>
            <pc:sldMk cId="1040823485" sldId="257"/>
            <ac:spMk id="13" creationId="{8A4BFB44-8DD4-4315-9835-4C9A8B641C74}"/>
          </ac:spMkLst>
        </pc:spChg>
        <pc:picChg chg="add del mod">
          <ac:chgData name="Ricardo Neves" userId="a2420d86-c959-463f-a209-2fea3ef854c2" providerId="ADAL" clId="{E5BACE9D-85C8-49EA-AE87-28D935F541F7}" dt="2020-03-24T12:12:00.839" v="572" actId="478"/>
          <ac:picMkLst>
            <pc:docMk/>
            <pc:sldMk cId="1040823485" sldId="257"/>
            <ac:picMk id="3" creationId="{64C5ED0A-58B9-48CC-BB8D-6221EF8A1DC5}"/>
          </ac:picMkLst>
        </pc:picChg>
        <pc:picChg chg="add del mod">
          <ac:chgData name="Ricardo Neves" userId="a2420d86-c959-463f-a209-2fea3ef854c2" providerId="ADAL" clId="{E5BACE9D-85C8-49EA-AE87-28D935F541F7}" dt="2020-03-24T12:12:08.120" v="577"/>
          <ac:picMkLst>
            <pc:docMk/>
            <pc:sldMk cId="1040823485" sldId="257"/>
            <ac:picMk id="14" creationId="{AA590DFC-6219-48D7-B2BF-D25928440CBF}"/>
          </ac:picMkLst>
        </pc:picChg>
        <pc:picChg chg="add mod">
          <ac:chgData name="Ricardo Neves" userId="a2420d86-c959-463f-a209-2fea3ef854c2" providerId="ADAL" clId="{E5BACE9D-85C8-49EA-AE87-28D935F541F7}" dt="2020-03-24T12:12:35.388" v="583" actId="1076"/>
          <ac:picMkLst>
            <pc:docMk/>
            <pc:sldMk cId="1040823485" sldId="257"/>
            <ac:picMk id="16" creationId="{ECF62C90-DE49-44EE-A749-FC8A72131328}"/>
          </ac:picMkLst>
        </pc:picChg>
      </pc:sldChg>
      <pc:sldChg chg="add del">
        <pc:chgData name="Ricardo Neves" userId="a2420d86-c959-463f-a209-2fea3ef854c2" providerId="ADAL" clId="{E5BACE9D-85C8-49EA-AE87-28D935F541F7}" dt="2020-03-24T12:04:37.156" v="459"/>
        <pc:sldMkLst>
          <pc:docMk/>
          <pc:sldMk cId="436026241" sldId="258"/>
        </pc:sldMkLst>
      </pc:sldChg>
      <pc:sldChg chg="addSp delSp modSp add mod ord">
        <pc:chgData name="Ricardo Neves" userId="a2420d86-c959-463f-a209-2fea3ef854c2" providerId="ADAL" clId="{E5BACE9D-85C8-49EA-AE87-28D935F541F7}" dt="2020-03-24T12:10:45.527" v="559"/>
        <pc:sldMkLst>
          <pc:docMk/>
          <pc:sldMk cId="4218799603" sldId="258"/>
        </pc:sldMkLst>
        <pc:spChg chg="add del mod">
          <ac:chgData name="Ricardo Neves" userId="a2420d86-c959-463f-a209-2fea3ef854c2" providerId="ADAL" clId="{E5BACE9D-85C8-49EA-AE87-28D935F541F7}" dt="2020-03-24T12:06:31.482" v="497" actId="478"/>
          <ac:spMkLst>
            <pc:docMk/>
            <pc:sldMk cId="4218799603" sldId="258"/>
            <ac:spMk id="2" creationId="{2D3F925C-B934-41CB-91E6-07D1472ABB6D}"/>
          </ac:spMkLst>
        </pc:spChg>
        <pc:spChg chg="mod">
          <ac:chgData name="Ricardo Neves" userId="a2420d86-c959-463f-a209-2fea3ef854c2" providerId="ADAL" clId="{E5BACE9D-85C8-49EA-AE87-28D935F541F7}" dt="2020-03-24T12:07:10.276" v="507"/>
          <ac:spMkLst>
            <pc:docMk/>
            <pc:sldMk cId="4218799603" sldId="258"/>
            <ac:spMk id="13" creationId="{28245F13-65CA-48D7-9057-BE9AF4D8431A}"/>
          </ac:spMkLst>
        </pc:spChg>
        <pc:spChg chg="add del mod">
          <ac:chgData name="Ricardo Neves" userId="a2420d86-c959-463f-a209-2fea3ef854c2" providerId="ADAL" clId="{E5BACE9D-85C8-49EA-AE87-28D935F541F7}" dt="2020-03-24T12:07:18.821" v="510"/>
          <ac:spMkLst>
            <pc:docMk/>
            <pc:sldMk cId="4218799603" sldId="258"/>
            <ac:spMk id="16" creationId="{F3BB253E-DCAA-4C23-A052-C2429752ABEC}"/>
          </ac:spMkLst>
        </pc:spChg>
        <pc:spChg chg="del">
          <ac:chgData name="Ricardo Neves" userId="a2420d86-c959-463f-a209-2fea3ef854c2" providerId="ADAL" clId="{E5BACE9D-85C8-49EA-AE87-28D935F541F7}" dt="2020-03-24T12:05:21.274" v="470" actId="478"/>
          <ac:spMkLst>
            <pc:docMk/>
            <pc:sldMk cId="4218799603" sldId="258"/>
            <ac:spMk id="17" creationId="{37A012AD-6C31-40C9-B775-A4EA3BFCC456}"/>
          </ac:spMkLst>
        </pc:spChg>
        <pc:spChg chg="add del mod">
          <ac:chgData name="Ricardo Neves" userId="a2420d86-c959-463f-a209-2fea3ef854c2" providerId="ADAL" clId="{E5BACE9D-85C8-49EA-AE87-28D935F541F7}" dt="2020-03-24T12:07:21.380" v="511"/>
          <ac:spMkLst>
            <pc:docMk/>
            <pc:sldMk cId="4218799603" sldId="258"/>
            <ac:spMk id="18" creationId="{563610E7-6C3A-40AB-BB69-77B03BCE0845}"/>
          </ac:spMkLst>
        </pc:spChg>
        <pc:spChg chg="del">
          <ac:chgData name="Ricardo Neves" userId="a2420d86-c959-463f-a209-2fea3ef854c2" providerId="ADAL" clId="{E5BACE9D-85C8-49EA-AE87-28D935F541F7}" dt="2020-03-24T12:05:22.179" v="471" actId="478"/>
          <ac:spMkLst>
            <pc:docMk/>
            <pc:sldMk cId="4218799603" sldId="258"/>
            <ac:spMk id="19" creationId="{3EADCB10-92D8-4ECE-9E4A-0418B45D385B}"/>
          </ac:spMkLst>
        </pc:spChg>
        <pc:spChg chg="del">
          <ac:chgData name="Ricardo Neves" userId="a2420d86-c959-463f-a209-2fea3ef854c2" providerId="ADAL" clId="{E5BACE9D-85C8-49EA-AE87-28D935F541F7}" dt="2020-03-24T12:06:39.205" v="502" actId="478"/>
          <ac:spMkLst>
            <pc:docMk/>
            <pc:sldMk cId="4218799603" sldId="258"/>
            <ac:spMk id="20" creationId="{3D651879-D51A-4A73-B7D5-AAFD986B4CEB}"/>
          </ac:spMkLst>
        </pc:spChg>
        <pc:spChg chg="mod">
          <ac:chgData name="Ricardo Neves" userId="a2420d86-c959-463f-a209-2fea3ef854c2" providerId="ADAL" clId="{E5BACE9D-85C8-49EA-AE87-28D935F541F7}" dt="2020-03-24T12:07:16.232" v="509"/>
          <ac:spMkLst>
            <pc:docMk/>
            <pc:sldMk cId="4218799603" sldId="258"/>
            <ac:spMk id="21" creationId="{76721544-0746-437E-8DEB-9B21997CC63A}"/>
          </ac:spMkLst>
        </pc:spChg>
        <pc:spChg chg="mod">
          <ac:chgData name="Ricardo Neves" userId="a2420d86-c959-463f-a209-2fea3ef854c2" providerId="ADAL" clId="{E5BACE9D-85C8-49EA-AE87-28D935F541F7}" dt="2020-03-24T12:07:23.777" v="512"/>
          <ac:spMkLst>
            <pc:docMk/>
            <pc:sldMk cId="4218799603" sldId="258"/>
            <ac:spMk id="22" creationId="{E3373351-69B8-4DFC-928F-985E0BD1DF18}"/>
          </ac:spMkLst>
        </pc:spChg>
        <pc:spChg chg="add del mod">
          <ac:chgData name="Ricardo Neves" userId="a2420d86-c959-463f-a209-2fea3ef854c2" providerId="ADAL" clId="{E5BACE9D-85C8-49EA-AE87-28D935F541F7}" dt="2020-03-24T12:06:29.962" v="496" actId="478"/>
          <ac:spMkLst>
            <pc:docMk/>
            <pc:sldMk cId="4218799603" sldId="258"/>
            <ac:spMk id="26" creationId="{937F4B9B-618F-402C-93B2-2EC420FB06C9}"/>
          </ac:spMkLst>
        </pc:spChg>
        <pc:spChg chg="add del mod">
          <ac:chgData name="Ricardo Neves" userId="a2420d86-c959-463f-a209-2fea3ef854c2" providerId="ADAL" clId="{E5BACE9D-85C8-49EA-AE87-28D935F541F7}" dt="2020-03-24T12:06:28.951" v="495" actId="478"/>
          <ac:spMkLst>
            <pc:docMk/>
            <pc:sldMk cId="4218799603" sldId="258"/>
            <ac:spMk id="30" creationId="{50D42198-5431-4D2F-A63F-0EA3BE88C6EF}"/>
          </ac:spMkLst>
        </pc:spChg>
        <pc:spChg chg="add del mod">
          <ac:chgData name="Ricardo Neves" userId="a2420d86-c959-463f-a209-2fea3ef854c2" providerId="ADAL" clId="{E5BACE9D-85C8-49EA-AE87-28D935F541F7}" dt="2020-03-24T12:06:28.252" v="494" actId="478"/>
          <ac:spMkLst>
            <pc:docMk/>
            <pc:sldMk cId="4218799603" sldId="258"/>
            <ac:spMk id="32" creationId="{E087CF86-3033-4359-ADDB-EA49E331B59E}"/>
          </ac:spMkLst>
        </pc:spChg>
        <pc:spChg chg="add mod">
          <ac:chgData name="Ricardo Neves" userId="a2420d86-c959-463f-a209-2fea3ef854c2" providerId="ADAL" clId="{E5BACE9D-85C8-49EA-AE87-28D935F541F7}" dt="2020-03-24T12:07:13.115" v="508"/>
          <ac:spMkLst>
            <pc:docMk/>
            <pc:sldMk cId="4218799603" sldId="258"/>
            <ac:spMk id="34" creationId="{1F698B87-F20A-4700-B62A-25DA3753A846}"/>
          </ac:spMkLst>
        </pc:spChg>
      </pc:sldChg>
      <pc:sldChg chg="delSp modSp add mod ord">
        <pc:chgData name="Ricardo Neves" userId="a2420d86-c959-463f-a209-2fea3ef854c2" providerId="ADAL" clId="{E5BACE9D-85C8-49EA-AE87-28D935F541F7}" dt="2020-03-24T12:08:25.938" v="522"/>
        <pc:sldMkLst>
          <pc:docMk/>
          <pc:sldMk cId="289590241" sldId="259"/>
        </pc:sldMkLst>
        <pc:spChg chg="mod">
          <ac:chgData name="Ricardo Neves" userId="a2420d86-c959-463f-a209-2fea3ef854c2" providerId="ADAL" clId="{E5BACE9D-85C8-49EA-AE87-28D935F541F7}" dt="2020-03-24T12:08:25.938" v="522"/>
          <ac:spMkLst>
            <pc:docMk/>
            <pc:sldMk cId="289590241" sldId="259"/>
            <ac:spMk id="13" creationId="{28245F13-65CA-48D7-9057-BE9AF4D8431A}"/>
          </ac:spMkLst>
        </pc:spChg>
        <pc:spChg chg="del">
          <ac:chgData name="Ricardo Neves" userId="a2420d86-c959-463f-a209-2fea3ef854c2" providerId="ADAL" clId="{E5BACE9D-85C8-49EA-AE87-28D935F541F7}" dt="2020-03-24T12:07:31.916" v="516" actId="478"/>
          <ac:spMkLst>
            <pc:docMk/>
            <pc:sldMk cId="289590241" sldId="259"/>
            <ac:spMk id="34" creationId="{1F698B87-F20A-4700-B62A-25DA3753A846}"/>
          </ac:spMkLst>
        </pc:spChg>
      </pc:sldChg>
      <pc:sldChg chg="delSp modSp add mod">
        <pc:chgData name="Ricardo Neves" userId="a2420d86-c959-463f-a209-2fea3ef854c2" providerId="ADAL" clId="{E5BACE9D-85C8-49EA-AE87-28D935F541F7}" dt="2020-03-24T12:08:33.838" v="525"/>
        <pc:sldMkLst>
          <pc:docMk/>
          <pc:sldMk cId="1868442200" sldId="260"/>
        </pc:sldMkLst>
        <pc:spChg chg="mod">
          <ac:chgData name="Ricardo Neves" userId="a2420d86-c959-463f-a209-2fea3ef854c2" providerId="ADAL" clId="{E5BACE9D-85C8-49EA-AE87-28D935F541F7}" dt="2020-03-24T12:08:33.838" v="525"/>
          <ac:spMkLst>
            <pc:docMk/>
            <pc:sldMk cId="1868442200" sldId="260"/>
            <ac:spMk id="13" creationId="{28245F13-65CA-48D7-9057-BE9AF4D8431A}"/>
          </ac:spMkLst>
        </pc:spChg>
        <pc:spChg chg="del">
          <ac:chgData name="Ricardo Neves" userId="a2420d86-c959-463f-a209-2fea3ef854c2" providerId="ADAL" clId="{E5BACE9D-85C8-49EA-AE87-28D935F541F7}" dt="2020-03-24T12:08:29.344" v="523" actId="478"/>
          <ac:spMkLst>
            <pc:docMk/>
            <pc:sldMk cId="1868442200" sldId="260"/>
            <ac:spMk id="21" creationId="{76721544-0746-437E-8DEB-9B21997CC63A}"/>
          </ac:spMkLst>
        </pc:spChg>
      </pc:sldChg>
      <pc:sldChg chg="addSp delSp modSp add mod">
        <pc:chgData name="Ricardo Neves" userId="a2420d86-c959-463f-a209-2fea3ef854c2" providerId="ADAL" clId="{E5BACE9D-85C8-49EA-AE87-28D935F541F7}" dt="2020-03-24T12:08:56.257" v="531"/>
        <pc:sldMkLst>
          <pc:docMk/>
          <pc:sldMk cId="2432885420" sldId="261"/>
        </pc:sldMkLst>
        <pc:spChg chg="mod">
          <ac:chgData name="Ricardo Neves" userId="a2420d86-c959-463f-a209-2fea3ef854c2" providerId="ADAL" clId="{E5BACE9D-85C8-49EA-AE87-28D935F541F7}" dt="2020-03-24T12:08:56.257" v="531"/>
          <ac:spMkLst>
            <pc:docMk/>
            <pc:sldMk cId="2432885420" sldId="261"/>
            <ac:spMk id="16" creationId="{F3BB253E-DCAA-4C23-A052-C2429752ABEC}"/>
          </ac:spMkLst>
        </pc:spChg>
        <pc:spChg chg="add del">
          <ac:chgData name="Ricardo Neves" userId="a2420d86-c959-463f-a209-2fea3ef854c2" providerId="ADAL" clId="{E5BACE9D-85C8-49EA-AE87-28D935F541F7}" dt="2020-03-24T12:08:53.689" v="530" actId="478"/>
          <ac:spMkLst>
            <pc:docMk/>
            <pc:sldMk cId="2432885420" sldId="261"/>
            <ac:spMk id="18" creationId="{563610E7-6C3A-40AB-BB69-77B03BCE0845}"/>
          </ac:spMkLst>
        </pc:spChg>
      </pc:sldChg>
      <pc:sldChg chg="add del">
        <pc:chgData name="Ricardo Neves" userId="a2420d86-c959-463f-a209-2fea3ef854c2" providerId="ADAL" clId="{E5BACE9D-85C8-49EA-AE87-28D935F541F7}" dt="2020-03-24T12:09:56.238" v="546"/>
        <pc:sldMkLst>
          <pc:docMk/>
          <pc:sldMk cId="1621847397" sldId="262"/>
        </pc:sldMkLst>
      </pc:sldChg>
      <pc:sldChg chg="delSp modSp add del mod">
        <pc:chgData name="Ricardo Neves" userId="a2420d86-c959-463f-a209-2fea3ef854c2" providerId="ADAL" clId="{E5BACE9D-85C8-49EA-AE87-28D935F541F7}" dt="2020-03-24T12:10:19.488" v="556"/>
        <pc:sldMkLst>
          <pc:docMk/>
          <pc:sldMk cId="2505774215" sldId="262"/>
        </pc:sldMkLst>
        <pc:spChg chg="mod">
          <ac:chgData name="Ricardo Neves" userId="a2420d86-c959-463f-a209-2fea3ef854c2" providerId="ADAL" clId="{E5BACE9D-85C8-49EA-AE87-28D935F541F7}" dt="2020-03-24T12:10:17.249" v="555"/>
          <ac:spMkLst>
            <pc:docMk/>
            <pc:sldMk cId="2505774215" sldId="262"/>
            <ac:spMk id="13" creationId="{28245F13-65CA-48D7-9057-BE9AF4D8431A}"/>
          </ac:spMkLst>
        </pc:spChg>
        <pc:spChg chg="mod">
          <ac:chgData name="Ricardo Neves" userId="a2420d86-c959-463f-a209-2fea3ef854c2" providerId="ADAL" clId="{E5BACE9D-85C8-49EA-AE87-28D935F541F7}" dt="2020-03-24T12:10:19.488" v="556"/>
          <ac:spMkLst>
            <pc:docMk/>
            <pc:sldMk cId="2505774215" sldId="262"/>
            <ac:spMk id="21" creationId="{76721544-0746-437E-8DEB-9B21997CC63A}"/>
          </ac:spMkLst>
        </pc:spChg>
        <pc:spChg chg="del">
          <ac:chgData name="Ricardo Neves" userId="a2420d86-c959-463f-a209-2fea3ef854c2" providerId="ADAL" clId="{E5BACE9D-85C8-49EA-AE87-28D935F541F7}" dt="2020-03-24T12:09:15.581" v="535" actId="478"/>
          <ac:spMkLst>
            <pc:docMk/>
            <pc:sldMk cId="2505774215" sldId="262"/>
            <ac:spMk id="34" creationId="{1F698B87-F20A-4700-B62A-25DA3753A846}"/>
          </ac:spMkLst>
        </pc:spChg>
      </pc:sldChg>
      <pc:sldChg chg="add del">
        <pc:chgData name="Ricardo Neves" userId="a2420d86-c959-463f-a209-2fea3ef854c2" providerId="ADAL" clId="{E5BACE9D-85C8-49EA-AE87-28D935F541F7}" dt="2020-03-24T12:09:07.033" v="533" actId="47"/>
        <pc:sldMkLst>
          <pc:docMk/>
          <pc:sldMk cId="3872372027" sldId="262"/>
        </pc:sldMkLst>
      </pc:sldChg>
      <pc:sldChg chg="addSp delSp add mod">
        <pc:chgData name="Ricardo Neves" userId="a2420d86-c959-463f-a209-2fea3ef854c2" providerId="ADAL" clId="{E5BACE9D-85C8-49EA-AE87-28D935F541F7}" dt="2020-03-24T12:10:59.555" v="561"/>
        <pc:sldMkLst>
          <pc:docMk/>
          <pc:sldMk cId="2778544136" sldId="263"/>
        </pc:sldMkLst>
        <pc:spChg chg="del">
          <ac:chgData name="Ricardo Neves" userId="a2420d86-c959-463f-a209-2fea3ef854c2" providerId="ADAL" clId="{E5BACE9D-85C8-49EA-AE87-28D935F541F7}" dt="2020-03-24T12:10:58.755" v="560" actId="478"/>
          <ac:spMkLst>
            <pc:docMk/>
            <pc:sldMk cId="2778544136" sldId="263"/>
            <ac:spMk id="13" creationId="{28245F13-65CA-48D7-9057-BE9AF4D8431A}"/>
          </ac:spMkLst>
        </pc:spChg>
        <pc:spChg chg="del">
          <ac:chgData name="Ricardo Neves" userId="a2420d86-c959-463f-a209-2fea3ef854c2" providerId="ADAL" clId="{E5BACE9D-85C8-49EA-AE87-28D935F541F7}" dt="2020-03-24T12:10:58.755" v="560" actId="478"/>
          <ac:spMkLst>
            <pc:docMk/>
            <pc:sldMk cId="2778544136" sldId="263"/>
            <ac:spMk id="17" creationId="{37A012AD-6C31-40C9-B775-A4EA3BFCC456}"/>
          </ac:spMkLst>
        </pc:spChg>
        <pc:spChg chg="del">
          <ac:chgData name="Ricardo Neves" userId="a2420d86-c959-463f-a209-2fea3ef854c2" providerId="ADAL" clId="{E5BACE9D-85C8-49EA-AE87-28D935F541F7}" dt="2020-03-24T12:10:58.755" v="560" actId="478"/>
          <ac:spMkLst>
            <pc:docMk/>
            <pc:sldMk cId="2778544136" sldId="263"/>
            <ac:spMk id="19" creationId="{3EADCB10-92D8-4ECE-9E4A-0418B45D385B}"/>
          </ac:spMkLst>
        </pc:spChg>
        <pc:spChg chg="del">
          <ac:chgData name="Ricardo Neves" userId="a2420d86-c959-463f-a209-2fea3ef854c2" providerId="ADAL" clId="{E5BACE9D-85C8-49EA-AE87-28D935F541F7}" dt="2020-03-24T12:10:58.755" v="560" actId="478"/>
          <ac:spMkLst>
            <pc:docMk/>
            <pc:sldMk cId="2778544136" sldId="263"/>
            <ac:spMk id="21" creationId="{76721544-0746-437E-8DEB-9B21997CC63A}"/>
          </ac:spMkLst>
        </pc:spChg>
        <pc:spChg chg="add">
          <ac:chgData name="Ricardo Neves" userId="a2420d86-c959-463f-a209-2fea3ef854c2" providerId="ADAL" clId="{E5BACE9D-85C8-49EA-AE87-28D935F541F7}" dt="2020-03-24T12:10:59.555" v="561"/>
          <ac:spMkLst>
            <pc:docMk/>
            <pc:sldMk cId="2778544136" sldId="263"/>
            <ac:spMk id="24" creationId="{E2FD9AED-76CA-45BA-BE6E-AB98F54BAE23}"/>
          </ac:spMkLst>
        </pc:spChg>
        <pc:spChg chg="add">
          <ac:chgData name="Ricardo Neves" userId="a2420d86-c959-463f-a209-2fea3ef854c2" providerId="ADAL" clId="{E5BACE9D-85C8-49EA-AE87-28D935F541F7}" dt="2020-03-24T12:10:59.555" v="561"/>
          <ac:spMkLst>
            <pc:docMk/>
            <pc:sldMk cId="2778544136" sldId="263"/>
            <ac:spMk id="26" creationId="{CDD23EF7-1BE9-4B03-B1E3-943889A80FEC}"/>
          </ac:spMkLst>
        </pc:spChg>
        <pc:spChg chg="add">
          <ac:chgData name="Ricardo Neves" userId="a2420d86-c959-463f-a209-2fea3ef854c2" providerId="ADAL" clId="{E5BACE9D-85C8-49EA-AE87-28D935F541F7}" dt="2020-03-24T12:10:59.555" v="561"/>
          <ac:spMkLst>
            <pc:docMk/>
            <pc:sldMk cId="2778544136" sldId="263"/>
            <ac:spMk id="30" creationId="{C5B9FF40-BFC5-4B41-A92A-A7A18A8F6BAF}"/>
          </ac:spMkLst>
        </pc:spChg>
      </pc:sldChg>
      <pc:sldChg chg="add">
        <pc:chgData name="Ricardo Neves" userId="a2420d86-c959-463f-a209-2fea3ef854c2" providerId="ADAL" clId="{E5BACE9D-85C8-49EA-AE87-28D935F541F7}" dt="2020-03-24T12:10:40.277" v="557"/>
        <pc:sldMkLst>
          <pc:docMk/>
          <pc:sldMk cId="2276262121" sldId="264"/>
        </pc:sldMkLst>
      </pc:sldChg>
    </pc:docChg>
  </pc:docChgLst>
  <pc:docChgLst>
    <pc:chgData name="Ricardo Neves" userId="a2420d86-c959-463f-a209-2fea3ef854c2" providerId="ADAL" clId="{6BF25525-28AA-4800-A9CA-778D4523DAEF}"/>
    <pc:docChg chg="undo custSel addSld modSld">
      <pc:chgData name="Ricardo Neves" userId="a2420d86-c959-463f-a209-2fea3ef854c2" providerId="ADAL" clId="{6BF25525-28AA-4800-A9CA-778D4523DAEF}" dt="2020-02-02T23:22:49.830" v="2223" actId="207"/>
      <pc:docMkLst>
        <pc:docMk/>
      </pc:docMkLst>
      <pc:sldChg chg="addSp delSp modSp add">
        <pc:chgData name="Ricardo Neves" userId="a2420d86-c959-463f-a209-2fea3ef854c2" providerId="ADAL" clId="{6BF25525-28AA-4800-A9CA-778D4523DAEF}" dt="2020-02-02T23:22:49.830" v="2223" actId="207"/>
        <pc:sldMkLst>
          <pc:docMk/>
          <pc:sldMk cId="3361493708" sldId="274"/>
        </pc:sldMkLst>
        <pc:spChg chg="add del mod">
          <ac:chgData name="Ricardo Neves" userId="a2420d86-c959-463f-a209-2fea3ef854c2" providerId="ADAL" clId="{6BF25525-28AA-4800-A9CA-778D4523DAEF}" dt="2020-02-02T22:38:35.667" v="2026" actId="478"/>
          <ac:spMkLst>
            <pc:docMk/>
            <pc:sldMk cId="3361493708" sldId="274"/>
            <ac:spMk id="2" creationId="{66877827-2EAB-4EA1-98FF-8EF1915F1AE3}"/>
          </ac:spMkLst>
        </pc:spChg>
        <pc:spChg chg="add del">
          <ac:chgData name="Ricardo Neves" userId="a2420d86-c959-463f-a209-2fea3ef854c2" providerId="ADAL" clId="{6BF25525-28AA-4800-A9CA-778D4523DAEF}" dt="2020-02-02T22:38:26.449" v="2025" actId="478"/>
          <ac:spMkLst>
            <pc:docMk/>
            <pc:sldMk cId="3361493708" sldId="274"/>
            <ac:spMk id="3" creationId="{2DD946DB-DB68-4C6A-AF14-94009754AEBA}"/>
          </ac:spMkLst>
        </pc:spChg>
        <pc:spChg chg="add del mod">
          <ac:chgData name="Ricardo Neves" userId="a2420d86-c959-463f-a209-2fea3ef854c2" providerId="ADAL" clId="{6BF25525-28AA-4800-A9CA-778D4523DAEF}" dt="2020-02-02T23:01:53.996" v="2190" actId="478"/>
          <ac:spMkLst>
            <pc:docMk/>
            <pc:sldMk cId="3361493708" sldId="274"/>
            <ac:spMk id="6" creationId="{E92E8A24-2E53-4363-A2C1-778723BD0B2C}"/>
          </ac:spMkLst>
        </pc:spChg>
        <pc:spChg chg="add del mod">
          <ac:chgData name="Ricardo Neves" userId="a2420d86-c959-463f-a209-2fea3ef854c2" providerId="ADAL" clId="{6BF25525-28AA-4800-A9CA-778D4523DAEF}" dt="2020-02-02T22:54:29.467" v="2038" actId="478"/>
          <ac:spMkLst>
            <pc:docMk/>
            <pc:sldMk cId="3361493708" sldId="274"/>
            <ac:spMk id="7" creationId="{8572CE1B-56E5-4A3D-AF60-0E1CFF14F4FF}"/>
          </ac:spMkLst>
        </pc:spChg>
        <pc:spChg chg="add mod">
          <ac:chgData name="Ricardo Neves" userId="a2420d86-c959-463f-a209-2fea3ef854c2" providerId="ADAL" clId="{6BF25525-28AA-4800-A9CA-778D4523DAEF}" dt="2020-02-02T23:22:49.830" v="2223" actId="207"/>
          <ac:spMkLst>
            <pc:docMk/>
            <pc:sldMk cId="3361493708" sldId="274"/>
            <ac:spMk id="16" creationId="{66D4BC26-19EB-452B-BA23-BDF80ABC8A1B}"/>
          </ac:spMkLst>
        </pc:spChg>
        <pc:picChg chg="add del mod ord">
          <ac:chgData name="Ricardo Neves" userId="a2420d86-c959-463f-a209-2fea3ef854c2" providerId="ADAL" clId="{6BF25525-28AA-4800-A9CA-778D4523DAEF}" dt="2020-02-02T23:01:23.139" v="2187" actId="1076"/>
          <ac:picMkLst>
            <pc:docMk/>
            <pc:sldMk cId="3361493708" sldId="274"/>
            <ac:picMk id="5" creationId="{FDF3A276-96D6-4400-B8E7-E5B955855F56}"/>
          </ac:picMkLst>
        </pc:picChg>
        <pc:picChg chg="add mod">
          <ac:chgData name="Ricardo Neves" userId="a2420d86-c959-463f-a209-2fea3ef854c2" providerId="ADAL" clId="{6BF25525-28AA-4800-A9CA-778D4523DAEF}" dt="2020-02-02T23:03:38.451" v="2201" actId="14100"/>
          <ac:picMkLst>
            <pc:docMk/>
            <pc:sldMk cId="3361493708" sldId="274"/>
            <ac:picMk id="9" creationId="{520650C7-0495-4574-A5EB-DFCFB54824C2}"/>
          </ac:picMkLst>
        </pc:picChg>
        <pc:picChg chg="add del mod">
          <ac:chgData name="Ricardo Neves" userId="a2420d86-c959-463f-a209-2fea3ef854c2" providerId="ADAL" clId="{6BF25525-28AA-4800-A9CA-778D4523DAEF}" dt="2020-02-02T23:14:28.922" v="2215" actId="478"/>
          <ac:picMkLst>
            <pc:docMk/>
            <pc:sldMk cId="3361493708" sldId="274"/>
            <ac:picMk id="11" creationId="{951CE7BF-B8BB-4C52-9C3F-58AC2C0AE488}"/>
          </ac:picMkLst>
        </pc:picChg>
        <pc:picChg chg="add del mod">
          <ac:chgData name="Ricardo Neves" userId="a2420d86-c959-463f-a209-2fea3ef854c2" providerId="ADAL" clId="{6BF25525-28AA-4800-A9CA-778D4523DAEF}" dt="2020-02-02T23:14:27.409" v="2214" actId="478"/>
          <ac:picMkLst>
            <pc:docMk/>
            <pc:sldMk cId="3361493708" sldId="274"/>
            <ac:picMk id="13" creationId="{6034063E-95AE-4B69-A842-F6F9FAC662D6}"/>
          </ac:picMkLst>
        </pc:picChg>
        <pc:picChg chg="add del mod">
          <ac:chgData name="Ricardo Neves" userId="a2420d86-c959-463f-a209-2fea3ef854c2" providerId="ADAL" clId="{6BF25525-28AA-4800-A9CA-778D4523DAEF}" dt="2020-02-02T23:14:26.325" v="2213" actId="478"/>
          <ac:picMkLst>
            <pc:docMk/>
            <pc:sldMk cId="3361493708" sldId="274"/>
            <ac:picMk id="15" creationId="{D8C5104D-642C-4A1D-8903-94119DA75B7B}"/>
          </ac:picMkLst>
        </pc:picChg>
      </pc:sldChg>
      <pc:sldChg chg="addSp delSp modSp add">
        <pc:chgData name="Ricardo Neves" userId="a2420d86-c959-463f-a209-2fea3ef854c2" providerId="ADAL" clId="{6BF25525-28AA-4800-A9CA-778D4523DAEF}" dt="2020-02-02T23:22:17.771" v="2219"/>
        <pc:sldMkLst>
          <pc:docMk/>
          <pc:sldMk cId="502345342" sldId="275"/>
        </pc:sldMkLst>
        <pc:spChg chg="add mod">
          <ac:chgData name="Ricardo Neves" userId="a2420d86-c959-463f-a209-2fea3ef854c2" providerId="ADAL" clId="{6BF25525-28AA-4800-A9CA-778D4523DAEF}" dt="2020-01-31T13:57:54.275" v="439" actId="14100"/>
          <ac:spMkLst>
            <pc:docMk/>
            <pc:sldMk cId="502345342" sldId="275"/>
            <ac:spMk id="4" creationId="{76BF29C5-A5A4-41AE-9746-A16D29BF2CBB}"/>
          </ac:spMkLst>
        </pc:spChg>
        <pc:spChg chg="add mod">
          <ac:chgData name="Ricardo Neves" userId="a2420d86-c959-463f-a209-2fea3ef854c2" providerId="ADAL" clId="{6BF25525-28AA-4800-A9CA-778D4523DAEF}" dt="2020-01-31T14:54:20.014" v="1729" actId="207"/>
          <ac:spMkLst>
            <pc:docMk/>
            <pc:sldMk cId="502345342" sldId="275"/>
            <ac:spMk id="6" creationId="{9A7BFFEC-68D8-496A-A5CC-84CCD84E3836}"/>
          </ac:spMkLst>
        </pc:spChg>
        <pc:spChg chg="add mod ord">
          <ac:chgData name="Ricardo Neves" userId="a2420d86-c959-463f-a209-2fea3ef854c2" providerId="ADAL" clId="{6BF25525-28AA-4800-A9CA-778D4523DAEF}" dt="2020-01-31T14:01:24.614" v="625" actId="14100"/>
          <ac:spMkLst>
            <pc:docMk/>
            <pc:sldMk cId="502345342" sldId="275"/>
            <ac:spMk id="12" creationId="{92D85067-0B50-422E-AFE7-500EEED305DE}"/>
          </ac:spMkLst>
        </pc:spChg>
        <pc:spChg chg="add mod">
          <ac:chgData name="Ricardo Neves" userId="a2420d86-c959-463f-a209-2fea3ef854c2" providerId="ADAL" clId="{6BF25525-28AA-4800-A9CA-778D4523DAEF}" dt="2020-01-31T14:00:29.645" v="621" actId="207"/>
          <ac:spMkLst>
            <pc:docMk/>
            <pc:sldMk cId="502345342" sldId="275"/>
            <ac:spMk id="13" creationId="{D496ADB7-E422-4BD9-9B03-02C99545C9BA}"/>
          </ac:spMkLst>
        </pc:spChg>
        <pc:spChg chg="add mod">
          <ac:chgData name="Ricardo Neves" userId="a2420d86-c959-463f-a209-2fea3ef854c2" providerId="ADAL" clId="{6BF25525-28AA-4800-A9CA-778D4523DAEF}" dt="2020-01-31T14:14:37.295" v="903" actId="1076"/>
          <ac:spMkLst>
            <pc:docMk/>
            <pc:sldMk cId="502345342" sldId="275"/>
            <ac:spMk id="16" creationId="{64F69FB5-9140-497F-B5C6-E376F63300D7}"/>
          </ac:spMkLst>
        </pc:spChg>
        <pc:spChg chg="add mod ord">
          <ac:chgData name="Ricardo Neves" userId="a2420d86-c959-463f-a209-2fea3ef854c2" providerId="ADAL" clId="{6BF25525-28AA-4800-A9CA-778D4523DAEF}" dt="2020-01-31T14:49:01.967" v="1373" actId="164"/>
          <ac:spMkLst>
            <pc:docMk/>
            <pc:sldMk cId="502345342" sldId="275"/>
            <ac:spMk id="21" creationId="{EE0C571F-4A7C-41F0-949B-ED208A86910A}"/>
          </ac:spMkLst>
        </pc:spChg>
        <pc:spChg chg="add mod">
          <ac:chgData name="Ricardo Neves" userId="a2420d86-c959-463f-a209-2fea3ef854c2" providerId="ADAL" clId="{6BF25525-28AA-4800-A9CA-778D4523DAEF}" dt="2020-01-31T14:17:04.660" v="919" actId="14100"/>
          <ac:spMkLst>
            <pc:docMk/>
            <pc:sldMk cId="502345342" sldId="275"/>
            <ac:spMk id="22" creationId="{1DB59751-E6A9-4F7C-92A0-707E0B78CFC6}"/>
          </ac:spMkLst>
        </pc:spChg>
        <pc:spChg chg="add del mod">
          <ac:chgData name="Ricardo Neves" userId="a2420d86-c959-463f-a209-2fea3ef854c2" providerId="ADAL" clId="{6BF25525-28AA-4800-A9CA-778D4523DAEF}" dt="2020-01-31T14:58:08.934" v="1748" actId="478"/>
          <ac:spMkLst>
            <pc:docMk/>
            <pc:sldMk cId="502345342" sldId="275"/>
            <ac:spMk id="25" creationId="{B7C84AF2-752C-418A-87A0-F23BA0B4D8BF}"/>
          </ac:spMkLst>
        </pc:spChg>
        <pc:spChg chg="add del mod">
          <ac:chgData name="Ricardo Neves" userId="a2420d86-c959-463f-a209-2fea3ef854c2" providerId="ADAL" clId="{6BF25525-28AA-4800-A9CA-778D4523DAEF}" dt="2020-01-31T15:12:13.971" v="1842" actId="478"/>
          <ac:spMkLst>
            <pc:docMk/>
            <pc:sldMk cId="502345342" sldId="275"/>
            <ac:spMk id="26" creationId="{A1322C91-DC02-42BC-AA54-B82CD563D314}"/>
          </ac:spMkLst>
        </pc:spChg>
        <pc:spChg chg="add del mod">
          <ac:chgData name="Ricardo Neves" userId="a2420d86-c959-463f-a209-2fea3ef854c2" providerId="ADAL" clId="{6BF25525-28AA-4800-A9CA-778D4523DAEF}" dt="2020-01-31T15:12:12.737" v="1840" actId="478"/>
          <ac:spMkLst>
            <pc:docMk/>
            <pc:sldMk cId="502345342" sldId="275"/>
            <ac:spMk id="27" creationId="{7C4E5517-4438-461D-8CEA-B0EADBFD3857}"/>
          </ac:spMkLst>
        </pc:spChg>
        <pc:spChg chg="add mod">
          <ac:chgData name="Ricardo Neves" userId="a2420d86-c959-463f-a209-2fea3ef854c2" providerId="ADAL" clId="{6BF25525-28AA-4800-A9CA-778D4523DAEF}" dt="2020-02-02T22:14:07.178" v="2000" actId="1076"/>
          <ac:spMkLst>
            <pc:docMk/>
            <pc:sldMk cId="502345342" sldId="275"/>
            <ac:spMk id="27" creationId="{D9543600-FF59-41FB-B43E-BB1DCA323553}"/>
          </ac:spMkLst>
        </pc:spChg>
        <pc:spChg chg="add del mod">
          <ac:chgData name="Ricardo Neves" userId="a2420d86-c959-463f-a209-2fea3ef854c2" providerId="ADAL" clId="{6BF25525-28AA-4800-A9CA-778D4523DAEF}" dt="2020-01-31T15:12:12.281" v="1839" actId="478"/>
          <ac:spMkLst>
            <pc:docMk/>
            <pc:sldMk cId="502345342" sldId="275"/>
            <ac:spMk id="28" creationId="{53F19D70-AED0-45F1-A816-08BF9E7719D6}"/>
          </ac:spMkLst>
        </pc:spChg>
        <pc:spChg chg="add del mod">
          <ac:chgData name="Ricardo Neves" userId="a2420d86-c959-463f-a209-2fea3ef854c2" providerId="ADAL" clId="{6BF25525-28AA-4800-A9CA-778D4523DAEF}" dt="2020-02-02T23:22:17.771" v="2219"/>
          <ac:spMkLst>
            <pc:docMk/>
            <pc:sldMk cId="502345342" sldId="275"/>
            <ac:spMk id="28" creationId="{787F1060-5BEF-4165-90BF-939040423924}"/>
          </ac:spMkLst>
        </pc:spChg>
        <pc:spChg chg="add del mod">
          <ac:chgData name="Ricardo Neves" userId="a2420d86-c959-463f-a209-2fea3ef854c2" providerId="ADAL" clId="{6BF25525-28AA-4800-A9CA-778D4523DAEF}" dt="2020-01-31T15:12:13.271" v="1841" actId="478"/>
          <ac:spMkLst>
            <pc:docMk/>
            <pc:sldMk cId="502345342" sldId="275"/>
            <ac:spMk id="29" creationId="{BA671C41-4379-433E-A7DB-6D11D2CD5AD2}"/>
          </ac:spMkLst>
        </pc:spChg>
        <pc:spChg chg="add del mod">
          <ac:chgData name="Ricardo Neves" userId="a2420d86-c959-463f-a209-2fea3ef854c2" providerId="ADAL" clId="{6BF25525-28AA-4800-A9CA-778D4523DAEF}" dt="2020-01-31T14:39:01.712" v="1104" actId="478"/>
          <ac:spMkLst>
            <pc:docMk/>
            <pc:sldMk cId="502345342" sldId="275"/>
            <ac:spMk id="30" creationId="{DC950FD1-27E8-457D-B376-E7E68D07DA23}"/>
          </ac:spMkLst>
        </pc:spChg>
        <pc:spChg chg="add del mod">
          <ac:chgData name="Ricardo Neves" userId="a2420d86-c959-463f-a209-2fea3ef854c2" providerId="ADAL" clId="{6BF25525-28AA-4800-A9CA-778D4523DAEF}" dt="2020-01-31T14:40:38.726" v="1109" actId="478"/>
          <ac:spMkLst>
            <pc:docMk/>
            <pc:sldMk cId="502345342" sldId="275"/>
            <ac:spMk id="31" creationId="{DBE91F63-9EB6-42B9-9156-0CFFE44946B0}"/>
          </ac:spMkLst>
        </pc:spChg>
        <pc:spChg chg="add del mod">
          <ac:chgData name="Ricardo Neves" userId="a2420d86-c959-463f-a209-2fea3ef854c2" providerId="ADAL" clId="{6BF25525-28AA-4800-A9CA-778D4523DAEF}" dt="2020-01-31T14:49:27.183" v="1378" actId="478"/>
          <ac:spMkLst>
            <pc:docMk/>
            <pc:sldMk cId="502345342" sldId="275"/>
            <ac:spMk id="32" creationId="{10F32A87-BE9A-43DA-883D-4D8D1A46FEAF}"/>
          </ac:spMkLst>
        </pc:spChg>
        <pc:spChg chg="add del mod">
          <ac:chgData name="Ricardo Neves" userId="a2420d86-c959-463f-a209-2fea3ef854c2" providerId="ADAL" clId="{6BF25525-28AA-4800-A9CA-778D4523DAEF}" dt="2020-01-31T14:40:26.243" v="1108" actId="478"/>
          <ac:spMkLst>
            <pc:docMk/>
            <pc:sldMk cId="502345342" sldId="275"/>
            <ac:spMk id="33" creationId="{306D11F2-99B6-408D-B966-3126544D86E9}"/>
          </ac:spMkLst>
        </pc:spChg>
        <pc:spChg chg="add mod ord">
          <ac:chgData name="Ricardo Neves" userId="a2420d86-c959-463f-a209-2fea3ef854c2" providerId="ADAL" clId="{6BF25525-28AA-4800-A9CA-778D4523DAEF}" dt="2020-01-31T14:58:57.795" v="1756" actId="14861"/>
          <ac:spMkLst>
            <pc:docMk/>
            <pc:sldMk cId="502345342" sldId="275"/>
            <ac:spMk id="34" creationId="{011557A8-4B15-4B50-85AC-A1F9651CBC62}"/>
          </ac:spMkLst>
        </pc:spChg>
        <pc:spChg chg="add mod">
          <ac:chgData name="Ricardo Neves" userId="a2420d86-c959-463f-a209-2fea3ef854c2" providerId="ADAL" clId="{6BF25525-28AA-4800-A9CA-778D4523DAEF}" dt="2020-01-31T14:59:05.296" v="1760" actId="14861"/>
          <ac:spMkLst>
            <pc:docMk/>
            <pc:sldMk cId="502345342" sldId="275"/>
            <ac:spMk id="35" creationId="{EFDEFB8B-A7AA-4188-8E38-9521E5D31858}"/>
          </ac:spMkLst>
        </pc:spChg>
        <pc:spChg chg="mod">
          <ac:chgData name="Ricardo Neves" userId="a2420d86-c959-463f-a209-2fea3ef854c2" providerId="ADAL" clId="{6BF25525-28AA-4800-A9CA-778D4523DAEF}" dt="2020-01-31T14:59:16.582" v="1768" actId="14861"/>
          <ac:spMkLst>
            <pc:docMk/>
            <pc:sldMk cId="502345342" sldId="275"/>
            <ac:spMk id="39" creationId="{B953CB6F-D8DE-41B5-8088-5117DC93CDCF}"/>
          </ac:spMkLst>
        </pc:spChg>
        <pc:spChg chg="mod">
          <ac:chgData name="Ricardo Neves" userId="a2420d86-c959-463f-a209-2fea3ef854c2" providerId="ADAL" clId="{6BF25525-28AA-4800-A9CA-778D4523DAEF}" dt="2020-01-31T14:59:13.970" v="1764" actId="14861"/>
          <ac:spMkLst>
            <pc:docMk/>
            <pc:sldMk cId="502345342" sldId="275"/>
            <ac:spMk id="40" creationId="{AFFEAD42-179D-4732-B778-ED637D2AFB63}"/>
          </ac:spMkLst>
        </pc:spChg>
        <pc:spChg chg="add mod">
          <ac:chgData name="Ricardo Neves" userId="a2420d86-c959-463f-a209-2fea3ef854c2" providerId="ADAL" clId="{6BF25525-28AA-4800-A9CA-778D4523DAEF}" dt="2020-01-31T15:31:23.014" v="1883" actId="14100"/>
          <ac:spMkLst>
            <pc:docMk/>
            <pc:sldMk cId="502345342" sldId="275"/>
            <ac:spMk id="42" creationId="{0F966467-16D2-49FA-AE02-6E7BFA1ECF7B}"/>
          </ac:spMkLst>
        </pc:spChg>
        <pc:spChg chg="add del">
          <ac:chgData name="Ricardo Neves" userId="a2420d86-c959-463f-a209-2fea3ef854c2" providerId="ADAL" clId="{6BF25525-28AA-4800-A9CA-778D4523DAEF}" dt="2020-01-31T14:56:15.314" v="1732"/>
          <ac:spMkLst>
            <pc:docMk/>
            <pc:sldMk cId="502345342" sldId="275"/>
            <ac:spMk id="43" creationId="{FFA18799-5B46-46F6-9BEC-FD23E0C4DFB2}"/>
          </ac:spMkLst>
        </pc:spChg>
        <pc:spChg chg="add del">
          <ac:chgData name="Ricardo Neves" userId="a2420d86-c959-463f-a209-2fea3ef854c2" providerId="ADAL" clId="{6BF25525-28AA-4800-A9CA-778D4523DAEF}" dt="2020-01-31T14:56:34.514" v="1734"/>
          <ac:spMkLst>
            <pc:docMk/>
            <pc:sldMk cId="502345342" sldId="275"/>
            <ac:spMk id="44" creationId="{D587D261-9F9C-402C-867F-61D22CADA759}"/>
          </ac:spMkLst>
        </pc:spChg>
        <pc:spChg chg="add del mod">
          <ac:chgData name="Ricardo Neves" userId="a2420d86-c959-463f-a209-2fea3ef854c2" providerId="ADAL" clId="{6BF25525-28AA-4800-A9CA-778D4523DAEF}" dt="2020-01-31T15:30:35.014" v="1871" actId="478"/>
          <ac:spMkLst>
            <pc:docMk/>
            <pc:sldMk cId="502345342" sldId="275"/>
            <ac:spMk id="49" creationId="{138F668A-6EAE-431F-9DD1-53D3959021C8}"/>
          </ac:spMkLst>
        </pc:spChg>
        <pc:spChg chg="add del mod">
          <ac:chgData name="Ricardo Neves" userId="a2420d86-c959-463f-a209-2fea3ef854c2" providerId="ADAL" clId="{6BF25525-28AA-4800-A9CA-778D4523DAEF}" dt="2020-01-31T15:30:36.423" v="1873" actId="478"/>
          <ac:spMkLst>
            <pc:docMk/>
            <pc:sldMk cId="502345342" sldId="275"/>
            <ac:spMk id="50" creationId="{95D3AB58-8422-459D-9E21-775918A83811}"/>
          </ac:spMkLst>
        </pc:spChg>
        <pc:spChg chg="add del mod">
          <ac:chgData name="Ricardo Neves" userId="a2420d86-c959-463f-a209-2fea3ef854c2" providerId="ADAL" clId="{6BF25525-28AA-4800-A9CA-778D4523DAEF}" dt="2020-01-31T15:30:36.974" v="1874" actId="478"/>
          <ac:spMkLst>
            <pc:docMk/>
            <pc:sldMk cId="502345342" sldId="275"/>
            <ac:spMk id="51" creationId="{8CB596D7-3DB9-4991-8C84-1D01F47EADBE}"/>
          </ac:spMkLst>
        </pc:spChg>
        <pc:spChg chg="add del mod">
          <ac:chgData name="Ricardo Neves" userId="a2420d86-c959-463f-a209-2fea3ef854c2" providerId="ADAL" clId="{6BF25525-28AA-4800-A9CA-778D4523DAEF}" dt="2020-01-31T15:30:35.680" v="1872" actId="478"/>
          <ac:spMkLst>
            <pc:docMk/>
            <pc:sldMk cId="502345342" sldId="275"/>
            <ac:spMk id="52" creationId="{9927320A-5326-4D3C-9820-E12EF7D970E8}"/>
          </ac:spMkLst>
        </pc:spChg>
        <pc:spChg chg="add del mod">
          <ac:chgData name="Ricardo Neves" userId="a2420d86-c959-463f-a209-2fea3ef854c2" providerId="ADAL" clId="{6BF25525-28AA-4800-A9CA-778D4523DAEF}" dt="2020-01-31T15:31:25.592" v="1885" actId="478"/>
          <ac:spMkLst>
            <pc:docMk/>
            <pc:sldMk cId="502345342" sldId="275"/>
            <ac:spMk id="53" creationId="{DADE2B9C-0AE9-45E5-A148-C2D89421BE48}"/>
          </ac:spMkLst>
        </pc:spChg>
        <pc:spChg chg="add del mod">
          <ac:chgData name="Ricardo Neves" userId="a2420d86-c959-463f-a209-2fea3ef854c2" providerId="ADAL" clId="{6BF25525-28AA-4800-A9CA-778D4523DAEF}" dt="2020-01-31T15:31:24.938" v="1884" actId="478"/>
          <ac:spMkLst>
            <pc:docMk/>
            <pc:sldMk cId="502345342" sldId="275"/>
            <ac:spMk id="54" creationId="{32DB76DB-49CB-4DC2-93C9-48B1821359C8}"/>
          </ac:spMkLst>
        </pc:spChg>
        <pc:spChg chg="add del mod">
          <ac:chgData name="Ricardo Neves" userId="a2420d86-c959-463f-a209-2fea3ef854c2" providerId="ADAL" clId="{6BF25525-28AA-4800-A9CA-778D4523DAEF}" dt="2020-01-31T15:31:18.347" v="1882" actId="478"/>
          <ac:spMkLst>
            <pc:docMk/>
            <pc:sldMk cId="502345342" sldId="275"/>
            <ac:spMk id="55" creationId="{F6B9E661-E8BB-4E90-B108-E641E082E2B4}"/>
          </ac:spMkLst>
        </pc:spChg>
        <pc:spChg chg="add mod">
          <ac:chgData name="Ricardo Neves" userId="a2420d86-c959-463f-a209-2fea3ef854c2" providerId="ADAL" clId="{6BF25525-28AA-4800-A9CA-778D4523DAEF}" dt="2020-01-31T15:31:41.138" v="1889" actId="1076"/>
          <ac:spMkLst>
            <pc:docMk/>
            <pc:sldMk cId="502345342" sldId="275"/>
            <ac:spMk id="56" creationId="{CD8C97D8-89B0-4DB0-BB4D-020D40856A57}"/>
          </ac:spMkLst>
        </pc:spChg>
        <pc:spChg chg="add mod">
          <ac:chgData name="Ricardo Neves" userId="a2420d86-c959-463f-a209-2fea3ef854c2" providerId="ADAL" clId="{6BF25525-28AA-4800-A9CA-778D4523DAEF}" dt="2020-01-31T15:32:05.539" v="1892" actId="1076"/>
          <ac:spMkLst>
            <pc:docMk/>
            <pc:sldMk cId="502345342" sldId="275"/>
            <ac:spMk id="57" creationId="{DD3C81FB-BF97-4597-8A36-268D6150ED00}"/>
          </ac:spMkLst>
        </pc:spChg>
        <pc:spChg chg="add mod">
          <ac:chgData name="Ricardo Neves" userId="a2420d86-c959-463f-a209-2fea3ef854c2" providerId="ADAL" clId="{6BF25525-28AA-4800-A9CA-778D4523DAEF}" dt="2020-01-31T15:32:10.246" v="1894" actId="1076"/>
          <ac:spMkLst>
            <pc:docMk/>
            <pc:sldMk cId="502345342" sldId="275"/>
            <ac:spMk id="58" creationId="{08834FB8-D237-41D2-A715-962F99883F87}"/>
          </ac:spMkLst>
        </pc:spChg>
        <pc:spChg chg="add mod">
          <ac:chgData name="Ricardo Neves" userId="a2420d86-c959-463f-a209-2fea3ef854c2" providerId="ADAL" clId="{6BF25525-28AA-4800-A9CA-778D4523DAEF}" dt="2020-01-31T15:32:45.836" v="1897" actId="1076"/>
          <ac:spMkLst>
            <pc:docMk/>
            <pc:sldMk cId="502345342" sldId="275"/>
            <ac:spMk id="59" creationId="{5208E811-68E2-4D8E-8C66-A740F976A798}"/>
          </ac:spMkLst>
        </pc:spChg>
        <pc:spChg chg="add mod">
          <ac:chgData name="Ricardo Neves" userId="a2420d86-c959-463f-a209-2fea3ef854c2" providerId="ADAL" clId="{6BF25525-28AA-4800-A9CA-778D4523DAEF}" dt="2020-01-31T16:05:20.693" v="1904" actId="14100"/>
          <ac:spMkLst>
            <pc:docMk/>
            <pc:sldMk cId="502345342" sldId="275"/>
            <ac:spMk id="60" creationId="{AB4EDAA4-85FA-45FC-96E5-477D0091CE12}"/>
          </ac:spMkLst>
        </pc:spChg>
        <pc:spChg chg="add mod">
          <ac:chgData name="Ricardo Neves" userId="a2420d86-c959-463f-a209-2fea3ef854c2" providerId="ADAL" clId="{6BF25525-28AA-4800-A9CA-778D4523DAEF}" dt="2020-02-02T22:16:33.997" v="2001" actId="1076"/>
          <ac:spMkLst>
            <pc:docMk/>
            <pc:sldMk cId="502345342" sldId="275"/>
            <ac:spMk id="61" creationId="{75252DE7-AC93-4D34-97EF-45421E3F19D7}"/>
          </ac:spMkLst>
        </pc:spChg>
        <pc:grpChg chg="add mod">
          <ac:chgData name="Ricardo Neves" userId="a2420d86-c959-463f-a209-2fea3ef854c2" providerId="ADAL" clId="{6BF25525-28AA-4800-A9CA-778D4523DAEF}" dt="2020-01-31T14:48:26.723" v="1372" actId="164"/>
          <ac:grpSpMkLst>
            <pc:docMk/>
            <pc:sldMk cId="502345342" sldId="275"/>
            <ac:grpSpMk id="36" creationId="{F09784C9-A0A9-4152-B976-6DC8A45CFF4B}"/>
          </ac:grpSpMkLst>
        </pc:grpChg>
        <pc:grpChg chg="add mod">
          <ac:chgData name="Ricardo Neves" userId="a2420d86-c959-463f-a209-2fea3ef854c2" providerId="ADAL" clId="{6BF25525-28AA-4800-A9CA-778D4523DAEF}" dt="2020-01-31T14:49:01.967" v="1373" actId="164"/>
          <ac:grpSpMkLst>
            <pc:docMk/>
            <pc:sldMk cId="502345342" sldId="275"/>
            <ac:grpSpMk id="37" creationId="{66C57252-3301-4CC6-9AE1-DBB3BFE07E48}"/>
          </ac:grpSpMkLst>
        </pc:grpChg>
        <pc:grpChg chg="add mod">
          <ac:chgData name="Ricardo Neves" userId="a2420d86-c959-463f-a209-2fea3ef854c2" providerId="ADAL" clId="{6BF25525-28AA-4800-A9CA-778D4523DAEF}" dt="2020-01-31T14:49:36.332" v="1379" actId="1076"/>
          <ac:grpSpMkLst>
            <pc:docMk/>
            <pc:sldMk cId="502345342" sldId="275"/>
            <ac:grpSpMk id="38" creationId="{4223BE2E-336C-43AB-A818-CEC53ABA376D}"/>
          </ac:grpSpMkLst>
        </pc:grpChg>
        <pc:graphicFrameChg chg="del">
          <ac:chgData name="Ricardo Neves" userId="a2420d86-c959-463f-a209-2fea3ef854c2" providerId="ADAL" clId="{6BF25525-28AA-4800-A9CA-778D4523DAEF}" dt="2020-01-31T13:51:52.034" v="28" actId="478"/>
          <ac:graphicFrameMkLst>
            <pc:docMk/>
            <pc:sldMk cId="502345342" sldId="275"/>
            <ac:graphicFrameMk id="7" creationId="{0DF4ED45-6FFB-418E-B80D-DD77D19440A2}"/>
          </ac:graphicFrameMkLst>
        </pc:graphicFrameChg>
        <pc:picChg chg="add del mod">
          <ac:chgData name="Ricardo Neves" userId="a2420d86-c959-463f-a209-2fea3ef854c2" providerId="ADAL" clId="{6BF25525-28AA-4800-A9CA-778D4523DAEF}" dt="2020-01-31T13:42:39.112" v="10" actId="478"/>
          <ac:picMkLst>
            <pc:docMk/>
            <pc:sldMk cId="502345342" sldId="275"/>
            <ac:picMk id="3" creationId="{B1427585-3946-4C90-9FCA-4C433E0E3AB3}"/>
          </ac:picMkLst>
        </pc:picChg>
        <pc:picChg chg="add del mod">
          <ac:chgData name="Ricardo Neves" userId="a2420d86-c959-463f-a209-2fea3ef854c2" providerId="ADAL" clId="{6BF25525-28AA-4800-A9CA-778D4523DAEF}" dt="2020-01-31T13:44:51.689" v="23" actId="478"/>
          <ac:picMkLst>
            <pc:docMk/>
            <pc:sldMk cId="502345342" sldId="275"/>
            <ac:picMk id="5" creationId="{E681F5AE-5CD0-4D6A-ABE3-7B7D6E605D67}"/>
          </ac:picMkLst>
        </pc:picChg>
        <pc:picChg chg="add del mod">
          <ac:chgData name="Ricardo Neves" userId="a2420d86-c959-463f-a209-2fea3ef854c2" providerId="ADAL" clId="{6BF25525-28AA-4800-A9CA-778D4523DAEF}" dt="2020-01-31T13:52:36.676" v="40" actId="478"/>
          <ac:picMkLst>
            <pc:docMk/>
            <pc:sldMk cId="502345342" sldId="275"/>
            <ac:picMk id="9" creationId="{2B69EDD5-77DB-4131-9B1A-BB1302F1228C}"/>
          </ac:picMkLst>
        </pc:picChg>
        <pc:picChg chg="add del mod">
          <ac:chgData name="Ricardo Neves" userId="a2420d86-c959-463f-a209-2fea3ef854c2" providerId="ADAL" clId="{6BF25525-28AA-4800-A9CA-778D4523DAEF}" dt="2020-01-31T14:16:22.598" v="911" actId="478"/>
          <ac:picMkLst>
            <pc:docMk/>
            <pc:sldMk cId="502345342" sldId="275"/>
            <ac:picMk id="11" creationId="{779B8373-7626-487F-B4E0-4095E474376E}"/>
          </ac:picMkLst>
        </pc:picChg>
        <pc:picChg chg="add del mod">
          <ac:chgData name="Ricardo Neves" userId="a2420d86-c959-463f-a209-2fea3ef854c2" providerId="ADAL" clId="{6BF25525-28AA-4800-A9CA-778D4523DAEF}" dt="2020-01-31T14:09:47.019" v="718" actId="478"/>
          <ac:picMkLst>
            <pc:docMk/>
            <pc:sldMk cId="502345342" sldId="275"/>
            <ac:picMk id="15" creationId="{624A0A80-9980-4141-992C-9657CF0FF382}"/>
          </ac:picMkLst>
        </pc:picChg>
        <pc:picChg chg="add del mod modCrop">
          <ac:chgData name="Ricardo Neves" userId="a2420d86-c959-463f-a209-2fea3ef854c2" providerId="ADAL" clId="{6BF25525-28AA-4800-A9CA-778D4523DAEF}" dt="2020-01-31T14:50:08.188" v="1382" actId="478"/>
          <ac:picMkLst>
            <pc:docMk/>
            <pc:sldMk cId="502345342" sldId="275"/>
            <ac:picMk id="18" creationId="{C7AF4379-8AB8-4F1F-B4E2-20A49DAA6CC3}"/>
          </ac:picMkLst>
        </pc:picChg>
        <pc:picChg chg="add mod modCrop">
          <ac:chgData name="Ricardo Neves" userId="a2420d86-c959-463f-a209-2fea3ef854c2" providerId="ADAL" clId="{6BF25525-28AA-4800-A9CA-778D4523DAEF}" dt="2020-01-31T14:14:39.712" v="909" actId="1038"/>
          <ac:picMkLst>
            <pc:docMk/>
            <pc:sldMk cId="502345342" sldId="275"/>
            <ac:picMk id="20" creationId="{DFB24185-ADD6-4494-9947-020D7DB74FEC}"/>
          </ac:picMkLst>
        </pc:picChg>
        <pc:picChg chg="add mod modCrop">
          <ac:chgData name="Ricardo Neves" userId="a2420d86-c959-463f-a209-2fea3ef854c2" providerId="ADAL" clId="{6BF25525-28AA-4800-A9CA-778D4523DAEF}" dt="2020-01-31T14:18:20.966" v="930" actId="1076"/>
          <ac:picMkLst>
            <pc:docMk/>
            <pc:sldMk cId="502345342" sldId="275"/>
            <ac:picMk id="24" creationId="{0A07DBCF-933E-4A90-8DFE-298F01D59E56}"/>
          </ac:picMkLst>
        </pc:picChg>
        <pc:picChg chg="add del mod modCrop">
          <ac:chgData name="Ricardo Neves" userId="a2420d86-c959-463f-a209-2fea3ef854c2" providerId="ADAL" clId="{6BF25525-28AA-4800-A9CA-778D4523DAEF}" dt="2020-01-31T15:33:20.165" v="1899" actId="478"/>
          <ac:picMkLst>
            <pc:docMk/>
            <pc:sldMk cId="502345342" sldId="275"/>
            <ac:picMk id="46" creationId="{EEEC67C7-8FBA-4B9D-B57C-6298927D2EA4}"/>
          </ac:picMkLst>
        </pc:picChg>
        <pc:picChg chg="add del mod modCrop">
          <ac:chgData name="Ricardo Neves" userId="a2420d86-c959-463f-a209-2fea3ef854c2" providerId="ADAL" clId="{6BF25525-28AA-4800-A9CA-778D4523DAEF}" dt="2020-01-31T15:33:20.165" v="1899" actId="478"/>
          <ac:picMkLst>
            <pc:docMk/>
            <pc:sldMk cId="502345342" sldId="275"/>
            <ac:picMk id="48" creationId="{88AF8426-14F9-4C0D-BB42-BCA597F2EB64}"/>
          </ac:picMkLst>
        </pc:picChg>
      </pc:sldChg>
      <pc:sldChg chg="addSp delSp modSp add">
        <pc:chgData name="Ricardo Neves" userId="a2420d86-c959-463f-a209-2fea3ef854c2" providerId="ADAL" clId="{6BF25525-28AA-4800-A9CA-778D4523DAEF}" dt="2020-02-02T22:31:53.395" v="2024" actId="207"/>
        <pc:sldMkLst>
          <pc:docMk/>
          <pc:sldMk cId="3914868083" sldId="276"/>
        </pc:sldMkLst>
        <pc:spChg chg="del">
          <ac:chgData name="Ricardo Neves" userId="a2420d86-c959-463f-a209-2fea3ef854c2" providerId="ADAL" clId="{6BF25525-28AA-4800-A9CA-778D4523DAEF}" dt="2020-02-02T20:51:08.780" v="1928" actId="478"/>
          <ac:spMkLst>
            <pc:docMk/>
            <pc:sldMk cId="3914868083" sldId="276"/>
            <ac:spMk id="21" creationId="{EE0C571F-4A7C-41F0-949B-ED208A86910A}"/>
          </ac:spMkLst>
        </pc:spChg>
        <pc:spChg chg="mod">
          <ac:chgData name="Ricardo Neves" userId="a2420d86-c959-463f-a209-2fea3ef854c2" providerId="ADAL" clId="{6BF25525-28AA-4800-A9CA-778D4523DAEF}" dt="2020-02-02T22:23:52.452" v="2005" actId="207"/>
          <ac:spMkLst>
            <pc:docMk/>
            <pc:sldMk cId="3914868083" sldId="276"/>
            <ac:spMk id="28" creationId="{D7E049BE-13E1-4DA4-B0DF-5DC918AB71DF}"/>
          </ac:spMkLst>
        </pc:spChg>
        <pc:spChg chg="mod">
          <ac:chgData name="Ricardo Neves" userId="a2420d86-c959-463f-a209-2fea3ef854c2" providerId="ADAL" clId="{6BF25525-28AA-4800-A9CA-778D4523DAEF}" dt="2020-02-02T20:57:45.798" v="1991" actId="688"/>
          <ac:spMkLst>
            <pc:docMk/>
            <pc:sldMk cId="3914868083" sldId="276"/>
            <ac:spMk id="29" creationId="{A7C87848-83C5-4C4B-8291-A864C91EF26B}"/>
          </ac:spMkLst>
        </pc:spChg>
        <pc:spChg chg="mod">
          <ac:chgData name="Ricardo Neves" userId="a2420d86-c959-463f-a209-2fea3ef854c2" providerId="ADAL" clId="{6BF25525-28AA-4800-A9CA-778D4523DAEF}" dt="2020-02-02T22:23:48.009" v="2004" actId="207"/>
          <ac:spMkLst>
            <pc:docMk/>
            <pc:sldMk cId="3914868083" sldId="276"/>
            <ac:spMk id="31" creationId="{C943F709-C534-4CD9-88A7-13284E16C694}"/>
          </ac:spMkLst>
        </pc:spChg>
        <pc:spChg chg="mod">
          <ac:chgData name="Ricardo Neves" userId="a2420d86-c959-463f-a209-2fea3ef854c2" providerId="ADAL" clId="{6BF25525-28AA-4800-A9CA-778D4523DAEF}" dt="2020-02-02T20:55:24.925" v="1972" actId="688"/>
          <ac:spMkLst>
            <pc:docMk/>
            <pc:sldMk cId="3914868083" sldId="276"/>
            <ac:spMk id="32" creationId="{D0CB3500-A0E2-4F6C-AFA2-3BCF3C79B051}"/>
          </ac:spMkLst>
        </pc:spChg>
        <pc:spChg chg="mod">
          <ac:chgData name="Ricardo Neves" userId="a2420d86-c959-463f-a209-2fea3ef854c2" providerId="ADAL" clId="{6BF25525-28AA-4800-A9CA-778D4523DAEF}" dt="2020-02-02T22:23:20.985" v="2002" actId="207"/>
          <ac:spMkLst>
            <pc:docMk/>
            <pc:sldMk cId="3914868083" sldId="276"/>
            <ac:spMk id="34" creationId="{011557A8-4B15-4B50-85AC-A1F9651CBC62}"/>
          </ac:spMkLst>
        </pc:spChg>
        <pc:spChg chg="mod">
          <ac:chgData name="Ricardo Neves" userId="a2420d86-c959-463f-a209-2fea3ef854c2" providerId="ADAL" clId="{6BF25525-28AA-4800-A9CA-778D4523DAEF}" dt="2020-02-02T20:54:37.024" v="1964" actId="688"/>
          <ac:spMkLst>
            <pc:docMk/>
            <pc:sldMk cId="3914868083" sldId="276"/>
            <ac:spMk id="35" creationId="{EFDEFB8B-A7AA-4188-8E38-9521E5D31858}"/>
          </ac:spMkLst>
        </pc:spChg>
        <pc:spChg chg="mod">
          <ac:chgData name="Ricardo Neves" userId="a2420d86-c959-463f-a209-2fea3ef854c2" providerId="ADAL" clId="{6BF25525-28AA-4800-A9CA-778D4523DAEF}" dt="2020-02-02T22:23:43.588" v="2003" actId="207"/>
          <ac:spMkLst>
            <pc:docMk/>
            <pc:sldMk cId="3914868083" sldId="276"/>
            <ac:spMk id="36" creationId="{FFB2D14F-723C-42A9-B7DB-047E759CC0FC}"/>
          </ac:spMkLst>
        </pc:spChg>
        <pc:spChg chg="del">
          <ac:chgData name="Ricardo Neves" userId="a2420d86-c959-463f-a209-2fea3ef854c2" providerId="ADAL" clId="{6BF25525-28AA-4800-A9CA-778D4523DAEF}" dt="2020-02-02T20:50:27.915" v="1919" actId="478"/>
          <ac:spMkLst>
            <pc:docMk/>
            <pc:sldMk cId="3914868083" sldId="276"/>
            <ac:spMk id="42" creationId="{0F966467-16D2-49FA-AE02-6E7BFA1ECF7B}"/>
          </ac:spMkLst>
        </pc:spChg>
        <pc:spChg chg="mod">
          <ac:chgData name="Ricardo Neves" userId="a2420d86-c959-463f-a209-2fea3ef854c2" providerId="ADAL" clId="{6BF25525-28AA-4800-A9CA-778D4523DAEF}" dt="2020-02-02T20:58:26.330" v="1996" actId="688"/>
          <ac:spMkLst>
            <pc:docMk/>
            <pc:sldMk cId="3914868083" sldId="276"/>
            <ac:spMk id="43" creationId="{1569FC0A-1D92-487D-AD12-BDE291525EBB}"/>
          </ac:spMkLst>
        </pc:spChg>
        <pc:spChg chg="add mod">
          <ac:chgData name="Ricardo Neves" userId="a2420d86-c959-463f-a209-2fea3ef854c2" providerId="ADAL" clId="{6BF25525-28AA-4800-A9CA-778D4523DAEF}" dt="2020-02-02T22:26:56.254" v="2019" actId="207"/>
          <ac:spMkLst>
            <pc:docMk/>
            <pc:sldMk cId="3914868083" sldId="276"/>
            <ac:spMk id="44" creationId="{4F26413D-56E1-4F1D-87C5-0E4396B7E748}"/>
          </ac:spMkLst>
        </pc:spChg>
        <pc:spChg chg="add mod">
          <ac:chgData name="Ricardo Neves" userId="a2420d86-c959-463f-a209-2fea3ef854c2" providerId="ADAL" clId="{6BF25525-28AA-4800-A9CA-778D4523DAEF}" dt="2020-02-02T22:25:26.156" v="2012" actId="207"/>
          <ac:spMkLst>
            <pc:docMk/>
            <pc:sldMk cId="3914868083" sldId="276"/>
            <ac:spMk id="45" creationId="{7B0DE0F5-0472-48F8-A736-BB15B72CAF80}"/>
          </ac:spMkLst>
        </pc:spChg>
        <pc:spChg chg="add mod">
          <ac:chgData name="Ricardo Neves" userId="a2420d86-c959-463f-a209-2fea3ef854c2" providerId="ADAL" clId="{6BF25525-28AA-4800-A9CA-778D4523DAEF}" dt="2020-02-02T22:26:00.996" v="2015" actId="207"/>
          <ac:spMkLst>
            <pc:docMk/>
            <pc:sldMk cId="3914868083" sldId="276"/>
            <ac:spMk id="47" creationId="{1AA78D9E-A2C2-4E3D-879D-032F7E685143}"/>
          </ac:spMkLst>
        </pc:spChg>
        <pc:spChg chg="add mod">
          <ac:chgData name="Ricardo Neves" userId="a2420d86-c959-463f-a209-2fea3ef854c2" providerId="ADAL" clId="{6BF25525-28AA-4800-A9CA-778D4523DAEF}" dt="2020-02-02T22:26:10.246" v="2018" actId="207"/>
          <ac:spMkLst>
            <pc:docMk/>
            <pc:sldMk cId="3914868083" sldId="276"/>
            <ac:spMk id="49" creationId="{1F005E0D-95F6-4F99-AB05-6B96195599F7}"/>
          </ac:spMkLst>
        </pc:spChg>
        <pc:spChg chg="add mod">
          <ac:chgData name="Ricardo Neves" userId="a2420d86-c959-463f-a209-2fea3ef854c2" providerId="ADAL" clId="{6BF25525-28AA-4800-A9CA-778D4523DAEF}" dt="2020-02-02T22:31:53.395" v="2024" actId="207"/>
          <ac:spMkLst>
            <pc:docMk/>
            <pc:sldMk cId="3914868083" sldId="276"/>
            <ac:spMk id="50" creationId="{F7334D6C-D972-44F0-AC26-436B6D1B315F}"/>
          </ac:spMkLst>
        </pc:spChg>
        <pc:spChg chg="del">
          <ac:chgData name="Ricardo Neves" userId="a2420d86-c959-463f-a209-2fea3ef854c2" providerId="ADAL" clId="{6BF25525-28AA-4800-A9CA-778D4523DAEF}" dt="2020-02-02T20:49:30.738" v="1914" actId="478"/>
          <ac:spMkLst>
            <pc:docMk/>
            <pc:sldMk cId="3914868083" sldId="276"/>
            <ac:spMk id="56" creationId="{CD8C97D8-89B0-4DB0-BB4D-020D40856A57}"/>
          </ac:spMkLst>
        </pc:spChg>
        <pc:spChg chg="del">
          <ac:chgData name="Ricardo Neves" userId="a2420d86-c959-463f-a209-2fea3ef854c2" providerId="ADAL" clId="{6BF25525-28AA-4800-A9CA-778D4523DAEF}" dt="2020-02-02T20:49:32.740" v="1916" actId="478"/>
          <ac:spMkLst>
            <pc:docMk/>
            <pc:sldMk cId="3914868083" sldId="276"/>
            <ac:spMk id="57" creationId="{DD3C81FB-BF97-4597-8A36-268D6150ED00}"/>
          </ac:spMkLst>
        </pc:spChg>
        <pc:spChg chg="del">
          <ac:chgData name="Ricardo Neves" userId="a2420d86-c959-463f-a209-2fea3ef854c2" providerId="ADAL" clId="{6BF25525-28AA-4800-A9CA-778D4523DAEF}" dt="2020-02-02T20:49:33.621" v="1917" actId="478"/>
          <ac:spMkLst>
            <pc:docMk/>
            <pc:sldMk cId="3914868083" sldId="276"/>
            <ac:spMk id="58" creationId="{08834FB8-D237-41D2-A715-962F99883F87}"/>
          </ac:spMkLst>
        </pc:spChg>
        <pc:spChg chg="del">
          <ac:chgData name="Ricardo Neves" userId="a2420d86-c959-463f-a209-2fea3ef854c2" providerId="ADAL" clId="{6BF25525-28AA-4800-A9CA-778D4523DAEF}" dt="2020-02-02T20:49:31.652" v="1915" actId="478"/>
          <ac:spMkLst>
            <pc:docMk/>
            <pc:sldMk cId="3914868083" sldId="276"/>
            <ac:spMk id="59" creationId="{5208E811-68E2-4D8E-8C66-A740F976A798}"/>
          </ac:spMkLst>
        </pc:spChg>
        <pc:spChg chg="del">
          <ac:chgData name="Ricardo Neves" userId="a2420d86-c959-463f-a209-2fea3ef854c2" providerId="ADAL" clId="{6BF25525-28AA-4800-A9CA-778D4523DAEF}" dt="2020-02-02T20:35:24.402" v="1913" actId="478"/>
          <ac:spMkLst>
            <pc:docMk/>
            <pc:sldMk cId="3914868083" sldId="276"/>
            <ac:spMk id="60" creationId="{AB4EDAA4-85FA-45FC-96E5-477D0091CE12}"/>
          </ac:spMkLst>
        </pc:spChg>
        <pc:spChg chg="del">
          <ac:chgData name="Ricardo Neves" userId="a2420d86-c959-463f-a209-2fea3ef854c2" providerId="ADAL" clId="{6BF25525-28AA-4800-A9CA-778D4523DAEF}" dt="2020-02-02T20:35:18.774" v="1912" actId="478"/>
          <ac:spMkLst>
            <pc:docMk/>
            <pc:sldMk cId="3914868083" sldId="276"/>
            <ac:spMk id="61" creationId="{75252DE7-AC93-4D34-97EF-45421E3F19D7}"/>
          </ac:spMkLst>
        </pc:spChg>
        <pc:grpChg chg="add mod">
          <ac:chgData name="Ricardo Neves" userId="a2420d86-c959-463f-a209-2fea3ef854c2" providerId="ADAL" clId="{6BF25525-28AA-4800-A9CA-778D4523DAEF}" dt="2020-02-02T20:56:34.402" v="1982" actId="1076"/>
          <ac:grpSpMkLst>
            <pc:docMk/>
            <pc:sldMk cId="3914868083" sldId="276"/>
            <ac:grpSpMk id="27" creationId="{7AD9D149-6C01-4280-9D42-0C7F0EEB48B0}"/>
          </ac:grpSpMkLst>
        </pc:grpChg>
        <pc:grpChg chg="add mod">
          <ac:chgData name="Ricardo Neves" userId="a2420d86-c959-463f-a209-2fea3ef854c2" providerId="ADAL" clId="{6BF25525-28AA-4800-A9CA-778D4523DAEF}" dt="2020-02-02T20:54:48.411" v="1966" actId="1076"/>
          <ac:grpSpMkLst>
            <pc:docMk/>
            <pc:sldMk cId="3914868083" sldId="276"/>
            <ac:grpSpMk id="30" creationId="{EC505435-C2EB-48DF-A7CD-5955DFF8C129}"/>
          </ac:grpSpMkLst>
        </pc:grpChg>
        <pc:grpChg chg="add mod">
          <ac:chgData name="Ricardo Neves" userId="a2420d86-c959-463f-a209-2fea3ef854c2" providerId="ADAL" clId="{6BF25525-28AA-4800-A9CA-778D4523DAEF}" dt="2020-02-02T20:57:12.269" v="1985" actId="1076"/>
          <ac:grpSpMkLst>
            <pc:docMk/>
            <pc:sldMk cId="3914868083" sldId="276"/>
            <ac:grpSpMk id="33" creationId="{D172FC82-C4D5-4902-9BBD-81D513C1F536}"/>
          </ac:grpSpMkLst>
        </pc:grpChg>
        <pc:grpChg chg="mod">
          <ac:chgData name="Ricardo Neves" userId="a2420d86-c959-463f-a209-2fea3ef854c2" providerId="ADAL" clId="{6BF25525-28AA-4800-A9CA-778D4523DAEF}" dt="2020-02-02T20:53:53.310" v="1957" actId="1076"/>
          <ac:grpSpMkLst>
            <pc:docMk/>
            <pc:sldMk cId="3914868083" sldId="276"/>
            <ac:grpSpMk id="37" creationId="{66C57252-3301-4CC6-9AE1-DBB3BFE07E48}"/>
          </ac:grpSpMkLst>
        </pc:grpChg>
        <pc:grpChg chg="add del">
          <ac:chgData name="Ricardo Neves" userId="a2420d86-c959-463f-a209-2fea3ef854c2" providerId="ADAL" clId="{6BF25525-28AA-4800-A9CA-778D4523DAEF}" dt="2020-02-02T20:53:08.042" v="1948" actId="478"/>
          <ac:grpSpMkLst>
            <pc:docMk/>
            <pc:sldMk cId="3914868083" sldId="276"/>
            <ac:grpSpMk id="38" creationId="{4223BE2E-336C-43AB-A818-CEC53ABA376D}"/>
          </ac:grpSpMkLst>
        </pc:grpChg>
        <pc:picChg chg="del mod">
          <ac:chgData name="Ricardo Neves" userId="a2420d86-c959-463f-a209-2fea3ef854c2" providerId="ADAL" clId="{6BF25525-28AA-4800-A9CA-778D4523DAEF}" dt="2020-02-02T20:58:49.586" v="1997" actId="478"/>
          <ac:picMkLst>
            <pc:docMk/>
            <pc:sldMk cId="3914868083" sldId="276"/>
            <ac:picMk id="46" creationId="{EEEC67C7-8FBA-4B9D-B57C-6298927D2EA4}"/>
          </ac:picMkLst>
        </pc:picChg>
        <pc:picChg chg="del mod">
          <ac:chgData name="Ricardo Neves" userId="a2420d86-c959-463f-a209-2fea3ef854c2" providerId="ADAL" clId="{6BF25525-28AA-4800-A9CA-778D4523DAEF}" dt="2020-02-02T20:58:52.246" v="1998" actId="478"/>
          <ac:picMkLst>
            <pc:docMk/>
            <pc:sldMk cId="3914868083" sldId="276"/>
            <ac:picMk id="48" creationId="{88AF8426-14F9-4C0D-BB42-BCA597F2EB64}"/>
          </ac:picMkLst>
        </pc:picChg>
      </pc:sldChg>
    </pc:docChg>
  </pc:docChgLst>
  <pc:docChgLst>
    <pc:chgData name="Ricardo Neves" userId="a2420d86-c959-463f-a209-2fea3ef854c2" providerId="ADAL" clId="{5583A0AD-DDCF-4294-AF80-D6D0D116E7C9}"/>
    <pc:docChg chg="undo custSel addSld delSld modSld sldOrd modMainMaster">
      <pc:chgData name="Ricardo Neves" userId="a2420d86-c959-463f-a209-2fea3ef854c2" providerId="ADAL" clId="{5583A0AD-DDCF-4294-AF80-D6D0D116E7C9}" dt="2020-03-26T14:23:13.214" v="265" actId="1076"/>
      <pc:docMkLst>
        <pc:docMk/>
      </pc:docMkLst>
      <pc:sldChg chg="del">
        <pc:chgData name="Ricardo Neves" userId="a2420d86-c959-463f-a209-2fea3ef854c2" providerId="ADAL" clId="{5583A0AD-DDCF-4294-AF80-D6D0D116E7C9}" dt="2020-03-26T13:53:44.327" v="49" actId="47"/>
        <pc:sldMkLst>
          <pc:docMk/>
          <pc:sldMk cId="3768790066" sldId="256"/>
        </pc:sldMkLst>
      </pc:sldChg>
      <pc:sldChg chg="addSp delSp modSp mod ord">
        <pc:chgData name="Ricardo Neves" userId="a2420d86-c959-463f-a209-2fea3ef854c2" providerId="ADAL" clId="{5583A0AD-DDCF-4294-AF80-D6D0D116E7C9}" dt="2020-03-26T13:53:09.492" v="31" actId="1076"/>
        <pc:sldMkLst>
          <pc:docMk/>
          <pc:sldMk cId="1040823485" sldId="257"/>
        </pc:sldMkLst>
        <pc:spChg chg="mod">
          <ac:chgData name="Ricardo Neves" userId="a2420d86-c959-463f-a209-2fea3ef854c2" providerId="ADAL" clId="{5583A0AD-DDCF-4294-AF80-D6D0D116E7C9}" dt="2020-03-26T13:52:09.185" v="22" actId="207"/>
          <ac:spMkLst>
            <pc:docMk/>
            <pc:sldMk cId="1040823485" sldId="257"/>
            <ac:spMk id="5" creationId="{B8816B7C-57D7-44E3-A475-AEA2638A234A}"/>
          </ac:spMkLst>
        </pc:spChg>
        <pc:spChg chg="mod">
          <ac:chgData name="Ricardo Neves" userId="a2420d86-c959-463f-a209-2fea3ef854c2" providerId="ADAL" clId="{5583A0AD-DDCF-4294-AF80-D6D0D116E7C9}" dt="2020-03-26T13:52:09.185" v="22" actId="207"/>
          <ac:spMkLst>
            <pc:docMk/>
            <pc:sldMk cId="1040823485" sldId="257"/>
            <ac:spMk id="6" creationId="{869FBC16-CF20-4A1A-A699-83190848FD51}"/>
          </ac:spMkLst>
        </pc:spChg>
        <pc:spChg chg="mod">
          <ac:chgData name="Ricardo Neves" userId="a2420d86-c959-463f-a209-2fea3ef854c2" providerId="ADAL" clId="{5583A0AD-DDCF-4294-AF80-D6D0D116E7C9}" dt="2020-03-26T13:52:09.185" v="22" actId="207"/>
          <ac:spMkLst>
            <pc:docMk/>
            <pc:sldMk cId="1040823485" sldId="257"/>
            <ac:spMk id="7" creationId="{14842596-83A2-4784-97CA-6288140CD61D}"/>
          </ac:spMkLst>
        </pc:spChg>
        <pc:spChg chg="mod">
          <ac:chgData name="Ricardo Neves" userId="a2420d86-c959-463f-a209-2fea3ef854c2" providerId="ADAL" clId="{5583A0AD-DDCF-4294-AF80-D6D0D116E7C9}" dt="2020-03-26T13:52:09.185" v="22" actId="207"/>
          <ac:spMkLst>
            <pc:docMk/>
            <pc:sldMk cId="1040823485" sldId="257"/>
            <ac:spMk id="8" creationId="{792B25B1-72F4-4F10-8865-43827138B736}"/>
          </ac:spMkLst>
        </pc:spChg>
        <pc:spChg chg="mod">
          <ac:chgData name="Ricardo Neves" userId="a2420d86-c959-463f-a209-2fea3ef854c2" providerId="ADAL" clId="{5583A0AD-DDCF-4294-AF80-D6D0D116E7C9}" dt="2020-03-26T13:52:24.921" v="24" actId="1582"/>
          <ac:spMkLst>
            <pc:docMk/>
            <pc:sldMk cId="1040823485" sldId="257"/>
            <ac:spMk id="10" creationId="{13072B13-CFF3-4EEE-8703-B1B74FAE9564}"/>
          </ac:spMkLst>
        </pc:spChg>
        <pc:spChg chg="mod">
          <ac:chgData name="Ricardo Neves" userId="a2420d86-c959-463f-a209-2fea3ef854c2" providerId="ADAL" clId="{5583A0AD-DDCF-4294-AF80-D6D0D116E7C9}" dt="2020-03-26T13:52:09.185" v="22" actId="207"/>
          <ac:spMkLst>
            <pc:docMk/>
            <pc:sldMk cId="1040823485" sldId="257"/>
            <ac:spMk id="11" creationId="{CB71D388-C47A-48F2-9D21-89AB92207BC7}"/>
          </ac:spMkLst>
        </pc:spChg>
        <pc:spChg chg="mod">
          <ac:chgData name="Ricardo Neves" userId="a2420d86-c959-463f-a209-2fea3ef854c2" providerId="ADAL" clId="{5583A0AD-DDCF-4294-AF80-D6D0D116E7C9}" dt="2020-03-26T13:52:09.185" v="22" actId="207"/>
          <ac:spMkLst>
            <pc:docMk/>
            <pc:sldMk cId="1040823485" sldId="257"/>
            <ac:spMk id="12" creationId="{90235227-A9A6-41E5-8335-99B33E3EE363}"/>
          </ac:spMkLst>
        </pc:spChg>
        <pc:spChg chg="mod">
          <ac:chgData name="Ricardo Neves" userId="a2420d86-c959-463f-a209-2fea3ef854c2" providerId="ADAL" clId="{5583A0AD-DDCF-4294-AF80-D6D0D116E7C9}" dt="2020-03-26T13:52:15.254" v="23" actId="207"/>
          <ac:spMkLst>
            <pc:docMk/>
            <pc:sldMk cId="1040823485" sldId="257"/>
            <ac:spMk id="13" creationId="{8A4BFB44-8DD4-4315-9835-4C9A8B641C74}"/>
          </ac:spMkLst>
        </pc:spChg>
        <pc:spChg chg="add mod">
          <ac:chgData name="Ricardo Neves" userId="a2420d86-c959-463f-a209-2fea3ef854c2" providerId="ADAL" clId="{5583A0AD-DDCF-4294-AF80-D6D0D116E7C9}" dt="2020-03-26T13:52:09.185" v="22" actId="207"/>
          <ac:spMkLst>
            <pc:docMk/>
            <pc:sldMk cId="1040823485" sldId="257"/>
            <ac:spMk id="14" creationId="{8A27D12C-FCF4-45F7-860D-204DED49F604}"/>
          </ac:spMkLst>
        </pc:spChg>
        <pc:picChg chg="add mod">
          <ac:chgData name="Ricardo Neves" userId="a2420d86-c959-463f-a209-2fea3ef854c2" providerId="ADAL" clId="{5583A0AD-DDCF-4294-AF80-D6D0D116E7C9}" dt="2020-03-26T13:53:09.492" v="31" actId="1076"/>
          <ac:picMkLst>
            <pc:docMk/>
            <pc:sldMk cId="1040823485" sldId="257"/>
            <ac:picMk id="3" creationId="{D183F462-13D6-4997-90CA-3EED04084B80}"/>
          </ac:picMkLst>
        </pc:picChg>
        <pc:picChg chg="del">
          <ac:chgData name="Ricardo Neves" userId="a2420d86-c959-463f-a209-2fea3ef854c2" providerId="ADAL" clId="{5583A0AD-DDCF-4294-AF80-D6D0D116E7C9}" dt="2020-03-26T13:53:07.256" v="30" actId="478"/>
          <ac:picMkLst>
            <pc:docMk/>
            <pc:sldMk cId="1040823485" sldId="257"/>
            <ac:picMk id="16" creationId="{ECF62C90-DE49-44EE-A749-FC8A72131328}"/>
          </ac:picMkLst>
        </pc:picChg>
      </pc:sldChg>
      <pc:sldChg chg="del">
        <pc:chgData name="Ricardo Neves" userId="a2420d86-c959-463f-a209-2fea3ef854c2" providerId="ADAL" clId="{5583A0AD-DDCF-4294-AF80-D6D0D116E7C9}" dt="2020-03-26T13:53:44.327" v="49" actId="47"/>
        <pc:sldMkLst>
          <pc:docMk/>
          <pc:sldMk cId="4218799603" sldId="258"/>
        </pc:sldMkLst>
      </pc:sldChg>
      <pc:sldChg chg="addSp delSp modSp mod">
        <pc:chgData name="Ricardo Neves" userId="a2420d86-c959-463f-a209-2fea3ef854c2" providerId="ADAL" clId="{5583A0AD-DDCF-4294-AF80-D6D0D116E7C9}" dt="2020-03-26T14:23:13.214" v="265" actId="1076"/>
        <pc:sldMkLst>
          <pc:docMk/>
          <pc:sldMk cId="289590241" sldId="259"/>
        </pc:sldMkLst>
        <pc:spChg chg="add mod">
          <ac:chgData name="Ricardo Neves" userId="a2420d86-c959-463f-a209-2fea3ef854c2" providerId="ADAL" clId="{5583A0AD-DDCF-4294-AF80-D6D0D116E7C9}" dt="2020-03-26T14:03:35.610" v="135" actId="207"/>
          <ac:spMkLst>
            <pc:docMk/>
            <pc:sldMk cId="289590241" sldId="259"/>
            <ac:spMk id="2" creationId="{CE8A4F48-4475-49FA-852B-782178A053B9}"/>
          </ac:spMkLst>
        </pc:spChg>
        <pc:spChg chg="del">
          <ac:chgData name="Ricardo Neves" userId="a2420d86-c959-463f-a209-2fea3ef854c2" providerId="ADAL" clId="{5583A0AD-DDCF-4294-AF80-D6D0D116E7C9}" dt="2020-03-26T13:53:28.939" v="41" actId="478"/>
          <ac:spMkLst>
            <pc:docMk/>
            <pc:sldMk cId="289590241" sldId="259"/>
            <ac:spMk id="3" creationId="{567B35B1-7408-44D8-A959-CA3F82DDCE27}"/>
          </ac:spMkLst>
        </pc:spChg>
        <pc:spChg chg="mod">
          <ac:chgData name="Ricardo Neves" userId="a2420d86-c959-463f-a209-2fea3ef854c2" providerId="ADAL" clId="{5583A0AD-DDCF-4294-AF80-D6D0D116E7C9}" dt="2020-03-26T14:11:54.581" v="177" actId="207"/>
          <ac:spMkLst>
            <pc:docMk/>
            <pc:sldMk cId="289590241" sldId="259"/>
            <ac:spMk id="4" creationId="{BF517951-B1C3-4742-B847-C44A98C28EB6}"/>
          </ac:spMkLst>
        </pc:spChg>
        <pc:spChg chg="add del mod">
          <ac:chgData name="Ricardo Neves" userId="a2420d86-c959-463f-a209-2fea3ef854c2" providerId="ADAL" clId="{5583A0AD-DDCF-4294-AF80-D6D0D116E7C9}" dt="2020-03-26T14:03:02.466" v="123" actId="478"/>
          <ac:spMkLst>
            <pc:docMk/>
            <pc:sldMk cId="289590241" sldId="259"/>
            <ac:spMk id="5" creationId="{0D302754-FA35-4A0B-9E3A-6DCEE206923A}"/>
          </ac:spMkLst>
        </pc:spChg>
        <pc:spChg chg="del mod">
          <ac:chgData name="Ricardo Neves" userId="a2420d86-c959-463f-a209-2fea3ef854c2" providerId="ADAL" clId="{5583A0AD-DDCF-4294-AF80-D6D0D116E7C9}" dt="2020-03-26T13:56:34.505" v="60" actId="478"/>
          <ac:spMkLst>
            <pc:docMk/>
            <pc:sldMk cId="289590241" sldId="259"/>
            <ac:spMk id="6" creationId="{6F6358DA-F63F-443D-A9B0-8FA2ADB64FB2}"/>
          </ac:spMkLst>
        </pc:spChg>
        <pc:spChg chg="del">
          <ac:chgData name="Ricardo Neves" userId="a2420d86-c959-463f-a209-2fea3ef854c2" providerId="ADAL" clId="{5583A0AD-DDCF-4294-AF80-D6D0D116E7C9}" dt="2020-03-26T13:53:28.576" v="40" actId="478"/>
          <ac:spMkLst>
            <pc:docMk/>
            <pc:sldMk cId="289590241" sldId="259"/>
            <ac:spMk id="8" creationId="{5FCC95EC-6C19-4BB1-8A46-1E5265D861B2}"/>
          </ac:spMkLst>
        </pc:spChg>
        <pc:spChg chg="del">
          <ac:chgData name="Ricardo Neves" userId="a2420d86-c959-463f-a209-2fea3ef854c2" providerId="ADAL" clId="{5583A0AD-DDCF-4294-AF80-D6D0D116E7C9}" dt="2020-03-26T13:53:29.874" v="43" actId="478"/>
          <ac:spMkLst>
            <pc:docMk/>
            <pc:sldMk cId="289590241" sldId="259"/>
            <ac:spMk id="10" creationId="{8CE05BF6-663F-4911-8A5F-FF898EDC0DF3}"/>
          </ac:spMkLst>
        </pc:spChg>
        <pc:spChg chg="del">
          <ac:chgData name="Ricardo Neves" userId="a2420d86-c959-463f-a209-2fea3ef854c2" providerId="ADAL" clId="{5583A0AD-DDCF-4294-AF80-D6D0D116E7C9}" dt="2020-03-26T13:53:25.298" v="35" actId="478"/>
          <ac:spMkLst>
            <pc:docMk/>
            <pc:sldMk cId="289590241" sldId="259"/>
            <ac:spMk id="12" creationId="{2A5EEFC7-65EB-4AE7-8BEA-FB2F7B9D541F}"/>
          </ac:spMkLst>
        </pc:spChg>
        <pc:spChg chg="del">
          <ac:chgData name="Ricardo Neves" userId="a2420d86-c959-463f-a209-2fea3ef854c2" providerId="ADAL" clId="{5583A0AD-DDCF-4294-AF80-D6D0D116E7C9}" dt="2020-03-26T13:53:31.413" v="44" actId="478"/>
          <ac:spMkLst>
            <pc:docMk/>
            <pc:sldMk cId="289590241" sldId="259"/>
            <ac:spMk id="13" creationId="{28245F13-65CA-48D7-9057-BE9AF4D8431A}"/>
          </ac:spMkLst>
        </pc:spChg>
        <pc:spChg chg="del">
          <ac:chgData name="Ricardo Neves" userId="a2420d86-c959-463f-a209-2fea3ef854c2" providerId="ADAL" clId="{5583A0AD-DDCF-4294-AF80-D6D0D116E7C9}" dt="2020-03-26T13:53:32.631" v="46" actId="478"/>
          <ac:spMkLst>
            <pc:docMk/>
            <pc:sldMk cId="289590241" sldId="259"/>
            <ac:spMk id="16" creationId="{F3BB253E-DCAA-4C23-A052-C2429752ABEC}"/>
          </ac:spMkLst>
        </pc:spChg>
        <pc:spChg chg="del">
          <ac:chgData name="Ricardo Neves" userId="a2420d86-c959-463f-a209-2fea3ef854c2" providerId="ADAL" clId="{5583A0AD-DDCF-4294-AF80-D6D0D116E7C9}" dt="2020-03-26T13:53:33.001" v="47" actId="478"/>
          <ac:spMkLst>
            <pc:docMk/>
            <pc:sldMk cId="289590241" sldId="259"/>
            <ac:spMk id="18" creationId="{563610E7-6C3A-40AB-BB69-77B03BCE0845}"/>
          </ac:spMkLst>
        </pc:spChg>
        <pc:spChg chg="del">
          <ac:chgData name="Ricardo Neves" userId="a2420d86-c959-463f-a209-2fea3ef854c2" providerId="ADAL" clId="{5583A0AD-DDCF-4294-AF80-D6D0D116E7C9}" dt="2020-03-26T13:53:31.683" v="45" actId="478"/>
          <ac:spMkLst>
            <pc:docMk/>
            <pc:sldMk cId="289590241" sldId="259"/>
            <ac:spMk id="21" creationId="{76721544-0746-437E-8DEB-9B21997CC63A}"/>
          </ac:spMkLst>
        </pc:spChg>
        <pc:spChg chg="del">
          <ac:chgData name="Ricardo Neves" userId="a2420d86-c959-463f-a209-2fea3ef854c2" providerId="ADAL" clId="{5583A0AD-DDCF-4294-AF80-D6D0D116E7C9}" dt="2020-03-26T13:53:34.524" v="48" actId="478"/>
          <ac:spMkLst>
            <pc:docMk/>
            <pc:sldMk cId="289590241" sldId="259"/>
            <ac:spMk id="22" creationId="{E3373351-69B8-4DFC-928F-985E0BD1DF18}"/>
          </ac:spMkLst>
        </pc:spChg>
        <pc:spChg chg="add mod">
          <ac:chgData name="Ricardo Neves" userId="a2420d86-c959-463f-a209-2fea3ef854c2" providerId="ADAL" clId="{5583A0AD-DDCF-4294-AF80-D6D0D116E7C9}" dt="2020-03-26T13:55:03.299" v="57" actId="207"/>
          <ac:spMkLst>
            <pc:docMk/>
            <pc:sldMk cId="289590241" sldId="259"/>
            <ac:spMk id="23" creationId="{90EBCC5A-F2CC-485D-ACC7-483F503A22AC}"/>
          </ac:spMkLst>
        </pc:spChg>
        <pc:spChg chg="add del mod">
          <ac:chgData name="Ricardo Neves" userId="a2420d86-c959-463f-a209-2fea3ef854c2" providerId="ADAL" clId="{5583A0AD-DDCF-4294-AF80-D6D0D116E7C9}" dt="2020-03-26T14:03:03.554" v="124" actId="478"/>
          <ac:spMkLst>
            <pc:docMk/>
            <pc:sldMk cId="289590241" sldId="259"/>
            <ac:spMk id="24" creationId="{D6FBC66A-8581-417B-85EB-6E7A572EFED0}"/>
          </ac:spMkLst>
        </pc:spChg>
        <pc:spChg chg="del">
          <ac:chgData name="Ricardo Neves" userId="a2420d86-c959-463f-a209-2fea3ef854c2" providerId="ADAL" clId="{5583A0AD-DDCF-4294-AF80-D6D0D116E7C9}" dt="2020-03-26T13:53:29.478" v="42" actId="478"/>
          <ac:spMkLst>
            <pc:docMk/>
            <pc:sldMk cId="289590241" sldId="259"/>
            <ac:spMk id="25" creationId="{2EBCAB80-3993-443A-B3EA-F9D3404E2D41}"/>
          </ac:spMkLst>
        </pc:spChg>
        <pc:spChg chg="add del mod">
          <ac:chgData name="Ricardo Neves" userId="a2420d86-c959-463f-a209-2fea3ef854c2" providerId="ADAL" clId="{5583A0AD-DDCF-4294-AF80-D6D0D116E7C9}" dt="2020-03-26T14:03:04.540" v="125" actId="478"/>
          <ac:spMkLst>
            <pc:docMk/>
            <pc:sldMk cId="289590241" sldId="259"/>
            <ac:spMk id="26" creationId="{ED70F3F6-AB1B-432F-90D6-E55188E3EEDB}"/>
          </ac:spMkLst>
        </pc:spChg>
        <pc:spChg chg="del">
          <ac:chgData name="Ricardo Neves" userId="a2420d86-c959-463f-a209-2fea3ef854c2" providerId="ADAL" clId="{5583A0AD-DDCF-4294-AF80-D6D0D116E7C9}" dt="2020-03-26T13:53:28.091" v="39" actId="478"/>
          <ac:spMkLst>
            <pc:docMk/>
            <pc:sldMk cId="289590241" sldId="259"/>
            <ac:spMk id="27" creationId="{6F545A9B-79C8-4D27-9109-E7F59A507BA2}"/>
          </ac:spMkLst>
        </pc:spChg>
        <pc:spChg chg="del">
          <ac:chgData name="Ricardo Neves" userId="a2420d86-c959-463f-a209-2fea3ef854c2" providerId="ADAL" clId="{5583A0AD-DDCF-4294-AF80-D6D0D116E7C9}" dt="2020-03-26T13:53:27.103" v="38" actId="478"/>
          <ac:spMkLst>
            <pc:docMk/>
            <pc:sldMk cId="289590241" sldId="259"/>
            <ac:spMk id="28" creationId="{3E66C889-D240-4AD1-898F-E36C7B55D65C}"/>
          </ac:spMkLst>
        </pc:spChg>
        <pc:spChg chg="del">
          <ac:chgData name="Ricardo Neves" userId="a2420d86-c959-463f-a209-2fea3ef854c2" providerId="ADAL" clId="{5583A0AD-DDCF-4294-AF80-D6D0D116E7C9}" dt="2020-03-26T13:53:26.601" v="37" actId="478"/>
          <ac:spMkLst>
            <pc:docMk/>
            <pc:sldMk cId="289590241" sldId="259"/>
            <ac:spMk id="29" creationId="{AEE4A9D6-D186-4F71-9B19-163D55C2F40F}"/>
          </ac:spMkLst>
        </pc:spChg>
        <pc:spChg chg="add del mod">
          <ac:chgData name="Ricardo Neves" userId="a2420d86-c959-463f-a209-2fea3ef854c2" providerId="ADAL" clId="{5583A0AD-DDCF-4294-AF80-D6D0D116E7C9}" dt="2020-03-26T14:03:07.998" v="128" actId="478"/>
          <ac:spMkLst>
            <pc:docMk/>
            <pc:sldMk cId="289590241" sldId="259"/>
            <ac:spMk id="30" creationId="{6196719A-CF4C-4A18-8465-17E0B9A86D87}"/>
          </ac:spMkLst>
        </pc:spChg>
        <pc:spChg chg="add del mod">
          <ac:chgData name="Ricardo Neves" userId="a2420d86-c959-463f-a209-2fea3ef854c2" providerId="ADAL" clId="{5583A0AD-DDCF-4294-AF80-D6D0D116E7C9}" dt="2020-03-26T14:03:08.852" v="129" actId="478"/>
          <ac:spMkLst>
            <pc:docMk/>
            <pc:sldMk cId="289590241" sldId="259"/>
            <ac:spMk id="32" creationId="{F1F040B6-A0ED-4855-9BBA-E8ED1E6D0B46}"/>
          </ac:spMkLst>
        </pc:spChg>
        <pc:spChg chg="add del mod">
          <ac:chgData name="Ricardo Neves" userId="a2420d86-c959-463f-a209-2fea3ef854c2" providerId="ADAL" clId="{5583A0AD-DDCF-4294-AF80-D6D0D116E7C9}" dt="2020-03-26T14:03:11.104" v="130" actId="478"/>
          <ac:spMkLst>
            <pc:docMk/>
            <pc:sldMk cId="289590241" sldId="259"/>
            <ac:spMk id="34" creationId="{80FF3704-EF44-47E0-A614-BF2409332091}"/>
          </ac:spMkLst>
        </pc:spChg>
        <pc:spChg chg="add del mod">
          <ac:chgData name="Ricardo Neves" userId="a2420d86-c959-463f-a209-2fea3ef854c2" providerId="ADAL" clId="{5583A0AD-DDCF-4294-AF80-D6D0D116E7C9}" dt="2020-03-26T14:03:06.430" v="127" actId="478"/>
          <ac:spMkLst>
            <pc:docMk/>
            <pc:sldMk cId="289590241" sldId="259"/>
            <ac:spMk id="36" creationId="{6C55AAAC-E19C-4F3E-8736-76885B2F3B56}"/>
          </ac:spMkLst>
        </pc:spChg>
        <pc:spChg chg="add mod">
          <ac:chgData name="Ricardo Neves" userId="a2420d86-c959-463f-a209-2fea3ef854c2" providerId="ADAL" clId="{5583A0AD-DDCF-4294-AF80-D6D0D116E7C9}" dt="2020-03-26T14:03:35.610" v="135" actId="207"/>
          <ac:spMkLst>
            <pc:docMk/>
            <pc:sldMk cId="289590241" sldId="259"/>
            <ac:spMk id="38" creationId="{7478B136-5478-476E-8A79-2518D3D004DE}"/>
          </ac:spMkLst>
        </pc:spChg>
        <pc:spChg chg="add mod">
          <ac:chgData name="Ricardo Neves" userId="a2420d86-c959-463f-a209-2fea3ef854c2" providerId="ADAL" clId="{5583A0AD-DDCF-4294-AF80-D6D0D116E7C9}" dt="2020-03-26T14:03:35.610" v="135" actId="207"/>
          <ac:spMkLst>
            <pc:docMk/>
            <pc:sldMk cId="289590241" sldId="259"/>
            <ac:spMk id="39" creationId="{363F7A4B-4381-4F14-B353-FB6584EE65CC}"/>
          </ac:spMkLst>
        </pc:spChg>
        <pc:spChg chg="add mod">
          <ac:chgData name="Ricardo Neves" userId="a2420d86-c959-463f-a209-2fea3ef854c2" providerId="ADAL" clId="{5583A0AD-DDCF-4294-AF80-D6D0D116E7C9}" dt="2020-03-26T14:03:35.610" v="135" actId="207"/>
          <ac:spMkLst>
            <pc:docMk/>
            <pc:sldMk cId="289590241" sldId="259"/>
            <ac:spMk id="40" creationId="{47604D66-A67A-46F3-BF58-85A647BF2744}"/>
          </ac:spMkLst>
        </pc:spChg>
        <pc:spChg chg="add mod">
          <ac:chgData name="Ricardo Neves" userId="a2420d86-c959-463f-a209-2fea3ef854c2" providerId="ADAL" clId="{5583A0AD-DDCF-4294-AF80-D6D0D116E7C9}" dt="2020-03-26T14:03:35.610" v="135" actId="207"/>
          <ac:spMkLst>
            <pc:docMk/>
            <pc:sldMk cId="289590241" sldId="259"/>
            <ac:spMk id="41" creationId="{F912342A-FFE2-409C-802E-75773A3E5CAA}"/>
          </ac:spMkLst>
        </pc:spChg>
        <pc:spChg chg="add del mod">
          <ac:chgData name="Ricardo Neves" userId="a2420d86-c959-463f-a209-2fea3ef854c2" providerId="ADAL" clId="{5583A0AD-DDCF-4294-AF80-D6D0D116E7C9}" dt="2020-03-26T14:03:11.843" v="131" actId="478"/>
          <ac:spMkLst>
            <pc:docMk/>
            <pc:sldMk cId="289590241" sldId="259"/>
            <ac:spMk id="42" creationId="{E7D96498-3646-42C3-904D-BFCD9130A727}"/>
          </ac:spMkLst>
        </pc:spChg>
        <pc:spChg chg="add del mod">
          <ac:chgData name="Ricardo Neves" userId="a2420d86-c959-463f-a209-2fea3ef854c2" providerId="ADAL" clId="{5583A0AD-DDCF-4294-AF80-D6D0D116E7C9}" dt="2020-03-26T14:03:05.327" v="126" actId="478"/>
          <ac:spMkLst>
            <pc:docMk/>
            <pc:sldMk cId="289590241" sldId="259"/>
            <ac:spMk id="43" creationId="{2457585E-5D08-4C93-B84E-C0C8B20AA13C}"/>
          </ac:spMkLst>
        </pc:spChg>
        <pc:spChg chg="add del mod">
          <ac:chgData name="Ricardo Neves" userId="a2420d86-c959-463f-a209-2fea3ef854c2" providerId="ADAL" clId="{5583A0AD-DDCF-4294-AF80-D6D0D116E7C9}" dt="2020-03-26T14:03:14.735" v="132" actId="478"/>
          <ac:spMkLst>
            <pc:docMk/>
            <pc:sldMk cId="289590241" sldId="259"/>
            <ac:spMk id="44" creationId="{B6099A26-449D-47A3-BC48-0312C66AAE86}"/>
          </ac:spMkLst>
        </pc:spChg>
        <pc:spChg chg="add mod">
          <ac:chgData name="Ricardo Neves" userId="a2420d86-c959-463f-a209-2fea3ef854c2" providerId="ADAL" clId="{5583A0AD-DDCF-4294-AF80-D6D0D116E7C9}" dt="2020-03-26T14:03:35.610" v="135" actId="207"/>
          <ac:spMkLst>
            <pc:docMk/>
            <pc:sldMk cId="289590241" sldId="259"/>
            <ac:spMk id="45" creationId="{630F9A8A-726C-4E21-AE7F-0F7AB1B3E6F2}"/>
          </ac:spMkLst>
        </pc:spChg>
        <pc:spChg chg="add mod">
          <ac:chgData name="Ricardo Neves" userId="a2420d86-c959-463f-a209-2fea3ef854c2" providerId="ADAL" clId="{5583A0AD-DDCF-4294-AF80-D6D0D116E7C9}" dt="2020-03-26T14:03:35.610" v="135" actId="207"/>
          <ac:spMkLst>
            <pc:docMk/>
            <pc:sldMk cId="289590241" sldId="259"/>
            <ac:spMk id="46" creationId="{7B594E71-60C9-44CF-8787-98FF8178C2F0}"/>
          </ac:spMkLst>
        </pc:spChg>
        <pc:spChg chg="add mod">
          <ac:chgData name="Ricardo Neves" userId="a2420d86-c959-463f-a209-2fea3ef854c2" providerId="ADAL" clId="{5583A0AD-DDCF-4294-AF80-D6D0D116E7C9}" dt="2020-03-26T14:03:35.610" v="135" actId="207"/>
          <ac:spMkLst>
            <pc:docMk/>
            <pc:sldMk cId="289590241" sldId="259"/>
            <ac:spMk id="47" creationId="{149723D0-944A-484A-8360-165F162955F0}"/>
          </ac:spMkLst>
        </pc:spChg>
        <pc:spChg chg="add del mod">
          <ac:chgData name="Ricardo Neves" userId="a2420d86-c959-463f-a209-2fea3ef854c2" providerId="ADAL" clId="{5583A0AD-DDCF-4294-AF80-D6D0D116E7C9}" dt="2020-03-26T14:03:16.070" v="133" actId="478"/>
          <ac:spMkLst>
            <pc:docMk/>
            <pc:sldMk cId="289590241" sldId="259"/>
            <ac:spMk id="48" creationId="{18DFF8FE-652C-4F64-AF56-086F876E2EEE}"/>
          </ac:spMkLst>
        </pc:spChg>
        <pc:spChg chg="add del mod">
          <ac:chgData name="Ricardo Neves" userId="a2420d86-c959-463f-a209-2fea3ef854c2" providerId="ADAL" clId="{5583A0AD-DDCF-4294-AF80-D6D0D116E7C9}" dt="2020-03-26T14:03:18.244" v="134" actId="478"/>
          <ac:spMkLst>
            <pc:docMk/>
            <pc:sldMk cId="289590241" sldId="259"/>
            <ac:spMk id="49" creationId="{EF10B525-B0B8-4B7B-A1F7-3CA41AC8D945}"/>
          </ac:spMkLst>
        </pc:spChg>
        <pc:spChg chg="add mod">
          <ac:chgData name="Ricardo Neves" userId="a2420d86-c959-463f-a209-2fea3ef854c2" providerId="ADAL" clId="{5583A0AD-DDCF-4294-AF80-D6D0D116E7C9}" dt="2020-03-26T14:03:35.610" v="135" actId="207"/>
          <ac:spMkLst>
            <pc:docMk/>
            <pc:sldMk cId="289590241" sldId="259"/>
            <ac:spMk id="50" creationId="{C386720B-1991-48F7-BEED-0166A1294438}"/>
          </ac:spMkLst>
        </pc:spChg>
        <pc:spChg chg="add del mod">
          <ac:chgData name="Ricardo Neves" userId="a2420d86-c959-463f-a209-2fea3ef854c2" providerId="ADAL" clId="{5583A0AD-DDCF-4294-AF80-D6D0D116E7C9}" dt="2020-03-26T14:02:32.717" v="114" actId="478"/>
          <ac:spMkLst>
            <pc:docMk/>
            <pc:sldMk cId="289590241" sldId="259"/>
            <ac:spMk id="51" creationId="{C65D3E3F-99F7-4AAD-B573-7C848BA85770}"/>
          </ac:spMkLst>
        </pc:spChg>
        <pc:spChg chg="add mod">
          <ac:chgData name="Ricardo Neves" userId="a2420d86-c959-463f-a209-2fea3ef854c2" providerId="ADAL" clId="{5583A0AD-DDCF-4294-AF80-D6D0D116E7C9}" dt="2020-03-26T14:03:35.610" v="135" actId="207"/>
          <ac:spMkLst>
            <pc:docMk/>
            <pc:sldMk cId="289590241" sldId="259"/>
            <ac:spMk id="52" creationId="{ADA88980-5E40-491A-BDF5-349AE817D0A7}"/>
          </ac:spMkLst>
        </pc:spChg>
        <pc:spChg chg="add del mod">
          <ac:chgData name="Ricardo Neves" userId="a2420d86-c959-463f-a209-2fea3ef854c2" providerId="ADAL" clId="{5583A0AD-DDCF-4294-AF80-D6D0D116E7C9}" dt="2020-03-26T14:18:20.183" v="206" actId="478"/>
          <ac:spMkLst>
            <pc:docMk/>
            <pc:sldMk cId="289590241" sldId="259"/>
            <ac:spMk id="57" creationId="{6103DD35-6D01-40EC-93C5-44D9EB016EDA}"/>
          </ac:spMkLst>
        </pc:spChg>
        <pc:spChg chg="add del mod">
          <ac:chgData name="Ricardo Neves" userId="a2420d86-c959-463f-a209-2fea3ef854c2" providerId="ADAL" clId="{5583A0AD-DDCF-4294-AF80-D6D0D116E7C9}" dt="2020-03-26T14:18:21.035" v="207" actId="478"/>
          <ac:spMkLst>
            <pc:docMk/>
            <pc:sldMk cId="289590241" sldId="259"/>
            <ac:spMk id="58" creationId="{1DCC64B2-B8FF-43FA-8C5A-215B5DCA97C4}"/>
          </ac:spMkLst>
        </pc:spChg>
        <pc:spChg chg="add mod">
          <ac:chgData name="Ricardo Neves" userId="a2420d86-c959-463f-a209-2fea3ef854c2" providerId="ADAL" clId="{5583A0AD-DDCF-4294-AF80-D6D0D116E7C9}" dt="2020-03-26T14:19:02.385" v="212" actId="1076"/>
          <ac:spMkLst>
            <pc:docMk/>
            <pc:sldMk cId="289590241" sldId="259"/>
            <ac:spMk id="59" creationId="{376F7F03-CDFF-46DB-AD7C-D6B7D03C4D1A}"/>
          </ac:spMkLst>
        </pc:spChg>
        <pc:spChg chg="add mod">
          <ac:chgData name="Ricardo Neves" userId="a2420d86-c959-463f-a209-2fea3ef854c2" providerId="ADAL" clId="{5583A0AD-DDCF-4294-AF80-D6D0D116E7C9}" dt="2020-03-26T14:19:13.842" v="213" actId="207"/>
          <ac:spMkLst>
            <pc:docMk/>
            <pc:sldMk cId="289590241" sldId="259"/>
            <ac:spMk id="60" creationId="{C99FE108-31F4-4BE6-8FC9-EF8865381A42}"/>
          </ac:spMkLst>
        </pc:spChg>
        <pc:spChg chg="add mod">
          <ac:chgData name="Ricardo Neves" userId="a2420d86-c959-463f-a209-2fea3ef854c2" providerId="ADAL" clId="{5583A0AD-DDCF-4294-AF80-D6D0D116E7C9}" dt="2020-03-26T14:19:22.740" v="215" actId="207"/>
          <ac:spMkLst>
            <pc:docMk/>
            <pc:sldMk cId="289590241" sldId="259"/>
            <ac:spMk id="61" creationId="{AAD940AA-8423-4043-AE78-FE58AEC1671F}"/>
          </ac:spMkLst>
        </pc:spChg>
        <pc:spChg chg="add mod">
          <ac:chgData name="Ricardo Neves" userId="a2420d86-c959-463f-a209-2fea3ef854c2" providerId="ADAL" clId="{5583A0AD-DDCF-4294-AF80-D6D0D116E7C9}" dt="2020-03-26T14:19:24.741" v="216" actId="207"/>
          <ac:spMkLst>
            <pc:docMk/>
            <pc:sldMk cId="289590241" sldId="259"/>
            <ac:spMk id="62" creationId="{28B48BC1-03BC-4D18-8009-05F4037E2176}"/>
          </ac:spMkLst>
        </pc:spChg>
        <pc:spChg chg="add mod">
          <ac:chgData name="Ricardo Neves" userId="a2420d86-c959-463f-a209-2fea3ef854c2" providerId="ADAL" clId="{5583A0AD-DDCF-4294-AF80-D6D0D116E7C9}" dt="2020-03-26T14:19:27.196" v="217" actId="207"/>
          <ac:spMkLst>
            <pc:docMk/>
            <pc:sldMk cId="289590241" sldId="259"/>
            <ac:spMk id="63" creationId="{D67EA0F7-699F-499D-8426-271D0E05179F}"/>
          </ac:spMkLst>
        </pc:spChg>
        <pc:picChg chg="add mod modCrop">
          <ac:chgData name="Ricardo Neves" userId="a2420d86-c959-463f-a209-2fea3ef854c2" providerId="ADAL" clId="{5583A0AD-DDCF-4294-AF80-D6D0D116E7C9}" dt="2020-03-26T14:13:45.714" v="186" actId="1076"/>
          <ac:picMkLst>
            <pc:docMk/>
            <pc:sldMk cId="289590241" sldId="259"/>
            <ac:picMk id="9" creationId="{E04BA789-69DD-4715-A341-32525685D837}"/>
          </ac:picMkLst>
        </pc:picChg>
        <pc:picChg chg="add mod ord">
          <ac:chgData name="Ricardo Neves" userId="a2420d86-c959-463f-a209-2fea3ef854c2" providerId="ADAL" clId="{5583A0AD-DDCF-4294-AF80-D6D0D116E7C9}" dt="2020-03-26T14:22:21.603" v="257" actId="1037"/>
          <ac:picMkLst>
            <pc:docMk/>
            <pc:sldMk cId="289590241" sldId="259"/>
            <ac:picMk id="14" creationId="{CF1331EC-137D-4BA0-AE3A-940E018F5CB8}"/>
          </ac:picMkLst>
        </pc:picChg>
        <pc:picChg chg="add mod ord">
          <ac:chgData name="Ricardo Neves" userId="a2420d86-c959-463f-a209-2fea3ef854c2" providerId="ADAL" clId="{5583A0AD-DDCF-4294-AF80-D6D0D116E7C9}" dt="2020-03-26T14:23:13.214" v="265" actId="1076"/>
          <ac:picMkLst>
            <pc:docMk/>
            <pc:sldMk cId="289590241" sldId="259"/>
            <ac:picMk id="17" creationId="{50F5E4E4-33A5-4AE6-933E-6A0D0FF0E36C}"/>
          </ac:picMkLst>
        </pc:picChg>
        <pc:picChg chg="add mod ord">
          <ac:chgData name="Ricardo Neves" userId="a2420d86-c959-463f-a209-2fea3ef854c2" providerId="ADAL" clId="{5583A0AD-DDCF-4294-AF80-D6D0D116E7C9}" dt="2020-03-26T14:20:41.748" v="232" actId="1038"/>
          <ac:picMkLst>
            <pc:docMk/>
            <pc:sldMk cId="289590241" sldId="259"/>
            <ac:picMk id="20" creationId="{1B0A0BF9-CB9E-4EF8-B264-3069B936B77A}"/>
          </ac:picMkLst>
        </pc:picChg>
        <pc:picChg chg="del">
          <ac:chgData name="Ricardo Neves" userId="a2420d86-c959-463f-a209-2fea3ef854c2" providerId="ADAL" clId="{5583A0AD-DDCF-4294-AF80-D6D0D116E7C9}" dt="2020-03-26T13:53:22.781" v="32" actId="478"/>
          <ac:picMkLst>
            <pc:docMk/>
            <pc:sldMk cId="289590241" sldId="259"/>
            <ac:picMk id="31" creationId="{749FFB54-95FA-4C34-9CD4-0ACB8A1EE498}"/>
          </ac:picMkLst>
        </pc:picChg>
        <pc:picChg chg="del">
          <ac:chgData name="Ricardo Neves" userId="a2420d86-c959-463f-a209-2fea3ef854c2" providerId="ADAL" clId="{5583A0AD-DDCF-4294-AF80-D6D0D116E7C9}" dt="2020-03-26T13:53:24.065" v="33" actId="478"/>
          <ac:picMkLst>
            <pc:docMk/>
            <pc:sldMk cId="289590241" sldId="259"/>
            <ac:picMk id="33" creationId="{23DB9456-FB8D-4336-B5FD-2C2B3678205E}"/>
          </ac:picMkLst>
        </pc:picChg>
        <pc:picChg chg="del">
          <ac:chgData name="Ricardo Neves" userId="a2420d86-c959-463f-a209-2fea3ef854c2" providerId="ADAL" clId="{5583A0AD-DDCF-4294-AF80-D6D0D116E7C9}" dt="2020-03-26T13:53:24.534" v="34" actId="478"/>
          <ac:picMkLst>
            <pc:docMk/>
            <pc:sldMk cId="289590241" sldId="259"/>
            <ac:picMk id="35" creationId="{05926D4D-B8D7-40A0-AA00-1CE94B9A78DD}"/>
          </ac:picMkLst>
        </pc:picChg>
        <pc:picChg chg="del">
          <ac:chgData name="Ricardo Neves" userId="a2420d86-c959-463f-a209-2fea3ef854c2" providerId="ADAL" clId="{5583A0AD-DDCF-4294-AF80-D6D0D116E7C9}" dt="2020-03-26T13:53:26.054" v="36" actId="478"/>
          <ac:picMkLst>
            <pc:docMk/>
            <pc:sldMk cId="289590241" sldId="259"/>
            <ac:picMk id="37" creationId="{772BFAF3-4CDF-432D-B147-BA3C8E208574}"/>
          </ac:picMkLst>
        </pc:picChg>
        <pc:picChg chg="add mod ord">
          <ac:chgData name="Ricardo Neves" userId="a2420d86-c959-463f-a209-2fea3ef854c2" providerId="ADAL" clId="{5583A0AD-DDCF-4294-AF80-D6D0D116E7C9}" dt="2020-03-26T14:21:29.663" v="246" actId="14100"/>
          <ac:picMkLst>
            <pc:docMk/>
            <pc:sldMk cId="289590241" sldId="259"/>
            <ac:picMk id="54" creationId="{27D795F2-4C7C-4044-965E-F205197D7CDA}"/>
          </ac:picMkLst>
        </pc:picChg>
        <pc:picChg chg="add mod ord">
          <ac:chgData name="Ricardo Neves" userId="a2420d86-c959-463f-a209-2fea3ef854c2" providerId="ADAL" clId="{5583A0AD-DDCF-4294-AF80-D6D0D116E7C9}" dt="2020-03-26T14:21:54.106" v="251" actId="1076"/>
          <ac:picMkLst>
            <pc:docMk/>
            <pc:sldMk cId="289590241" sldId="259"/>
            <ac:picMk id="56" creationId="{58B7502B-091F-4DDA-B917-3BC579749A0A}"/>
          </ac:picMkLst>
        </pc:picChg>
      </pc:sldChg>
      <pc:sldChg chg="del">
        <pc:chgData name="Ricardo Neves" userId="a2420d86-c959-463f-a209-2fea3ef854c2" providerId="ADAL" clId="{5583A0AD-DDCF-4294-AF80-D6D0D116E7C9}" dt="2020-03-26T13:53:44.327" v="49" actId="47"/>
        <pc:sldMkLst>
          <pc:docMk/>
          <pc:sldMk cId="1868442200" sldId="260"/>
        </pc:sldMkLst>
      </pc:sldChg>
      <pc:sldChg chg="addSp delSp modSp add mod">
        <pc:chgData name="Ricardo Neves" userId="a2420d86-c959-463f-a209-2fea3ef854c2" providerId="ADAL" clId="{5583A0AD-DDCF-4294-AF80-D6D0D116E7C9}" dt="2020-03-26T14:13:15.917" v="184"/>
        <pc:sldMkLst>
          <pc:docMk/>
          <pc:sldMk cId="2293163395" sldId="260"/>
        </pc:sldMkLst>
        <pc:spChg chg="mod">
          <ac:chgData name="Ricardo Neves" userId="a2420d86-c959-463f-a209-2fea3ef854c2" providerId="ADAL" clId="{5583A0AD-DDCF-4294-AF80-D6D0D116E7C9}" dt="2020-03-26T14:04:57.535" v="144" actId="14100"/>
          <ac:spMkLst>
            <pc:docMk/>
            <pc:sldMk cId="2293163395" sldId="260"/>
            <ac:spMk id="2" creationId="{CE8A4F48-4475-49FA-852B-782178A053B9}"/>
          </ac:spMkLst>
        </pc:spChg>
        <pc:spChg chg="mod">
          <ac:chgData name="Ricardo Neves" userId="a2420d86-c959-463f-a209-2fea3ef854c2" providerId="ADAL" clId="{5583A0AD-DDCF-4294-AF80-D6D0D116E7C9}" dt="2020-03-26T14:12:08.171" v="179" actId="207"/>
          <ac:spMkLst>
            <pc:docMk/>
            <pc:sldMk cId="2293163395" sldId="260"/>
            <ac:spMk id="4" creationId="{BF517951-B1C3-4742-B847-C44A98C28EB6}"/>
          </ac:spMkLst>
        </pc:spChg>
        <pc:spChg chg="add mod">
          <ac:chgData name="Ricardo Neves" userId="a2420d86-c959-463f-a209-2fea3ef854c2" providerId="ADAL" clId="{5583A0AD-DDCF-4294-AF80-D6D0D116E7C9}" dt="2020-03-26T14:06:08.461" v="158"/>
          <ac:spMkLst>
            <pc:docMk/>
            <pc:sldMk cId="2293163395" sldId="260"/>
            <ac:spMk id="14" creationId="{E423A1BD-1BD1-45FF-A6DB-CB1BC1F3858D}"/>
          </ac:spMkLst>
        </pc:spChg>
        <pc:spChg chg="add mod">
          <ac:chgData name="Ricardo Neves" userId="a2420d86-c959-463f-a209-2fea3ef854c2" providerId="ADAL" clId="{5583A0AD-DDCF-4294-AF80-D6D0D116E7C9}" dt="2020-03-26T14:06:06.171" v="157"/>
          <ac:spMkLst>
            <pc:docMk/>
            <pc:sldMk cId="2293163395" sldId="260"/>
            <ac:spMk id="15" creationId="{BAB1C711-5A16-4737-85C2-7A79A5EFC4E4}"/>
          </ac:spMkLst>
        </pc:spChg>
        <pc:spChg chg="del">
          <ac:chgData name="Ricardo Neves" userId="a2420d86-c959-463f-a209-2fea3ef854c2" providerId="ADAL" clId="{5583A0AD-DDCF-4294-AF80-D6D0D116E7C9}" dt="2020-03-26T14:04:24.533" v="137" actId="478"/>
          <ac:spMkLst>
            <pc:docMk/>
            <pc:sldMk cId="2293163395" sldId="260"/>
            <ac:spMk id="38" creationId="{7478B136-5478-476E-8A79-2518D3D004DE}"/>
          </ac:spMkLst>
        </pc:spChg>
        <pc:spChg chg="del">
          <ac:chgData name="Ricardo Neves" userId="a2420d86-c959-463f-a209-2fea3ef854c2" providerId="ADAL" clId="{5583A0AD-DDCF-4294-AF80-D6D0D116E7C9}" dt="2020-03-26T14:04:24.874" v="138" actId="478"/>
          <ac:spMkLst>
            <pc:docMk/>
            <pc:sldMk cId="2293163395" sldId="260"/>
            <ac:spMk id="39" creationId="{363F7A4B-4381-4F14-B353-FB6584EE65CC}"/>
          </ac:spMkLst>
        </pc:spChg>
        <pc:spChg chg="del">
          <ac:chgData name="Ricardo Neves" userId="a2420d86-c959-463f-a209-2fea3ef854c2" providerId="ADAL" clId="{5583A0AD-DDCF-4294-AF80-D6D0D116E7C9}" dt="2020-03-26T14:04:25.651" v="139" actId="478"/>
          <ac:spMkLst>
            <pc:docMk/>
            <pc:sldMk cId="2293163395" sldId="260"/>
            <ac:spMk id="40" creationId="{47604D66-A67A-46F3-BF58-85A647BF2744}"/>
          </ac:spMkLst>
        </pc:spChg>
        <pc:spChg chg="del">
          <ac:chgData name="Ricardo Neves" userId="a2420d86-c959-463f-a209-2fea3ef854c2" providerId="ADAL" clId="{5583A0AD-DDCF-4294-AF80-D6D0D116E7C9}" dt="2020-03-26T14:04:26.253" v="140" actId="478"/>
          <ac:spMkLst>
            <pc:docMk/>
            <pc:sldMk cId="2293163395" sldId="260"/>
            <ac:spMk id="41" creationId="{F912342A-FFE2-409C-802E-75773A3E5CAA}"/>
          </ac:spMkLst>
        </pc:spChg>
        <pc:spChg chg="del">
          <ac:chgData name="Ricardo Neves" userId="a2420d86-c959-463f-a209-2fea3ef854c2" providerId="ADAL" clId="{5583A0AD-DDCF-4294-AF80-D6D0D116E7C9}" dt="2020-03-26T14:04:31.367" v="141" actId="478"/>
          <ac:spMkLst>
            <pc:docMk/>
            <pc:sldMk cId="2293163395" sldId="260"/>
            <ac:spMk id="45" creationId="{630F9A8A-726C-4E21-AE7F-0F7AB1B3E6F2}"/>
          </ac:spMkLst>
        </pc:spChg>
        <pc:spChg chg="del">
          <ac:chgData name="Ricardo Neves" userId="a2420d86-c959-463f-a209-2fea3ef854c2" providerId="ADAL" clId="{5583A0AD-DDCF-4294-AF80-D6D0D116E7C9}" dt="2020-03-26T14:04:31.736" v="142" actId="478"/>
          <ac:spMkLst>
            <pc:docMk/>
            <pc:sldMk cId="2293163395" sldId="260"/>
            <ac:spMk id="46" creationId="{7B594E71-60C9-44CF-8787-98FF8178C2F0}"/>
          </ac:spMkLst>
        </pc:spChg>
        <pc:spChg chg="mod">
          <ac:chgData name="Ricardo Neves" userId="a2420d86-c959-463f-a209-2fea3ef854c2" providerId="ADAL" clId="{5583A0AD-DDCF-4294-AF80-D6D0D116E7C9}" dt="2020-03-26T14:05:26.046" v="150" actId="1076"/>
          <ac:spMkLst>
            <pc:docMk/>
            <pc:sldMk cId="2293163395" sldId="260"/>
            <ac:spMk id="47" creationId="{149723D0-944A-484A-8360-165F162955F0}"/>
          </ac:spMkLst>
        </pc:spChg>
        <pc:spChg chg="del">
          <ac:chgData name="Ricardo Neves" userId="a2420d86-c959-463f-a209-2fea3ef854c2" providerId="ADAL" clId="{5583A0AD-DDCF-4294-AF80-D6D0D116E7C9}" dt="2020-03-26T14:05:54.775" v="154" actId="478"/>
          <ac:spMkLst>
            <pc:docMk/>
            <pc:sldMk cId="2293163395" sldId="260"/>
            <ac:spMk id="50" creationId="{C386720B-1991-48F7-BEED-0166A1294438}"/>
          </ac:spMkLst>
        </pc:spChg>
        <pc:spChg chg="del">
          <ac:chgData name="Ricardo Neves" userId="a2420d86-c959-463f-a209-2fea3ef854c2" providerId="ADAL" clId="{5583A0AD-DDCF-4294-AF80-D6D0D116E7C9}" dt="2020-03-26T14:05:56.545" v="155" actId="478"/>
          <ac:spMkLst>
            <pc:docMk/>
            <pc:sldMk cId="2293163395" sldId="260"/>
            <ac:spMk id="52" creationId="{ADA88980-5E40-491A-BDF5-349AE817D0A7}"/>
          </ac:spMkLst>
        </pc:spChg>
        <pc:picChg chg="add del">
          <ac:chgData name="Ricardo Neves" userId="a2420d86-c959-463f-a209-2fea3ef854c2" providerId="ADAL" clId="{5583A0AD-DDCF-4294-AF80-D6D0D116E7C9}" dt="2020-03-26T14:12:36.311" v="181" actId="478"/>
          <ac:picMkLst>
            <pc:docMk/>
            <pc:sldMk cId="2293163395" sldId="260"/>
            <ac:picMk id="16" creationId="{A6973D75-79F7-4277-A923-BABE4E777270}"/>
          </ac:picMkLst>
        </pc:picChg>
        <pc:picChg chg="add">
          <ac:chgData name="Ricardo Neves" userId="a2420d86-c959-463f-a209-2fea3ef854c2" providerId="ADAL" clId="{5583A0AD-DDCF-4294-AF80-D6D0D116E7C9}" dt="2020-03-26T14:13:15.917" v="184"/>
          <ac:picMkLst>
            <pc:docMk/>
            <pc:sldMk cId="2293163395" sldId="260"/>
            <ac:picMk id="17" creationId="{B667DA81-C702-4706-ABEC-E841162A3432}"/>
          </ac:picMkLst>
        </pc:picChg>
      </pc:sldChg>
      <pc:sldChg chg="del">
        <pc:chgData name="Ricardo Neves" userId="a2420d86-c959-463f-a209-2fea3ef854c2" providerId="ADAL" clId="{5583A0AD-DDCF-4294-AF80-D6D0D116E7C9}" dt="2020-03-26T13:53:44.327" v="49" actId="47"/>
        <pc:sldMkLst>
          <pc:docMk/>
          <pc:sldMk cId="2432885420" sldId="261"/>
        </pc:sldMkLst>
      </pc:sldChg>
      <pc:sldChg chg="del">
        <pc:chgData name="Ricardo Neves" userId="a2420d86-c959-463f-a209-2fea3ef854c2" providerId="ADAL" clId="{5583A0AD-DDCF-4294-AF80-D6D0D116E7C9}" dt="2020-03-26T13:53:44.327" v="49" actId="47"/>
        <pc:sldMkLst>
          <pc:docMk/>
          <pc:sldMk cId="2505774215" sldId="262"/>
        </pc:sldMkLst>
      </pc:sldChg>
      <pc:sldChg chg="del">
        <pc:chgData name="Ricardo Neves" userId="a2420d86-c959-463f-a209-2fea3ef854c2" providerId="ADAL" clId="{5583A0AD-DDCF-4294-AF80-D6D0D116E7C9}" dt="2020-03-26T13:53:44.327" v="49" actId="47"/>
        <pc:sldMkLst>
          <pc:docMk/>
          <pc:sldMk cId="2778544136" sldId="263"/>
        </pc:sldMkLst>
      </pc:sldChg>
      <pc:sldChg chg="del">
        <pc:chgData name="Ricardo Neves" userId="a2420d86-c959-463f-a209-2fea3ef854c2" providerId="ADAL" clId="{5583A0AD-DDCF-4294-AF80-D6D0D116E7C9}" dt="2020-03-26T13:53:44.327" v="49" actId="47"/>
        <pc:sldMkLst>
          <pc:docMk/>
          <pc:sldMk cId="2276262121" sldId="264"/>
        </pc:sldMkLst>
      </pc:sldChg>
      <pc:sldMasterChg chg="setBg">
        <pc:chgData name="Ricardo Neves" userId="a2420d86-c959-463f-a209-2fea3ef854c2" providerId="ADAL" clId="{5583A0AD-DDCF-4294-AF80-D6D0D116E7C9}" dt="2020-03-26T13:51:00.448" v="17"/>
        <pc:sldMasterMkLst>
          <pc:docMk/>
          <pc:sldMasterMk cId="1986867831" sldId="2147483660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2017C-DBB4-47F9-8154-9A2BF61697A9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D51BC-6D9A-41B6-A628-011D3179C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210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4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731" algn="l" defTabSz="13714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464" algn="l" defTabSz="13714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195" algn="l" defTabSz="13714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926" algn="l" defTabSz="13714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657" algn="l" defTabSz="13714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389" algn="l" defTabSz="13714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120" algn="l" defTabSz="13714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851" algn="l" defTabSz="13714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65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26/03/2020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126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26/03/2020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244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26/03/2020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429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26/03/2020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060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26/03/2020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687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26/03/2020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772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26/03/2020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414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26/03/2020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953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26/03/2020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905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26/03/2020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398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26/03/2020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001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0F6B6-62DB-43E3-9F33-BF9B02691E98}" type="datetimeFigureOut">
              <a:rPr lang="pt-BR" smtClean="0"/>
              <a:t>26/03/2020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68678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FD307AD-F655-47B5-A3A4-54715D2212C3}"/>
              </a:ext>
            </a:extLst>
          </p:cNvPr>
          <p:cNvSpPr txBox="1"/>
          <p:nvPr/>
        </p:nvSpPr>
        <p:spPr>
          <a:xfrm>
            <a:off x="7675809" y="1787236"/>
            <a:ext cx="2936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Cores do Tema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816B7C-57D7-44E3-A475-AEA2638A234A}"/>
              </a:ext>
            </a:extLst>
          </p:cNvPr>
          <p:cNvSpPr/>
          <p:nvPr/>
        </p:nvSpPr>
        <p:spPr>
          <a:xfrm>
            <a:off x="4582392" y="3501736"/>
            <a:ext cx="1641764" cy="16417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rgbClr val="FFFFFF"/>
                </a:solidFill>
              </a:rPr>
              <a:t>#3f8df6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69FBC16-CF20-4A1A-A699-83190848FD51}"/>
              </a:ext>
            </a:extLst>
          </p:cNvPr>
          <p:cNvSpPr/>
          <p:nvPr/>
        </p:nvSpPr>
        <p:spPr>
          <a:xfrm>
            <a:off x="6452755" y="3501736"/>
            <a:ext cx="1641764" cy="16417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rgbClr val="FFFFFF"/>
                </a:solidFill>
              </a:rPr>
              <a:t>#5138d4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4842596-83A2-4784-97CA-6288140CD61D}"/>
              </a:ext>
            </a:extLst>
          </p:cNvPr>
          <p:cNvSpPr/>
          <p:nvPr/>
        </p:nvSpPr>
        <p:spPr>
          <a:xfrm>
            <a:off x="8323118" y="3501736"/>
            <a:ext cx="1641764" cy="16417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rgbClr val="FFFFFF"/>
                </a:solidFill>
              </a:rPr>
              <a:t>#ff3ca6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92B25B1-72F4-4F10-8865-43827138B736}"/>
              </a:ext>
            </a:extLst>
          </p:cNvPr>
          <p:cNvSpPr/>
          <p:nvPr/>
        </p:nvSpPr>
        <p:spPr>
          <a:xfrm>
            <a:off x="10176273" y="3501736"/>
            <a:ext cx="1641764" cy="16417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rgbClr val="FFFFFF"/>
                </a:solidFill>
              </a:rPr>
              <a:t>#ffab2e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3072B13-CFF3-4EEE-8703-B1B74FAE9564}"/>
              </a:ext>
            </a:extLst>
          </p:cNvPr>
          <p:cNvSpPr/>
          <p:nvPr/>
        </p:nvSpPr>
        <p:spPr>
          <a:xfrm>
            <a:off x="4582392" y="5496790"/>
            <a:ext cx="1641764" cy="16417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rgbClr val="FFFFFF"/>
                </a:solidFill>
              </a:rPr>
              <a:t>#131427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B71D388-C47A-48F2-9D21-89AB92207BC7}"/>
              </a:ext>
            </a:extLst>
          </p:cNvPr>
          <p:cNvSpPr/>
          <p:nvPr/>
        </p:nvSpPr>
        <p:spPr>
          <a:xfrm>
            <a:off x="6452755" y="5496790"/>
            <a:ext cx="1641764" cy="16417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rgbClr val="FFFFFF"/>
                </a:solidFill>
              </a:rPr>
              <a:t>#182037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0235227-A9A6-41E5-8335-99B33E3EE363}"/>
              </a:ext>
            </a:extLst>
          </p:cNvPr>
          <p:cNvSpPr/>
          <p:nvPr/>
        </p:nvSpPr>
        <p:spPr>
          <a:xfrm>
            <a:off x="8323118" y="5496790"/>
            <a:ext cx="1641764" cy="16417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rgbClr val="FFFFFF"/>
                </a:solidFill>
              </a:rPr>
              <a:t>#576492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A4BFB44-8DD4-4315-9835-4C9A8B641C74}"/>
              </a:ext>
            </a:extLst>
          </p:cNvPr>
          <p:cNvSpPr/>
          <p:nvPr/>
        </p:nvSpPr>
        <p:spPr>
          <a:xfrm>
            <a:off x="10176273" y="5496790"/>
            <a:ext cx="1641764" cy="1641764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bg2"/>
                </a:solidFill>
              </a:rPr>
              <a:t>#bac9ff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A27D12C-FCF4-45F7-860D-204DED49F604}"/>
              </a:ext>
            </a:extLst>
          </p:cNvPr>
          <p:cNvSpPr/>
          <p:nvPr/>
        </p:nvSpPr>
        <p:spPr>
          <a:xfrm>
            <a:off x="12029428" y="3501736"/>
            <a:ext cx="1641764" cy="16417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rgbClr val="FFFFFF"/>
                </a:solidFill>
              </a:rPr>
              <a:t>#0bb55b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183F462-13D6-4997-90CA-3EED04084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842" y="8380268"/>
            <a:ext cx="3684316" cy="42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2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F517951-B1C3-4742-B847-C44A98C28EB6}"/>
              </a:ext>
            </a:extLst>
          </p:cNvPr>
          <p:cNvSpPr/>
          <p:nvPr/>
        </p:nvSpPr>
        <p:spPr>
          <a:xfrm>
            <a:off x="0" y="0"/>
            <a:ext cx="304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5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0EBCC5A-F2CC-485D-ACC7-483F503A22AC}"/>
              </a:ext>
            </a:extLst>
          </p:cNvPr>
          <p:cNvSpPr/>
          <p:nvPr/>
        </p:nvSpPr>
        <p:spPr>
          <a:xfrm>
            <a:off x="3048000" y="0"/>
            <a:ext cx="152400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5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CE8A4F48-4475-49FA-852B-782178A053B9}"/>
              </a:ext>
            </a:extLst>
          </p:cNvPr>
          <p:cNvSpPr/>
          <p:nvPr/>
        </p:nvSpPr>
        <p:spPr>
          <a:xfrm>
            <a:off x="3186113" y="828675"/>
            <a:ext cx="2886075" cy="1314450"/>
          </a:xfrm>
          <a:prstGeom prst="roundRect">
            <a:avLst>
              <a:gd name="adj" fmla="val 289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7478B136-5478-476E-8A79-2518D3D004DE}"/>
              </a:ext>
            </a:extLst>
          </p:cNvPr>
          <p:cNvSpPr/>
          <p:nvPr/>
        </p:nvSpPr>
        <p:spPr>
          <a:xfrm>
            <a:off x="6205538" y="828675"/>
            <a:ext cx="2886075" cy="1314450"/>
          </a:xfrm>
          <a:prstGeom prst="roundRect">
            <a:avLst>
              <a:gd name="adj" fmla="val 289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363F7A4B-4381-4F14-B353-FB6584EE65CC}"/>
              </a:ext>
            </a:extLst>
          </p:cNvPr>
          <p:cNvSpPr/>
          <p:nvPr/>
        </p:nvSpPr>
        <p:spPr>
          <a:xfrm>
            <a:off x="9224963" y="828675"/>
            <a:ext cx="2886075" cy="1314450"/>
          </a:xfrm>
          <a:prstGeom prst="roundRect">
            <a:avLst>
              <a:gd name="adj" fmla="val 289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47604D66-A67A-46F3-BF58-85A647BF2744}"/>
              </a:ext>
            </a:extLst>
          </p:cNvPr>
          <p:cNvSpPr/>
          <p:nvPr/>
        </p:nvSpPr>
        <p:spPr>
          <a:xfrm>
            <a:off x="12244388" y="828675"/>
            <a:ext cx="2886075" cy="1314450"/>
          </a:xfrm>
          <a:prstGeom prst="roundRect">
            <a:avLst>
              <a:gd name="adj" fmla="val 289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F912342A-FFE2-409C-802E-75773A3E5CAA}"/>
              </a:ext>
            </a:extLst>
          </p:cNvPr>
          <p:cNvSpPr/>
          <p:nvPr/>
        </p:nvSpPr>
        <p:spPr>
          <a:xfrm>
            <a:off x="15263813" y="828675"/>
            <a:ext cx="2886075" cy="1314450"/>
          </a:xfrm>
          <a:prstGeom prst="roundRect">
            <a:avLst>
              <a:gd name="adj" fmla="val 289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630F9A8A-726C-4E21-AE7F-0F7AB1B3E6F2}"/>
              </a:ext>
            </a:extLst>
          </p:cNvPr>
          <p:cNvSpPr/>
          <p:nvPr/>
        </p:nvSpPr>
        <p:spPr>
          <a:xfrm>
            <a:off x="3186113" y="2284702"/>
            <a:ext cx="7408068" cy="2524125"/>
          </a:xfrm>
          <a:prstGeom prst="roundRect">
            <a:avLst>
              <a:gd name="adj" fmla="val 150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7B594E71-60C9-44CF-8787-98FF8178C2F0}"/>
              </a:ext>
            </a:extLst>
          </p:cNvPr>
          <p:cNvSpPr/>
          <p:nvPr/>
        </p:nvSpPr>
        <p:spPr>
          <a:xfrm>
            <a:off x="10732294" y="2284702"/>
            <a:ext cx="3634977" cy="2524125"/>
          </a:xfrm>
          <a:prstGeom prst="roundRect">
            <a:avLst>
              <a:gd name="adj" fmla="val 150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149723D0-944A-484A-8360-165F162955F0}"/>
              </a:ext>
            </a:extLst>
          </p:cNvPr>
          <p:cNvSpPr/>
          <p:nvPr/>
        </p:nvSpPr>
        <p:spPr>
          <a:xfrm>
            <a:off x="14514911" y="2284702"/>
            <a:ext cx="3634977" cy="2524125"/>
          </a:xfrm>
          <a:prstGeom prst="roundRect">
            <a:avLst>
              <a:gd name="adj" fmla="val 150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C386720B-1991-48F7-BEED-0166A1294438}"/>
              </a:ext>
            </a:extLst>
          </p:cNvPr>
          <p:cNvSpPr/>
          <p:nvPr/>
        </p:nvSpPr>
        <p:spPr>
          <a:xfrm>
            <a:off x="3186112" y="4950403"/>
            <a:ext cx="9363669" cy="5193721"/>
          </a:xfrm>
          <a:prstGeom prst="roundRect">
            <a:avLst>
              <a:gd name="adj" fmla="val 73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ADA88980-5E40-491A-BDF5-349AE817D0A7}"/>
              </a:ext>
            </a:extLst>
          </p:cNvPr>
          <p:cNvSpPr/>
          <p:nvPr/>
        </p:nvSpPr>
        <p:spPr>
          <a:xfrm>
            <a:off x="12687893" y="4950404"/>
            <a:ext cx="5452470" cy="5193720"/>
          </a:xfrm>
          <a:prstGeom prst="roundRect">
            <a:avLst>
              <a:gd name="adj" fmla="val 73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Uma imagem contendo computador, teclado, remoto, azul&#10;&#10;Descrição gerada automaticamente">
            <a:extLst>
              <a:ext uri="{FF2B5EF4-FFF2-40B4-BE49-F238E27FC236}">
                <a16:creationId xmlns:a16="http://schemas.microsoft.com/office/drawing/2014/main" id="{E04BA789-69DD-4715-A341-32525685D8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69" r="78287" b="14402"/>
          <a:stretch/>
        </p:blipFill>
        <p:spPr>
          <a:xfrm>
            <a:off x="4765" y="0"/>
            <a:ext cx="3043234" cy="10287000"/>
          </a:xfrm>
          <a:prstGeom prst="rect">
            <a:avLst/>
          </a:prstGeom>
        </p:spPr>
      </p:pic>
      <p:sp>
        <p:nvSpPr>
          <p:cNvPr id="59" name="Elipse 58">
            <a:extLst>
              <a:ext uri="{FF2B5EF4-FFF2-40B4-BE49-F238E27FC236}">
                <a16:creationId xmlns:a16="http://schemas.microsoft.com/office/drawing/2014/main" id="{376F7F03-CDFF-46DB-AD7C-D6B7D03C4D1A}"/>
              </a:ext>
            </a:extLst>
          </p:cNvPr>
          <p:cNvSpPr/>
          <p:nvPr/>
        </p:nvSpPr>
        <p:spPr>
          <a:xfrm>
            <a:off x="3399713" y="1112587"/>
            <a:ext cx="744184" cy="7441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C99FE108-31F4-4BE6-8FC9-EF8865381A42}"/>
              </a:ext>
            </a:extLst>
          </p:cNvPr>
          <p:cNvSpPr/>
          <p:nvPr/>
        </p:nvSpPr>
        <p:spPr>
          <a:xfrm>
            <a:off x="6423902" y="1112587"/>
            <a:ext cx="744184" cy="7441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AAD940AA-8423-4043-AE78-FE58AEC1671F}"/>
              </a:ext>
            </a:extLst>
          </p:cNvPr>
          <p:cNvSpPr/>
          <p:nvPr/>
        </p:nvSpPr>
        <p:spPr>
          <a:xfrm>
            <a:off x="9437752" y="1112587"/>
            <a:ext cx="744184" cy="7441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28B48BC1-03BC-4D18-8009-05F4037E2176}"/>
              </a:ext>
            </a:extLst>
          </p:cNvPr>
          <p:cNvSpPr/>
          <p:nvPr/>
        </p:nvSpPr>
        <p:spPr>
          <a:xfrm>
            <a:off x="12473774" y="1112587"/>
            <a:ext cx="744184" cy="7441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D67EA0F7-699F-499D-8426-271D0E05179F}"/>
              </a:ext>
            </a:extLst>
          </p:cNvPr>
          <p:cNvSpPr/>
          <p:nvPr/>
        </p:nvSpPr>
        <p:spPr>
          <a:xfrm>
            <a:off x="15482177" y="1112587"/>
            <a:ext cx="744184" cy="74418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 descr="Fundo preto com letras brancas&#10;&#10;Descrição gerada automaticamente">
            <a:extLst>
              <a:ext uri="{FF2B5EF4-FFF2-40B4-BE49-F238E27FC236}">
                <a16:creationId xmlns:a16="http://schemas.microsoft.com/office/drawing/2014/main" id="{CF1331EC-137D-4BA0-AE3A-940E018F5C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5876" y="1273908"/>
            <a:ext cx="480929" cy="480929"/>
          </a:xfrm>
          <a:prstGeom prst="rect">
            <a:avLst/>
          </a:prstGeom>
        </p:spPr>
      </p:pic>
      <p:pic>
        <p:nvPicPr>
          <p:cNvPr id="17" name="Imagem 16" descr="Fundo preto com letras brancas&#10;&#10;Descrição gerada automaticamente">
            <a:extLst>
              <a:ext uri="{FF2B5EF4-FFF2-40B4-BE49-F238E27FC236}">
                <a16:creationId xmlns:a16="http://schemas.microsoft.com/office/drawing/2014/main" id="{50F5E4E4-33A5-4AE6-933E-6A0D0FF0E3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1162" y="1267353"/>
            <a:ext cx="368938" cy="484509"/>
          </a:xfrm>
          <a:prstGeom prst="rect">
            <a:avLst/>
          </a:prstGeom>
        </p:spPr>
      </p:pic>
      <p:pic>
        <p:nvPicPr>
          <p:cNvPr id="20" name="Imagem 19" descr="Fundo preto com letras brancas&#10;&#10;Descrição gerada automaticamente">
            <a:extLst>
              <a:ext uri="{FF2B5EF4-FFF2-40B4-BE49-F238E27FC236}">
                <a16:creationId xmlns:a16="http://schemas.microsoft.com/office/drawing/2014/main" id="{1B0A0BF9-CB9E-4EF8-B264-3069B936B7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485" y="1273908"/>
            <a:ext cx="543790" cy="421542"/>
          </a:xfrm>
          <a:prstGeom prst="rect">
            <a:avLst/>
          </a:prstGeom>
        </p:spPr>
      </p:pic>
      <p:pic>
        <p:nvPicPr>
          <p:cNvPr id="54" name="Imagem 53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7D795F2-4C7C-4044-965E-F205197D7C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840" y="1267353"/>
            <a:ext cx="494308" cy="434652"/>
          </a:xfrm>
          <a:prstGeom prst="rect">
            <a:avLst/>
          </a:prstGeom>
        </p:spPr>
      </p:pic>
      <p:pic>
        <p:nvPicPr>
          <p:cNvPr id="56" name="Imagem 5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58B7502B-091F-4DDA-B917-3BC579749A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768" y="1273908"/>
            <a:ext cx="513097" cy="40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0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F517951-B1C3-4742-B847-C44A98C28EB6}"/>
              </a:ext>
            </a:extLst>
          </p:cNvPr>
          <p:cNvSpPr/>
          <p:nvPr/>
        </p:nvSpPr>
        <p:spPr>
          <a:xfrm>
            <a:off x="0" y="0"/>
            <a:ext cx="304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5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0EBCC5A-F2CC-485D-ACC7-483F503A22AC}"/>
              </a:ext>
            </a:extLst>
          </p:cNvPr>
          <p:cNvSpPr/>
          <p:nvPr/>
        </p:nvSpPr>
        <p:spPr>
          <a:xfrm>
            <a:off x="3048000" y="0"/>
            <a:ext cx="152400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5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CE8A4F48-4475-49FA-852B-782178A053B9}"/>
              </a:ext>
            </a:extLst>
          </p:cNvPr>
          <p:cNvSpPr/>
          <p:nvPr/>
        </p:nvSpPr>
        <p:spPr>
          <a:xfrm>
            <a:off x="3186112" y="828675"/>
            <a:ext cx="4895850" cy="3009900"/>
          </a:xfrm>
          <a:prstGeom prst="roundRect">
            <a:avLst>
              <a:gd name="adj" fmla="val 289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149723D0-944A-484A-8360-165F162955F0}"/>
              </a:ext>
            </a:extLst>
          </p:cNvPr>
          <p:cNvSpPr/>
          <p:nvPr/>
        </p:nvSpPr>
        <p:spPr>
          <a:xfrm>
            <a:off x="13244513" y="828675"/>
            <a:ext cx="4895850" cy="3009900"/>
          </a:xfrm>
          <a:prstGeom prst="roundRect">
            <a:avLst>
              <a:gd name="adj" fmla="val 150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E423A1BD-1BD1-45FF-A6DB-CB1BC1F3858D}"/>
              </a:ext>
            </a:extLst>
          </p:cNvPr>
          <p:cNvSpPr/>
          <p:nvPr/>
        </p:nvSpPr>
        <p:spPr>
          <a:xfrm>
            <a:off x="3186112" y="3981450"/>
            <a:ext cx="7408068" cy="6162674"/>
          </a:xfrm>
          <a:prstGeom prst="roundRect">
            <a:avLst>
              <a:gd name="adj" fmla="val 6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BAB1C711-5A16-4737-85C2-7A79A5EFC4E4}"/>
              </a:ext>
            </a:extLst>
          </p:cNvPr>
          <p:cNvSpPr/>
          <p:nvPr/>
        </p:nvSpPr>
        <p:spPr>
          <a:xfrm>
            <a:off x="10732295" y="3981450"/>
            <a:ext cx="7408068" cy="6162674"/>
          </a:xfrm>
          <a:prstGeom prst="roundRect">
            <a:avLst>
              <a:gd name="adj" fmla="val 6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 descr="Uma imagem contendo computador, teclado, remoto, azul&#10;&#10;Descrição gerada automaticamente">
            <a:extLst>
              <a:ext uri="{FF2B5EF4-FFF2-40B4-BE49-F238E27FC236}">
                <a16:creationId xmlns:a16="http://schemas.microsoft.com/office/drawing/2014/main" id="{B667DA81-C702-4706-ABEC-E841162A34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69" r="78287" b="14402"/>
          <a:stretch/>
        </p:blipFill>
        <p:spPr>
          <a:xfrm>
            <a:off x="4765" y="0"/>
            <a:ext cx="3043234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633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WS 2 - Comercial Dark">
      <a:dk1>
        <a:srgbClr val="131427"/>
      </a:dk1>
      <a:lt1>
        <a:srgbClr val="BAC9FF"/>
      </a:lt1>
      <a:dk2>
        <a:srgbClr val="182037"/>
      </a:dk2>
      <a:lt2>
        <a:srgbClr val="576492"/>
      </a:lt2>
      <a:accent1>
        <a:srgbClr val="3F8DF6"/>
      </a:accent1>
      <a:accent2>
        <a:srgbClr val="5138D4"/>
      </a:accent2>
      <a:accent3>
        <a:srgbClr val="FF3CA6"/>
      </a:accent3>
      <a:accent4>
        <a:srgbClr val="FFAB2E"/>
      </a:accent4>
      <a:accent5>
        <a:srgbClr val="0BB55B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75DD1A7C9049B46A4B2FA20756FB855" ma:contentTypeVersion="5" ma:contentTypeDescription="Crie um novo documento." ma:contentTypeScope="" ma:versionID="f87679c7ef4bf54007395aaf6a097830">
  <xsd:schema xmlns:xsd="http://www.w3.org/2001/XMLSchema" xmlns:xs="http://www.w3.org/2001/XMLSchema" xmlns:p="http://schemas.microsoft.com/office/2006/metadata/properties" xmlns:ns2="9356c717-9078-4947-899d-8108cdaafcfc" targetNamespace="http://schemas.microsoft.com/office/2006/metadata/properties" ma:root="true" ma:fieldsID="2b93c5226680ebc42addfdaeef7e48ae" ns2:_="">
    <xsd:import namespace="9356c717-9078-4947-899d-8108cdaafc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6c717-9078-4947-899d-8108cdaafc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BB823D-85B1-44DA-AF82-A00409E880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56c717-9078-4947-899d-8108cdaafc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8BFFC9-CC53-4111-B390-02A3108787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D3F29B-7D23-4563-99EC-1A2499428C1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1356</TotalTime>
  <Words>22</Words>
  <Application>Microsoft Office PowerPoint</Application>
  <PresentationFormat>Personalizar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Karpinski</dc:creator>
  <cp:lastModifiedBy>Ricardo Neves</cp:lastModifiedBy>
  <cp:revision>105</cp:revision>
  <dcterms:created xsi:type="dcterms:W3CDTF">2018-01-22T18:52:05Z</dcterms:created>
  <dcterms:modified xsi:type="dcterms:W3CDTF">2020-03-26T14:23:21Z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0x010100975DD1A7C9049B46A4B2FA20756FB855</vt:lpwstr>
  </property>
</Properties>
</file>