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453-FE9B-4EB9-AC64-B461B091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5C46F-D085-4B3F-92F0-A50309EE1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B75E-0160-4336-9EB0-E5C54EAE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26A5-A0C3-4FA4-AB41-724ED56E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E28F-753A-4C0F-BA93-8016D30F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9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89-F369-4FB4-945F-F5FE8E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DECFE-8BDB-4708-A4E7-F21F8BE1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E41D-F741-43DD-AAA5-CF61BC21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E7DE-D3CA-4A92-BCAD-A3C26C18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4AC5-FE83-46F1-BD93-59820FE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B94A-F465-49CD-B504-90C7C28F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3C389-D8C2-4D67-B3A9-D989C3EA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2281-2711-47B8-B5AD-B8C9BB14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EDEE-478F-425F-AB7D-00005E9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6D71-6003-4FF5-B875-D2E866DB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2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E034-460D-4311-A587-6B8F49AC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699-F46F-4801-8828-FCB66C7B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3CAE-F383-45C4-904E-54C35DE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5360-1D8C-441A-A66F-4BD7CDE4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A74-B703-46DC-A7EC-95CD0A0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0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0764-37D2-4BC5-AE72-5018107C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AA297-87FE-4D2D-BF44-3F2D0893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98D5-08B9-4D7B-9005-8C5B9B8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8ECC-DC14-44FD-819F-1C0D07E4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3D12-E605-46F0-B5BE-07DFD884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8296-3979-4887-B2F6-3695BEDF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0900-E140-4B86-A865-738974E3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E5FA-BB89-415B-964E-67A951653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523C-E34E-4CE8-B623-5F3A1E6B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8B978-44F6-4C76-812D-0EA2E76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E735C-FF54-448A-BFFD-52D7DD8D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CC11-3032-4016-AAD5-1E21682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0A2EC-B46A-4237-BEB1-B2C88ABC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C9F5D-C279-488D-9CB0-8D454F0FF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3D21E-DC2D-4F82-841D-29B46EB3E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B702A-6857-4552-8CA1-3B0CC5A0D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9262A-FA72-4661-ACF6-B668C8A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F5388-2F32-4415-8661-C525D57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9910D-8726-44A9-A66C-533C0F8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5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56DE-0A73-4D35-9803-4DB65270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84CF3-2A42-406D-BE0F-2CE2F525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DD034-A98D-45A5-831F-33D14F1C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F39F2-F836-4E1E-993E-437437E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12942-468E-4A14-A752-D21B627A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19054-A106-475C-BC5F-C9742F87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8065-1D68-4F83-9E27-A85AF08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3905-BE3F-4FBE-B8AF-1CCA99AD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61F3-8647-46E4-9C46-87D67515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8D20A-6F67-4460-8B41-5EC2DE2A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AADA-16F2-4D77-BB7D-C29E0560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6093-02B0-419D-9EB4-55B4801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E81F-5C7C-4DED-940C-B53C9D4A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ABE7-E92D-477E-8201-2DE8AE37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F5323-9FF9-4B8E-AAB1-2278B0D9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118B-EAEA-443A-B052-3177BC51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940C5-5946-4333-8922-29352ACB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FCB6-39FD-4B7E-A143-03ED0A42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CE43-4DC5-41E5-9A15-C8640188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6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0AF1-A8EB-44AC-8808-48658CEC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1DBF7-2A18-48BE-A017-16D493B5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5F1C-5003-459D-9216-3CE4A11E6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46C6-4E4C-4C05-BDCE-0E6379AA2A92}" type="datetimeFigureOut">
              <a:rPr lang="en-IN" smtClean="0"/>
              <a:t>31-05-2018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8FA6-CA3A-45FE-87CE-D0A1C01B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79D5-701C-42D0-86B1-55ED4F2A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8F37DC-DA91-4BB7-8A44-FB234DD93DD3}"/>
              </a:ext>
            </a:extLst>
          </p:cNvPr>
          <p:cNvSpPr txBox="1"/>
          <p:nvPr/>
        </p:nvSpPr>
        <p:spPr>
          <a:xfrm>
            <a:off x="801279" y="348791"/>
            <a:ext cx="1010553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   Create an Application on eclipse </a:t>
            </a:r>
          </a:p>
          <a:p>
            <a:pPr lvl="4"/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      a</a:t>
            </a: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nd deploy it on IBM  Bluemix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B48FB-0F25-416B-947A-13F990E2F0EB}"/>
              </a:ext>
            </a:extLst>
          </p:cNvPr>
          <p:cNvSpPr txBox="1"/>
          <p:nvPr/>
        </p:nvSpPr>
        <p:spPr>
          <a:xfrm>
            <a:off x="461912" y="1450354"/>
            <a:ext cx="1130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9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3B37D-3D73-4641-B44A-59F82703C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452880"/>
            <a:ext cx="9193671" cy="5171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9BFC0-85D1-4A09-B018-BBD04CE367E8}"/>
              </a:ext>
            </a:extLst>
          </p:cNvPr>
          <p:cNvSpPr txBox="1"/>
          <p:nvPr/>
        </p:nvSpPr>
        <p:spPr>
          <a:xfrm>
            <a:off x="579120" y="42672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10: Create a new server i.e. IBM Bluemix</a:t>
            </a:r>
          </a:p>
        </p:txBody>
      </p:sp>
    </p:spTree>
    <p:extLst>
      <p:ext uri="{BB962C8B-B14F-4D97-AF65-F5344CB8AC3E}">
        <p14:creationId xmlns:p14="http://schemas.microsoft.com/office/powerpoint/2010/main" val="246291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A8D81-73E2-4B60-988A-C73495E11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238249"/>
            <a:ext cx="9611360" cy="5406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F5F4C-AC9A-42EF-8A86-E79741C1D0CC}"/>
              </a:ext>
            </a:extLst>
          </p:cNvPr>
          <p:cNvSpPr txBox="1"/>
          <p:nvPr/>
        </p:nvSpPr>
        <p:spPr>
          <a:xfrm>
            <a:off x="725864" y="377072"/>
            <a:ext cx="909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11: Select IBM Bluemix as server.</a:t>
            </a:r>
          </a:p>
        </p:txBody>
      </p:sp>
    </p:spTree>
    <p:extLst>
      <p:ext uri="{BB962C8B-B14F-4D97-AF65-F5344CB8AC3E}">
        <p14:creationId xmlns:p14="http://schemas.microsoft.com/office/powerpoint/2010/main" val="287868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7106A-DB34-4E59-930A-58827787A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86" y="1318259"/>
            <a:ext cx="9469120" cy="5326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38E84-7CB1-445D-B39F-C5915EA98C93}"/>
              </a:ext>
            </a:extLst>
          </p:cNvPr>
          <p:cNvSpPr txBox="1"/>
          <p:nvPr/>
        </p:nvSpPr>
        <p:spPr>
          <a:xfrm>
            <a:off x="556180" y="395926"/>
            <a:ext cx="1031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12: Enter IBM Bluemix Account credentials.</a:t>
            </a:r>
          </a:p>
        </p:txBody>
      </p:sp>
    </p:spTree>
    <p:extLst>
      <p:ext uri="{BB962C8B-B14F-4D97-AF65-F5344CB8AC3E}">
        <p14:creationId xmlns:p14="http://schemas.microsoft.com/office/powerpoint/2010/main" val="81250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8C228-0CE6-4216-A970-3F068E3F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86840"/>
            <a:ext cx="9347200" cy="525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2E90BF-DE79-4446-876F-1B249EFA835B}"/>
              </a:ext>
            </a:extLst>
          </p:cNvPr>
          <p:cNvSpPr txBox="1"/>
          <p:nvPr/>
        </p:nvSpPr>
        <p:spPr>
          <a:xfrm>
            <a:off x="558800" y="447040"/>
            <a:ext cx="887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Step 13: Right click on application them select Run as- Run on server.</a:t>
            </a:r>
          </a:p>
        </p:txBody>
      </p:sp>
    </p:spTree>
    <p:extLst>
      <p:ext uri="{BB962C8B-B14F-4D97-AF65-F5344CB8AC3E}">
        <p14:creationId xmlns:p14="http://schemas.microsoft.com/office/powerpoint/2010/main" val="426748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476C0-9F94-40F6-AB8D-BF00D797025D}"/>
              </a:ext>
            </a:extLst>
          </p:cNvPr>
          <p:cNvSpPr/>
          <p:nvPr/>
        </p:nvSpPr>
        <p:spPr>
          <a:xfrm>
            <a:off x="3026003" y="3431358"/>
            <a:ext cx="7088957" cy="27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1349446-3896-4E79-A877-F84A69C913F5}"/>
              </a:ext>
            </a:extLst>
          </p:cNvPr>
          <p:cNvSpPr/>
          <p:nvPr/>
        </p:nvSpPr>
        <p:spPr>
          <a:xfrm>
            <a:off x="3026003" y="3431358"/>
            <a:ext cx="7088957" cy="273376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6A47D-9811-4DA2-AA0E-C741D59DE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0" y="1522337"/>
            <a:ext cx="9083040" cy="5109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23D43F-3AC3-40F1-8812-C948F770363F}"/>
              </a:ext>
            </a:extLst>
          </p:cNvPr>
          <p:cNvSpPr txBox="1"/>
          <p:nvPr/>
        </p:nvSpPr>
        <p:spPr>
          <a:xfrm>
            <a:off x="461913" y="518474"/>
            <a:ext cx="906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Application is created in IBM Cloud Foundry Applications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196245-0D94-42E9-B075-8B237F0183E8}"/>
              </a:ext>
            </a:extLst>
          </p:cNvPr>
          <p:cNvCxnSpPr/>
          <p:nvPr/>
        </p:nvCxnSpPr>
        <p:spPr>
          <a:xfrm>
            <a:off x="3026003" y="3704734"/>
            <a:ext cx="708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4368D1-C20F-42C9-A084-A216532774EE}"/>
              </a:ext>
            </a:extLst>
          </p:cNvPr>
          <p:cNvCxnSpPr>
            <a:cxnSpLocks/>
          </p:cNvCxnSpPr>
          <p:nvPr/>
        </p:nvCxnSpPr>
        <p:spPr>
          <a:xfrm>
            <a:off x="3026003" y="3431358"/>
            <a:ext cx="708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4B4972-4CBC-45F6-9F48-62D3A0CA605E}"/>
              </a:ext>
            </a:extLst>
          </p:cNvPr>
          <p:cNvCxnSpPr/>
          <p:nvPr/>
        </p:nvCxnSpPr>
        <p:spPr>
          <a:xfrm>
            <a:off x="3026003" y="3431358"/>
            <a:ext cx="0" cy="27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7F961-43D3-4A93-A077-8DB7FA32BF00}"/>
              </a:ext>
            </a:extLst>
          </p:cNvPr>
          <p:cNvCxnSpPr/>
          <p:nvPr/>
        </p:nvCxnSpPr>
        <p:spPr>
          <a:xfrm>
            <a:off x="10114960" y="3431358"/>
            <a:ext cx="0" cy="27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4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BDCF7-B21E-4A15-9997-A0F61423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297940"/>
            <a:ext cx="9469120" cy="5326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CC529-0BB2-4B1B-B1E9-9BC95EE30F42}"/>
              </a:ext>
            </a:extLst>
          </p:cNvPr>
          <p:cNvSpPr txBox="1"/>
          <p:nvPr/>
        </p:nvSpPr>
        <p:spPr>
          <a:xfrm>
            <a:off x="386080" y="426720"/>
            <a:ext cx="103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Application is running on the IBM Bluemix server.</a:t>
            </a:r>
          </a:p>
        </p:txBody>
      </p:sp>
    </p:spTree>
    <p:extLst>
      <p:ext uri="{BB962C8B-B14F-4D97-AF65-F5344CB8AC3E}">
        <p14:creationId xmlns:p14="http://schemas.microsoft.com/office/powerpoint/2010/main" val="217341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D5DAD-DF22-45AE-A17A-2CFC81824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09" y="1259840"/>
            <a:ext cx="9464604" cy="5323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7AE6F-7865-4A30-9B74-94025ED8911C}"/>
              </a:ext>
            </a:extLst>
          </p:cNvPr>
          <p:cNvSpPr txBox="1"/>
          <p:nvPr/>
        </p:nvSpPr>
        <p:spPr>
          <a:xfrm>
            <a:off x="284480" y="426720"/>
            <a:ext cx="1093216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Application is deployed and running on browser.</a:t>
            </a:r>
          </a:p>
        </p:txBody>
      </p:sp>
    </p:spTree>
    <p:extLst>
      <p:ext uri="{BB962C8B-B14F-4D97-AF65-F5344CB8AC3E}">
        <p14:creationId xmlns:p14="http://schemas.microsoft.com/office/powerpoint/2010/main" val="70566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584461" y="546755"/>
            <a:ext cx="866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1 : Open an eclipse EE workspace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2: Create a new Dynamic web project</a:t>
            </a:r>
          </a:p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CC72-1092-4F5C-8DF9-3322E836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656081"/>
            <a:ext cx="776224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24BBF-B760-45F1-99A0-42CC477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270000"/>
            <a:ext cx="9235440" cy="5194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7D48C-C2B5-447E-A558-7768A6313D20}"/>
              </a:ext>
            </a:extLst>
          </p:cNvPr>
          <p:cNvSpPr txBox="1"/>
          <p:nvPr/>
        </p:nvSpPr>
        <p:spPr>
          <a:xfrm>
            <a:off x="565608" y="311085"/>
            <a:ext cx="781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3: Select Dynamic web project and hit next.</a:t>
            </a:r>
          </a:p>
        </p:txBody>
      </p:sp>
    </p:spTree>
    <p:extLst>
      <p:ext uri="{BB962C8B-B14F-4D97-AF65-F5344CB8AC3E}">
        <p14:creationId xmlns:p14="http://schemas.microsoft.com/office/powerpoint/2010/main" val="244114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36B3E-C129-46B1-9A96-2D207901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125855"/>
            <a:ext cx="9741240" cy="547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C586D-74E4-48FA-832B-8CA231E42EAD}"/>
              </a:ext>
            </a:extLst>
          </p:cNvPr>
          <p:cNvSpPr txBox="1"/>
          <p:nvPr/>
        </p:nvSpPr>
        <p:spPr>
          <a:xfrm>
            <a:off x="754145" y="311085"/>
            <a:ext cx="87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4: Search IBM Bluemix in target runtime </a:t>
            </a:r>
          </a:p>
        </p:txBody>
      </p:sp>
    </p:spTree>
    <p:extLst>
      <p:ext uri="{BB962C8B-B14F-4D97-AF65-F5344CB8AC3E}">
        <p14:creationId xmlns:p14="http://schemas.microsoft.com/office/powerpoint/2010/main" val="167121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19B3C-D265-4299-B0C9-573A2B967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93" y="1209040"/>
            <a:ext cx="9514998" cy="5352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EDB041-FC6C-4CAB-BB84-1D26AD0A883C}"/>
              </a:ext>
            </a:extLst>
          </p:cNvPr>
          <p:cNvSpPr txBox="1"/>
          <p:nvPr/>
        </p:nvSpPr>
        <p:spPr>
          <a:xfrm>
            <a:off x="650240" y="375920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5: Click on  New Runtime button to install IBM Bluemix runtime if you don’t have Bluemix</a:t>
            </a:r>
          </a:p>
        </p:txBody>
      </p:sp>
    </p:spTree>
    <p:extLst>
      <p:ext uri="{BB962C8B-B14F-4D97-AF65-F5344CB8AC3E}">
        <p14:creationId xmlns:p14="http://schemas.microsoft.com/office/powerpoint/2010/main" val="228793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3170A-8C5A-4004-A90F-EF184FCE6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1428114"/>
            <a:ext cx="9093200" cy="511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02C5F-C005-4B3B-92F5-1EC9663675B3}"/>
              </a:ext>
            </a:extLst>
          </p:cNvPr>
          <p:cNvSpPr txBox="1"/>
          <p:nvPr/>
        </p:nvSpPr>
        <p:spPr>
          <a:xfrm>
            <a:off x="680720" y="426720"/>
            <a:ext cx="1040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6: Search IBM Bluemix runtime and select IBM Bluemix tool adapter</a:t>
            </a:r>
          </a:p>
        </p:txBody>
      </p:sp>
    </p:spTree>
    <p:extLst>
      <p:ext uri="{BB962C8B-B14F-4D97-AF65-F5344CB8AC3E}">
        <p14:creationId xmlns:p14="http://schemas.microsoft.com/office/powerpoint/2010/main" val="113080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3493C-6092-46A0-8B0F-C3763F42A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1340484"/>
            <a:ext cx="9194800" cy="517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895F7-506B-483F-B3FD-B5537A02E29D}"/>
              </a:ext>
            </a:extLst>
          </p:cNvPr>
          <p:cNvSpPr txBox="1"/>
          <p:nvPr/>
        </p:nvSpPr>
        <p:spPr>
          <a:xfrm>
            <a:off x="518474" y="329938"/>
            <a:ext cx="102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Step 7: Select IBM Bluemix Runtime and hit Finish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83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4AF69-74A4-44FF-B8A6-BC111A14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0" y="1280160"/>
            <a:ext cx="9392356" cy="528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1220A-B77A-4F58-9DAB-3AE28B63A277}"/>
              </a:ext>
            </a:extLst>
          </p:cNvPr>
          <p:cNvSpPr txBox="1"/>
          <p:nvPr/>
        </p:nvSpPr>
        <p:spPr>
          <a:xfrm>
            <a:off x="751840" y="375920"/>
            <a:ext cx="776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8: Select the check box.</a:t>
            </a:r>
          </a:p>
        </p:txBody>
      </p:sp>
    </p:spTree>
    <p:extLst>
      <p:ext uri="{BB962C8B-B14F-4D97-AF65-F5344CB8AC3E}">
        <p14:creationId xmlns:p14="http://schemas.microsoft.com/office/powerpoint/2010/main" val="391190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BEFF1E-9692-4CD4-BFE7-DA8931A1C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1173479"/>
            <a:ext cx="9834880" cy="553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E10AE-743E-4EEA-87EB-1E5CC2FF0BC2}"/>
              </a:ext>
            </a:extLst>
          </p:cNvPr>
          <p:cNvSpPr txBox="1"/>
          <p:nvPr/>
        </p:nvSpPr>
        <p:spPr>
          <a:xfrm>
            <a:off x="741680" y="375920"/>
            <a:ext cx="1073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 9: Create a new HTML file in Web Content folder</a:t>
            </a:r>
          </a:p>
        </p:txBody>
      </p:sp>
    </p:spTree>
    <p:extLst>
      <p:ext uri="{BB962C8B-B14F-4D97-AF65-F5344CB8AC3E}">
        <p14:creationId xmlns:p14="http://schemas.microsoft.com/office/powerpoint/2010/main" val="277174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</TotalTime>
  <Words>176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Dhonkaria Mr</dc:creator>
  <cp:lastModifiedBy>Vipin Dhonkaria Mr</cp:lastModifiedBy>
  <cp:revision>14</cp:revision>
  <dcterms:created xsi:type="dcterms:W3CDTF">2018-05-31T04:22:00Z</dcterms:created>
  <dcterms:modified xsi:type="dcterms:W3CDTF">2018-06-05T07:45:54Z</dcterms:modified>
</cp:coreProperties>
</file>