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ishti 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4T09:53:15.480">
    <p:pos x="6000" y="0"/>
    <p:text>baas is a cloud computing service model that serves as the middleware that provids developers with ways to connect their web and mobile applications to cloud services via apis and sdks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5-24T10:04:23.735">
    <p:pos x="196" y="725"/>
    <p:text>https://www.devbridge.com/articles/what-comes-after-microservices-serverless/#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earchnetworking.techtarget.com/definition/loose-coupling" TargetMode="External"/><Relationship Id="rId4" Type="http://schemas.openxmlformats.org/officeDocument/2006/relationships/hyperlink" Target="https://whatis.techtarget.com/definition/modu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1853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MICROSERVICES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methodology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of SOA architectural style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Independent/componentization</a:t>
            </a:r>
            <a:r>
              <a:rPr lang="en"/>
              <a:t> − Each microservice should be independently deployable.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Coupling</a:t>
            </a:r>
            <a:r>
              <a:rPr lang="en"/>
              <a:t> − All microservices should be loosely coupled with one another such that changes in one will not affect the other.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Business capability </a:t>
            </a:r>
            <a:r>
              <a:rPr lang="en"/>
              <a:t>− Focus on single capability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Autonomous </a:t>
            </a:r>
            <a:r>
              <a:rPr lang="en"/>
              <a:t>− Teams work independently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MICROSERVICES 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(Independent)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on its own timetable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in size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heterogeneity (supports many languages and platforms)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its own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Resilience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deployment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and fails independently (isolation of the problem)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MICROSERVICES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readiness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MICROSERVICE ARCHITECTURE ?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of scaling up and down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every module needs to be handled individually.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If one module, say PassengerManagement goes down, what would happen to other modules like Payments or DriverManagement, 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DEVELOPMENT OF MICROSERVICES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Microservices Inter communication :</a:t>
            </a:r>
            <a:endParaRPr b="1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 protocols are used such as JSON or HTTP for REST and Kafka for Messaging.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Decoupling of all the microservices. To achieve that,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 is done wherever required.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Communication is done in a single language (language neutral) but services can be in different languages.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MICROSERVICES: BEST PRACTICES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75" y="1258750"/>
            <a:ext cx="6366050" cy="36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ARCHITECTURES FOR S/W DEVELOPMENT 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 Server Pattern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MVC Pattern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 to- Peer  Pattern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Master- Slave Pattern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BEYOND MICROSERVICES?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ARCHITECTURE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Serverless architectures are application designs that incorporate third-party “Backend as a Service” (BaaS) services, and/or that include custom code run in managed, ephemeral containers on a “Functions as a Service” (FaaS) platform.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VS SERVERLESS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MICROSERVICES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in 2005, the applications for each of Expedia’s travel sites were too difficult to modify.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let this happen to you (any more)!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Due to </a:t>
            </a:r>
            <a:r>
              <a:rPr b="1" lang="en"/>
              <a:t>monolithic architecture.</a:t>
            </a:r>
            <a:endParaRPr b="1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25" y="1017550"/>
            <a:ext cx="6723125" cy="3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43550" y="184950"/>
            <a:ext cx="838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BLOCK DIAGRAM OF MICROSERVICES 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93875"/>
            <a:ext cx="85206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FOR SERVERLESS ARCHITECTURE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50" y="955475"/>
            <a:ext cx="63193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SERVERLESS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Simplicity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SERVERLESS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 lock- 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06950" y="2101350"/>
            <a:ext cx="1517400" cy="10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Monolithic</a:t>
            </a:r>
            <a:endParaRPr sz="1200"/>
          </a:p>
        </p:txBody>
      </p:sp>
      <p:sp>
        <p:nvSpPr>
          <p:cNvPr id="198" name="Shape 198"/>
          <p:cNvSpPr/>
          <p:nvPr/>
        </p:nvSpPr>
        <p:spPr>
          <a:xfrm>
            <a:off x="2641163" y="2101350"/>
            <a:ext cx="1517400" cy="10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SOA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849125" y="2101350"/>
            <a:ext cx="1517400" cy="10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Microservices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923525" y="2101350"/>
            <a:ext cx="1517400" cy="10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Serverless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2238763" y="2517600"/>
            <a:ext cx="2880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390500" y="2517600"/>
            <a:ext cx="2880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501025" y="2517600"/>
            <a:ext cx="2880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17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MONOLITHIC ARCHITECTURE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monolithic architecture is the traditional unified model for the design of a software program.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Monolithic software is designed to be self-contained; components of the program are interconnected and interdependent rather than</a:t>
            </a:r>
            <a:r>
              <a:rPr lang="en">
                <a:uFill>
                  <a:noFill/>
                </a:uFill>
                <a:hlinkClick r:id="rId3"/>
              </a:rPr>
              <a:t> loosely coupled</a:t>
            </a:r>
            <a:r>
              <a:rPr lang="en"/>
              <a:t> as is the case with</a:t>
            </a:r>
            <a:r>
              <a:rPr lang="en">
                <a:uFill>
                  <a:noFill/>
                </a:uFill>
                <a:hlinkClick r:id="rId4"/>
              </a:rPr>
              <a:t> modular</a:t>
            </a:r>
            <a:r>
              <a:rPr lang="en"/>
              <a:t> software programs. In a tightly-coupled architecture, each component and its associated components must be present in order for code to be executed or compiled.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-ORIENTED ARCHITECTURE (SOA)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service-oriented architecture is essentially a collection of services.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services communicate with each other. The communication can involve either simple data passing or it could involve two or more services coordinating some activity.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Some means of connecting services to each other is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Microservice Architecture is a special design pattern of Service-oriented Architecture(SOA). In this type of service architecture, all the processes will communicate with each other with the smallest granularity to implement a big system or service.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deals with system of services that communicate over a network.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SOA WITH MICROSERVICES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us consider on online CAB booking application. The software units if we want to build that application using: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31600" y="2347975"/>
            <a:ext cx="38307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23725" y="2490825"/>
            <a:ext cx="42483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GetPayments and DriverInformation and MappingDataAPI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AuthenticateUsers and DriversAPI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532025" y="2625700"/>
            <a:ext cx="36597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711875" y="2472825"/>
            <a:ext cx="38307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MICROSERVICES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SubmitPaymentService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GetDriverInfoService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GetMappingDataService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AuthenticateUserService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AuthenticateDriverService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MONOLITHIC AND MICROSERVICES BLOCK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onolithic vs microservices architecture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13" y="321375"/>
            <a:ext cx="8092375" cy="45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MONOLITHIC ARCHITECTURE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Scalability: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To accommodate more customers, the instances of the same application need</a:t>
            </a:r>
            <a:r>
              <a:rPr b="1" lang="en"/>
              <a:t> 		</a:t>
            </a:r>
            <a:r>
              <a:rPr lang="en"/>
              <a:t>to be created, but the resources utilized in other services are wasted, since they	</a:t>
            </a:r>
            <a:r>
              <a:rPr b="1" lang="en"/>
              <a:t>	</a:t>
            </a:r>
            <a:r>
              <a:rPr lang="en"/>
              <a:t>don’t need have a need to scale. This leads to decrease in agility of application.</a:t>
            </a:r>
            <a:r>
              <a:rPr b="1" lang="en"/>
              <a:t>     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Fault tolerance: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When one component fails, the entire system goes down.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