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9CA2-3DFE-414F-996F-9057BD645141}" type="datetimeFigureOut">
              <a:rPr lang="en-GB" smtClean="0"/>
              <a:t>26/01/2014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66DF-1F56-4DD2-8071-CC9F9EE65E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9CA2-3DFE-414F-996F-9057BD645141}" type="datetimeFigureOut">
              <a:rPr lang="en-GB" smtClean="0"/>
              <a:t>26/01/2014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66DF-1F56-4DD2-8071-CC9F9EE65E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9CA2-3DFE-414F-996F-9057BD645141}" type="datetimeFigureOut">
              <a:rPr lang="en-GB" smtClean="0"/>
              <a:t>26/01/2014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66DF-1F56-4DD2-8071-CC9F9EE65E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9CA2-3DFE-414F-996F-9057BD645141}" type="datetimeFigureOut">
              <a:rPr lang="en-GB" smtClean="0"/>
              <a:t>26/01/2014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66DF-1F56-4DD2-8071-CC9F9EE65E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9CA2-3DFE-414F-996F-9057BD645141}" type="datetimeFigureOut">
              <a:rPr lang="en-GB" smtClean="0"/>
              <a:t>26/01/2014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66DF-1F56-4DD2-8071-CC9F9EE65E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9CA2-3DFE-414F-996F-9057BD645141}" type="datetimeFigureOut">
              <a:rPr lang="en-GB" smtClean="0"/>
              <a:t>26/01/2014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66DF-1F56-4DD2-8071-CC9F9EE65EE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9CA2-3DFE-414F-996F-9057BD645141}" type="datetimeFigureOut">
              <a:rPr lang="en-GB" smtClean="0"/>
              <a:t>26/01/2014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66DF-1F56-4DD2-8071-CC9F9EE65E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9CA2-3DFE-414F-996F-9057BD645141}" type="datetimeFigureOut">
              <a:rPr lang="en-GB" smtClean="0"/>
              <a:t>26/01/2014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66DF-1F56-4DD2-8071-CC9F9EE65E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9CA2-3DFE-414F-996F-9057BD645141}" type="datetimeFigureOut">
              <a:rPr lang="en-GB" smtClean="0"/>
              <a:t>26/01/2014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66DF-1F56-4DD2-8071-CC9F9EE65E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9CA2-3DFE-414F-996F-9057BD645141}" type="datetimeFigureOut">
              <a:rPr lang="en-GB" smtClean="0"/>
              <a:t>26/01/2014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3566DF-1F56-4DD2-8071-CC9F9EE65E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9CA2-3DFE-414F-996F-9057BD645141}" type="datetimeFigureOut">
              <a:rPr lang="en-GB" smtClean="0"/>
              <a:t>26/01/2014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66DF-1F56-4DD2-8071-CC9F9EE65E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5309CA2-3DFE-414F-996F-9057BD645141}" type="datetimeFigureOut">
              <a:rPr lang="en-GB" smtClean="0"/>
              <a:t>26/01/2014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23566DF-1F56-4DD2-8071-CC9F9EE65EE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7"/>
            <a:ext cx="7772400" cy="648071"/>
          </a:xfrm>
        </p:spPr>
        <p:txBody>
          <a:bodyPr/>
          <a:lstStyle/>
          <a:p>
            <a:r>
              <a:rPr lang="en-US" dirty="0" smtClean="0"/>
              <a:t>Home Page</a:t>
            </a:r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16" y="1179978"/>
            <a:ext cx="8606172" cy="546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859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7"/>
            <a:ext cx="7772400" cy="648071"/>
          </a:xfrm>
        </p:spPr>
        <p:txBody>
          <a:bodyPr/>
          <a:lstStyle/>
          <a:p>
            <a:r>
              <a:rPr lang="en-US" dirty="0" smtClean="0"/>
              <a:t>CLICK ON PHOTO TO ZOOM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87" y="1306163"/>
            <a:ext cx="8378942" cy="5315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687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7"/>
            <a:ext cx="7772400" cy="648071"/>
          </a:xfrm>
        </p:spPr>
        <p:txBody>
          <a:bodyPr/>
          <a:lstStyle/>
          <a:p>
            <a:r>
              <a:rPr lang="en-US" dirty="0" smtClean="0"/>
              <a:t>CLICK ON VOTE AND VIEW SCORE CARD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1"/>
            <a:ext cx="8352928" cy="530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9570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11</TotalTime>
  <Words>14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Angles</vt:lpstr>
      <vt:lpstr>Home Page</vt:lpstr>
      <vt:lpstr>CLICK ON PHOTO TO ZOOM</vt:lpstr>
      <vt:lpstr>CLICK ON VOTE AND VIEW SCORE CARD</vt:lpstr>
    </vt:vector>
  </TitlesOfParts>
  <Company>Emirates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Page</dc:title>
  <dc:creator>Vipindas V Gopalan</dc:creator>
  <cp:lastModifiedBy>Vipindas V Gopalan</cp:lastModifiedBy>
  <cp:revision>2</cp:revision>
  <dcterms:created xsi:type="dcterms:W3CDTF">2014-01-26T19:46:31Z</dcterms:created>
  <dcterms:modified xsi:type="dcterms:W3CDTF">2014-01-26T19:58:23Z</dcterms:modified>
</cp:coreProperties>
</file>