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149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9BAA-1C77-437B-B88D-35D5EBA4EEA4}" type="datetimeFigureOut">
              <a:rPr lang="en-GB" smtClean="0"/>
              <a:t>09/12/2016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A301-CABF-4910-92E7-A0FE6C1CE1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93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9BAA-1C77-437B-B88D-35D5EBA4EEA4}" type="datetimeFigureOut">
              <a:rPr lang="en-GB" smtClean="0"/>
              <a:t>09/12/2016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A301-CABF-4910-92E7-A0FE6C1CE1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42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9BAA-1C77-437B-B88D-35D5EBA4EEA4}" type="datetimeFigureOut">
              <a:rPr lang="en-GB" smtClean="0"/>
              <a:t>09/12/2016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A301-CABF-4910-92E7-A0FE6C1CE1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74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9BAA-1C77-437B-B88D-35D5EBA4EEA4}" type="datetimeFigureOut">
              <a:rPr lang="en-GB" smtClean="0"/>
              <a:t>09/12/2016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A301-CABF-4910-92E7-A0FE6C1CE1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515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9BAA-1C77-437B-B88D-35D5EBA4EEA4}" type="datetimeFigureOut">
              <a:rPr lang="en-GB" smtClean="0"/>
              <a:t>09/12/2016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A301-CABF-4910-92E7-A0FE6C1CE1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79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9BAA-1C77-437B-B88D-35D5EBA4EEA4}" type="datetimeFigureOut">
              <a:rPr lang="en-GB" smtClean="0"/>
              <a:t>09/12/2016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A301-CABF-4910-92E7-A0FE6C1CE1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626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9BAA-1C77-437B-B88D-35D5EBA4EEA4}" type="datetimeFigureOut">
              <a:rPr lang="en-GB" smtClean="0"/>
              <a:t>09/12/2016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A301-CABF-4910-92E7-A0FE6C1CE1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66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9BAA-1C77-437B-B88D-35D5EBA4EEA4}" type="datetimeFigureOut">
              <a:rPr lang="en-GB" smtClean="0"/>
              <a:t>09/12/2016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A301-CABF-4910-92E7-A0FE6C1CE1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785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9BAA-1C77-437B-B88D-35D5EBA4EEA4}" type="datetimeFigureOut">
              <a:rPr lang="en-GB" smtClean="0"/>
              <a:t>09/12/2016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A301-CABF-4910-92E7-A0FE6C1CE1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8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9BAA-1C77-437B-B88D-35D5EBA4EEA4}" type="datetimeFigureOut">
              <a:rPr lang="en-GB" smtClean="0"/>
              <a:t>09/12/2016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A301-CABF-4910-92E7-A0FE6C1CE1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32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9BAA-1C77-437B-B88D-35D5EBA4EEA4}" type="datetimeFigureOut">
              <a:rPr lang="en-GB" smtClean="0"/>
              <a:t>09/12/2016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A301-CABF-4910-92E7-A0FE6C1CE1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14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69BAA-1C77-437B-B88D-35D5EBA4EEA4}" type="datetimeFigureOut">
              <a:rPr lang="en-GB" smtClean="0"/>
              <a:t>09/12/2016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3A301-CABF-4910-92E7-A0FE6C1CE1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25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16" y="1027349"/>
            <a:ext cx="10316297" cy="51033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26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25" y="1013546"/>
            <a:ext cx="10610075" cy="52619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397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09" y="631371"/>
            <a:ext cx="11239782" cy="55952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358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34" y="644298"/>
            <a:ext cx="10721295" cy="5330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1461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Emirates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Vipindas V Gopalan</dc:creator>
  <cp:lastModifiedBy>Vipindas V Gopalan</cp:lastModifiedBy>
  <cp:revision>3</cp:revision>
  <dcterms:created xsi:type="dcterms:W3CDTF">2016-12-09T16:56:04Z</dcterms:created>
  <dcterms:modified xsi:type="dcterms:W3CDTF">2016-12-09T17:03:19Z</dcterms:modified>
</cp:coreProperties>
</file>