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6092DE-585C-4AAB-8179-73A44C67CA57}" type="datetimeFigureOut">
              <a:rPr lang="en-IN" smtClean="0"/>
              <a:t>12-12-2014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8DC961-4CFE-4060-B9A9-EFC219D6AD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3"/>
            <a:ext cx="7772400" cy="1224136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IN" sz="8000" dirty="0" smtClean="0"/>
              <a:t>ANDROID</a:t>
            </a:r>
            <a:endParaRPr lang="en-IN" sz="8000" dirty="0"/>
          </a:p>
        </p:txBody>
      </p:sp>
      <p:pic>
        <p:nvPicPr>
          <p:cNvPr id="1026" name="Picture 2" descr="C:\Users\imrokraft\Desktop\Android_robo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96" y="1916832"/>
            <a:ext cx="285675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68144" y="5157192"/>
            <a:ext cx="2880320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7500"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IN" sz="1000" i="1" dirty="0" smtClean="0">
                <a:latin typeface="Times New Roman" pitchFamily="18" charset="0"/>
                <a:cs typeface="Times New Roman" pitchFamily="18" charset="0"/>
              </a:rPr>
              <a:t>        Presented By: </a:t>
            </a:r>
          </a:p>
          <a:p>
            <a:pPr marL="182880" indent="0" algn="ctr">
              <a:buFont typeface="Georgia" pitchFamily="18" charset="0"/>
              <a:buNone/>
            </a:pPr>
            <a:endParaRPr lang="en-IN" sz="1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0" algn="ctr">
              <a:buFont typeface="Georgia" pitchFamily="18" charset="0"/>
              <a:buNone/>
            </a:pPr>
            <a:r>
              <a:rPr lang="en-IN" sz="1000" i="1" dirty="0" smtClean="0">
                <a:latin typeface="Batang" pitchFamily="18" charset="-127"/>
                <a:ea typeface="Batang" pitchFamily="18" charset="-127"/>
              </a:rPr>
              <a:t>Anoop  C.H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IN" sz="1000" i="1" dirty="0" smtClean="0">
                <a:latin typeface="Batang" pitchFamily="18" charset="-127"/>
                <a:ea typeface="Batang" pitchFamily="18" charset="-127"/>
              </a:rPr>
              <a:t>ImroKraft solution  ptd</a:t>
            </a:r>
            <a:endParaRPr lang="en-IN" sz="1000" i="1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7776864" cy="5577800"/>
          </a:xfrm>
        </p:spPr>
        <p:txBody>
          <a:bodyPr>
            <a:normAutofit/>
          </a:bodyPr>
          <a:lstStyle/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the first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called when the activity is first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         created.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-This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is called when the activity becomes visible to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 	        user.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called when the user starts interacting with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	         application.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paused activity does not receive user input and cannot execute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       any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code and called when the current activity is being paused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        and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previous activity is being resumed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 This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is called when the activity is no longer visible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-This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is called before the activity is destroyed by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	          system.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-This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is called when the activity restarts after stopping it.</a:t>
            </a:r>
          </a:p>
        </p:txBody>
      </p:sp>
    </p:spTree>
    <p:extLst>
      <p:ext uri="{BB962C8B-B14F-4D97-AF65-F5344CB8AC3E}">
        <p14:creationId xmlns:p14="http://schemas.microsoft.com/office/powerpoint/2010/main" val="24085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6512511" cy="792088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>
                <a:solidFill>
                  <a:srgbClr val="3B3835"/>
                </a:solidFill>
                <a:latin typeface="HelveticaNeue"/>
              </a:rPr>
              <a:t>Security</a:t>
            </a:r>
            <a:br>
              <a:rPr lang="en-IN" dirty="0">
                <a:solidFill>
                  <a:srgbClr val="3B3835"/>
                </a:solidFill>
                <a:latin typeface="HelveticaNeu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1412776"/>
            <a:ext cx="7344816" cy="491488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Securing an open platform requires a robust security architecture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Android was designed with multi-layered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Users are provided visibility into how applications work, and control over those applications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Android was designed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reduce malware, and attacks on third-party applications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6512511" cy="864096"/>
          </a:xfrm>
        </p:spPr>
        <p:txBody>
          <a:bodyPr/>
          <a:lstStyle/>
          <a:p>
            <a:pPr marL="0" indent="0" algn="l">
              <a:buNone/>
            </a:pPr>
            <a:r>
              <a:rPr lang="en-IN" b="0" dirty="0">
                <a:solidFill>
                  <a:srgbClr val="3B3835"/>
                </a:solidFill>
                <a:effectLst/>
                <a:latin typeface="HelveticaNeue"/>
              </a:rPr>
              <a:t>Features of android</a:t>
            </a:r>
            <a:br>
              <a:rPr lang="en-IN" b="0" dirty="0">
                <a:solidFill>
                  <a:srgbClr val="3B3835"/>
                </a:solidFill>
                <a:effectLst/>
                <a:latin typeface="HelveticaNeu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1196752"/>
            <a:ext cx="6400800" cy="511256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>
                <a:solidFill>
                  <a:srgbClr val="3B3835"/>
                </a:solidFill>
                <a:latin typeface="Times New Roman" pitchFamily="18" charset="0"/>
                <a:cs typeface="Times New Roman" pitchFamily="18" charset="0"/>
              </a:rPr>
              <a:t>Advantage of </a:t>
            </a:r>
            <a:r>
              <a:rPr lang="en-IN" b="0" dirty="0">
                <a:solidFill>
                  <a:srgbClr val="3B3835"/>
                </a:solidFill>
                <a:effectLst/>
                <a:latin typeface="Times New Roman" pitchFamily="18" charset="0"/>
                <a:cs typeface="Times New Roman" pitchFamily="18" charset="0"/>
              </a:rPr>
              <a:t>android</a:t>
            </a:r>
            <a:br>
              <a:rPr lang="en-IN" b="0" dirty="0">
                <a:solidFill>
                  <a:srgbClr val="3B3835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1412776"/>
            <a:ext cx="6472808" cy="34747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Multitasking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Notification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Easy access to thousands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Phone options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diverse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Can install a modified ROM </a:t>
            </a:r>
          </a:p>
        </p:txBody>
      </p:sp>
    </p:spTree>
    <p:extLst>
      <p:ext uri="{BB962C8B-B14F-4D97-AF65-F5344CB8AC3E}">
        <p14:creationId xmlns:p14="http://schemas.microsoft.com/office/powerpoint/2010/main" val="3263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/>
              <a:t>W</a:t>
            </a:r>
            <a:r>
              <a:rPr lang="en-IN" sz="3200" dirty="0" smtClean="0"/>
              <a:t>hy </a:t>
            </a:r>
            <a:r>
              <a:rPr lang="en-IN" sz="3200" dirty="0"/>
              <a:t>and </a:t>
            </a:r>
            <a:r>
              <a:rPr lang="en-IN" sz="3200" dirty="0" smtClean="0"/>
              <a:t>who </a:t>
            </a:r>
            <a:r>
              <a:rPr lang="en-IN" sz="3200" dirty="0"/>
              <a:t>need  </a:t>
            </a:r>
            <a:r>
              <a:rPr lang="en-IN" sz="3200" dirty="0" smtClean="0"/>
              <a:t>android 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3648" y="1628800"/>
            <a:ext cx="6400800" cy="34747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9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1328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1268760"/>
            <a:ext cx="6624736" cy="464137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3B3835"/>
                </a:solidFill>
                <a:latin typeface="HelveticaNeue"/>
              </a:rPr>
              <a:t>History</a:t>
            </a:r>
          </a:p>
          <a:p>
            <a:r>
              <a:rPr lang="en-IN" b="0" i="0" dirty="0" smtClean="0">
                <a:solidFill>
                  <a:srgbClr val="3B3835"/>
                </a:solidFill>
                <a:effectLst/>
                <a:latin typeface="HelveticaNeue"/>
              </a:rPr>
              <a:t>Introduction of android</a:t>
            </a:r>
          </a:p>
          <a:p>
            <a:r>
              <a:rPr lang="en-IN" dirty="0" smtClean="0">
                <a:solidFill>
                  <a:srgbClr val="3B3835"/>
                </a:solidFill>
                <a:latin typeface="HelveticaNeue"/>
              </a:rPr>
              <a:t>Android versions</a:t>
            </a:r>
          </a:p>
          <a:p>
            <a:r>
              <a:rPr lang="en-IN" b="0" i="0" dirty="0" smtClean="0">
                <a:solidFill>
                  <a:srgbClr val="3B3835"/>
                </a:solidFill>
                <a:effectLst/>
                <a:latin typeface="HelveticaNeue"/>
              </a:rPr>
              <a:t>Android architecture</a:t>
            </a:r>
          </a:p>
          <a:p>
            <a:r>
              <a:rPr lang="en-IN" dirty="0">
                <a:solidFill>
                  <a:srgbClr val="3B3835"/>
                </a:solidFill>
                <a:latin typeface="HelveticaNeue"/>
              </a:rPr>
              <a:t>Android lifecycle</a:t>
            </a:r>
            <a:endParaRPr lang="en-IN" b="0" i="0" dirty="0" smtClean="0">
              <a:solidFill>
                <a:srgbClr val="3B3835"/>
              </a:solidFill>
              <a:effectLst/>
              <a:latin typeface="HelveticaNeue"/>
            </a:endParaRPr>
          </a:p>
          <a:p>
            <a:r>
              <a:rPr lang="en-IN" dirty="0" smtClean="0">
                <a:solidFill>
                  <a:srgbClr val="3B3835"/>
                </a:solidFill>
                <a:latin typeface="HelveticaNeue"/>
              </a:rPr>
              <a:t>Security</a:t>
            </a:r>
          </a:p>
          <a:p>
            <a:r>
              <a:rPr lang="en-IN" b="0" i="0" dirty="0" smtClean="0">
                <a:solidFill>
                  <a:srgbClr val="3B3835"/>
                </a:solidFill>
                <a:effectLst/>
                <a:latin typeface="HelveticaNeue"/>
              </a:rPr>
              <a:t>Features of android</a:t>
            </a:r>
          </a:p>
          <a:p>
            <a:r>
              <a:rPr lang="en-IN" dirty="0" smtClean="0">
                <a:solidFill>
                  <a:srgbClr val="3B3835"/>
                </a:solidFill>
                <a:latin typeface="HelveticaNeue"/>
              </a:rPr>
              <a:t>Advantage of </a:t>
            </a:r>
            <a:r>
              <a:rPr lang="en-IN" b="0" i="0" dirty="0" smtClean="0">
                <a:solidFill>
                  <a:srgbClr val="3B3835"/>
                </a:solidFill>
                <a:effectLst/>
                <a:latin typeface="HelveticaNeue"/>
              </a:rPr>
              <a:t>android</a:t>
            </a:r>
          </a:p>
          <a:p>
            <a:r>
              <a:rPr lang="en-IN" dirty="0" smtClean="0">
                <a:solidFill>
                  <a:srgbClr val="3B3835"/>
                </a:solidFill>
                <a:latin typeface="HelveticaNeue"/>
              </a:rPr>
              <a:t>Conclusion</a:t>
            </a:r>
          </a:p>
          <a:p>
            <a:pPr marL="45720" indent="0">
              <a:buNone/>
            </a:pPr>
            <a:endParaRPr lang="en-IN" b="0" i="0" dirty="0" smtClean="0">
              <a:solidFill>
                <a:srgbClr val="3B3835"/>
              </a:solidFill>
              <a:effectLst/>
              <a:latin typeface="HelveticaNeue"/>
            </a:endParaRP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800" b="0" dirty="0">
                <a:solidFill>
                  <a:srgbClr val="3B3835"/>
                </a:solidFill>
                <a:effectLst/>
                <a:latin typeface="HelveticaNeue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9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7544" y="1772816"/>
            <a:ext cx="6400800" cy="367240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Open source Frame work based on Linux </a:t>
            </a:r>
            <a:r>
              <a:rPr lang="en-IN" sz="2800" dirty="0" err="1" smtClean="0"/>
              <a:t>kernal</a:t>
            </a:r>
            <a:r>
              <a:rPr lang="en-IN" sz="2800" dirty="0" smtClean="0"/>
              <a:t> </a:t>
            </a:r>
          </a:p>
          <a:p>
            <a:r>
              <a:rPr lang="en-IN" sz="2800" dirty="0" smtClean="0"/>
              <a:t>Developed by the Open Handset Alliance, led by Google.</a:t>
            </a:r>
          </a:p>
          <a:p>
            <a:r>
              <a:rPr lang="en-IN" sz="2800" dirty="0" smtClean="0"/>
              <a:t>Beta version - SDK was released by Google in 2007</a:t>
            </a:r>
          </a:p>
          <a:p>
            <a:r>
              <a:rPr lang="en-IN" sz="2800" dirty="0" smtClean="0"/>
              <a:t>First commercial version- Android 1.0-September 2008.</a:t>
            </a:r>
          </a:p>
          <a:p>
            <a:pPr marL="45720" indent="0">
              <a:buNone/>
            </a:pPr>
            <a:endParaRPr lang="en-IN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u="sng" dirty="0" smtClean="0"/>
              <a:t>Introduction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6848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u="sng" dirty="0" smtClean="0"/>
              <a:t>Versions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836712"/>
            <a:ext cx="8229600" cy="5760640"/>
          </a:xfrm>
        </p:spPr>
        <p:txBody>
          <a:bodyPr>
            <a:noAutofit/>
          </a:bodyPr>
          <a:lstStyle/>
          <a:p>
            <a:r>
              <a:rPr lang="en-IN" sz="1200" dirty="0"/>
              <a:t> </a:t>
            </a:r>
            <a:r>
              <a:rPr lang="en-IN" sz="1200" dirty="0" smtClean="0"/>
              <a:t>1</a:t>
            </a:r>
            <a:r>
              <a:rPr lang="en-IN" sz="1200" dirty="0"/>
              <a:t> Pre-commercial release versions (2007–2008)</a:t>
            </a:r>
          </a:p>
          <a:p>
            <a:r>
              <a:rPr lang="en-IN" sz="1200" dirty="0"/>
              <a:t>1.1 Alpha</a:t>
            </a:r>
          </a:p>
          <a:p>
            <a:r>
              <a:rPr lang="en-IN" sz="1200" dirty="0"/>
              <a:t>1.2 Beta</a:t>
            </a:r>
          </a:p>
          <a:p>
            <a:r>
              <a:rPr lang="en-IN" sz="1200" dirty="0" smtClean="0"/>
              <a:t>1.5 </a:t>
            </a:r>
            <a:r>
              <a:rPr lang="en-IN" sz="1200" dirty="0"/>
              <a:t>Cupcake </a:t>
            </a:r>
            <a:endParaRPr lang="en-IN" sz="1200" dirty="0" smtClean="0"/>
          </a:p>
          <a:p>
            <a:r>
              <a:rPr lang="en-IN" sz="1200" dirty="0" smtClean="0"/>
              <a:t>1.6 </a:t>
            </a:r>
            <a:r>
              <a:rPr lang="en-IN" sz="1200" dirty="0"/>
              <a:t>Donut </a:t>
            </a:r>
            <a:endParaRPr lang="en-IN" sz="1200" dirty="0" smtClean="0"/>
          </a:p>
          <a:p>
            <a:r>
              <a:rPr lang="en-IN" sz="1200" dirty="0" smtClean="0"/>
              <a:t>2.0 </a:t>
            </a:r>
            <a:r>
              <a:rPr lang="en-IN" sz="1200" dirty="0"/>
              <a:t>Eclair </a:t>
            </a:r>
            <a:endParaRPr lang="en-IN" sz="1200" dirty="0" smtClean="0"/>
          </a:p>
          <a:p>
            <a:r>
              <a:rPr lang="en-IN" sz="1200" dirty="0" smtClean="0"/>
              <a:t>2.0.1 </a:t>
            </a:r>
            <a:r>
              <a:rPr lang="en-IN" sz="1200" dirty="0"/>
              <a:t>Eclair </a:t>
            </a:r>
            <a:endParaRPr lang="en-IN" sz="1200" dirty="0" smtClean="0"/>
          </a:p>
          <a:p>
            <a:r>
              <a:rPr lang="en-IN" sz="1200" dirty="0" smtClean="0"/>
              <a:t>2.1 Eclair</a:t>
            </a:r>
            <a:endParaRPr lang="en-IN" sz="1200" dirty="0"/>
          </a:p>
          <a:p>
            <a:r>
              <a:rPr lang="en-IN" sz="1200" dirty="0" smtClean="0"/>
              <a:t>2.2–2.2.3 </a:t>
            </a:r>
            <a:r>
              <a:rPr lang="en-IN" sz="1200" dirty="0"/>
              <a:t>Froyo </a:t>
            </a:r>
            <a:endParaRPr lang="en-IN" sz="1200" dirty="0" smtClean="0"/>
          </a:p>
          <a:p>
            <a:r>
              <a:rPr lang="en-IN" sz="1200" dirty="0" smtClean="0"/>
              <a:t>2.3–2.3.2 </a:t>
            </a:r>
            <a:r>
              <a:rPr lang="en-IN" sz="1200" dirty="0"/>
              <a:t>Gingerbread </a:t>
            </a:r>
            <a:endParaRPr lang="en-IN" sz="1200" dirty="0" smtClean="0"/>
          </a:p>
          <a:p>
            <a:r>
              <a:rPr lang="en-IN" sz="1200" dirty="0" smtClean="0"/>
              <a:t>2.3.3–2.3.7 </a:t>
            </a:r>
            <a:r>
              <a:rPr lang="en-IN" sz="1200" dirty="0"/>
              <a:t>Gingerbread </a:t>
            </a:r>
            <a:endParaRPr lang="en-IN" sz="1200" dirty="0" smtClean="0"/>
          </a:p>
          <a:p>
            <a:r>
              <a:rPr lang="en-IN" sz="1200" dirty="0" smtClean="0"/>
              <a:t>3.0 </a:t>
            </a:r>
            <a:r>
              <a:rPr lang="en-IN" sz="1200" dirty="0"/>
              <a:t>Honeycomb </a:t>
            </a:r>
            <a:endParaRPr lang="en-IN" sz="1200" dirty="0" smtClean="0"/>
          </a:p>
          <a:p>
            <a:r>
              <a:rPr lang="en-IN" sz="1200" dirty="0" smtClean="0"/>
              <a:t>3.1 </a:t>
            </a:r>
            <a:r>
              <a:rPr lang="en-IN" sz="1200" dirty="0"/>
              <a:t>Honeycomb </a:t>
            </a:r>
            <a:endParaRPr lang="en-IN" sz="1200" dirty="0" smtClean="0"/>
          </a:p>
          <a:p>
            <a:r>
              <a:rPr lang="en-IN" sz="1200" dirty="0" smtClean="0"/>
              <a:t>3.2 </a:t>
            </a:r>
            <a:r>
              <a:rPr lang="en-IN" sz="1200" dirty="0"/>
              <a:t>Honeycomb </a:t>
            </a:r>
            <a:endParaRPr lang="en-IN" sz="1200" dirty="0" smtClean="0"/>
          </a:p>
          <a:p>
            <a:r>
              <a:rPr lang="en-IN" sz="1200" dirty="0" smtClean="0"/>
              <a:t>4.0–4.0.2 </a:t>
            </a:r>
            <a:r>
              <a:rPr lang="en-IN" sz="1200" dirty="0"/>
              <a:t>Ice Cream Sandwich </a:t>
            </a:r>
            <a:endParaRPr lang="en-IN" sz="1200" dirty="0" smtClean="0"/>
          </a:p>
          <a:p>
            <a:r>
              <a:rPr lang="en-IN" sz="1200" dirty="0" smtClean="0"/>
              <a:t>4.0.3–4.0.4 </a:t>
            </a:r>
            <a:r>
              <a:rPr lang="en-IN" sz="1200" dirty="0"/>
              <a:t>Ice Cream Sandwich </a:t>
            </a:r>
            <a:endParaRPr lang="en-IN" sz="1200" dirty="0" smtClean="0"/>
          </a:p>
          <a:p>
            <a:r>
              <a:rPr lang="en-IN" sz="1200" dirty="0" smtClean="0"/>
              <a:t>4.1 </a:t>
            </a:r>
            <a:r>
              <a:rPr lang="en-IN" sz="1200" dirty="0"/>
              <a:t>Jelly Bean </a:t>
            </a:r>
            <a:endParaRPr lang="en-IN" sz="1200" dirty="0" smtClean="0"/>
          </a:p>
          <a:p>
            <a:r>
              <a:rPr lang="en-IN" sz="1200" dirty="0" smtClean="0"/>
              <a:t>4.2 </a:t>
            </a:r>
            <a:r>
              <a:rPr lang="en-IN" sz="1200" dirty="0"/>
              <a:t>Jelly Bean </a:t>
            </a:r>
            <a:endParaRPr lang="en-IN" sz="1200" dirty="0" smtClean="0"/>
          </a:p>
          <a:p>
            <a:r>
              <a:rPr lang="en-IN" sz="1200" dirty="0" smtClean="0"/>
              <a:t>4.3 </a:t>
            </a:r>
            <a:r>
              <a:rPr lang="en-IN" sz="1200" dirty="0"/>
              <a:t>Jelly Bean </a:t>
            </a:r>
            <a:endParaRPr lang="en-IN" sz="1200" dirty="0" smtClean="0"/>
          </a:p>
          <a:p>
            <a:r>
              <a:rPr lang="en-IN" sz="1200" dirty="0" smtClean="0"/>
              <a:t>4.4 </a:t>
            </a:r>
            <a:r>
              <a:rPr lang="en-IN" sz="1200" dirty="0" err="1"/>
              <a:t>KitKat</a:t>
            </a:r>
            <a:r>
              <a:rPr lang="en-IN" sz="1200" dirty="0"/>
              <a:t> </a:t>
            </a:r>
            <a:endParaRPr lang="en-IN" sz="1200" dirty="0" smtClean="0"/>
          </a:p>
          <a:p>
            <a:r>
              <a:rPr lang="en-IN" sz="1200" dirty="0" smtClean="0"/>
              <a:t>4.4 </a:t>
            </a:r>
            <a:r>
              <a:rPr lang="en-IN" sz="1200" dirty="0" err="1"/>
              <a:t>KitKat</a:t>
            </a:r>
            <a:r>
              <a:rPr lang="en-IN" sz="1200" dirty="0"/>
              <a:t> with wearable </a:t>
            </a:r>
            <a:r>
              <a:rPr lang="en-IN" sz="1200" dirty="0" smtClean="0"/>
              <a:t>extensions</a:t>
            </a:r>
          </a:p>
          <a:p>
            <a:r>
              <a:rPr lang="en-IN" sz="1200" dirty="0" smtClean="0"/>
              <a:t>5.0 </a:t>
            </a:r>
            <a:r>
              <a:rPr lang="en-IN" sz="1200" dirty="0"/>
              <a:t>Lollipop  </a:t>
            </a:r>
          </a:p>
          <a:p>
            <a:endParaRPr lang="en-IN" sz="1200" u="sng" dirty="0"/>
          </a:p>
        </p:txBody>
      </p:sp>
    </p:spTree>
    <p:extLst>
      <p:ext uri="{BB962C8B-B14F-4D97-AF65-F5344CB8AC3E}">
        <p14:creationId xmlns:p14="http://schemas.microsoft.com/office/powerpoint/2010/main" val="37405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416824" cy="4464496"/>
          </a:xfrm>
        </p:spPr>
      </p:pic>
    </p:spTree>
    <p:extLst>
      <p:ext uri="{BB962C8B-B14F-4D97-AF65-F5344CB8AC3E}">
        <p14:creationId xmlns:p14="http://schemas.microsoft.com/office/powerpoint/2010/main" val="11248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496944" cy="58326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Linux kernel:</a:t>
            </a:r>
          </a:p>
          <a:p>
            <a:pPr marL="45720" indent="0" algn="just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	This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provides basic system functionality like process management,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memory management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, device management like camera, keypad, display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Libraries:</a:t>
            </a:r>
          </a:p>
          <a:p>
            <a:pPr marL="45720" indent="0" algn="just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On top of Linux kernel there is a set of libraries including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open-source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browser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engine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WebKit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SQLite database which is a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repository for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and sharing of application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IN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Runtime:</a:t>
            </a:r>
          </a:p>
          <a:p>
            <a:pPr marL="45720" indent="0" algn="just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	Core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libraries which enable Android application developers to write Android applications using standard Java programming language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 VM enables every Android application to run in its own process, with its own instance of the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 virtual machine.</a:t>
            </a:r>
            <a:endParaRPr lang="en-IN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Framework:</a:t>
            </a: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provides many higher-level services to applications in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th"e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form of Java classes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application at the top layer. You will write your application to be installed on this layer only.</a:t>
            </a:r>
          </a:p>
          <a:p>
            <a:pPr marL="45720" indent="0" algn="just">
              <a:buNone/>
            </a:pPr>
            <a:endParaRPr lang="en-IN" sz="17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sz="17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sz="17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SAMPLE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8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Lifecycle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5904656" cy="4525963"/>
          </a:xfrm>
        </p:spPr>
      </p:pic>
    </p:spTree>
    <p:extLst>
      <p:ext uri="{BB962C8B-B14F-4D97-AF65-F5344CB8AC3E}">
        <p14:creationId xmlns:p14="http://schemas.microsoft.com/office/powerpoint/2010/main" val="35694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166</TotalTime>
  <Words>115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ANDROID</vt:lpstr>
      <vt:lpstr>Content</vt:lpstr>
      <vt:lpstr>Introduction</vt:lpstr>
      <vt:lpstr>Versions</vt:lpstr>
      <vt:lpstr>Architecture</vt:lpstr>
      <vt:lpstr>PowerPoint Presentation</vt:lpstr>
      <vt:lpstr>SAMPLE VIDEO</vt:lpstr>
      <vt:lpstr>PowerPoint Presentation</vt:lpstr>
      <vt:lpstr>Lifecycle </vt:lpstr>
      <vt:lpstr>PowerPoint Presentation</vt:lpstr>
      <vt:lpstr>Security </vt:lpstr>
      <vt:lpstr>Features of android </vt:lpstr>
      <vt:lpstr>Advantage of android </vt:lpstr>
      <vt:lpstr>Why and who need  android ?</vt:lpstr>
      <vt:lpstr>THANK YOU</vt:lpstr>
    </vt:vector>
  </TitlesOfParts>
  <Company>Imrokraft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Imrokraft</dc:creator>
  <cp:lastModifiedBy>Imrokraft</cp:lastModifiedBy>
  <cp:revision>29</cp:revision>
  <dcterms:created xsi:type="dcterms:W3CDTF">2014-12-12T04:11:01Z</dcterms:created>
  <dcterms:modified xsi:type="dcterms:W3CDTF">2014-12-12T06:58:01Z</dcterms:modified>
</cp:coreProperties>
</file>