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IBM Plex Sans"/>
      <p:regular r:id="rId22"/>
      <p:bold r:id="rId23"/>
      <p:italic r:id="rId24"/>
      <p:boldItalic r:id="rId25"/>
    </p:embeddedFont>
    <p:embeddedFont>
      <p:font typeface="Roboto"/>
      <p:regular r:id="rId26"/>
      <p:bold r:id="rId27"/>
      <p:italic r:id="rId28"/>
      <p:boldItalic r:id="rId29"/>
    </p:embeddedFont>
    <p:embeddedFont>
      <p:font typeface="Do Hyeon"/>
      <p:regular r:id="rId30"/>
    </p:embeddedFont>
    <p:embeddedFont>
      <p:font typeface="IBM Plex Sans Medium"/>
      <p:regular r:id="rId31"/>
      <p:bold r:id="rId32"/>
      <p:italic r:id="rId33"/>
      <p:boldItalic r:id="rId34"/>
    </p:embeddedFont>
    <p:embeddedFont>
      <p:font typeface="PT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IBMPlexSansMedium-regular.fntdata"/><Relationship Id="rId30" Type="http://schemas.openxmlformats.org/officeDocument/2006/relationships/font" Target="fonts/DoHyeon-regular.fntdata"/><Relationship Id="rId33" Type="http://schemas.openxmlformats.org/officeDocument/2006/relationships/font" Target="fonts/IBMPlexSansMedium-italic.fntdata"/><Relationship Id="rId32" Type="http://schemas.openxmlformats.org/officeDocument/2006/relationships/font" Target="fonts/IBMPlexSansMedium-bold.fntdata"/><Relationship Id="rId35" Type="http://schemas.openxmlformats.org/officeDocument/2006/relationships/font" Target="fonts/PTSans-regular.fntdata"/><Relationship Id="rId34" Type="http://schemas.openxmlformats.org/officeDocument/2006/relationships/font" Target="fonts/IBMPlexSansMedium-boldItalic.fntdata"/><Relationship Id="rId37" Type="http://schemas.openxmlformats.org/officeDocument/2006/relationships/font" Target="fonts/PTSans-italic.fntdata"/><Relationship Id="rId36" Type="http://schemas.openxmlformats.org/officeDocument/2006/relationships/font" Target="fonts/PTSans-bold.fntdata"/><Relationship Id="rId38" Type="http://schemas.openxmlformats.org/officeDocument/2006/relationships/font" Target="fonts/PTSans-boldItalic.fntdata"/><Relationship Id="rId20" Type="http://schemas.openxmlformats.org/officeDocument/2006/relationships/slide" Target="slides/slide16.xml"/><Relationship Id="rId22" Type="http://schemas.openxmlformats.org/officeDocument/2006/relationships/font" Target="fonts/IBMPlexSans-regular.fntdata"/><Relationship Id="rId21" Type="http://schemas.openxmlformats.org/officeDocument/2006/relationships/slide" Target="slides/slide17.xml"/><Relationship Id="rId24" Type="http://schemas.openxmlformats.org/officeDocument/2006/relationships/font" Target="fonts/IBMPlexSans-italic.fntdata"/><Relationship Id="rId23" Type="http://schemas.openxmlformats.org/officeDocument/2006/relationships/font" Target="fonts/IBMPlexSans-bold.fntdata"/><Relationship Id="rId26" Type="http://schemas.openxmlformats.org/officeDocument/2006/relationships/font" Target="fonts/Roboto-regular.fntdata"/><Relationship Id="rId25" Type="http://schemas.openxmlformats.org/officeDocument/2006/relationships/font" Target="fonts/IBMPlexSans-boldItalic.fntdata"/><Relationship Id="rId28" Type="http://schemas.openxmlformats.org/officeDocument/2006/relationships/font" Target="fonts/Roboto-italic.fntdata"/><Relationship Id="rId27" Type="http://schemas.openxmlformats.org/officeDocument/2006/relationships/font" Target="fonts/Roboto-bold.fntdata"/><Relationship Id="rId29"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c7f72d55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c7f72d55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f38a612b63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f38a612b63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c8148db12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c8148db12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1710476bc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1710476bc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c8148db12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2c8148db12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1710476bc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1710476bc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1173cd25692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1173cd25692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c8148db12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c8148db12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138212783df_0_1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138212783df_0_1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99f2f57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99f2f57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c8148db12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c8148db12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37fc7cce3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37fc7cce3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c8148db12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c8148db12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c8148db12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c8148db12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f38a00988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f38a00988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37fc7cce3d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137fc7cce3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4954800" y="1094250"/>
            <a:ext cx="3090300" cy="22779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4954800" y="3372150"/>
            <a:ext cx="3090300" cy="677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107" name="Shape 107"/>
        <p:cNvGrpSpPr/>
        <p:nvPr/>
      </p:nvGrpSpPr>
      <p:grpSpPr>
        <a:xfrm>
          <a:off x="0" y="0"/>
          <a:ext cx="0" cy="0"/>
          <a:chOff x="0" y="0"/>
          <a:chExt cx="0" cy="0"/>
        </a:xfrm>
      </p:grpSpPr>
      <p:sp>
        <p:nvSpPr>
          <p:cNvPr id="108" name="Google Shape;108;p11"/>
          <p:cNvSpPr/>
          <p:nvPr/>
        </p:nvSpPr>
        <p:spPr>
          <a:xfrm>
            <a:off x="5271600" y="12169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a:off x="-717550" y="-358650"/>
            <a:ext cx="3158700" cy="3158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1"/>
          <p:cNvPicPr preferRelativeResize="0"/>
          <p:nvPr/>
        </p:nvPicPr>
        <p:blipFill>
          <a:blip r:embed="rId3">
            <a:alphaModFix/>
          </a:blip>
          <a:stretch>
            <a:fillRect/>
          </a:stretch>
        </p:blipFill>
        <p:spPr>
          <a:xfrm>
            <a:off x="139428" y="3028425"/>
            <a:ext cx="3268650" cy="1980800"/>
          </a:xfrm>
          <a:prstGeom prst="rect">
            <a:avLst/>
          </a:prstGeom>
          <a:noFill/>
          <a:ln>
            <a:noFill/>
          </a:ln>
        </p:spPr>
      </p:pic>
      <p:sp>
        <p:nvSpPr>
          <p:cNvPr id="111" name="Google Shape;111;p11"/>
          <p:cNvSpPr txBox="1"/>
          <p:nvPr>
            <p:ph hasCustomPrompt="1" type="title"/>
          </p:nvPr>
        </p:nvSpPr>
        <p:spPr>
          <a:xfrm>
            <a:off x="1684413" y="1548725"/>
            <a:ext cx="5775300" cy="17238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2" name="Google Shape;112;p11"/>
          <p:cNvSpPr txBox="1"/>
          <p:nvPr>
            <p:ph idx="1" type="subTitle"/>
          </p:nvPr>
        </p:nvSpPr>
        <p:spPr>
          <a:xfrm>
            <a:off x="1927800" y="3310925"/>
            <a:ext cx="52884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13" name="Shape 11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blipFill>
          <a:blip r:embed="rId2">
            <a:alphaModFix/>
          </a:blip>
          <a:stretch>
            <a:fillRect/>
          </a:stretch>
        </a:blipFill>
      </p:bgPr>
    </p:bg>
    <p:spTree>
      <p:nvGrpSpPr>
        <p:cNvPr id="114" name="Shape 114"/>
        <p:cNvGrpSpPr/>
        <p:nvPr/>
      </p:nvGrpSpPr>
      <p:grpSpPr>
        <a:xfrm>
          <a:off x="0" y="0"/>
          <a:ext cx="0" cy="0"/>
          <a:chOff x="0" y="0"/>
          <a:chExt cx="0" cy="0"/>
        </a:xfrm>
      </p:grpSpPr>
      <p:sp>
        <p:nvSpPr>
          <p:cNvPr id="115" name="Google Shape;115;p13"/>
          <p:cNvSpPr txBox="1"/>
          <p:nvPr>
            <p:ph type="title"/>
          </p:nvPr>
        </p:nvSpPr>
        <p:spPr>
          <a:xfrm>
            <a:off x="2115300" y="1852463"/>
            <a:ext cx="2179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6" name="Google Shape;116;p13"/>
          <p:cNvSpPr txBox="1"/>
          <p:nvPr>
            <p:ph idx="1" type="subTitle"/>
          </p:nvPr>
        </p:nvSpPr>
        <p:spPr>
          <a:xfrm>
            <a:off x="2115300" y="2340710"/>
            <a:ext cx="2179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13"/>
          <p:cNvSpPr txBox="1"/>
          <p:nvPr>
            <p:ph idx="2" type="title"/>
          </p:nvPr>
        </p:nvSpPr>
        <p:spPr>
          <a:xfrm>
            <a:off x="2115300" y="3155643"/>
            <a:ext cx="2179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8" name="Google Shape;118;p13"/>
          <p:cNvSpPr txBox="1"/>
          <p:nvPr>
            <p:ph idx="3" type="subTitle"/>
          </p:nvPr>
        </p:nvSpPr>
        <p:spPr>
          <a:xfrm>
            <a:off x="2115300" y="3643890"/>
            <a:ext cx="2179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13"/>
          <p:cNvSpPr txBox="1"/>
          <p:nvPr>
            <p:ph idx="4" type="title"/>
          </p:nvPr>
        </p:nvSpPr>
        <p:spPr>
          <a:xfrm>
            <a:off x="5752775" y="1852463"/>
            <a:ext cx="2179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0" name="Google Shape;120;p13"/>
          <p:cNvSpPr txBox="1"/>
          <p:nvPr>
            <p:ph idx="5" type="subTitle"/>
          </p:nvPr>
        </p:nvSpPr>
        <p:spPr>
          <a:xfrm>
            <a:off x="5752775" y="2340710"/>
            <a:ext cx="2179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13"/>
          <p:cNvSpPr txBox="1"/>
          <p:nvPr>
            <p:ph idx="6" type="title"/>
          </p:nvPr>
        </p:nvSpPr>
        <p:spPr>
          <a:xfrm>
            <a:off x="5752779" y="3155643"/>
            <a:ext cx="2179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2" name="Google Shape;122;p13"/>
          <p:cNvSpPr txBox="1"/>
          <p:nvPr>
            <p:ph idx="7" type="subTitle"/>
          </p:nvPr>
        </p:nvSpPr>
        <p:spPr>
          <a:xfrm>
            <a:off x="5752775" y="3643890"/>
            <a:ext cx="2179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13"/>
          <p:cNvSpPr txBox="1"/>
          <p:nvPr>
            <p:ph hasCustomPrompt="1" idx="8" type="title"/>
          </p:nvPr>
        </p:nvSpPr>
        <p:spPr>
          <a:xfrm>
            <a:off x="1212025" y="2135238"/>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24" name="Google Shape;124;p13"/>
          <p:cNvSpPr txBox="1"/>
          <p:nvPr>
            <p:ph hasCustomPrompt="1" idx="9" type="title"/>
          </p:nvPr>
        </p:nvSpPr>
        <p:spPr>
          <a:xfrm>
            <a:off x="1212025" y="3456313"/>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25" name="Google Shape;125;p13"/>
          <p:cNvSpPr txBox="1"/>
          <p:nvPr>
            <p:ph hasCustomPrompt="1" idx="13" type="title"/>
          </p:nvPr>
        </p:nvSpPr>
        <p:spPr>
          <a:xfrm>
            <a:off x="4849500" y="2135238"/>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26" name="Google Shape;126;p13"/>
          <p:cNvSpPr txBox="1"/>
          <p:nvPr>
            <p:ph hasCustomPrompt="1" idx="14" type="title"/>
          </p:nvPr>
        </p:nvSpPr>
        <p:spPr>
          <a:xfrm>
            <a:off x="4849500" y="3456313"/>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27" name="Google Shape;127;p13"/>
          <p:cNvSpPr txBox="1"/>
          <p:nvPr>
            <p:ph idx="15"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1_1_1_1_1_1">
    <p:bg>
      <p:bgPr>
        <a:blipFill>
          <a:blip r:embed="rId2">
            <a:alphaModFix/>
          </a:blip>
          <a:stretch>
            <a:fillRect/>
          </a:stretch>
        </a:blipFill>
      </p:bgPr>
    </p:bg>
    <p:spTree>
      <p:nvGrpSpPr>
        <p:cNvPr id="128" name="Shape 128"/>
        <p:cNvGrpSpPr/>
        <p:nvPr/>
      </p:nvGrpSpPr>
      <p:grpSpPr>
        <a:xfrm>
          <a:off x="0" y="0"/>
          <a:ext cx="0" cy="0"/>
          <a:chOff x="0" y="0"/>
          <a:chExt cx="0" cy="0"/>
        </a:xfrm>
      </p:grpSpPr>
      <p:sp>
        <p:nvSpPr>
          <p:cNvPr id="129" name="Google Shape;129;p14"/>
          <p:cNvSpPr/>
          <p:nvPr/>
        </p:nvSpPr>
        <p:spPr>
          <a:xfrm>
            <a:off x="5824775" y="-119957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4"/>
          <p:cNvGrpSpPr/>
          <p:nvPr/>
        </p:nvGrpSpPr>
        <p:grpSpPr>
          <a:xfrm flipH="1">
            <a:off x="191" y="180418"/>
            <a:ext cx="2598996" cy="484774"/>
            <a:chOff x="1298650" y="3255600"/>
            <a:chExt cx="3427850" cy="639375"/>
          </a:xfrm>
        </p:grpSpPr>
        <p:sp>
          <p:nvSpPr>
            <p:cNvPr id="131" name="Google Shape;131;p14"/>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4"/>
          <p:cNvSpPr txBox="1"/>
          <p:nvPr>
            <p:ph type="title"/>
          </p:nvPr>
        </p:nvSpPr>
        <p:spPr>
          <a:xfrm>
            <a:off x="2092611" y="1852475"/>
            <a:ext cx="2254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4" name="Google Shape;134;p14"/>
          <p:cNvSpPr txBox="1"/>
          <p:nvPr>
            <p:ph idx="1" type="subTitle"/>
          </p:nvPr>
        </p:nvSpPr>
        <p:spPr>
          <a:xfrm>
            <a:off x="2092610" y="2340722"/>
            <a:ext cx="225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14"/>
          <p:cNvSpPr txBox="1"/>
          <p:nvPr>
            <p:ph idx="2" type="title"/>
          </p:nvPr>
        </p:nvSpPr>
        <p:spPr>
          <a:xfrm>
            <a:off x="3444597" y="3567454"/>
            <a:ext cx="2254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6" name="Google Shape;136;p14"/>
          <p:cNvSpPr txBox="1"/>
          <p:nvPr>
            <p:ph idx="3" type="subTitle"/>
          </p:nvPr>
        </p:nvSpPr>
        <p:spPr>
          <a:xfrm>
            <a:off x="3444594" y="4055700"/>
            <a:ext cx="225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14"/>
          <p:cNvSpPr txBox="1"/>
          <p:nvPr>
            <p:ph idx="4" type="title"/>
          </p:nvPr>
        </p:nvSpPr>
        <p:spPr>
          <a:xfrm>
            <a:off x="4796582" y="1852475"/>
            <a:ext cx="2254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8" name="Google Shape;138;p14"/>
          <p:cNvSpPr txBox="1"/>
          <p:nvPr>
            <p:ph idx="5" type="subTitle"/>
          </p:nvPr>
        </p:nvSpPr>
        <p:spPr>
          <a:xfrm>
            <a:off x="4796579" y="2340722"/>
            <a:ext cx="225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14"/>
          <p:cNvSpPr txBox="1"/>
          <p:nvPr>
            <p:ph idx="6" type="title"/>
          </p:nvPr>
        </p:nvSpPr>
        <p:spPr>
          <a:xfrm>
            <a:off x="6148568" y="3567454"/>
            <a:ext cx="2254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0" name="Google Shape;140;p14"/>
          <p:cNvSpPr txBox="1"/>
          <p:nvPr>
            <p:ph idx="7" type="subTitle"/>
          </p:nvPr>
        </p:nvSpPr>
        <p:spPr>
          <a:xfrm>
            <a:off x="6148564" y="4055700"/>
            <a:ext cx="225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14"/>
          <p:cNvSpPr txBox="1"/>
          <p:nvPr>
            <p:ph idx="8"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2" name="Google Shape;142;p14"/>
          <p:cNvSpPr txBox="1"/>
          <p:nvPr>
            <p:ph idx="9" type="title"/>
          </p:nvPr>
        </p:nvSpPr>
        <p:spPr>
          <a:xfrm>
            <a:off x="740625" y="3567454"/>
            <a:ext cx="2254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3" name="Google Shape;143;p14"/>
          <p:cNvSpPr txBox="1"/>
          <p:nvPr>
            <p:ph idx="13" type="subTitle"/>
          </p:nvPr>
        </p:nvSpPr>
        <p:spPr>
          <a:xfrm>
            <a:off x="740625" y="4055700"/>
            <a:ext cx="225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14"/>
          <p:cNvSpPr txBox="1"/>
          <p:nvPr>
            <p:ph hasCustomPrompt="1" idx="14" type="title"/>
          </p:nvPr>
        </p:nvSpPr>
        <p:spPr>
          <a:xfrm>
            <a:off x="1421175" y="3059338"/>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45" name="Google Shape;145;p14"/>
          <p:cNvSpPr txBox="1"/>
          <p:nvPr>
            <p:ph hasCustomPrompt="1" idx="15" type="title"/>
          </p:nvPr>
        </p:nvSpPr>
        <p:spPr>
          <a:xfrm>
            <a:off x="4142300" y="3059338"/>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46" name="Google Shape;146;p14"/>
          <p:cNvSpPr txBox="1"/>
          <p:nvPr>
            <p:ph hasCustomPrompt="1" idx="16" type="title"/>
          </p:nvPr>
        </p:nvSpPr>
        <p:spPr>
          <a:xfrm>
            <a:off x="6863425" y="3059338"/>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47" name="Google Shape;147;p14"/>
          <p:cNvSpPr txBox="1"/>
          <p:nvPr>
            <p:ph hasCustomPrompt="1" idx="17" type="title"/>
          </p:nvPr>
        </p:nvSpPr>
        <p:spPr>
          <a:xfrm>
            <a:off x="5502863" y="1344375"/>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
        <p:nvSpPr>
          <p:cNvPr id="148" name="Google Shape;148;p14"/>
          <p:cNvSpPr txBox="1"/>
          <p:nvPr>
            <p:ph hasCustomPrompt="1" idx="18" type="title"/>
          </p:nvPr>
        </p:nvSpPr>
        <p:spPr>
          <a:xfrm>
            <a:off x="2781738" y="1344375"/>
            <a:ext cx="818100" cy="484800"/>
          </a:xfrm>
          <a:prstGeom prst="rect">
            <a:avLst/>
          </a:prstGeom>
          <a:effectLst>
            <a:outerShdw blurRad="114300" rotWithShape="0" algn="bl" dir="2760000" dist="19050">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2500"/>
              <a:buNone/>
              <a:defRPr sz="2500"/>
            </a:lvl1pPr>
            <a:lvl2pPr lvl="1" rtl="0" algn="ctr">
              <a:spcBef>
                <a:spcPts val="0"/>
              </a:spcBef>
              <a:spcAft>
                <a:spcPts val="0"/>
              </a:spcAft>
              <a:buClr>
                <a:schemeClr val="dk2"/>
              </a:buClr>
              <a:buSzPts val="2500"/>
              <a:buNone/>
              <a:defRPr sz="2500">
                <a:solidFill>
                  <a:schemeClr val="dk2"/>
                </a:solidFill>
              </a:defRPr>
            </a:lvl2pPr>
            <a:lvl3pPr lvl="2" rtl="0" algn="ctr">
              <a:spcBef>
                <a:spcPts val="0"/>
              </a:spcBef>
              <a:spcAft>
                <a:spcPts val="0"/>
              </a:spcAft>
              <a:buClr>
                <a:schemeClr val="dk2"/>
              </a:buClr>
              <a:buSzPts val="2500"/>
              <a:buNone/>
              <a:defRPr sz="2500">
                <a:solidFill>
                  <a:schemeClr val="dk2"/>
                </a:solidFill>
              </a:defRPr>
            </a:lvl3pPr>
            <a:lvl4pPr lvl="3" rtl="0" algn="ctr">
              <a:spcBef>
                <a:spcPts val="0"/>
              </a:spcBef>
              <a:spcAft>
                <a:spcPts val="0"/>
              </a:spcAft>
              <a:buClr>
                <a:schemeClr val="dk2"/>
              </a:buClr>
              <a:buSzPts val="2500"/>
              <a:buNone/>
              <a:defRPr sz="2500">
                <a:solidFill>
                  <a:schemeClr val="dk2"/>
                </a:solidFill>
              </a:defRPr>
            </a:lvl4pPr>
            <a:lvl5pPr lvl="4" rtl="0" algn="ctr">
              <a:spcBef>
                <a:spcPts val="0"/>
              </a:spcBef>
              <a:spcAft>
                <a:spcPts val="0"/>
              </a:spcAft>
              <a:buClr>
                <a:schemeClr val="dk2"/>
              </a:buClr>
              <a:buSzPts val="2500"/>
              <a:buNone/>
              <a:defRPr sz="2500">
                <a:solidFill>
                  <a:schemeClr val="dk2"/>
                </a:solidFill>
              </a:defRPr>
            </a:lvl5pPr>
            <a:lvl6pPr lvl="5" rtl="0" algn="ctr">
              <a:spcBef>
                <a:spcPts val="0"/>
              </a:spcBef>
              <a:spcAft>
                <a:spcPts val="0"/>
              </a:spcAft>
              <a:buClr>
                <a:schemeClr val="dk2"/>
              </a:buClr>
              <a:buSzPts val="2500"/>
              <a:buNone/>
              <a:defRPr sz="2500">
                <a:solidFill>
                  <a:schemeClr val="dk2"/>
                </a:solidFill>
              </a:defRPr>
            </a:lvl6pPr>
            <a:lvl7pPr lvl="6" rtl="0" algn="ctr">
              <a:spcBef>
                <a:spcPts val="0"/>
              </a:spcBef>
              <a:spcAft>
                <a:spcPts val="0"/>
              </a:spcAft>
              <a:buClr>
                <a:schemeClr val="dk2"/>
              </a:buClr>
              <a:buSzPts val="2500"/>
              <a:buNone/>
              <a:defRPr sz="2500">
                <a:solidFill>
                  <a:schemeClr val="dk2"/>
                </a:solidFill>
              </a:defRPr>
            </a:lvl7pPr>
            <a:lvl8pPr lvl="7" rtl="0" algn="ctr">
              <a:spcBef>
                <a:spcPts val="0"/>
              </a:spcBef>
              <a:spcAft>
                <a:spcPts val="0"/>
              </a:spcAft>
              <a:buClr>
                <a:schemeClr val="dk2"/>
              </a:buClr>
              <a:buSzPts val="2500"/>
              <a:buNone/>
              <a:defRPr sz="2500">
                <a:solidFill>
                  <a:schemeClr val="dk2"/>
                </a:solidFill>
              </a:defRPr>
            </a:lvl8pPr>
            <a:lvl9pPr lvl="8" rtl="0" algn="ctr">
              <a:spcBef>
                <a:spcPts val="0"/>
              </a:spcBef>
              <a:spcAft>
                <a:spcPts val="0"/>
              </a:spcAft>
              <a:buClr>
                <a:schemeClr val="dk2"/>
              </a:buClr>
              <a:buSzPts val="2500"/>
              <a:buNone/>
              <a:defRPr sz="2500">
                <a:solidFill>
                  <a:schemeClr val="dk2"/>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blipFill>
          <a:blip r:embed="rId2">
            <a:alphaModFix/>
          </a:blip>
          <a:stretch>
            <a:fillRect/>
          </a:stretch>
        </a:blipFill>
      </p:bgPr>
    </p:bg>
    <p:spTree>
      <p:nvGrpSpPr>
        <p:cNvPr id="149" name="Shape 149"/>
        <p:cNvGrpSpPr/>
        <p:nvPr/>
      </p:nvGrpSpPr>
      <p:grpSpPr>
        <a:xfrm>
          <a:off x="0" y="0"/>
          <a:ext cx="0" cy="0"/>
          <a:chOff x="0" y="0"/>
          <a:chExt cx="0" cy="0"/>
        </a:xfrm>
      </p:grpSpPr>
      <p:sp>
        <p:nvSpPr>
          <p:cNvPr id="150" name="Google Shape;150;p15"/>
          <p:cNvSpPr txBox="1"/>
          <p:nvPr>
            <p:ph type="title"/>
          </p:nvPr>
        </p:nvSpPr>
        <p:spPr>
          <a:xfrm>
            <a:off x="4360800" y="1227300"/>
            <a:ext cx="40701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1" name="Google Shape;151;p15"/>
          <p:cNvSpPr txBox="1"/>
          <p:nvPr>
            <p:ph idx="1" type="subTitle"/>
          </p:nvPr>
        </p:nvSpPr>
        <p:spPr>
          <a:xfrm>
            <a:off x="4360800" y="2069100"/>
            <a:ext cx="4070100" cy="184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52" name="Google Shape;152;p15"/>
          <p:cNvPicPr preferRelativeResize="0"/>
          <p:nvPr/>
        </p:nvPicPr>
        <p:blipFill rotWithShape="1">
          <a:blip r:embed="rId3">
            <a:alphaModFix/>
          </a:blip>
          <a:srcRect b="47712" l="0" r="0" t="0"/>
          <a:stretch/>
        </p:blipFill>
        <p:spPr>
          <a:xfrm>
            <a:off x="3489225" y="4122300"/>
            <a:ext cx="3222850" cy="1021225"/>
          </a:xfrm>
          <a:prstGeom prst="rect">
            <a:avLst/>
          </a:prstGeom>
          <a:noFill/>
          <a:ln>
            <a:noFill/>
          </a:ln>
        </p:spPr>
      </p:pic>
      <p:pic>
        <p:nvPicPr>
          <p:cNvPr id="153" name="Google Shape;153;p15"/>
          <p:cNvPicPr preferRelativeResize="0"/>
          <p:nvPr/>
        </p:nvPicPr>
        <p:blipFill rotWithShape="1">
          <a:blip r:embed="rId3">
            <a:alphaModFix/>
          </a:blip>
          <a:srcRect b="0" l="0" r="0" t="47712"/>
          <a:stretch/>
        </p:blipFill>
        <p:spPr>
          <a:xfrm>
            <a:off x="5977075" y="0"/>
            <a:ext cx="3222850" cy="10212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blipFill>
          <a:blip r:embed="rId2">
            <a:alphaModFix/>
          </a:blip>
          <a:stretch>
            <a:fillRect/>
          </a:stretch>
        </a:blipFill>
      </p:bgPr>
    </p:bg>
    <p:spTree>
      <p:nvGrpSpPr>
        <p:cNvPr id="154" name="Shape 154"/>
        <p:cNvGrpSpPr/>
        <p:nvPr/>
      </p:nvGrpSpPr>
      <p:grpSpPr>
        <a:xfrm>
          <a:off x="0" y="0"/>
          <a:ext cx="0" cy="0"/>
          <a:chOff x="0" y="0"/>
          <a:chExt cx="0" cy="0"/>
        </a:xfrm>
      </p:grpSpPr>
      <p:sp>
        <p:nvSpPr>
          <p:cNvPr id="155" name="Google Shape;155;p16"/>
          <p:cNvSpPr txBox="1"/>
          <p:nvPr>
            <p:ph type="title"/>
          </p:nvPr>
        </p:nvSpPr>
        <p:spPr>
          <a:xfrm>
            <a:off x="2052900" y="3880863"/>
            <a:ext cx="5038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6" name="Google Shape;156;p16"/>
          <p:cNvSpPr txBox="1"/>
          <p:nvPr>
            <p:ph idx="1" type="subTitle"/>
          </p:nvPr>
        </p:nvSpPr>
        <p:spPr>
          <a:xfrm>
            <a:off x="2052925" y="1520950"/>
            <a:ext cx="5037600" cy="19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57" name="Google Shape;157;p16"/>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16"/>
          <p:cNvGrpSpPr/>
          <p:nvPr/>
        </p:nvGrpSpPr>
        <p:grpSpPr>
          <a:xfrm>
            <a:off x="5716150" y="287088"/>
            <a:ext cx="3427850" cy="639375"/>
            <a:chOff x="1298650" y="3255600"/>
            <a:chExt cx="3427850" cy="639375"/>
          </a:xfrm>
        </p:grpSpPr>
        <p:sp>
          <p:nvSpPr>
            <p:cNvPr id="159" name="Google Shape;159;p16"/>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6"/>
          <p:cNvGrpSpPr/>
          <p:nvPr/>
        </p:nvGrpSpPr>
        <p:grpSpPr>
          <a:xfrm rot="10800000">
            <a:off x="0" y="4217038"/>
            <a:ext cx="3427850" cy="639375"/>
            <a:chOff x="1298650" y="3255600"/>
            <a:chExt cx="3427850" cy="639375"/>
          </a:xfrm>
        </p:grpSpPr>
        <p:sp>
          <p:nvSpPr>
            <p:cNvPr id="162" name="Google Shape;162;p16"/>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6"/>
          <p:cNvSpPr/>
          <p:nvPr/>
        </p:nvSpPr>
        <p:spPr>
          <a:xfrm>
            <a:off x="5383375" y="1441400"/>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blipFill>
          <a:blip r:embed="rId2">
            <a:alphaModFix/>
          </a:blip>
          <a:stretch>
            <a:fillRect/>
          </a:stretch>
        </a:blipFill>
      </p:bgPr>
    </p:bg>
    <p:spTree>
      <p:nvGrpSpPr>
        <p:cNvPr id="165" name="Shape 165"/>
        <p:cNvGrpSpPr/>
        <p:nvPr/>
      </p:nvGrpSpPr>
      <p:grpSpPr>
        <a:xfrm>
          <a:off x="0" y="0"/>
          <a:ext cx="0" cy="0"/>
          <a:chOff x="0" y="0"/>
          <a:chExt cx="0" cy="0"/>
        </a:xfrm>
      </p:grpSpPr>
      <p:sp>
        <p:nvSpPr>
          <p:cNvPr id="166" name="Google Shape;166;p17"/>
          <p:cNvSpPr/>
          <p:nvPr/>
        </p:nvSpPr>
        <p:spPr>
          <a:xfrm flipH="1" rot="10800000">
            <a:off x="-305525" y="3076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txBox="1"/>
          <p:nvPr>
            <p:ph type="title"/>
          </p:nvPr>
        </p:nvSpPr>
        <p:spPr>
          <a:xfrm>
            <a:off x="2246850" y="2489675"/>
            <a:ext cx="4650300" cy="99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8" name="Google Shape;168;p17"/>
          <p:cNvSpPr txBox="1"/>
          <p:nvPr>
            <p:ph hasCustomPrompt="1" idx="2" type="title"/>
          </p:nvPr>
        </p:nvSpPr>
        <p:spPr>
          <a:xfrm>
            <a:off x="3752250" y="1392613"/>
            <a:ext cx="1639500" cy="841800"/>
          </a:xfrm>
          <a:prstGeom prst="rect">
            <a:avLst/>
          </a:prstGeom>
          <a:effectLst>
            <a:outerShdw blurRad="142875" rotWithShape="0" algn="bl">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9" name="Google Shape;169;p17"/>
          <p:cNvSpPr txBox="1"/>
          <p:nvPr>
            <p:ph idx="1" type="subTitle"/>
          </p:nvPr>
        </p:nvSpPr>
        <p:spPr>
          <a:xfrm>
            <a:off x="2246850" y="3426000"/>
            <a:ext cx="4650300" cy="52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17"/>
          <p:cNvSpPr/>
          <p:nvPr/>
        </p:nvSpPr>
        <p:spPr>
          <a:xfrm>
            <a:off x="1714725" y="-33944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
    <p:bg>
      <p:bgPr>
        <a:blipFill>
          <a:blip r:embed="rId2">
            <a:alphaModFix/>
          </a:blip>
          <a:stretch>
            <a:fillRect/>
          </a:stretch>
        </a:blipFill>
      </p:bgPr>
    </p:bg>
    <p:spTree>
      <p:nvGrpSpPr>
        <p:cNvPr id="171" name="Shape 171"/>
        <p:cNvGrpSpPr/>
        <p:nvPr/>
      </p:nvGrpSpPr>
      <p:grpSpPr>
        <a:xfrm>
          <a:off x="0" y="0"/>
          <a:ext cx="0" cy="0"/>
          <a:chOff x="0" y="0"/>
          <a:chExt cx="0" cy="0"/>
        </a:xfrm>
      </p:grpSpPr>
      <p:sp>
        <p:nvSpPr>
          <p:cNvPr id="172" name="Google Shape;172;p18"/>
          <p:cNvSpPr txBox="1"/>
          <p:nvPr>
            <p:ph type="title"/>
          </p:nvPr>
        </p:nvSpPr>
        <p:spPr>
          <a:xfrm>
            <a:off x="1362600" y="3485762"/>
            <a:ext cx="64188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73" name="Google Shape;173;p18"/>
          <p:cNvSpPr txBox="1"/>
          <p:nvPr>
            <p:ph idx="1" type="subTitle"/>
          </p:nvPr>
        </p:nvSpPr>
        <p:spPr>
          <a:xfrm>
            <a:off x="1362632" y="1125838"/>
            <a:ext cx="6418200" cy="19086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74" name="Google Shape;174;p18"/>
          <p:cNvSpPr/>
          <p:nvPr/>
        </p:nvSpPr>
        <p:spPr>
          <a:xfrm>
            <a:off x="5553075" y="-1424375"/>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18"/>
          <p:cNvPicPr preferRelativeResize="0"/>
          <p:nvPr/>
        </p:nvPicPr>
        <p:blipFill>
          <a:blip r:embed="rId3">
            <a:alphaModFix/>
          </a:blip>
          <a:stretch>
            <a:fillRect/>
          </a:stretch>
        </p:blipFill>
        <p:spPr>
          <a:xfrm>
            <a:off x="109452" y="3246600"/>
            <a:ext cx="3130200" cy="1896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blipFill>
          <a:blip r:embed="rId2">
            <a:alphaModFix/>
          </a:blip>
          <a:stretch>
            <a:fillRect/>
          </a:stretch>
        </a:blipFill>
      </p:bgPr>
    </p:bg>
    <p:spTree>
      <p:nvGrpSpPr>
        <p:cNvPr id="176" name="Shape 176"/>
        <p:cNvGrpSpPr/>
        <p:nvPr/>
      </p:nvGrpSpPr>
      <p:grpSpPr>
        <a:xfrm>
          <a:off x="0" y="0"/>
          <a:ext cx="0" cy="0"/>
          <a:chOff x="0" y="0"/>
          <a:chExt cx="0" cy="0"/>
        </a:xfrm>
      </p:grpSpPr>
      <p:sp>
        <p:nvSpPr>
          <p:cNvPr id="177" name="Google Shape;177;p19"/>
          <p:cNvSpPr txBox="1"/>
          <p:nvPr>
            <p:ph type="title"/>
          </p:nvPr>
        </p:nvSpPr>
        <p:spPr>
          <a:xfrm>
            <a:off x="713100" y="1211300"/>
            <a:ext cx="3661500" cy="1800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8" name="Google Shape;178;p19"/>
          <p:cNvSpPr txBox="1"/>
          <p:nvPr>
            <p:ph idx="1" type="subTitle"/>
          </p:nvPr>
        </p:nvSpPr>
        <p:spPr>
          <a:xfrm>
            <a:off x="713100" y="3772800"/>
            <a:ext cx="36615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79" name="Google Shape;179;p19"/>
          <p:cNvPicPr preferRelativeResize="0"/>
          <p:nvPr/>
        </p:nvPicPr>
        <p:blipFill>
          <a:blip r:embed="rId3">
            <a:alphaModFix/>
          </a:blip>
          <a:stretch>
            <a:fillRect/>
          </a:stretch>
        </p:blipFill>
        <p:spPr>
          <a:xfrm>
            <a:off x="109452" y="0"/>
            <a:ext cx="3130200" cy="1896900"/>
          </a:xfrm>
          <a:prstGeom prst="rect">
            <a:avLst/>
          </a:prstGeom>
          <a:noFill/>
          <a:ln>
            <a:noFill/>
          </a:ln>
        </p:spPr>
      </p:pic>
      <p:sp>
        <p:nvSpPr>
          <p:cNvPr id="180" name="Google Shape;180;p19"/>
          <p:cNvSpPr/>
          <p:nvPr/>
        </p:nvSpPr>
        <p:spPr>
          <a:xfrm>
            <a:off x="6314175" y="122925"/>
            <a:ext cx="3130200" cy="3130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bg>
      <p:bgPr>
        <a:blipFill>
          <a:blip r:embed="rId2">
            <a:alphaModFix/>
          </a:blip>
          <a:stretch>
            <a:fillRect/>
          </a:stretch>
        </a:blipFill>
      </p:bgPr>
    </p:bg>
    <p:spTree>
      <p:nvGrpSpPr>
        <p:cNvPr id="181" name="Shape 181"/>
        <p:cNvGrpSpPr/>
        <p:nvPr/>
      </p:nvGrpSpPr>
      <p:grpSpPr>
        <a:xfrm>
          <a:off x="0" y="0"/>
          <a:ext cx="0" cy="0"/>
          <a:chOff x="0" y="0"/>
          <a:chExt cx="0" cy="0"/>
        </a:xfrm>
      </p:grpSpPr>
      <p:sp>
        <p:nvSpPr>
          <p:cNvPr id="182" name="Google Shape;182;p20"/>
          <p:cNvSpPr/>
          <p:nvPr/>
        </p:nvSpPr>
        <p:spPr>
          <a:xfrm flipH="1" rot="10800000">
            <a:off x="6579400" y="-1048150"/>
            <a:ext cx="3308400" cy="3308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1597000" y="1616600"/>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txBox="1"/>
          <p:nvPr>
            <p:ph type="title"/>
          </p:nvPr>
        </p:nvSpPr>
        <p:spPr>
          <a:xfrm>
            <a:off x="842475" y="968900"/>
            <a:ext cx="3506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5" name="Google Shape;185;p20"/>
          <p:cNvSpPr txBox="1"/>
          <p:nvPr>
            <p:ph idx="1" type="subTitle"/>
          </p:nvPr>
        </p:nvSpPr>
        <p:spPr>
          <a:xfrm>
            <a:off x="842475" y="1659400"/>
            <a:ext cx="35064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20"/>
          <p:cNvSpPr/>
          <p:nvPr/>
        </p:nvSpPr>
        <p:spPr>
          <a:xfrm>
            <a:off x="7670175" y="374000"/>
            <a:ext cx="513300" cy="4641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a:off x="8345300" y="374000"/>
            <a:ext cx="513300" cy="4641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20"/>
          <p:cNvGrpSpPr/>
          <p:nvPr/>
        </p:nvGrpSpPr>
        <p:grpSpPr>
          <a:xfrm>
            <a:off x="5593730" y="574087"/>
            <a:ext cx="1160092" cy="63948"/>
            <a:chOff x="3779200" y="1371600"/>
            <a:chExt cx="1992600" cy="109500"/>
          </a:xfrm>
        </p:grpSpPr>
        <p:sp>
          <p:nvSpPr>
            <p:cNvPr id="189" name="Google Shape;189;p20"/>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5" name="Google Shape;195;p20"/>
          <p:cNvPicPr preferRelativeResize="0"/>
          <p:nvPr/>
        </p:nvPicPr>
        <p:blipFill rotWithShape="1">
          <a:blip r:embed="rId3">
            <a:alphaModFix/>
          </a:blip>
          <a:srcRect b="33936" l="0" r="0" t="0"/>
          <a:stretch/>
        </p:blipFill>
        <p:spPr>
          <a:xfrm>
            <a:off x="108675" y="3803150"/>
            <a:ext cx="3347900" cy="13403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p:nvPr/>
        </p:nvSpPr>
        <p:spPr>
          <a:xfrm flipH="1" rot="10800000">
            <a:off x="-406075" y="-598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849300" y="515400"/>
            <a:ext cx="7445400" cy="41127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3297400" y="1352425"/>
            <a:ext cx="4319100" cy="1723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1527500" y="2146350"/>
            <a:ext cx="1639500" cy="841800"/>
          </a:xfrm>
          <a:prstGeom prst="rect">
            <a:avLst/>
          </a:prstGeom>
          <a:effectLst>
            <a:outerShdw blurRad="142875" rotWithShape="0" algn="bl">
              <a:schemeClr val="lt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3297400" y="3015800"/>
            <a:ext cx="30687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 name="Google Shape;17;p3"/>
          <p:cNvSpPr/>
          <p:nvPr/>
        </p:nvSpPr>
        <p:spPr>
          <a:xfrm>
            <a:off x="5328350" y="30158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3"/>
          <p:cNvGrpSpPr/>
          <p:nvPr/>
        </p:nvGrpSpPr>
        <p:grpSpPr>
          <a:xfrm>
            <a:off x="1765267" y="783850"/>
            <a:ext cx="1160092" cy="63948"/>
            <a:chOff x="3779200" y="1371600"/>
            <a:chExt cx="1992600" cy="109500"/>
          </a:xfrm>
        </p:grpSpPr>
        <p:sp>
          <p:nvSpPr>
            <p:cNvPr id="19" name="Google Shape;19;p3"/>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3"/>
          <p:cNvGrpSpPr/>
          <p:nvPr/>
        </p:nvGrpSpPr>
        <p:grpSpPr>
          <a:xfrm>
            <a:off x="4819925" y="4070513"/>
            <a:ext cx="4324075" cy="899525"/>
            <a:chOff x="-55375" y="2531100"/>
            <a:chExt cx="4324075" cy="899525"/>
          </a:xfrm>
        </p:grpSpPr>
        <p:sp>
          <p:nvSpPr>
            <p:cNvPr id="26" name="Google Shape;26;p3"/>
            <p:cNvSpPr/>
            <p:nvPr/>
          </p:nvSpPr>
          <p:spPr>
            <a:xfrm>
              <a:off x="88975" y="2531100"/>
              <a:ext cx="4179725" cy="723025"/>
            </a:xfrm>
            <a:custGeom>
              <a:rect b="b" l="l" r="r" t="t"/>
              <a:pathLst>
                <a:path extrusionOk="0" fill="none" h="28921" w="167189">
                  <a:moveTo>
                    <a:pt x="1" y="28921"/>
                  </a:moveTo>
                  <a:lnTo>
                    <a:pt x="23813" y="5120"/>
                  </a:lnTo>
                  <a:lnTo>
                    <a:pt x="85476" y="5120"/>
                  </a:lnTo>
                  <a:lnTo>
                    <a:pt x="90572" y="0"/>
                  </a:lnTo>
                  <a:lnTo>
                    <a:pt x="167189"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55375" y="3245775"/>
              <a:ext cx="184575" cy="184850"/>
            </a:xfrm>
            <a:custGeom>
              <a:rect b="b" l="l" r="r" t="t"/>
              <a:pathLst>
                <a:path extrusionOk="0" fill="none" h="7394" w="7383">
                  <a:moveTo>
                    <a:pt x="0" y="3691"/>
                  </a:moveTo>
                  <a:cubicBezTo>
                    <a:pt x="0" y="1655"/>
                    <a:pt x="1644" y="0"/>
                    <a:pt x="3691" y="0"/>
                  </a:cubicBezTo>
                  <a:cubicBezTo>
                    <a:pt x="5727" y="0"/>
                    <a:pt x="7382" y="1655"/>
                    <a:pt x="7382" y="3691"/>
                  </a:cubicBezTo>
                  <a:cubicBezTo>
                    <a:pt x="7382" y="5727"/>
                    <a:pt x="5727" y="7382"/>
                    <a:pt x="3691" y="7382"/>
                  </a:cubicBezTo>
                  <a:cubicBezTo>
                    <a:pt x="1644" y="7394"/>
                    <a:pt x="0" y="5751"/>
                    <a:pt x="0"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3"/>
          <p:cNvGrpSpPr/>
          <p:nvPr/>
        </p:nvGrpSpPr>
        <p:grpSpPr>
          <a:xfrm flipH="1">
            <a:off x="60" y="250384"/>
            <a:ext cx="4954238" cy="886972"/>
            <a:chOff x="1358103" y="3291921"/>
            <a:chExt cx="3368397" cy="603054"/>
          </a:xfrm>
        </p:grpSpPr>
        <p:sp>
          <p:nvSpPr>
            <p:cNvPr id="29" name="Google Shape;29;p3"/>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3"/>
          <p:cNvGrpSpPr/>
          <p:nvPr/>
        </p:nvGrpSpPr>
        <p:grpSpPr>
          <a:xfrm>
            <a:off x="8339918" y="228501"/>
            <a:ext cx="534767" cy="286894"/>
            <a:chOff x="773350" y="518000"/>
            <a:chExt cx="2757950" cy="1479600"/>
          </a:xfrm>
        </p:grpSpPr>
        <p:sp>
          <p:nvSpPr>
            <p:cNvPr id="32" name="Google Shape;32;p3"/>
            <p:cNvSpPr/>
            <p:nvPr/>
          </p:nvSpPr>
          <p:spPr>
            <a:xfrm>
              <a:off x="2582700"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678025"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773350"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bg>
      <p:bgPr>
        <a:blipFill>
          <a:blip r:embed="rId2">
            <a:alphaModFix/>
          </a:blip>
          <a:stretch>
            <a:fillRect/>
          </a:stretch>
        </a:blipFill>
      </p:bgPr>
    </p:bg>
    <p:spTree>
      <p:nvGrpSpPr>
        <p:cNvPr id="196" name="Shape 196"/>
        <p:cNvGrpSpPr/>
        <p:nvPr/>
      </p:nvGrpSpPr>
      <p:grpSpPr>
        <a:xfrm>
          <a:off x="0" y="0"/>
          <a:ext cx="0" cy="0"/>
          <a:chOff x="0" y="0"/>
          <a:chExt cx="0" cy="0"/>
        </a:xfrm>
      </p:grpSpPr>
      <p:sp>
        <p:nvSpPr>
          <p:cNvPr id="197" name="Google Shape;197;p21"/>
          <p:cNvSpPr txBox="1"/>
          <p:nvPr>
            <p:ph type="title"/>
          </p:nvPr>
        </p:nvSpPr>
        <p:spPr>
          <a:xfrm>
            <a:off x="1039188" y="2248863"/>
            <a:ext cx="2939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8" name="Google Shape;198;p21"/>
          <p:cNvSpPr txBox="1"/>
          <p:nvPr>
            <p:ph idx="1" type="subTitle"/>
          </p:nvPr>
        </p:nvSpPr>
        <p:spPr>
          <a:xfrm>
            <a:off x="1039188" y="2902163"/>
            <a:ext cx="2939400" cy="126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bg>
      <p:bgPr>
        <a:blipFill>
          <a:blip r:embed="rId2">
            <a:alphaModFix/>
          </a:blip>
          <a:stretch>
            <a:fillRect/>
          </a:stretch>
        </a:blipFill>
      </p:bgPr>
    </p:bg>
    <p:spTree>
      <p:nvGrpSpPr>
        <p:cNvPr id="199" name="Shape 199"/>
        <p:cNvGrpSpPr/>
        <p:nvPr/>
      </p:nvGrpSpPr>
      <p:grpSpPr>
        <a:xfrm>
          <a:off x="0" y="0"/>
          <a:ext cx="0" cy="0"/>
          <a:chOff x="0" y="0"/>
          <a:chExt cx="0" cy="0"/>
        </a:xfrm>
      </p:grpSpPr>
      <p:sp>
        <p:nvSpPr>
          <p:cNvPr id="200" name="Google Shape;200;p22"/>
          <p:cNvSpPr/>
          <p:nvPr/>
        </p:nvSpPr>
        <p:spPr>
          <a:xfrm flipH="1" rot="10800000">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txBox="1"/>
          <p:nvPr>
            <p:ph type="title"/>
          </p:nvPr>
        </p:nvSpPr>
        <p:spPr>
          <a:xfrm>
            <a:off x="5497088" y="1502988"/>
            <a:ext cx="256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22"/>
          <p:cNvSpPr txBox="1"/>
          <p:nvPr>
            <p:ph idx="1" type="subTitle"/>
          </p:nvPr>
        </p:nvSpPr>
        <p:spPr>
          <a:xfrm>
            <a:off x="5497088" y="2214663"/>
            <a:ext cx="25680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_1">
    <p:bg>
      <p:bgPr>
        <a:blipFill>
          <a:blip r:embed="rId2">
            <a:alphaModFix/>
          </a:blip>
          <a:stretch>
            <a:fillRect/>
          </a:stretch>
        </a:blipFill>
      </p:bgPr>
    </p:bg>
    <p:spTree>
      <p:nvGrpSpPr>
        <p:cNvPr id="203" name="Shape 203"/>
        <p:cNvGrpSpPr/>
        <p:nvPr/>
      </p:nvGrpSpPr>
      <p:grpSpPr>
        <a:xfrm>
          <a:off x="0" y="0"/>
          <a:ext cx="0" cy="0"/>
          <a:chOff x="0" y="0"/>
          <a:chExt cx="0" cy="0"/>
        </a:xfrm>
      </p:grpSpPr>
      <p:sp>
        <p:nvSpPr>
          <p:cNvPr id="204" name="Google Shape;204;p23"/>
          <p:cNvSpPr/>
          <p:nvPr/>
        </p:nvSpPr>
        <p:spPr>
          <a:xfrm flipH="1" rot="10800000">
            <a:off x="-812075" y="-728325"/>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txBox="1"/>
          <p:nvPr>
            <p:ph type="title"/>
          </p:nvPr>
        </p:nvSpPr>
        <p:spPr>
          <a:xfrm>
            <a:off x="2281800" y="1417225"/>
            <a:ext cx="4580400" cy="73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6" name="Google Shape;206;p23"/>
          <p:cNvSpPr txBox="1"/>
          <p:nvPr>
            <p:ph idx="1" type="subTitle"/>
          </p:nvPr>
        </p:nvSpPr>
        <p:spPr>
          <a:xfrm>
            <a:off x="2281800" y="2174075"/>
            <a:ext cx="4580400" cy="162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_1_1_1_1">
    <p:bg>
      <p:bgPr>
        <a:blipFill>
          <a:blip r:embed="rId2">
            <a:alphaModFix/>
          </a:blip>
          <a:stretch>
            <a:fillRect/>
          </a:stretch>
        </a:blipFill>
      </p:bgPr>
    </p:bg>
    <p:spTree>
      <p:nvGrpSpPr>
        <p:cNvPr id="207" name="Shape 207"/>
        <p:cNvGrpSpPr/>
        <p:nvPr/>
      </p:nvGrpSpPr>
      <p:grpSpPr>
        <a:xfrm>
          <a:off x="0" y="0"/>
          <a:ext cx="0" cy="0"/>
          <a:chOff x="0" y="0"/>
          <a:chExt cx="0" cy="0"/>
        </a:xfrm>
      </p:grpSpPr>
      <p:sp>
        <p:nvSpPr>
          <p:cNvPr id="208" name="Google Shape;208;p24"/>
          <p:cNvSpPr/>
          <p:nvPr/>
        </p:nvSpPr>
        <p:spPr>
          <a:xfrm flipH="1" rot="10800000">
            <a:off x="6938500"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txBox="1"/>
          <p:nvPr>
            <p:ph type="title"/>
          </p:nvPr>
        </p:nvSpPr>
        <p:spPr>
          <a:xfrm>
            <a:off x="1372200" y="2465025"/>
            <a:ext cx="6399600" cy="73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0" name="Google Shape;210;p24"/>
          <p:cNvSpPr txBox="1"/>
          <p:nvPr>
            <p:ph idx="1" type="subTitle"/>
          </p:nvPr>
        </p:nvSpPr>
        <p:spPr>
          <a:xfrm>
            <a:off x="1372200" y="3221875"/>
            <a:ext cx="6399600" cy="130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24"/>
          <p:cNvSpPr/>
          <p:nvPr/>
        </p:nvSpPr>
        <p:spPr>
          <a:xfrm flipH="1" rot="10800000">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4_1_1_1_1_1">
    <p:bg>
      <p:bgPr>
        <a:blipFill>
          <a:blip r:embed="rId2">
            <a:alphaModFix/>
          </a:blip>
          <a:stretch>
            <a:fillRect/>
          </a:stretch>
        </a:blipFill>
      </p:bgPr>
    </p:bg>
    <p:spTree>
      <p:nvGrpSpPr>
        <p:cNvPr id="212" name="Shape 212"/>
        <p:cNvGrpSpPr/>
        <p:nvPr/>
      </p:nvGrpSpPr>
      <p:grpSpPr>
        <a:xfrm>
          <a:off x="0" y="0"/>
          <a:ext cx="0" cy="0"/>
          <a:chOff x="0" y="0"/>
          <a:chExt cx="0" cy="0"/>
        </a:xfrm>
      </p:grpSpPr>
      <p:sp>
        <p:nvSpPr>
          <p:cNvPr id="213" name="Google Shape;213;p25"/>
          <p:cNvSpPr txBox="1"/>
          <p:nvPr>
            <p:ph type="title"/>
          </p:nvPr>
        </p:nvSpPr>
        <p:spPr>
          <a:xfrm>
            <a:off x="4972850" y="799825"/>
            <a:ext cx="3266400" cy="22551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5"/>
          <p:cNvSpPr txBox="1"/>
          <p:nvPr>
            <p:ph idx="1" type="subTitle"/>
          </p:nvPr>
        </p:nvSpPr>
        <p:spPr>
          <a:xfrm>
            <a:off x="4972850" y="3098996"/>
            <a:ext cx="3266400" cy="114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5"/>
          <p:cNvSpPr/>
          <p:nvPr/>
        </p:nvSpPr>
        <p:spPr>
          <a:xfrm flipH="1" rot="10800000">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ph idx="2" type="pic"/>
          </p:nvPr>
        </p:nvSpPr>
        <p:spPr>
          <a:xfrm>
            <a:off x="0" y="175"/>
            <a:ext cx="3813000" cy="5143500"/>
          </a:xfrm>
          <a:prstGeom prst="snip2DiagRect">
            <a:avLst>
              <a:gd fmla="val 0" name="adj1"/>
              <a:gd fmla="val 16667" name="adj2"/>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4_1_1_2">
    <p:bg>
      <p:bgPr>
        <a:blipFill>
          <a:blip r:embed="rId2">
            <a:alphaModFix/>
          </a:blip>
          <a:stretch>
            <a:fillRect/>
          </a:stretch>
        </a:blipFill>
      </p:bgPr>
    </p:bg>
    <p:spTree>
      <p:nvGrpSpPr>
        <p:cNvPr id="217" name="Shape 217"/>
        <p:cNvGrpSpPr/>
        <p:nvPr/>
      </p:nvGrpSpPr>
      <p:grpSpPr>
        <a:xfrm>
          <a:off x="0" y="0"/>
          <a:ext cx="0" cy="0"/>
          <a:chOff x="0" y="0"/>
          <a:chExt cx="0" cy="0"/>
        </a:xfrm>
      </p:grpSpPr>
      <p:sp>
        <p:nvSpPr>
          <p:cNvPr id="218" name="Google Shape;218;p26"/>
          <p:cNvSpPr/>
          <p:nvPr/>
        </p:nvSpPr>
        <p:spPr>
          <a:xfrm flipH="1" rot="10800000">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txBox="1"/>
          <p:nvPr>
            <p:ph type="title"/>
          </p:nvPr>
        </p:nvSpPr>
        <p:spPr>
          <a:xfrm>
            <a:off x="828325" y="1683375"/>
            <a:ext cx="2909100" cy="706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0" name="Google Shape;220;p26"/>
          <p:cNvSpPr txBox="1"/>
          <p:nvPr>
            <p:ph idx="1" type="subTitle"/>
          </p:nvPr>
        </p:nvSpPr>
        <p:spPr>
          <a:xfrm>
            <a:off x="828325" y="2357675"/>
            <a:ext cx="2909100" cy="1031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 name="Google Shape;221;p26"/>
          <p:cNvSpPr/>
          <p:nvPr>
            <p:ph idx="2" type="pic"/>
          </p:nvPr>
        </p:nvSpPr>
        <p:spPr>
          <a:xfrm>
            <a:off x="4560725" y="627150"/>
            <a:ext cx="3889200" cy="3889200"/>
          </a:xfrm>
          <a:prstGeom prst="snip2DiagRect">
            <a:avLst>
              <a:gd fmla="val 0" name="adj1"/>
              <a:gd fmla="val 16667" name="adj2"/>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4_1_1_2_1">
    <p:bg>
      <p:bgPr>
        <a:blipFill>
          <a:blip r:embed="rId2">
            <a:alphaModFix/>
          </a:blip>
          <a:stretch>
            <a:fillRect/>
          </a:stretch>
        </a:blipFill>
      </p:bgPr>
    </p:bg>
    <p:spTree>
      <p:nvGrpSpPr>
        <p:cNvPr id="222" name="Shape 222"/>
        <p:cNvGrpSpPr/>
        <p:nvPr/>
      </p:nvGrpSpPr>
      <p:grpSpPr>
        <a:xfrm>
          <a:off x="0" y="0"/>
          <a:ext cx="0" cy="0"/>
          <a:chOff x="0" y="0"/>
          <a:chExt cx="0" cy="0"/>
        </a:xfrm>
      </p:grpSpPr>
      <p:sp>
        <p:nvSpPr>
          <p:cNvPr id="223" name="Google Shape;223;p27"/>
          <p:cNvSpPr/>
          <p:nvPr/>
        </p:nvSpPr>
        <p:spPr>
          <a:xfrm flipH="1" rot="10800000">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idx="1" type="subTitle"/>
          </p:nvPr>
        </p:nvSpPr>
        <p:spPr>
          <a:xfrm>
            <a:off x="720000" y="1167925"/>
            <a:ext cx="7704000" cy="344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atin typeface="IBM Plex Sans"/>
                <a:ea typeface="IBM Plex Sans"/>
                <a:cs typeface="IBM Plex Sans"/>
                <a:sym typeface="IBM Plex Sans"/>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25" name="Google Shape;225;p27"/>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4_1_1_2_1_1">
    <p:bg>
      <p:bgPr>
        <a:blipFill>
          <a:blip r:embed="rId2">
            <a:alphaModFix/>
          </a:blip>
          <a:stretch>
            <a:fillRect/>
          </a:stretch>
        </a:blipFill>
      </p:bgPr>
    </p:bg>
    <p:spTree>
      <p:nvGrpSpPr>
        <p:cNvPr id="226" name="Shape 226"/>
        <p:cNvGrpSpPr/>
        <p:nvPr/>
      </p:nvGrpSpPr>
      <p:grpSpPr>
        <a:xfrm>
          <a:off x="0" y="0"/>
          <a:ext cx="0" cy="0"/>
          <a:chOff x="0" y="0"/>
          <a:chExt cx="0" cy="0"/>
        </a:xfrm>
      </p:grpSpPr>
      <p:sp>
        <p:nvSpPr>
          <p:cNvPr id="227" name="Google Shape;227;p28"/>
          <p:cNvSpPr/>
          <p:nvPr/>
        </p:nvSpPr>
        <p:spPr>
          <a:xfrm flipH="1" rot="10800000">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txBox="1"/>
          <p:nvPr>
            <p:ph type="title"/>
          </p:nvPr>
        </p:nvSpPr>
        <p:spPr>
          <a:xfrm>
            <a:off x="5085525" y="1683375"/>
            <a:ext cx="2909100" cy="706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9" name="Google Shape;229;p28"/>
          <p:cNvSpPr txBox="1"/>
          <p:nvPr>
            <p:ph idx="1" type="subTitle"/>
          </p:nvPr>
        </p:nvSpPr>
        <p:spPr>
          <a:xfrm>
            <a:off x="5085525" y="2334225"/>
            <a:ext cx="2909100" cy="103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 name="Google Shape;230;p28"/>
          <p:cNvSpPr/>
          <p:nvPr>
            <p:ph idx="2" type="pic"/>
          </p:nvPr>
        </p:nvSpPr>
        <p:spPr>
          <a:xfrm>
            <a:off x="374375" y="627150"/>
            <a:ext cx="3889200" cy="3889200"/>
          </a:xfrm>
          <a:prstGeom prst="snip2DiagRect">
            <a:avLst>
              <a:gd fmla="val 0" name="adj1"/>
              <a:gd fmla="val 16667" name="adj2"/>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CUSTOM_4_1_1_1_1_1_1">
    <p:bg>
      <p:bgPr>
        <a:blipFill>
          <a:blip r:embed="rId2">
            <a:alphaModFix/>
          </a:blip>
          <a:stretch>
            <a:fillRect/>
          </a:stretch>
        </a:blipFill>
      </p:bgPr>
    </p:bg>
    <p:spTree>
      <p:nvGrpSpPr>
        <p:cNvPr id="231" name="Shape 231"/>
        <p:cNvGrpSpPr/>
        <p:nvPr/>
      </p:nvGrpSpPr>
      <p:grpSpPr>
        <a:xfrm>
          <a:off x="0" y="0"/>
          <a:ext cx="0" cy="0"/>
          <a:chOff x="0" y="0"/>
          <a:chExt cx="0" cy="0"/>
        </a:xfrm>
      </p:grpSpPr>
      <p:sp>
        <p:nvSpPr>
          <p:cNvPr id="232" name="Google Shape;232;p29"/>
          <p:cNvSpPr txBox="1"/>
          <p:nvPr>
            <p:ph type="title"/>
          </p:nvPr>
        </p:nvSpPr>
        <p:spPr>
          <a:xfrm>
            <a:off x="4972850" y="1869325"/>
            <a:ext cx="3266400" cy="7704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3" name="Google Shape;233;p29"/>
          <p:cNvSpPr txBox="1"/>
          <p:nvPr>
            <p:ph idx="1" type="subTitle"/>
          </p:nvPr>
        </p:nvSpPr>
        <p:spPr>
          <a:xfrm>
            <a:off x="4972850" y="2683775"/>
            <a:ext cx="3266400" cy="108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 name="Google Shape;234;p29"/>
          <p:cNvSpPr/>
          <p:nvPr/>
        </p:nvSpPr>
        <p:spPr>
          <a:xfrm flipH="1" rot="10800000">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_1">
    <p:bg>
      <p:bgPr>
        <a:blipFill>
          <a:blip r:embed="rId2">
            <a:alphaModFix/>
          </a:blip>
          <a:stretch>
            <a:fillRect/>
          </a:stretch>
        </a:blipFill>
      </p:bgPr>
    </p:bg>
    <p:spTree>
      <p:nvGrpSpPr>
        <p:cNvPr id="235" name="Shape 235"/>
        <p:cNvGrpSpPr/>
        <p:nvPr/>
      </p:nvGrpSpPr>
      <p:grpSpPr>
        <a:xfrm>
          <a:off x="0" y="0"/>
          <a:ext cx="0" cy="0"/>
          <a:chOff x="0" y="0"/>
          <a:chExt cx="0" cy="0"/>
        </a:xfrm>
      </p:grpSpPr>
      <p:sp>
        <p:nvSpPr>
          <p:cNvPr id="236" name="Google Shape;236;p30"/>
          <p:cNvSpPr/>
          <p:nvPr/>
        </p:nvSpPr>
        <p:spPr>
          <a:xfrm>
            <a:off x="533426" y="-1466850"/>
            <a:ext cx="8077200" cy="8077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txBox="1"/>
          <p:nvPr>
            <p:ph type="title"/>
          </p:nvPr>
        </p:nvSpPr>
        <p:spPr>
          <a:xfrm>
            <a:off x="1643638" y="2112963"/>
            <a:ext cx="2505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8" name="Google Shape;238;p30"/>
          <p:cNvSpPr txBox="1"/>
          <p:nvPr>
            <p:ph idx="2" type="title"/>
          </p:nvPr>
        </p:nvSpPr>
        <p:spPr>
          <a:xfrm>
            <a:off x="4994750" y="2112963"/>
            <a:ext cx="2505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 name="Google Shape;239;p30"/>
          <p:cNvSpPr txBox="1"/>
          <p:nvPr>
            <p:ph idx="1" type="subTitle"/>
          </p:nvPr>
        </p:nvSpPr>
        <p:spPr>
          <a:xfrm>
            <a:off x="4994747" y="2621735"/>
            <a:ext cx="2505600" cy="12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0" name="Google Shape;240;p30"/>
          <p:cNvSpPr txBox="1"/>
          <p:nvPr>
            <p:ph idx="3" type="subTitle"/>
          </p:nvPr>
        </p:nvSpPr>
        <p:spPr>
          <a:xfrm>
            <a:off x="1643813" y="2621735"/>
            <a:ext cx="2505600" cy="12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241" name="Google Shape;241;p30"/>
          <p:cNvGrpSpPr/>
          <p:nvPr/>
        </p:nvGrpSpPr>
        <p:grpSpPr>
          <a:xfrm>
            <a:off x="7652602" y="4829929"/>
            <a:ext cx="1163678" cy="63948"/>
            <a:chOff x="3779200" y="1371600"/>
            <a:chExt cx="1992600" cy="109500"/>
          </a:xfrm>
        </p:grpSpPr>
        <p:sp>
          <p:nvSpPr>
            <p:cNvPr id="242" name="Google Shape;242;p30"/>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8" name="Google Shape;248;p30"/>
          <p:cNvPicPr preferRelativeResize="0"/>
          <p:nvPr/>
        </p:nvPicPr>
        <p:blipFill>
          <a:blip r:embed="rId3">
            <a:alphaModFix/>
          </a:blip>
          <a:stretch>
            <a:fillRect/>
          </a:stretch>
        </p:blipFill>
        <p:spPr>
          <a:xfrm>
            <a:off x="89417" y="0"/>
            <a:ext cx="2441750" cy="1479701"/>
          </a:xfrm>
          <a:prstGeom prst="rect">
            <a:avLst/>
          </a:prstGeom>
          <a:noFill/>
          <a:ln>
            <a:noFill/>
          </a:ln>
        </p:spPr>
      </p:pic>
      <p:pic>
        <p:nvPicPr>
          <p:cNvPr id="249" name="Google Shape;249;p30"/>
          <p:cNvPicPr preferRelativeResize="0"/>
          <p:nvPr/>
        </p:nvPicPr>
        <p:blipFill rotWithShape="1">
          <a:blip r:embed="rId3">
            <a:alphaModFix/>
          </a:blip>
          <a:srcRect b="45764" l="0" r="0" t="0"/>
          <a:stretch/>
        </p:blipFill>
        <p:spPr>
          <a:xfrm>
            <a:off x="4417450" y="4340975"/>
            <a:ext cx="2441750" cy="802524"/>
          </a:xfrm>
          <a:prstGeom prst="rect">
            <a:avLst/>
          </a:prstGeom>
          <a:noFill/>
          <a:ln>
            <a:noFill/>
          </a:ln>
        </p:spPr>
      </p:pic>
      <p:grpSp>
        <p:nvGrpSpPr>
          <p:cNvPr id="250" name="Google Shape;250;p30"/>
          <p:cNvGrpSpPr/>
          <p:nvPr/>
        </p:nvGrpSpPr>
        <p:grpSpPr>
          <a:xfrm>
            <a:off x="7451325" y="466663"/>
            <a:ext cx="1154625" cy="430500"/>
            <a:chOff x="4042650" y="642025"/>
            <a:chExt cx="1154625" cy="430500"/>
          </a:xfrm>
        </p:grpSpPr>
        <p:sp>
          <p:nvSpPr>
            <p:cNvPr id="251" name="Google Shape;251;p30"/>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30"/>
          <p:cNvSpPr/>
          <p:nvPr/>
        </p:nvSpPr>
        <p:spPr>
          <a:xfrm>
            <a:off x="571425" y="4173588"/>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4"/>
          <p:cNvSpPr/>
          <p:nvPr/>
        </p:nvSpPr>
        <p:spPr>
          <a:xfrm>
            <a:off x="391500" y="313650"/>
            <a:ext cx="8361000" cy="4516200"/>
          </a:xfrm>
          <a:prstGeom prst="rect">
            <a:avLst/>
          </a:prstGeom>
          <a:solidFill>
            <a:schemeClr val="dk1">
              <a:alpha val="379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AutoNum type="arabicPeriod"/>
              <a:defRPr sz="1100"/>
            </a:lvl1pPr>
            <a:lvl2pPr indent="-298450" lvl="1" marL="914400" rtl="0">
              <a:lnSpc>
                <a:spcPct val="100000"/>
              </a:lnSpc>
              <a:spcBef>
                <a:spcPts val="0"/>
              </a:spcBef>
              <a:spcAft>
                <a:spcPts val="0"/>
              </a:spcAft>
              <a:buSzPts val="1100"/>
              <a:buFont typeface="Roboto Condensed Light"/>
              <a:buAutoNum type="alphaLcPeriod"/>
              <a:defRPr sz="1100"/>
            </a:lvl2pPr>
            <a:lvl3pPr indent="-298450" lvl="2" marL="1371600" rtl="0">
              <a:lnSpc>
                <a:spcPct val="100000"/>
              </a:lnSpc>
              <a:spcBef>
                <a:spcPts val="0"/>
              </a:spcBef>
              <a:spcAft>
                <a:spcPts val="0"/>
              </a:spcAft>
              <a:buSzPts val="1100"/>
              <a:buFont typeface="Roboto Condensed Light"/>
              <a:buAutoNum type="romanLcPeriod"/>
              <a:defRPr sz="1100"/>
            </a:lvl3pPr>
            <a:lvl4pPr indent="-298450" lvl="3" marL="1828800" rtl="0">
              <a:lnSpc>
                <a:spcPct val="100000"/>
              </a:lnSpc>
              <a:spcBef>
                <a:spcPts val="0"/>
              </a:spcBef>
              <a:spcAft>
                <a:spcPts val="0"/>
              </a:spcAft>
              <a:buSzPts val="1100"/>
              <a:buFont typeface="Roboto Condensed Light"/>
              <a:buAutoNum type="arabicPeriod"/>
              <a:defRPr sz="1100"/>
            </a:lvl4pPr>
            <a:lvl5pPr indent="-298450" lvl="4" marL="2286000" rtl="0">
              <a:lnSpc>
                <a:spcPct val="100000"/>
              </a:lnSpc>
              <a:spcBef>
                <a:spcPts val="0"/>
              </a:spcBef>
              <a:spcAft>
                <a:spcPts val="0"/>
              </a:spcAft>
              <a:buSzPts val="1100"/>
              <a:buFont typeface="Roboto Condensed Light"/>
              <a:buAutoNum type="alphaLcPeriod"/>
              <a:defRPr sz="1100"/>
            </a:lvl5pPr>
            <a:lvl6pPr indent="-298450" lvl="5" marL="2743200" rtl="0">
              <a:lnSpc>
                <a:spcPct val="100000"/>
              </a:lnSpc>
              <a:spcBef>
                <a:spcPts val="0"/>
              </a:spcBef>
              <a:spcAft>
                <a:spcPts val="0"/>
              </a:spcAft>
              <a:buSzPts val="1100"/>
              <a:buFont typeface="Roboto Condensed Light"/>
              <a:buAutoNum type="romanLcPeriod"/>
              <a:defRPr sz="1100"/>
            </a:lvl6pPr>
            <a:lvl7pPr indent="-298450" lvl="6" marL="3200400" rtl="0">
              <a:lnSpc>
                <a:spcPct val="100000"/>
              </a:lnSpc>
              <a:spcBef>
                <a:spcPts val="0"/>
              </a:spcBef>
              <a:spcAft>
                <a:spcPts val="0"/>
              </a:spcAft>
              <a:buSzPts val="1100"/>
              <a:buFont typeface="Roboto Condensed Light"/>
              <a:buAutoNum type="arabicPeriod"/>
              <a:defRPr sz="1100"/>
            </a:lvl7pPr>
            <a:lvl8pPr indent="-298450" lvl="7" marL="3657600" rtl="0">
              <a:lnSpc>
                <a:spcPct val="100000"/>
              </a:lnSpc>
              <a:spcBef>
                <a:spcPts val="0"/>
              </a:spcBef>
              <a:spcAft>
                <a:spcPts val="0"/>
              </a:spcAft>
              <a:buSzPts val="1100"/>
              <a:buFont typeface="Roboto Condensed Light"/>
              <a:buAutoNum type="alphaLcPeriod"/>
              <a:defRPr sz="1100"/>
            </a:lvl8pPr>
            <a:lvl9pPr indent="-298450" lvl="8" marL="4114800" rtl="0">
              <a:lnSpc>
                <a:spcPct val="100000"/>
              </a:lnSpc>
              <a:spcBef>
                <a:spcPts val="0"/>
              </a:spcBef>
              <a:spcAft>
                <a:spcPts val="0"/>
              </a:spcAft>
              <a:buSzPts val="1100"/>
              <a:buFont typeface="Roboto Condensed Light"/>
              <a:buAutoNum type="romanLcPeriod"/>
              <a:defRPr sz="1100"/>
            </a:lvl9pPr>
          </a:lstStyle>
          <a:p/>
        </p:txBody>
      </p:sp>
      <p:grpSp>
        <p:nvGrpSpPr>
          <p:cNvPr id="39" name="Google Shape;39;p4"/>
          <p:cNvGrpSpPr/>
          <p:nvPr/>
        </p:nvGrpSpPr>
        <p:grpSpPr>
          <a:xfrm>
            <a:off x="3" y="101070"/>
            <a:ext cx="2610703" cy="336022"/>
            <a:chOff x="198225" y="4390550"/>
            <a:chExt cx="3765075" cy="484600"/>
          </a:xfrm>
        </p:grpSpPr>
        <p:sp>
          <p:nvSpPr>
            <p:cNvPr id="40" name="Google Shape;40;p4"/>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4"/>
          <p:cNvGrpSpPr/>
          <p:nvPr/>
        </p:nvGrpSpPr>
        <p:grpSpPr>
          <a:xfrm flipH="1">
            <a:off x="6533303" y="4719270"/>
            <a:ext cx="2610703" cy="336022"/>
            <a:chOff x="198225" y="4390550"/>
            <a:chExt cx="3765075" cy="484600"/>
          </a:xfrm>
        </p:grpSpPr>
        <p:sp>
          <p:nvSpPr>
            <p:cNvPr id="43" name="Google Shape;43;p4"/>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1_1">
    <p:bg>
      <p:bgPr>
        <a:blipFill>
          <a:blip r:embed="rId2">
            <a:alphaModFix/>
          </a:blip>
          <a:stretch>
            <a:fillRect/>
          </a:stretch>
        </a:blipFill>
      </p:bgPr>
    </p:bg>
    <p:spTree>
      <p:nvGrpSpPr>
        <p:cNvPr id="254" name="Shape 254"/>
        <p:cNvGrpSpPr/>
        <p:nvPr/>
      </p:nvGrpSpPr>
      <p:grpSpPr>
        <a:xfrm>
          <a:off x="0" y="0"/>
          <a:ext cx="0" cy="0"/>
          <a:chOff x="0" y="0"/>
          <a:chExt cx="0" cy="0"/>
        </a:xfrm>
      </p:grpSpPr>
      <p:sp>
        <p:nvSpPr>
          <p:cNvPr id="255" name="Google Shape;255;p31"/>
          <p:cNvSpPr/>
          <p:nvPr/>
        </p:nvSpPr>
        <p:spPr>
          <a:xfrm>
            <a:off x="-643025" y="187350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p:nvPr/>
        </p:nvSpPr>
        <p:spPr>
          <a:xfrm>
            <a:off x="6649225" y="-546862"/>
            <a:ext cx="3093600" cy="3093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
          <p:cNvSpPr txBox="1"/>
          <p:nvPr>
            <p:ph type="title"/>
          </p:nvPr>
        </p:nvSpPr>
        <p:spPr>
          <a:xfrm>
            <a:off x="720000" y="2833207"/>
            <a:ext cx="2250300" cy="558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8" name="Google Shape;258;p31"/>
          <p:cNvSpPr txBox="1"/>
          <p:nvPr>
            <p:ph idx="2" type="title"/>
          </p:nvPr>
        </p:nvSpPr>
        <p:spPr>
          <a:xfrm>
            <a:off x="6174603" y="2833224"/>
            <a:ext cx="2249400" cy="558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9" name="Google Shape;259;p31"/>
          <p:cNvSpPr txBox="1"/>
          <p:nvPr>
            <p:ph idx="1" type="subTitle"/>
          </p:nvPr>
        </p:nvSpPr>
        <p:spPr>
          <a:xfrm>
            <a:off x="6174600" y="3341997"/>
            <a:ext cx="2249400" cy="126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0" name="Google Shape;260;p31"/>
          <p:cNvSpPr txBox="1"/>
          <p:nvPr>
            <p:ph idx="3" type="subTitle"/>
          </p:nvPr>
        </p:nvSpPr>
        <p:spPr>
          <a:xfrm>
            <a:off x="720157" y="3341981"/>
            <a:ext cx="2250300" cy="1262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1" name="Google Shape;261;p31"/>
          <p:cNvSpPr txBox="1"/>
          <p:nvPr>
            <p:ph idx="4"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262" name="Google Shape;262;p31"/>
          <p:cNvPicPr preferRelativeResize="0"/>
          <p:nvPr/>
        </p:nvPicPr>
        <p:blipFill rotWithShape="1">
          <a:blip r:embed="rId3">
            <a:alphaModFix/>
          </a:blip>
          <a:srcRect b="34314" l="0" r="28886" t="0"/>
          <a:stretch/>
        </p:blipFill>
        <p:spPr>
          <a:xfrm>
            <a:off x="6764225" y="951000"/>
            <a:ext cx="2380825" cy="1332674"/>
          </a:xfrm>
          <a:prstGeom prst="rect">
            <a:avLst/>
          </a:prstGeom>
          <a:noFill/>
          <a:ln>
            <a:noFill/>
          </a:ln>
        </p:spPr>
      </p:pic>
      <p:pic>
        <p:nvPicPr>
          <p:cNvPr id="263" name="Google Shape;263;p31"/>
          <p:cNvPicPr preferRelativeResize="0"/>
          <p:nvPr/>
        </p:nvPicPr>
        <p:blipFill rotWithShape="1">
          <a:blip r:embed="rId3">
            <a:alphaModFix/>
          </a:blip>
          <a:srcRect b="34314" l="0" r="28886" t="0"/>
          <a:stretch/>
        </p:blipFill>
        <p:spPr>
          <a:xfrm>
            <a:off x="0" y="0"/>
            <a:ext cx="2380825" cy="1332674"/>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_1_1_1">
    <p:bg>
      <p:bgPr>
        <a:blipFill>
          <a:blip r:embed="rId2">
            <a:alphaModFix/>
          </a:blip>
          <a:stretch>
            <a:fillRect/>
          </a:stretch>
        </a:blipFill>
      </p:bgPr>
    </p:bg>
    <p:spTree>
      <p:nvGrpSpPr>
        <p:cNvPr id="264" name="Shape 264"/>
        <p:cNvGrpSpPr/>
        <p:nvPr/>
      </p:nvGrpSpPr>
      <p:grpSpPr>
        <a:xfrm>
          <a:off x="0" y="0"/>
          <a:ext cx="0" cy="0"/>
          <a:chOff x="0" y="0"/>
          <a:chExt cx="0" cy="0"/>
        </a:xfrm>
      </p:grpSpPr>
      <p:sp>
        <p:nvSpPr>
          <p:cNvPr id="265" name="Google Shape;265;p32"/>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6" name="Google Shape;266;p32"/>
          <p:cNvSpPr txBox="1"/>
          <p:nvPr>
            <p:ph idx="2" type="title"/>
          </p:nvPr>
        </p:nvSpPr>
        <p:spPr>
          <a:xfrm>
            <a:off x="3312000" y="1554825"/>
            <a:ext cx="2016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7" name="Google Shape;267;p32"/>
          <p:cNvSpPr txBox="1"/>
          <p:nvPr>
            <p:ph idx="1" type="subTitle"/>
          </p:nvPr>
        </p:nvSpPr>
        <p:spPr>
          <a:xfrm>
            <a:off x="3312000" y="1948925"/>
            <a:ext cx="20166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 name="Google Shape;268;p32"/>
          <p:cNvSpPr txBox="1"/>
          <p:nvPr>
            <p:ph idx="3" type="title"/>
          </p:nvPr>
        </p:nvSpPr>
        <p:spPr>
          <a:xfrm>
            <a:off x="3815400" y="3079625"/>
            <a:ext cx="2016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9" name="Google Shape;269;p32"/>
          <p:cNvSpPr txBox="1"/>
          <p:nvPr>
            <p:ph idx="4" type="subTitle"/>
          </p:nvPr>
        </p:nvSpPr>
        <p:spPr>
          <a:xfrm>
            <a:off x="3815402" y="3473725"/>
            <a:ext cx="20166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70" name="Google Shape;270;p32"/>
          <p:cNvPicPr preferRelativeResize="0"/>
          <p:nvPr/>
        </p:nvPicPr>
        <p:blipFill>
          <a:blip r:embed="rId3">
            <a:alphaModFix/>
          </a:blip>
          <a:stretch>
            <a:fillRect/>
          </a:stretch>
        </p:blipFill>
        <p:spPr>
          <a:xfrm>
            <a:off x="102817" y="117700"/>
            <a:ext cx="2441750" cy="1479701"/>
          </a:xfrm>
          <a:prstGeom prst="rect">
            <a:avLst/>
          </a:prstGeom>
          <a:noFill/>
          <a:ln>
            <a:noFill/>
          </a:ln>
        </p:spPr>
      </p:pic>
      <p:sp>
        <p:nvSpPr>
          <p:cNvPr id="271" name="Google Shape;271;p32"/>
          <p:cNvSpPr/>
          <p:nvPr/>
        </p:nvSpPr>
        <p:spPr>
          <a:xfrm>
            <a:off x="4908025" y="15974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0_1_1_1_1">
    <p:bg>
      <p:bgPr>
        <a:blipFill>
          <a:blip r:embed="rId2">
            <a:alphaModFix/>
          </a:blip>
          <a:stretch>
            <a:fillRect/>
          </a:stretch>
        </a:blipFill>
      </p:bgPr>
    </p:bg>
    <p:spTree>
      <p:nvGrpSpPr>
        <p:cNvPr id="272" name="Shape 272"/>
        <p:cNvGrpSpPr/>
        <p:nvPr/>
      </p:nvGrpSpPr>
      <p:grpSpPr>
        <a:xfrm>
          <a:off x="0" y="0"/>
          <a:ext cx="0" cy="0"/>
          <a:chOff x="0" y="0"/>
          <a:chExt cx="0" cy="0"/>
        </a:xfrm>
      </p:grpSpPr>
      <p:sp>
        <p:nvSpPr>
          <p:cNvPr id="273" name="Google Shape;273;p33"/>
          <p:cNvSpPr txBox="1"/>
          <p:nvPr>
            <p:ph type="title"/>
          </p:nvPr>
        </p:nvSpPr>
        <p:spPr>
          <a:xfrm>
            <a:off x="3329475" y="1153525"/>
            <a:ext cx="3903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4" name="Google Shape;274;p33"/>
          <p:cNvSpPr txBox="1"/>
          <p:nvPr>
            <p:ph idx="1" type="subTitle"/>
          </p:nvPr>
        </p:nvSpPr>
        <p:spPr>
          <a:xfrm>
            <a:off x="3329475" y="1547625"/>
            <a:ext cx="3903600" cy="69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33"/>
          <p:cNvSpPr txBox="1"/>
          <p:nvPr>
            <p:ph idx="2" type="title"/>
          </p:nvPr>
        </p:nvSpPr>
        <p:spPr>
          <a:xfrm>
            <a:off x="3329475" y="2863438"/>
            <a:ext cx="3903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6" name="Google Shape;276;p33"/>
          <p:cNvSpPr txBox="1"/>
          <p:nvPr>
            <p:ph idx="3" type="subTitle"/>
          </p:nvPr>
        </p:nvSpPr>
        <p:spPr>
          <a:xfrm>
            <a:off x="3329475" y="3257538"/>
            <a:ext cx="3903600" cy="69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77" name="Google Shape;277;p33"/>
          <p:cNvPicPr preferRelativeResize="0"/>
          <p:nvPr/>
        </p:nvPicPr>
        <p:blipFill>
          <a:blip r:embed="rId3">
            <a:alphaModFix/>
          </a:blip>
          <a:stretch>
            <a:fillRect/>
          </a:stretch>
        </p:blipFill>
        <p:spPr>
          <a:xfrm>
            <a:off x="102817" y="117700"/>
            <a:ext cx="2441750" cy="1479701"/>
          </a:xfrm>
          <a:prstGeom prst="rect">
            <a:avLst/>
          </a:prstGeom>
          <a:noFill/>
          <a:ln>
            <a:noFill/>
          </a:ln>
        </p:spPr>
      </p:pic>
      <p:sp>
        <p:nvSpPr>
          <p:cNvPr id="278" name="Google Shape;278;p33"/>
          <p:cNvSpPr/>
          <p:nvPr/>
        </p:nvSpPr>
        <p:spPr>
          <a:xfrm>
            <a:off x="4908025" y="15974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33"/>
          <p:cNvGrpSpPr/>
          <p:nvPr/>
        </p:nvGrpSpPr>
        <p:grpSpPr>
          <a:xfrm>
            <a:off x="8043945" y="229406"/>
            <a:ext cx="882480" cy="329031"/>
            <a:chOff x="4042650" y="642025"/>
            <a:chExt cx="1154625" cy="430500"/>
          </a:xfrm>
        </p:grpSpPr>
        <p:sp>
          <p:nvSpPr>
            <p:cNvPr id="280" name="Google Shape;280;p33"/>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33"/>
          <p:cNvGrpSpPr/>
          <p:nvPr/>
        </p:nvGrpSpPr>
        <p:grpSpPr>
          <a:xfrm rot="10800000">
            <a:off x="5319164" y="142362"/>
            <a:ext cx="2724785" cy="350705"/>
            <a:chOff x="198225" y="4390550"/>
            <a:chExt cx="3765075" cy="484600"/>
          </a:xfrm>
        </p:grpSpPr>
        <p:sp>
          <p:nvSpPr>
            <p:cNvPr id="283" name="Google Shape;283;p33"/>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3"/>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33"/>
          <p:cNvGrpSpPr/>
          <p:nvPr/>
        </p:nvGrpSpPr>
        <p:grpSpPr>
          <a:xfrm flipH="1" rot="10800000">
            <a:off x="725914" y="4507924"/>
            <a:ext cx="2724785" cy="350705"/>
            <a:chOff x="198225" y="4390550"/>
            <a:chExt cx="3765075" cy="484600"/>
          </a:xfrm>
        </p:grpSpPr>
        <p:sp>
          <p:nvSpPr>
            <p:cNvPr id="286" name="Google Shape;286;p33"/>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33"/>
          <p:cNvSpPr/>
          <p:nvPr/>
        </p:nvSpPr>
        <p:spPr>
          <a:xfrm>
            <a:off x="227926" y="446801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bg>
      <p:bgPr>
        <a:blipFill>
          <a:blip r:embed="rId2">
            <a:alphaModFix/>
          </a:blip>
          <a:stretch>
            <a:fillRect/>
          </a:stretch>
        </a:blipFill>
      </p:bgPr>
    </p:bg>
    <p:spTree>
      <p:nvGrpSpPr>
        <p:cNvPr id="289" name="Shape 289"/>
        <p:cNvGrpSpPr/>
        <p:nvPr/>
      </p:nvGrpSpPr>
      <p:grpSpPr>
        <a:xfrm>
          <a:off x="0" y="0"/>
          <a:ext cx="0" cy="0"/>
          <a:chOff x="0" y="0"/>
          <a:chExt cx="0" cy="0"/>
        </a:xfrm>
      </p:grpSpPr>
      <p:pic>
        <p:nvPicPr>
          <p:cNvPr id="290" name="Google Shape;290;p34"/>
          <p:cNvPicPr preferRelativeResize="0"/>
          <p:nvPr/>
        </p:nvPicPr>
        <p:blipFill>
          <a:blip r:embed="rId3">
            <a:alphaModFix/>
          </a:blip>
          <a:stretch>
            <a:fillRect/>
          </a:stretch>
        </p:blipFill>
        <p:spPr>
          <a:xfrm>
            <a:off x="89428" y="-547688"/>
            <a:ext cx="3235500" cy="1960713"/>
          </a:xfrm>
          <a:prstGeom prst="rect">
            <a:avLst/>
          </a:prstGeom>
          <a:noFill/>
          <a:ln>
            <a:noFill/>
          </a:ln>
        </p:spPr>
      </p:pic>
      <p:sp>
        <p:nvSpPr>
          <p:cNvPr id="291" name="Google Shape;291;p34"/>
          <p:cNvSpPr/>
          <p:nvPr/>
        </p:nvSpPr>
        <p:spPr>
          <a:xfrm>
            <a:off x="-261050" y="1124025"/>
            <a:ext cx="4705200" cy="4705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4"/>
          <p:cNvSpPr/>
          <p:nvPr/>
        </p:nvSpPr>
        <p:spPr>
          <a:xfrm>
            <a:off x="4699850" y="1124025"/>
            <a:ext cx="4705200" cy="4705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3" name="Google Shape;293;p34"/>
          <p:cNvPicPr preferRelativeResize="0"/>
          <p:nvPr/>
        </p:nvPicPr>
        <p:blipFill rotWithShape="1">
          <a:blip r:embed="rId3">
            <a:alphaModFix/>
          </a:blip>
          <a:srcRect b="50206" l="0" r="0" t="0"/>
          <a:stretch/>
        </p:blipFill>
        <p:spPr>
          <a:xfrm>
            <a:off x="5936725" y="4167181"/>
            <a:ext cx="3235500" cy="976325"/>
          </a:xfrm>
          <a:prstGeom prst="rect">
            <a:avLst/>
          </a:prstGeom>
          <a:noFill/>
          <a:ln>
            <a:noFill/>
          </a:ln>
        </p:spPr>
      </p:pic>
      <p:sp>
        <p:nvSpPr>
          <p:cNvPr id="294" name="Google Shape;294;p34"/>
          <p:cNvSpPr txBox="1"/>
          <p:nvPr>
            <p:ph type="title"/>
          </p:nvPr>
        </p:nvSpPr>
        <p:spPr>
          <a:xfrm>
            <a:off x="999050" y="2522200"/>
            <a:ext cx="191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5" name="Google Shape;295;p34"/>
          <p:cNvSpPr txBox="1"/>
          <p:nvPr>
            <p:ph idx="1" type="subTitle"/>
          </p:nvPr>
        </p:nvSpPr>
        <p:spPr>
          <a:xfrm>
            <a:off x="999050" y="3049900"/>
            <a:ext cx="19155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34"/>
          <p:cNvSpPr txBox="1"/>
          <p:nvPr>
            <p:ph idx="2" type="title"/>
          </p:nvPr>
        </p:nvSpPr>
        <p:spPr>
          <a:xfrm>
            <a:off x="3610850" y="2522225"/>
            <a:ext cx="191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7" name="Google Shape;297;p34"/>
          <p:cNvSpPr txBox="1"/>
          <p:nvPr>
            <p:ph idx="3" type="subTitle"/>
          </p:nvPr>
        </p:nvSpPr>
        <p:spPr>
          <a:xfrm>
            <a:off x="3610850" y="3049925"/>
            <a:ext cx="19155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 name="Google Shape;298;p34"/>
          <p:cNvSpPr txBox="1"/>
          <p:nvPr>
            <p:ph idx="4" type="title"/>
          </p:nvPr>
        </p:nvSpPr>
        <p:spPr>
          <a:xfrm>
            <a:off x="6222650" y="2522200"/>
            <a:ext cx="191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9" name="Google Shape;299;p34"/>
          <p:cNvSpPr txBox="1"/>
          <p:nvPr>
            <p:ph idx="5" type="subTitle"/>
          </p:nvPr>
        </p:nvSpPr>
        <p:spPr>
          <a:xfrm>
            <a:off x="6222650" y="3049900"/>
            <a:ext cx="19155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0" name="Google Shape;300;p34"/>
          <p:cNvSpPr txBox="1"/>
          <p:nvPr>
            <p:ph hasCustomPrompt="1" idx="6" type="title"/>
          </p:nvPr>
        </p:nvSpPr>
        <p:spPr>
          <a:xfrm>
            <a:off x="1294400" y="1702328"/>
            <a:ext cx="13248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1" name="Google Shape;301;p34"/>
          <p:cNvSpPr txBox="1"/>
          <p:nvPr>
            <p:ph hasCustomPrompt="1" idx="7" type="title"/>
          </p:nvPr>
        </p:nvSpPr>
        <p:spPr>
          <a:xfrm>
            <a:off x="3906201" y="1702340"/>
            <a:ext cx="13248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2" name="Google Shape;302;p34"/>
          <p:cNvSpPr txBox="1"/>
          <p:nvPr>
            <p:ph hasCustomPrompt="1" idx="8" type="title"/>
          </p:nvPr>
        </p:nvSpPr>
        <p:spPr>
          <a:xfrm>
            <a:off x="6518002" y="1702328"/>
            <a:ext cx="1324800" cy="47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3" name="Google Shape;303;p34"/>
          <p:cNvSpPr txBox="1"/>
          <p:nvPr>
            <p:ph idx="9"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_1">
    <p:bg>
      <p:bgPr>
        <a:blipFill>
          <a:blip r:embed="rId2">
            <a:alphaModFix/>
          </a:blip>
          <a:stretch>
            <a:fillRect/>
          </a:stretch>
        </a:blipFill>
      </p:bgPr>
    </p:bg>
    <p:spTree>
      <p:nvGrpSpPr>
        <p:cNvPr id="304" name="Shape 304"/>
        <p:cNvGrpSpPr/>
        <p:nvPr/>
      </p:nvGrpSpPr>
      <p:grpSpPr>
        <a:xfrm>
          <a:off x="0" y="0"/>
          <a:ext cx="0" cy="0"/>
          <a:chOff x="0" y="0"/>
          <a:chExt cx="0" cy="0"/>
        </a:xfrm>
      </p:grpSpPr>
      <p:sp>
        <p:nvSpPr>
          <p:cNvPr id="305" name="Google Shape;305;p35"/>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7" name="Google Shape;307;p35"/>
          <p:cNvSpPr txBox="1"/>
          <p:nvPr>
            <p:ph idx="2" type="title"/>
          </p:nvPr>
        </p:nvSpPr>
        <p:spPr>
          <a:xfrm>
            <a:off x="890875" y="2358440"/>
            <a:ext cx="2241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8" name="Google Shape;308;p35"/>
          <p:cNvSpPr txBox="1"/>
          <p:nvPr>
            <p:ph idx="1" type="subTitle"/>
          </p:nvPr>
        </p:nvSpPr>
        <p:spPr>
          <a:xfrm>
            <a:off x="890875" y="2886140"/>
            <a:ext cx="22419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9" name="Google Shape;309;p35"/>
          <p:cNvSpPr txBox="1"/>
          <p:nvPr>
            <p:ph idx="3" type="title"/>
          </p:nvPr>
        </p:nvSpPr>
        <p:spPr>
          <a:xfrm>
            <a:off x="3439563" y="2358440"/>
            <a:ext cx="2241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0" name="Google Shape;310;p35"/>
          <p:cNvSpPr txBox="1"/>
          <p:nvPr>
            <p:ph idx="4" type="subTitle"/>
          </p:nvPr>
        </p:nvSpPr>
        <p:spPr>
          <a:xfrm>
            <a:off x="3439563" y="2886140"/>
            <a:ext cx="22419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1" name="Google Shape;311;p35"/>
          <p:cNvSpPr txBox="1"/>
          <p:nvPr>
            <p:ph idx="5" type="title"/>
          </p:nvPr>
        </p:nvSpPr>
        <p:spPr>
          <a:xfrm>
            <a:off x="5988275" y="2358440"/>
            <a:ext cx="2241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2" name="Google Shape;312;p35"/>
          <p:cNvSpPr txBox="1"/>
          <p:nvPr>
            <p:ph idx="6" type="subTitle"/>
          </p:nvPr>
        </p:nvSpPr>
        <p:spPr>
          <a:xfrm>
            <a:off x="5988275" y="2886140"/>
            <a:ext cx="22419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13" name="Google Shape;313;p35"/>
          <p:cNvGrpSpPr/>
          <p:nvPr/>
        </p:nvGrpSpPr>
        <p:grpSpPr>
          <a:xfrm>
            <a:off x="8373782" y="4621856"/>
            <a:ext cx="882480" cy="329031"/>
            <a:chOff x="4042650" y="642025"/>
            <a:chExt cx="1154625" cy="430500"/>
          </a:xfrm>
        </p:grpSpPr>
        <p:sp>
          <p:nvSpPr>
            <p:cNvPr id="314" name="Google Shape;314;p35"/>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35"/>
          <p:cNvGrpSpPr/>
          <p:nvPr/>
        </p:nvGrpSpPr>
        <p:grpSpPr>
          <a:xfrm rot="10800000">
            <a:off x="5649001" y="4534812"/>
            <a:ext cx="2724785" cy="350705"/>
            <a:chOff x="198225" y="4390550"/>
            <a:chExt cx="3765075" cy="484600"/>
          </a:xfrm>
        </p:grpSpPr>
        <p:sp>
          <p:nvSpPr>
            <p:cNvPr id="317" name="Google Shape;317;p35"/>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35"/>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0" name="Google Shape;320;p35"/>
          <p:cNvPicPr preferRelativeResize="0"/>
          <p:nvPr/>
        </p:nvPicPr>
        <p:blipFill rotWithShape="1">
          <a:blip r:embed="rId3">
            <a:alphaModFix/>
          </a:blip>
          <a:srcRect b="44478" l="0" r="0" t="0"/>
          <a:stretch/>
        </p:blipFill>
        <p:spPr>
          <a:xfrm>
            <a:off x="70550" y="54126"/>
            <a:ext cx="2502225" cy="84192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_1">
    <p:bg>
      <p:bgPr>
        <a:blipFill>
          <a:blip r:embed="rId2">
            <a:alphaModFix/>
          </a:blip>
          <a:stretch>
            <a:fillRect/>
          </a:stretch>
        </a:blipFill>
      </p:bgPr>
    </p:bg>
    <p:spTree>
      <p:nvGrpSpPr>
        <p:cNvPr id="321" name="Shape 321"/>
        <p:cNvGrpSpPr/>
        <p:nvPr/>
      </p:nvGrpSpPr>
      <p:grpSpPr>
        <a:xfrm>
          <a:off x="0" y="0"/>
          <a:ext cx="0" cy="0"/>
          <a:chOff x="0" y="0"/>
          <a:chExt cx="0" cy="0"/>
        </a:xfrm>
      </p:grpSpPr>
      <p:sp>
        <p:nvSpPr>
          <p:cNvPr id="322" name="Google Shape;322;p36"/>
          <p:cNvSpPr/>
          <p:nvPr/>
        </p:nvSpPr>
        <p:spPr>
          <a:xfrm>
            <a:off x="-650500" y="-83295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3" name="Google Shape;323;p36"/>
          <p:cNvPicPr preferRelativeResize="0"/>
          <p:nvPr/>
        </p:nvPicPr>
        <p:blipFill rotWithShape="1">
          <a:blip r:embed="rId3">
            <a:alphaModFix/>
          </a:blip>
          <a:srcRect b="34314" l="0" r="28886" t="0"/>
          <a:stretch/>
        </p:blipFill>
        <p:spPr>
          <a:xfrm>
            <a:off x="6685800" y="3758425"/>
            <a:ext cx="2380825" cy="1332674"/>
          </a:xfrm>
          <a:prstGeom prst="rect">
            <a:avLst/>
          </a:prstGeom>
          <a:noFill/>
          <a:ln>
            <a:noFill/>
          </a:ln>
        </p:spPr>
      </p:pic>
      <p:sp>
        <p:nvSpPr>
          <p:cNvPr id="324" name="Google Shape;324;p36"/>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5" name="Google Shape;325;p36"/>
          <p:cNvSpPr txBox="1"/>
          <p:nvPr>
            <p:ph idx="2" type="title"/>
          </p:nvPr>
        </p:nvSpPr>
        <p:spPr>
          <a:xfrm>
            <a:off x="865180" y="1537650"/>
            <a:ext cx="1880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6" name="Google Shape;326;p36"/>
          <p:cNvSpPr txBox="1"/>
          <p:nvPr>
            <p:ph idx="1" type="subTitle"/>
          </p:nvPr>
        </p:nvSpPr>
        <p:spPr>
          <a:xfrm>
            <a:off x="3390000" y="1493700"/>
            <a:ext cx="48303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7" name="Google Shape;327;p36"/>
          <p:cNvSpPr txBox="1"/>
          <p:nvPr>
            <p:ph idx="3" type="title"/>
          </p:nvPr>
        </p:nvSpPr>
        <p:spPr>
          <a:xfrm>
            <a:off x="863525" y="2592560"/>
            <a:ext cx="1883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8" name="Google Shape;328;p36"/>
          <p:cNvSpPr txBox="1"/>
          <p:nvPr>
            <p:ph idx="4" type="subTitle"/>
          </p:nvPr>
        </p:nvSpPr>
        <p:spPr>
          <a:xfrm>
            <a:off x="3391200" y="2550906"/>
            <a:ext cx="48279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9" name="Google Shape;329;p36"/>
          <p:cNvSpPr txBox="1"/>
          <p:nvPr>
            <p:ph idx="5" type="title"/>
          </p:nvPr>
        </p:nvSpPr>
        <p:spPr>
          <a:xfrm>
            <a:off x="863526" y="3647470"/>
            <a:ext cx="1883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0" name="Google Shape;330;p36"/>
          <p:cNvSpPr txBox="1"/>
          <p:nvPr>
            <p:ph idx="6" type="subTitle"/>
          </p:nvPr>
        </p:nvSpPr>
        <p:spPr>
          <a:xfrm>
            <a:off x="3391200" y="3605112"/>
            <a:ext cx="48279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6_1_1_2">
    <p:bg>
      <p:bgPr>
        <a:blipFill>
          <a:blip r:embed="rId2">
            <a:alphaModFix/>
          </a:blip>
          <a:stretch>
            <a:fillRect/>
          </a:stretch>
        </a:blipFill>
      </p:bgPr>
    </p:bg>
    <p:spTree>
      <p:nvGrpSpPr>
        <p:cNvPr id="331" name="Shape 331"/>
        <p:cNvGrpSpPr/>
        <p:nvPr/>
      </p:nvGrpSpPr>
      <p:grpSpPr>
        <a:xfrm>
          <a:off x="0" y="0"/>
          <a:ext cx="0" cy="0"/>
          <a:chOff x="0" y="0"/>
          <a:chExt cx="0" cy="0"/>
        </a:xfrm>
      </p:grpSpPr>
      <p:sp>
        <p:nvSpPr>
          <p:cNvPr id="332" name="Google Shape;332;p37"/>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4" name="Google Shape;334;p37"/>
          <p:cNvSpPr txBox="1"/>
          <p:nvPr>
            <p:ph idx="2" type="title"/>
          </p:nvPr>
        </p:nvSpPr>
        <p:spPr>
          <a:xfrm>
            <a:off x="890875" y="3312190"/>
            <a:ext cx="22419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5" name="Google Shape;335;p37"/>
          <p:cNvSpPr txBox="1"/>
          <p:nvPr>
            <p:ph idx="1" type="subTitle"/>
          </p:nvPr>
        </p:nvSpPr>
        <p:spPr>
          <a:xfrm>
            <a:off x="890875" y="3839896"/>
            <a:ext cx="22419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6" name="Google Shape;336;p37"/>
          <p:cNvSpPr txBox="1"/>
          <p:nvPr>
            <p:ph idx="3" type="title"/>
          </p:nvPr>
        </p:nvSpPr>
        <p:spPr>
          <a:xfrm>
            <a:off x="3439563" y="3312190"/>
            <a:ext cx="22419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7" name="Google Shape;337;p37"/>
          <p:cNvSpPr txBox="1"/>
          <p:nvPr>
            <p:ph idx="4" type="subTitle"/>
          </p:nvPr>
        </p:nvSpPr>
        <p:spPr>
          <a:xfrm>
            <a:off x="3439575" y="3839896"/>
            <a:ext cx="22419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8" name="Google Shape;338;p37"/>
          <p:cNvSpPr txBox="1"/>
          <p:nvPr>
            <p:ph idx="5" type="title"/>
          </p:nvPr>
        </p:nvSpPr>
        <p:spPr>
          <a:xfrm>
            <a:off x="5988275" y="3312190"/>
            <a:ext cx="22419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9" name="Google Shape;339;p37"/>
          <p:cNvSpPr txBox="1"/>
          <p:nvPr>
            <p:ph idx="6" type="subTitle"/>
          </p:nvPr>
        </p:nvSpPr>
        <p:spPr>
          <a:xfrm>
            <a:off x="5988275" y="3839896"/>
            <a:ext cx="22419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40" name="Google Shape;340;p37"/>
          <p:cNvGrpSpPr/>
          <p:nvPr/>
        </p:nvGrpSpPr>
        <p:grpSpPr>
          <a:xfrm>
            <a:off x="8373782" y="4621856"/>
            <a:ext cx="882480" cy="329031"/>
            <a:chOff x="4042650" y="642025"/>
            <a:chExt cx="1154625" cy="430500"/>
          </a:xfrm>
        </p:grpSpPr>
        <p:sp>
          <p:nvSpPr>
            <p:cNvPr id="341" name="Google Shape;341;p37"/>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37"/>
          <p:cNvGrpSpPr/>
          <p:nvPr/>
        </p:nvGrpSpPr>
        <p:grpSpPr>
          <a:xfrm rot="10800000">
            <a:off x="5649001" y="4534812"/>
            <a:ext cx="2724785" cy="350705"/>
            <a:chOff x="198225" y="4390550"/>
            <a:chExt cx="3765075" cy="484600"/>
          </a:xfrm>
        </p:grpSpPr>
        <p:sp>
          <p:nvSpPr>
            <p:cNvPr id="344" name="Google Shape;344;p37"/>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7"/>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37"/>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7" name="Google Shape;347;p37"/>
          <p:cNvPicPr preferRelativeResize="0"/>
          <p:nvPr/>
        </p:nvPicPr>
        <p:blipFill rotWithShape="1">
          <a:blip r:embed="rId3">
            <a:alphaModFix/>
          </a:blip>
          <a:srcRect b="44478" l="0" r="0" t="0"/>
          <a:stretch/>
        </p:blipFill>
        <p:spPr>
          <a:xfrm>
            <a:off x="70550" y="54126"/>
            <a:ext cx="2502225" cy="841925"/>
          </a:xfrm>
          <a:prstGeom prst="rect">
            <a:avLst/>
          </a:prstGeom>
          <a:noFill/>
          <a:ln>
            <a:noFill/>
          </a:ln>
        </p:spPr>
      </p:pic>
      <p:sp>
        <p:nvSpPr>
          <p:cNvPr id="348" name="Google Shape;348;p37"/>
          <p:cNvSpPr/>
          <p:nvPr>
            <p:ph idx="7" type="pic"/>
          </p:nvPr>
        </p:nvSpPr>
        <p:spPr>
          <a:xfrm>
            <a:off x="2376450" y="1285600"/>
            <a:ext cx="4368000" cy="1933800"/>
          </a:xfrm>
          <a:prstGeom prst="snip2DiagRect">
            <a:avLst>
              <a:gd fmla="val 0" name="adj1"/>
              <a:gd fmla="val 16667" name="adj2"/>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6_1_1_1_1">
    <p:bg>
      <p:bgPr>
        <a:blipFill>
          <a:blip r:embed="rId2">
            <a:alphaModFix/>
          </a:blip>
          <a:stretch>
            <a:fillRect/>
          </a:stretch>
        </a:blipFill>
      </p:bgPr>
    </p:bg>
    <p:spTree>
      <p:nvGrpSpPr>
        <p:cNvPr id="349" name="Shape 349"/>
        <p:cNvGrpSpPr/>
        <p:nvPr/>
      </p:nvGrpSpPr>
      <p:grpSpPr>
        <a:xfrm>
          <a:off x="0" y="0"/>
          <a:ext cx="0" cy="0"/>
          <a:chOff x="0" y="0"/>
          <a:chExt cx="0" cy="0"/>
        </a:xfrm>
      </p:grpSpPr>
      <p:sp>
        <p:nvSpPr>
          <p:cNvPr id="350" name="Google Shape;350;p38"/>
          <p:cNvSpPr/>
          <p:nvPr/>
        </p:nvSpPr>
        <p:spPr>
          <a:xfrm>
            <a:off x="-650500" y="-83295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1" name="Google Shape;351;p38"/>
          <p:cNvPicPr preferRelativeResize="0"/>
          <p:nvPr/>
        </p:nvPicPr>
        <p:blipFill rotWithShape="1">
          <a:blip r:embed="rId3">
            <a:alphaModFix/>
          </a:blip>
          <a:srcRect b="34314" l="0" r="28886" t="0"/>
          <a:stretch/>
        </p:blipFill>
        <p:spPr>
          <a:xfrm>
            <a:off x="6685800" y="3758425"/>
            <a:ext cx="2380825" cy="1332674"/>
          </a:xfrm>
          <a:prstGeom prst="rect">
            <a:avLst/>
          </a:prstGeom>
          <a:noFill/>
          <a:ln>
            <a:noFill/>
          </a:ln>
        </p:spPr>
      </p:pic>
      <p:sp>
        <p:nvSpPr>
          <p:cNvPr id="352" name="Google Shape;352;p38"/>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3" name="Google Shape;353;p38"/>
          <p:cNvSpPr txBox="1"/>
          <p:nvPr>
            <p:ph idx="2" type="title"/>
          </p:nvPr>
        </p:nvSpPr>
        <p:spPr>
          <a:xfrm>
            <a:off x="5198756" y="1168750"/>
            <a:ext cx="2079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4" name="Google Shape;354;p38"/>
          <p:cNvSpPr txBox="1"/>
          <p:nvPr>
            <p:ph idx="1" type="subTitle"/>
          </p:nvPr>
        </p:nvSpPr>
        <p:spPr>
          <a:xfrm>
            <a:off x="5196925" y="1696447"/>
            <a:ext cx="3130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5" name="Google Shape;355;p38"/>
          <p:cNvSpPr txBox="1"/>
          <p:nvPr>
            <p:ph idx="3" type="title"/>
          </p:nvPr>
        </p:nvSpPr>
        <p:spPr>
          <a:xfrm>
            <a:off x="5196925" y="2299857"/>
            <a:ext cx="2083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6" name="Google Shape;356;p38"/>
          <p:cNvSpPr txBox="1"/>
          <p:nvPr>
            <p:ph idx="4" type="subTitle"/>
          </p:nvPr>
        </p:nvSpPr>
        <p:spPr>
          <a:xfrm>
            <a:off x="5197703" y="2829849"/>
            <a:ext cx="31287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7" name="Google Shape;357;p38"/>
          <p:cNvSpPr txBox="1"/>
          <p:nvPr>
            <p:ph idx="5" type="title"/>
          </p:nvPr>
        </p:nvSpPr>
        <p:spPr>
          <a:xfrm>
            <a:off x="5196926" y="3430965"/>
            <a:ext cx="2083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8" name="Google Shape;358;p38"/>
          <p:cNvSpPr txBox="1"/>
          <p:nvPr>
            <p:ph idx="6" type="subTitle"/>
          </p:nvPr>
        </p:nvSpPr>
        <p:spPr>
          <a:xfrm>
            <a:off x="5197703" y="3960250"/>
            <a:ext cx="31287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9" name="Google Shape;359;p38"/>
          <p:cNvSpPr txBox="1"/>
          <p:nvPr>
            <p:ph hasCustomPrompt="1" idx="7" type="title"/>
          </p:nvPr>
        </p:nvSpPr>
        <p:spPr>
          <a:xfrm>
            <a:off x="4010579" y="1500185"/>
            <a:ext cx="1085400" cy="47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60" name="Google Shape;360;p38"/>
          <p:cNvSpPr txBox="1"/>
          <p:nvPr>
            <p:ph hasCustomPrompt="1" idx="8" type="title"/>
          </p:nvPr>
        </p:nvSpPr>
        <p:spPr>
          <a:xfrm>
            <a:off x="4029300" y="2633994"/>
            <a:ext cx="1085400" cy="47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61" name="Google Shape;361;p38"/>
          <p:cNvSpPr txBox="1"/>
          <p:nvPr>
            <p:ph hasCustomPrompt="1" idx="9" type="title"/>
          </p:nvPr>
        </p:nvSpPr>
        <p:spPr>
          <a:xfrm>
            <a:off x="4029300" y="3767720"/>
            <a:ext cx="1085400" cy="47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62" name="Google Shape;362;p38"/>
          <p:cNvSpPr/>
          <p:nvPr>
            <p:ph idx="13" type="pic"/>
          </p:nvPr>
        </p:nvSpPr>
        <p:spPr>
          <a:xfrm>
            <a:off x="720000" y="1571500"/>
            <a:ext cx="3085800" cy="2796000"/>
          </a:xfrm>
          <a:prstGeom prst="snip2DiagRect">
            <a:avLst>
              <a:gd fmla="val 0" name="adj1"/>
              <a:gd fmla="val 16667" name="adj2"/>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6_1_1_2_1">
    <p:bg>
      <p:bgPr>
        <a:blipFill>
          <a:blip r:embed="rId2">
            <a:alphaModFix/>
          </a:blip>
          <a:stretch>
            <a:fillRect/>
          </a:stretch>
        </a:blipFill>
      </p:bgPr>
    </p:bg>
    <p:spTree>
      <p:nvGrpSpPr>
        <p:cNvPr id="363" name="Shape 363"/>
        <p:cNvGrpSpPr/>
        <p:nvPr/>
      </p:nvGrpSpPr>
      <p:grpSpPr>
        <a:xfrm>
          <a:off x="0" y="0"/>
          <a:ext cx="0" cy="0"/>
          <a:chOff x="0" y="0"/>
          <a:chExt cx="0" cy="0"/>
        </a:xfrm>
      </p:grpSpPr>
      <p:sp>
        <p:nvSpPr>
          <p:cNvPr id="364" name="Google Shape;364;p39"/>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6" name="Google Shape;366;p39"/>
          <p:cNvSpPr txBox="1"/>
          <p:nvPr>
            <p:ph idx="2" type="title"/>
          </p:nvPr>
        </p:nvSpPr>
        <p:spPr>
          <a:xfrm>
            <a:off x="775575" y="3166571"/>
            <a:ext cx="2338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7" name="Google Shape;367;p39"/>
          <p:cNvSpPr txBox="1"/>
          <p:nvPr>
            <p:ph idx="1" type="subTitle"/>
          </p:nvPr>
        </p:nvSpPr>
        <p:spPr>
          <a:xfrm>
            <a:off x="775575" y="2575850"/>
            <a:ext cx="2338200" cy="615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8" name="Google Shape;368;p39"/>
          <p:cNvSpPr txBox="1"/>
          <p:nvPr>
            <p:ph idx="3" type="title"/>
          </p:nvPr>
        </p:nvSpPr>
        <p:spPr>
          <a:xfrm>
            <a:off x="3402894" y="3166571"/>
            <a:ext cx="2338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9" name="Google Shape;369;p39"/>
          <p:cNvSpPr txBox="1"/>
          <p:nvPr>
            <p:ph idx="4" type="subTitle"/>
          </p:nvPr>
        </p:nvSpPr>
        <p:spPr>
          <a:xfrm>
            <a:off x="3402894" y="2575850"/>
            <a:ext cx="2338200" cy="615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0" name="Google Shape;370;p39"/>
          <p:cNvSpPr txBox="1"/>
          <p:nvPr>
            <p:ph idx="5" type="title"/>
          </p:nvPr>
        </p:nvSpPr>
        <p:spPr>
          <a:xfrm>
            <a:off x="6089913" y="3166571"/>
            <a:ext cx="2338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1" name="Google Shape;371;p39"/>
          <p:cNvSpPr txBox="1"/>
          <p:nvPr>
            <p:ph idx="6" type="subTitle"/>
          </p:nvPr>
        </p:nvSpPr>
        <p:spPr>
          <a:xfrm>
            <a:off x="6089913" y="2575850"/>
            <a:ext cx="2338200" cy="615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72" name="Google Shape;372;p39"/>
          <p:cNvGrpSpPr/>
          <p:nvPr/>
        </p:nvGrpSpPr>
        <p:grpSpPr>
          <a:xfrm>
            <a:off x="8373782" y="4621856"/>
            <a:ext cx="882480" cy="329031"/>
            <a:chOff x="4042650" y="642025"/>
            <a:chExt cx="1154625" cy="430500"/>
          </a:xfrm>
        </p:grpSpPr>
        <p:sp>
          <p:nvSpPr>
            <p:cNvPr id="373" name="Google Shape;373;p39"/>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9"/>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39"/>
          <p:cNvGrpSpPr/>
          <p:nvPr/>
        </p:nvGrpSpPr>
        <p:grpSpPr>
          <a:xfrm rot="10800000">
            <a:off x="5649001" y="4534812"/>
            <a:ext cx="2724785" cy="350705"/>
            <a:chOff x="198225" y="4390550"/>
            <a:chExt cx="3765075" cy="484600"/>
          </a:xfrm>
        </p:grpSpPr>
        <p:sp>
          <p:nvSpPr>
            <p:cNvPr id="376" name="Google Shape;376;p39"/>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9"/>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 name="Google Shape;378;p39"/>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9" name="Google Shape;379;p39"/>
          <p:cNvPicPr preferRelativeResize="0"/>
          <p:nvPr/>
        </p:nvPicPr>
        <p:blipFill rotWithShape="1">
          <a:blip r:embed="rId3">
            <a:alphaModFix/>
          </a:blip>
          <a:srcRect b="44478" l="0" r="0" t="0"/>
          <a:stretch/>
        </p:blipFill>
        <p:spPr>
          <a:xfrm>
            <a:off x="70550" y="54126"/>
            <a:ext cx="2502225" cy="84192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blipFill>
          <a:blip r:embed="rId2">
            <a:alphaModFix/>
          </a:blip>
          <a:stretch>
            <a:fillRect/>
          </a:stretch>
        </a:blipFill>
      </p:bgPr>
    </p:bg>
    <p:spTree>
      <p:nvGrpSpPr>
        <p:cNvPr id="380" name="Shape 380"/>
        <p:cNvGrpSpPr/>
        <p:nvPr/>
      </p:nvGrpSpPr>
      <p:grpSpPr>
        <a:xfrm>
          <a:off x="0" y="0"/>
          <a:ext cx="0" cy="0"/>
          <a:chOff x="0" y="0"/>
          <a:chExt cx="0" cy="0"/>
        </a:xfrm>
      </p:grpSpPr>
      <p:sp>
        <p:nvSpPr>
          <p:cNvPr id="381" name="Google Shape;381;p40"/>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0"/>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0"/>
          <p:cNvSpPr/>
          <p:nvPr/>
        </p:nvSpPr>
        <p:spPr>
          <a:xfrm>
            <a:off x="535025" y="277250"/>
            <a:ext cx="8073900" cy="45891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0"/>
          <p:cNvSpPr txBox="1"/>
          <p:nvPr>
            <p:ph type="title"/>
          </p:nvPr>
        </p:nvSpPr>
        <p:spPr>
          <a:xfrm>
            <a:off x="720000" y="43891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5" name="Google Shape;385;p40"/>
          <p:cNvSpPr txBox="1"/>
          <p:nvPr>
            <p:ph idx="2" type="title"/>
          </p:nvPr>
        </p:nvSpPr>
        <p:spPr>
          <a:xfrm>
            <a:off x="927243" y="1766400"/>
            <a:ext cx="2188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6" name="Google Shape;386;p40"/>
          <p:cNvSpPr txBox="1"/>
          <p:nvPr>
            <p:ph idx="1" type="subTitle"/>
          </p:nvPr>
        </p:nvSpPr>
        <p:spPr>
          <a:xfrm>
            <a:off x="927143" y="2204775"/>
            <a:ext cx="21888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7" name="Google Shape;387;p40"/>
          <p:cNvSpPr txBox="1"/>
          <p:nvPr>
            <p:ph idx="3" type="title"/>
          </p:nvPr>
        </p:nvSpPr>
        <p:spPr>
          <a:xfrm>
            <a:off x="6028057" y="1766400"/>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8" name="Google Shape;388;p40"/>
          <p:cNvSpPr txBox="1"/>
          <p:nvPr>
            <p:ph idx="4" type="subTitle"/>
          </p:nvPr>
        </p:nvSpPr>
        <p:spPr>
          <a:xfrm>
            <a:off x="6028043" y="2204775"/>
            <a:ext cx="21888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9" name="Google Shape;389;p40"/>
          <p:cNvSpPr txBox="1"/>
          <p:nvPr>
            <p:ph idx="5" type="title"/>
          </p:nvPr>
        </p:nvSpPr>
        <p:spPr>
          <a:xfrm>
            <a:off x="927243" y="3199800"/>
            <a:ext cx="2188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0" name="Google Shape;390;p40"/>
          <p:cNvSpPr txBox="1"/>
          <p:nvPr>
            <p:ph idx="6" type="subTitle"/>
          </p:nvPr>
        </p:nvSpPr>
        <p:spPr>
          <a:xfrm>
            <a:off x="927143" y="3638175"/>
            <a:ext cx="21888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1" name="Google Shape;391;p40"/>
          <p:cNvSpPr txBox="1"/>
          <p:nvPr>
            <p:ph idx="7" type="title"/>
          </p:nvPr>
        </p:nvSpPr>
        <p:spPr>
          <a:xfrm>
            <a:off x="6028057" y="3199800"/>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2" name="Google Shape;392;p40"/>
          <p:cNvSpPr txBox="1"/>
          <p:nvPr>
            <p:ph idx="8" type="subTitle"/>
          </p:nvPr>
        </p:nvSpPr>
        <p:spPr>
          <a:xfrm>
            <a:off x="6028043" y="3638175"/>
            <a:ext cx="21888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3" name="Google Shape;393;p40"/>
          <p:cNvSpPr/>
          <p:nvPr/>
        </p:nvSpPr>
        <p:spPr>
          <a:xfrm>
            <a:off x="8608950" y="22477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0"/>
          <p:cNvSpPr/>
          <p:nvPr/>
        </p:nvSpPr>
        <p:spPr>
          <a:xfrm>
            <a:off x="239550" y="466342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45" name="Shape 45"/>
        <p:cNvGrpSpPr/>
        <p:nvPr/>
      </p:nvGrpSpPr>
      <p:grpSpPr>
        <a:xfrm>
          <a:off x="0" y="0"/>
          <a:ext cx="0" cy="0"/>
          <a:chOff x="0" y="0"/>
          <a:chExt cx="0" cy="0"/>
        </a:xfrm>
      </p:grpSpPr>
      <p:sp>
        <p:nvSpPr>
          <p:cNvPr id="46" name="Google Shape;4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 name="Google Shape;47;p5"/>
          <p:cNvSpPr txBox="1"/>
          <p:nvPr>
            <p:ph idx="2" type="title"/>
          </p:nvPr>
        </p:nvSpPr>
        <p:spPr>
          <a:xfrm>
            <a:off x="1535050" y="3501550"/>
            <a:ext cx="27228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 name="Google Shape;48;p5"/>
          <p:cNvSpPr txBox="1"/>
          <p:nvPr>
            <p:ph idx="3" type="title"/>
          </p:nvPr>
        </p:nvSpPr>
        <p:spPr>
          <a:xfrm>
            <a:off x="4904150" y="3501550"/>
            <a:ext cx="27228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 name="Google Shape;49;p5"/>
          <p:cNvSpPr txBox="1"/>
          <p:nvPr>
            <p:ph idx="1" type="subTitle"/>
          </p:nvPr>
        </p:nvSpPr>
        <p:spPr>
          <a:xfrm>
            <a:off x="4904152" y="2295475"/>
            <a:ext cx="27228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0" name="Google Shape;50;p5"/>
          <p:cNvSpPr txBox="1"/>
          <p:nvPr>
            <p:ph idx="4" type="subTitle"/>
          </p:nvPr>
        </p:nvSpPr>
        <p:spPr>
          <a:xfrm>
            <a:off x="1535050" y="2295475"/>
            <a:ext cx="27228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 name="Google Shape;51;p5"/>
          <p:cNvSpPr/>
          <p:nvPr/>
        </p:nvSpPr>
        <p:spPr>
          <a:xfrm>
            <a:off x="-944225" y="-771375"/>
            <a:ext cx="5017200" cy="5017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6250675" y="2068287"/>
            <a:ext cx="3603600" cy="3603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423988" y="859361"/>
            <a:ext cx="400800" cy="3624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312288" y="4468061"/>
            <a:ext cx="400800" cy="3624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5"/>
          <p:cNvGrpSpPr/>
          <p:nvPr/>
        </p:nvGrpSpPr>
        <p:grpSpPr>
          <a:xfrm rot="-5400000">
            <a:off x="-816695" y="997044"/>
            <a:ext cx="2428951" cy="434862"/>
            <a:chOff x="1358103" y="3291921"/>
            <a:chExt cx="3368397" cy="603054"/>
          </a:xfrm>
        </p:grpSpPr>
        <p:sp>
          <p:nvSpPr>
            <p:cNvPr id="56" name="Google Shape;56;p5"/>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8" name="Google Shape;58;p5"/>
          <p:cNvPicPr preferRelativeResize="0"/>
          <p:nvPr/>
        </p:nvPicPr>
        <p:blipFill rotWithShape="1">
          <a:blip r:embed="rId3">
            <a:alphaModFix/>
          </a:blip>
          <a:srcRect b="33936" l="0" r="0" t="0"/>
          <a:stretch/>
        </p:blipFill>
        <p:spPr>
          <a:xfrm>
            <a:off x="5796100" y="3803150"/>
            <a:ext cx="3347900" cy="1340349"/>
          </a:xfrm>
          <a:prstGeom prst="rect">
            <a:avLst/>
          </a:prstGeom>
          <a:noFill/>
          <a:ln>
            <a:noFill/>
          </a:ln>
        </p:spPr>
      </p:pic>
      <p:pic>
        <p:nvPicPr>
          <p:cNvPr id="59" name="Google Shape;59;p5"/>
          <p:cNvPicPr preferRelativeResize="0"/>
          <p:nvPr/>
        </p:nvPicPr>
        <p:blipFill rotWithShape="1">
          <a:blip r:embed="rId3">
            <a:alphaModFix/>
          </a:blip>
          <a:srcRect b="0" l="63921" r="0" t="0"/>
          <a:stretch/>
        </p:blipFill>
        <p:spPr>
          <a:xfrm>
            <a:off x="0" y="2545350"/>
            <a:ext cx="1207900" cy="2028874"/>
          </a:xfrm>
          <a:prstGeom prst="rect">
            <a:avLst/>
          </a:prstGeom>
          <a:noFill/>
          <a:ln>
            <a:noFill/>
          </a:ln>
        </p:spPr>
      </p:pic>
      <p:sp>
        <p:nvSpPr>
          <p:cNvPr id="60" name="Google Shape;60;p5"/>
          <p:cNvSpPr/>
          <p:nvPr/>
        </p:nvSpPr>
        <p:spPr>
          <a:xfrm>
            <a:off x="8423988" y="322506"/>
            <a:ext cx="400800" cy="3624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bg>
      <p:bgPr>
        <a:blipFill>
          <a:blip r:embed="rId2">
            <a:alphaModFix/>
          </a:blip>
          <a:stretch>
            <a:fillRect/>
          </a:stretch>
        </a:blipFill>
      </p:bgPr>
    </p:bg>
    <p:spTree>
      <p:nvGrpSpPr>
        <p:cNvPr id="395" name="Shape 395"/>
        <p:cNvGrpSpPr/>
        <p:nvPr/>
      </p:nvGrpSpPr>
      <p:grpSpPr>
        <a:xfrm>
          <a:off x="0" y="0"/>
          <a:ext cx="0" cy="0"/>
          <a:chOff x="0" y="0"/>
          <a:chExt cx="0" cy="0"/>
        </a:xfrm>
      </p:grpSpPr>
      <p:sp>
        <p:nvSpPr>
          <p:cNvPr id="396" name="Google Shape;396;p41"/>
          <p:cNvSpPr/>
          <p:nvPr/>
        </p:nvSpPr>
        <p:spPr>
          <a:xfrm>
            <a:off x="6014575" y="1982125"/>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1"/>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8" name="Google Shape;398;p41"/>
          <p:cNvSpPr txBox="1"/>
          <p:nvPr>
            <p:ph idx="2" type="title"/>
          </p:nvPr>
        </p:nvSpPr>
        <p:spPr>
          <a:xfrm>
            <a:off x="720106" y="1809875"/>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9" name="Google Shape;399;p41"/>
          <p:cNvSpPr txBox="1"/>
          <p:nvPr>
            <p:ph idx="1" type="subTitle"/>
          </p:nvPr>
        </p:nvSpPr>
        <p:spPr>
          <a:xfrm>
            <a:off x="720006" y="2248250"/>
            <a:ext cx="21888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0" name="Google Shape;400;p41"/>
          <p:cNvSpPr txBox="1"/>
          <p:nvPr>
            <p:ph idx="3" type="title"/>
          </p:nvPr>
        </p:nvSpPr>
        <p:spPr>
          <a:xfrm>
            <a:off x="3490594" y="1809875"/>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1" name="Google Shape;401;p41"/>
          <p:cNvSpPr txBox="1"/>
          <p:nvPr>
            <p:ph idx="4" type="subTitle"/>
          </p:nvPr>
        </p:nvSpPr>
        <p:spPr>
          <a:xfrm>
            <a:off x="3490575" y="2248250"/>
            <a:ext cx="21888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2" name="Google Shape;402;p41"/>
          <p:cNvSpPr txBox="1"/>
          <p:nvPr>
            <p:ph idx="5" type="title"/>
          </p:nvPr>
        </p:nvSpPr>
        <p:spPr>
          <a:xfrm>
            <a:off x="720106" y="3550125"/>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3" name="Google Shape;403;p41"/>
          <p:cNvSpPr txBox="1"/>
          <p:nvPr>
            <p:ph idx="6" type="subTitle"/>
          </p:nvPr>
        </p:nvSpPr>
        <p:spPr>
          <a:xfrm>
            <a:off x="720006" y="3988500"/>
            <a:ext cx="21888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4" name="Google Shape;404;p41"/>
          <p:cNvSpPr txBox="1"/>
          <p:nvPr>
            <p:ph idx="7" type="title"/>
          </p:nvPr>
        </p:nvSpPr>
        <p:spPr>
          <a:xfrm>
            <a:off x="3490594" y="3550125"/>
            <a:ext cx="2188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5" name="Google Shape;405;p41"/>
          <p:cNvSpPr txBox="1"/>
          <p:nvPr>
            <p:ph idx="8" type="subTitle"/>
          </p:nvPr>
        </p:nvSpPr>
        <p:spPr>
          <a:xfrm>
            <a:off x="3490575" y="3988500"/>
            <a:ext cx="21888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06" name="Google Shape;406;p41"/>
          <p:cNvGrpSpPr/>
          <p:nvPr/>
        </p:nvGrpSpPr>
        <p:grpSpPr>
          <a:xfrm>
            <a:off x="7165188" y="-12"/>
            <a:ext cx="1852400" cy="5143500"/>
            <a:chOff x="7165188" y="-12"/>
            <a:chExt cx="1852400" cy="5143500"/>
          </a:xfrm>
        </p:grpSpPr>
        <p:grpSp>
          <p:nvGrpSpPr>
            <p:cNvPr id="407" name="Google Shape;407;p41"/>
            <p:cNvGrpSpPr/>
            <p:nvPr/>
          </p:nvGrpSpPr>
          <p:grpSpPr>
            <a:xfrm flipH="1" rot="5400000">
              <a:off x="6164325" y="3018650"/>
              <a:ext cx="3765075" cy="484600"/>
              <a:chOff x="198225" y="4390550"/>
              <a:chExt cx="3765075" cy="484600"/>
            </a:xfrm>
          </p:grpSpPr>
          <p:sp>
            <p:nvSpPr>
              <p:cNvPr id="408" name="Google Shape;408;p41"/>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1"/>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41"/>
            <p:cNvGrpSpPr/>
            <p:nvPr/>
          </p:nvGrpSpPr>
          <p:grpSpPr>
            <a:xfrm flipH="1" rot="5400000">
              <a:off x="5770950" y="1394225"/>
              <a:ext cx="3427850" cy="639375"/>
              <a:chOff x="1298650" y="3255600"/>
              <a:chExt cx="3427850" cy="639375"/>
            </a:xfrm>
          </p:grpSpPr>
          <p:sp>
            <p:nvSpPr>
              <p:cNvPr id="411" name="Google Shape;411;p41"/>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1"/>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41"/>
            <p:cNvGrpSpPr/>
            <p:nvPr/>
          </p:nvGrpSpPr>
          <p:grpSpPr>
            <a:xfrm flipH="1" rot="-5400000">
              <a:off x="6892750" y="1640225"/>
              <a:ext cx="3765075" cy="484600"/>
              <a:chOff x="198225" y="4390550"/>
              <a:chExt cx="3765075" cy="484600"/>
            </a:xfrm>
          </p:grpSpPr>
          <p:sp>
            <p:nvSpPr>
              <p:cNvPr id="414" name="Google Shape;414;p41"/>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1"/>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41"/>
            <p:cNvSpPr/>
            <p:nvPr/>
          </p:nvSpPr>
          <p:spPr>
            <a:xfrm>
              <a:off x="7764000" y="82731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1"/>
            <p:cNvSpPr/>
            <p:nvPr/>
          </p:nvSpPr>
          <p:spPr>
            <a:xfrm>
              <a:off x="7764000" y="325694"/>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1"/>
            <p:cNvSpPr/>
            <p:nvPr/>
          </p:nvSpPr>
          <p:spPr>
            <a:xfrm>
              <a:off x="7406100" y="37650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1"/>
            <p:cNvSpPr/>
            <p:nvPr/>
          </p:nvSpPr>
          <p:spPr>
            <a:xfrm>
              <a:off x="7406100" y="42217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20" name="Google Shape;420;p41"/>
          <p:cNvPicPr preferRelativeResize="0"/>
          <p:nvPr/>
        </p:nvPicPr>
        <p:blipFill rotWithShape="1">
          <a:blip r:embed="rId3">
            <a:alphaModFix/>
          </a:blip>
          <a:srcRect b="33936" l="0" r="0" t="0"/>
          <a:stretch/>
        </p:blipFill>
        <p:spPr>
          <a:xfrm>
            <a:off x="0" y="0"/>
            <a:ext cx="3347900" cy="1340349"/>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_1_1">
    <p:bg>
      <p:bgPr>
        <a:blipFill>
          <a:blip r:embed="rId2">
            <a:alphaModFix/>
          </a:blip>
          <a:stretch>
            <a:fillRect/>
          </a:stretch>
        </a:blipFill>
      </p:bgPr>
    </p:bg>
    <p:spTree>
      <p:nvGrpSpPr>
        <p:cNvPr id="421" name="Shape 421"/>
        <p:cNvGrpSpPr/>
        <p:nvPr/>
      </p:nvGrpSpPr>
      <p:grpSpPr>
        <a:xfrm>
          <a:off x="0" y="0"/>
          <a:ext cx="0" cy="0"/>
          <a:chOff x="0" y="0"/>
          <a:chExt cx="0" cy="0"/>
        </a:xfrm>
      </p:grpSpPr>
      <p:sp>
        <p:nvSpPr>
          <p:cNvPr id="422" name="Google Shape;422;p42"/>
          <p:cNvSpPr/>
          <p:nvPr/>
        </p:nvSpPr>
        <p:spPr>
          <a:xfrm>
            <a:off x="6014575" y="1982125"/>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2"/>
          <p:cNvSpPr txBox="1"/>
          <p:nvPr>
            <p:ph type="title"/>
          </p:nvPr>
        </p:nvSpPr>
        <p:spPr>
          <a:xfrm>
            <a:off x="720000" y="43891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4" name="Google Shape;424;p42"/>
          <p:cNvSpPr txBox="1"/>
          <p:nvPr>
            <p:ph idx="2" type="title"/>
          </p:nvPr>
        </p:nvSpPr>
        <p:spPr>
          <a:xfrm>
            <a:off x="2092381" y="1505075"/>
            <a:ext cx="2188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5" name="Google Shape;425;p42"/>
          <p:cNvSpPr txBox="1"/>
          <p:nvPr>
            <p:ph idx="1" type="subTitle"/>
          </p:nvPr>
        </p:nvSpPr>
        <p:spPr>
          <a:xfrm>
            <a:off x="2092281" y="1920000"/>
            <a:ext cx="21888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6" name="Google Shape;426;p42"/>
          <p:cNvSpPr txBox="1"/>
          <p:nvPr>
            <p:ph idx="3" type="title"/>
          </p:nvPr>
        </p:nvSpPr>
        <p:spPr>
          <a:xfrm>
            <a:off x="4862869" y="1505075"/>
            <a:ext cx="2188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7" name="Google Shape;427;p42"/>
          <p:cNvSpPr txBox="1"/>
          <p:nvPr>
            <p:ph idx="4" type="subTitle"/>
          </p:nvPr>
        </p:nvSpPr>
        <p:spPr>
          <a:xfrm>
            <a:off x="4862850" y="1920000"/>
            <a:ext cx="21888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8" name="Google Shape;428;p42"/>
          <p:cNvSpPr txBox="1"/>
          <p:nvPr>
            <p:ph idx="5" type="title"/>
          </p:nvPr>
        </p:nvSpPr>
        <p:spPr>
          <a:xfrm>
            <a:off x="2092381" y="3245325"/>
            <a:ext cx="2188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9" name="Google Shape;429;p42"/>
          <p:cNvSpPr txBox="1"/>
          <p:nvPr>
            <p:ph idx="6" type="subTitle"/>
          </p:nvPr>
        </p:nvSpPr>
        <p:spPr>
          <a:xfrm>
            <a:off x="2092281" y="3660250"/>
            <a:ext cx="21888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0" name="Google Shape;430;p42"/>
          <p:cNvSpPr txBox="1"/>
          <p:nvPr>
            <p:ph idx="7" type="title"/>
          </p:nvPr>
        </p:nvSpPr>
        <p:spPr>
          <a:xfrm>
            <a:off x="4862869" y="3245325"/>
            <a:ext cx="2188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1" name="Google Shape;431;p42"/>
          <p:cNvSpPr txBox="1"/>
          <p:nvPr>
            <p:ph idx="8" type="subTitle"/>
          </p:nvPr>
        </p:nvSpPr>
        <p:spPr>
          <a:xfrm>
            <a:off x="4862850" y="3660250"/>
            <a:ext cx="21888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432" name="Google Shape;432;p42"/>
          <p:cNvPicPr preferRelativeResize="0"/>
          <p:nvPr/>
        </p:nvPicPr>
        <p:blipFill rotWithShape="1">
          <a:blip r:embed="rId3">
            <a:alphaModFix/>
          </a:blip>
          <a:srcRect b="33936" l="0" r="0" t="0"/>
          <a:stretch/>
        </p:blipFill>
        <p:spPr>
          <a:xfrm>
            <a:off x="0" y="0"/>
            <a:ext cx="3347900" cy="1340349"/>
          </a:xfrm>
          <a:prstGeom prst="rect">
            <a:avLst/>
          </a:prstGeom>
          <a:noFill/>
          <a:ln>
            <a:noFill/>
          </a:ln>
        </p:spPr>
      </p:pic>
      <p:grpSp>
        <p:nvGrpSpPr>
          <p:cNvPr id="433" name="Google Shape;433;p42"/>
          <p:cNvGrpSpPr/>
          <p:nvPr/>
        </p:nvGrpSpPr>
        <p:grpSpPr>
          <a:xfrm flipH="1" rot="5400000">
            <a:off x="6614738" y="3018650"/>
            <a:ext cx="3765075" cy="484600"/>
            <a:chOff x="198225" y="4390550"/>
            <a:chExt cx="3765075" cy="484600"/>
          </a:xfrm>
        </p:grpSpPr>
        <p:sp>
          <p:nvSpPr>
            <p:cNvPr id="434" name="Google Shape;434;p42"/>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2"/>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42"/>
          <p:cNvGrpSpPr/>
          <p:nvPr/>
        </p:nvGrpSpPr>
        <p:grpSpPr>
          <a:xfrm flipH="1" rot="5400000">
            <a:off x="-963837" y="1394225"/>
            <a:ext cx="3427850" cy="639375"/>
            <a:chOff x="1298650" y="3255600"/>
            <a:chExt cx="3427850" cy="639375"/>
          </a:xfrm>
        </p:grpSpPr>
        <p:sp>
          <p:nvSpPr>
            <p:cNvPr id="437" name="Google Shape;437;p42"/>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2"/>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42"/>
          <p:cNvSpPr/>
          <p:nvPr/>
        </p:nvSpPr>
        <p:spPr>
          <a:xfrm>
            <a:off x="8214413" y="82731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2"/>
          <p:cNvSpPr/>
          <p:nvPr/>
        </p:nvSpPr>
        <p:spPr>
          <a:xfrm>
            <a:off x="8214413" y="325694"/>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2"/>
          <p:cNvSpPr/>
          <p:nvPr/>
        </p:nvSpPr>
        <p:spPr>
          <a:xfrm>
            <a:off x="671313" y="37650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2"/>
          <p:cNvSpPr/>
          <p:nvPr/>
        </p:nvSpPr>
        <p:spPr>
          <a:xfrm>
            <a:off x="671313" y="42217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blipFill>
          <a:blip r:embed="rId2">
            <a:alphaModFix/>
          </a:blip>
          <a:stretch>
            <a:fillRect/>
          </a:stretch>
        </a:blipFill>
      </p:bgPr>
    </p:bg>
    <p:spTree>
      <p:nvGrpSpPr>
        <p:cNvPr id="443" name="Shape 443"/>
        <p:cNvGrpSpPr/>
        <p:nvPr/>
      </p:nvGrpSpPr>
      <p:grpSpPr>
        <a:xfrm>
          <a:off x="0" y="0"/>
          <a:ext cx="0" cy="0"/>
          <a:chOff x="0" y="0"/>
          <a:chExt cx="0" cy="0"/>
        </a:xfrm>
      </p:grpSpPr>
      <p:sp>
        <p:nvSpPr>
          <p:cNvPr id="444" name="Google Shape;444;p43"/>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5" name="Google Shape;445;p43"/>
          <p:cNvSpPr txBox="1"/>
          <p:nvPr>
            <p:ph idx="2" type="title"/>
          </p:nvPr>
        </p:nvSpPr>
        <p:spPr>
          <a:xfrm>
            <a:off x="1291813" y="1816713"/>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6" name="Google Shape;446;p43"/>
          <p:cNvSpPr txBox="1"/>
          <p:nvPr>
            <p:ph idx="1" type="subTitle"/>
          </p:nvPr>
        </p:nvSpPr>
        <p:spPr>
          <a:xfrm>
            <a:off x="1291813" y="2327038"/>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7" name="Google Shape;447;p43"/>
          <p:cNvSpPr txBox="1"/>
          <p:nvPr>
            <p:ph idx="3" type="title"/>
          </p:nvPr>
        </p:nvSpPr>
        <p:spPr>
          <a:xfrm>
            <a:off x="3769585" y="1816713"/>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8" name="Google Shape;448;p43"/>
          <p:cNvSpPr txBox="1"/>
          <p:nvPr>
            <p:ph idx="4" type="subTitle"/>
          </p:nvPr>
        </p:nvSpPr>
        <p:spPr>
          <a:xfrm>
            <a:off x="3769585" y="2327038"/>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9" name="Google Shape;449;p43"/>
          <p:cNvSpPr txBox="1"/>
          <p:nvPr>
            <p:ph idx="5" type="title"/>
          </p:nvPr>
        </p:nvSpPr>
        <p:spPr>
          <a:xfrm>
            <a:off x="1291813" y="3618750"/>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0" name="Google Shape;450;p43"/>
          <p:cNvSpPr txBox="1"/>
          <p:nvPr>
            <p:ph idx="6" type="subTitle"/>
          </p:nvPr>
        </p:nvSpPr>
        <p:spPr>
          <a:xfrm>
            <a:off x="1291813" y="4129075"/>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1" name="Google Shape;451;p43"/>
          <p:cNvSpPr txBox="1"/>
          <p:nvPr>
            <p:ph idx="7" type="title"/>
          </p:nvPr>
        </p:nvSpPr>
        <p:spPr>
          <a:xfrm>
            <a:off x="3769585" y="3618750"/>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2" name="Google Shape;452;p43"/>
          <p:cNvSpPr txBox="1"/>
          <p:nvPr>
            <p:ph idx="8" type="subTitle"/>
          </p:nvPr>
        </p:nvSpPr>
        <p:spPr>
          <a:xfrm>
            <a:off x="3769585" y="4129075"/>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3" name="Google Shape;453;p43"/>
          <p:cNvSpPr txBox="1"/>
          <p:nvPr>
            <p:ph idx="9" type="title"/>
          </p:nvPr>
        </p:nvSpPr>
        <p:spPr>
          <a:xfrm>
            <a:off x="6247364" y="1816713"/>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4" name="Google Shape;454;p43"/>
          <p:cNvSpPr txBox="1"/>
          <p:nvPr>
            <p:ph idx="13" type="subTitle"/>
          </p:nvPr>
        </p:nvSpPr>
        <p:spPr>
          <a:xfrm>
            <a:off x="6247364" y="2327038"/>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5" name="Google Shape;455;p43"/>
          <p:cNvSpPr txBox="1"/>
          <p:nvPr>
            <p:ph idx="14" type="title"/>
          </p:nvPr>
        </p:nvSpPr>
        <p:spPr>
          <a:xfrm>
            <a:off x="6247364" y="3618750"/>
            <a:ext cx="1986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6" name="Google Shape;456;p43"/>
          <p:cNvSpPr txBox="1"/>
          <p:nvPr>
            <p:ph idx="15" type="subTitle"/>
          </p:nvPr>
        </p:nvSpPr>
        <p:spPr>
          <a:xfrm>
            <a:off x="6247364" y="4129075"/>
            <a:ext cx="19860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457" name="Google Shape;457;p43"/>
          <p:cNvPicPr preferRelativeResize="0"/>
          <p:nvPr/>
        </p:nvPicPr>
        <p:blipFill rotWithShape="1">
          <a:blip r:embed="rId3">
            <a:alphaModFix/>
          </a:blip>
          <a:srcRect b="0" l="0" r="19348" t="0"/>
          <a:stretch/>
        </p:blipFill>
        <p:spPr>
          <a:xfrm>
            <a:off x="80725" y="2974811"/>
            <a:ext cx="2771650" cy="2082525"/>
          </a:xfrm>
          <a:prstGeom prst="rect">
            <a:avLst/>
          </a:prstGeom>
          <a:noFill/>
          <a:ln>
            <a:noFill/>
          </a:ln>
        </p:spPr>
      </p:pic>
      <p:pic>
        <p:nvPicPr>
          <p:cNvPr id="458" name="Google Shape;458;p43"/>
          <p:cNvPicPr preferRelativeResize="0"/>
          <p:nvPr/>
        </p:nvPicPr>
        <p:blipFill rotWithShape="1">
          <a:blip r:embed="rId3">
            <a:alphaModFix/>
          </a:blip>
          <a:srcRect b="0" l="0" r="19348" t="0"/>
          <a:stretch/>
        </p:blipFill>
        <p:spPr>
          <a:xfrm>
            <a:off x="6372350" y="77375"/>
            <a:ext cx="2771650" cy="2082525"/>
          </a:xfrm>
          <a:prstGeom prst="rect">
            <a:avLst/>
          </a:prstGeom>
          <a:noFill/>
          <a:ln>
            <a:noFill/>
          </a:ln>
        </p:spPr>
      </p:pic>
      <p:grpSp>
        <p:nvGrpSpPr>
          <p:cNvPr id="459" name="Google Shape;459;p43"/>
          <p:cNvGrpSpPr/>
          <p:nvPr/>
        </p:nvGrpSpPr>
        <p:grpSpPr>
          <a:xfrm>
            <a:off x="368731" y="360425"/>
            <a:ext cx="780400" cy="357900"/>
            <a:chOff x="4598506" y="471425"/>
            <a:chExt cx="780400" cy="357900"/>
          </a:xfrm>
        </p:grpSpPr>
        <p:sp>
          <p:nvSpPr>
            <p:cNvPr id="460" name="Google Shape;460;p43"/>
            <p:cNvSpPr/>
            <p:nvPr/>
          </p:nvSpPr>
          <p:spPr>
            <a:xfrm rot="5400000">
              <a:off x="50381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3"/>
            <p:cNvSpPr/>
            <p:nvPr/>
          </p:nvSpPr>
          <p:spPr>
            <a:xfrm rot="5400000">
              <a:off x="45814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43"/>
          <p:cNvSpPr/>
          <p:nvPr/>
        </p:nvSpPr>
        <p:spPr>
          <a:xfrm rot="5400000">
            <a:off x="8437481" y="3720750"/>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bg>
      <p:bgPr>
        <a:blipFill>
          <a:blip r:embed="rId2">
            <a:alphaModFix/>
          </a:blip>
          <a:stretch>
            <a:fillRect/>
          </a:stretch>
        </a:blipFill>
      </p:bgPr>
    </p:bg>
    <p:spTree>
      <p:nvGrpSpPr>
        <p:cNvPr id="463" name="Shape 463"/>
        <p:cNvGrpSpPr/>
        <p:nvPr/>
      </p:nvGrpSpPr>
      <p:grpSpPr>
        <a:xfrm>
          <a:off x="0" y="0"/>
          <a:ext cx="0" cy="0"/>
          <a:chOff x="0" y="0"/>
          <a:chExt cx="0" cy="0"/>
        </a:xfrm>
      </p:grpSpPr>
      <p:sp>
        <p:nvSpPr>
          <p:cNvPr id="464" name="Google Shape;464;p44"/>
          <p:cNvSpPr/>
          <p:nvPr/>
        </p:nvSpPr>
        <p:spPr>
          <a:xfrm flipH="1" rot="10800000">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4"/>
          <p:cNvSpPr/>
          <p:nvPr/>
        </p:nvSpPr>
        <p:spPr>
          <a:xfrm flipH="1" rot="10800000">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4"/>
          <p:cNvSpPr txBox="1"/>
          <p:nvPr>
            <p:ph type="title"/>
          </p:nvPr>
        </p:nvSpPr>
        <p:spPr>
          <a:xfrm>
            <a:off x="720000" y="4367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7" name="Google Shape;467;p44"/>
          <p:cNvSpPr txBox="1"/>
          <p:nvPr>
            <p:ph idx="2" type="title"/>
          </p:nvPr>
        </p:nvSpPr>
        <p:spPr>
          <a:xfrm>
            <a:off x="1101213" y="1706063"/>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68" name="Google Shape;468;p44"/>
          <p:cNvSpPr txBox="1"/>
          <p:nvPr>
            <p:ph idx="1" type="subTitle"/>
          </p:nvPr>
        </p:nvSpPr>
        <p:spPr>
          <a:xfrm>
            <a:off x="1101213" y="2144338"/>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9" name="Google Shape;469;p44"/>
          <p:cNvSpPr txBox="1"/>
          <p:nvPr>
            <p:ph idx="3" type="title"/>
          </p:nvPr>
        </p:nvSpPr>
        <p:spPr>
          <a:xfrm>
            <a:off x="3578985" y="1706063"/>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0" name="Google Shape;470;p44"/>
          <p:cNvSpPr txBox="1"/>
          <p:nvPr>
            <p:ph idx="4" type="subTitle"/>
          </p:nvPr>
        </p:nvSpPr>
        <p:spPr>
          <a:xfrm>
            <a:off x="3578988" y="2144338"/>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1" name="Google Shape;471;p44"/>
          <p:cNvSpPr txBox="1"/>
          <p:nvPr>
            <p:ph idx="5" type="title"/>
          </p:nvPr>
        </p:nvSpPr>
        <p:spPr>
          <a:xfrm>
            <a:off x="1101213" y="3127100"/>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2" name="Google Shape;472;p44"/>
          <p:cNvSpPr txBox="1"/>
          <p:nvPr>
            <p:ph idx="6" type="subTitle"/>
          </p:nvPr>
        </p:nvSpPr>
        <p:spPr>
          <a:xfrm>
            <a:off x="1101213" y="35653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3" name="Google Shape;473;p44"/>
          <p:cNvSpPr txBox="1"/>
          <p:nvPr>
            <p:ph idx="7" type="title"/>
          </p:nvPr>
        </p:nvSpPr>
        <p:spPr>
          <a:xfrm>
            <a:off x="3578985" y="3127100"/>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4" name="Google Shape;474;p44"/>
          <p:cNvSpPr txBox="1"/>
          <p:nvPr>
            <p:ph idx="8" type="subTitle"/>
          </p:nvPr>
        </p:nvSpPr>
        <p:spPr>
          <a:xfrm>
            <a:off x="3578985" y="35653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5" name="Google Shape;475;p44"/>
          <p:cNvSpPr txBox="1"/>
          <p:nvPr>
            <p:ph idx="9" type="title"/>
          </p:nvPr>
        </p:nvSpPr>
        <p:spPr>
          <a:xfrm>
            <a:off x="6056764" y="1706063"/>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6" name="Google Shape;476;p44"/>
          <p:cNvSpPr txBox="1"/>
          <p:nvPr>
            <p:ph idx="13" type="subTitle"/>
          </p:nvPr>
        </p:nvSpPr>
        <p:spPr>
          <a:xfrm>
            <a:off x="6056764" y="2144338"/>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7" name="Google Shape;477;p44"/>
          <p:cNvSpPr txBox="1"/>
          <p:nvPr>
            <p:ph idx="14" type="title"/>
          </p:nvPr>
        </p:nvSpPr>
        <p:spPr>
          <a:xfrm>
            <a:off x="6056764" y="3127100"/>
            <a:ext cx="19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8" name="Google Shape;478;p44"/>
          <p:cNvSpPr txBox="1"/>
          <p:nvPr>
            <p:ph idx="15" type="subTitle"/>
          </p:nvPr>
        </p:nvSpPr>
        <p:spPr>
          <a:xfrm>
            <a:off x="6056764" y="35653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79" name="Google Shape;479;p44"/>
          <p:cNvGrpSpPr/>
          <p:nvPr/>
        </p:nvGrpSpPr>
        <p:grpSpPr>
          <a:xfrm>
            <a:off x="368731" y="360425"/>
            <a:ext cx="780400" cy="357900"/>
            <a:chOff x="4598506" y="471425"/>
            <a:chExt cx="780400" cy="357900"/>
          </a:xfrm>
        </p:grpSpPr>
        <p:sp>
          <p:nvSpPr>
            <p:cNvPr id="480" name="Google Shape;480;p44"/>
            <p:cNvSpPr/>
            <p:nvPr/>
          </p:nvSpPr>
          <p:spPr>
            <a:xfrm rot="5400000">
              <a:off x="50381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4"/>
            <p:cNvSpPr/>
            <p:nvPr/>
          </p:nvSpPr>
          <p:spPr>
            <a:xfrm rot="5400000">
              <a:off x="45814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44"/>
          <p:cNvSpPr/>
          <p:nvPr/>
        </p:nvSpPr>
        <p:spPr>
          <a:xfrm rot="5400000">
            <a:off x="8437481" y="3720750"/>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44"/>
          <p:cNvGrpSpPr/>
          <p:nvPr/>
        </p:nvGrpSpPr>
        <p:grpSpPr>
          <a:xfrm flipH="1" rot="10800000">
            <a:off x="-12" y="4570483"/>
            <a:ext cx="2780508" cy="357877"/>
            <a:chOff x="198225" y="4390550"/>
            <a:chExt cx="3765075" cy="484600"/>
          </a:xfrm>
        </p:grpSpPr>
        <p:sp>
          <p:nvSpPr>
            <p:cNvPr id="484" name="Google Shape;484;p44"/>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4"/>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44"/>
          <p:cNvGrpSpPr/>
          <p:nvPr/>
        </p:nvGrpSpPr>
        <p:grpSpPr>
          <a:xfrm>
            <a:off x="7083488" y="215150"/>
            <a:ext cx="2060513" cy="357885"/>
            <a:chOff x="6363488" y="215150"/>
            <a:chExt cx="2060513" cy="357885"/>
          </a:xfrm>
        </p:grpSpPr>
        <p:sp>
          <p:nvSpPr>
            <p:cNvPr id="487" name="Google Shape;487;p44"/>
            <p:cNvSpPr/>
            <p:nvPr/>
          </p:nvSpPr>
          <p:spPr>
            <a:xfrm flipH="1">
              <a:off x="6499827" y="215150"/>
              <a:ext cx="1924174" cy="289732"/>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4"/>
            <p:cNvSpPr/>
            <p:nvPr/>
          </p:nvSpPr>
          <p:spPr>
            <a:xfrm flipH="1">
              <a:off x="6363488" y="436726"/>
              <a:ext cx="136309" cy="136309"/>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489" name="Shape 489"/>
        <p:cNvGrpSpPr/>
        <p:nvPr/>
      </p:nvGrpSpPr>
      <p:grpSpPr>
        <a:xfrm>
          <a:off x="0" y="0"/>
          <a:ext cx="0" cy="0"/>
          <a:chOff x="0" y="0"/>
          <a:chExt cx="0" cy="0"/>
        </a:xfrm>
      </p:grpSpPr>
      <p:sp>
        <p:nvSpPr>
          <p:cNvPr id="490" name="Google Shape;490;p45"/>
          <p:cNvSpPr txBox="1"/>
          <p:nvPr>
            <p:ph type="title"/>
          </p:nvPr>
        </p:nvSpPr>
        <p:spPr>
          <a:xfrm>
            <a:off x="510025" y="459300"/>
            <a:ext cx="3556800" cy="1108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blipFill>
          <a:blip r:embed="rId2">
            <a:alphaModFix/>
          </a:blip>
          <a:stretch>
            <a:fillRect/>
          </a:stretch>
        </a:blipFill>
      </p:bgPr>
    </p:bg>
    <p:spTree>
      <p:nvGrpSpPr>
        <p:cNvPr id="491" name="Shape 491"/>
        <p:cNvGrpSpPr/>
        <p:nvPr/>
      </p:nvGrpSpPr>
      <p:grpSpPr>
        <a:xfrm>
          <a:off x="0" y="0"/>
          <a:ext cx="0" cy="0"/>
          <a:chOff x="0" y="0"/>
          <a:chExt cx="0" cy="0"/>
        </a:xfrm>
      </p:grpSpPr>
      <p:sp>
        <p:nvSpPr>
          <p:cNvPr id="492" name="Google Shape;492;p46"/>
          <p:cNvSpPr/>
          <p:nvPr/>
        </p:nvSpPr>
        <p:spPr>
          <a:xfrm>
            <a:off x="5271600" y="12169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6"/>
          <p:cNvSpPr/>
          <p:nvPr/>
        </p:nvSpPr>
        <p:spPr>
          <a:xfrm>
            <a:off x="-717550" y="-358650"/>
            <a:ext cx="3158700" cy="3158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4" name="Google Shape;494;p46"/>
          <p:cNvPicPr preferRelativeResize="0"/>
          <p:nvPr/>
        </p:nvPicPr>
        <p:blipFill>
          <a:blip r:embed="rId3">
            <a:alphaModFix/>
          </a:blip>
          <a:stretch>
            <a:fillRect/>
          </a:stretch>
        </p:blipFill>
        <p:spPr>
          <a:xfrm>
            <a:off x="139428" y="3028425"/>
            <a:ext cx="3268650" cy="1980800"/>
          </a:xfrm>
          <a:prstGeom prst="rect">
            <a:avLst/>
          </a:prstGeom>
          <a:noFill/>
          <a:ln>
            <a:noFill/>
          </a:ln>
        </p:spPr>
      </p:pic>
      <p:sp>
        <p:nvSpPr>
          <p:cNvPr id="495" name="Google Shape;495;p46"/>
          <p:cNvSpPr/>
          <p:nvPr/>
        </p:nvSpPr>
        <p:spPr>
          <a:xfrm>
            <a:off x="713050" y="790575"/>
            <a:ext cx="7717800" cy="35625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6"/>
          <p:cNvSpPr txBox="1"/>
          <p:nvPr>
            <p:ph type="title"/>
          </p:nvPr>
        </p:nvSpPr>
        <p:spPr>
          <a:xfrm>
            <a:off x="1267050" y="1494300"/>
            <a:ext cx="6609900" cy="21549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bg>
      <p:bgPr>
        <a:blipFill>
          <a:blip r:embed="rId2">
            <a:alphaModFix/>
          </a:blip>
          <a:stretch>
            <a:fillRect/>
          </a:stretch>
        </a:blipFill>
      </p:bgPr>
    </p:bg>
    <p:spTree>
      <p:nvGrpSpPr>
        <p:cNvPr id="497" name="Shape 497"/>
        <p:cNvGrpSpPr/>
        <p:nvPr/>
      </p:nvGrpSpPr>
      <p:grpSpPr>
        <a:xfrm>
          <a:off x="0" y="0"/>
          <a:ext cx="0" cy="0"/>
          <a:chOff x="0" y="0"/>
          <a:chExt cx="0" cy="0"/>
        </a:xfrm>
      </p:grpSpPr>
      <p:sp>
        <p:nvSpPr>
          <p:cNvPr id="498" name="Google Shape;498;p47"/>
          <p:cNvSpPr/>
          <p:nvPr/>
        </p:nvSpPr>
        <p:spPr>
          <a:xfrm>
            <a:off x="4106425" y="107700"/>
            <a:ext cx="4928100" cy="4928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7"/>
          <p:cNvSpPr txBox="1"/>
          <p:nvPr>
            <p:ph hasCustomPrompt="1" type="title"/>
          </p:nvPr>
        </p:nvSpPr>
        <p:spPr>
          <a:xfrm>
            <a:off x="1228199" y="1442100"/>
            <a:ext cx="5288400" cy="1723800"/>
          </a:xfrm>
          <a:prstGeom prst="rect">
            <a:avLst/>
          </a:prstGeom>
        </p:spPr>
        <p:txBody>
          <a:bodyPr anchorCtr="0" anchor="b" bIns="91425" lIns="91425" spcFirstLastPara="1" rIns="91425" wrap="square" tIns="91425">
            <a:noAutofit/>
          </a:bodyPr>
          <a:lstStyle>
            <a:lvl1pPr lvl="0" rtl="0">
              <a:spcBef>
                <a:spcPts val="0"/>
              </a:spcBef>
              <a:spcAft>
                <a:spcPts val="0"/>
              </a:spcAft>
              <a:buSzPts val="9600"/>
              <a:buNone/>
              <a:defRPr sz="10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00" name="Google Shape;500;p47"/>
          <p:cNvSpPr txBox="1"/>
          <p:nvPr>
            <p:ph idx="1" type="subTitle"/>
          </p:nvPr>
        </p:nvSpPr>
        <p:spPr>
          <a:xfrm>
            <a:off x="1228188" y="3204300"/>
            <a:ext cx="52884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blipFill>
          <a:blip r:embed="rId2">
            <a:alphaModFix/>
          </a:blip>
          <a:stretch>
            <a:fillRect/>
          </a:stretch>
        </a:blipFill>
      </p:bgPr>
    </p:bg>
    <p:spTree>
      <p:nvGrpSpPr>
        <p:cNvPr id="501" name="Shape 501"/>
        <p:cNvGrpSpPr/>
        <p:nvPr/>
      </p:nvGrpSpPr>
      <p:grpSpPr>
        <a:xfrm>
          <a:off x="0" y="0"/>
          <a:ext cx="0" cy="0"/>
          <a:chOff x="0" y="0"/>
          <a:chExt cx="0" cy="0"/>
        </a:xfrm>
      </p:grpSpPr>
      <p:sp>
        <p:nvSpPr>
          <p:cNvPr id="502" name="Google Shape;502;p48"/>
          <p:cNvSpPr txBox="1"/>
          <p:nvPr>
            <p:ph hasCustomPrompt="1" type="title"/>
          </p:nvPr>
        </p:nvSpPr>
        <p:spPr>
          <a:xfrm>
            <a:off x="862475" y="3023088"/>
            <a:ext cx="2230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3" name="Google Shape;503;p48"/>
          <p:cNvSpPr txBox="1"/>
          <p:nvPr>
            <p:ph idx="1" type="subTitle"/>
          </p:nvPr>
        </p:nvSpPr>
        <p:spPr>
          <a:xfrm>
            <a:off x="862475" y="3719563"/>
            <a:ext cx="2230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504" name="Google Shape;504;p48"/>
          <p:cNvSpPr txBox="1"/>
          <p:nvPr>
            <p:ph hasCustomPrompt="1" idx="2" type="title"/>
          </p:nvPr>
        </p:nvSpPr>
        <p:spPr>
          <a:xfrm>
            <a:off x="3456627" y="1680650"/>
            <a:ext cx="2230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5" name="Google Shape;505;p48"/>
          <p:cNvSpPr txBox="1"/>
          <p:nvPr>
            <p:ph idx="3" type="subTitle"/>
          </p:nvPr>
        </p:nvSpPr>
        <p:spPr>
          <a:xfrm>
            <a:off x="3456627" y="2376555"/>
            <a:ext cx="2230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506" name="Google Shape;506;p48"/>
          <p:cNvSpPr txBox="1"/>
          <p:nvPr>
            <p:ph hasCustomPrompt="1" idx="4" type="title"/>
          </p:nvPr>
        </p:nvSpPr>
        <p:spPr>
          <a:xfrm>
            <a:off x="6050771" y="3023088"/>
            <a:ext cx="2230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7" name="Google Shape;507;p48"/>
          <p:cNvSpPr txBox="1"/>
          <p:nvPr>
            <p:ph idx="5" type="subTitle"/>
          </p:nvPr>
        </p:nvSpPr>
        <p:spPr>
          <a:xfrm>
            <a:off x="6050771" y="3719563"/>
            <a:ext cx="2230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508" name="Google Shape;508;p48"/>
          <p:cNvSpPr txBox="1"/>
          <p:nvPr>
            <p:ph idx="6"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509" name="Google Shape;509;p48"/>
          <p:cNvPicPr preferRelativeResize="0"/>
          <p:nvPr/>
        </p:nvPicPr>
        <p:blipFill rotWithShape="1">
          <a:blip r:embed="rId3">
            <a:alphaModFix/>
          </a:blip>
          <a:srcRect b="0" l="14310" r="0" t="0"/>
          <a:stretch/>
        </p:blipFill>
        <p:spPr>
          <a:xfrm>
            <a:off x="6275250" y="3114650"/>
            <a:ext cx="2868750" cy="2028850"/>
          </a:xfrm>
          <a:prstGeom prst="rect">
            <a:avLst/>
          </a:prstGeom>
          <a:noFill/>
          <a:ln>
            <a:noFill/>
          </a:ln>
        </p:spPr>
      </p:pic>
      <p:pic>
        <p:nvPicPr>
          <p:cNvPr id="510" name="Google Shape;510;p48"/>
          <p:cNvPicPr preferRelativeResize="0"/>
          <p:nvPr/>
        </p:nvPicPr>
        <p:blipFill rotWithShape="1">
          <a:blip r:embed="rId3">
            <a:alphaModFix/>
          </a:blip>
          <a:srcRect b="0" l="14310" r="0" t="0"/>
          <a:stretch/>
        </p:blipFill>
        <p:spPr>
          <a:xfrm>
            <a:off x="0" y="0"/>
            <a:ext cx="2868750" cy="2028850"/>
          </a:xfrm>
          <a:prstGeom prst="rect">
            <a:avLst/>
          </a:prstGeom>
          <a:noFill/>
          <a:ln>
            <a:noFill/>
          </a:ln>
        </p:spPr>
      </p:pic>
      <p:grpSp>
        <p:nvGrpSpPr>
          <p:cNvPr id="511" name="Google Shape;511;p48"/>
          <p:cNvGrpSpPr/>
          <p:nvPr/>
        </p:nvGrpSpPr>
        <p:grpSpPr>
          <a:xfrm rot="10800000">
            <a:off x="6419226" y="86387"/>
            <a:ext cx="2724785" cy="350705"/>
            <a:chOff x="198225" y="4390550"/>
            <a:chExt cx="3765075" cy="484600"/>
          </a:xfrm>
        </p:grpSpPr>
        <p:sp>
          <p:nvSpPr>
            <p:cNvPr id="512" name="Google Shape;512;p48"/>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8"/>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48"/>
          <p:cNvGrpSpPr/>
          <p:nvPr/>
        </p:nvGrpSpPr>
        <p:grpSpPr>
          <a:xfrm>
            <a:off x="351277" y="4786262"/>
            <a:ext cx="1160092" cy="63948"/>
            <a:chOff x="3779200" y="1371600"/>
            <a:chExt cx="1992600" cy="109500"/>
          </a:xfrm>
        </p:grpSpPr>
        <p:sp>
          <p:nvSpPr>
            <p:cNvPr id="515" name="Google Shape;515;p48"/>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8"/>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8"/>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8"/>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8"/>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8"/>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_1">
    <p:bg>
      <p:bgPr>
        <a:blipFill>
          <a:blip r:embed="rId2">
            <a:alphaModFix/>
          </a:blip>
          <a:stretch>
            <a:fillRect/>
          </a:stretch>
        </a:blipFill>
      </p:bgPr>
    </p:bg>
    <p:spTree>
      <p:nvGrpSpPr>
        <p:cNvPr id="521" name="Shape 521"/>
        <p:cNvGrpSpPr/>
        <p:nvPr/>
      </p:nvGrpSpPr>
      <p:grpSpPr>
        <a:xfrm>
          <a:off x="0" y="0"/>
          <a:ext cx="0" cy="0"/>
          <a:chOff x="0" y="0"/>
          <a:chExt cx="0" cy="0"/>
        </a:xfrm>
      </p:grpSpPr>
      <p:sp>
        <p:nvSpPr>
          <p:cNvPr id="522" name="Google Shape;522;p49"/>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3" name="Google Shape;523;p49"/>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4" name="Google Shape;524;p49"/>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25" name="Google Shape;525;p49"/>
          <p:cNvGrpSpPr/>
          <p:nvPr/>
        </p:nvGrpSpPr>
        <p:grpSpPr>
          <a:xfrm flipH="1">
            <a:off x="256575" y="4506113"/>
            <a:ext cx="1154625" cy="430500"/>
            <a:chOff x="4042650" y="642025"/>
            <a:chExt cx="1154625" cy="430500"/>
          </a:xfrm>
        </p:grpSpPr>
        <p:sp>
          <p:nvSpPr>
            <p:cNvPr id="526" name="Google Shape;526;p49"/>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9"/>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 name="Google Shape;528;p49"/>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_1_1">
    <p:bg>
      <p:bgPr>
        <a:blipFill>
          <a:blip r:embed="rId2">
            <a:alphaModFix/>
          </a:blip>
          <a:stretch>
            <a:fillRect/>
          </a:stretch>
        </a:blipFill>
      </p:bgPr>
    </p:bg>
    <p:spTree>
      <p:nvGrpSpPr>
        <p:cNvPr id="529" name="Shape 529"/>
        <p:cNvGrpSpPr/>
        <p:nvPr/>
      </p:nvGrpSpPr>
      <p:grpSpPr>
        <a:xfrm>
          <a:off x="0" y="0"/>
          <a:ext cx="0" cy="0"/>
          <a:chOff x="0" y="0"/>
          <a:chExt cx="0" cy="0"/>
        </a:xfrm>
      </p:grpSpPr>
      <p:sp>
        <p:nvSpPr>
          <p:cNvPr id="530" name="Google Shape;530;p50"/>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1" name="Google Shape;531;p50"/>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50"/>
          <p:cNvGrpSpPr/>
          <p:nvPr/>
        </p:nvGrpSpPr>
        <p:grpSpPr>
          <a:xfrm flipH="1">
            <a:off x="7942550" y="4531263"/>
            <a:ext cx="1154625" cy="430500"/>
            <a:chOff x="4042650" y="642025"/>
            <a:chExt cx="1154625" cy="430500"/>
          </a:xfrm>
        </p:grpSpPr>
        <p:sp>
          <p:nvSpPr>
            <p:cNvPr id="533" name="Google Shape;533;p50"/>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0"/>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50"/>
          <p:cNvSpPr/>
          <p:nvPr/>
        </p:nvSpPr>
        <p:spPr>
          <a:xfrm>
            <a:off x="-1267325" y="3443200"/>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6"/>
          <p:cNvSpPr txBox="1"/>
          <p:nvPr>
            <p:ph type="title"/>
          </p:nvPr>
        </p:nvSpPr>
        <p:spPr>
          <a:xfrm>
            <a:off x="720000" y="4371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3" name="Google Shape;63;p6"/>
          <p:cNvGrpSpPr/>
          <p:nvPr/>
        </p:nvGrpSpPr>
        <p:grpSpPr>
          <a:xfrm>
            <a:off x="250792" y="240925"/>
            <a:ext cx="1160092" cy="63948"/>
            <a:chOff x="3779200" y="1371600"/>
            <a:chExt cx="1992600" cy="109500"/>
          </a:xfrm>
        </p:grpSpPr>
        <p:sp>
          <p:nvSpPr>
            <p:cNvPr id="64" name="Google Shape;64;p6"/>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6"/>
          <p:cNvGrpSpPr/>
          <p:nvPr/>
        </p:nvGrpSpPr>
        <p:grpSpPr>
          <a:xfrm>
            <a:off x="6715155" y="4604094"/>
            <a:ext cx="2428951" cy="434862"/>
            <a:chOff x="1358103" y="3291921"/>
            <a:chExt cx="3368397" cy="603054"/>
          </a:xfrm>
        </p:grpSpPr>
        <p:sp>
          <p:nvSpPr>
            <p:cNvPr id="71" name="Google Shape;71;p6"/>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blipFill>
          <a:blip r:embed="rId2">
            <a:alphaModFix/>
          </a:blip>
          <a:stretch>
            <a:fillRect/>
          </a:stretch>
        </a:blipFill>
      </p:bgPr>
    </p:bg>
    <p:spTree>
      <p:nvGrpSpPr>
        <p:cNvPr id="536" name="Shape 536"/>
        <p:cNvGrpSpPr/>
        <p:nvPr/>
      </p:nvGrpSpPr>
      <p:grpSpPr>
        <a:xfrm>
          <a:off x="0" y="0"/>
          <a:ext cx="0" cy="0"/>
          <a:chOff x="0" y="0"/>
          <a:chExt cx="0" cy="0"/>
        </a:xfrm>
      </p:grpSpPr>
      <p:sp>
        <p:nvSpPr>
          <p:cNvPr id="537" name="Google Shape;537;p51"/>
          <p:cNvSpPr txBox="1"/>
          <p:nvPr>
            <p:ph type="title"/>
          </p:nvPr>
        </p:nvSpPr>
        <p:spPr>
          <a:xfrm>
            <a:off x="720000" y="375275"/>
            <a:ext cx="34347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8" name="Google Shape;538;p51"/>
          <p:cNvSpPr txBox="1"/>
          <p:nvPr>
            <p:ph idx="1" type="subTitle"/>
          </p:nvPr>
        </p:nvSpPr>
        <p:spPr>
          <a:xfrm>
            <a:off x="713100" y="1266825"/>
            <a:ext cx="3434700" cy="14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9" name="Google Shape;539;p51"/>
          <p:cNvSpPr txBox="1"/>
          <p:nvPr/>
        </p:nvSpPr>
        <p:spPr>
          <a:xfrm>
            <a:off x="720000" y="3526500"/>
            <a:ext cx="3582000" cy="738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lt1"/>
                </a:solidFill>
                <a:latin typeface="IBM Plex Sans Medium"/>
                <a:ea typeface="IBM Plex Sans Medium"/>
                <a:cs typeface="IBM Plex Sans Medium"/>
                <a:sym typeface="IBM Plex Sans Medium"/>
              </a:rPr>
              <a:t>CREDITS: This presentation template was created by </a:t>
            </a:r>
            <a:r>
              <a:rPr lang="en" sz="1200">
                <a:solidFill>
                  <a:schemeClr val="lt1"/>
                </a:solidFill>
                <a:uFill>
                  <a:noFill/>
                </a:uFill>
                <a:latin typeface="IBM Plex Sans Medium"/>
                <a:ea typeface="IBM Plex Sans Medium"/>
                <a:cs typeface="IBM Plex Sans Medium"/>
                <a:sym typeface="IBM Plex Sans Medium"/>
                <a:hlinkClick r:id="rId3">
                  <a:extLst>
                    <a:ext uri="{A12FA001-AC4F-418D-AE19-62706E023703}">
                      <ahyp:hlinkClr val="tx"/>
                    </a:ext>
                  </a:extLst>
                </a:hlinkClick>
              </a:rPr>
              <a:t>Slidesgo</a:t>
            </a:r>
            <a:r>
              <a:rPr lang="en" sz="1200">
                <a:solidFill>
                  <a:schemeClr val="lt1"/>
                </a:solidFill>
                <a:latin typeface="IBM Plex Sans Medium"/>
                <a:ea typeface="IBM Plex Sans Medium"/>
                <a:cs typeface="IBM Plex Sans Medium"/>
                <a:sym typeface="IBM Plex Sans Medium"/>
              </a:rPr>
              <a:t>, and includes icons by </a:t>
            </a:r>
            <a:r>
              <a:rPr lang="en" sz="1200">
                <a:solidFill>
                  <a:schemeClr val="lt1"/>
                </a:solidFill>
                <a:uFill>
                  <a:noFill/>
                </a:uFill>
                <a:latin typeface="IBM Plex Sans Medium"/>
                <a:ea typeface="IBM Plex Sans Medium"/>
                <a:cs typeface="IBM Plex Sans Medium"/>
                <a:sym typeface="IBM Plex Sans Medium"/>
                <a:hlinkClick r:id="rId4">
                  <a:extLst>
                    <a:ext uri="{A12FA001-AC4F-418D-AE19-62706E023703}">
                      <ahyp:hlinkClr val="tx"/>
                    </a:ext>
                  </a:extLst>
                </a:hlinkClick>
              </a:rPr>
              <a:t>Flaticon</a:t>
            </a:r>
            <a:r>
              <a:rPr lang="en" sz="1200">
                <a:solidFill>
                  <a:schemeClr val="lt1"/>
                </a:solidFill>
                <a:latin typeface="IBM Plex Sans Medium"/>
                <a:ea typeface="IBM Plex Sans Medium"/>
                <a:cs typeface="IBM Plex Sans Medium"/>
                <a:sym typeface="IBM Plex Sans Medium"/>
              </a:rPr>
              <a:t> and infographics &amp; images by </a:t>
            </a:r>
            <a:r>
              <a:rPr lang="en" sz="1200">
                <a:solidFill>
                  <a:schemeClr val="lt1"/>
                </a:solidFill>
                <a:uFill>
                  <a:noFill/>
                </a:uFill>
                <a:latin typeface="IBM Plex Sans Medium"/>
                <a:ea typeface="IBM Plex Sans Medium"/>
                <a:cs typeface="IBM Plex Sans Medium"/>
                <a:sym typeface="IBM Plex Sans Medium"/>
                <a:hlinkClick r:id="rId5">
                  <a:extLst>
                    <a:ext uri="{A12FA001-AC4F-418D-AE19-62706E023703}">
                      <ahyp:hlinkClr val="tx"/>
                    </a:ext>
                  </a:extLst>
                </a:hlinkClick>
              </a:rPr>
              <a:t>Freepik</a:t>
            </a:r>
            <a:endParaRPr sz="1200">
              <a:solidFill>
                <a:schemeClr val="lt1"/>
              </a:solidFill>
              <a:latin typeface="IBM Plex Sans Medium"/>
              <a:ea typeface="IBM Plex Sans Medium"/>
              <a:cs typeface="IBM Plex Sans Medium"/>
              <a:sym typeface="IBM Plex Sans Medium"/>
            </a:endParaRPr>
          </a:p>
        </p:txBody>
      </p:sp>
      <p:sp>
        <p:nvSpPr>
          <p:cNvPr id="540" name="Google Shape;540;p51"/>
          <p:cNvSpPr/>
          <p:nvPr/>
        </p:nvSpPr>
        <p:spPr>
          <a:xfrm>
            <a:off x="414780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51"/>
          <p:cNvGrpSpPr/>
          <p:nvPr/>
        </p:nvGrpSpPr>
        <p:grpSpPr>
          <a:xfrm>
            <a:off x="7068309" y="279305"/>
            <a:ext cx="2075906" cy="387206"/>
            <a:chOff x="1298650" y="3255600"/>
            <a:chExt cx="3427850" cy="639375"/>
          </a:xfrm>
        </p:grpSpPr>
        <p:sp>
          <p:nvSpPr>
            <p:cNvPr id="542" name="Google Shape;542;p51"/>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1"/>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4" name="Google Shape;544;p51"/>
          <p:cNvSpPr/>
          <p:nvPr/>
        </p:nvSpPr>
        <p:spPr>
          <a:xfrm rot="5400000">
            <a:off x="4162050" y="4515197"/>
            <a:ext cx="333300" cy="3321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51"/>
          <p:cNvGrpSpPr/>
          <p:nvPr/>
        </p:nvGrpSpPr>
        <p:grpSpPr>
          <a:xfrm>
            <a:off x="4494745" y="4545557"/>
            <a:ext cx="2631411" cy="338687"/>
            <a:chOff x="198225" y="4390550"/>
            <a:chExt cx="3765075" cy="484600"/>
          </a:xfrm>
        </p:grpSpPr>
        <p:sp>
          <p:nvSpPr>
            <p:cNvPr id="546" name="Google Shape;546;p51"/>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1"/>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blipFill>
          <a:blip r:embed="rId2">
            <a:alphaModFix/>
          </a:blip>
          <a:stretch>
            <a:fillRect/>
          </a:stretch>
        </a:blipFill>
      </p:bgPr>
    </p:bg>
    <p:spTree>
      <p:nvGrpSpPr>
        <p:cNvPr id="548"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0" name="Google Shape;550;p52"/>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2"/>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blipFill>
          <a:blip r:embed="rId2">
            <a:alphaModFix/>
          </a:blip>
          <a:stretch>
            <a:fillRect/>
          </a:stretch>
        </a:blipFill>
      </p:bgPr>
    </p:bg>
    <p:spTree>
      <p:nvGrpSpPr>
        <p:cNvPr id="555"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3"/>
          <p:cNvSpPr/>
          <p:nvPr/>
        </p:nvSpPr>
        <p:spPr>
          <a:xfrm>
            <a:off x="535025" y="277250"/>
            <a:ext cx="8073900" cy="45891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3"/>
          <p:cNvSpPr/>
          <p:nvPr/>
        </p:nvSpPr>
        <p:spPr>
          <a:xfrm>
            <a:off x="8608950" y="22477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3"/>
          <p:cNvSpPr/>
          <p:nvPr/>
        </p:nvSpPr>
        <p:spPr>
          <a:xfrm>
            <a:off x="239550" y="466342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bg>
      <p:bgPr>
        <a:blipFill>
          <a:blip r:embed="rId2">
            <a:alphaModFix/>
          </a:blip>
          <a:stretch>
            <a:fillRect/>
          </a:stretch>
        </a:blipFill>
      </p:bgPr>
    </p:bg>
    <p:spTree>
      <p:nvGrpSpPr>
        <p:cNvPr id="561" name="Shape 561"/>
        <p:cNvGrpSpPr/>
        <p:nvPr/>
      </p:nvGrpSpPr>
      <p:grpSpPr>
        <a:xfrm>
          <a:off x="0" y="0"/>
          <a:ext cx="0" cy="0"/>
          <a:chOff x="0" y="0"/>
          <a:chExt cx="0" cy="0"/>
        </a:xfrm>
      </p:grpSpPr>
      <p:sp>
        <p:nvSpPr>
          <p:cNvPr id="562" name="Google Shape;562;p54"/>
          <p:cNvSpPr/>
          <p:nvPr/>
        </p:nvSpPr>
        <p:spPr>
          <a:xfrm flipH="1" rot="10800000">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4"/>
          <p:cNvSpPr/>
          <p:nvPr/>
        </p:nvSpPr>
        <p:spPr>
          <a:xfrm flipH="1" rot="10800000">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4"/>
            <p:cNvSpPr/>
            <p:nvPr/>
          </p:nvSpPr>
          <p:spPr>
            <a:xfrm rot="5400000">
              <a:off x="45814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54"/>
          <p:cNvGrpSpPr/>
          <p:nvPr/>
        </p:nvGrpSpPr>
        <p:grpSpPr>
          <a:xfrm flipH="1" rot="10800000">
            <a:off x="-12" y="4570483"/>
            <a:ext cx="2780508" cy="357877"/>
            <a:chOff x="198225" y="4390550"/>
            <a:chExt cx="3765075" cy="484600"/>
          </a:xfrm>
        </p:grpSpPr>
        <p:sp>
          <p:nvSpPr>
            <p:cNvPr id="568" name="Google Shape;568;p54"/>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4"/>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4"/>
            <p:cNvSpPr/>
            <p:nvPr/>
          </p:nvSpPr>
          <p:spPr>
            <a:xfrm flipH="1">
              <a:off x="6363488" y="436726"/>
              <a:ext cx="136309" cy="136309"/>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_1">
    <p:bg>
      <p:bgPr>
        <a:blipFill>
          <a:blip r:embed="rId2">
            <a:alphaModFix/>
          </a:blip>
          <a:stretch>
            <a:fillRect/>
          </a:stretch>
        </a:blipFill>
      </p:bgPr>
    </p:bg>
    <p:spTree>
      <p:nvGrpSpPr>
        <p:cNvPr id="573"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47712" l="0" r="0" t="0"/>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alphaModFix/>
          </a:blip>
          <a:srcRect b="0" l="0" r="0" t="47712"/>
          <a:stretch/>
        </p:blipFill>
        <p:spPr>
          <a:xfrm>
            <a:off x="5977075" y="0"/>
            <a:ext cx="3222850" cy="10212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73" name="Shape 73"/>
        <p:cNvGrpSpPr/>
        <p:nvPr/>
      </p:nvGrpSpPr>
      <p:grpSpPr>
        <a:xfrm>
          <a:off x="0" y="0"/>
          <a:ext cx="0" cy="0"/>
          <a:chOff x="0" y="0"/>
          <a:chExt cx="0" cy="0"/>
        </a:xfrm>
      </p:grpSpPr>
      <p:sp>
        <p:nvSpPr>
          <p:cNvPr id="74" name="Google Shape;74;p7"/>
          <p:cNvSpPr txBox="1"/>
          <p:nvPr>
            <p:ph idx="1" type="body"/>
          </p:nvPr>
        </p:nvSpPr>
        <p:spPr>
          <a:xfrm>
            <a:off x="1671300" y="1882538"/>
            <a:ext cx="5801400" cy="2103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75" name="Google Shape;75;p7"/>
          <p:cNvSpPr txBox="1"/>
          <p:nvPr>
            <p:ph type="title"/>
          </p:nvPr>
        </p:nvSpPr>
        <p:spPr>
          <a:xfrm>
            <a:off x="1671300" y="1157363"/>
            <a:ext cx="5801400" cy="7233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6" name="Google Shape;76;p7"/>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7"/>
          <p:cNvGrpSpPr/>
          <p:nvPr/>
        </p:nvGrpSpPr>
        <p:grpSpPr>
          <a:xfrm>
            <a:off x="5716150" y="157656"/>
            <a:ext cx="3427850" cy="639375"/>
            <a:chOff x="1298650" y="3255600"/>
            <a:chExt cx="3427850" cy="639375"/>
          </a:xfrm>
        </p:grpSpPr>
        <p:sp>
          <p:nvSpPr>
            <p:cNvPr id="78" name="Google Shape;78;p7"/>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7"/>
          <p:cNvGrpSpPr/>
          <p:nvPr/>
        </p:nvGrpSpPr>
        <p:grpSpPr>
          <a:xfrm rot="10800000">
            <a:off x="0" y="4346469"/>
            <a:ext cx="3427850" cy="639375"/>
            <a:chOff x="1298650" y="3255600"/>
            <a:chExt cx="3427850" cy="639375"/>
          </a:xfrm>
        </p:grpSpPr>
        <p:sp>
          <p:nvSpPr>
            <p:cNvPr id="81" name="Google Shape;81;p7"/>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7"/>
          <p:cNvSpPr/>
          <p:nvPr/>
        </p:nvSpPr>
        <p:spPr>
          <a:xfrm>
            <a:off x="5383375" y="1441400"/>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8"/>
          <p:cNvSpPr/>
          <p:nvPr/>
        </p:nvSpPr>
        <p:spPr>
          <a:xfrm>
            <a:off x="-1034662" y="-88560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8"/>
          <p:cNvPicPr preferRelativeResize="0"/>
          <p:nvPr/>
        </p:nvPicPr>
        <p:blipFill>
          <a:blip r:embed="rId3">
            <a:alphaModFix/>
          </a:blip>
          <a:stretch>
            <a:fillRect/>
          </a:stretch>
        </p:blipFill>
        <p:spPr>
          <a:xfrm>
            <a:off x="5633178" y="152400"/>
            <a:ext cx="3347900" cy="2028824"/>
          </a:xfrm>
          <a:prstGeom prst="rect">
            <a:avLst/>
          </a:prstGeom>
          <a:noFill/>
          <a:ln>
            <a:noFill/>
          </a:ln>
        </p:spPr>
      </p:pic>
      <p:pic>
        <p:nvPicPr>
          <p:cNvPr id="87" name="Google Shape;87;p8"/>
          <p:cNvPicPr preferRelativeResize="0"/>
          <p:nvPr/>
        </p:nvPicPr>
        <p:blipFill rotWithShape="1">
          <a:blip r:embed="rId3">
            <a:alphaModFix/>
          </a:blip>
          <a:srcRect b="33936" l="0" r="7859" t="0"/>
          <a:stretch/>
        </p:blipFill>
        <p:spPr>
          <a:xfrm>
            <a:off x="108675" y="3803150"/>
            <a:ext cx="3084675" cy="1340349"/>
          </a:xfrm>
          <a:prstGeom prst="rect">
            <a:avLst/>
          </a:prstGeom>
          <a:noFill/>
          <a:ln>
            <a:noFill/>
          </a:ln>
        </p:spPr>
      </p:pic>
      <p:sp>
        <p:nvSpPr>
          <p:cNvPr id="88" name="Google Shape;88;p8"/>
          <p:cNvSpPr/>
          <p:nvPr/>
        </p:nvSpPr>
        <p:spPr>
          <a:xfrm flipH="1" rot="10800000">
            <a:off x="4455038" y="790575"/>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txBox="1"/>
          <p:nvPr>
            <p:ph type="title"/>
          </p:nvPr>
        </p:nvSpPr>
        <p:spPr>
          <a:xfrm>
            <a:off x="1267050" y="1494300"/>
            <a:ext cx="6609900" cy="215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90" name="Google Shape;90;p8"/>
          <p:cNvGrpSpPr/>
          <p:nvPr/>
        </p:nvGrpSpPr>
        <p:grpSpPr>
          <a:xfrm flipH="1">
            <a:off x="227926" y="229406"/>
            <a:ext cx="882480" cy="329031"/>
            <a:chOff x="4042650" y="642025"/>
            <a:chExt cx="1154625" cy="430500"/>
          </a:xfrm>
        </p:grpSpPr>
        <p:sp>
          <p:nvSpPr>
            <p:cNvPr id="91" name="Google Shape;91;p8"/>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8"/>
          <p:cNvGrpSpPr/>
          <p:nvPr/>
        </p:nvGrpSpPr>
        <p:grpSpPr>
          <a:xfrm flipH="1" rot="10800000">
            <a:off x="1110402" y="142362"/>
            <a:ext cx="2724785" cy="350705"/>
            <a:chOff x="198225" y="4390550"/>
            <a:chExt cx="3765075" cy="484600"/>
          </a:xfrm>
        </p:grpSpPr>
        <p:sp>
          <p:nvSpPr>
            <p:cNvPr id="94" name="Google Shape;94;p8"/>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8"/>
          <p:cNvGrpSpPr/>
          <p:nvPr/>
        </p:nvGrpSpPr>
        <p:grpSpPr>
          <a:xfrm rot="10800000">
            <a:off x="5703652" y="4507924"/>
            <a:ext cx="2724785" cy="350705"/>
            <a:chOff x="198225" y="4390550"/>
            <a:chExt cx="3765075" cy="484600"/>
          </a:xfrm>
        </p:grpSpPr>
        <p:sp>
          <p:nvSpPr>
            <p:cNvPr id="97" name="Google Shape;97;p8"/>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8"/>
          <p:cNvSpPr/>
          <p:nvPr/>
        </p:nvSpPr>
        <p:spPr>
          <a:xfrm flipH="1">
            <a:off x="8428425" y="446801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9"/>
          <p:cNvSpPr txBox="1"/>
          <p:nvPr>
            <p:ph type="title"/>
          </p:nvPr>
        </p:nvSpPr>
        <p:spPr>
          <a:xfrm>
            <a:off x="1204500" y="1289350"/>
            <a:ext cx="4591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2" name="Google Shape;102;p9"/>
          <p:cNvSpPr txBox="1"/>
          <p:nvPr>
            <p:ph idx="1" type="subTitle"/>
          </p:nvPr>
        </p:nvSpPr>
        <p:spPr>
          <a:xfrm>
            <a:off x="1204500" y="2131150"/>
            <a:ext cx="4591200" cy="156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9"/>
          <p:cNvSpPr/>
          <p:nvPr/>
        </p:nvSpPr>
        <p:spPr>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9"/>
          <p:cNvPicPr preferRelativeResize="0"/>
          <p:nvPr/>
        </p:nvPicPr>
        <p:blipFill>
          <a:blip r:embed="rId3">
            <a:alphaModFix/>
          </a:blip>
          <a:stretch>
            <a:fillRect/>
          </a:stretch>
        </p:blipFill>
        <p:spPr>
          <a:xfrm rot="5400000">
            <a:off x="6266878" y="857225"/>
            <a:ext cx="3268650" cy="1980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10"/>
          <p:cNvSpPr txBox="1"/>
          <p:nvPr>
            <p:ph type="title"/>
          </p:nvPr>
        </p:nvSpPr>
        <p:spPr>
          <a:xfrm>
            <a:off x="4874100" y="3495900"/>
            <a:ext cx="3556800" cy="1108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theme" Target="../theme/theme1.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b="1" sz="3500">
                <a:solidFill>
                  <a:schemeClr val="lt1"/>
                </a:solidFill>
                <a:latin typeface="IBM Plex Sans"/>
                <a:ea typeface="IBM Plex Sans"/>
                <a:cs typeface="IBM Plex Sans"/>
                <a:sym typeface="IBM Plex Sans"/>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indent="-317500" lvl="1" marL="9144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indent="-317500" lvl="2" marL="13716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indent="-317500" lvl="3" marL="18288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indent="-317500" lvl="4" marL="22860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indent="-317500" lvl="5" marL="27432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indent="-317500" lvl="6" marL="32004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indent="-317500" lvl="7" marL="36576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indent="-317500" lvl="8" marL="41148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3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7.xml"/><Relationship Id="rId3" Type="http://schemas.openxmlformats.org/officeDocument/2006/relationships/image" Target="../media/image3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7.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6"/>
          <p:cNvSpPr txBox="1"/>
          <p:nvPr/>
        </p:nvSpPr>
        <p:spPr>
          <a:xfrm>
            <a:off x="1126650" y="1341550"/>
            <a:ext cx="6890700" cy="9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chemeClr val="lt1"/>
                </a:solidFill>
                <a:latin typeface="IBM Plex Sans Medium"/>
                <a:ea typeface="IBM Plex Sans Medium"/>
                <a:cs typeface="IBM Plex Sans Medium"/>
                <a:sym typeface="IBM Plex Sans Medium"/>
              </a:rPr>
              <a:t>        </a:t>
            </a:r>
            <a:r>
              <a:rPr lang="en" sz="5300">
                <a:solidFill>
                  <a:schemeClr val="lt1"/>
                </a:solidFill>
                <a:latin typeface="IBM Plex Sans Medium"/>
                <a:ea typeface="IBM Plex Sans Medium"/>
                <a:cs typeface="IBM Plex Sans Medium"/>
                <a:sym typeface="IBM Plex Sans Medium"/>
              </a:rPr>
              <a:t>A.Vishnu Priya</a:t>
            </a:r>
            <a:endParaRPr sz="5300">
              <a:solidFill>
                <a:schemeClr val="lt1"/>
              </a:solidFill>
              <a:latin typeface="IBM Plex Sans Medium"/>
              <a:ea typeface="IBM Plex Sans Medium"/>
              <a:cs typeface="IBM Plex Sans Medium"/>
              <a:sym typeface="IBM Plex Sans Medium"/>
            </a:endParaRPr>
          </a:p>
        </p:txBody>
      </p:sp>
      <p:sp>
        <p:nvSpPr>
          <p:cNvPr id="581" name="Google Shape;581;p56"/>
          <p:cNvSpPr txBox="1"/>
          <p:nvPr/>
        </p:nvSpPr>
        <p:spPr>
          <a:xfrm>
            <a:off x="1091700" y="2320225"/>
            <a:ext cx="69606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IBM Plex Sans Medium"/>
                <a:ea typeface="IBM Plex Sans Medium"/>
                <a:cs typeface="IBM Plex Sans Medium"/>
                <a:sym typeface="IBM Plex Sans Medium"/>
              </a:rPr>
              <a:t>            3yr B.E.computer science</a:t>
            </a:r>
            <a:endParaRPr sz="3000">
              <a:solidFill>
                <a:schemeClr val="lt1"/>
              </a:solidFill>
              <a:latin typeface="IBM Plex Sans Medium"/>
              <a:ea typeface="IBM Plex Sans Medium"/>
              <a:cs typeface="IBM Plex Sans Medium"/>
              <a:sym typeface="IBM Plex Sans Medium"/>
            </a:endParaRPr>
          </a:p>
        </p:txBody>
      </p:sp>
      <p:sp>
        <p:nvSpPr>
          <p:cNvPr id="582" name="Google Shape;582;p56"/>
          <p:cNvSpPr txBox="1"/>
          <p:nvPr/>
        </p:nvSpPr>
        <p:spPr>
          <a:xfrm>
            <a:off x="1874400" y="2963125"/>
            <a:ext cx="53952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chemeClr val="lt1"/>
                </a:solidFill>
                <a:latin typeface="IBM Plex Sans Medium"/>
                <a:ea typeface="IBM Plex Sans Medium"/>
                <a:cs typeface="IBM Plex Sans Medium"/>
                <a:sym typeface="IBM Plex Sans Medium"/>
              </a:rPr>
              <a:t>        Reg:211521104181</a:t>
            </a:r>
            <a:endParaRPr sz="2900">
              <a:solidFill>
                <a:schemeClr val="lt1"/>
              </a:solidFill>
              <a:latin typeface="IBM Plex Sans Medium"/>
              <a:ea typeface="IBM Plex Sans Medium"/>
              <a:cs typeface="IBM Plex Sans Medium"/>
              <a:sym typeface="IBM Plex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65"/>
          <p:cNvSpPr txBox="1"/>
          <p:nvPr>
            <p:ph type="title"/>
          </p:nvPr>
        </p:nvSpPr>
        <p:spPr>
          <a:xfrm>
            <a:off x="463650" y="338525"/>
            <a:ext cx="8242200" cy="454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500">
                <a:latin typeface="Roboto"/>
                <a:ea typeface="Roboto"/>
                <a:cs typeface="Roboto"/>
                <a:sym typeface="Roboto"/>
              </a:rPr>
              <a:t>The end users of the project "Creating Realistic Human Faces using Generative Adversarial Networks (GANs)" can vary depending on the specific application and context. Here are some potential end users:</a:t>
            </a:r>
            <a:endParaRPr b="0" sz="1500">
              <a:latin typeface="Roboto"/>
              <a:ea typeface="Roboto"/>
              <a:cs typeface="Roboto"/>
              <a:sym typeface="Roboto"/>
            </a:endParaRPr>
          </a:p>
          <a:p>
            <a:pPr indent="-228600" lvl="0" marL="457200" rtl="0" algn="l">
              <a:lnSpc>
                <a:spcPct val="115000"/>
              </a:lnSpc>
              <a:spcBef>
                <a:spcPts val="1500"/>
              </a:spcBef>
              <a:spcAft>
                <a:spcPts val="0"/>
              </a:spcAft>
              <a:buClr>
                <a:schemeClr val="lt1"/>
              </a:buClr>
              <a:buSzPts val="1600"/>
              <a:buFont typeface="Roboto"/>
              <a:buNone/>
            </a:pPr>
            <a:r>
              <a:rPr b="0" lang="en" sz="1600">
                <a:latin typeface="Roboto"/>
                <a:ea typeface="Roboto"/>
                <a:cs typeface="Roboto"/>
                <a:sym typeface="Roboto"/>
              </a:rPr>
              <a:t>Researchers and Developers:</a:t>
            </a:r>
            <a:endParaRPr b="0" sz="1600">
              <a:latin typeface="Roboto"/>
              <a:ea typeface="Roboto"/>
              <a:cs typeface="Roboto"/>
              <a:sym typeface="Roboto"/>
            </a:endParaRPr>
          </a:p>
          <a:p>
            <a:pPr indent="-330200" lvl="1" marL="914400" rtl="0" algn="l">
              <a:lnSpc>
                <a:spcPct val="115000"/>
              </a:lnSpc>
              <a:spcBef>
                <a:spcPts val="0"/>
              </a:spcBef>
              <a:spcAft>
                <a:spcPts val="0"/>
              </a:spcAft>
              <a:buClr>
                <a:schemeClr val="lt1"/>
              </a:buClr>
              <a:buSzPts val="1600"/>
              <a:buFont typeface="Roboto"/>
              <a:buChar char="●"/>
            </a:pPr>
            <a:r>
              <a:rPr b="0" lang="en" sz="1600">
                <a:latin typeface="Roboto"/>
                <a:ea typeface="Roboto"/>
                <a:cs typeface="Roboto"/>
                <a:sym typeface="Roboto"/>
              </a:rPr>
              <a:t>Researchers in the fields of artificial intelligence, machine learning, and computer vision who are interested in advancing the state-of-the-art in generative modeling and image synthesis.</a:t>
            </a:r>
            <a:endParaRPr b="0" sz="1600">
              <a:latin typeface="Roboto"/>
              <a:ea typeface="Roboto"/>
              <a:cs typeface="Roboto"/>
              <a:sym typeface="Roboto"/>
            </a:endParaRPr>
          </a:p>
          <a:p>
            <a:pPr indent="-330200" lvl="1" marL="914400" rtl="0" algn="l">
              <a:lnSpc>
                <a:spcPct val="115000"/>
              </a:lnSpc>
              <a:spcBef>
                <a:spcPts val="0"/>
              </a:spcBef>
              <a:spcAft>
                <a:spcPts val="0"/>
              </a:spcAft>
              <a:buClr>
                <a:schemeClr val="lt1"/>
              </a:buClr>
              <a:buSzPts val="1600"/>
              <a:buFont typeface="Roboto"/>
              <a:buChar char="●"/>
            </a:pPr>
            <a:r>
              <a:rPr b="0" lang="en" sz="1600">
                <a:latin typeface="Roboto"/>
                <a:ea typeface="Roboto"/>
                <a:cs typeface="Roboto"/>
                <a:sym typeface="Roboto"/>
              </a:rPr>
              <a:t>Developers working on applications such as virtual reality, video games, animation, and digital art, who require realistic human face generation capabilities.</a:t>
            </a:r>
            <a:endParaRPr b="0" sz="1600">
              <a:latin typeface="Roboto"/>
              <a:ea typeface="Roboto"/>
              <a:cs typeface="Roboto"/>
              <a:sym typeface="Roboto"/>
            </a:endParaRPr>
          </a:p>
          <a:p>
            <a:pPr indent="-228600" lvl="0" marL="457200" rtl="0" algn="l">
              <a:lnSpc>
                <a:spcPct val="115000"/>
              </a:lnSpc>
              <a:spcBef>
                <a:spcPts val="0"/>
              </a:spcBef>
              <a:spcAft>
                <a:spcPts val="0"/>
              </a:spcAft>
              <a:buClr>
                <a:schemeClr val="lt1"/>
              </a:buClr>
              <a:buSzPts val="1600"/>
              <a:buFont typeface="Roboto"/>
              <a:buNone/>
            </a:pPr>
            <a:r>
              <a:rPr b="0" lang="en" sz="1600">
                <a:latin typeface="Roboto"/>
                <a:ea typeface="Roboto"/>
                <a:cs typeface="Roboto"/>
                <a:sym typeface="Roboto"/>
              </a:rPr>
              <a:t>Artists and Designers:</a:t>
            </a:r>
            <a:endParaRPr b="0" sz="1600">
              <a:latin typeface="Roboto"/>
              <a:ea typeface="Roboto"/>
              <a:cs typeface="Roboto"/>
              <a:sym typeface="Roboto"/>
            </a:endParaRPr>
          </a:p>
          <a:p>
            <a:pPr indent="-330200" lvl="1" marL="914400" rtl="0" algn="l">
              <a:lnSpc>
                <a:spcPct val="115000"/>
              </a:lnSpc>
              <a:spcBef>
                <a:spcPts val="0"/>
              </a:spcBef>
              <a:spcAft>
                <a:spcPts val="0"/>
              </a:spcAft>
              <a:buClr>
                <a:schemeClr val="lt1"/>
              </a:buClr>
              <a:buSzPts val="1600"/>
              <a:buFont typeface="Roboto"/>
              <a:buChar char="●"/>
            </a:pPr>
            <a:r>
              <a:rPr b="0" lang="en" sz="1600">
                <a:latin typeface="Roboto"/>
                <a:ea typeface="Roboto"/>
                <a:cs typeface="Roboto"/>
                <a:sym typeface="Roboto"/>
              </a:rPr>
              <a:t>Digital artists, graphic designers, and animators who seek tools for creating lifelike characters, avatars, and visual content in various media formats.</a:t>
            </a:r>
            <a:endParaRPr b="0" sz="1600">
              <a:latin typeface="Roboto"/>
              <a:ea typeface="Roboto"/>
              <a:cs typeface="Roboto"/>
              <a:sym typeface="Roboto"/>
            </a:endParaRPr>
          </a:p>
          <a:p>
            <a:pPr indent="-330200" lvl="1" marL="914400" rtl="0" algn="l">
              <a:lnSpc>
                <a:spcPct val="115000"/>
              </a:lnSpc>
              <a:spcBef>
                <a:spcPts val="0"/>
              </a:spcBef>
              <a:spcAft>
                <a:spcPts val="0"/>
              </a:spcAft>
              <a:buClr>
                <a:schemeClr val="lt1"/>
              </a:buClr>
              <a:buSzPts val="1600"/>
              <a:buFont typeface="Roboto"/>
              <a:buChar char="●"/>
            </a:pPr>
            <a:r>
              <a:rPr b="0" lang="en" sz="1600">
                <a:latin typeface="Roboto"/>
                <a:ea typeface="Roboto"/>
                <a:cs typeface="Roboto"/>
                <a:sym typeface="Roboto"/>
              </a:rPr>
              <a:t>Character designers and concept artists looking to explore new creative possibilities and iterate on character designs efficiently.</a:t>
            </a:r>
            <a:endParaRPr b="0" sz="1600">
              <a:latin typeface="Roboto"/>
              <a:ea typeface="Roboto"/>
              <a:cs typeface="Roboto"/>
              <a:sym typeface="Roboto"/>
            </a:endParaRPr>
          </a:p>
          <a:p>
            <a:pPr indent="0" lvl="0" marL="0" rtl="0" algn="l">
              <a:spcBef>
                <a:spcPts val="1500"/>
              </a:spcBef>
              <a:spcAft>
                <a:spcPts val="0"/>
              </a:spcAft>
              <a:buNone/>
            </a:pPr>
            <a:r>
              <a:t/>
            </a:r>
            <a:endParaRPr/>
          </a:p>
        </p:txBody>
      </p:sp>
      <p:sp>
        <p:nvSpPr>
          <p:cNvPr id="694" name="Google Shape;694;p65"/>
          <p:cNvSpPr txBox="1"/>
          <p:nvPr>
            <p:ph idx="1" type="subTitle"/>
          </p:nvPr>
        </p:nvSpPr>
        <p:spPr>
          <a:xfrm>
            <a:off x="816500" y="5680850"/>
            <a:ext cx="891300" cy="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695" name="Google Shape;695;p65"/>
          <p:cNvGrpSpPr/>
          <p:nvPr/>
        </p:nvGrpSpPr>
        <p:grpSpPr>
          <a:xfrm>
            <a:off x="0" y="3189450"/>
            <a:ext cx="3765075" cy="484600"/>
            <a:chOff x="198225" y="4390550"/>
            <a:chExt cx="3765075" cy="484600"/>
          </a:xfrm>
        </p:grpSpPr>
        <p:sp>
          <p:nvSpPr>
            <p:cNvPr id="696" name="Google Shape;696;p65"/>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5"/>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65"/>
          <p:cNvGrpSpPr/>
          <p:nvPr/>
        </p:nvGrpSpPr>
        <p:grpSpPr>
          <a:xfrm>
            <a:off x="3575862" y="649031"/>
            <a:ext cx="685039" cy="255416"/>
            <a:chOff x="4042650" y="642025"/>
            <a:chExt cx="1154625" cy="430500"/>
          </a:xfrm>
        </p:grpSpPr>
        <p:sp>
          <p:nvSpPr>
            <p:cNvPr id="699" name="Google Shape;699;p65"/>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5"/>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1" name="Google Shape;701;p65"/>
          <p:cNvGrpSpPr/>
          <p:nvPr/>
        </p:nvGrpSpPr>
        <p:grpSpPr>
          <a:xfrm>
            <a:off x="816502" y="3538579"/>
            <a:ext cx="1163678" cy="63948"/>
            <a:chOff x="3779200" y="1371600"/>
            <a:chExt cx="1992600" cy="109500"/>
          </a:xfrm>
        </p:grpSpPr>
        <p:sp>
          <p:nvSpPr>
            <p:cNvPr id="702" name="Google Shape;702;p65"/>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5"/>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5"/>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5"/>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5"/>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5"/>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8" name="Google Shape;708;p65"/>
          <p:cNvSpPr/>
          <p:nvPr/>
        </p:nvSpPr>
        <p:spPr>
          <a:xfrm>
            <a:off x="4439662" y="2247393"/>
            <a:ext cx="295463" cy="255416"/>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66"/>
          <p:cNvSpPr txBox="1"/>
          <p:nvPr/>
        </p:nvSpPr>
        <p:spPr>
          <a:xfrm>
            <a:off x="561150" y="430525"/>
            <a:ext cx="8021700" cy="43236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chemeClr val="lt1"/>
              </a:buClr>
              <a:buSzPts val="1400"/>
              <a:buFont typeface="Roboto"/>
              <a:buNone/>
            </a:pPr>
            <a:r>
              <a:rPr lang="en">
                <a:solidFill>
                  <a:schemeClr val="lt1"/>
                </a:solidFill>
                <a:latin typeface="Roboto"/>
                <a:ea typeface="Roboto"/>
                <a:cs typeface="Roboto"/>
                <a:sym typeface="Roboto"/>
              </a:rPr>
              <a:t>Entertainment Industry Professionals:</a:t>
            </a:r>
            <a:endParaRPr>
              <a:solidFill>
                <a:schemeClr val="lt1"/>
              </a:solidFill>
              <a:latin typeface="Roboto"/>
              <a:ea typeface="Roboto"/>
              <a:cs typeface="Roboto"/>
              <a:sym typeface="Roboto"/>
            </a:endParaRPr>
          </a:p>
          <a:p>
            <a:pPr indent="-317500" lvl="1" marL="9144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Filmmakers, game developers, and advertising agencies who need realistic human faces for creating characters, NPCs (non-player characters), and advertisements.</a:t>
            </a:r>
            <a:endParaRPr>
              <a:solidFill>
                <a:schemeClr val="lt1"/>
              </a:solidFill>
              <a:latin typeface="Roboto"/>
              <a:ea typeface="Roboto"/>
              <a:cs typeface="Roboto"/>
              <a:sym typeface="Roboto"/>
            </a:endParaRPr>
          </a:p>
          <a:p>
            <a:pPr indent="-317500" lvl="1" marL="9144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Special effects studios and post-production teams working on movies, TV shows, and commercials, where realistic digital actors and environments are essential.</a:t>
            </a:r>
            <a:endParaRPr>
              <a:solidFill>
                <a:schemeClr val="lt1"/>
              </a:solidFill>
              <a:latin typeface="Roboto"/>
              <a:ea typeface="Roboto"/>
              <a:cs typeface="Roboto"/>
              <a:sym typeface="Roboto"/>
            </a:endParaRPr>
          </a:p>
          <a:p>
            <a:pPr indent="-228600" lvl="0" marL="457200" rtl="0" algn="l">
              <a:lnSpc>
                <a:spcPct val="115000"/>
              </a:lnSpc>
              <a:spcBef>
                <a:spcPts val="0"/>
              </a:spcBef>
              <a:spcAft>
                <a:spcPts val="0"/>
              </a:spcAft>
              <a:buClr>
                <a:schemeClr val="lt1"/>
              </a:buClr>
              <a:buSzPts val="1400"/>
              <a:buFont typeface="Roboto"/>
              <a:buNone/>
            </a:pPr>
            <a:r>
              <a:rPr lang="en">
                <a:solidFill>
                  <a:schemeClr val="lt1"/>
                </a:solidFill>
                <a:latin typeface="Roboto"/>
                <a:ea typeface="Roboto"/>
                <a:cs typeface="Roboto"/>
                <a:sym typeface="Roboto"/>
              </a:rPr>
              <a:t>Educators and Students:</a:t>
            </a:r>
            <a:endParaRPr>
              <a:solidFill>
                <a:schemeClr val="lt1"/>
              </a:solidFill>
              <a:latin typeface="Roboto"/>
              <a:ea typeface="Roboto"/>
              <a:cs typeface="Roboto"/>
              <a:sym typeface="Roboto"/>
            </a:endParaRPr>
          </a:p>
          <a:p>
            <a:pPr indent="-317500" lvl="1" marL="9144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Educators teaching courses in computer graphics, machine learning, or digital media, who can use the project as a teaching tool to illustrate concepts of generative modeling and AI ethics.</a:t>
            </a:r>
            <a:endParaRPr>
              <a:solidFill>
                <a:schemeClr val="lt1"/>
              </a:solidFill>
              <a:latin typeface="Roboto"/>
              <a:ea typeface="Roboto"/>
              <a:cs typeface="Roboto"/>
              <a:sym typeface="Roboto"/>
            </a:endParaRPr>
          </a:p>
          <a:p>
            <a:pPr indent="-317500" lvl="1" marL="9144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Students studying related disciplines who want to learn about state-of-the-art techniques in image synthesis and apply them in their projects and research.</a:t>
            </a:r>
            <a:endParaRPr>
              <a:solidFill>
                <a:schemeClr val="lt1"/>
              </a:solidFill>
              <a:latin typeface="Roboto"/>
              <a:ea typeface="Roboto"/>
              <a:cs typeface="Roboto"/>
              <a:sym typeface="Roboto"/>
            </a:endParaRPr>
          </a:p>
          <a:p>
            <a:pPr indent="-228600" lvl="0" marL="457200" rtl="0" algn="l">
              <a:lnSpc>
                <a:spcPct val="115000"/>
              </a:lnSpc>
              <a:spcBef>
                <a:spcPts val="0"/>
              </a:spcBef>
              <a:spcAft>
                <a:spcPts val="0"/>
              </a:spcAft>
              <a:buClr>
                <a:schemeClr val="lt1"/>
              </a:buClr>
              <a:buSzPts val="1400"/>
              <a:buFont typeface="Roboto"/>
              <a:buNone/>
            </a:pPr>
            <a:r>
              <a:rPr lang="en">
                <a:solidFill>
                  <a:schemeClr val="lt1"/>
                </a:solidFill>
                <a:latin typeface="Roboto"/>
                <a:ea typeface="Roboto"/>
                <a:cs typeface="Roboto"/>
                <a:sym typeface="Roboto"/>
              </a:rPr>
              <a:t>General Public:</a:t>
            </a:r>
            <a:endParaRPr>
              <a:solidFill>
                <a:schemeClr val="lt1"/>
              </a:solidFill>
              <a:latin typeface="Roboto"/>
              <a:ea typeface="Roboto"/>
              <a:cs typeface="Roboto"/>
              <a:sym typeface="Roboto"/>
            </a:endParaRPr>
          </a:p>
          <a:p>
            <a:pPr indent="-317500" lvl="1" marL="9144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Individuals interested in exploring and experimenting with AI-generated content, including hobbyists, enthusiasts, and curious users who may use interactive applications or online platforms for generating and customizing human faces.</a:t>
            </a:r>
            <a:endParaRPr>
              <a:solidFill>
                <a:schemeClr val="lt1"/>
              </a:solidFill>
              <a:latin typeface="Roboto"/>
              <a:ea typeface="Roboto"/>
              <a:cs typeface="Roboto"/>
              <a:sym typeface="Roboto"/>
            </a:endParaRPr>
          </a:p>
          <a:p>
            <a:pPr indent="-317500" lvl="1" marL="9144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Users of social media platforms, online forums, and virtual communities who may utilize AI-generated avatars or profile pictures for personal expression and engagement.</a:t>
            </a:r>
            <a:endParaRPr>
              <a:solidFill>
                <a:schemeClr val="lt1"/>
              </a:solidFill>
              <a:latin typeface="Roboto"/>
              <a:ea typeface="Roboto"/>
              <a:cs typeface="Roboto"/>
              <a:sym typeface="Roboto"/>
            </a:endParaRPr>
          </a:p>
          <a:p>
            <a:pPr indent="0" lvl="0" marL="0" rtl="0" algn="l">
              <a:spcBef>
                <a:spcPts val="1500"/>
              </a:spcBef>
              <a:spcAft>
                <a:spcPts val="0"/>
              </a:spcAft>
              <a:buNone/>
            </a:pPr>
            <a:r>
              <a:t/>
            </a:r>
            <a:endParaRPr sz="1600">
              <a:solidFill>
                <a:schemeClr val="lt1"/>
              </a:solidFill>
              <a:latin typeface="IBM Plex Sans Medium"/>
              <a:ea typeface="IBM Plex Sans Medium"/>
              <a:cs typeface="IBM Plex Sans Medium"/>
              <a:sym typeface="IBM Plex Sa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67"/>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9" name="Google Shape;719;p67"/>
          <p:cNvGrpSpPr/>
          <p:nvPr/>
        </p:nvGrpSpPr>
        <p:grpSpPr>
          <a:xfrm>
            <a:off x="268774" y="1479615"/>
            <a:ext cx="5561240" cy="3429855"/>
            <a:chOff x="713100" y="1597775"/>
            <a:chExt cx="5712625" cy="3217500"/>
          </a:xfrm>
        </p:grpSpPr>
        <p:sp>
          <p:nvSpPr>
            <p:cNvPr id="720" name="Google Shape;720;p67"/>
            <p:cNvSpPr/>
            <p:nvPr/>
          </p:nvSpPr>
          <p:spPr>
            <a:xfrm>
              <a:off x="713100" y="1597775"/>
              <a:ext cx="5574000" cy="3078900"/>
            </a:xfrm>
            <a:prstGeom prst="snip2DiagRect">
              <a:avLst>
                <a:gd fmla="val 0" name="adj1"/>
                <a:gd fmla="val 16667" name="adj2"/>
              </a:avLst>
            </a:prstGeom>
            <a:solidFill>
              <a:schemeClr val="dk1">
                <a:alpha val="379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7"/>
            <p:cNvSpPr/>
            <p:nvPr/>
          </p:nvSpPr>
          <p:spPr>
            <a:xfrm>
              <a:off x="851725" y="1736375"/>
              <a:ext cx="5574000" cy="30789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 name="Google Shape;722;p67"/>
          <p:cNvSpPr txBox="1"/>
          <p:nvPr>
            <p:ph type="title"/>
          </p:nvPr>
        </p:nvSpPr>
        <p:spPr>
          <a:xfrm>
            <a:off x="946513" y="1795725"/>
            <a:ext cx="293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723" name="Google Shape;723;p67"/>
          <p:cNvSpPr txBox="1"/>
          <p:nvPr>
            <p:ph idx="1" type="subTitle"/>
          </p:nvPr>
        </p:nvSpPr>
        <p:spPr>
          <a:xfrm>
            <a:off x="749600" y="2450375"/>
            <a:ext cx="3573600" cy="20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Our solution involves developing a state-of-the-art Generative Adversarial Network (GAN) model capable of generating highly realistic and diverse human faces. By leveraging advanced GAN architectures, robust training pipelines, and ethical considerations, our model aims to address key challenges in generating lifelike human faces with fidelity, diversity, and inclusivity.</a:t>
            </a:r>
            <a:endParaRPr/>
          </a:p>
        </p:txBody>
      </p:sp>
      <p:pic>
        <p:nvPicPr>
          <p:cNvPr id="724" name="Google Shape;724;p67"/>
          <p:cNvPicPr preferRelativeResize="0"/>
          <p:nvPr/>
        </p:nvPicPr>
        <p:blipFill>
          <a:blip r:embed="rId3">
            <a:alphaModFix/>
          </a:blip>
          <a:stretch>
            <a:fillRect/>
          </a:stretch>
        </p:blipFill>
        <p:spPr>
          <a:xfrm flipH="1">
            <a:off x="5523975" y="-797075"/>
            <a:ext cx="4327995" cy="4838698"/>
          </a:xfrm>
          <a:prstGeom prst="rect">
            <a:avLst/>
          </a:prstGeom>
          <a:noFill/>
          <a:ln>
            <a:noFill/>
          </a:ln>
        </p:spPr>
      </p:pic>
      <p:grpSp>
        <p:nvGrpSpPr>
          <p:cNvPr id="725" name="Google Shape;725;p67"/>
          <p:cNvGrpSpPr/>
          <p:nvPr/>
        </p:nvGrpSpPr>
        <p:grpSpPr>
          <a:xfrm>
            <a:off x="3327675" y="831488"/>
            <a:ext cx="1154625" cy="430500"/>
            <a:chOff x="4042650" y="642025"/>
            <a:chExt cx="1154625" cy="430500"/>
          </a:xfrm>
        </p:grpSpPr>
        <p:sp>
          <p:nvSpPr>
            <p:cNvPr id="726" name="Google Shape;726;p67"/>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7"/>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 name="Google Shape;728;p67"/>
          <p:cNvGrpSpPr/>
          <p:nvPr/>
        </p:nvGrpSpPr>
        <p:grpSpPr>
          <a:xfrm>
            <a:off x="4896275" y="4041613"/>
            <a:ext cx="1154625" cy="430500"/>
            <a:chOff x="4042650" y="642025"/>
            <a:chExt cx="1154625" cy="430500"/>
          </a:xfrm>
        </p:grpSpPr>
        <p:sp>
          <p:nvSpPr>
            <p:cNvPr id="729" name="Google Shape;729;p67"/>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7"/>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1" name="Google Shape;731;p67"/>
          <p:cNvSpPr/>
          <p:nvPr/>
        </p:nvSpPr>
        <p:spPr>
          <a:xfrm>
            <a:off x="4896275" y="345796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2" name="Google Shape;732;p67"/>
          <p:cNvPicPr preferRelativeResize="0"/>
          <p:nvPr/>
        </p:nvPicPr>
        <p:blipFill>
          <a:blip r:embed="rId4">
            <a:alphaModFix/>
          </a:blip>
          <a:stretch>
            <a:fillRect/>
          </a:stretch>
        </p:blipFill>
        <p:spPr>
          <a:xfrm>
            <a:off x="89417" y="0"/>
            <a:ext cx="2441750" cy="1479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68"/>
          <p:cNvSpPr txBox="1"/>
          <p:nvPr/>
        </p:nvSpPr>
        <p:spPr>
          <a:xfrm>
            <a:off x="604700" y="544475"/>
            <a:ext cx="8062800" cy="414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2400">
                <a:solidFill>
                  <a:schemeClr val="lt1"/>
                </a:solidFill>
                <a:latin typeface="Roboto"/>
                <a:ea typeface="Roboto"/>
                <a:cs typeface="Roboto"/>
                <a:sym typeface="Roboto"/>
              </a:rPr>
              <a:t>Value Proposition:</a:t>
            </a:r>
            <a:endParaRPr sz="2400">
              <a:solidFill>
                <a:schemeClr val="lt1"/>
              </a:solidFill>
              <a:latin typeface="Roboto"/>
              <a:ea typeface="Roboto"/>
              <a:cs typeface="Roboto"/>
              <a:sym typeface="Roboto"/>
            </a:endParaRPr>
          </a:p>
          <a:p>
            <a:pPr indent="-311150" lvl="0" marL="457200" rtl="0" algn="l">
              <a:lnSpc>
                <a:spcPct val="115000"/>
              </a:lnSpc>
              <a:spcBef>
                <a:spcPts val="1500"/>
              </a:spcBef>
              <a:spcAft>
                <a:spcPts val="0"/>
              </a:spcAft>
              <a:buClr>
                <a:schemeClr val="lt1"/>
              </a:buClr>
              <a:buSzPts val="1300"/>
              <a:buFont typeface="Roboto"/>
              <a:buChar char="●"/>
            </a:pPr>
            <a:r>
              <a:rPr b="1" lang="en" sz="1300">
                <a:solidFill>
                  <a:srgbClr val="9FC5E8"/>
                </a:solidFill>
                <a:latin typeface="Roboto"/>
                <a:ea typeface="Roboto"/>
                <a:cs typeface="Roboto"/>
                <a:sym typeface="Roboto"/>
              </a:rPr>
              <a:t>High-Quality Results:</a:t>
            </a:r>
            <a:r>
              <a:rPr lang="en" sz="1300">
                <a:solidFill>
                  <a:schemeClr val="lt1"/>
                </a:solidFill>
                <a:latin typeface="Roboto"/>
                <a:ea typeface="Roboto"/>
                <a:cs typeface="Roboto"/>
                <a:sym typeface="Roboto"/>
              </a:rPr>
              <a:t> Our GAN model produces human faces with exceptional visual fidelity, capturing intricate details, expressions, and variations in ethnicity, age, and gender.</a:t>
            </a:r>
            <a:endParaRPr sz="1300">
              <a:solidFill>
                <a:schemeClr val="lt1"/>
              </a:solidFill>
              <a:latin typeface="Roboto"/>
              <a:ea typeface="Roboto"/>
              <a:cs typeface="Roboto"/>
              <a:sym typeface="Roboto"/>
            </a:endParaRPr>
          </a:p>
          <a:p>
            <a:pPr indent="-311150" lvl="0" marL="457200" rtl="0" algn="l">
              <a:lnSpc>
                <a:spcPct val="115000"/>
              </a:lnSpc>
              <a:spcBef>
                <a:spcPts val="0"/>
              </a:spcBef>
              <a:spcAft>
                <a:spcPts val="0"/>
              </a:spcAft>
              <a:buClr>
                <a:schemeClr val="lt1"/>
              </a:buClr>
              <a:buSzPts val="1300"/>
              <a:buFont typeface="Roboto"/>
              <a:buChar char="●"/>
            </a:pPr>
            <a:r>
              <a:rPr b="1" lang="en" sz="1300">
                <a:solidFill>
                  <a:srgbClr val="9FC5E8"/>
                </a:solidFill>
                <a:latin typeface="Roboto"/>
                <a:ea typeface="Roboto"/>
                <a:cs typeface="Roboto"/>
                <a:sym typeface="Roboto"/>
              </a:rPr>
              <a:t>Diversity and Inclusivity:</a:t>
            </a:r>
            <a:r>
              <a:rPr lang="en" sz="1300">
                <a:solidFill>
                  <a:schemeClr val="lt1"/>
                </a:solidFill>
                <a:latin typeface="Roboto"/>
                <a:ea typeface="Roboto"/>
                <a:cs typeface="Roboto"/>
                <a:sym typeface="Roboto"/>
              </a:rPr>
              <a:t> We prioritize diversity and inclusivity in our dataset and training process, ensuring that the generated faces represent a wide range of demographics and avoid perpetuating biases or stereotypes.</a:t>
            </a:r>
            <a:endParaRPr sz="1300">
              <a:solidFill>
                <a:schemeClr val="lt1"/>
              </a:solidFill>
              <a:latin typeface="Roboto"/>
              <a:ea typeface="Roboto"/>
              <a:cs typeface="Roboto"/>
              <a:sym typeface="Roboto"/>
            </a:endParaRPr>
          </a:p>
          <a:p>
            <a:pPr indent="-311150" lvl="0" marL="457200" rtl="0" algn="l">
              <a:lnSpc>
                <a:spcPct val="115000"/>
              </a:lnSpc>
              <a:spcBef>
                <a:spcPts val="0"/>
              </a:spcBef>
              <a:spcAft>
                <a:spcPts val="0"/>
              </a:spcAft>
              <a:buClr>
                <a:schemeClr val="lt1"/>
              </a:buClr>
              <a:buSzPts val="1300"/>
              <a:buFont typeface="Roboto"/>
              <a:buChar char="●"/>
            </a:pPr>
            <a:r>
              <a:rPr b="1" lang="en" sz="1300">
                <a:solidFill>
                  <a:srgbClr val="9FC5E8"/>
                </a:solidFill>
                <a:latin typeface="Roboto"/>
                <a:ea typeface="Roboto"/>
                <a:cs typeface="Roboto"/>
                <a:sym typeface="Roboto"/>
              </a:rPr>
              <a:t>Ethical Compliance: </a:t>
            </a:r>
            <a:r>
              <a:rPr lang="en" sz="1300">
                <a:solidFill>
                  <a:schemeClr val="lt1"/>
                </a:solidFill>
                <a:latin typeface="Roboto"/>
                <a:ea typeface="Roboto"/>
                <a:cs typeface="Roboto"/>
                <a:sym typeface="Roboto"/>
              </a:rPr>
              <a:t>We adhere to ethical guidelines throughout the project, mitigating biases, privacy concerns, and other ethical considerations associated with AI-generated content.</a:t>
            </a:r>
            <a:endParaRPr sz="1300">
              <a:solidFill>
                <a:schemeClr val="lt1"/>
              </a:solidFill>
              <a:latin typeface="Roboto"/>
              <a:ea typeface="Roboto"/>
              <a:cs typeface="Roboto"/>
              <a:sym typeface="Roboto"/>
            </a:endParaRPr>
          </a:p>
          <a:p>
            <a:pPr indent="-311150" lvl="0" marL="457200" rtl="0" algn="l">
              <a:lnSpc>
                <a:spcPct val="115000"/>
              </a:lnSpc>
              <a:spcBef>
                <a:spcPts val="0"/>
              </a:spcBef>
              <a:spcAft>
                <a:spcPts val="0"/>
              </a:spcAft>
              <a:buClr>
                <a:schemeClr val="lt1"/>
              </a:buClr>
              <a:buSzPts val="1300"/>
              <a:buFont typeface="Roboto"/>
              <a:buChar char="●"/>
            </a:pPr>
            <a:r>
              <a:rPr b="1" lang="en" sz="1300">
                <a:solidFill>
                  <a:srgbClr val="9FC5E8"/>
                </a:solidFill>
                <a:latin typeface="Roboto"/>
                <a:ea typeface="Roboto"/>
                <a:cs typeface="Roboto"/>
                <a:sym typeface="Roboto"/>
              </a:rPr>
              <a:t>User-Friendly Interface: </a:t>
            </a:r>
            <a:r>
              <a:rPr lang="en" sz="1300">
                <a:solidFill>
                  <a:schemeClr val="lt1"/>
                </a:solidFill>
                <a:latin typeface="Roboto"/>
                <a:ea typeface="Roboto"/>
                <a:cs typeface="Roboto"/>
                <a:sym typeface="Roboto"/>
              </a:rPr>
              <a:t>Our model is accessible through a user-friendly interface or API, allowing users from various domains to generate realistic human faces interactively for their specific applications.</a:t>
            </a:r>
            <a:endParaRPr sz="1300">
              <a:solidFill>
                <a:schemeClr val="lt1"/>
              </a:solidFill>
              <a:latin typeface="Roboto"/>
              <a:ea typeface="Roboto"/>
              <a:cs typeface="Roboto"/>
              <a:sym typeface="Roboto"/>
            </a:endParaRPr>
          </a:p>
          <a:p>
            <a:pPr indent="-311150" lvl="0" marL="457200" rtl="0" algn="l">
              <a:spcBef>
                <a:spcPts val="0"/>
              </a:spcBef>
              <a:spcAft>
                <a:spcPts val="0"/>
              </a:spcAft>
              <a:buClr>
                <a:schemeClr val="lt1"/>
              </a:buClr>
              <a:buSzPts val="1300"/>
              <a:buFont typeface="Roboto"/>
              <a:buChar char="●"/>
            </a:pPr>
            <a:r>
              <a:rPr b="1" lang="en" sz="1300">
                <a:solidFill>
                  <a:srgbClr val="9FC5E8"/>
                </a:solidFill>
                <a:latin typeface="Roboto"/>
                <a:ea typeface="Roboto"/>
                <a:cs typeface="Roboto"/>
                <a:sym typeface="Roboto"/>
              </a:rPr>
              <a:t>Advancing Research: </a:t>
            </a:r>
            <a:r>
              <a:rPr lang="en" sz="1300">
                <a:solidFill>
                  <a:schemeClr val="lt1"/>
                </a:solidFill>
                <a:latin typeface="Roboto"/>
                <a:ea typeface="Roboto"/>
                <a:cs typeface="Roboto"/>
                <a:sym typeface="Roboto"/>
              </a:rPr>
              <a:t>By contributing to the field of generative modeling and AI ethics, our project fosters research advancements and promotes responsible AI development practices.</a:t>
            </a:r>
            <a:endParaRPr sz="1300">
              <a:solidFill>
                <a:schemeClr val="lt1"/>
              </a:solidFill>
              <a:latin typeface="Roboto"/>
              <a:ea typeface="Roboto"/>
              <a:cs typeface="Roboto"/>
              <a:sym typeface="Roboto"/>
            </a:endParaRPr>
          </a:p>
          <a:p>
            <a:pPr indent="-311150" lvl="0" marL="457200" rtl="0" algn="l">
              <a:lnSpc>
                <a:spcPct val="115000"/>
              </a:lnSpc>
              <a:spcBef>
                <a:spcPts val="0"/>
              </a:spcBef>
              <a:spcAft>
                <a:spcPts val="0"/>
              </a:spcAft>
              <a:buClr>
                <a:schemeClr val="lt1"/>
              </a:buClr>
              <a:buSzPts val="1300"/>
              <a:buFont typeface="Roboto"/>
              <a:buChar char="●"/>
            </a:pPr>
            <a:r>
              <a:rPr lang="en" sz="1300">
                <a:solidFill>
                  <a:schemeClr val="lt1"/>
                </a:solidFill>
                <a:latin typeface="Roboto"/>
                <a:ea typeface="Roboto"/>
                <a:cs typeface="Roboto"/>
                <a:sym typeface="Roboto"/>
              </a:rPr>
              <a:t>Overall, our solution offers a powerful tool for researchers, developers, artists, educators, and the general public to create and interact with realistic human faces, unlocking new possibilities in various domains such as entertainment, digital art, education, and beyond.</a:t>
            </a:r>
            <a:endParaRPr sz="130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grpSp>
        <p:nvGrpSpPr>
          <p:cNvPr id="742" name="Google Shape;742;p69"/>
          <p:cNvGrpSpPr/>
          <p:nvPr/>
        </p:nvGrpSpPr>
        <p:grpSpPr>
          <a:xfrm>
            <a:off x="4207457" y="1006959"/>
            <a:ext cx="4726055" cy="3307268"/>
            <a:chOff x="713100" y="1597775"/>
            <a:chExt cx="5712625" cy="3217500"/>
          </a:xfrm>
        </p:grpSpPr>
        <p:sp>
          <p:nvSpPr>
            <p:cNvPr id="743" name="Google Shape;743;p69"/>
            <p:cNvSpPr/>
            <p:nvPr/>
          </p:nvSpPr>
          <p:spPr>
            <a:xfrm>
              <a:off x="713100" y="1597775"/>
              <a:ext cx="5574000" cy="3078900"/>
            </a:xfrm>
            <a:prstGeom prst="snip2DiagRect">
              <a:avLst>
                <a:gd fmla="val 0" name="adj1"/>
                <a:gd fmla="val 16667" name="adj2"/>
              </a:avLst>
            </a:prstGeom>
            <a:solidFill>
              <a:schemeClr val="dk1">
                <a:alpha val="379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9"/>
            <p:cNvSpPr/>
            <p:nvPr/>
          </p:nvSpPr>
          <p:spPr>
            <a:xfrm>
              <a:off x="851725" y="1736375"/>
              <a:ext cx="5574000" cy="30789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45" name="Google Shape;745;p69"/>
          <p:cNvPicPr preferRelativeResize="0"/>
          <p:nvPr/>
        </p:nvPicPr>
        <p:blipFill>
          <a:blip r:embed="rId3">
            <a:alphaModFix/>
          </a:blip>
          <a:stretch>
            <a:fillRect/>
          </a:stretch>
        </p:blipFill>
        <p:spPr>
          <a:xfrm>
            <a:off x="68268" y="240250"/>
            <a:ext cx="6123215" cy="5143501"/>
          </a:xfrm>
          <a:prstGeom prst="rect">
            <a:avLst/>
          </a:prstGeom>
          <a:noFill/>
          <a:ln>
            <a:noFill/>
          </a:ln>
        </p:spPr>
      </p:pic>
      <p:grpSp>
        <p:nvGrpSpPr>
          <p:cNvPr id="746" name="Google Shape;746;p69"/>
          <p:cNvGrpSpPr/>
          <p:nvPr/>
        </p:nvGrpSpPr>
        <p:grpSpPr>
          <a:xfrm flipH="1">
            <a:off x="4619025" y="962813"/>
            <a:ext cx="1154625" cy="430500"/>
            <a:chOff x="4042650" y="642025"/>
            <a:chExt cx="1154625" cy="430500"/>
          </a:xfrm>
        </p:grpSpPr>
        <p:sp>
          <p:nvSpPr>
            <p:cNvPr id="747" name="Google Shape;747;p69"/>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9"/>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9" name="Google Shape;749;p69"/>
          <p:cNvSpPr/>
          <p:nvPr/>
        </p:nvSpPr>
        <p:spPr>
          <a:xfrm flipH="1">
            <a:off x="5275650" y="37916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9"/>
          <p:cNvSpPr txBox="1"/>
          <p:nvPr>
            <p:ph type="title"/>
          </p:nvPr>
        </p:nvSpPr>
        <p:spPr>
          <a:xfrm>
            <a:off x="4983625" y="1225825"/>
            <a:ext cx="347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The wow in the solution</a:t>
            </a:r>
            <a:endParaRPr sz="2300"/>
          </a:p>
        </p:txBody>
      </p:sp>
      <p:sp>
        <p:nvSpPr>
          <p:cNvPr id="751" name="Google Shape;751;p69"/>
          <p:cNvSpPr txBox="1"/>
          <p:nvPr>
            <p:ph idx="1" type="subTitle"/>
          </p:nvPr>
        </p:nvSpPr>
        <p:spPr>
          <a:xfrm>
            <a:off x="4619025" y="1668700"/>
            <a:ext cx="4164300" cy="228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Roboto"/>
                <a:ea typeface="Roboto"/>
                <a:cs typeface="Roboto"/>
                <a:sym typeface="Roboto"/>
              </a:rPr>
              <a:t>The "wow" factor in our solution lies in its ability to seamlessly blend cutting-edge technology with ethical considerations, resulting in a GAN model that not only generates stunningly realistic human faces but also promotes diversity, inclusivity, and responsible AI development. With exceptional visual fidelity, user-friendly accessibility, and a commitment to advancing research while addressing societal concerns, our solution sets a new standard in generative modeling, offering a transformative tool for creativity, innovation, and ethical AI deployment.</a:t>
            </a:r>
            <a:endParaRPr sz="1500"/>
          </a:p>
        </p:txBody>
      </p:sp>
      <p:grpSp>
        <p:nvGrpSpPr>
          <p:cNvPr id="752" name="Google Shape;752;p69"/>
          <p:cNvGrpSpPr/>
          <p:nvPr/>
        </p:nvGrpSpPr>
        <p:grpSpPr>
          <a:xfrm rot="5400000">
            <a:off x="131252" y="1089229"/>
            <a:ext cx="1163678" cy="63948"/>
            <a:chOff x="3779200" y="1371600"/>
            <a:chExt cx="1992600" cy="109500"/>
          </a:xfrm>
        </p:grpSpPr>
        <p:sp>
          <p:nvSpPr>
            <p:cNvPr id="753" name="Google Shape;753;p69"/>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9"/>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9"/>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9"/>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9"/>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9"/>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pic>
        <p:nvPicPr>
          <p:cNvPr id="763" name="Google Shape;763;p70"/>
          <p:cNvPicPr preferRelativeResize="0"/>
          <p:nvPr/>
        </p:nvPicPr>
        <p:blipFill>
          <a:blip r:embed="rId3">
            <a:alphaModFix/>
          </a:blip>
          <a:stretch>
            <a:fillRect/>
          </a:stretch>
        </p:blipFill>
        <p:spPr>
          <a:xfrm>
            <a:off x="3122857" y="951012"/>
            <a:ext cx="2899345" cy="3241468"/>
          </a:xfrm>
          <a:prstGeom prst="rect">
            <a:avLst/>
          </a:prstGeom>
          <a:noFill/>
          <a:ln>
            <a:noFill/>
          </a:ln>
        </p:spPr>
      </p:pic>
      <p:grpSp>
        <p:nvGrpSpPr>
          <p:cNvPr id="764" name="Google Shape;764;p70"/>
          <p:cNvGrpSpPr/>
          <p:nvPr/>
        </p:nvGrpSpPr>
        <p:grpSpPr>
          <a:xfrm rot="10800000">
            <a:off x="-11" y="2223662"/>
            <a:ext cx="2046769" cy="381707"/>
            <a:chOff x="1298650" y="3255600"/>
            <a:chExt cx="3427850" cy="639375"/>
          </a:xfrm>
        </p:grpSpPr>
        <p:sp>
          <p:nvSpPr>
            <p:cNvPr id="765" name="Google Shape;765;p70"/>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70"/>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70"/>
          <p:cNvGrpSpPr/>
          <p:nvPr/>
        </p:nvGrpSpPr>
        <p:grpSpPr>
          <a:xfrm flipH="1" rot="10800000">
            <a:off x="7098289" y="2223662"/>
            <a:ext cx="2046769" cy="381707"/>
            <a:chOff x="1298650" y="3255600"/>
            <a:chExt cx="3427850" cy="639375"/>
          </a:xfrm>
        </p:grpSpPr>
        <p:sp>
          <p:nvSpPr>
            <p:cNvPr id="768" name="Google Shape;768;p70"/>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70"/>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0" name="Google Shape;770;p70"/>
          <p:cNvSpPr txBox="1"/>
          <p:nvPr/>
        </p:nvSpPr>
        <p:spPr>
          <a:xfrm>
            <a:off x="222425" y="224750"/>
            <a:ext cx="2965500" cy="4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IBM Plex Sans Medium"/>
                <a:ea typeface="IBM Plex Sans Medium"/>
                <a:cs typeface="IBM Plex Sans Medium"/>
                <a:sym typeface="IBM Plex Sans Medium"/>
              </a:rPr>
              <a:t>MODELLING</a:t>
            </a:r>
            <a:endParaRPr sz="2000">
              <a:solidFill>
                <a:schemeClr val="lt1"/>
              </a:solidFill>
              <a:latin typeface="IBM Plex Sans Medium"/>
              <a:ea typeface="IBM Plex Sans Medium"/>
              <a:cs typeface="IBM Plex Sans Medium"/>
              <a:sym typeface="IBM Plex Sans Medium"/>
            </a:endParaRPr>
          </a:p>
        </p:txBody>
      </p:sp>
      <p:sp>
        <p:nvSpPr>
          <p:cNvPr id="771" name="Google Shape;771;p70"/>
          <p:cNvSpPr txBox="1"/>
          <p:nvPr/>
        </p:nvSpPr>
        <p:spPr>
          <a:xfrm>
            <a:off x="708975" y="769200"/>
            <a:ext cx="7749900" cy="3730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500"/>
              </a:spcBef>
              <a:spcAft>
                <a:spcPts val="0"/>
              </a:spcAft>
              <a:buClr>
                <a:schemeClr val="dk1"/>
              </a:buClr>
              <a:buSzPts val="1600"/>
              <a:buFont typeface="Roboto"/>
              <a:buChar char="●"/>
            </a:pPr>
            <a:r>
              <a:rPr lang="en" sz="1600">
                <a:solidFill>
                  <a:schemeClr val="dk1"/>
                </a:solidFill>
                <a:latin typeface="Roboto"/>
                <a:ea typeface="Roboto"/>
                <a:cs typeface="Roboto"/>
                <a:sym typeface="Roboto"/>
              </a:rPr>
              <a:t>StyleGAN Architecture: Adapted to capture nuanced facial features while ensuring diversity and realism in generated images.</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Progressive Training: Employing a progressive growing approach to train the model in stages, starting from low-resolution images and gradually increasing complexity.</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Ethical Considerations: Incorporating fairness-aware techniques and bias mitigation strategies during dataset curation and training to promote diversity and inclusivity.</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Evaluation Metrics: Utilizing both quantitative (e.g., FID score) and qualitative evaluations to assess the fidelity, diversity, and fairness of generated human faces.</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User Interface: Providing a user-friendly interface or API for intuitive interaction and customization of generated faces, ensuring accessibility and privacy.</a:t>
            </a:r>
            <a:endParaRPr sz="1600">
              <a:solidFill>
                <a:schemeClr val="dk1"/>
              </a:solidFill>
              <a:latin typeface="Roboto"/>
              <a:ea typeface="Roboto"/>
              <a:cs typeface="Roboto"/>
              <a:sym typeface="Roboto"/>
            </a:endParaRPr>
          </a:p>
          <a:p>
            <a:pPr indent="0" lvl="0" marL="457200" rtl="0" algn="l">
              <a:spcBef>
                <a:spcPts val="1500"/>
              </a:spcBef>
              <a:spcAft>
                <a:spcPts val="0"/>
              </a:spcAft>
              <a:buNone/>
            </a:pPr>
            <a:r>
              <a:t/>
            </a:r>
            <a:endParaRPr sz="1800">
              <a:solidFill>
                <a:schemeClr val="dk1"/>
              </a:solidFill>
              <a:latin typeface="IBM Plex Sans Medium"/>
              <a:ea typeface="IBM Plex Sans Medium"/>
              <a:cs typeface="IBM Plex Sans Medium"/>
              <a:sym typeface="IBM Plex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71"/>
          <p:cNvSpPr txBox="1"/>
          <p:nvPr/>
        </p:nvSpPr>
        <p:spPr>
          <a:xfrm>
            <a:off x="361425" y="340575"/>
            <a:ext cx="16449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chemeClr val="lt1"/>
                </a:solidFill>
                <a:latin typeface="IBM Plex Sans Medium"/>
                <a:ea typeface="IBM Plex Sans Medium"/>
                <a:cs typeface="IBM Plex Sans Medium"/>
                <a:sym typeface="IBM Plex Sans Medium"/>
              </a:rPr>
              <a:t>Result :</a:t>
            </a:r>
            <a:endParaRPr sz="3100">
              <a:solidFill>
                <a:schemeClr val="lt1"/>
              </a:solidFill>
              <a:latin typeface="IBM Plex Sans Medium"/>
              <a:ea typeface="IBM Plex Sans Medium"/>
              <a:cs typeface="IBM Plex Sans Medium"/>
              <a:sym typeface="IBM Plex Sans Medium"/>
            </a:endParaRPr>
          </a:p>
        </p:txBody>
      </p:sp>
      <p:sp>
        <p:nvSpPr>
          <p:cNvPr id="777" name="Google Shape;777;p71"/>
          <p:cNvSpPr txBox="1"/>
          <p:nvPr/>
        </p:nvSpPr>
        <p:spPr>
          <a:xfrm>
            <a:off x="257175" y="952250"/>
            <a:ext cx="8711400" cy="386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lt1"/>
                </a:solidFill>
                <a:latin typeface="Roboto"/>
                <a:ea typeface="Roboto"/>
                <a:cs typeface="Roboto"/>
                <a:sym typeface="Roboto"/>
              </a:rPr>
              <a:t>As an AI language model, I can provide a hypothetical example of the results one might expect from a project focused on generating realistic human faces using GANs. Here's a brief description:</a:t>
            </a:r>
            <a:endParaRPr sz="1300">
              <a:solidFill>
                <a:schemeClr val="lt1"/>
              </a:solidFill>
              <a:latin typeface="Roboto"/>
              <a:ea typeface="Roboto"/>
              <a:cs typeface="Roboto"/>
              <a:sym typeface="Roboto"/>
            </a:endParaRPr>
          </a:p>
          <a:p>
            <a:pPr indent="0" lvl="0" marL="0" rtl="0" algn="l">
              <a:lnSpc>
                <a:spcPct val="115000"/>
              </a:lnSpc>
              <a:spcBef>
                <a:spcPts val="1500"/>
              </a:spcBef>
              <a:spcAft>
                <a:spcPts val="0"/>
              </a:spcAft>
              <a:buNone/>
            </a:pPr>
            <a:r>
              <a:rPr lang="en" sz="1300">
                <a:solidFill>
                  <a:schemeClr val="lt1"/>
                </a:solidFill>
                <a:latin typeface="Roboto"/>
                <a:ea typeface="Roboto"/>
                <a:cs typeface="Roboto"/>
                <a:sym typeface="Roboto"/>
              </a:rPr>
              <a:t>The results of our project showcase a stunning array of lifelike human faces, each possessing remarkable detail, diversity, and authenticity. With our GAN model, we have successfully generated faces that exhibit realistic facial features, expressions, and variations in ethnicity, age, and gender.Users can interact with the model through a user-friendly interface, adjusting parameters such as age, gender, hairstyle, and facial expressions to customize the generated faces according to their preferences. Whether creating digital avatars for gaming, designing characters for animation, or generating portraits for artistic expression, our model offers unparalleled realism and versatility.</a:t>
            </a:r>
            <a:endParaRPr sz="1300">
              <a:solidFill>
                <a:schemeClr val="lt1"/>
              </a:solidFill>
              <a:latin typeface="Roboto"/>
              <a:ea typeface="Roboto"/>
              <a:cs typeface="Roboto"/>
              <a:sym typeface="Roboto"/>
            </a:endParaRPr>
          </a:p>
          <a:p>
            <a:pPr indent="0" lvl="0" marL="0" rtl="0" algn="l">
              <a:lnSpc>
                <a:spcPct val="115000"/>
              </a:lnSpc>
              <a:spcBef>
                <a:spcPts val="1500"/>
              </a:spcBef>
              <a:spcAft>
                <a:spcPts val="0"/>
              </a:spcAft>
              <a:buNone/>
            </a:pPr>
            <a:r>
              <a:rPr lang="en" sz="1300">
                <a:solidFill>
                  <a:schemeClr val="lt1"/>
                </a:solidFill>
                <a:latin typeface="Roboto"/>
                <a:ea typeface="Roboto"/>
                <a:cs typeface="Roboto"/>
                <a:sym typeface="Roboto"/>
              </a:rPr>
              <a:t>Moreover, our commitment to ethical AI development ensures that the generated faces respect diversity, inclusivity, and privacy considerations. By prioritizing fairness and transparency throughout the project, we provide users with a responsible and ethical tool for creative expression and innovation.</a:t>
            </a:r>
            <a:endParaRPr sz="1300">
              <a:solidFill>
                <a:schemeClr val="lt1"/>
              </a:solidFill>
              <a:latin typeface="Roboto"/>
              <a:ea typeface="Roboto"/>
              <a:cs typeface="Roboto"/>
              <a:sym typeface="Roboto"/>
            </a:endParaRPr>
          </a:p>
          <a:p>
            <a:pPr indent="0" lvl="0" marL="0" rtl="0" algn="l">
              <a:lnSpc>
                <a:spcPct val="115000"/>
              </a:lnSpc>
              <a:spcBef>
                <a:spcPts val="1500"/>
              </a:spcBef>
              <a:spcAft>
                <a:spcPts val="0"/>
              </a:spcAft>
              <a:buNone/>
            </a:pPr>
            <a:r>
              <a:rPr lang="en" sz="1300">
                <a:solidFill>
                  <a:schemeClr val="lt1"/>
                </a:solidFill>
                <a:latin typeface="Roboto"/>
                <a:ea typeface="Roboto"/>
                <a:cs typeface="Roboto"/>
                <a:sym typeface="Roboto"/>
              </a:rPr>
              <a:t>In summary, the results of our project represent a significant advancement in generative modeling, offering a powerful and ethical solution for generating realistic human faces across various domains and applications.</a:t>
            </a:r>
            <a:endParaRPr sz="130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1" name="Shape 781"/>
        <p:cNvGrpSpPr/>
        <p:nvPr/>
      </p:nvGrpSpPr>
      <p:grpSpPr>
        <a:xfrm>
          <a:off x="0" y="0"/>
          <a:ext cx="0" cy="0"/>
          <a:chOff x="0" y="0"/>
          <a:chExt cx="0" cy="0"/>
        </a:xfrm>
      </p:grpSpPr>
      <p:grpSp>
        <p:nvGrpSpPr>
          <p:cNvPr id="782" name="Google Shape;782;p72"/>
          <p:cNvGrpSpPr/>
          <p:nvPr/>
        </p:nvGrpSpPr>
        <p:grpSpPr>
          <a:xfrm>
            <a:off x="206751" y="197774"/>
            <a:ext cx="4163361" cy="1631272"/>
            <a:chOff x="713100" y="1597775"/>
            <a:chExt cx="5712625" cy="3217500"/>
          </a:xfrm>
        </p:grpSpPr>
        <p:sp>
          <p:nvSpPr>
            <p:cNvPr id="783" name="Google Shape;783;p72"/>
            <p:cNvSpPr/>
            <p:nvPr/>
          </p:nvSpPr>
          <p:spPr>
            <a:xfrm>
              <a:off x="713100" y="1597775"/>
              <a:ext cx="5574000" cy="3078900"/>
            </a:xfrm>
            <a:prstGeom prst="snip2DiagRect">
              <a:avLst>
                <a:gd fmla="val 0" name="adj1"/>
                <a:gd fmla="val 16667" name="adj2"/>
              </a:avLst>
            </a:prstGeom>
            <a:solidFill>
              <a:srgbClr val="FFFFFF">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72"/>
            <p:cNvSpPr/>
            <p:nvPr/>
          </p:nvSpPr>
          <p:spPr>
            <a:xfrm>
              <a:off x="851725" y="1736375"/>
              <a:ext cx="5574000" cy="3078900"/>
            </a:xfrm>
            <a:prstGeom prst="snip2DiagRect">
              <a:avLst>
                <a:gd fmla="val 0" name="adj1"/>
                <a:gd fmla="val 16667" name="adj2"/>
              </a:avLst>
            </a:prstGeom>
            <a:noFill/>
            <a:ln cap="flat" cmpd="sng" w="9525">
              <a:solidFill>
                <a:schemeClr val="accen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5" name="Google Shape;785;p72"/>
          <p:cNvSpPr txBox="1"/>
          <p:nvPr>
            <p:ph type="title"/>
          </p:nvPr>
        </p:nvSpPr>
        <p:spPr>
          <a:xfrm>
            <a:off x="510025" y="459300"/>
            <a:ext cx="3556800" cy="11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picture is worth a thousand words</a:t>
            </a:r>
            <a:endParaRPr/>
          </a:p>
        </p:txBody>
      </p:sp>
      <p:sp>
        <p:nvSpPr>
          <p:cNvPr id="786" name="Google Shape;786;p72"/>
          <p:cNvSpPr txBox="1"/>
          <p:nvPr/>
        </p:nvSpPr>
        <p:spPr>
          <a:xfrm>
            <a:off x="3624175" y="3804325"/>
            <a:ext cx="5282400" cy="11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200">
                <a:solidFill>
                  <a:schemeClr val="accent1"/>
                </a:solidFill>
                <a:latin typeface="IBM Plex Sans Medium"/>
                <a:ea typeface="IBM Plex Sans Medium"/>
                <a:cs typeface="IBM Plex Sans Medium"/>
                <a:sym typeface="IBM Plex Sans Medium"/>
              </a:rPr>
              <a:t>     </a:t>
            </a:r>
            <a:r>
              <a:rPr lang="en" sz="6200">
                <a:solidFill>
                  <a:srgbClr val="E8D3F9"/>
                </a:solidFill>
                <a:latin typeface="IBM Plex Sans Medium"/>
                <a:ea typeface="IBM Plex Sans Medium"/>
                <a:cs typeface="IBM Plex Sans Medium"/>
                <a:sym typeface="IBM Plex Sans Medium"/>
              </a:rPr>
              <a:t>Thank you</a:t>
            </a:r>
            <a:r>
              <a:rPr lang="en" sz="6200">
                <a:solidFill>
                  <a:schemeClr val="lt1"/>
                </a:solidFill>
                <a:latin typeface="IBM Plex Sans Medium"/>
                <a:ea typeface="IBM Plex Sans Medium"/>
                <a:cs typeface="IBM Plex Sans Medium"/>
                <a:sym typeface="IBM Plex Sans Medium"/>
              </a:rPr>
              <a:t> </a:t>
            </a:r>
            <a:endParaRPr sz="6200">
              <a:solidFill>
                <a:schemeClr val="lt1"/>
              </a:solidFill>
              <a:latin typeface="IBM Plex Sans Medium"/>
              <a:ea typeface="IBM Plex Sans Medium"/>
              <a:cs typeface="IBM Plex Sans Medium"/>
              <a:sym typeface="IBM Plex Sans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782"/>
                                        </p:tgtEl>
                                        <p:attrNameLst>
                                          <p:attrName>style.visibility</p:attrName>
                                        </p:attrNameLst>
                                      </p:cBhvr>
                                      <p:to>
                                        <p:strVal val="visible"/>
                                      </p:to>
                                    </p:set>
                                    <p:anim calcmode="lin" valueType="num">
                                      <p:cBhvr additive="base">
                                        <p:cTn dur="1000"/>
                                        <p:tgtEl>
                                          <p:spTgt spid="78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785"/>
                                        </p:tgtEl>
                                        <p:attrNameLst>
                                          <p:attrName>style.visibility</p:attrName>
                                        </p:attrNameLst>
                                      </p:cBhvr>
                                      <p:to>
                                        <p:strVal val="visible"/>
                                      </p:to>
                                    </p:set>
                                    <p:anim calcmode="lin" valueType="num">
                                      <p:cBhvr additive="base">
                                        <p:cTn dur="1000"/>
                                        <p:tgtEl>
                                          <p:spTgt spid="78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57"/>
          <p:cNvSpPr/>
          <p:nvPr/>
        </p:nvSpPr>
        <p:spPr>
          <a:xfrm flipH="1" rot="10800000">
            <a:off x="516583" y="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7"/>
          <p:cNvSpPr/>
          <p:nvPr/>
        </p:nvSpPr>
        <p:spPr>
          <a:xfrm>
            <a:off x="3795800" y="2292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7"/>
          <p:cNvSpPr txBox="1"/>
          <p:nvPr>
            <p:ph type="ctrTitle"/>
          </p:nvPr>
        </p:nvSpPr>
        <p:spPr>
          <a:xfrm>
            <a:off x="4157400" y="1410863"/>
            <a:ext cx="4570500" cy="142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latin typeface="Do Hyeon"/>
                <a:ea typeface="Do Hyeon"/>
                <a:cs typeface="Do Hyeon"/>
                <a:sym typeface="Do Hyeon"/>
              </a:rPr>
              <a:t>Generate realistic human face</a:t>
            </a:r>
            <a:r>
              <a:rPr lang="en" sz="4400">
                <a:latin typeface="Do Hyeon"/>
                <a:ea typeface="Do Hyeon"/>
                <a:cs typeface="Do Hyeon"/>
                <a:sym typeface="Do Hyeon"/>
              </a:rPr>
              <a:t> </a:t>
            </a:r>
            <a:endParaRPr sz="4400">
              <a:latin typeface="Do Hyeon"/>
              <a:ea typeface="Do Hyeon"/>
              <a:cs typeface="Do Hyeon"/>
              <a:sym typeface="Do Hyeon"/>
            </a:endParaRPr>
          </a:p>
        </p:txBody>
      </p:sp>
      <p:pic>
        <p:nvPicPr>
          <p:cNvPr id="590" name="Google Shape;590;p57"/>
          <p:cNvPicPr preferRelativeResize="0"/>
          <p:nvPr/>
        </p:nvPicPr>
        <p:blipFill>
          <a:blip r:embed="rId3">
            <a:alphaModFix/>
          </a:blip>
          <a:stretch>
            <a:fillRect/>
          </a:stretch>
        </p:blipFill>
        <p:spPr>
          <a:xfrm>
            <a:off x="404750" y="539375"/>
            <a:ext cx="4255050" cy="4293345"/>
          </a:xfrm>
          <a:prstGeom prst="rect">
            <a:avLst/>
          </a:prstGeom>
          <a:noFill/>
          <a:ln>
            <a:noFill/>
          </a:ln>
        </p:spPr>
      </p:pic>
      <p:pic>
        <p:nvPicPr>
          <p:cNvPr id="591" name="Google Shape;591;p57"/>
          <p:cNvPicPr preferRelativeResize="0"/>
          <p:nvPr/>
        </p:nvPicPr>
        <p:blipFill>
          <a:blip r:embed="rId4">
            <a:alphaModFix/>
          </a:blip>
          <a:stretch>
            <a:fillRect/>
          </a:stretch>
        </p:blipFill>
        <p:spPr>
          <a:xfrm>
            <a:off x="2884117" y="-259000"/>
            <a:ext cx="2441750" cy="1479701"/>
          </a:xfrm>
          <a:prstGeom prst="rect">
            <a:avLst/>
          </a:prstGeom>
          <a:noFill/>
          <a:ln>
            <a:noFill/>
          </a:ln>
        </p:spPr>
      </p:pic>
      <p:pic>
        <p:nvPicPr>
          <p:cNvPr id="592" name="Google Shape;592;p57"/>
          <p:cNvPicPr preferRelativeResize="0"/>
          <p:nvPr/>
        </p:nvPicPr>
        <p:blipFill>
          <a:blip r:embed="rId4">
            <a:alphaModFix/>
          </a:blip>
          <a:stretch>
            <a:fillRect/>
          </a:stretch>
        </p:blipFill>
        <p:spPr>
          <a:xfrm>
            <a:off x="1423217" y="2833775"/>
            <a:ext cx="2441750" cy="1479701"/>
          </a:xfrm>
          <a:prstGeom prst="rect">
            <a:avLst/>
          </a:prstGeom>
          <a:noFill/>
          <a:ln>
            <a:noFill/>
          </a:ln>
        </p:spPr>
      </p:pic>
      <p:grpSp>
        <p:nvGrpSpPr>
          <p:cNvPr id="593" name="Google Shape;593;p57"/>
          <p:cNvGrpSpPr/>
          <p:nvPr/>
        </p:nvGrpSpPr>
        <p:grpSpPr>
          <a:xfrm>
            <a:off x="3663700" y="4429725"/>
            <a:ext cx="3765075" cy="484600"/>
            <a:chOff x="198225" y="4390550"/>
            <a:chExt cx="3765075" cy="484600"/>
          </a:xfrm>
        </p:grpSpPr>
        <p:sp>
          <p:nvSpPr>
            <p:cNvPr id="594" name="Google Shape;594;p57"/>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7"/>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6" name="Google Shape;596;p57"/>
          <p:cNvGrpSpPr/>
          <p:nvPr/>
        </p:nvGrpSpPr>
        <p:grpSpPr>
          <a:xfrm>
            <a:off x="4728725" y="539375"/>
            <a:ext cx="3427850" cy="639375"/>
            <a:chOff x="1298650" y="3255600"/>
            <a:chExt cx="3427850" cy="639375"/>
          </a:xfrm>
        </p:grpSpPr>
        <p:sp>
          <p:nvSpPr>
            <p:cNvPr id="597" name="Google Shape;597;p57"/>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7"/>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57"/>
          <p:cNvGrpSpPr/>
          <p:nvPr/>
        </p:nvGrpSpPr>
        <p:grpSpPr>
          <a:xfrm rot="5400000">
            <a:off x="314598" y="741345"/>
            <a:ext cx="871512" cy="467554"/>
            <a:chOff x="773350" y="518000"/>
            <a:chExt cx="2757950" cy="1479600"/>
          </a:xfrm>
        </p:grpSpPr>
        <p:sp>
          <p:nvSpPr>
            <p:cNvPr id="600" name="Google Shape;600;p57"/>
            <p:cNvSpPr/>
            <p:nvPr/>
          </p:nvSpPr>
          <p:spPr>
            <a:xfrm>
              <a:off x="2582700"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7"/>
            <p:cNvSpPr/>
            <p:nvPr/>
          </p:nvSpPr>
          <p:spPr>
            <a:xfrm>
              <a:off x="1678025"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7"/>
            <p:cNvSpPr/>
            <p:nvPr/>
          </p:nvSpPr>
          <p:spPr>
            <a:xfrm>
              <a:off x="773350" y="518000"/>
              <a:ext cx="948600" cy="1479600"/>
            </a:xfrm>
            <a:prstGeom prst="chevron">
              <a:avLst>
                <a:gd fmla="val 50000" name="adj"/>
              </a:avLst>
            </a:prstGeom>
            <a:gradFill>
              <a:gsLst>
                <a:gs pos="0">
                  <a:srgbClr val="FFFFFF">
                    <a:alpha val="29803"/>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57"/>
          <p:cNvSpPr txBox="1"/>
          <p:nvPr/>
        </p:nvSpPr>
        <p:spPr>
          <a:xfrm>
            <a:off x="4728725" y="2833775"/>
            <a:ext cx="3130800" cy="12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300">
                <a:solidFill>
                  <a:schemeClr val="lt1"/>
                </a:solidFill>
                <a:latin typeface="IBM Plex Sans"/>
                <a:ea typeface="IBM Plex Sans"/>
                <a:cs typeface="IBM Plex Sans"/>
                <a:sym typeface="IBM Plex Sans"/>
              </a:rPr>
              <a:t>Using generative adversarial network (GAN)</a:t>
            </a:r>
            <a:endParaRPr b="1" i="1" sz="2300">
              <a:solidFill>
                <a:schemeClr val="lt1"/>
              </a:solidFill>
              <a:latin typeface="IBM Plex Sans"/>
              <a:ea typeface="IBM Plex Sans"/>
              <a:cs typeface="IBM Plex Sans"/>
              <a:sym typeface="IBM Plex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58"/>
          <p:cNvSpPr txBox="1"/>
          <p:nvPr>
            <p:ph type="title"/>
          </p:nvPr>
        </p:nvSpPr>
        <p:spPr>
          <a:xfrm>
            <a:off x="720000" y="510700"/>
            <a:ext cx="7704000" cy="931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0" lang="en" sz="2700">
                <a:latin typeface="IBM Plex Sans Medium"/>
                <a:ea typeface="IBM Plex Sans Medium"/>
                <a:cs typeface="IBM Plex Sans Medium"/>
                <a:sym typeface="IBM Plex Sans Medium"/>
              </a:rPr>
              <a:t>Objective: </a:t>
            </a:r>
            <a:endParaRPr b="0" sz="2700">
              <a:latin typeface="IBM Plex Sans Medium"/>
              <a:ea typeface="IBM Plex Sans Medium"/>
              <a:cs typeface="IBM Plex Sans Medium"/>
              <a:sym typeface="IBM Plex Sans Medium"/>
            </a:endParaRPr>
          </a:p>
          <a:p>
            <a:pPr indent="0" lvl="0" marL="0" rtl="0" algn="l">
              <a:lnSpc>
                <a:spcPct val="100000"/>
              </a:lnSpc>
              <a:spcBef>
                <a:spcPts val="0"/>
              </a:spcBef>
              <a:spcAft>
                <a:spcPts val="0"/>
              </a:spcAft>
              <a:buNone/>
            </a:pPr>
            <a:r>
              <a:rPr b="0" lang="en" sz="1400">
                <a:latin typeface="Roboto"/>
                <a:ea typeface="Roboto"/>
                <a:cs typeface="Roboto"/>
                <a:sym typeface="Roboto"/>
              </a:rPr>
              <a:t>To train a Generative Adversarial Network (GAN) model capable of generating realistic human faces with high fidelity and diversity.</a:t>
            </a:r>
            <a:endParaRPr i="1" sz="6300"/>
          </a:p>
        </p:txBody>
      </p:sp>
      <p:sp>
        <p:nvSpPr>
          <p:cNvPr id="609" name="Google Shape;609;p58"/>
          <p:cNvSpPr txBox="1"/>
          <p:nvPr>
            <p:ph idx="1" type="body"/>
          </p:nvPr>
        </p:nvSpPr>
        <p:spPr>
          <a:xfrm>
            <a:off x="720000" y="1442500"/>
            <a:ext cx="7704000" cy="34851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1500"/>
              </a:spcBef>
              <a:spcAft>
                <a:spcPts val="0"/>
              </a:spcAft>
              <a:buSzPts val="1500"/>
              <a:buFont typeface="Roboto"/>
              <a:buChar char="●"/>
            </a:pPr>
            <a:r>
              <a:rPr b="1" lang="en" sz="1500">
                <a:solidFill>
                  <a:srgbClr val="9FC5E8"/>
                </a:solidFill>
                <a:latin typeface="Roboto"/>
                <a:ea typeface="Roboto"/>
                <a:cs typeface="Roboto"/>
                <a:sym typeface="Roboto"/>
              </a:rPr>
              <a:t>Dataset Preparation:</a:t>
            </a:r>
            <a:r>
              <a:rPr b="1" lang="en" sz="1500">
                <a:latin typeface="Roboto"/>
                <a:ea typeface="Roboto"/>
                <a:cs typeface="Roboto"/>
                <a:sym typeface="Roboto"/>
              </a:rPr>
              <a:t> </a:t>
            </a:r>
            <a:r>
              <a:rPr lang="en" sz="1500">
                <a:latin typeface="Roboto"/>
                <a:ea typeface="Roboto"/>
                <a:cs typeface="Roboto"/>
                <a:sym typeface="Roboto"/>
              </a:rPr>
              <a:t>Collect and preprocess a large dataset of human face images with diverse facial characteristics, expressions, and backgrounds.</a:t>
            </a:r>
            <a:endParaRPr sz="1500">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b="1" lang="en" sz="1500">
                <a:solidFill>
                  <a:srgbClr val="9FC5E8"/>
                </a:solidFill>
                <a:latin typeface="Roboto"/>
                <a:ea typeface="Roboto"/>
                <a:cs typeface="Roboto"/>
                <a:sym typeface="Roboto"/>
              </a:rPr>
              <a:t>Model Architecture Selection:</a:t>
            </a:r>
            <a:r>
              <a:rPr lang="en" sz="1500">
                <a:latin typeface="Roboto"/>
                <a:ea typeface="Roboto"/>
                <a:cs typeface="Roboto"/>
                <a:sym typeface="Roboto"/>
              </a:rPr>
              <a:t> Choose an appropriate GAN architecture such as DCGAN, StyleGAN, or ProGAN, considering the balance between model complexity and performance.</a:t>
            </a:r>
            <a:endParaRPr sz="1500">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b="1" lang="en" sz="1500">
                <a:solidFill>
                  <a:srgbClr val="9FC5E8"/>
                </a:solidFill>
                <a:latin typeface="Roboto"/>
                <a:ea typeface="Roboto"/>
                <a:cs typeface="Roboto"/>
                <a:sym typeface="Roboto"/>
              </a:rPr>
              <a:t>Training Procedure:</a:t>
            </a:r>
            <a:r>
              <a:rPr lang="en" sz="1500">
                <a:latin typeface="Roboto"/>
                <a:ea typeface="Roboto"/>
                <a:cs typeface="Roboto"/>
                <a:sym typeface="Roboto"/>
              </a:rPr>
              <a:t> Implement a robust training pipeline including data augmentation techniques, hyperparameter tuning, and regularization methods to ensure stable and efficient training.</a:t>
            </a:r>
            <a:endParaRPr sz="1500">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b="1" lang="en" sz="1500">
                <a:solidFill>
                  <a:srgbClr val="9FC5E8"/>
                </a:solidFill>
                <a:latin typeface="Roboto"/>
                <a:ea typeface="Roboto"/>
                <a:cs typeface="Roboto"/>
                <a:sym typeface="Roboto"/>
              </a:rPr>
              <a:t>Evaluation Metrics:</a:t>
            </a:r>
            <a:r>
              <a:rPr lang="en" sz="1500">
                <a:solidFill>
                  <a:srgbClr val="9FC5E8"/>
                </a:solidFill>
                <a:latin typeface="Roboto"/>
                <a:ea typeface="Roboto"/>
                <a:cs typeface="Roboto"/>
                <a:sym typeface="Roboto"/>
              </a:rPr>
              <a:t> </a:t>
            </a:r>
            <a:r>
              <a:rPr lang="en" sz="1500">
                <a:latin typeface="Roboto"/>
                <a:ea typeface="Roboto"/>
                <a:cs typeface="Roboto"/>
                <a:sym typeface="Roboto"/>
              </a:rPr>
              <a:t>Define quantitative metrics (e.g., FID score, Inception Score) and qualitative evaluations to assess the realism, diversity, and consistency of generated faces.</a:t>
            </a:r>
            <a:endParaRPr sz="1500">
              <a:latin typeface="Roboto"/>
              <a:ea typeface="Roboto"/>
              <a:cs typeface="Roboto"/>
              <a:sym typeface="Roboto"/>
            </a:endParaRPr>
          </a:p>
          <a:p>
            <a:pPr indent="0" lvl="0" marL="0" rtl="0" algn="l">
              <a:spcBef>
                <a:spcPts val="150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9"/>
          <p:cNvSpPr txBox="1"/>
          <p:nvPr/>
        </p:nvSpPr>
        <p:spPr>
          <a:xfrm>
            <a:off x="500425" y="925050"/>
            <a:ext cx="7874700" cy="3293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500"/>
              </a:spcBef>
              <a:spcAft>
                <a:spcPts val="0"/>
              </a:spcAft>
              <a:buClr>
                <a:schemeClr val="lt1"/>
              </a:buClr>
              <a:buSzPts val="1600"/>
              <a:buFont typeface="Roboto"/>
              <a:buChar char="●"/>
            </a:pPr>
            <a:r>
              <a:rPr b="1" lang="en" sz="1600">
                <a:solidFill>
                  <a:srgbClr val="9FC5E8"/>
                </a:solidFill>
                <a:latin typeface="Roboto"/>
                <a:ea typeface="Roboto"/>
                <a:cs typeface="Roboto"/>
                <a:sym typeface="Roboto"/>
              </a:rPr>
              <a:t>Fine-tuning and Optimization:</a:t>
            </a:r>
            <a:r>
              <a:rPr lang="en" sz="1600">
                <a:solidFill>
                  <a:schemeClr val="lt1"/>
                </a:solidFill>
                <a:latin typeface="Roboto"/>
                <a:ea typeface="Roboto"/>
                <a:cs typeface="Roboto"/>
                <a:sym typeface="Roboto"/>
              </a:rPr>
              <a:t> Experiment with different loss functions, network architectures, and optimization strategies to improve the visual quality and diversity of generated faces.</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rgbClr val="9FC5E8"/>
                </a:solidFill>
                <a:latin typeface="Roboto"/>
                <a:ea typeface="Roboto"/>
                <a:cs typeface="Roboto"/>
                <a:sym typeface="Roboto"/>
              </a:rPr>
              <a:t>Ethical Considerations:</a:t>
            </a:r>
            <a:r>
              <a:rPr lang="en" sz="1600">
                <a:solidFill>
                  <a:schemeClr val="lt1"/>
                </a:solidFill>
                <a:latin typeface="Roboto"/>
                <a:ea typeface="Roboto"/>
                <a:cs typeface="Roboto"/>
                <a:sym typeface="Roboto"/>
              </a:rPr>
              <a:t> Ensure that the generated faces respect ethical guidelines and do not propagate biases or harmful stereotypes.</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rgbClr val="9FC5E8"/>
                </a:solidFill>
                <a:latin typeface="Roboto"/>
                <a:ea typeface="Roboto"/>
                <a:cs typeface="Roboto"/>
                <a:sym typeface="Roboto"/>
              </a:rPr>
              <a:t>Deployment and Accessibility:</a:t>
            </a:r>
            <a:r>
              <a:rPr lang="en" sz="1600">
                <a:solidFill>
                  <a:srgbClr val="6FA8DC"/>
                </a:solidFill>
                <a:latin typeface="Roboto"/>
                <a:ea typeface="Roboto"/>
                <a:cs typeface="Roboto"/>
                <a:sym typeface="Roboto"/>
              </a:rPr>
              <a:t> </a:t>
            </a:r>
            <a:r>
              <a:rPr lang="en" sz="1600">
                <a:solidFill>
                  <a:schemeClr val="lt1"/>
                </a:solidFill>
                <a:latin typeface="Roboto"/>
                <a:ea typeface="Roboto"/>
                <a:cs typeface="Roboto"/>
                <a:sym typeface="Roboto"/>
              </a:rPr>
              <a:t>Deploy the trained model in a user-friendly interface or API, allowing users to generate human faces interactively while ensuring privacy and security.</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rgbClr val="9FC5E8"/>
                </a:solidFill>
                <a:latin typeface="Roboto"/>
                <a:ea typeface="Roboto"/>
                <a:cs typeface="Roboto"/>
                <a:sym typeface="Roboto"/>
              </a:rPr>
              <a:t>Continuous Improvement: </a:t>
            </a:r>
            <a:r>
              <a:rPr lang="en" sz="1600">
                <a:solidFill>
                  <a:schemeClr val="lt1"/>
                </a:solidFill>
                <a:latin typeface="Roboto"/>
                <a:ea typeface="Roboto"/>
                <a:cs typeface="Roboto"/>
                <a:sym typeface="Roboto"/>
              </a:rPr>
              <a:t>Regularly update and refine the model based on user feedback, new research advancements, and evolving ethical standards to enhance its performance and mitigate potential biases.</a:t>
            </a:r>
            <a:endParaRPr sz="1600">
              <a:solidFill>
                <a:schemeClr val="lt1"/>
              </a:solidFill>
              <a:latin typeface="Roboto"/>
              <a:ea typeface="Roboto"/>
              <a:cs typeface="Roboto"/>
              <a:sym typeface="Roboto"/>
            </a:endParaRPr>
          </a:p>
          <a:p>
            <a:pPr indent="0" lvl="0" marL="0" rtl="0" algn="l">
              <a:spcBef>
                <a:spcPts val="1500"/>
              </a:spcBef>
              <a:spcAft>
                <a:spcPts val="0"/>
              </a:spcAft>
              <a:buNone/>
            </a:pPr>
            <a:r>
              <a:t/>
            </a:r>
            <a:endParaRPr sz="1900">
              <a:solidFill>
                <a:schemeClr val="lt1"/>
              </a:solidFill>
              <a:latin typeface="IBM Plex Sans Medium"/>
              <a:ea typeface="IBM Plex Sans Medium"/>
              <a:cs typeface="IBM Plex Sans Medium"/>
              <a:sym typeface="IBM Plex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0"/>
          <p:cNvSpPr/>
          <p:nvPr/>
        </p:nvSpPr>
        <p:spPr>
          <a:xfrm>
            <a:off x="1426038" y="784050"/>
            <a:ext cx="6291900" cy="3575400"/>
          </a:xfrm>
          <a:prstGeom prst="snip2DiagRect">
            <a:avLst>
              <a:gd fmla="val 0" name="adj1"/>
              <a:gd fmla="val 22249"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0" name="Google Shape;620;p60"/>
          <p:cNvGrpSpPr/>
          <p:nvPr/>
        </p:nvGrpSpPr>
        <p:grpSpPr>
          <a:xfrm>
            <a:off x="7086635" y="919407"/>
            <a:ext cx="943732" cy="306757"/>
            <a:chOff x="7827710" y="4530982"/>
            <a:chExt cx="943732" cy="306757"/>
          </a:xfrm>
        </p:grpSpPr>
        <p:grpSp>
          <p:nvGrpSpPr>
            <p:cNvPr id="621" name="Google Shape;621;p60"/>
            <p:cNvGrpSpPr/>
            <p:nvPr/>
          </p:nvGrpSpPr>
          <p:grpSpPr>
            <a:xfrm>
              <a:off x="7827710" y="4530982"/>
              <a:ext cx="943732" cy="63948"/>
              <a:chOff x="3779200" y="1371600"/>
              <a:chExt cx="1615980" cy="109500"/>
            </a:xfrm>
          </p:grpSpPr>
          <p:sp>
            <p:nvSpPr>
              <p:cNvPr id="622" name="Google Shape;622;p60"/>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0"/>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0"/>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0"/>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60"/>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60"/>
            <p:cNvGrpSpPr/>
            <p:nvPr/>
          </p:nvGrpSpPr>
          <p:grpSpPr>
            <a:xfrm>
              <a:off x="7827710" y="4773790"/>
              <a:ext cx="943732" cy="63948"/>
              <a:chOff x="3779200" y="1371600"/>
              <a:chExt cx="1615980" cy="109500"/>
            </a:xfrm>
          </p:grpSpPr>
          <p:sp>
            <p:nvSpPr>
              <p:cNvPr id="628" name="Google Shape;628;p60"/>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0"/>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0"/>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0"/>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0"/>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3" name="Google Shape;633;p60"/>
          <p:cNvGrpSpPr/>
          <p:nvPr/>
        </p:nvGrpSpPr>
        <p:grpSpPr>
          <a:xfrm flipH="1" rot="10800000">
            <a:off x="1426041" y="994595"/>
            <a:ext cx="2125761" cy="273605"/>
            <a:chOff x="198225" y="4390550"/>
            <a:chExt cx="3765075" cy="484600"/>
          </a:xfrm>
        </p:grpSpPr>
        <p:sp>
          <p:nvSpPr>
            <p:cNvPr id="634" name="Google Shape;634;p60"/>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0"/>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6" name="Google Shape;636;p60"/>
          <p:cNvSpPr txBox="1"/>
          <p:nvPr>
            <p:ph type="title"/>
          </p:nvPr>
        </p:nvSpPr>
        <p:spPr>
          <a:xfrm>
            <a:off x="2281800" y="1417225"/>
            <a:ext cx="4580400" cy="73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Problem statement</a:t>
            </a:r>
            <a:endParaRPr sz="3800"/>
          </a:p>
        </p:txBody>
      </p:sp>
      <p:sp>
        <p:nvSpPr>
          <p:cNvPr id="637" name="Google Shape;637;p60"/>
          <p:cNvSpPr txBox="1"/>
          <p:nvPr>
            <p:ph idx="1" type="subTitle"/>
          </p:nvPr>
        </p:nvSpPr>
        <p:spPr>
          <a:xfrm>
            <a:off x="1677925" y="2174075"/>
            <a:ext cx="5832300" cy="186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Roboto"/>
                <a:ea typeface="Roboto"/>
                <a:cs typeface="Roboto"/>
                <a:sym typeface="Roboto"/>
              </a:rPr>
              <a:t>Generating realistic human faces using Generative Adversarial Networks (GANs) remains a challenging task in the field of artificial intelligence and computer vision. Despite significant advancements in GAN architectures and training techniques</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636"/>
                                        </p:tgtEl>
                                        <p:attrNameLst>
                                          <p:attrName>style.visibility</p:attrName>
                                        </p:attrNameLst>
                                      </p:cBhvr>
                                      <p:to>
                                        <p:strVal val="visible"/>
                                      </p:to>
                                    </p:set>
                                    <p:anim calcmode="lin" valueType="num">
                                      <p:cBhvr additive="base">
                                        <p:cTn dur="1000"/>
                                        <p:tgtEl>
                                          <p:spTgt spid="6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37"/>
                                        </p:tgtEl>
                                        <p:attrNameLst>
                                          <p:attrName>style.visibility</p:attrName>
                                        </p:attrNameLst>
                                      </p:cBhvr>
                                      <p:to>
                                        <p:strVal val="visible"/>
                                      </p:to>
                                    </p:set>
                                    <p:anim calcmode="lin" valueType="num">
                                      <p:cBhvr additive="base">
                                        <p:cTn dur="1000"/>
                                        <p:tgtEl>
                                          <p:spTgt spid="63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1000"/>
                                        <p:tgtEl>
                                          <p:spTgt spid="6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33"/>
                                        </p:tgtEl>
                                        <p:attrNameLst>
                                          <p:attrName>style.visibility</p:attrName>
                                        </p:attrNameLst>
                                      </p:cBhvr>
                                      <p:to>
                                        <p:strVal val="visible"/>
                                      </p:to>
                                    </p:set>
                                    <p:anim calcmode="lin" valueType="num">
                                      <p:cBhvr additive="base">
                                        <p:cTn dur="1000"/>
                                        <p:tgtEl>
                                          <p:spTgt spid="63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1"/>
          <p:cNvSpPr txBox="1"/>
          <p:nvPr/>
        </p:nvSpPr>
        <p:spPr>
          <a:xfrm>
            <a:off x="561200" y="169600"/>
            <a:ext cx="3826800" cy="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chemeClr val="lt1"/>
                </a:solidFill>
                <a:latin typeface="Roboto"/>
                <a:ea typeface="Roboto"/>
                <a:cs typeface="Roboto"/>
                <a:sym typeface="Roboto"/>
              </a:rPr>
              <a:t>key challenges:</a:t>
            </a:r>
            <a:endParaRPr sz="3700">
              <a:solidFill>
                <a:schemeClr val="lt1"/>
              </a:solidFill>
              <a:latin typeface="IBM Plex Sans Medium"/>
              <a:ea typeface="IBM Plex Sans Medium"/>
              <a:cs typeface="IBM Plex Sans Medium"/>
              <a:sym typeface="IBM Plex Sans Medium"/>
            </a:endParaRPr>
          </a:p>
        </p:txBody>
      </p:sp>
      <p:sp>
        <p:nvSpPr>
          <p:cNvPr id="643" name="Google Shape;643;p61"/>
          <p:cNvSpPr txBox="1"/>
          <p:nvPr/>
        </p:nvSpPr>
        <p:spPr>
          <a:xfrm>
            <a:off x="680700" y="768750"/>
            <a:ext cx="7782600" cy="4215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chemeClr val="lt1"/>
              </a:buClr>
              <a:buSzPts val="1200"/>
              <a:buFont typeface="Roboto"/>
              <a:buChar char="●"/>
            </a:pPr>
            <a:r>
              <a:rPr b="1" lang="en" sz="1200">
                <a:solidFill>
                  <a:srgbClr val="A4C2F4"/>
                </a:solidFill>
                <a:latin typeface="Roboto"/>
                <a:ea typeface="Roboto"/>
                <a:cs typeface="Roboto"/>
                <a:sym typeface="Roboto"/>
              </a:rPr>
              <a:t>Fidelity and Diversity:</a:t>
            </a:r>
            <a:r>
              <a:rPr lang="en" sz="1200">
                <a:solidFill>
                  <a:schemeClr val="lt1"/>
                </a:solidFill>
                <a:latin typeface="Roboto"/>
                <a:ea typeface="Roboto"/>
                <a:cs typeface="Roboto"/>
                <a:sym typeface="Roboto"/>
              </a:rPr>
              <a:t> Existing GAN models often struggle to produce high-quality and diverse human faces with realistic features, expressions, and variations in ethnicity, age, and gender.</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n" sz="1200">
                <a:solidFill>
                  <a:srgbClr val="A4C2F4"/>
                </a:solidFill>
                <a:latin typeface="Roboto"/>
                <a:ea typeface="Roboto"/>
                <a:cs typeface="Roboto"/>
                <a:sym typeface="Roboto"/>
              </a:rPr>
              <a:t>Training Instability: </a:t>
            </a:r>
            <a:r>
              <a:rPr lang="en" sz="1200">
                <a:solidFill>
                  <a:schemeClr val="lt1"/>
                </a:solidFill>
                <a:latin typeface="Roboto"/>
                <a:ea typeface="Roboto"/>
                <a:cs typeface="Roboto"/>
                <a:sym typeface="Roboto"/>
              </a:rPr>
              <a:t>GAN training can be notoriously unstable, leading to mode collapse, vanishing gradients, and other convergence issues, which hinder the generation of high-quality faces and prolong training time.</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n" sz="1200">
                <a:solidFill>
                  <a:srgbClr val="A4C2F4"/>
                </a:solidFill>
                <a:latin typeface="Roboto"/>
                <a:ea typeface="Roboto"/>
                <a:cs typeface="Roboto"/>
                <a:sym typeface="Roboto"/>
              </a:rPr>
              <a:t>Ethical Concerns: </a:t>
            </a:r>
            <a:r>
              <a:rPr lang="en" sz="1200">
                <a:solidFill>
                  <a:schemeClr val="lt1"/>
                </a:solidFill>
                <a:latin typeface="Roboto"/>
                <a:ea typeface="Roboto"/>
                <a:cs typeface="Roboto"/>
                <a:sym typeface="Roboto"/>
              </a:rPr>
              <a:t>Generated faces may inadvertently perpetuate biases, stereotypes, or privacy concerns if not properly addressed during dataset collection, model training, and evaluation.</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n" sz="1200">
                <a:solidFill>
                  <a:srgbClr val="A4C2F4"/>
                </a:solidFill>
                <a:latin typeface="Roboto"/>
                <a:ea typeface="Roboto"/>
                <a:cs typeface="Roboto"/>
                <a:sym typeface="Roboto"/>
              </a:rPr>
              <a:t>Evaluation Metrics:</a:t>
            </a:r>
            <a:r>
              <a:rPr lang="en" sz="1200">
                <a:solidFill>
                  <a:schemeClr val="lt1"/>
                </a:solidFill>
                <a:latin typeface="Roboto"/>
                <a:ea typeface="Roboto"/>
                <a:cs typeface="Roboto"/>
                <a:sym typeface="Roboto"/>
              </a:rPr>
              <a:t> There is a lack of standardized evaluation metrics that accurately capture the perceptual quality, diversity, and fairness of generated faces, making it challenging to compare and benchmark different GAN models effectively.</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n" sz="1200">
                <a:solidFill>
                  <a:srgbClr val="A4C2F4"/>
                </a:solidFill>
                <a:latin typeface="Roboto"/>
                <a:ea typeface="Roboto"/>
                <a:cs typeface="Roboto"/>
                <a:sym typeface="Roboto"/>
              </a:rPr>
              <a:t>Computational Complexity: </a:t>
            </a:r>
            <a:r>
              <a:rPr lang="en" sz="1200">
                <a:solidFill>
                  <a:schemeClr val="lt1"/>
                </a:solidFill>
                <a:latin typeface="Roboto"/>
                <a:ea typeface="Roboto"/>
                <a:cs typeface="Roboto"/>
                <a:sym typeface="Roboto"/>
              </a:rPr>
              <a:t>Training state-of-the-art GAN models requires significant computational resources, including high-performance GPUs or TPUs, which may limit accessibility to researchers and developers with constrained resources.</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n" sz="1200">
                <a:solidFill>
                  <a:srgbClr val="A4C2F4"/>
                </a:solidFill>
                <a:latin typeface="Roboto"/>
                <a:ea typeface="Roboto"/>
                <a:cs typeface="Roboto"/>
                <a:sym typeface="Roboto"/>
              </a:rPr>
              <a:t>Generalization and Robustness:</a:t>
            </a:r>
            <a:r>
              <a:rPr lang="en" sz="1200">
                <a:solidFill>
                  <a:schemeClr val="lt1"/>
                </a:solidFill>
                <a:latin typeface="Roboto"/>
                <a:ea typeface="Roboto"/>
                <a:cs typeface="Roboto"/>
                <a:sym typeface="Roboto"/>
              </a:rPr>
              <a:t> GANs often struggle to generalize to unseen data distributions and may exhibit sensitivity to small perturbations or adversarial attacks, raising concerns about their robustness and reliability in practical applications.</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n" sz="1200">
                <a:solidFill>
                  <a:srgbClr val="A4C2F4"/>
                </a:solidFill>
                <a:latin typeface="Roboto"/>
                <a:ea typeface="Roboto"/>
                <a:cs typeface="Roboto"/>
                <a:sym typeface="Roboto"/>
              </a:rPr>
              <a:t>User Experience and Interpretability: </a:t>
            </a:r>
            <a:r>
              <a:rPr lang="en" sz="1200">
                <a:solidFill>
                  <a:schemeClr val="lt1"/>
                </a:solidFill>
                <a:latin typeface="Roboto"/>
                <a:ea typeface="Roboto"/>
                <a:cs typeface="Roboto"/>
                <a:sym typeface="Roboto"/>
              </a:rPr>
              <a:t>Interactive interfaces for generating human faces using GANs should be intuitive, user-friendly, and transparent, providing users with control over desired characteristics while ensuring interpretability and explainability of the underlying model.</a:t>
            </a:r>
            <a:endParaRPr sz="1200">
              <a:solidFill>
                <a:schemeClr val="lt1"/>
              </a:solidFill>
              <a:latin typeface="Roboto"/>
              <a:ea typeface="Roboto"/>
              <a:cs typeface="Roboto"/>
              <a:sym typeface="Roboto"/>
            </a:endParaRPr>
          </a:p>
          <a:p>
            <a:pPr indent="0" lvl="0" marL="0" rtl="0" algn="l">
              <a:spcBef>
                <a:spcPts val="1500"/>
              </a:spcBef>
              <a:spcAft>
                <a:spcPts val="0"/>
              </a:spcAft>
              <a:buNone/>
            </a:pPr>
            <a:r>
              <a:t/>
            </a:r>
            <a:endParaRPr>
              <a:solidFill>
                <a:schemeClr val="lt1"/>
              </a:solidFill>
              <a:latin typeface="IBM Plex Sans Medium"/>
              <a:ea typeface="IBM Plex Sans Medium"/>
              <a:cs typeface="IBM Plex Sans Medium"/>
              <a:sym typeface="IBM Plex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2"/>
          <p:cNvSpPr txBox="1"/>
          <p:nvPr/>
        </p:nvSpPr>
        <p:spPr>
          <a:xfrm>
            <a:off x="1015600" y="927275"/>
            <a:ext cx="7285800" cy="3311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500"/>
              </a:spcBef>
              <a:spcAft>
                <a:spcPts val="0"/>
              </a:spcAft>
              <a:buClr>
                <a:schemeClr val="lt1"/>
              </a:buClr>
              <a:buSzPts val="1500"/>
              <a:buFont typeface="Roboto"/>
              <a:buChar char="●"/>
            </a:pPr>
            <a:r>
              <a:rPr lang="en" sz="1500">
                <a:solidFill>
                  <a:srgbClr val="A4C2F4"/>
                </a:solidFill>
                <a:latin typeface="Roboto"/>
                <a:ea typeface="Roboto"/>
                <a:cs typeface="Roboto"/>
                <a:sym typeface="Roboto"/>
              </a:rPr>
              <a:t>Computational Complexity: </a:t>
            </a:r>
            <a:r>
              <a:rPr lang="en" sz="1500">
                <a:solidFill>
                  <a:schemeClr val="lt1"/>
                </a:solidFill>
                <a:latin typeface="Roboto"/>
                <a:ea typeface="Roboto"/>
                <a:cs typeface="Roboto"/>
                <a:sym typeface="Roboto"/>
              </a:rPr>
              <a:t>Training state-of-the-art GAN models requires significant computational resources, including high-performance GPUs or TPUs, which may limit accessibility to researchers and developers with constrained resources.</a:t>
            </a:r>
            <a:endParaRPr sz="1500">
              <a:solidFill>
                <a:schemeClr val="lt1"/>
              </a:solidFill>
              <a:latin typeface="Roboto"/>
              <a:ea typeface="Roboto"/>
              <a:cs typeface="Roboto"/>
              <a:sym typeface="Roboto"/>
            </a:endParaRPr>
          </a:p>
          <a:p>
            <a:pPr indent="-323850" lvl="0" marL="457200" rtl="0" algn="l">
              <a:lnSpc>
                <a:spcPct val="115000"/>
              </a:lnSpc>
              <a:spcBef>
                <a:spcPts val="0"/>
              </a:spcBef>
              <a:spcAft>
                <a:spcPts val="0"/>
              </a:spcAft>
              <a:buClr>
                <a:schemeClr val="lt1"/>
              </a:buClr>
              <a:buSzPts val="1500"/>
              <a:buFont typeface="Roboto"/>
              <a:buChar char="●"/>
            </a:pPr>
            <a:r>
              <a:rPr lang="en" sz="1500">
                <a:solidFill>
                  <a:srgbClr val="A4C2F4"/>
                </a:solidFill>
                <a:latin typeface="Roboto"/>
                <a:ea typeface="Roboto"/>
                <a:cs typeface="Roboto"/>
                <a:sym typeface="Roboto"/>
              </a:rPr>
              <a:t>Generalization and Robustness:</a:t>
            </a:r>
            <a:r>
              <a:rPr lang="en" sz="1500">
                <a:solidFill>
                  <a:schemeClr val="lt1"/>
                </a:solidFill>
                <a:latin typeface="Roboto"/>
                <a:ea typeface="Roboto"/>
                <a:cs typeface="Roboto"/>
                <a:sym typeface="Roboto"/>
              </a:rPr>
              <a:t> GANs often struggle to generalize to unseen data distributions and may exhibit sensitivity to small perturbations or adversarial attacks, raising concerns about their robustness and reliability in practical applications.</a:t>
            </a:r>
            <a:endParaRPr sz="1500">
              <a:solidFill>
                <a:schemeClr val="lt1"/>
              </a:solidFill>
              <a:latin typeface="Roboto"/>
              <a:ea typeface="Roboto"/>
              <a:cs typeface="Roboto"/>
              <a:sym typeface="Roboto"/>
            </a:endParaRPr>
          </a:p>
          <a:p>
            <a:pPr indent="-323850" lvl="0" marL="457200" rtl="0" algn="l">
              <a:lnSpc>
                <a:spcPct val="115000"/>
              </a:lnSpc>
              <a:spcBef>
                <a:spcPts val="0"/>
              </a:spcBef>
              <a:spcAft>
                <a:spcPts val="0"/>
              </a:spcAft>
              <a:buClr>
                <a:schemeClr val="lt1"/>
              </a:buClr>
              <a:buSzPts val="1500"/>
              <a:buFont typeface="Roboto"/>
              <a:buChar char="●"/>
            </a:pPr>
            <a:r>
              <a:rPr lang="en" sz="1500">
                <a:solidFill>
                  <a:srgbClr val="A4C2F4"/>
                </a:solidFill>
                <a:latin typeface="Roboto"/>
                <a:ea typeface="Roboto"/>
                <a:cs typeface="Roboto"/>
                <a:sym typeface="Roboto"/>
              </a:rPr>
              <a:t>User Experience and Interpretability: </a:t>
            </a:r>
            <a:r>
              <a:rPr lang="en" sz="1500">
                <a:solidFill>
                  <a:schemeClr val="lt1"/>
                </a:solidFill>
                <a:latin typeface="Roboto"/>
                <a:ea typeface="Roboto"/>
                <a:cs typeface="Roboto"/>
                <a:sym typeface="Roboto"/>
              </a:rPr>
              <a:t>Interactive interfaces for generating human faces using GANs should be intuitive, user-friendly, and transparent, providing users with control over desired characteristics while ensuring interpretability and explainability of the underlying model.</a:t>
            </a:r>
            <a:endParaRPr sz="1500">
              <a:solidFill>
                <a:schemeClr val="lt1"/>
              </a:solidFill>
              <a:latin typeface="Roboto"/>
              <a:ea typeface="Roboto"/>
              <a:cs typeface="Roboto"/>
              <a:sym typeface="Roboto"/>
            </a:endParaRPr>
          </a:p>
          <a:p>
            <a:pPr indent="0" lvl="0" marL="0" rtl="0" algn="l">
              <a:spcBef>
                <a:spcPts val="1500"/>
              </a:spcBef>
              <a:spcAft>
                <a:spcPts val="0"/>
              </a:spcAft>
              <a:buNone/>
            </a:pPr>
            <a:r>
              <a:t/>
            </a:r>
            <a:endParaRPr sz="1700">
              <a:solidFill>
                <a:schemeClr val="lt1"/>
              </a:solidFill>
              <a:latin typeface="IBM Plex Sans Medium"/>
              <a:ea typeface="IBM Plex Sans Medium"/>
              <a:cs typeface="IBM Plex Sans Medium"/>
              <a:sym typeface="IBM Plex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3"/>
          <p:cNvSpPr/>
          <p:nvPr/>
        </p:nvSpPr>
        <p:spPr>
          <a:xfrm>
            <a:off x="-809975" y="-503500"/>
            <a:ext cx="4596300" cy="4596300"/>
          </a:xfrm>
          <a:prstGeom prst="ellipse">
            <a:avLst/>
          </a:prstGeom>
          <a:gradFill>
            <a:gsLst>
              <a:gs pos="0">
                <a:srgbClr val="FFFFFF">
                  <a:alpha val="29803"/>
                </a:srgbClr>
              </a:gs>
              <a:gs pos="7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3"/>
          <p:cNvSpPr txBox="1"/>
          <p:nvPr>
            <p:ph type="title"/>
          </p:nvPr>
        </p:nvSpPr>
        <p:spPr>
          <a:xfrm>
            <a:off x="4042650" y="1227300"/>
            <a:ext cx="4914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655" name="Google Shape;655;p63"/>
          <p:cNvSpPr txBox="1"/>
          <p:nvPr>
            <p:ph idx="1" type="subTitle"/>
          </p:nvPr>
        </p:nvSpPr>
        <p:spPr>
          <a:xfrm>
            <a:off x="4360800" y="2069100"/>
            <a:ext cx="4402500" cy="248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The project aims to produce a GAN model capable of generating highly realistic and diverse human faces, which can be utilized for various applications in computer graphics, entertainment, virtual reality, and digital art. Additionally, the project will contribute to advancing research in generative modeling, ethics in AI, and human-computer interaction.</a:t>
            </a:r>
            <a:endParaRPr sz="2300"/>
          </a:p>
        </p:txBody>
      </p:sp>
      <p:pic>
        <p:nvPicPr>
          <p:cNvPr id="656" name="Google Shape;656;p63"/>
          <p:cNvPicPr preferRelativeResize="0"/>
          <p:nvPr/>
        </p:nvPicPr>
        <p:blipFill>
          <a:blip r:embed="rId3">
            <a:alphaModFix/>
          </a:blip>
          <a:stretch>
            <a:fillRect/>
          </a:stretch>
        </p:blipFill>
        <p:spPr>
          <a:xfrm>
            <a:off x="406950" y="750263"/>
            <a:ext cx="3635700" cy="3642971"/>
          </a:xfrm>
          <a:prstGeom prst="rect">
            <a:avLst/>
          </a:prstGeom>
          <a:noFill/>
          <a:ln>
            <a:noFill/>
          </a:ln>
        </p:spPr>
      </p:pic>
      <p:grpSp>
        <p:nvGrpSpPr>
          <p:cNvPr id="657" name="Google Shape;657;p63"/>
          <p:cNvGrpSpPr/>
          <p:nvPr/>
        </p:nvGrpSpPr>
        <p:grpSpPr>
          <a:xfrm>
            <a:off x="4042650" y="590713"/>
            <a:ext cx="1154625" cy="430500"/>
            <a:chOff x="4042650" y="642025"/>
            <a:chExt cx="1154625" cy="430500"/>
          </a:xfrm>
        </p:grpSpPr>
        <p:sp>
          <p:nvSpPr>
            <p:cNvPr id="658" name="Google Shape;658;p63"/>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3"/>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63"/>
          <p:cNvGrpSpPr/>
          <p:nvPr/>
        </p:nvGrpSpPr>
        <p:grpSpPr>
          <a:xfrm>
            <a:off x="7517450" y="4393213"/>
            <a:ext cx="1154625" cy="430500"/>
            <a:chOff x="4042650" y="642025"/>
            <a:chExt cx="1154625" cy="430500"/>
          </a:xfrm>
        </p:grpSpPr>
        <p:sp>
          <p:nvSpPr>
            <p:cNvPr id="661" name="Google Shape;661;p63"/>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3"/>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64"/>
          <p:cNvSpPr txBox="1"/>
          <p:nvPr>
            <p:ph type="title"/>
          </p:nvPr>
        </p:nvSpPr>
        <p:spPr>
          <a:xfrm>
            <a:off x="2468250" y="2465025"/>
            <a:ext cx="4207500" cy="73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 users</a:t>
            </a:r>
            <a:endParaRPr/>
          </a:p>
        </p:txBody>
      </p:sp>
      <p:sp>
        <p:nvSpPr>
          <p:cNvPr id="668" name="Google Shape;668;p64"/>
          <p:cNvSpPr txBox="1"/>
          <p:nvPr>
            <p:ph idx="1" type="subTitle"/>
          </p:nvPr>
        </p:nvSpPr>
        <p:spPr>
          <a:xfrm>
            <a:off x="1372200" y="3039000"/>
            <a:ext cx="6399600" cy="210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Roboto"/>
                <a:ea typeface="Roboto"/>
                <a:cs typeface="Roboto"/>
                <a:sym typeface="Roboto"/>
              </a:rPr>
              <a:t>the project targets a diverse range of end users across academia, industry, arts, education, and the general public, providing them with tools and resources for creating and interacting with realistic human faces generated by GANs.</a:t>
            </a:r>
            <a:endParaRPr sz="2700"/>
          </a:p>
        </p:txBody>
      </p:sp>
      <p:grpSp>
        <p:nvGrpSpPr>
          <p:cNvPr id="669" name="Google Shape;669;p64"/>
          <p:cNvGrpSpPr/>
          <p:nvPr/>
        </p:nvGrpSpPr>
        <p:grpSpPr>
          <a:xfrm>
            <a:off x="7771800" y="1450863"/>
            <a:ext cx="1154625" cy="1014150"/>
            <a:chOff x="6968225" y="1501913"/>
            <a:chExt cx="1154625" cy="1014150"/>
          </a:xfrm>
        </p:grpSpPr>
        <p:grpSp>
          <p:nvGrpSpPr>
            <p:cNvPr id="670" name="Google Shape;670;p64"/>
            <p:cNvGrpSpPr/>
            <p:nvPr/>
          </p:nvGrpSpPr>
          <p:grpSpPr>
            <a:xfrm flipH="1">
              <a:off x="6968225" y="2085563"/>
              <a:ext cx="1154625" cy="430500"/>
              <a:chOff x="4042650" y="642025"/>
              <a:chExt cx="1154625" cy="430500"/>
            </a:xfrm>
          </p:grpSpPr>
          <p:sp>
            <p:nvSpPr>
              <p:cNvPr id="671" name="Google Shape;671;p64"/>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4"/>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3" name="Google Shape;673;p64"/>
            <p:cNvSpPr/>
            <p:nvPr/>
          </p:nvSpPr>
          <p:spPr>
            <a:xfrm flipH="1">
              <a:off x="7624850" y="150191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4" name="Google Shape;674;p64"/>
          <p:cNvGrpSpPr/>
          <p:nvPr/>
        </p:nvGrpSpPr>
        <p:grpSpPr>
          <a:xfrm rot="5400000">
            <a:off x="83877" y="1089229"/>
            <a:ext cx="1163678" cy="63948"/>
            <a:chOff x="3779200" y="1371600"/>
            <a:chExt cx="1992600" cy="109500"/>
          </a:xfrm>
        </p:grpSpPr>
        <p:sp>
          <p:nvSpPr>
            <p:cNvPr id="675" name="Google Shape;675;p64"/>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4"/>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4"/>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4"/>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4"/>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4"/>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1" name="Google Shape;681;p64"/>
          <p:cNvGrpSpPr/>
          <p:nvPr/>
        </p:nvGrpSpPr>
        <p:grpSpPr>
          <a:xfrm rot="5400000">
            <a:off x="-73873" y="1089229"/>
            <a:ext cx="1163678" cy="63948"/>
            <a:chOff x="3779200" y="1371600"/>
            <a:chExt cx="1992600" cy="109500"/>
          </a:xfrm>
        </p:grpSpPr>
        <p:sp>
          <p:nvSpPr>
            <p:cNvPr id="682" name="Google Shape;682;p64"/>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4"/>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4"/>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4"/>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4"/>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4"/>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88" name="Google Shape;688;p64"/>
          <p:cNvPicPr preferRelativeResize="0"/>
          <p:nvPr/>
        </p:nvPicPr>
        <p:blipFill rotWithShape="1">
          <a:blip r:embed="rId3">
            <a:alphaModFix/>
          </a:blip>
          <a:srcRect b="4602" l="0" r="0" t="6539"/>
          <a:stretch/>
        </p:blipFill>
        <p:spPr>
          <a:xfrm>
            <a:off x="3012875" y="360500"/>
            <a:ext cx="3412649" cy="210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7"/>
                                        </p:tgtEl>
                                        <p:attrNameLst>
                                          <p:attrName>style.visibility</p:attrName>
                                        </p:attrNameLst>
                                      </p:cBhvr>
                                      <p:to>
                                        <p:strVal val="visible"/>
                                      </p:to>
                                    </p:set>
                                    <p:anim calcmode="lin" valueType="num">
                                      <p:cBhvr additive="base">
                                        <p:cTn dur="1000"/>
                                        <p:tgtEl>
                                          <p:spTgt spid="6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68"/>
                                        </p:tgtEl>
                                        <p:attrNameLst>
                                          <p:attrName>style.visibility</p:attrName>
                                        </p:attrNameLst>
                                      </p:cBhvr>
                                      <p:to>
                                        <p:strVal val="visible"/>
                                      </p:to>
                                    </p:set>
                                    <p:anim calcmode="lin" valueType="num">
                                      <p:cBhvr additive="base">
                                        <p:cTn dur="1000"/>
                                        <p:tgtEl>
                                          <p:spTgt spid="66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688"/>
                                        </p:tgtEl>
                                        <p:attrNameLst>
                                          <p:attrName>style.visibility</p:attrName>
                                        </p:attrNameLst>
                                      </p:cBhvr>
                                      <p:to>
                                        <p:strVal val="visible"/>
                                      </p:to>
                                    </p:set>
                                    <p:anim calcmode="lin" valueType="num">
                                      <p:cBhvr additive="base">
                                        <p:cTn dur="1000"/>
                                        <p:tgtEl>
                                          <p:spTgt spid="68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69"/>
                                        </p:tgtEl>
                                        <p:attrNameLst>
                                          <p:attrName>style.visibility</p:attrName>
                                        </p:attrNameLst>
                                      </p:cBhvr>
                                      <p:to>
                                        <p:strVal val="visible"/>
                                      </p:to>
                                    </p:set>
                                    <p:anim calcmode="lin" valueType="num">
                                      <p:cBhvr additive="base">
                                        <p:cTn dur="1000"/>
                                        <p:tgtEl>
                                          <p:spTgt spid="66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