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815" r:id="rId2"/>
    <p:sldId id="909" r:id="rId3"/>
    <p:sldId id="913" r:id="rId4"/>
    <p:sldId id="911" r:id="rId5"/>
    <p:sldId id="910" r:id="rId6"/>
    <p:sldId id="912" r:id="rId7"/>
    <p:sldId id="914" r:id="rId8"/>
    <p:sldId id="915" r:id="rId9"/>
    <p:sldId id="917" r:id="rId10"/>
    <p:sldId id="916" r:id="rId11"/>
    <p:sldId id="918" r:id="rId12"/>
    <p:sldId id="919" r:id="rId13"/>
    <p:sldId id="920" r:id="rId14"/>
    <p:sldId id="921" r:id="rId15"/>
    <p:sldId id="922" r:id="rId16"/>
    <p:sldId id="924" r:id="rId17"/>
    <p:sldId id="931" r:id="rId18"/>
    <p:sldId id="927" r:id="rId19"/>
    <p:sldId id="928" r:id="rId20"/>
    <p:sldId id="923" r:id="rId21"/>
    <p:sldId id="925" r:id="rId22"/>
    <p:sldId id="926" r:id="rId23"/>
    <p:sldId id="929" r:id="rId24"/>
    <p:sldId id="930" r:id="rId25"/>
    <p:sldId id="932" r:id="rId26"/>
    <p:sldId id="933" r:id="rId27"/>
    <p:sldId id="934" r:id="rId28"/>
    <p:sldId id="935" r:id="rId29"/>
    <p:sldId id="936" r:id="rId30"/>
    <p:sldId id="868" r:id="rId31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4" y="1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55FD5-622E-48C6-B543-8C937B0D7D6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79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4" y="6456379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D1C09-D030-44ED-B486-47D3A0FFB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8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5D0EC-46CC-4A04-87B1-12B43A8986B2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B67F-8B8A-4BE4-96E9-F86846451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0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CA55EE04-63FB-46D0-B880-A8D1F06EFCB3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2</a:t>
            </a:fld>
            <a:endParaRPr kumimoji="0" lang="en-GB" altLang="ko-KR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153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11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687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CA55EE04-63FB-46D0-B880-A8D1F06EFCB3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12</a:t>
            </a:fld>
            <a:endParaRPr kumimoji="0" lang="en-GB" altLang="ko-KR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106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13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643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14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983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15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888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16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613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17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71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18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965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19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450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20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7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3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3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CA55EE04-63FB-46D0-B880-A8D1F06EFCB3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21</a:t>
            </a:fld>
            <a:endParaRPr kumimoji="0" lang="en-GB" altLang="ko-KR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050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22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2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23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070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24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053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CA55EE04-63FB-46D0-B880-A8D1F06EFCB3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25</a:t>
            </a:fld>
            <a:endParaRPr kumimoji="0" lang="en-GB" altLang="ko-KR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105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26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682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27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5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28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831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29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60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4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36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5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72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6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087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CA55EE04-63FB-46D0-B880-A8D1F06EFCB3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7</a:t>
            </a:fld>
            <a:endParaRPr kumimoji="0" lang="en-GB" altLang="ko-KR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6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8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40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9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274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10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48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4426"/>
            <a:ext cx="10515600" cy="43000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3815"/>
            <a:ext cx="10515600" cy="515314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600" b="1"/>
            </a:lvl2pPr>
            <a:lvl3pPr marL="1143000" indent="-228600">
              <a:buSzPct val="90000"/>
              <a:buFont typeface="Wingdings" panose="05000000000000000000" pitchFamily="2" charset="2"/>
              <a:buChar char="§"/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2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54132"/>
            <a:ext cx="10515600" cy="68999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54132"/>
            <a:ext cx="10515600" cy="689993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00206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5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5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9456" y="2276872"/>
            <a:ext cx="9985109" cy="665584"/>
          </a:xfrm>
        </p:spPr>
        <p:txBody>
          <a:bodyPr/>
          <a:lstStyle>
            <a:lvl1pPr algn="ctr">
              <a:defRPr sz="32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457267" y="6308726"/>
            <a:ext cx="2438400" cy="371475"/>
          </a:xfrm>
        </p:spPr>
        <p:txBody>
          <a:bodyPr/>
          <a:lstStyle>
            <a:lvl1pPr algn="r">
              <a:spcBef>
                <a:spcPct val="50000"/>
              </a:spcBef>
              <a:defRPr sz="1200" b="0">
                <a:solidFill>
                  <a:srgbClr val="5E574E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167B13BD-08F8-4306-8E9C-823244D027DC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3000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339" y="44624"/>
            <a:ext cx="9793088" cy="503238"/>
          </a:xfrm>
        </p:spPr>
        <p:txBody>
          <a:bodyPr/>
          <a:lstStyle>
            <a:lvl1pPr algn="l">
              <a:defRPr sz="2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spcBef>
                <a:spcPct val="50000"/>
              </a:spcBef>
              <a:defRPr sz="1200" b="0">
                <a:solidFill>
                  <a:srgbClr val="5E574E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E430FA95-7F98-411D-AAFE-1FE44FDDBCC2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96044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29724"/>
            <a:ext cx="10515600" cy="518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5" r:id="rId5"/>
    <p:sldLayoutId id="2147483659" r:id="rId6"/>
    <p:sldLayoutId id="214748366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2436715"/>
            <a:ext cx="10515600" cy="689993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Practice-II</a:t>
            </a:r>
            <a:br>
              <a:rPr lang="en-US" altLang="ko-KR" dirty="0" smtClean="0"/>
            </a:br>
            <a:r>
              <a:rPr lang="en-US" altLang="ko-KR" dirty="0" smtClean="0"/>
              <a:t>Arduino Programming on </a:t>
            </a:r>
            <a:r>
              <a:rPr lang="en-US" altLang="ko-KR" dirty="0" err="1" smtClean="0"/>
              <a:t>WoW</a:t>
            </a:r>
            <a:r>
              <a:rPr lang="en-US" altLang="ko-KR" dirty="0" smtClean="0"/>
              <a:t> Kit</a:t>
            </a:r>
            <a:br>
              <a:rPr lang="en-US" altLang="ko-KR" dirty="0" smtClean="0"/>
            </a:br>
            <a:r>
              <a:rPr lang="en-US" altLang="ko-KR" dirty="0" smtClean="0"/>
              <a:t>(Others)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Sample-II : Ultrasonic Sensor with Warning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8466891" y="4997704"/>
            <a:ext cx="275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pulsing(pin, pulse);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* Read a pulse on the pin.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4886676" y="1271452"/>
            <a:ext cx="17417" cy="538938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08380" y="1115290"/>
            <a:ext cx="483497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  </a:t>
            </a:r>
            <a:r>
              <a:rPr lang="en-US" altLang="ko-KR" sz="1600" b="1" dirty="0"/>
              <a:t>if (distance &gt;= 200 || distance &lt;= 0)  </a:t>
            </a:r>
            <a:r>
              <a:rPr lang="en-US" altLang="ko-KR" sz="1600" b="1" dirty="0" smtClean="0"/>
              <a:t>{</a:t>
            </a:r>
            <a:endParaRPr lang="en-US" altLang="ko-KR" sz="1600" b="1" dirty="0"/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Serial.println</a:t>
            </a:r>
            <a:r>
              <a:rPr lang="en-US" altLang="ko-KR" sz="1600" b="1" dirty="0"/>
              <a:t>("Unable to measure distance");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smtClean="0"/>
              <a:t>} </a:t>
            </a:r>
            <a:r>
              <a:rPr lang="en-US" altLang="ko-KR" sz="1600" b="1" dirty="0"/>
              <a:t>else </a:t>
            </a:r>
            <a:r>
              <a:rPr lang="en-US" altLang="ko-KR" sz="1600" b="1" dirty="0" smtClean="0"/>
              <a:t>{</a:t>
            </a:r>
            <a:endParaRPr lang="en-US" altLang="ko-KR" sz="1600" b="1" dirty="0"/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Serial.print</a:t>
            </a:r>
            <a:r>
              <a:rPr lang="en-US" altLang="ko-KR" sz="1600" b="1" dirty="0"/>
              <a:t>(distance);                      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Serial.println</a:t>
            </a:r>
            <a:r>
              <a:rPr lang="en-US" altLang="ko-KR" sz="1600" b="1" dirty="0"/>
              <a:t>(" cm");                       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smtClean="0"/>
              <a:t>}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/>
              <a:t> if(distance &lt;= 20</a:t>
            </a:r>
            <a:r>
              <a:rPr lang="en-US" altLang="ko-KR" sz="1600" b="1" dirty="0" smtClean="0"/>
              <a:t>) {</a:t>
            </a:r>
            <a:endParaRPr lang="en-US" altLang="ko-KR" sz="1600" b="1" dirty="0"/>
          </a:p>
          <a:p>
            <a:r>
              <a:rPr lang="en-US" altLang="ko-KR" sz="1600" b="1" dirty="0"/>
              <a:t>      tone(BUZZER, 600);</a:t>
            </a:r>
          </a:p>
          <a:p>
            <a:r>
              <a:rPr lang="en-US" altLang="ko-KR" sz="1600" b="1" dirty="0"/>
              <a:t>      delay(distance * 10);</a:t>
            </a:r>
          </a:p>
          <a:p>
            <a:r>
              <a:rPr lang="en-US" altLang="ko-KR" sz="1600" b="1" dirty="0"/>
              <a:t>      </a:t>
            </a:r>
            <a:r>
              <a:rPr lang="en-US" altLang="ko-KR" sz="1600" b="1" dirty="0" err="1"/>
              <a:t>noTone</a:t>
            </a:r>
            <a:r>
              <a:rPr lang="en-US" altLang="ko-KR" sz="1600" b="1" dirty="0"/>
              <a:t>(BUZZER);</a:t>
            </a:r>
          </a:p>
          <a:p>
            <a:r>
              <a:rPr lang="en-US" altLang="ko-KR" sz="1600" b="1" dirty="0"/>
              <a:t>      delay(distance * 10);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smtClean="0"/>
              <a:t>} else {</a:t>
            </a:r>
            <a:endParaRPr lang="en-US" altLang="ko-KR" sz="1600" b="1" dirty="0"/>
          </a:p>
          <a:p>
            <a:r>
              <a:rPr lang="en-US" altLang="ko-KR" sz="1600" b="1" dirty="0"/>
              <a:t>  </a:t>
            </a:r>
            <a:r>
              <a:rPr lang="en-US" altLang="ko-KR" sz="1600" b="1" dirty="0" smtClean="0"/>
              <a:t>   delay(500);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} </a:t>
            </a:r>
          </a:p>
          <a:p>
            <a:r>
              <a:rPr lang="en-US" altLang="ko-KR" sz="1600" b="1" dirty="0" smtClean="0"/>
              <a:t>                                   </a:t>
            </a:r>
            <a:endParaRPr lang="en-US" altLang="ko-KR" sz="1600" b="1" dirty="0"/>
          </a:p>
          <a:p>
            <a:r>
              <a:rPr lang="en-US" altLang="ko-KR" sz="1600" b="1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3290" y="1423852"/>
            <a:ext cx="4077976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#define </a:t>
            </a:r>
            <a:r>
              <a:rPr lang="en-US" altLang="ko-KR" sz="1600" b="1" dirty="0" err="1"/>
              <a:t>trigPin</a:t>
            </a:r>
            <a:r>
              <a:rPr lang="en-US" altLang="ko-KR" sz="1600" b="1" dirty="0"/>
              <a:t> 13                 </a:t>
            </a:r>
          </a:p>
          <a:p>
            <a:r>
              <a:rPr lang="en-US" altLang="ko-KR" sz="1600" b="1" dirty="0"/>
              <a:t>#define </a:t>
            </a:r>
            <a:r>
              <a:rPr lang="en-US" altLang="ko-KR" sz="1600" b="1" dirty="0" err="1"/>
              <a:t>echoPin</a:t>
            </a:r>
            <a:r>
              <a:rPr lang="en-US" altLang="ko-KR" sz="1600" b="1" dirty="0"/>
              <a:t> 12               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setup</a:t>
            </a:r>
            <a:r>
              <a:rPr lang="en-US" altLang="ko-KR" sz="1600" b="1" dirty="0" smtClean="0"/>
              <a:t>() {</a:t>
            </a:r>
            <a:endParaRPr lang="en-US" altLang="ko-KR" sz="1600" b="1" dirty="0"/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Serial.begin</a:t>
            </a:r>
            <a:r>
              <a:rPr lang="en-US" altLang="ko-KR" sz="1600" b="1" dirty="0"/>
              <a:t> (9600);       </a:t>
            </a:r>
          </a:p>
          <a:p>
            <a:r>
              <a:rPr lang="en-US" altLang="ko-KR" sz="1600" b="1" dirty="0"/>
              <a:t>     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pinMode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trigPin</a:t>
            </a:r>
            <a:r>
              <a:rPr lang="en-US" altLang="ko-KR" sz="1600" b="1" dirty="0"/>
              <a:t>, OUTPUT);   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pinMode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echoPin</a:t>
            </a:r>
            <a:r>
              <a:rPr lang="en-US" altLang="ko-KR" sz="1600" b="1" dirty="0"/>
              <a:t>, INPUT);   </a:t>
            </a:r>
          </a:p>
          <a:p>
            <a:r>
              <a:rPr lang="en-US" altLang="ko-KR" sz="1600" b="1" dirty="0" smtClean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loop() {</a:t>
            </a:r>
          </a:p>
          <a:p>
            <a:r>
              <a:rPr lang="en-US" altLang="ko-KR" sz="1600" b="1" dirty="0"/>
              <a:t>  long duration, distance;                  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digitalWrite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trigPin</a:t>
            </a:r>
            <a:r>
              <a:rPr lang="en-US" altLang="ko-KR" sz="1600" b="1" dirty="0"/>
              <a:t>, LOW);                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delayMicroseconds</a:t>
            </a:r>
            <a:r>
              <a:rPr lang="en-US" altLang="ko-KR" sz="1600" b="1" dirty="0"/>
              <a:t>(2);                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digitalWrite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trigPin</a:t>
            </a:r>
            <a:r>
              <a:rPr lang="en-US" altLang="ko-KR" sz="1600" b="1" dirty="0"/>
              <a:t>, HIGH);            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delayMicroseconds</a:t>
            </a:r>
            <a:r>
              <a:rPr lang="en-US" altLang="ko-KR" sz="1600" b="1" dirty="0"/>
              <a:t>(10);              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digitalWrite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trigPin</a:t>
            </a:r>
            <a:r>
              <a:rPr lang="en-US" altLang="ko-KR" sz="1600" b="1" dirty="0"/>
              <a:t>, LOW);</a:t>
            </a:r>
          </a:p>
          <a:p>
            <a:r>
              <a:rPr lang="en-US" altLang="ko-KR" sz="1600" b="1" dirty="0"/>
              <a:t>  duration = </a:t>
            </a:r>
            <a:r>
              <a:rPr lang="en-US" altLang="ko-KR" sz="1600" b="1" dirty="0" err="1">
                <a:solidFill>
                  <a:srgbClr val="C00000"/>
                </a:solidFill>
              </a:rPr>
              <a:t>pulseIn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echoPin</a:t>
            </a:r>
            <a:r>
              <a:rPr lang="en-US" altLang="ko-KR" sz="1600" b="1" dirty="0"/>
              <a:t>, HIGH);   </a:t>
            </a:r>
          </a:p>
          <a:p>
            <a:r>
              <a:rPr lang="en-US" altLang="ko-KR" sz="1600" b="1" dirty="0"/>
              <a:t>  distance = duration * 17 / 1000;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732718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LAB-7 : Ultrasonic Sensor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419496" y="1149532"/>
            <a:ext cx="5843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Program the system satisfying the following specification</a:t>
            </a:r>
            <a:endParaRPr lang="en-US" altLang="ko-KR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19497" y="1742027"/>
            <a:ext cx="8630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Spec.-1 : Design an obstacle detector which beeps a sound when an obstacle approaches less than 30cm.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Spec.-2 : (optional) 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Create a level meter which shows the distance between the device 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and obstacles with full-color LED. The brightness of LED depends on  	the amount of distance from obstacle. If the obstacle is far from the sensor, 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the color of LED becomes darker.</a:t>
            </a:r>
          </a:p>
          <a:p>
            <a:endParaRPr lang="en-US" altLang="ko-KR" sz="16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919663" y="29947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849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 smtClean="0"/>
              <a:t>8. Infrared Sensor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1819-B1BE-466B-89D7-8849706283D2}" type="slidenum">
              <a:rPr lang="en-GB" altLang="ko-KR" smtClean="0"/>
              <a:pPr/>
              <a:t>12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371645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Infrared 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Sharp GP2Y0A21YK0F</a:t>
            </a:r>
          </a:p>
          <a:p>
            <a:pPr lvl="1"/>
            <a:r>
              <a:rPr lang="en-US" altLang="ko-KR" dirty="0" smtClean="0"/>
              <a:t>Distance measuring sensor unit</a:t>
            </a:r>
          </a:p>
          <a:p>
            <a:pPr lvl="2"/>
            <a:r>
              <a:rPr lang="en-US" altLang="ko-KR" dirty="0" smtClean="0"/>
              <a:t>10~80cm</a:t>
            </a:r>
          </a:p>
          <a:p>
            <a:pPr lvl="1"/>
            <a:r>
              <a:rPr lang="en-US" altLang="ko-KR" dirty="0" smtClean="0"/>
              <a:t>Composed of an integrated combination of position sensitive detector(PSD) and infrared emitting diode(IRED) and signal processing unit.</a:t>
            </a:r>
          </a:p>
          <a:p>
            <a:pPr lvl="1"/>
            <a:r>
              <a:rPr lang="en-US" altLang="ko-KR" dirty="0" smtClean="0"/>
              <a:t>The voltage output is corresponding to the detection distance.</a:t>
            </a:r>
          </a:p>
          <a:p>
            <a:pPr lvl="1"/>
            <a:r>
              <a:rPr lang="en-US" altLang="ko-KR" dirty="0" smtClean="0"/>
              <a:t>Also used as a proximity sensor.</a:t>
            </a:r>
          </a:p>
          <a:p>
            <a:pPr lvl="1"/>
            <a:r>
              <a:rPr lang="en-US" altLang="ko-KR" dirty="0" smtClean="0"/>
              <a:t>Application</a:t>
            </a:r>
          </a:p>
          <a:p>
            <a:pPr lvl="2"/>
            <a:r>
              <a:rPr lang="en-US" altLang="ko-KR" dirty="0" smtClean="0"/>
              <a:t>Touch-less switch (sanitary equipment, control of illumination)</a:t>
            </a:r>
          </a:p>
          <a:p>
            <a:pPr lvl="2"/>
            <a:r>
              <a:rPr lang="en-US" altLang="ko-KR" dirty="0" smtClean="0"/>
              <a:t>Robot cleaner</a:t>
            </a:r>
          </a:p>
          <a:p>
            <a:pPr lvl="2"/>
            <a:r>
              <a:rPr lang="en-US" altLang="ko-KR" dirty="0" smtClean="0"/>
              <a:t>Sensor for energy saving (ATM, Copier, Vending machine)</a:t>
            </a:r>
          </a:p>
          <a:p>
            <a:pPr lvl="2"/>
            <a:r>
              <a:rPr lang="en-US" altLang="ko-KR" dirty="0" smtClean="0"/>
              <a:t>Amusement equipment (Robot, Arcade game machine)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033" y="3026787"/>
            <a:ext cx="2130334" cy="16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6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Infrared 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Block diagram of Sharp GP2Y0A21YK0F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14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568" y="1421479"/>
            <a:ext cx="4329862" cy="2950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936" y="4344523"/>
            <a:ext cx="6035584" cy="22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35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Infrared 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Distance measuring characteristics of Sharp GP2Y0A21YK0F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15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6" y="2066132"/>
            <a:ext cx="4661399" cy="35848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115" y="2066131"/>
            <a:ext cx="4641829" cy="36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91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Sample-I : Infrared Sensor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169466" y="1484812"/>
            <a:ext cx="672023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distance = 0; 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b="1" dirty="0"/>
              <a:t>void setup() {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Serial.begin</a:t>
            </a:r>
            <a:r>
              <a:rPr lang="en-US" altLang="ko-KR" sz="1600" b="1" dirty="0"/>
              <a:t>(9600); 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}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void </a:t>
            </a:r>
            <a:r>
              <a:rPr lang="en-US" altLang="ko-KR" sz="1600" b="1" dirty="0"/>
              <a:t>loop() {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volt = map(</a:t>
            </a:r>
            <a:r>
              <a:rPr lang="en-US" altLang="ko-KR" sz="1600" b="1" dirty="0" err="1"/>
              <a:t>analogRead</a:t>
            </a:r>
            <a:r>
              <a:rPr lang="en-US" altLang="ko-KR" sz="1600" b="1" dirty="0"/>
              <a:t>(A0), 0, 1023, 0, 5000); </a:t>
            </a:r>
          </a:p>
          <a:p>
            <a:r>
              <a:rPr lang="en-US" altLang="ko-KR" sz="1600" b="1" dirty="0"/>
              <a:t>  distance = (27.61 / (volt - 0.1696)) * 1000; </a:t>
            </a:r>
            <a:r>
              <a:rPr lang="en-US" altLang="ko-KR" sz="1600" b="1" dirty="0" smtClean="0"/>
              <a:t> // empirical equation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Serial.print</a:t>
            </a:r>
            <a:r>
              <a:rPr lang="en-US" altLang="ko-KR" sz="1600" b="1" dirty="0"/>
              <a:t>(distance);  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Serial.println</a:t>
            </a:r>
            <a:r>
              <a:rPr lang="en-US" altLang="ko-KR" sz="1600" b="1" dirty="0"/>
              <a:t>(" cm");</a:t>
            </a:r>
          </a:p>
          <a:p>
            <a:r>
              <a:rPr lang="en-US" altLang="ko-KR" sz="1600" b="1" dirty="0"/>
              <a:t>  delay(500);</a:t>
            </a:r>
          </a:p>
          <a:p>
            <a:r>
              <a:rPr lang="en-US" altLang="ko-KR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1638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Sample-II : Infrared Sensor with Alarming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838200" y="1275806"/>
            <a:ext cx="333937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#define BUZZER        6</a:t>
            </a:r>
          </a:p>
          <a:p>
            <a:r>
              <a:rPr lang="en-US" altLang="ko-KR" sz="1600" b="1" dirty="0"/>
              <a:t>#define SIGNAL_PIN    A0</a:t>
            </a:r>
          </a:p>
          <a:p>
            <a:endParaRPr lang="en-US" altLang="ko-KR" sz="1600" b="1" dirty="0"/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distance = 0;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setup() {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Serial.begin</a:t>
            </a:r>
            <a:r>
              <a:rPr lang="en-US" altLang="ko-KR" sz="1600" b="1" dirty="0"/>
              <a:t>(9600);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pinMode</a:t>
            </a:r>
            <a:r>
              <a:rPr lang="en-US" altLang="ko-KR" sz="1600" b="1" dirty="0"/>
              <a:t>(BUZZER, OUTPUT);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pinMode</a:t>
            </a:r>
            <a:r>
              <a:rPr lang="en-US" altLang="ko-KR" sz="1600" b="1" dirty="0"/>
              <a:t>(SIGNAL_PIN, INPUT);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01491" y="1237637"/>
            <a:ext cx="619131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void </a:t>
            </a:r>
            <a:r>
              <a:rPr lang="en-US" altLang="ko-KR" sz="1600" b="1" dirty="0"/>
              <a:t>loop() {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volt = map(</a:t>
            </a:r>
            <a:r>
              <a:rPr lang="en-US" altLang="ko-KR" sz="1600" b="1" dirty="0" err="1"/>
              <a:t>analogRead</a:t>
            </a:r>
            <a:r>
              <a:rPr lang="en-US" altLang="ko-KR" sz="1600" b="1" dirty="0"/>
              <a:t>(SIGNAL_PIN), 0, 1023, 0, 5000); </a:t>
            </a:r>
          </a:p>
          <a:p>
            <a:r>
              <a:rPr lang="en-US" altLang="ko-KR" sz="1600" b="1" dirty="0"/>
              <a:t>  distance = (21.61 / (volt - 0.1696)) * 1000; </a:t>
            </a:r>
          </a:p>
          <a:p>
            <a:r>
              <a:rPr lang="en-US" altLang="ko-KR" sz="1600" b="1" dirty="0"/>
              <a:t>  </a:t>
            </a:r>
          </a:p>
          <a:p>
            <a:r>
              <a:rPr lang="en-US" altLang="ko-KR" sz="1600" b="1" dirty="0"/>
              <a:t>  if(distance &lt;= 20)</a:t>
            </a:r>
          </a:p>
          <a:p>
            <a:r>
              <a:rPr lang="en-US" altLang="ko-KR" sz="1600" b="1" dirty="0"/>
              <a:t>  {</a:t>
            </a:r>
          </a:p>
          <a:p>
            <a:r>
              <a:rPr lang="en-US" altLang="ko-KR" sz="1600" b="1" dirty="0"/>
              <a:t>    tone(BUZZER, 600);</a:t>
            </a:r>
          </a:p>
          <a:p>
            <a:r>
              <a:rPr lang="en-US" altLang="ko-KR" sz="1600" b="1" dirty="0"/>
              <a:t>    delay(distance * 5);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noTone</a:t>
            </a:r>
            <a:r>
              <a:rPr lang="en-US" altLang="ko-KR" sz="1600" b="1" dirty="0"/>
              <a:t>(BUZZER);</a:t>
            </a:r>
          </a:p>
          <a:p>
            <a:r>
              <a:rPr lang="en-US" altLang="ko-KR" sz="1600" b="1" dirty="0"/>
              <a:t>    delay(distance * 5);</a:t>
            </a:r>
          </a:p>
          <a:p>
            <a:r>
              <a:rPr lang="en-US" altLang="ko-KR" sz="1600" b="1" dirty="0"/>
              <a:t>  }</a:t>
            </a:r>
          </a:p>
          <a:p>
            <a:r>
              <a:rPr lang="en-US" altLang="ko-KR" sz="1600" b="1" dirty="0"/>
              <a:t>  else</a:t>
            </a:r>
          </a:p>
          <a:p>
            <a:r>
              <a:rPr lang="en-US" altLang="ko-KR" sz="1600" b="1" dirty="0"/>
              <a:t>  {</a:t>
            </a:r>
          </a:p>
          <a:p>
            <a:r>
              <a:rPr lang="en-US" altLang="ko-KR" sz="1600" b="1" dirty="0"/>
              <a:t>    delay(500);</a:t>
            </a:r>
          </a:p>
          <a:p>
            <a:r>
              <a:rPr lang="en-US" altLang="ko-KR" sz="1600" b="1" dirty="0"/>
              <a:t>  }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Serial.print</a:t>
            </a:r>
            <a:r>
              <a:rPr lang="en-US" altLang="ko-KR" sz="1600" b="1" dirty="0"/>
              <a:t>(distance);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Serial.println</a:t>
            </a:r>
            <a:r>
              <a:rPr lang="en-US" altLang="ko-KR" sz="1600" b="1" dirty="0"/>
              <a:t>(" cm");</a:t>
            </a:r>
          </a:p>
          <a:p>
            <a:r>
              <a:rPr lang="en-US" altLang="ko-KR" sz="1600" b="1" dirty="0"/>
              <a:t>  delay(500);</a:t>
            </a:r>
          </a:p>
          <a:p>
            <a:r>
              <a:rPr lang="en-US" altLang="ko-KR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3627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Sample-III : Infrared Sensor with </a:t>
            </a:r>
            <a:r>
              <a:rPr lang="en-US" altLang="ko-KR" dirty="0" err="1" smtClean="0"/>
              <a:t>IoTMakers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6255271" y="1110343"/>
            <a:ext cx="440915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void </a:t>
            </a:r>
            <a:r>
              <a:rPr lang="en-US" altLang="ko-KR" sz="1400" b="1" dirty="0" err="1"/>
              <a:t>init_iotmakers</a:t>
            </a:r>
            <a:r>
              <a:rPr lang="en-US" altLang="ko-KR" sz="1400" b="1" dirty="0" smtClean="0"/>
              <a:t>() {</a:t>
            </a:r>
            <a:endParaRPr lang="en-US" altLang="ko-KR" sz="1400" b="1" dirty="0"/>
          </a:p>
          <a:p>
            <a:r>
              <a:rPr lang="en-US" altLang="ko-KR" sz="1400" b="1" dirty="0"/>
              <a:t>  while(1</a:t>
            </a:r>
            <a:r>
              <a:rPr lang="en-US" altLang="ko-KR" sz="1400" b="1" dirty="0" smtClean="0"/>
              <a:t>) </a:t>
            </a:r>
            <a:r>
              <a:rPr lang="en-US" altLang="ko-KR" sz="1400" b="1" dirty="0"/>
              <a:t>{</a:t>
            </a:r>
          </a:p>
          <a:p>
            <a:r>
              <a:rPr lang="en-US" altLang="ko-KR" sz="1400" b="1" dirty="0"/>
              <a:t>    </a:t>
            </a:r>
            <a:r>
              <a:rPr lang="en-US" altLang="ko-KR" sz="1400" b="1" dirty="0" err="1"/>
              <a:t>Serial.print</a:t>
            </a:r>
            <a:r>
              <a:rPr lang="en-US" altLang="ko-KR" sz="1400" b="1" dirty="0"/>
              <a:t>(F("Connect to AP..."));</a:t>
            </a:r>
          </a:p>
          <a:p>
            <a:r>
              <a:rPr lang="en-US" altLang="ko-KR" sz="1400" b="1" dirty="0"/>
              <a:t>    while(</a:t>
            </a:r>
            <a:r>
              <a:rPr lang="en-US" altLang="ko-KR" sz="1400" b="1" dirty="0" err="1"/>
              <a:t>g_im.begin</a:t>
            </a:r>
            <a:r>
              <a:rPr lang="en-US" altLang="ko-KR" sz="1400" b="1" dirty="0"/>
              <a:t>(WIFI_SSID, WIFI_PASS) &lt; 0</a:t>
            </a:r>
            <a:r>
              <a:rPr lang="en-US" altLang="ko-KR" sz="1400" b="1" dirty="0" smtClean="0"/>
              <a:t>) </a:t>
            </a:r>
            <a:r>
              <a:rPr lang="en-US" altLang="ko-KR" sz="1400" b="1" dirty="0"/>
              <a:t>{</a:t>
            </a:r>
          </a:p>
          <a:p>
            <a:r>
              <a:rPr lang="en-US" altLang="ko-KR" sz="1400" b="1" dirty="0"/>
              <a:t>      </a:t>
            </a:r>
            <a:r>
              <a:rPr lang="en-US" altLang="ko-KR" sz="1400" b="1" dirty="0" err="1"/>
              <a:t>Serial.println</a:t>
            </a:r>
            <a:r>
              <a:rPr lang="en-US" altLang="ko-KR" sz="1400" b="1" dirty="0"/>
              <a:t>(F("retrying"));</a:t>
            </a:r>
          </a:p>
          <a:p>
            <a:r>
              <a:rPr lang="en-US" altLang="ko-KR" sz="1400" b="1" dirty="0"/>
              <a:t>      delay(100);</a:t>
            </a:r>
          </a:p>
          <a:p>
            <a:r>
              <a:rPr lang="en-US" altLang="ko-KR" sz="1400" b="1" dirty="0"/>
              <a:t>    }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en-US" altLang="ko-KR" sz="1400" b="1" dirty="0" err="1"/>
              <a:t>Serial.println</a:t>
            </a:r>
            <a:r>
              <a:rPr lang="en-US" altLang="ko-KR" sz="1400" b="1" dirty="0"/>
              <a:t>(F("Success"));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en-US" altLang="ko-KR" sz="1400" b="1" dirty="0" err="1"/>
              <a:t>g_im.init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deviceID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authnRqtNo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extrSysID</a:t>
            </a:r>
            <a:r>
              <a:rPr lang="en-US" altLang="ko-KR" sz="1400" b="1" dirty="0"/>
              <a:t>);</a:t>
            </a:r>
          </a:p>
          <a:p>
            <a:r>
              <a:rPr lang="en-US" altLang="ko-KR" sz="1400" b="1" dirty="0"/>
              <a:t>  </a:t>
            </a:r>
          </a:p>
          <a:p>
            <a:r>
              <a:rPr lang="en-US" altLang="ko-KR" sz="1400" b="1" dirty="0"/>
              <a:t>    </a:t>
            </a:r>
            <a:r>
              <a:rPr lang="en-US" altLang="ko-KR" sz="1400" b="1" dirty="0" err="1"/>
              <a:t>Serial.print</a:t>
            </a:r>
            <a:r>
              <a:rPr lang="en-US" altLang="ko-KR" sz="1400" b="1" dirty="0"/>
              <a:t>(F("Connect to platform..."));</a:t>
            </a:r>
          </a:p>
          <a:p>
            <a:r>
              <a:rPr lang="en-US" altLang="ko-KR" sz="1400" b="1" dirty="0"/>
              <a:t>    while(</a:t>
            </a:r>
            <a:r>
              <a:rPr lang="en-US" altLang="ko-KR" sz="1400" b="1" dirty="0" err="1"/>
              <a:t>g_im.connect</a:t>
            </a:r>
            <a:r>
              <a:rPr lang="en-US" altLang="ko-KR" sz="1400" b="1" dirty="0"/>
              <a:t>() &lt; 0</a:t>
            </a:r>
            <a:r>
              <a:rPr lang="en-US" altLang="ko-KR" sz="1400" b="1" dirty="0" smtClean="0"/>
              <a:t>) {</a:t>
            </a:r>
            <a:endParaRPr lang="en-US" altLang="ko-KR" sz="1400" b="1" dirty="0"/>
          </a:p>
          <a:p>
            <a:r>
              <a:rPr lang="en-US" altLang="ko-KR" sz="1400" b="1" dirty="0"/>
              <a:t>      </a:t>
            </a:r>
            <a:r>
              <a:rPr lang="en-US" altLang="ko-KR" sz="1400" b="1" dirty="0" err="1"/>
              <a:t>Serial.println</a:t>
            </a:r>
            <a:r>
              <a:rPr lang="en-US" altLang="ko-KR" sz="1400" b="1" dirty="0"/>
              <a:t>(F("retrying."));</a:t>
            </a:r>
          </a:p>
          <a:p>
            <a:r>
              <a:rPr lang="en-US" altLang="ko-KR" sz="1400" b="1" dirty="0"/>
              <a:t>      delay(100);</a:t>
            </a:r>
          </a:p>
          <a:p>
            <a:r>
              <a:rPr lang="en-US" altLang="ko-KR" sz="1400" b="1" dirty="0"/>
              <a:t>    }</a:t>
            </a:r>
          </a:p>
          <a:p>
            <a:r>
              <a:rPr lang="en-US" altLang="ko-KR" sz="1400" b="1" dirty="0"/>
              <a:t>    </a:t>
            </a:r>
            <a:r>
              <a:rPr lang="en-US" altLang="ko-KR" sz="1400" b="1" dirty="0" err="1"/>
              <a:t>Serial.println</a:t>
            </a:r>
            <a:r>
              <a:rPr lang="en-US" altLang="ko-KR" sz="1400" b="1" dirty="0"/>
              <a:t>(F("Success"));</a:t>
            </a:r>
          </a:p>
          <a:p>
            <a:r>
              <a:rPr lang="en-US" altLang="ko-KR" sz="1400" b="1" dirty="0"/>
              <a:t>  </a:t>
            </a:r>
          </a:p>
          <a:p>
            <a:r>
              <a:rPr lang="en-US" altLang="ko-KR" sz="1400" b="1" dirty="0"/>
              <a:t>    </a:t>
            </a:r>
            <a:r>
              <a:rPr lang="en-US" altLang="ko-KR" sz="1400" b="1" dirty="0" err="1"/>
              <a:t>Serial.print</a:t>
            </a:r>
            <a:r>
              <a:rPr lang="en-US" altLang="ko-KR" sz="1400" b="1" dirty="0"/>
              <a:t>(F("Auth..."));</a:t>
            </a:r>
          </a:p>
          <a:p>
            <a:r>
              <a:rPr lang="en-US" altLang="ko-KR" sz="1400" b="1" dirty="0"/>
              <a:t>    if(</a:t>
            </a:r>
            <a:r>
              <a:rPr lang="en-US" altLang="ko-KR" sz="1400" b="1" dirty="0" err="1"/>
              <a:t>g_im.auth_device</a:t>
            </a:r>
            <a:r>
              <a:rPr lang="en-US" altLang="ko-KR" sz="1400" b="1" dirty="0"/>
              <a:t>() &gt;= 0</a:t>
            </a:r>
            <a:r>
              <a:rPr lang="en-US" altLang="ko-KR" sz="1400" b="1" dirty="0" smtClean="0"/>
              <a:t>) {</a:t>
            </a:r>
            <a:endParaRPr lang="en-US" altLang="ko-KR" sz="1400" b="1" dirty="0"/>
          </a:p>
          <a:p>
            <a:r>
              <a:rPr lang="en-US" altLang="ko-KR" sz="1400" b="1" dirty="0"/>
              <a:t>      </a:t>
            </a:r>
            <a:r>
              <a:rPr lang="en-US" altLang="ko-KR" sz="1400" b="1" dirty="0" err="1"/>
              <a:t>Serial.println</a:t>
            </a:r>
            <a:r>
              <a:rPr lang="en-US" altLang="ko-KR" sz="1400" b="1" dirty="0"/>
              <a:t>(F("Success..."));</a:t>
            </a:r>
          </a:p>
          <a:p>
            <a:r>
              <a:rPr lang="en-US" altLang="ko-KR" sz="1400" b="1" dirty="0"/>
              <a:t>      return;</a:t>
            </a:r>
          </a:p>
          <a:p>
            <a:r>
              <a:rPr lang="en-US" altLang="ko-KR" sz="1400" b="1" dirty="0"/>
              <a:t>    }</a:t>
            </a:r>
          </a:p>
          <a:p>
            <a:r>
              <a:rPr lang="en-US" altLang="ko-KR" sz="1400" b="1" dirty="0"/>
              <a:t>  }</a:t>
            </a:r>
          </a:p>
          <a:p>
            <a:r>
              <a:rPr lang="en-US" altLang="ko-KR" sz="1400" b="1" dirty="0"/>
              <a:t>}</a:t>
            </a:r>
          </a:p>
          <a:p>
            <a:endParaRPr lang="en-US" altLang="ko-KR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119052"/>
            <a:ext cx="462197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#include &lt;</a:t>
            </a:r>
            <a:r>
              <a:rPr lang="en-US" altLang="ko-KR" sz="1400" b="1" dirty="0" err="1"/>
              <a:t>WiFi.h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b="1" dirty="0"/>
              <a:t>#include &lt;</a:t>
            </a:r>
            <a:r>
              <a:rPr lang="en-US" altLang="ko-KR" sz="1400" b="1" dirty="0" err="1"/>
              <a:t>IoTStarterKit_WiFi.h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b="1" dirty="0"/>
              <a:t>#include &lt;</a:t>
            </a:r>
            <a:r>
              <a:rPr lang="en-US" altLang="ko-KR" sz="1400" b="1" dirty="0" err="1"/>
              <a:t>OneWire.h</a:t>
            </a:r>
            <a:r>
              <a:rPr lang="en-US" altLang="ko-KR" sz="1400" b="1" dirty="0"/>
              <a:t>&gt;</a:t>
            </a:r>
          </a:p>
          <a:p>
            <a:endParaRPr lang="en-US" altLang="ko-KR" sz="1400" b="1" dirty="0"/>
          </a:p>
          <a:p>
            <a:r>
              <a:rPr lang="en-US" altLang="ko-KR" sz="1400" b="1" dirty="0" err="1"/>
              <a:t>IoTMakers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g_im</a:t>
            </a:r>
            <a:r>
              <a:rPr lang="en-US" altLang="ko-KR" sz="1400" b="1" dirty="0"/>
              <a:t>;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#define </a:t>
            </a:r>
            <a:r>
              <a:rPr lang="en-US" altLang="ko-KR" sz="1400" b="1" dirty="0" err="1"/>
              <a:t>deviceID</a:t>
            </a:r>
            <a:r>
              <a:rPr lang="en-US" altLang="ko-KR" sz="1400" b="1" dirty="0"/>
              <a:t>    "{YOUR_DEVICE_ID}"</a:t>
            </a:r>
          </a:p>
          <a:p>
            <a:r>
              <a:rPr lang="en-US" altLang="ko-KR" sz="1400" b="1" dirty="0"/>
              <a:t>#define </a:t>
            </a:r>
            <a:r>
              <a:rPr lang="en-US" altLang="ko-KR" sz="1400" b="1" dirty="0" err="1"/>
              <a:t>authnRqtNo</a:t>
            </a:r>
            <a:r>
              <a:rPr lang="en-US" altLang="ko-KR" sz="1400" b="1" dirty="0"/>
              <a:t>  "{YOUR_DEVICE_PASSWORD}"</a:t>
            </a:r>
          </a:p>
          <a:p>
            <a:r>
              <a:rPr lang="en-US" altLang="ko-KR" sz="1400" b="1" dirty="0"/>
              <a:t>#define </a:t>
            </a:r>
            <a:r>
              <a:rPr lang="en-US" altLang="ko-KR" sz="1400" b="1" dirty="0" err="1"/>
              <a:t>extrSysID</a:t>
            </a:r>
            <a:r>
              <a:rPr lang="en-US" altLang="ko-KR" sz="1400" b="1" dirty="0"/>
              <a:t>   "{YOUR_GATEWAY_ID}"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#define WIFI_SSID   "{WIFI_NAME}"</a:t>
            </a:r>
          </a:p>
          <a:p>
            <a:r>
              <a:rPr lang="en-US" altLang="ko-KR" sz="1400" b="1" dirty="0"/>
              <a:t>#define WIFI_PASS   "{WIFI_PASSWORD}"</a:t>
            </a:r>
          </a:p>
          <a:p>
            <a:r>
              <a:rPr lang="en-US" altLang="ko-KR" sz="1400" b="1" dirty="0" smtClean="0"/>
              <a:t>#</a:t>
            </a:r>
            <a:r>
              <a:rPr lang="en-US" altLang="ko-KR" sz="1400" b="1" dirty="0"/>
              <a:t>define LIGHT A3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#</a:t>
            </a:r>
            <a:r>
              <a:rPr lang="en-US" altLang="ko-KR" sz="1400" b="1" dirty="0">
                <a:solidFill>
                  <a:srgbClr val="C00000"/>
                </a:solidFill>
              </a:rPr>
              <a:t>define TAG_ID "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LIGHT“  // be careful !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179651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Sample-III : Infrared Sensor with </a:t>
            </a:r>
            <a:r>
              <a:rPr lang="en-US" altLang="ko-KR" dirty="0" err="1" smtClean="0"/>
              <a:t>IoTMakers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925625" y="1040674"/>
            <a:ext cx="3576813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void </a:t>
            </a:r>
            <a:r>
              <a:rPr lang="en-US" altLang="ko-KR" sz="1400" b="1" dirty="0"/>
              <a:t>setup() {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Serial.begin</a:t>
            </a:r>
            <a:r>
              <a:rPr lang="en-US" altLang="ko-KR" sz="1400" b="1" dirty="0"/>
              <a:t>(9600);</a:t>
            </a:r>
          </a:p>
          <a:p>
            <a:r>
              <a:rPr lang="en-US" altLang="ko-KR" sz="1400" b="1" dirty="0" smtClean="0"/>
              <a:t>  </a:t>
            </a:r>
            <a:r>
              <a:rPr lang="en-US" altLang="ko-KR" sz="1400" b="1" dirty="0" err="1"/>
              <a:t>pinMode</a:t>
            </a:r>
            <a:r>
              <a:rPr lang="en-US" altLang="ko-KR" sz="1400" b="1" dirty="0"/>
              <a:t>(LIGHT, INPUT);</a:t>
            </a:r>
          </a:p>
          <a:p>
            <a:r>
              <a:rPr lang="en-US" altLang="ko-KR" sz="1400" b="1" dirty="0" smtClean="0"/>
              <a:t>  </a:t>
            </a:r>
            <a:r>
              <a:rPr lang="en-US" altLang="ko-KR" sz="1400" b="1" dirty="0" err="1"/>
              <a:t>init_iotmakers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b="1" dirty="0"/>
              <a:t>}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void loop() {</a:t>
            </a:r>
          </a:p>
          <a:p>
            <a:r>
              <a:rPr lang="en-US" altLang="ko-KR" sz="1400" b="1" dirty="0"/>
              <a:t>  static unsigned long tick = </a:t>
            </a:r>
            <a:r>
              <a:rPr lang="en-US" altLang="ko-KR" sz="1400" b="1" dirty="0" err="1"/>
              <a:t>millis</a:t>
            </a:r>
            <a:r>
              <a:rPr lang="en-US" altLang="ko-KR" sz="1400" b="1" dirty="0"/>
              <a:t>();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 if(</a:t>
            </a:r>
            <a:r>
              <a:rPr lang="en-US" altLang="ko-KR" sz="1400" b="1" dirty="0" err="1"/>
              <a:t>g_im.isServerDisconnected</a:t>
            </a:r>
            <a:r>
              <a:rPr lang="en-US" altLang="ko-KR" sz="1400" b="1" dirty="0"/>
              <a:t>() == 1</a:t>
            </a:r>
            <a:r>
              <a:rPr lang="en-US" altLang="ko-KR" sz="1400" b="1" dirty="0" smtClean="0"/>
              <a:t>) {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en-US" altLang="ko-KR" sz="1400" b="1" dirty="0" err="1"/>
              <a:t>init_iotmakers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b="1" dirty="0"/>
              <a:t>  }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 if((</a:t>
            </a:r>
            <a:r>
              <a:rPr lang="en-US" altLang="ko-KR" sz="1400" b="1" dirty="0" err="1"/>
              <a:t>millis</a:t>
            </a:r>
            <a:r>
              <a:rPr lang="en-US" altLang="ko-KR" sz="1400" b="1" dirty="0"/>
              <a:t>() - tick) &gt; 1000</a:t>
            </a:r>
            <a:r>
              <a:rPr lang="en-US" altLang="ko-KR" sz="1400" b="1" dirty="0" smtClean="0"/>
              <a:t>) {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en-US" altLang="ko-KR" sz="1400" b="1" dirty="0" err="1"/>
              <a:t>send_temperature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b="1" dirty="0"/>
              <a:t>    tick = </a:t>
            </a:r>
            <a:r>
              <a:rPr lang="en-US" altLang="ko-KR" sz="1400" b="1" dirty="0" err="1"/>
              <a:t>millis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b="1" dirty="0"/>
              <a:t>  }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g_im.loop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b="1" dirty="0"/>
              <a:t>}</a:t>
            </a:r>
          </a:p>
          <a:p>
            <a:endParaRPr lang="en-US" altLang="ko-KR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75697" y="1040674"/>
            <a:ext cx="466980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send_ambient_light</a:t>
            </a:r>
            <a:r>
              <a:rPr lang="en-US" altLang="ko-KR" sz="1400" b="1" dirty="0"/>
              <a:t>()</a:t>
            </a:r>
          </a:p>
          <a:p>
            <a:r>
              <a:rPr lang="en-US" altLang="ko-KR" sz="1400" b="1" dirty="0"/>
              <a:t>{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value = </a:t>
            </a:r>
            <a:r>
              <a:rPr lang="en-US" altLang="ko-KR" sz="1400" b="1" dirty="0" err="1"/>
              <a:t>analogRead</a:t>
            </a:r>
            <a:r>
              <a:rPr lang="en-US" altLang="ko-KR" sz="1400" b="1" dirty="0"/>
              <a:t>(LIGHT);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data = map(value, 0, 1023, 1023, 0);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Serial.print</a:t>
            </a:r>
            <a:r>
              <a:rPr lang="en-US" altLang="ko-KR" sz="1400" b="1" dirty="0"/>
              <a:t>("LIGHT : ");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Serial.println</a:t>
            </a:r>
            <a:r>
              <a:rPr lang="en-US" altLang="ko-KR" sz="1400" b="1" dirty="0"/>
              <a:t>(data);</a:t>
            </a:r>
          </a:p>
          <a:p>
            <a:r>
              <a:rPr lang="en-US" altLang="ko-KR" sz="1400" b="1" dirty="0"/>
              <a:t>  </a:t>
            </a:r>
          </a:p>
          <a:p>
            <a:r>
              <a:rPr lang="en-US" altLang="ko-KR" sz="1400" b="1" dirty="0"/>
              <a:t>  if(</a:t>
            </a:r>
            <a:r>
              <a:rPr lang="en-US" altLang="ko-KR" sz="1400" b="1" dirty="0" err="1"/>
              <a:t>g_im.send_numdata</a:t>
            </a:r>
            <a:r>
              <a:rPr lang="en-US" altLang="ko-KR" sz="1400" b="1" dirty="0"/>
              <a:t>(TAG_ID, (double)data) &lt; 0</a:t>
            </a:r>
            <a:r>
              <a:rPr lang="en-US" altLang="ko-KR" sz="1400" b="1" dirty="0" smtClean="0"/>
              <a:t>) {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en-US" altLang="ko-KR" sz="1400" b="1" dirty="0" err="1"/>
              <a:t>Serial.println</a:t>
            </a:r>
            <a:r>
              <a:rPr lang="en-US" altLang="ko-KR" sz="1400" b="1" dirty="0"/>
              <a:t>(F("fail"));</a:t>
            </a:r>
          </a:p>
          <a:p>
            <a:r>
              <a:rPr lang="en-US" altLang="ko-KR" sz="1400" b="1" dirty="0"/>
              <a:t>    return -1;</a:t>
            </a:r>
          </a:p>
          <a:p>
            <a:r>
              <a:rPr lang="en-US" altLang="ko-KR" sz="1400" b="1" dirty="0"/>
              <a:t>  }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 return 0;</a:t>
            </a:r>
          </a:p>
          <a:p>
            <a:r>
              <a:rPr lang="en-US" altLang="ko-KR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9125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 smtClean="0"/>
              <a:t>6. Ambient Light Sensor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1819-B1BE-466B-89D7-8849706283D2}" type="slidenum">
              <a:rPr lang="en-GB" altLang="ko-KR" smtClean="0"/>
              <a:pPr/>
              <a:t>2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198766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LAB-8 : Infrared Sensor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419496" y="1149532"/>
            <a:ext cx="5843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Program the system satisfying the following specification</a:t>
            </a:r>
            <a:endParaRPr lang="en-US" altLang="ko-KR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19497" y="1742027"/>
            <a:ext cx="9231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Spec.-1 : Measure the distance between IR sensor and obstacles 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at every 0.5 sec..</a:t>
            </a:r>
          </a:p>
          <a:p>
            <a:r>
              <a:rPr lang="en-US" altLang="ko-KR" sz="1600" b="1" dirty="0" smtClean="0"/>
              <a:t> </a:t>
            </a:r>
          </a:p>
          <a:p>
            <a:r>
              <a:rPr lang="en-US" altLang="ko-KR" sz="1600" b="1" dirty="0" smtClean="0"/>
              <a:t>Spec.-2 : (optional) </a:t>
            </a:r>
            <a:r>
              <a:rPr lang="en-US" altLang="ko-KR" sz="1600" b="1" dirty="0"/>
              <a:t>Calibrate the </a:t>
            </a:r>
            <a:r>
              <a:rPr lang="en-US" altLang="ko-KR" sz="1600" b="1" dirty="0" smtClean="0"/>
              <a:t>measurement </a:t>
            </a:r>
            <a:r>
              <a:rPr lang="en-US" altLang="ko-KR" sz="1600" b="1" dirty="0"/>
              <a:t>by adjusting </a:t>
            </a:r>
            <a:r>
              <a:rPr lang="en-US" altLang="ko-KR" sz="1600" b="1" dirty="0" smtClean="0"/>
              <a:t>the coefficient </a:t>
            </a:r>
            <a:endParaRPr lang="en-US" altLang="ko-KR" sz="1600" b="1" dirty="0"/>
          </a:p>
          <a:p>
            <a:r>
              <a:rPr lang="en-US" altLang="ko-KR" sz="1600" b="1" dirty="0"/>
              <a:t>	of equation. .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endParaRPr lang="en-US" altLang="ko-KR" sz="16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919663" y="29947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725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 smtClean="0"/>
              <a:t>9. Servo Motor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1819-B1BE-466B-89D7-8849706283D2}" type="slidenum">
              <a:rPr lang="en-GB" altLang="ko-KR" smtClean="0"/>
              <a:pPr/>
              <a:t>21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1637708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Servo Motor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SG90</a:t>
            </a:r>
          </a:p>
          <a:p>
            <a:pPr lvl="1"/>
            <a:r>
              <a:rPr lang="en-US" altLang="ko-KR" dirty="0" smtClean="0"/>
              <a:t>Operating Voltage is +5V typically</a:t>
            </a:r>
          </a:p>
          <a:p>
            <a:pPr lvl="1"/>
            <a:r>
              <a:rPr lang="en-US" altLang="ko-KR" dirty="0" smtClean="0"/>
              <a:t>Torque: 2.5kg/cm</a:t>
            </a:r>
          </a:p>
          <a:p>
            <a:pPr lvl="1"/>
            <a:r>
              <a:rPr lang="en-US" altLang="ko-KR" dirty="0" smtClean="0"/>
              <a:t>Operating speed is 0.1s/60°</a:t>
            </a:r>
          </a:p>
          <a:p>
            <a:pPr lvl="1"/>
            <a:r>
              <a:rPr lang="en-US" altLang="ko-KR" dirty="0" smtClean="0"/>
              <a:t>Gear Type: Plastic</a:t>
            </a:r>
          </a:p>
          <a:p>
            <a:pPr lvl="1"/>
            <a:r>
              <a:rPr lang="en-US" altLang="ko-KR" dirty="0" smtClean="0"/>
              <a:t>Rotation : 0°-180°</a:t>
            </a:r>
          </a:p>
          <a:p>
            <a:pPr lvl="1"/>
            <a:r>
              <a:rPr lang="en-US" altLang="ko-KR" dirty="0" smtClean="0"/>
              <a:t>Weight of motor : 9gm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Positioning of arm</a:t>
            </a:r>
          </a:p>
          <a:p>
            <a:pPr lvl="1"/>
            <a:r>
              <a:rPr lang="en-US" altLang="ko-KR" dirty="0" smtClean="0"/>
              <a:t>When on-time is </a:t>
            </a:r>
          </a:p>
          <a:p>
            <a:pPr lvl="2"/>
            <a:r>
              <a:rPr lang="en-US" altLang="ko-KR" dirty="0" smtClean="0"/>
              <a:t>1ms, the position of arm is 0 degree.</a:t>
            </a:r>
          </a:p>
          <a:p>
            <a:pPr lvl="2"/>
            <a:r>
              <a:rPr lang="en-US" altLang="ko-KR" dirty="0" smtClean="0"/>
              <a:t>1.5ms, 90 degree</a:t>
            </a:r>
          </a:p>
          <a:p>
            <a:pPr lvl="2"/>
            <a:r>
              <a:rPr lang="en-US" altLang="ko-KR" dirty="0" smtClean="0"/>
              <a:t>2ms, 180 degree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72" y="1216388"/>
            <a:ext cx="2307771" cy="14722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007" y="3295589"/>
            <a:ext cx="3088141" cy="11149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650" y="4830692"/>
            <a:ext cx="3738971" cy="17082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20570" y="4522915"/>
            <a:ext cx="186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Torque of 2.5kg/cm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93715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: Servo Motor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204301" y="1102578"/>
            <a:ext cx="556742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#</a:t>
            </a:r>
            <a:r>
              <a:rPr lang="en-US" altLang="ko-KR" sz="1600" b="1" dirty="0"/>
              <a:t>include &lt;</a:t>
            </a:r>
            <a:r>
              <a:rPr lang="en-US" altLang="ko-KR" sz="1600" b="1" dirty="0" err="1"/>
              <a:t>Servo.h</a:t>
            </a:r>
            <a:r>
              <a:rPr lang="en-US" altLang="ko-KR" sz="1600" b="1" dirty="0"/>
              <a:t>&gt;</a:t>
            </a:r>
          </a:p>
          <a:p>
            <a:r>
              <a:rPr lang="en-US" altLang="ko-KR" sz="1600" b="1" dirty="0"/>
              <a:t>Servo </a:t>
            </a:r>
            <a:r>
              <a:rPr lang="en-US" altLang="ko-KR" sz="1600" b="1" dirty="0" err="1"/>
              <a:t>myServo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angle = 0;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setup() {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Serial.begin</a:t>
            </a:r>
            <a:r>
              <a:rPr lang="en-US" altLang="ko-KR" sz="1600" b="1" dirty="0"/>
              <a:t>(9600);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myServo.attach</a:t>
            </a:r>
            <a:r>
              <a:rPr lang="en-US" altLang="ko-KR" sz="1600" b="1" dirty="0"/>
              <a:t>(3);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loop() {</a:t>
            </a:r>
          </a:p>
          <a:p>
            <a:r>
              <a:rPr lang="en-US" altLang="ko-KR" sz="1600" b="1" dirty="0"/>
              <a:t>  // </a:t>
            </a:r>
            <a:r>
              <a:rPr lang="en-US" altLang="ko-KR" sz="1600" b="1" dirty="0" smtClean="0"/>
              <a:t>move </a:t>
            </a:r>
            <a:r>
              <a:rPr lang="en-US" altLang="ko-KR" sz="1600" b="1" dirty="0"/>
              <a:t>from 0 to 180 degrees</a:t>
            </a:r>
          </a:p>
          <a:p>
            <a:r>
              <a:rPr lang="en-US" altLang="ko-KR" sz="1600" b="1" dirty="0"/>
              <a:t>  for(angle = 0; angle &lt; 180; angle++) </a:t>
            </a:r>
            <a:r>
              <a:rPr lang="en-US" altLang="ko-KR" sz="1600" b="1" dirty="0" smtClean="0"/>
              <a:t>{ </a:t>
            </a:r>
            <a:endParaRPr lang="en-US" altLang="ko-KR" sz="1600" b="1" dirty="0"/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myServo.write</a:t>
            </a:r>
            <a:r>
              <a:rPr lang="en-US" altLang="ko-KR" sz="1600" b="1" dirty="0"/>
              <a:t>(angle); </a:t>
            </a:r>
          </a:p>
          <a:p>
            <a:r>
              <a:rPr lang="en-US" altLang="ko-KR" sz="1600" b="1" dirty="0"/>
              <a:t>    delay(15); </a:t>
            </a:r>
          </a:p>
          <a:p>
            <a:r>
              <a:rPr lang="en-US" altLang="ko-KR" sz="1600" b="1" dirty="0"/>
              <a:t>  } </a:t>
            </a:r>
          </a:p>
          <a:p>
            <a:r>
              <a:rPr lang="en-US" altLang="ko-KR" sz="1600" b="1" dirty="0"/>
              <a:t>  // </a:t>
            </a:r>
            <a:r>
              <a:rPr lang="en-US" altLang="ko-KR" sz="1600" b="1" dirty="0" smtClean="0"/>
              <a:t>move in reverse direction, </a:t>
            </a:r>
            <a:r>
              <a:rPr lang="en-US" altLang="ko-KR" sz="1600" b="1" dirty="0"/>
              <a:t>from 180 to 0 degrees</a:t>
            </a:r>
          </a:p>
          <a:p>
            <a:r>
              <a:rPr lang="en-US" altLang="ko-KR" sz="1600" b="1" dirty="0"/>
              <a:t>  for(angle = 180; angle &gt; 0; angle--) </a:t>
            </a:r>
            <a:r>
              <a:rPr lang="en-US" altLang="ko-KR" sz="1600" b="1" dirty="0" smtClean="0"/>
              <a:t>{ </a:t>
            </a:r>
            <a:endParaRPr lang="en-US" altLang="ko-KR" sz="1600" b="1" dirty="0"/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myServo.write</a:t>
            </a:r>
            <a:r>
              <a:rPr lang="en-US" altLang="ko-KR" sz="1600" b="1" dirty="0"/>
              <a:t>(angle); </a:t>
            </a:r>
          </a:p>
          <a:p>
            <a:r>
              <a:rPr lang="en-US" altLang="ko-KR" sz="1600" b="1" dirty="0"/>
              <a:t>    delay(15); </a:t>
            </a:r>
          </a:p>
          <a:p>
            <a:r>
              <a:rPr lang="en-US" altLang="ko-KR" sz="1600" b="1" dirty="0"/>
              <a:t>  } </a:t>
            </a:r>
          </a:p>
          <a:p>
            <a:r>
              <a:rPr lang="en-US" altLang="ko-KR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3837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LAB-9 : Servo Motor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419496" y="1149532"/>
            <a:ext cx="5843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Program the system satisfying the following specification</a:t>
            </a:r>
            <a:endParaRPr lang="en-US" altLang="ko-KR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19497" y="1742027"/>
            <a:ext cx="9231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Spec.-1 : Calculate the average swing speed after measuring 10 times swings forward &amp;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backward, and compare the value of datasheet (0.1s/60 degree).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* To measure the elapsed time, use </a:t>
            </a:r>
            <a:r>
              <a:rPr lang="en-US" altLang="ko-KR" sz="1600" b="1" dirty="0" err="1" smtClean="0"/>
              <a:t>millis</a:t>
            </a:r>
            <a:r>
              <a:rPr lang="en-US" altLang="ko-KR" sz="1600" b="1" dirty="0" smtClean="0"/>
              <a:t>() function.</a:t>
            </a:r>
          </a:p>
          <a:p>
            <a:r>
              <a:rPr lang="en-US" altLang="ko-KR" sz="1600" b="1" dirty="0" smtClean="0"/>
              <a:t> </a:t>
            </a:r>
          </a:p>
          <a:p>
            <a:r>
              <a:rPr lang="en-US" altLang="ko-KR" sz="1600" b="1" dirty="0" smtClean="0"/>
              <a:t>Spec.-2 : (optional) Report the position of arm at every 0.5 sec. to </a:t>
            </a:r>
            <a:r>
              <a:rPr lang="en-US" altLang="ko-KR" sz="1600" b="1" dirty="0" err="1" smtClean="0"/>
              <a:t>IoTMakers</a:t>
            </a:r>
            <a:r>
              <a:rPr lang="en-US" altLang="ko-KR" sz="1600" b="1" dirty="0" smtClean="0"/>
              <a:t>. </a:t>
            </a:r>
          </a:p>
          <a:p>
            <a:r>
              <a:rPr lang="en-US" altLang="ko-KR" sz="1600" b="1" dirty="0"/>
              <a:t>	</a:t>
            </a:r>
            <a:endParaRPr lang="en-US" altLang="ko-KR" sz="16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919663" y="29947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210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 smtClean="0"/>
              <a:t>10. </a:t>
            </a:r>
            <a:r>
              <a:rPr lang="en-US" altLang="ko-KR" dirty="0" smtClean="0"/>
              <a:t>Piezo Vibration</a:t>
            </a:r>
            <a:r>
              <a:rPr lang="en-GB" altLang="ko-KR" dirty="0" smtClean="0"/>
              <a:t> </a:t>
            </a:r>
            <a:r>
              <a:rPr lang="en-GB" altLang="ko-KR" dirty="0" smtClean="0"/>
              <a:t>Sensor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1819-B1BE-466B-89D7-8849706283D2}" type="slidenum">
              <a:rPr lang="en-GB" altLang="ko-KR" smtClean="0"/>
              <a:pPr/>
              <a:t>25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393506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Piezo Vibration </a:t>
            </a:r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023815"/>
            <a:ext cx="8358051" cy="515314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SEN0209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Able to detect vibration, flexibility, impact and touch.</a:t>
            </a:r>
          </a:p>
          <a:p>
            <a:pPr lvl="2"/>
            <a:r>
              <a:rPr lang="en-US" altLang="ko-KR" dirty="0" smtClean="0"/>
              <a:t>Operating voltage : 5V</a:t>
            </a:r>
          </a:p>
          <a:p>
            <a:pPr lvl="2"/>
            <a:r>
              <a:rPr lang="en-US" altLang="ko-KR" dirty="0" smtClean="0"/>
              <a:t>Interface : Gravity PH2.0 3-pin interface</a:t>
            </a:r>
          </a:p>
          <a:p>
            <a:pPr lvl="2"/>
            <a:r>
              <a:rPr lang="en-US" altLang="ko-KR" dirty="0" smtClean="0"/>
              <a:t>Operating temperature : 0~85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26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251" y="1161909"/>
            <a:ext cx="1777774" cy="18999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629" y="3600389"/>
            <a:ext cx="2012360" cy="124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8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Sample-I </a:t>
            </a:r>
            <a:r>
              <a:rPr lang="en-US" altLang="ko-KR" dirty="0" smtClean="0"/>
              <a:t>: </a:t>
            </a:r>
            <a:r>
              <a:rPr lang="en-US" altLang="ko-KR" dirty="0" smtClean="0"/>
              <a:t>Piezo Vibration </a:t>
            </a:r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236616" y="1603670"/>
            <a:ext cx="431560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#define VIB_SENSOR A0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void setup() {</a:t>
            </a:r>
          </a:p>
          <a:p>
            <a:r>
              <a:rPr lang="en-US" altLang="ko-KR" sz="1400" b="1" dirty="0"/>
              <a:t>  // put your setup code here, to run once: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Serial.begin</a:t>
            </a:r>
            <a:r>
              <a:rPr lang="en-US" altLang="ko-KR" sz="1400" b="1" dirty="0"/>
              <a:t>(9600);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pinMode</a:t>
            </a:r>
            <a:r>
              <a:rPr lang="en-US" altLang="ko-KR" sz="1400" b="1" dirty="0"/>
              <a:t>(VIB_SENSOR, INPUT);</a:t>
            </a:r>
          </a:p>
          <a:p>
            <a:r>
              <a:rPr lang="en-US" altLang="ko-KR" sz="1400" b="1" dirty="0"/>
              <a:t>}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void loop() {</a:t>
            </a:r>
          </a:p>
          <a:p>
            <a:r>
              <a:rPr lang="en-US" altLang="ko-KR" sz="1400" b="1" dirty="0"/>
              <a:t>  // put your main code here, to run repeatedly: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Serial.println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analogRead</a:t>
            </a:r>
            <a:r>
              <a:rPr lang="en-US" altLang="ko-KR" sz="1400" b="1" dirty="0"/>
              <a:t>(VIB_SENSOR));</a:t>
            </a:r>
          </a:p>
          <a:p>
            <a:r>
              <a:rPr lang="en-US" altLang="ko-KR" sz="1400" b="1" dirty="0"/>
              <a:t>  delay(100);</a:t>
            </a:r>
          </a:p>
          <a:p>
            <a:r>
              <a:rPr lang="en-US" altLang="ko-KR" sz="1400" b="1" dirty="0"/>
              <a:t>}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681830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Sample-II </a:t>
            </a:r>
            <a:r>
              <a:rPr lang="en-US" altLang="ko-KR" dirty="0" smtClean="0"/>
              <a:t>: </a:t>
            </a:r>
            <a:r>
              <a:rPr lang="en-US" altLang="ko-KR" dirty="0" smtClean="0"/>
              <a:t>Touch Switch with Piezo Vibration </a:t>
            </a:r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236616" y="1603670"/>
            <a:ext cx="431560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#define VIB_SENSOR A0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void setup() {</a:t>
            </a:r>
          </a:p>
          <a:p>
            <a:r>
              <a:rPr lang="en-US" altLang="ko-KR" sz="1400" b="1" dirty="0"/>
              <a:t>  // put your setup code here, to run once: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Serial.begin</a:t>
            </a:r>
            <a:r>
              <a:rPr lang="en-US" altLang="ko-KR" sz="1400" b="1" dirty="0"/>
              <a:t>(9600);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pinMode</a:t>
            </a:r>
            <a:r>
              <a:rPr lang="en-US" altLang="ko-KR" sz="1400" b="1" dirty="0"/>
              <a:t>(VIB_SENSOR, INPUT);</a:t>
            </a:r>
          </a:p>
          <a:p>
            <a:r>
              <a:rPr lang="en-US" altLang="ko-KR" sz="1400" b="1" dirty="0"/>
              <a:t>}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void loop() {</a:t>
            </a:r>
          </a:p>
          <a:p>
            <a:r>
              <a:rPr lang="en-US" altLang="ko-KR" sz="1400" b="1" dirty="0"/>
              <a:t>  // put your main code here, to run repeatedly: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Serial.println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analogRead</a:t>
            </a:r>
            <a:r>
              <a:rPr lang="en-US" altLang="ko-KR" sz="1400" b="1" dirty="0"/>
              <a:t>(VIB_SENSOR));</a:t>
            </a:r>
          </a:p>
          <a:p>
            <a:r>
              <a:rPr lang="en-US" altLang="ko-KR" sz="1400" b="1" dirty="0"/>
              <a:t>  delay(100);</a:t>
            </a:r>
          </a:p>
          <a:p>
            <a:r>
              <a:rPr lang="en-US" altLang="ko-KR" sz="1400" b="1" dirty="0"/>
              <a:t>}</a:t>
            </a:r>
            <a:endParaRPr lang="en-US" altLang="ko-KR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75267" y="1603670"/>
            <a:ext cx="431560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#define VIB_SENSOR A0</a:t>
            </a:r>
          </a:p>
          <a:p>
            <a:r>
              <a:rPr lang="en-US" altLang="ko-KR" sz="1400" b="1" dirty="0"/>
              <a:t>#define TOUCH 1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void setup() {</a:t>
            </a:r>
          </a:p>
          <a:p>
            <a:r>
              <a:rPr lang="en-US" altLang="ko-KR" sz="1400" b="1" dirty="0"/>
              <a:t>  // put your setup code here, to run once: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Serial.begin</a:t>
            </a:r>
            <a:r>
              <a:rPr lang="en-US" altLang="ko-KR" sz="1400" b="1" dirty="0"/>
              <a:t>(9600);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pinMode</a:t>
            </a:r>
            <a:r>
              <a:rPr lang="en-US" altLang="ko-KR" sz="1400" b="1" dirty="0"/>
              <a:t>(VIB_SENSOR, INPUT);</a:t>
            </a:r>
          </a:p>
          <a:p>
            <a:r>
              <a:rPr lang="en-US" altLang="ko-KR" sz="1400" b="1" dirty="0"/>
              <a:t>}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void loop() {</a:t>
            </a:r>
          </a:p>
          <a:p>
            <a:r>
              <a:rPr lang="en-US" altLang="ko-KR" sz="1400" b="1" dirty="0"/>
              <a:t>  // put your main code here, to run repeatedly: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isTouch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digitalRead</a:t>
            </a:r>
            <a:r>
              <a:rPr lang="en-US" altLang="ko-KR" sz="1400" b="1" dirty="0"/>
              <a:t>(VIB_SENSOR);</a:t>
            </a:r>
          </a:p>
          <a:p>
            <a:r>
              <a:rPr lang="en-US" altLang="ko-KR" sz="1400" b="1" dirty="0"/>
              <a:t>  if(</a:t>
            </a:r>
            <a:r>
              <a:rPr lang="en-US" altLang="ko-KR" sz="1400" b="1" dirty="0" err="1"/>
              <a:t>isTouch</a:t>
            </a:r>
            <a:r>
              <a:rPr lang="en-US" altLang="ko-KR" sz="1400" b="1" dirty="0"/>
              <a:t> == TOUCH)</a:t>
            </a:r>
          </a:p>
          <a:p>
            <a:r>
              <a:rPr lang="en-US" altLang="ko-KR" sz="1400" b="1" dirty="0"/>
              <a:t>    </a:t>
            </a:r>
            <a:r>
              <a:rPr lang="en-US" altLang="ko-KR" sz="1400" b="1" dirty="0" err="1"/>
              <a:t>Serial.println</a:t>
            </a:r>
            <a:r>
              <a:rPr lang="en-US" altLang="ko-KR" sz="1400" b="1" dirty="0"/>
              <a:t>("TOUCH");</a:t>
            </a:r>
          </a:p>
          <a:p>
            <a:r>
              <a:rPr lang="en-US" altLang="ko-KR" sz="1400" b="1" dirty="0"/>
              <a:t>  </a:t>
            </a:r>
          </a:p>
          <a:p>
            <a:r>
              <a:rPr lang="en-US" altLang="ko-KR" sz="1400" b="1" dirty="0"/>
              <a:t>  delay(100);</a:t>
            </a:r>
          </a:p>
          <a:p>
            <a:r>
              <a:rPr lang="en-US" altLang="ko-KR" sz="1400" b="1" dirty="0"/>
              <a:t>}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623934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LAB-10 : </a:t>
            </a:r>
            <a:r>
              <a:rPr lang="en-US" altLang="ko-KR" dirty="0" smtClean="0"/>
              <a:t>Piezo Vibration </a:t>
            </a:r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419496" y="1149532"/>
            <a:ext cx="5843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Program the system satisfying the following specification</a:t>
            </a:r>
            <a:endParaRPr lang="en-US" altLang="ko-KR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19497" y="1742027"/>
            <a:ext cx="10162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Spec.-1 : </a:t>
            </a:r>
            <a:r>
              <a:rPr lang="en-US" altLang="ko-KR" sz="1600" b="1" dirty="0" smtClean="0"/>
              <a:t>Display</a:t>
            </a:r>
            <a:r>
              <a:rPr lang="en-US" altLang="ko-KR" sz="1600" b="1" dirty="0" smtClean="0"/>
              <a:t> the </a:t>
            </a:r>
            <a:r>
              <a:rPr lang="en-US" altLang="ko-KR" sz="1600" b="1" dirty="0" smtClean="0"/>
              <a:t>measured </a:t>
            </a:r>
            <a:r>
              <a:rPr lang="en-US" altLang="ko-KR" sz="1600" b="1" dirty="0" smtClean="0"/>
              <a:t>analog level, </a:t>
            </a:r>
            <a:r>
              <a:rPr lang="en-US" altLang="ko-KR" sz="1600" b="1" dirty="0" smtClean="0"/>
              <a:t>at which Sample-II code detects touching.</a:t>
            </a:r>
            <a:r>
              <a:rPr lang="en-US" altLang="ko-KR" sz="1600" b="1" dirty="0" smtClean="0"/>
              <a:t> 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Spec.-2 : (optional) 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Upload the measured </a:t>
            </a:r>
            <a:r>
              <a:rPr lang="en-US" altLang="ko-KR" sz="1600" b="1" dirty="0" smtClean="0"/>
              <a:t>analog output </a:t>
            </a:r>
            <a:r>
              <a:rPr lang="en-US" altLang="ko-KR" sz="1600" b="1" dirty="0" smtClean="0"/>
              <a:t>to </a:t>
            </a:r>
            <a:r>
              <a:rPr lang="en-US" altLang="ko-KR" sz="1600" b="1" dirty="0" err="1" smtClean="0"/>
              <a:t>IoTMakers</a:t>
            </a:r>
            <a:r>
              <a:rPr lang="en-US" altLang="ko-KR" sz="1600" b="1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19663" y="29947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663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Ambient Light 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GL10537-1 </a:t>
            </a:r>
            <a:r>
              <a:rPr lang="en-US" altLang="ko-KR" dirty="0" err="1" smtClean="0"/>
              <a:t>photoresistor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CDS(Cadmium sulfide)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73" y="2235104"/>
            <a:ext cx="1463043" cy="10509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18" y="3734567"/>
            <a:ext cx="3177415" cy="28832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680" y="573438"/>
            <a:ext cx="6459249" cy="34251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73" y="4964158"/>
            <a:ext cx="5483790" cy="1574754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695406" y="5264636"/>
            <a:ext cx="496388" cy="14098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3145" y="1881335"/>
            <a:ext cx="1889445" cy="18949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3730" y="4007787"/>
            <a:ext cx="4471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rgbClr val="002060"/>
                </a:solidFill>
              </a:rPr>
              <a:t>The larger the light is injected, </a:t>
            </a:r>
          </a:p>
          <a:p>
            <a:r>
              <a:rPr lang="en-US" altLang="ko-KR" sz="1600" b="1" i="1" dirty="0" smtClean="0">
                <a:solidFill>
                  <a:srgbClr val="002060"/>
                </a:solidFill>
              </a:rPr>
              <a:t>The smaller the resistance of CDS becomes.</a:t>
            </a:r>
            <a:endParaRPr lang="en-US" altLang="ko-KR" sz="16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07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9753600" y="6308725"/>
            <a:ext cx="2438400" cy="371475"/>
          </a:xfrm>
        </p:spPr>
        <p:txBody>
          <a:bodyPr/>
          <a:lstStyle/>
          <a:p>
            <a:fld id="{167B13BD-08F8-4306-8E9C-823244D027DC}" type="slidenum">
              <a:rPr lang="en-GB" altLang="ko-KR" smtClean="0"/>
              <a:pPr/>
              <a:t>30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75808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Ambient Light 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GL10537-1 </a:t>
            </a:r>
            <a:r>
              <a:rPr lang="en-US" altLang="ko-KR" dirty="0" err="1" smtClean="0"/>
              <a:t>photoresistor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045" y="1679743"/>
            <a:ext cx="4558257" cy="20676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297" y="4022274"/>
            <a:ext cx="6556329" cy="137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37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: Ambient Light Sensor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600890" y="1271452"/>
            <a:ext cx="422083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#</a:t>
            </a:r>
            <a:r>
              <a:rPr lang="en-US" altLang="ko-KR" sz="1600" b="1" dirty="0"/>
              <a:t>define LIGHT A3</a:t>
            </a:r>
          </a:p>
          <a:p>
            <a:r>
              <a:rPr lang="en-US" altLang="ko-KR" sz="1600" b="1" dirty="0"/>
              <a:t>#define LED 9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setup() {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Serial.begin</a:t>
            </a:r>
            <a:r>
              <a:rPr lang="en-US" altLang="ko-KR" sz="1600" b="1" dirty="0"/>
              <a:t>(9600);</a:t>
            </a:r>
          </a:p>
          <a:p>
            <a:r>
              <a:rPr lang="en-US" altLang="ko-KR" sz="1600" b="1" dirty="0" smtClean="0"/>
              <a:t>  </a:t>
            </a:r>
            <a:r>
              <a:rPr lang="en-US" altLang="ko-KR" sz="1600" b="1" dirty="0" err="1"/>
              <a:t>pinMode</a:t>
            </a:r>
            <a:r>
              <a:rPr lang="en-US" altLang="ko-KR" sz="1600" b="1" dirty="0"/>
              <a:t>(LIGHT, INPUT);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pinMode</a:t>
            </a:r>
            <a:r>
              <a:rPr lang="en-US" altLang="ko-KR" sz="1600" b="1" dirty="0"/>
              <a:t>(LED, OUTPUT);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loop() {</a:t>
            </a:r>
          </a:p>
          <a:p>
            <a:r>
              <a:rPr lang="en-US" altLang="ko-KR" sz="1600" b="1" dirty="0" smtClean="0"/>
              <a:t> 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value = </a:t>
            </a:r>
            <a:r>
              <a:rPr lang="en-US" altLang="ko-KR" sz="1600" b="1" dirty="0" err="1"/>
              <a:t>analogRead</a:t>
            </a:r>
            <a:r>
              <a:rPr lang="en-US" altLang="ko-KR" sz="1600" b="1" dirty="0"/>
              <a:t>(LIGHT);</a:t>
            </a:r>
          </a:p>
          <a:p>
            <a:r>
              <a:rPr lang="en-US" altLang="ko-KR" sz="1600" b="1" dirty="0" smtClean="0"/>
              <a:t> 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data = map(value, 0, 1023, 1023, 0);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Serial.print</a:t>
            </a:r>
            <a:r>
              <a:rPr lang="en-US" altLang="ko-KR" sz="1600" b="1" dirty="0"/>
              <a:t>("LIGHT : ");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Serial.println</a:t>
            </a:r>
            <a:r>
              <a:rPr lang="en-US" altLang="ko-KR" sz="1600" b="1" dirty="0"/>
              <a:t>(data);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analogWrite</a:t>
            </a:r>
            <a:r>
              <a:rPr lang="en-US" altLang="ko-KR" sz="1600" b="1" dirty="0"/>
              <a:t>(LED, value);</a:t>
            </a:r>
          </a:p>
          <a:p>
            <a:r>
              <a:rPr lang="en-US" altLang="ko-KR" sz="1600" b="1" dirty="0"/>
              <a:t>  </a:t>
            </a:r>
          </a:p>
          <a:p>
            <a:r>
              <a:rPr lang="en-US" altLang="ko-KR" sz="1600" b="1" dirty="0"/>
              <a:t>  delay(100);</a:t>
            </a:r>
          </a:p>
          <a:p>
            <a:r>
              <a:rPr lang="en-US" altLang="ko-KR" sz="1600" b="1" dirty="0"/>
              <a:t>}</a:t>
            </a: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4886676" y="1271452"/>
            <a:ext cx="17417" cy="538938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43215" y="1471507"/>
            <a:ext cx="5489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map(value</a:t>
            </a:r>
            <a:r>
              <a:rPr lang="en-US" altLang="ko-KR" b="1" dirty="0"/>
              <a:t>, </a:t>
            </a:r>
            <a:r>
              <a:rPr lang="en-US" altLang="ko-KR" b="1" dirty="0" err="1"/>
              <a:t>fromLow</a:t>
            </a:r>
            <a:r>
              <a:rPr lang="en-US" altLang="ko-KR" b="1" dirty="0"/>
              <a:t>, </a:t>
            </a:r>
            <a:r>
              <a:rPr lang="en-US" altLang="ko-KR" b="1" dirty="0" err="1"/>
              <a:t>fromHigh</a:t>
            </a:r>
            <a:r>
              <a:rPr lang="en-US" altLang="ko-KR" b="1" dirty="0"/>
              <a:t>, </a:t>
            </a:r>
            <a:r>
              <a:rPr lang="en-US" altLang="ko-KR" b="1" dirty="0" err="1"/>
              <a:t>toLow</a:t>
            </a:r>
            <a:r>
              <a:rPr lang="en-US" altLang="ko-KR" b="1" dirty="0"/>
              <a:t>, </a:t>
            </a:r>
            <a:r>
              <a:rPr lang="en-US" altLang="ko-KR" b="1" dirty="0" err="1"/>
              <a:t>toHigh</a:t>
            </a:r>
            <a:r>
              <a:rPr lang="en-US" altLang="ko-KR" b="1" dirty="0" smtClean="0"/>
              <a:t>);</a:t>
            </a:r>
            <a:endParaRPr lang="en-US" altLang="ko-KR" b="1" dirty="0"/>
          </a:p>
          <a:p>
            <a:r>
              <a:rPr lang="en-US" altLang="ko-KR" b="1" dirty="0"/>
              <a:t>  // </a:t>
            </a:r>
            <a:r>
              <a:rPr lang="en-US" altLang="ko-KR" b="1" dirty="0" smtClean="0"/>
              <a:t>change the dynamic range of value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5844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LAB-6 : Ambient Light Sensor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419496" y="1149532"/>
            <a:ext cx="5843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Program the system satisfying the following specification</a:t>
            </a:r>
            <a:endParaRPr lang="en-US" altLang="ko-KR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19497" y="1742027"/>
            <a:ext cx="10162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Spec.-1 : Design an obstacle detector which beeps a sound when an obstacle passes by 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in front of </a:t>
            </a:r>
            <a:r>
              <a:rPr lang="en-US" altLang="ko-KR" sz="1600" b="1" dirty="0" err="1" smtClean="0"/>
              <a:t>photoresistor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Spec.-2 : (optional) 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Program the remote monitoring system of the amount of room’s ambient light 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using </a:t>
            </a:r>
            <a:r>
              <a:rPr lang="en-US" altLang="ko-KR" sz="1600" b="1" dirty="0" err="1" smtClean="0"/>
              <a:t>IoTMakers</a:t>
            </a:r>
            <a:r>
              <a:rPr lang="en-US" altLang="ko-KR" sz="1600" b="1" dirty="0" smtClean="0"/>
              <a:t> cloud.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19663" y="29947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594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 smtClean="0"/>
              <a:t>7. Ultrasonic Sensor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1819-B1BE-466B-89D7-8849706283D2}" type="slidenum">
              <a:rPr lang="en-GB" altLang="ko-KR" smtClean="0"/>
              <a:pPr/>
              <a:t>7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650710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Ultrasonic 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HC-SR04 </a:t>
            </a:r>
          </a:p>
          <a:p>
            <a:pPr lvl="1"/>
            <a:r>
              <a:rPr lang="en-US" altLang="ko-KR" dirty="0" smtClean="0"/>
              <a:t>Non-contact distance measurement</a:t>
            </a:r>
          </a:p>
          <a:p>
            <a:pPr lvl="2"/>
            <a:r>
              <a:rPr lang="en-US" altLang="ko-KR" dirty="0" smtClean="0"/>
              <a:t>2~400cm</a:t>
            </a:r>
          </a:p>
          <a:p>
            <a:pPr lvl="2"/>
            <a:r>
              <a:rPr lang="en-US" altLang="ko-KR" dirty="0" smtClean="0"/>
              <a:t>Measuring angle : 15 degrees</a:t>
            </a:r>
          </a:p>
          <a:p>
            <a:r>
              <a:rPr lang="en-US" altLang="ko-KR" dirty="0" smtClean="0"/>
              <a:t>Procedure to measure the distance</a:t>
            </a:r>
            <a:endParaRPr lang="en-US" altLang="ko-KR" dirty="0"/>
          </a:p>
          <a:p>
            <a:pPr lvl="1"/>
            <a:r>
              <a:rPr lang="en-US" altLang="ko-KR" dirty="0" smtClean="0"/>
              <a:t>Using </a:t>
            </a:r>
            <a:r>
              <a:rPr lang="en-US" altLang="ko-KR" dirty="0"/>
              <a:t>IO trigger for at least 10us high level </a:t>
            </a:r>
            <a:r>
              <a:rPr lang="en-US" altLang="ko-KR" dirty="0" smtClean="0"/>
              <a:t>signal.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Module automatically sends eight 40 kHz and detect whether there is a pulse signal back.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/>
              <a:t>the signal back, through high level , time of high output IO duration is the time from sending ultrasonic to returning.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Test </a:t>
            </a:r>
            <a:r>
              <a:rPr lang="en-US" altLang="ko-KR" dirty="0"/>
              <a:t>distance = (high level </a:t>
            </a:r>
            <a:r>
              <a:rPr lang="en-US" altLang="ko-KR" dirty="0" smtClean="0"/>
              <a:t>time × velocity </a:t>
            </a:r>
            <a:r>
              <a:rPr lang="en-US" altLang="ko-KR" dirty="0"/>
              <a:t>of sound (340M/S) / 2,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291" y="1023815"/>
            <a:ext cx="1380444" cy="11703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70" y="4073238"/>
            <a:ext cx="5277394" cy="19898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594" y="4073238"/>
            <a:ext cx="5209029" cy="19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68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Sample-I : Ultrasonic Sensor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990950" y="4445923"/>
            <a:ext cx="275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pulsing(pin, pulse);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* Read a pulse on the pin.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4886676" y="1271452"/>
            <a:ext cx="17417" cy="538938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08380" y="1115290"/>
            <a:ext cx="543161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void loop</a:t>
            </a:r>
            <a:r>
              <a:rPr lang="en-US" altLang="ko-KR" b="1" dirty="0" smtClean="0"/>
              <a:t>() {</a:t>
            </a:r>
            <a:endParaRPr lang="en-US" altLang="ko-KR" b="1" dirty="0"/>
          </a:p>
          <a:p>
            <a:r>
              <a:rPr lang="en-US" altLang="ko-KR" b="1" dirty="0"/>
              <a:t>  long duration, distance;                   </a:t>
            </a:r>
          </a:p>
          <a:p>
            <a:endParaRPr lang="en-US" altLang="ko-KR" b="1" dirty="0"/>
          </a:p>
          <a:p>
            <a:r>
              <a:rPr lang="en-US" altLang="ko-KR" b="1" dirty="0"/>
              <a:t>  </a:t>
            </a:r>
            <a:r>
              <a:rPr lang="en-US" altLang="ko-KR" b="1" dirty="0" err="1"/>
              <a:t>digitalWrite</a:t>
            </a:r>
            <a:r>
              <a:rPr lang="en-US" altLang="ko-KR" b="1" dirty="0"/>
              <a:t>(</a:t>
            </a:r>
            <a:r>
              <a:rPr lang="en-US" altLang="ko-KR" b="1" dirty="0" err="1"/>
              <a:t>trigPin</a:t>
            </a:r>
            <a:r>
              <a:rPr lang="en-US" altLang="ko-KR" b="1" dirty="0"/>
              <a:t>, LOW);                </a:t>
            </a:r>
          </a:p>
          <a:p>
            <a:r>
              <a:rPr lang="en-US" altLang="ko-KR" b="1" dirty="0"/>
              <a:t>  </a:t>
            </a:r>
            <a:r>
              <a:rPr lang="en-US" altLang="ko-KR" b="1" dirty="0" err="1"/>
              <a:t>delayMicroseconds</a:t>
            </a:r>
            <a:r>
              <a:rPr lang="en-US" altLang="ko-KR" b="1" dirty="0"/>
              <a:t>(2);                </a:t>
            </a:r>
          </a:p>
          <a:p>
            <a:r>
              <a:rPr lang="en-US" altLang="ko-KR" b="1" dirty="0"/>
              <a:t>  </a:t>
            </a:r>
            <a:r>
              <a:rPr lang="en-US" altLang="ko-KR" b="1" dirty="0" err="1"/>
              <a:t>digitalWrite</a:t>
            </a:r>
            <a:r>
              <a:rPr lang="en-US" altLang="ko-KR" b="1" dirty="0"/>
              <a:t>(</a:t>
            </a:r>
            <a:r>
              <a:rPr lang="en-US" altLang="ko-KR" b="1" dirty="0" err="1"/>
              <a:t>trigPin</a:t>
            </a:r>
            <a:r>
              <a:rPr lang="en-US" altLang="ko-KR" b="1" dirty="0"/>
              <a:t>, HIGH);            </a:t>
            </a:r>
          </a:p>
          <a:p>
            <a:r>
              <a:rPr lang="en-US" altLang="ko-KR" b="1" dirty="0"/>
              <a:t>  </a:t>
            </a:r>
            <a:r>
              <a:rPr lang="en-US" altLang="ko-KR" b="1" dirty="0" err="1"/>
              <a:t>delayMicroseconds</a:t>
            </a:r>
            <a:r>
              <a:rPr lang="en-US" altLang="ko-KR" b="1" dirty="0"/>
              <a:t>(10);               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  </a:t>
            </a:r>
            <a:r>
              <a:rPr lang="en-US" altLang="ko-KR" b="1" dirty="0" err="1" smtClean="0"/>
              <a:t>digitalWrite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trigPin</a:t>
            </a:r>
            <a:r>
              <a:rPr lang="en-US" altLang="ko-KR" b="1" dirty="0"/>
              <a:t>, LOW);</a:t>
            </a:r>
          </a:p>
          <a:p>
            <a:r>
              <a:rPr lang="en-US" altLang="ko-KR" b="1" dirty="0" smtClean="0"/>
              <a:t>  duration </a:t>
            </a:r>
            <a:r>
              <a:rPr lang="en-US" altLang="ko-KR" b="1" dirty="0"/>
              <a:t>= </a:t>
            </a:r>
            <a:r>
              <a:rPr lang="en-US" altLang="ko-KR" b="1" dirty="0" err="1">
                <a:solidFill>
                  <a:srgbClr val="C00000"/>
                </a:solidFill>
              </a:rPr>
              <a:t>pulseIn</a:t>
            </a:r>
            <a:r>
              <a:rPr lang="en-US" altLang="ko-KR" b="1" dirty="0"/>
              <a:t>(</a:t>
            </a:r>
            <a:r>
              <a:rPr lang="en-US" altLang="ko-KR" b="1" dirty="0" err="1"/>
              <a:t>echoPin</a:t>
            </a:r>
            <a:r>
              <a:rPr lang="en-US" altLang="ko-KR" b="1" dirty="0"/>
              <a:t>, HIGH);   </a:t>
            </a:r>
          </a:p>
          <a:p>
            <a:r>
              <a:rPr lang="en-US" altLang="ko-KR" b="1" dirty="0" smtClean="0"/>
              <a:t>  </a:t>
            </a:r>
            <a:r>
              <a:rPr lang="en-US" altLang="ko-KR" b="1" dirty="0"/>
              <a:t>distance = duration * 17 / 1000;</a:t>
            </a:r>
          </a:p>
          <a:p>
            <a:endParaRPr lang="en-US" altLang="ko-KR" b="1" dirty="0"/>
          </a:p>
          <a:p>
            <a:r>
              <a:rPr lang="en-US" altLang="ko-KR" b="1" dirty="0"/>
              <a:t>  if (distance &gt;= 200 || distance &lt;= 0)  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Serial.println</a:t>
            </a:r>
            <a:r>
              <a:rPr lang="en-US" altLang="ko-KR" b="1" dirty="0"/>
              <a:t>("Unable to measure distance");</a:t>
            </a:r>
          </a:p>
          <a:p>
            <a:r>
              <a:rPr lang="en-US" altLang="ko-KR" b="1" dirty="0"/>
              <a:t>  </a:t>
            </a:r>
            <a:r>
              <a:rPr lang="en-US" altLang="ko-KR" b="1" dirty="0" smtClean="0"/>
              <a:t>} </a:t>
            </a:r>
            <a:r>
              <a:rPr lang="en-US" altLang="ko-KR" b="1" dirty="0"/>
              <a:t>else 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Serial.print</a:t>
            </a:r>
            <a:r>
              <a:rPr lang="en-US" altLang="ko-KR" b="1" dirty="0"/>
              <a:t>(distance);                     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Serial.println</a:t>
            </a:r>
            <a:r>
              <a:rPr lang="en-US" altLang="ko-KR" b="1" dirty="0"/>
              <a:t>(" cm");                       </a:t>
            </a:r>
          </a:p>
          <a:p>
            <a:r>
              <a:rPr lang="en-US" altLang="ko-KR" b="1" dirty="0"/>
              <a:t>  }</a:t>
            </a:r>
          </a:p>
          <a:p>
            <a:r>
              <a:rPr lang="en-US" altLang="ko-KR" b="1" dirty="0"/>
              <a:t>  delay(500);                                    </a:t>
            </a:r>
          </a:p>
          <a:p>
            <a:r>
              <a:rPr lang="en-US" altLang="ko-KR" b="1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3290" y="1423852"/>
            <a:ext cx="32271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#define </a:t>
            </a:r>
            <a:r>
              <a:rPr lang="en-US" altLang="ko-KR" sz="1600" b="1" dirty="0" err="1"/>
              <a:t>trigPin</a:t>
            </a:r>
            <a:r>
              <a:rPr lang="en-US" altLang="ko-KR" sz="1600" b="1" dirty="0"/>
              <a:t> 13                 </a:t>
            </a:r>
          </a:p>
          <a:p>
            <a:r>
              <a:rPr lang="en-US" altLang="ko-KR" sz="1600" b="1" dirty="0"/>
              <a:t>#define </a:t>
            </a:r>
            <a:r>
              <a:rPr lang="en-US" altLang="ko-KR" sz="1600" b="1" dirty="0" err="1"/>
              <a:t>echoPin</a:t>
            </a:r>
            <a:r>
              <a:rPr lang="en-US" altLang="ko-KR" sz="1600" b="1" dirty="0"/>
              <a:t> 12               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setup</a:t>
            </a:r>
            <a:r>
              <a:rPr lang="en-US" altLang="ko-KR" sz="1600" b="1" dirty="0" smtClean="0"/>
              <a:t>() {</a:t>
            </a:r>
            <a:endParaRPr lang="en-US" altLang="ko-KR" sz="1600" b="1" dirty="0"/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Serial.begin</a:t>
            </a:r>
            <a:r>
              <a:rPr lang="en-US" altLang="ko-KR" sz="1600" b="1" dirty="0"/>
              <a:t> (9600);       </a:t>
            </a:r>
          </a:p>
          <a:p>
            <a:r>
              <a:rPr lang="en-US" altLang="ko-KR" sz="1600" b="1" dirty="0"/>
              <a:t>     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pinMode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trigPin</a:t>
            </a:r>
            <a:r>
              <a:rPr lang="en-US" altLang="ko-KR" sz="1600" b="1" dirty="0"/>
              <a:t>, OUTPUT);   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pinMode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echoPin</a:t>
            </a:r>
            <a:r>
              <a:rPr lang="en-US" altLang="ko-KR" sz="1600" b="1" dirty="0"/>
              <a:t>, INPUT);   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32918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14319</TotalTime>
  <Words>1688</Words>
  <Application>Microsoft Office PowerPoint</Application>
  <PresentationFormat>와이드스크린</PresentationFormat>
  <Paragraphs>452</Paragraphs>
  <Slides>30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굴림</vt:lpstr>
      <vt:lpstr>맑은 고딕</vt:lpstr>
      <vt:lpstr>Arial</vt:lpstr>
      <vt:lpstr>Wingdings</vt:lpstr>
      <vt:lpstr>Office 테마</vt:lpstr>
      <vt:lpstr>IoT Practice-II Arduino Programming on WoW Kit (Others) </vt:lpstr>
      <vt:lpstr>6. Ambient Light Sensor</vt:lpstr>
      <vt:lpstr>Ambient Light Sensor</vt:lpstr>
      <vt:lpstr>Ambient Light Sensor</vt:lpstr>
      <vt:lpstr>Sample : Ambient Light Sensor</vt:lpstr>
      <vt:lpstr>LAB-6 : Ambient Light Sensor</vt:lpstr>
      <vt:lpstr>7. Ultrasonic Sensor</vt:lpstr>
      <vt:lpstr>Ultrasonic Sensor</vt:lpstr>
      <vt:lpstr>Sample-I : Ultrasonic Sensor</vt:lpstr>
      <vt:lpstr>Sample-II : Ultrasonic Sensor with Warning</vt:lpstr>
      <vt:lpstr>LAB-7 : Ultrasonic Sensor</vt:lpstr>
      <vt:lpstr>8. Infrared Sensor</vt:lpstr>
      <vt:lpstr>Infrared Sensor</vt:lpstr>
      <vt:lpstr>Infrared Sensor</vt:lpstr>
      <vt:lpstr>Infrared Sensor</vt:lpstr>
      <vt:lpstr>Sample-I : Infrared Sensor</vt:lpstr>
      <vt:lpstr>Sample-II : Infrared Sensor with Alarming</vt:lpstr>
      <vt:lpstr>Sample-III : Infrared Sensor with IoTMakers</vt:lpstr>
      <vt:lpstr>Sample-III : Infrared Sensor with IoTMakers</vt:lpstr>
      <vt:lpstr>LAB-8 : Infrared Sensor</vt:lpstr>
      <vt:lpstr>9. Servo Motor</vt:lpstr>
      <vt:lpstr>Servo Motor</vt:lpstr>
      <vt:lpstr>Sample : Servo Motor</vt:lpstr>
      <vt:lpstr>LAB-9 : Servo Motor</vt:lpstr>
      <vt:lpstr>10. Piezo Vibration Sensor</vt:lpstr>
      <vt:lpstr>Piezo Vibration Sensor</vt:lpstr>
      <vt:lpstr>Sample-I : Piezo Vibration Sensor</vt:lpstr>
      <vt:lpstr>Sample-II : Touch Switch with Piezo Vibration Sensor</vt:lpstr>
      <vt:lpstr>LAB-10 : Piezo Vibration Sensor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Seungryeol Yoo</dc:creator>
  <cp:lastModifiedBy>kutjks@outlook.com</cp:lastModifiedBy>
  <cp:revision>813</cp:revision>
  <cp:lastPrinted>2018-09-06T02:04:17Z</cp:lastPrinted>
  <dcterms:created xsi:type="dcterms:W3CDTF">2017-04-28T04:49:28Z</dcterms:created>
  <dcterms:modified xsi:type="dcterms:W3CDTF">2019-08-26T22:27:53Z</dcterms:modified>
</cp:coreProperties>
</file>