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06" r:id="rId2"/>
    <p:sldId id="341" r:id="rId3"/>
    <p:sldId id="603" r:id="rId4"/>
    <p:sldId id="583" r:id="rId5"/>
    <p:sldId id="605" r:id="rId6"/>
    <p:sldId id="604" r:id="rId7"/>
    <p:sldId id="422" r:id="rId8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4" y="1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55FD5-622E-48C6-B543-8C937B0D7D6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79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4" y="6456379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D1C09-D030-44ED-B486-47D3A0FFB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8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5D0EC-46CC-4A04-87B1-12B43A8986B2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B67F-8B8A-4BE4-96E9-F86846451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0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4426"/>
            <a:ext cx="10515600" cy="43000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3815"/>
            <a:ext cx="10515600" cy="515314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600" b="1"/>
            </a:lvl2pPr>
            <a:lvl3pPr marL="1143000" indent="-228600">
              <a:buSzPct val="90000"/>
              <a:buFont typeface="Wingdings" panose="05000000000000000000" pitchFamily="2" charset="2"/>
              <a:buChar char="§"/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16F1-EB50-4485-B230-F006165CE789}" type="datetime1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2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0D37-E648-4A2E-994C-AF93F22C4D2D}" type="datetime1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54132"/>
            <a:ext cx="10515600" cy="68999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0825-E86B-45A9-8960-879FE9EA2E17}" type="datetime1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54132"/>
            <a:ext cx="10515600" cy="689993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00206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0825-E86B-45A9-8960-879FE9EA2E17}" type="datetime1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5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1B29-A1C6-43B2-BCAD-43E0C0A67B8E}" type="datetime1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5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29724"/>
            <a:ext cx="10515600" cy="518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A428-57DB-4963-8198-24275B095B70}" type="datetime1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2775-8AFA-4C0E-ABB6-453B16820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It’s Me !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998221" y="1164432"/>
            <a:ext cx="5823858" cy="3354477"/>
          </a:xfrm>
        </p:spPr>
        <p:txBody>
          <a:bodyPr/>
          <a:lstStyle/>
          <a:p>
            <a:pPr algn="r"/>
            <a:r>
              <a:rPr lang="en-US" altLang="ko-KR" sz="2400" dirty="0">
                <a:solidFill>
                  <a:srgbClr val="C00000"/>
                </a:solidFill>
              </a:rPr>
              <a:t>Kyung-</a:t>
            </a:r>
            <a:r>
              <a:rPr lang="en-US" altLang="ko-KR" sz="2400" dirty="0" err="1">
                <a:solidFill>
                  <a:srgbClr val="C00000"/>
                </a:solidFill>
              </a:rPr>
              <a:t>Sik</a:t>
            </a:r>
            <a:r>
              <a:rPr lang="en-US" altLang="ko-KR" sz="2400" dirty="0">
                <a:solidFill>
                  <a:srgbClr val="C00000"/>
                </a:solidFill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</a:rPr>
              <a:t>Jang</a:t>
            </a:r>
            <a:r>
              <a:rPr lang="en-US" altLang="ko-KR" sz="2000" dirty="0" smtClean="0">
                <a:solidFill>
                  <a:srgbClr val="C00000"/>
                </a:solidFill>
              </a:rPr>
              <a:t/>
            </a:r>
            <a:br>
              <a:rPr lang="en-US" altLang="ko-KR" sz="2000" dirty="0" smtClean="0">
                <a:solidFill>
                  <a:srgbClr val="C00000"/>
                </a:solidFill>
              </a:rPr>
            </a:b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65. Born in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JeonJu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KOREA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Professor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School of Computer Science &amp; Engineering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KoreaTech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ksjang@koreatech.ac.kr</a:t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+81-10-9561-5678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88" y="1348151"/>
            <a:ext cx="2969623" cy="445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896392" y="641978"/>
            <a:ext cx="2366555" cy="54161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Where we </a:t>
            </a:r>
            <a:r>
              <a:rPr lang="en-US" altLang="ko-KR" dirty="0" smtClean="0">
                <a:solidFill>
                  <a:srgbClr val="C00000"/>
                </a:solidFill>
              </a:rPr>
              <a:t>are !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445817" y="1183595"/>
            <a:ext cx="7429704" cy="4764359"/>
            <a:chOff x="3011873" y="363729"/>
            <a:chExt cx="8861992" cy="623723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9143" y="363729"/>
              <a:ext cx="5124722" cy="623723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1873" y="363729"/>
              <a:ext cx="3692501" cy="6237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22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06698" y="2035335"/>
            <a:ext cx="5933762" cy="1456018"/>
          </a:xfrm>
        </p:spPr>
        <p:txBody>
          <a:bodyPr/>
          <a:lstStyle/>
          <a:p>
            <a:pPr algn="l"/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87</a:t>
            </a:r>
            <a:r>
              <a:rPr lang="en-US" altLang="ko-KR" sz="2000" dirty="0" smtClean="0"/>
              <a:t>. B.S </a:t>
            </a:r>
            <a:r>
              <a:rPr lang="en-US" altLang="ko-KR" sz="2000" dirty="0" smtClean="0"/>
              <a:t>  in EE,   Korea </a:t>
            </a:r>
            <a:r>
              <a:rPr lang="en-US" altLang="ko-KR" sz="2000" dirty="0" smtClean="0"/>
              <a:t>Univ.</a:t>
            </a:r>
            <a:br>
              <a:rPr lang="en-US" altLang="ko-KR" sz="2000" dirty="0" smtClean="0"/>
            </a:br>
            <a:r>
              <a:rPr lang="en-US" altLang="ko-KR" sz="2000" dirty="0" smtClean="0"/>
              <a:t>89. M.S </a:t>
            </a:r>
            <a:r>
              <a:rPr lang="en-US" altLang="ko-KR" sz="2000" dirty="0" smtClean="0"/>
              <a:t> in EEE,  KAIST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95. </a:t>
            </a:r>
            <a:r>
              <a:rPr lang="en-US" altLang="ko-KR" sz="2000" dirty="0" err="1" smtClean="0"/>
              <a:t>Ph.D</a:t>
            </a:r>
            <a:r>
              <a:rPr lang="en-US" altLang="ko-KR" sz="2000" dirty="0" smtClean="0"/>
              <a:t> in </a:t>
            </a:r>
            <a:r>
              <a:rPr lang="en-US" altLang="ko-KR" sz="2000" dirty="0" smtClean="0"/>
              <a:t>EEE,  Tokyo </a:t>
            </a:r>
            <a:r>
              <a:rPr lang="en-US" altLang="ko-KR" sz="2000" dirty="0" smtClean="0"/>
              <a:t>Institute of Technology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972904" y="3848990"/>
            <a:ext cx="6660954" cy="1417725"/>
            <a:chOff x="3248298" y="1811383"/>
            <a:chExt cx="6529250" cy="128541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8298" y="1811383"/>
              <a:ext cx="2270760" cy="122330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9685" y="1811383"/>
              <a:ext cx="1872343" cy="121894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2655" y="1811383"/>
              <a:ext cx="2124893" cy="126628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2443" y="2793538"/>
              <a:ext cx="1115105" cy="30325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1750" y="2567582"/>
              <a:ext cx="500277" cy="49386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58130" y="2586341"/>
              <a:ext cx="360927" cy="456345"/>
            </a:xfrm>
            <a:prstGeom prst="rect">
              <a:avLst/>
            </a:prstGeom>
          </p:spPr>
        </p:pic>
      </p:grpSp>
      <p:sp>
        <p:nvSpPr>
          <p:cNvPr id="22" name="제목 5"/>
          <p:cNvSpPr txBox="1">
            <a:spLocks/>
          </p:cNvSpPr>
          <p:nvPr/>
        </p:nvSpPr>
        <p:spPr>
          <a:xfrm>
            <a:off x="1410789" y="1269995"/>
            <a:ext cx="8891451" cy="748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rgbClr val="C00000"/>
                </a:solidFill>
              </a:rPr>
              <a:t>Academic History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235186" y="1740420"/>
            <a:ext cx="7831924" cy="1093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/>
              <a:t>89~97 KT Research Center, Corporate Network, MPEG.</a:t>
            </a:r>
          </a:p>
          <a:p>
            <a:pPr marL="342900" indent="-342900" algn="l">
              <a:buAutoNum type="arabicPlain" startAt="98"/>
            </a:pPr>
            <a:r>
              <a:rPr lang="en-US" altLang="ko-KR" sz="1800" dirty="0" smtClean="0"/>
              <a:t>     Samsung </a:t>
            </a:r>
            <a:r>
              <a:rPr lang="en-US" altLang="ko-KR" sz="1800" dirty="0" smtClean="0"/>
              <a:t>Electronics </a:t>
            </a:r>
            <a:r>
              <a:rPr lang="en-US" altLang="ko-KR" sz="1800" dirty="0" err="1" smtClean="0"/>
              <a:t>SystemLSI</a:t>
            </a:r>
            <a:r>
              <a:rPr lang="en-US" altLang="ko-KR" sz="1800" dirty="0" smtClean="0"/>
              <a:t> division</a:t>
            </a:r>
          </a:p>
          <a:p>
            <a:pPr algn="l"/>
            <a:r>
              <a:rPr lang="en-US" altLang="ko-KR" sz="1800" dirty="0" smtClean="0"/>
              <a:t>99~ </a:t>
            </a:r>
            <a:r>
              <a:rPr lang="en-US" altLang="ko-KR" sz="1800" dirty="0" smtClean="0"/>
              <a:t>   Korea </a:t>
            </a:r>
            <a:r>
              <a:rPr lang="en-US" altLang="ko-KR" sz="1800" dirty="0" smtClean="0"/>
              <a:t>Institute of Technology &amp; Education (</a:t>
            </a:r>
            <a:r>
              <a:rPr lang="en-US" altLang="ko-KR" sz="1800" dirty="0" err="1" smtClean="0"/>
              <a:t>KoreaTech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091" y="3129990"/>
            <a:ext cx="628287" cy="6582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230" y="3120552"/>
            <a:ext cx="1171447" cy="6118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529" y="3129990"/>
            <a:ext cx="1645775" cy="602374"/>
          </a:xfrm>
          <a:prstGeom prst="rect">
            <a:avLst/>
          </a:prstGeom>
        </p:spPr>
      </p:pic>
      <p:sp>
        <p:nvSpPr>
          <p:cNvPr id="17" name="제목 5"/>
          <p:cNvSpPr txBox="1">
            <a:spLocks/>
          </p:cNvSpPr>
          <p:nvPr/>
        </p:nvSpPr>
        <p:spPr>
          <a:xfrm>
            <a:off x="2235186" y="4044654"/>
            <a:ext cx="7274575" cy="598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/>
              <a:t>2002~2013 </a:t>
            </a:r>
            <a:r>
              <a:rPr lang="en-US" altLang="ko-KR" sz="1800" dirty="0" smtClean="0"/>
              <a:t>CEO, </a:t>
            </a:r>
            <a:r>
              <a:rPr lang="en-US" altLang="ko-KR" sz="1800" dirty="0" err="1" smtClean="0"/>
              <a:t>BeyondLSI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Korea </a:t>
            </a:r>
            <a:endParaRPr lang="en-US" altLang="ko-KR" sz="1800" dirty="0" smtClean="0"/>
          </a:p>
          <a:p>
            <a:pPr algn="l"/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</a:t>
            </a:r>
            <a:r>
              <a:rPr lang="en-US" altLang="ko-KR" sz="1800" dirty="0" smtClean="0"/>
              <a:t>(</a:t>
            </a:r>
            <a:r>
              <a:rPr lang="en-US" altLang="ko-KR" sz="1800" dirty="0" smtClean="0"/>
              <a:t>Fingerprint, Vein, Copy-protection marker)</a:t>
            </a:r>
            <a:endParaRPr lang="ko-KR" altLang="en-US" sz="1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4514991" y="4899221"/>
            <a:ext cx="1735924" cy="855990"/>
            <a:chOff x="711185" y="5327096"/>
            <a:chExt cx="2229572" cy="110733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185" y="5327096"/>
              <a:ext cx="931343" cy="991281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6525" y="5327096"/>
              <a:ext cx="694232" cy="1107330"/>
            </a:xfrm>
            <a:prstGeom prst="rect">
              <a:avLst/>
            </a:prstGeom>
          </p:spPr>
        </p:pic>
      </p:grpSp>
      <p:sp>
        <p:nvSpPr>
          <p:cNvPr id="22" name="제목 5"/>
          <p:cNvSpPr txBox="1">
            <a:spLocks/>
          </p:cNvSpPr>
          <p:nvPr/>
        </p:nvSpPr>
        <p:spPr>
          <a:xfrm>
            <a:off x="1341120" y="783771"/>
            <a:ext cx="8891451" cy="748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rgbClr val="C00000"/>
                </a:solidFill>
              </a:rPr>
              <a:t>Vocational History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823063" y="2758879"/>
            <a:ext cx="4787537" cy="2342606"/>
          </a:xfrm>
        </p:spPr>
        <p:txBody>
          <a:bodyPr/>
          <a:lstStyle/>
          <a:p>
            <a:pPr algn="l"/>
            <a:r>
              <a:rPr lang="en-US" altLang="ko-KR" sz="1800" dirty="0" smtClean="0"/>
              <a:t>2018~    </a:t>
            </a:r>
            <a:r>
              <a:rPr lang="en-US" altLang="ko-KR" sz="1800" dirty="0" smtClean="0"/>
              <a:t>Natural Language Processing</a:t>
            </a:r>
            <a:br>
              <a:rPr lang="en-US" altLang="ko-KR" sz="1800" dirty="0" smtClean="0"/>
            </a:br>
            <a:r>
              <a:rPr lang="en-US" altLang="ko-KR" sz="1800" dirty="0"/>
              <a:t>2017~ </a:t>
            </a:r>
            <a:r>
              <a:rPr lang="en-US" altLang="ko-KR" sz="1800" dirty="0" smtClean="0"/>
              <a:t>   Smart Factory</a:t>
            </a:r>
            <a:br>
              <a:rPr lang="en-US" altLang="ko-KR" sz="1800" dirty="0" smtClean="0"/>
            </a:br>
            <a:r>
              <a:rPr lang="en-US" altLang="ko-KR" sz="1800" dirty="0" smtClean="0"/>
              <a:t>2013~    Vision Sensor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2000~</a:t>
            </a: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Embedded System</a:t>
            </a:r>
            <a:b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2005~13 Sensor Network</a:t>
            </a:r>
            <a:b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89~99    High-level Synthesis of ASIP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1341120" y="1166949"/>
            <a:ext cx="8891451" cy="748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C00000"/>
                </a:solidFill>
              </a:rPr>
              <a:t>Research Interests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제목 4"/>
          <p:cNvSpPr txBox="1">
            <a:spLocks/>
          </p:cNvSpPr>
          <p:nvPr/>
        </p:nvSpPr>
        <p:spPr>
          <a:xfrm>
            <a:off x="2595153" y="2008422"/>
            <a:ext cx="6383383" cy="750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H/W-S/W Co-design</a:t>
            </a:r>
          </a:p>
          <a:p>
            <a:r>
              <a:rPr lang="en-US" altLang="ko-KR" sz="2000" dirty="0"/>
              <a:t>f</a:t>
            </a:r>
            <a:r>
              <a:rPr lang="en-US" altLang="ko-KR" sz="2000" dirty="0" smtClean="0"/>
              <a:t>or Cognitive Techniques</a:t>
            </a:r>
          </a:p>
        </p:txBody>
      </p:sp>
    </p:spTree>
    <p:extLst>
      <p:ext uri="{BB962C8B-B14F-4D97-AF65-F5344CB8AC3E}">
        <p14:creationId xmlns:p14="http://schemas.microsoft.com/office/powerpoint/2010/main" val="8842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Happy to meet .U. !!!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2775-8AFA-4C0E-ABB6-453B16820F4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8612</TotalTime>
  <Words>79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It’s Me !</vt:lpstr>
      <vt:lpstr>Kyung-Sik Jang  65. Born in JeonJu, KOREA  Professor at School of Computer Science &amp; Engineering KoreaTech  ksjang@koreatech.ac.kr +81-10-9561-5678 </vt:lpstr>
      <vt:lpstr>Where we are !</vt:lpstr>
      <vt:lpstr> 87. B.S   in EE,   Korea Univ. 89. M.S  in EEE,  KAIST 95. Ph.D in EEE,  Tokyo Institute of Technology</vt:lpstr>
      <vt:lpstr>PowerPoint 프레젠테이션</vt:lpstr>
      <vt:lpstr>2018~    Natural Language Processing 2017~    Smart Factory 2013~    Vision Sensor  2000~    Embedded System 2005~13 Sensor Network 89~99    High-level Synthesis of ASIP</vt:lpstr>
      <vt:lpstr>Happy to meet .U.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Seungryeol Yoo</dc:creator>
  <cp:lastModifiedBy>kutjks@outlook.com</cp:lastModifiedBy>
  <cp:revision>584</cp:revision>
  <cp:lastPrinted>2018-09-06T02:04:17Z</cp:lastPrinted>
  <dcterms:created xsi:type="dcterms:W3CDTF">2017-04-28T04:49:28Z</dcterms:created>
  <dcterms:modified xsi:type="dcterms:W3CDTF">2019-08-20T01:47:07Z</dcterms:modified>
</cp:coreProperties>
</file>