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815" r:id="rId2"/>
    <p:sldId id="794" r:id="rId3"/>
    <p:sldId id="795" r:id="rId4"/>
    <p:sldId id="893" r:id="rId5"/>
    <p:sldId id="894" r:id="rId6"/>
    <p:sldId id="895" r:id="rId7"/>
    <p:sldId id="896" r:id="rId8"/>
    <p:sldId id="897" r:id="rId9"/>
    <p:sldId id="898" r:id="rId10"/>
    <p:sldId id="899" r:id="rId11"/>
    <p:sldId id="900" r:id="rId12"/>
    <p:sldId id="903" r:id="rId13"/>
    <p:sldId id="902" r:id="rId14"/>
    <p:sldId id="904" r:id="rId15"/>
    <p:sldId id="906" r:id="rId16"/>
    <p:sldId id="908" r:id="rId17"/>
    <p:sldId id="907" r:id="rId18"/>
    <p:sldId id="868" r:id="rId19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4" y="1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55FD5-622E-48C6-B543-8C937B0D7D6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79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4" y="6456379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D1C09-D030-44ED-B486-47D3A0FFB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8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5D0EC-46CC-4A04-87B1-12B43A8986B2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B67F-8B8A-4BE4-96E9-F86846451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0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CA55EE04-63FB-46D0-B880-A8D1F06EFCB3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2</a:t>
            </a:fld>
            <a:endParaRPr kumimoji="0" lang="en-GB" altLang="ko-KR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981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11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21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12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64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13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362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CA55EE04-63FB-46D0-B880-A8D1F06EFCB3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14</a:t>
            </a:fld>
            <a:endParaRPr kumimoji="0" lang="en-GB" altLang="ko-KR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979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15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201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16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907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17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2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3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59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4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33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5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11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CA55EE04-63FB-46D0-B880-A8D1F06EFCB3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6</a:t>
            </a:fld>
            <a:endParaRPr kumimoji="0" lang="en-GB" altLang="ko-KR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35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7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413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8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27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9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96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CA55EE04-63FB-46D0-B880-A8D1F06EFCB3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10</a:t>
            </a:fld>
            <a:endParaRPr kumimoji="0" lang="en-GB" altLang="ko-KR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49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4426"/>
            <a:ext cx="10515600" cy="43000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3815"/>
            <a:ext cx="10515600" cy="515314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600" b="1"/>
            </a:lvl2pPr>
            <a:lvl3pPr marL="1143000" indent="-228600">
              <a:buSzPct val="90000"/>
              <a:buFont typeface="Wingdings" panose="05000000000000000000" pitchFamily="2" charset="2"/>
              <a:buChar char="§"/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2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54132"/>
            <a:ext cx="10515600" cy="68999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54132"/>
            <a:ext cx="10515600" cy="689993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00206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5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5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9456" y="2276872"/>
            <a:ext cx="9985109" cy="665584"/>
          </a:xfrm>
        </p:spPr>
        <p:txBody>
          <a:bodyPr/>
          <a:lstStyle>
            <a:lvl1pPr algn="ctr">
              <a:defRPr sz="32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457267" y="6308726"/>
            <a:ext cx="2438400" cy="371475"/>
          </a:xfrm>
        </p:spPr>
        <p:txBody>
          <a:bodyPr/>
          <a:lstStyle>
            <a:lvl1pPr algn="r">
              <a:spcBef>
                <a:spcPct val="50000"/>
              </a:spcBef>
              <a:defRPr sz="1200" b="0">
                <a:solidFill>
                  <a:srgbClr val="5E574E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167B13BD-08F8-4306-8E9C-823244D027DC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3000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339" y="44624"/>
            <a:ext cx="9793088" cy="503238"/>
          </a:xfrm>
        </p:spPr>
        <p:txBody>
          <a:bodyPr/>
          <a:lstStyle>
            <a:lvl1pPr algn="l">
              <a:defRPr sz="2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spcBef>
                <a:spcPct val="50000"/>
              </a:spcBef>
              <a:defRPr sz="1200" b="0">
                <a:solidFill>
                  <a:srgbClr val="5E574E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E430FA95-7F98-411D-AAFE-1FE44FDDBCC2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96044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29724"/>
            <a:ext cx="10515600" cy="518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5" r:id="rId5"/>
    <p:sldLayoutId id="2147483659" r:id="rId6"/>
    <p:sldLayoutId id="214748366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Practice-II</a:t>
            </a:r>
            <a:br>
              <a:rPr lang="en-US" altLang="ko-KR" dirty="0" smtClean="0"/>
            </a:br>
            <a:r>
              <a:rPr lang="en-US" altLang="ko-KR" dirty="0" smtClean="0"/>
              <a:t>Arduino Programming on </a:t>
            </a:r>
            <a:r>
              <a:rPr lang="en-US" altLang="ko-KR" dirty="0" err="1" smtClean="0"/>
              <a:t>WoW</a:t>
            </a:r>
            <a:r>
              <a:rPr lang="en-US" altLang="ko-KR" dirty="0" smtClean="0"/>
              <a:t> Kit</a:t>
            </a:r>
            <a:br>
              <a:rPr lang="en-US" altLang="ko-KR" dirty="0" smtClean="0"/>
            </a:br>
            <a:r>
              <a:rPr lang="en-US" altLang="ko-KR" dirty="0" smtClean="0"/>
              <a:t>(I/O Handling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Part-I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 smtClean="0"/>
              <a:t>3. FND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1819-B1BE-466B-89D7-8849706283D2}" type="slidenum">
              <a:rPr lang="en-GB" altLang="ko-KR" smtClean="0"/>
              <a:pPr/>
              <a:t>10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728216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Code – FND(flexible numeric display)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FND (Flexible Numeric Display)</a:t>
            </a:r>
          </a:p>
          <a:p>
            <a:pPr lvl="1"/>
            <a:r>
              <a:rPr lang="en-US" altLang="ko-KR" dirty="0" smtClean="0"/>
              <a:t>7-Segment LED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831" y="1816558"/>
            <a:ext cx="38481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71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Code – FND(flexible numeric display)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600890" y="1271452"/>
            <a:ext cx="441659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/>
              <a:t>fnd_pin</a:t>
            </a:r>
            <a:r>
              <a:rPr lang="en-US" altLang="ko-KR" sz="1600" b="1" dirty="0"/>
              <a:t>[8] = {2, 3, 4, 5, A2, A3, A4, A5};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fnd_digits</a:t>
            </a:r>
            <a:r>
              <a:rPr lang="en-US" altLang="ko-KR" sz="1600" b="1" dirty="0"/>
              <a:t>[10][8] = {</a:t>
            </a:r>
          </a:p>
          <a:p>
            <a:r>
              <a:rPr lang="en-US" altLang="ko-KR" sz="1600" b="1" dirty="0"/>
              <a:t>  {1, 1, 1, 1, 1, 1, 0, 0},   // 0</a:t>
            </a:r>
          </a:p>
          <a:p>
            <a:r>
              <a:rPr lang="en-US" altLang="ko-KR" sz="1600" b="1" dirty="0"/>
              <a:t>  {0, 1, 1, 0, 0, 0, 0, 0},   // 1</a:t>
            </a:r>
          </a:p>
          <a:p>
            <a:r>
              <a:rPr lang="en-US" altLang="ko-KR" sz="1600" b="1" dirty="0"/>
              <a:t>  {1, 1, 0, 1, 1, 0, 1, 0},   // 2</a:t>
            </a:r>
          </a:p>
          <a:p>
            <a:r>
              <a:rPr lang="en-US" altLang="ko-KR" sz="1600" b="1" dirty="0"/>
              <a:t>  {1, 1, 1, 1, 0, 0, 1, 0},   // 3</a:t>
            </a:r>
          </a:p>
          <a:p>
            <a:r>
              <a:rPr lang="en-US" altLang="ko-KR" sz="1600" b="1" dirty="0"/>
              <a:t>  {0, 1, 1, 0, 0, 1, 1, 0},   // 4</a:t>
            </a:r>
          </a:p>
          <a:p>
            <a:r>
              <a:rPr lang="en-US" altLang="ko-KR" sz="1600" b="1" dirty="0"/>
              <a:t>  {1, 0, 1, 1, 0, 1, 1, 0},   // 5</a:t>
            </a:r>
          </a:p>
          <a:p>
            <a:r>
              <a:rPr lang="en-US" altLang="ko-KR" sz="1600" b="1" dirty="0"/>
              <a:t>  {1, 0, 1, 1, 1, 1, 1, 0},   // 6</a:t>
            </a:r>
          </a:p>
          <a:p>
            <a:r>
              <a:rPr lang="en-US" altLang="ko-KR" sz="1600" b="1" dirty="0"/>
              <a:t>  {1, 1, 1, 0, 0, 0, 0, 0},   // 7</a:t>
            </a:r>
          </a:p>
          <a:p>
            <a:r>
              <a:rPr lang="en-US" altLang="ko-KR" sz="1600" b="1" dirty="0"/>
              <a:t>  {1, 1, 1, 1, 1, 1, 1, 0},   // 8</a:t>
            </a:r>
          </a:p>
          <a:p>
            <a:r>
              <a:rPr lang="en-US" altLang="ko-KR" sz="1600" b="1" dirty="0"/>
              <a:t>  {1, 1, 1, 1, 0, 1, 1, 0}    // 9</a:t>
            </a:r>
          </a:p>
          <a:p>
            <a:r>
              <a:rPr lang="en-US" altLang="ko-KR" sz="1600" b="1" dirty="0"/>
              <a:t>};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setup() {</a:t>
            </a:r>
          </a:p>
          <a:p>
            <a:r>
              <a:rPr lang="en-US" altLang="ko-KR" sz="1600" b="1" dirty="0"/>
              <a:t>  for(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= 0 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&lt; 8 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++)</a:t>
            </a:r>
          </a:p>
          <a:p>
            <a:r>
              <a:rPr lang="en-US" altLang="ko-KR" sz="1600" b="1" dirty="0"/>
              <a:t>  {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pinMode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fnd_pin</a:t>
            </a:r>
            <a:r>
              <a:rPr lang="en-US" altLang="ko-KR" sz="1600" b="1" dirty="0"/>
              <a:t>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], OUTPUT);</a:t>
            </a:r>
          </a:p>
          <a:p>
            <a:r>
              <a:rPr lang="en-US" altLang="ko-KR" sz="1600" b="1" dirty="0"/>
              <a:t>  }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56067" y="1271451"/>
            <a:ext cx="463280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void </a:t>
            </a:r>
            <a:r>
              <a:rPr lang="en-US" altLang="ko-KR" sz="1600" b="1" dirty="0"/>
              <a:t>loop() {</a:t>
            </a:r>
          </a:p>
          <a:p>
            <a:r>
              <a:rPr lang="en-US" altLang="ko-KR" sz="1600" b="1" dirty="0" smtClean="0"/>
              <a:t>  </a:t>
            </a:r>
            <a:r>
              <a:rPr lang="en-US" altLang="ko-KR" sz="1600" b="1" dirty="0"/>
              <a:t>// Display 0 to 9</a:t>
            </a:r>
          </a:p>
          <a:p>
            <a:r>
              <a:rPr lang="en-US" altLang="ko-KR" sz="1600" b="1" dirty="0"/>
              <a:t>  for(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= 0 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&lt; 10 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++)</a:t>
            </a:r>
          </a:p>
          <a:p>
            <a:r>
              <a:rPr lang="en-US" altLang="ko-KR" sz="1600" b="1" dirty="0"/>
              <a:t>  {</a:t>
            </a:r>
          </a:p>
          <a:p>
            <a:r>
              <a:rPr lang="en-US" altLang="ko-KR" sz="1600" b="1" dirty="0"/>
              <a:t>    display(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    delay(1000);</a:t>
            </a:r>
          </a:p>
          <a:p>
            <a:r>
              <a:rPr lang="en-US" altLang="ko-KR" sz="1600" b="1" dirty="0"/>
              <a:t>  }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display(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num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{</a:t>
            </a:r>
          </a:p>
          <a:p>
            <a:r>
              <a:rPr lang="en-US" altLang="ko-KR" sz="1600" b="1" dirty="0"/>
              <a:t>  if(</a:t>
            </a:r>
            <a:r>
              <a:rPr lang="en-US" altLang="ko-KR" sz="1600" b="1" dirty="0" err="1"/>
              <a:t>num</a:t>
            </a:r>
            <a:r>
              <a:rPr lang="en-US" altLang="ko-KR" sz="1600" b="1" dirty="0"/>
              <a:t> &lt; 0) </a:t>
            </a:r>
            <a:r>
              <a:rPr lang="en-US" altLang="ko-KR" sz="1600" b="1" dirty="0" err="1"/>
              <a:t>num</a:t>
            </a:r>
            <a:r>
              <a:rPr lang="en-US" altLang="ko-KR" sz="1600" b="1" dirty="0"/>
              <a:t> = 0;</a:t>
            </a:r>
          </a:p>
          <a:p>
            <a:r>
              <a:rPr lang="en-US" altLang="ko-KR" sz="1600" b="1" dirty="0"/>
              <a:t>  else if(</a:t>
            </a:r>
            <a:r>
              <a:rPr lang="en-US" altLang="ko-KR" sz="1600" b="1" dirty="0" err="1"/>
              <a:t>num</a:t>
            </a:r>
            <a:r>
              <a:rPr lang="en-US" altLang="ko-KR" sz="1600" b="1" dirty="0"/>
              <a:t> &gt;= 10) </a:t>
            </a:r>
            <a:r>
              <a:rPr lang="en-US" altLang="ko-KR" sz="1600" b="1" dirty="0" err="1"/>
              <a:t>num</a:t>
            </a:r>
            <a:r>
              <a:rPr lang="en-US" altLang="ko-KR" sz="1600" b="1" dirty="0"/>
              <a:t> = 9;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for(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= 0 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&lt; 8 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++)</a:t>
            </a:r>
          </a:p>
          <a:p>
            <a:r>
              <a:rPr lang="en-US" altLang="ko-KR" sz="1600" b="1" dirty="0"/>
              <a:t>  {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digitalWrite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fnd_pin</a:t>
            </a:r>
            <a:r>
              <a:rPr lang="en-US" altLang="ko-KR" sz="1600" b="1" dirty="0"/>
              <a:t>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], </a:t>
            </a:r>
            <a:r>
              <a:rPr lang="en-US" altLang="ko-KR" sz="1600" b="1" dirty="0" err="1"/>
              <a:t>fnd_digits</a:t>
            </a:r>
            <a:r>
              <a:rPr lang="en-US" altLang="ko-KR" sz="1600" b="1" dirty="0"/>
              <a:t>[</a:t>
            </a:r>
            <a:r>
              <a:rPr lang="en-US" altLang="ko-KR" sz="1600" b="1" dirty="0" err="1"/>
              <a:t>num</a:t>
            </a:r>
            <a:r>
              <a:rPr lang="en-US" altLang="ko-KR" sz="1600" b="1" dirty="0"/>
              <a:t>][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]);</a:t>
            </a:r>
          </a:p>
          <a:p>
            <a:r>
              <a:rPr lang="en-US" altLang="ko-KR" sz="1600" b="1" dirty="0"/>
              <a:t>  }</a:t>
            </a:r>
          </a:p>
          <a:p>
            <a:r>
              <a:rPr lang="en-US" altLang="ko-KR" sz="1600" b="1" dirty="0"/>
              <a:t>}</a:t>
            </a: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4998720" y="1332094"/>
            <a:ext cx="17417" cy="538938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61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LAB-3 FND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419496" y="1149532"/>
            <a:ext cx="5843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Program the system satisfying the following specification</a:t>
            </a:r>
            <a:endParaRPr lang="en-US" altLang="ko-KR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19496" y="1742027"/>
            <a:ext cx="66435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Spec.-1 : Make a down-counting timer.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* the initial value is ‘9’.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* Count down every 0.5 second.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* If FND reaches to ‘0’, blink all LED’s 5 times.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* Blink a dot at the lower light corner of FND.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Spec.-2 : (optional) 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Modify the result of Spec.-1 with wrap-around function.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* If the value of FND becomes ‘0’, the next will be ‘9’. 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281580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4</a:t>
            </a:r>
            <a:r>
              <a:rPr lang="en-GB" altLang="ko-KR" dirty="0" smtClean="0"/>
              <a:t>. Buzzer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1819-B1BE-466B-89D7-8849706283D2}" type="slidenum">
              <a:rPr lang="en-GB" altLang="ko-KR" smtClean="0"/>
              <a:pPr/>
              <a:t>14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428586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Code – Buzzer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600890" y="1271452"/>
            <a:ext cx="313579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BUZZER = 6</a:t>
            </a:r>
            <a:r>
              <a:rPr lang="en-US" altLang="ko-KR" sz="1600" b="1" dirty="0" smtClean="0"/>
              <a:t>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setup() {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pinMode</a:t>
            </a:r>
            <a:r>
              <a:rPr lang="en-US" altLang="ko-KR" sz="1600" b="1" dirty="0"/>
              <a:t>(BUZZER, OUTPUT);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loop() {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smtClean="0"/>
              <a:t>  </a:t>
            </a:r>
            <a:endParaRPr lang="en-US" altLang="ko-KR" sz="1600" b="1" dirty="0"/>
          </a:p>
          <a:p>
            <a:r>
              <a:rPr lang="en-US" altLang="ko-KR" sz="1600" b="1" dirty="0" smtClean="0"/>
              <a:t>  tone(BUZZER</a:t>
            </a:r>
            <a:r>
              <a:rPr lang="en-US" altLang="ko-KR" sz="1600" b="1" dirty="0"/>
              <a:t>, 400);</a:t>
            </a:r>
          </a:p>
          <a:p>
            <a:r>
              <a:rPr lang="en-US" altLang="ko-KR" sz="1600" b="1" dirty="0"/>
              <a:t>  delay(1000);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// - Piezo Buzzer Off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Serial.println</a:t>
            </a:r>
            <a:r>
              <a:rPr lang="en-US" altLang="ko-KR" sz="1600" b="1" dirty="0"/>
              <a:t>("OFF");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noTone</a:t>
            </a:r>
            <a:r>
              <a:rPr lang="en-US" altLang="ko-KR" sz="1600" b="1" dirty="0"/>
              <a:t>(BUZZER);</a:t>
            </a:r>
          </a:p>
          <a:p>
            <a:r>
              <a:rPr lang="en-US" altLang="ko-KR" sz="1600" b="1" dirty="0"/>
              <a:t>  delay(1000);</a:t>
            </a:r>
          </a:p>
          <a:p>
            <a:r>
              <a:rPr lang="en-US" altLang="ko-KR" sz="1600" b="1" dirty="0"/>
              <a:t>}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679" y="2598288"/>
            <a:ext cx="758683" cy="7370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197" y="3982334"/>
            <a:ext cx="1747088" cy="10250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60518" y="1216919"/>
            <a:ext cx="33752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    </a:t>
            </a:r>
            <a:endParaRPr lang="en-US" altLang="ko-KR" sz="1600" b="1" dirty="0"/>
          </a:p>
          <a:p>
            <a:r>
              <a:rPr lang="en-US" altLang="ko-KR" sz="1600" b="1" dirty="0" smtClean="0"/>
              <a:t>tone(pin, </a:t>
            </a:r>
            <a:r>
              <a:rPr lang="en-US" altLang="ko-KR" sz="1600" b="1" dirty="0" err="1" smtClean="0"/>
              <a:t>freq</a:t>
            </a:r>
            <a:r>
              <a:rPr lang="en-US" altLang="ko-KR" sz="1600" b="1" dirty="0" smtClean="0"/>
              <a:t>);</a:t>
            </a:r>
            <a:endParaRPr lang="en-US" altLang="ko-KR" sz="1600" b="1" dirty="0"/>
          </a:p>
          <a:p>
            <a:r>
              <a:rPr lang="en-US" altLang="ko-KR" sz="1600" b="1" dirty="0"/>
              <a:t>  //   </a:t>
            </a:r>
            <a:r>
              <a:rPr lang="en-US" altLang="ko-KR" sz="1600" b="1" dirty="0" smtClean="0"/>
              <a:t>pin   </a:t>
            </a:r>
            <a:r>
              <a:rPr lang="en-US" altLang="ko-KR" sz="1600" b="1" dirty="0"/>
              <a:t>: Arduino pin number</a:t>
            </a:r>
          </a:p>
          <a:p>
            <a:r>
              <a:rPr lang="en-US" altLang="ko-KR" sz="1600" b="1" dirty="0"/>
              <a:t>  //   </a:t>
            </a:r>
            <a:r>
              <a:rPr lang="en-US" altLang="ko-KR" sz="1600" b="1" dirty="0" err="1" smtClean="0"/>
              <a:t>freq</a:t>
            </a:r>
            <a:r>
              <a:rPr lang="en-US" altLang="ko-KR" sz="1600" b="1" dirty="0" smtClean="0"/>
              <a:t>   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freqeuncy</a:t>
            </a:r>
            <a:r>
              <a:rPr lang="en-US" altLang="ko-KR" sz="1600" b="1" dirty="0"/>
              <a:t> of </a:t>
            </a:r>
            <a:r>
              <a:rPr lang="en-US" altLang="ko-KR" sz="1600" b="1" dirty="0" smtClean="0"/>
              <a:t>tone</a:t>
            </a:r>
            <a:endParaRPr lang="en-US" altLang="ko-KR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635630" y="315071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4606835" y="1216919"/>
            <a:ext cx="17417" cy="538938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2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Code – Buzzer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Octave Table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16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703" y="1828457"/>
            <a:ext cx="7896497" cy="39828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2126" y="232340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Do</a:t>
            </a:r>
            <a:endParaRPr lang="ko-KR" altLang="en-US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889760" y="2508069"/>
            <a:ext cx="40930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90905" y="2872122"/>
            <a:ext cx="45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</a:t>
            </a:r>
            <a:endParaRPr lang="ko-KR" altLang="en-US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878539" y="3056788"/>
            <a:ext cx="40930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12437" y="57997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83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LAB-3 Buzzer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419496" y="1149532"/>
            <a:ext cx="5843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Program the system satisfying the following specification</a:t>
            </a:r>
            <a:endParaRPr lang="en-US" altLang="ko-KR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19496" y="1742027"/>
            <a:ext cx="6134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Spec.-1 : Change the sound(tone) if the switch is pushed.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* More than 3 types of tones.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Spec.-2 : (optional) 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Make the melody up by 1 octave.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* The melody(Super Mario) is uploaded in GitHub.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342534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9753600" y="6308725"/>
            <a:ext cx="2438400" cy="371475"/>
          </a:xfrm>
        </p:spPr>
        <p:txBody>
          <a:bodyPr/>
          <a:lstStyle/>
          <a:p>
            <a:fld id="{167B13BD-08F8-4306-8E9C-823244D027DC}" type="slidenum">
              <a:rPr lang="en-GB" altLang="ko-KR" smtClean="0"/>
              <a:pPr/>
              <a:t>18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75808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LED</a:t>
            </a:r>
            <a:endParaRPr lang="en-GB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1819-B1BE-466B-89D7-8849706283D2}" type="slidenum">
              <a:rPr lang="en-GB" altLang="ko-KR" smtClean="0"/>
              <a:pPr/>
              <a:t>2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582763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Code - LED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419496" y="1149532"/>
            <a:ext cx="27877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#</a:t>
            </a:r>
            <a:r>
              <a:rPr lang="en-US" altLang="ko-KR" sz="1600" b="1" dirty="0"/>
              <a:t>define LED 2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void </a:t>
            </a:r>
            <a:r>
              <a:rPr lang="en-US" altLang="ko-KR" sz="1600" b="1" dirty="0"/>
              <a:t>setup() {</a:t>
            </a:r>
          </a:p>
          <a:p>
            <a:r>
              <a:rPr lang="en-US" altLang="ko-KR" sz="1600" b="1" dirty="0" smtClean="0"/>
              <a:t>   </a:t>
            </a:r>
            <a:r>
              <a:rPr lang="en-US" altLang="ko-KR" sz="1600" b="1" dirty="0" err="1" smtClean="0"/>
              <a:t>pinMode</a:t>
            </a:r>
            <a:r>
              <a:rPr lang="en-US" altLang="ko-KR" sz="1600" b="1" dirty="0" smtClean="0"/>
              <a:t>(LED</a:t>
            </a:r>
            <a:r>
              <a:rPr lang="en-US" altLang="ko-KR" sz="1600" b="1" dirty="0"/>
              <a:t>, OUTPUT);</a:t>
            </a:r>
          </a:p>
          <a:p>
            <a:r>
              <a:rPr lang="en-US" altLang="ko-KR" sz="1600" b="1" dirty="0" smtClean="0"/>
              <a:t>   </a:t>
            </a:r>
            <a:r>
              <a:rPr lang="en-US" altLang="ko-KR" sz="1600" b="1" dirty="0" err="1" smtClean="0"/>
              <a:t>digitalWrite</a:t>
            </a:r>
            <a:r>
              <a:rPr lang="en-US" altLang="ko-KR" sz="1600" b="1" dirty="0" smtClean="0"/>
              <a:t>(LED</a:t>
            </a:r>
            <a:r>
              <a:rPr lang="en-US" altLang="ko-KR" sz="1600" b="1" dirty="0"/>
              <a:t>, HIGH);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void </a:t>
            </a:r>
            <a:r>
              <a:rPr lang="en-US" altLang="ko-KR" sz="1600" b="1" dirty="0"/>
              <a:t>loop() {</a:t>
            </a:r>
          </a:p>
          <a:p>
            <a:r>
              <a:rPr lang="en-US" altLang="ko-KR" sz="1600" b="1" dirty="0" smtClean="0"/>
              <a:t>  </a:t>
            </a:r>
            <a:r>
              <a:rPr lang="en-US" altLang="ko-KR" sz="1600" b="1" dirty="0" err="1" smtClean="0"/>
              <a:t>led_on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b="1" dirty="0"/>
              <a:t>  delay_1s();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led_off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b="1" dirty="0"/>
              <a:t>  delay_1s();</a:t>
            </a:r>
          </a:p>
          <a:p>
            <a:r>
              <a:rPr lang="en-US" altLang="ko-KR" sz="1600" b="1" dirty="0" smtClean="0"/>
              <a:t>}</a:t>
            </a:r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11931" y="1149531"/>
            <a:ext cx="269298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void </a:t>
            </a:r>
            <a:r>
              <a:rPr lang="en-US" altLang="ko-KR" sz="1600" b="1" dirty="0" err="1"/>
              <a:t>led_on</a:t>
            </a:r>
            <a:r>
              <a:rPr lang="en-US" altLang="ko-KR" sz="1600" b="1" dirty="0"/>
              <a:t>()</a:t>
            </a:r>
          </a:p>
          <a:p>
            <a:r>
              <a:rPr lang="en-US" altLang="ko-KR" sz="1600" b="1" dirty="0"/>
              <a:t>{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digitalWrite</a:t>
            </a:r>
            <a:r>
              <a:rPr lang="en-US" altLang="ko-KR" sz="1600" b="1" dirty="0"/>
              <a:t>(LED, LOW);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void </a:t>
            </a:r>
            <a:r>
              <a:rPr lang="en-US" altLang="ko-KR" sz="1600" b="1" dirty="0" err="1"/>
              <a:t>led_off</a:t>
            </a:r>
            <a:r>
              <a:rPr lang="en-US" altLang="ko-KR" sz="1600" b="1" dirty="0"/>
              <a:t>()</a:t>
            </a:r>
          </a:p>
          <a:p>
            <a:r>
              <a:rPr lang="en-US" altLang="ko-KR" sz="1600" b="1" dirty="0"/>
              <a:t>{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digitalWrite</a:t>
            </a:r>
            <a:r>
              <a:rPr lang="en-US" altLang="ko-KR" sz="1600" b="1" dirty="0"/>
              <a:t>(LED, HIGH);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void </a:t>
            </a:r>
            <a:r>
              <a:rPr lang="en-US" altLang="ko-KR" sz="1600" b="1" dirty="0"/>
              <a:t>delay_1s()</a:t>
            </a:r>
          </a:p>
          <a:p>
            <a:r>
              <a:rPr lang="en-US" altLang="ko-KR" sz="1600" b="1" dirty="0"/>
              <a:t>{</a:t>
            </a:r>
          </a:p>
          <a:p>
            <a:r>
              <a:rPr lang="en-US" altLang="ko-KR" sz="1600" b="1" dirty="0"/>
              <a:t>  delay(1000);</a:t>
            </a:r>
          </a:p>
          <a:p>
            <a:r>
              <a:rPr lang="en-US" altLang="ko-KR" sz="1600" b="1" dirty="0"/>
              <a:t>}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659086" y="1149531"/>
            <a:ext cx="17417" cy="538938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663" y="1151168"/>
            <a:ext cx="1828800" cy="16478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849011" y="247407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349144" y="1868000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Single Color</a:t>
            </a:r>
            <a:endParaRPr lang="ko-KR" altLang="en-US" sz="1400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881" y="3498686"/>
            <a:ext cx="3179096" cy="2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77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Code – </a:t>
            </a:r>
            <a:r>
              <a:rPr lang="en-US" altLang="ko-KR" dirty="0" err="1" smtClean="0"/>
              <a:t>Fullcolor</a:t>
            </a:r>
            <a:r>
              <a:rPr lang="en-US" altLang="ko-KR" dirty="0" smtClean="0"/>
              <a:t> LED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833303" y="1059295"/>
            <a:ext cx="309379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redPin</a:t>
            </a:r>
            <a:r>
              <a:rPr lang="en-US" altLang="ko-KR" sz="1400" b="1" dirty="0"/>
              <a:t> = 11; </a:t>
            </a:r>
          </a:p>
          <a:p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greenPin</a:t>
            </a:r>
            <a:r>
              <a:rPr lang="en-US" altLang="ko-KR" sz="1400" b="1" dirty="0"/>
              <a:t> = 10; </a:t>
            </a:r>
          </a:p>
          <a:p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bluePin</a:t>
            </a:r>
            <a:r>
              <a:rPr lang="en-US" altLang="ko-KR" sz="1400" b="1" dirty="0"/>
              <a:t> = 9</a:t>
            </a:r>
            <a:r>
              <a:rPr lang="en-US" altLang="ko-KR" sz="1400" b="1" dirty="0" smtClean="0"/>
              <a:t>;</a:t>
            </a:r>
          </a:p>
          <a:p>
            <a:r>
              <a:rPr lang="en-US" altLang="ko-KR" sz="1400" b="1" dirty="0" smtClean="0"/>
              <a:t> </a:t>
            </a:r>
            <a:endParaRPr lang="en-US" altLang="ko-KR" sz="1400" b="1" dirty="0"/>
          </a:p>
          <a:p>
            <a:r>
              <a:rPr lang="en-US" altLang="ko-KR" sz="1400" b="1" dirty="0"/>
              <a:t>void setup() </a:t>
            </a:r>
          </a:p>
          <a:p>
            <a:r>
              <a:rPr lang="en-US" altLang="ko-KR" sz="1400" b="1" dirty="0"/>
              <a:t>{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400" b="1" dirty="0" err="1" smtClean="0"/>
              <a:t>pinMode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redPin</a:t>
            </a:r>
            <a:r>
              <a:rPr lang="en-US" altLang="ko-KR" sz="1400" b="1" dirty="0"/>
              <a:t>, OUTPUT);</a:t>
            </a:r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err="1" smtClean="0"/>
              <a:t>pinMode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greenPin</a:t>
            </a:r>
            <a:r>
              <a:rPr lang="en-US" altLang="ko-KR" sz="1400" b="1" dirty="0"/>
              <a:t>, OUTPUT); </a:t>
            </a:r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err="1" smtClean="0"/>
              <a:t>pinMode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bluePin</a:t>
            </a:r>
            <a:r>
              <a:rPr lang="en-US" altLang="ko-KR" sz="1400" b="1" dirty="0"/>
              <a:t>, OUTPUT); </a:t>
            </a:r>
          </a:p>
          <a:p>
            <a:r>
              <a:rPr lang="en-US" altLang="ko-KR" sz="1400" b="1" dirty="0"/>
              <a:t>}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/>
              <a:t>void loop() </a:t>
            </a:r>
          </a:p>
          <a:p>
            <a:r>
              <a:rPr lang="en-US" altLang="ko-KR" sz="1400" b="1" dirty="0"/>
              <a:t>{ </a:t>
            </a:r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err="1" smtClean="0"/>
              <a:t>setColor</a:t>
            </a:r>
            <a:r>
              <a:rPr lang="en-US" altLang="ko-KR" sz="1400" b="1" dirty="0" smtClean="0"/>
              <a:t>(255</a:t>
            </a:r>
            <a:r>
              <a:rPr lang="en-US" altLang="ko-KR" sz="1400" b="1" dirty="0"/>
              <a:t>, 0, 0); // red </a:t>
            </a:r>
          </a:p>
          <a:p>
            <a:r>
              <a:rPr lang="en-US" altLang="ko-KR" sz="1400" b="1" dirty="0" smtClean="0"/>
              <a:t>   delay(1000</a:t>
            </a:r>
            <a:r>
              <a:rPr lang="en-US" altLang="ko-KR" sz="1400" b="1" dirty="0"/>
              <a:t>); </a:t>
            </a:r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err="1" smtClean="0"/>
              <a:t>setColor</a:t>
            </a:r>
            <a:r>
              <a:rPr lang="en-US" altLang="ko-KR" sz="1400" b="1" dirty="0" smtClean="0"/>
              <a:t>(0</a:t>
            </a:r>
            <a:r>
              <a:rPr lang="en-US" altLang="ko-KR" sz="1400" b="1" dirty="0"/>
              <a:t>, 255, 0); // green </a:t>
            </a:r>
          </a:p>
          <a:p>
            <a:r>
              <a:rPr lang="en-US" altLang="ko-KR" sz="1400" b="1" dirty="0" smtClean="0"/>
              <a:t>   delay(1000</a:t>
            </a:r>
            <a:r>
              <a:rPr lang="en-US" altLang="ko-KR" sz="1400" b="1" dirty="0"/>
              <a:t>); </a:t>
            </a:r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err="1" smtClean="0"/>
              <a:t>setColor</a:t>
            </a:r>
            <a:r>
              <a:rPr lang="en-US" altLang="ko-KR" sz="1400" b="1" dirty="0" smtClean="0"/>
              <a:t>(0</a:t>
            </a:r>
            <a:r>
              <a:rPr lang="en-US" altLang="ko-KR" sz="1400" b="1" dirty="0"/>
              <a:t>, 0, 255); // blue </a:t>
            </a:r>
          </a:p>
          <a:p>
            <a:r>
              <a:rPr lang="en-US" altLang="ko-KR" sz="1400" b="1" dirty="0" smtClean="0"/>
              <a:t>   delay(1000</a:t>
            </a:r>
            <a:r>
              <a:rPr lang="en-US" altLang="ko-KR" sz="1400" b="1" dirty="0"/>
              <a:t>); </a:t>
            </a:r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err="1" smtClean="0"/>
              <a:t>setColor</a:t>
            </a:r>
            <a:r>
              <a:rPr lang="en-US" altLang="ko-KR" sz="1400" b="1" dirty="0" smtClean="0"/>
              <a:t>(255</a:t>
            </a:r>
            <a:r>
              <a:rPr lang="en-US" altLang="ko-KR" sz="1400" b="1" dirty="0"/>
              <a:t>, 255, 0); // yellow </a:t>
            </a:r>
          </a:p>
          <a:p>
            <a:r>
              <a:rPr lang="en-US" altLang="ko-KR" sz="1400" b="1" dirty="0" smtClean="0"/>
              <a:t>   delay(1000</a:t>
            </a:r>
            <a:r>
              <a:rPr lang="en-US" altLang="ko-KR" sz="1400" b="1" dirty="0"/>
              <a:t>); </a:t>
            </a:r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err="1" smtClean="0"/>
              <a:t>setColor</a:t>
            </a:r>
            <a:r>
              <a:rPr lang="en-US" altLang="ko-KR" sz="1400" b="1" dirty="0" smtClean="0"/>
              <a:t>(80</a:t>
            </a:r>
            <a:r>
              <a:rPr lang="en-US" altLang="ko-KR" sz="1400" b="1" dirty="0"/>
              <a:t>, 0, 80); // purple </a:t>
            </a:r>
          </a:p>
          <a:p>
            <a:r>
              <a:rPr lang="en-US" altLang="ko-KR" sz="1400" b="1" dirty="0" smtClean="0"/>
              <a:t>   delay(1000</a:t>
            </a:r>
            <a:r>
              <a:rPr lang="en-US" altLang="ko-KR" sz="1400" b="1" dirty="0"/>
              <a:t>); </a:t>
            </a:r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err="1" smtClean="0"/>
              <a:t>setColor</a:t>
            </a:r>
            <a:r>
              <a:rPr lang="en-US" altLang="ko-KR" sz="1400" b="1" dirty="0" smtClean="0"/>
              <a:t>(0</a:t>
            </a:r>
            <a:r>
              <a:rPr lang="en-US" altLang="ko-KR" sz="1400" b="1" dirty="0"/>
              <a:t>, 255, 255); // aqua </a:t>
            </a:r>
          </a:p>
          <a:p>
            <a:r>
              <a:rPr lang="en-US" altLang="ko-KR" sz="1400" b="1" dirty="0" smtClean="0"/>
              <a:t>   delay(1000</a:t>
            </a:r>
            <a:r>
              <a:rPr lang="en-US" altLang="ko-KR" sz="1400" b="1" dirty="0"/>
              <a:t>); </a:t>
            </a:r>
          </a:p>
          <a:p>
            <a:r>
              <a:rPr lang="en-US" altLang="ko-KR" sz="1400" b="1" dirty="0"/>
              <a:t>} 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659086" y="1149531"/>
            <a:ext cx="17417" cy="538938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372200">
            <a:off x="9180483" y="2846861"/>
            <a:ext cx="2033970" cy="11192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2640" y="4766864"/>
            <a:ext cx="1093178" cy="7471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23577" y="44804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182128" y="40180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51768" y="579811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Common Anode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043022" y="3752340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Full Color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982200" y="54192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398357" y="54359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814514" y="543594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13607" y="37215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51768" y="51814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293504" y="5191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09661" y="52006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683" y="1058471"/>
            <a:ext cx="1406493" cy="140084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925325" y="1149531"/>
            <a:ext cx="37428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void </a:t>
            </a:r>
            <a:r>
              <a:rPr lang="en-US" altLang="ko-KR" sz="1400" b="1" dirty="0" err="1"/>
              <a:t>setColor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red,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green,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blue) </a:t>
            </a:r>
          </a:p>
          <a:p>
            <a:r>
              <a:rPr lang="en-US" altLang="ko-KR" sz="1400" b="1" dirty="0"/>
              <a:t>{ </a:t>
            </a:r>
          </a:p>
          <a:p>
            <a:r>
              <a:rPr lang="en-US" altLang="ko-KR" sz="1400" b="1" dirty="0" err="1"/>
              <a:t>analogWrite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redPin</a:t>
            </a:r>
            <a:r>
              <a:rPr lang="en-US" altLang="ko-KR" sz="1400" b="1" dirty="0"/>
              <a:t>, red); </a:t>
            </a:r>
          </a:p>
          <a:p>
            <a:r>
              <a:rPr lang="en-US" altLang="ko-KR" sz="1400" b="1" dirty="0" err="1"/>
              <a:t>analogWrite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greenPin</a:t>
            </a:r>
            <a:r>
              <a:rPr lang="en-US" altLang="ko-KR" sz="1400" b="1" dirty="0"/>
              <a:t>, green); </a:t>
            </a:r>
          </a:p>
          <a:p>
            <a:r>
              <a:rPr lang="en-US" altLang="ko-KR" sz="1400" b="1" dirty="0" err="1"/>
              <a:t>analogWrite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bluePin</a:t>
            </a:r>
            <a:r>
              <a:rPr lang="en-US" altLang="ko-KR" sz="1400" b="1" dirty="0"/>
              <a:t>, blue); </a:t>
            </a:r>
          </a:p>
          <a:p>
            <a:r>
              <a:rPr lang="en-US" altLang="ko-KR" sz="1400" b="1" dirty="0"/>
              <a:t>}</a:t>
            </a:r>
          </a:p>
          <a:p>
            <a:endParaRPr lang="en-US" altLang="ko-KR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9449" y="4101879"/>
            <a:ext cx="2661228" cy="225447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96601" y="3321453"/>
            <a:ext cx="3879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analogWrite</a:t>
            </a:r>
            <a:r>
              <a:rPr lang="en-US" altLang="ko-KR" sz="1400" b="1" dirty="0" smtClean="0"/>
              <a:t>(pin, value);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use PWM of Timer.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Control power of output, value= 0~255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10507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LAB-1 Control </a:t>
            </a:r>
            <a:r>
              <a:rPr lang="en-US" altLang="ko-KR" dirty="0" err="1" smtClean="0"/>
              <a:t>Fullcolor</a:t>
            </a:r>
            <a:r>
              <a:rPr lang="en-US" altLang="ko-KR" dirty="0" smtClean="0"/>
              <a:t> LED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419496" y="1149532"/>
            <a:ext cx="5843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Program the system satisfying the following specification</a:t>
            </a:r>
            <a:endParaRPr lang="en-US" altLang="ko-KR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19496" y="1742027"/>
            <a:ext cx="91719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Spec.-1 : Change the color sequence of f-LED to any favorite color pattern at every second.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Spec.-2 : (optional) 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* Make a rainbow of 7 f-LED’s.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* Careful for connecting 7 LED’s. 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* Which connection type is more preferable ? Serial or Parallel ? 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40147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LED &amp; Switch</a:t>
            </a:r>
            <a:endParaRPr lang="en-GB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1819-B1BE-466B-89D7-8849706283D2}" type="slidenum">
              <a:rPr lang="en-GB" altLang="ko-KR" smtClean="0"/>
              <a:pPr/>
              <a:t>6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5156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Code – LED &amp; Switch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210490" y="1532709"/>
            <a:ext cx="39279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#define LED 2</a:t>
            </a:r>
          </a:p>
          <a:p>
            <a:r>
              <a:rPr lang="en-US" altLang="ko-KR" sz="1600" b="1" dirty="0"/>
              <a:t>#define SWITCH 3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setup() {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pinMode</a:t>
            </a:r>
            <a:r>
              <a:rPr lang="en-US" altLang="ko-KR" sz="1600" b="1" dirty="0"/>
              <a:t>(LED, OUTPUT);</a:t>
            </a:r>
          </a:p>
          <a:p>
            <a:r>
              <a:rPr lang="en-US" altLang="ko-KR" sz="1600" b="1" dirty="0" smtClean="0"/>
              <a:t>  </a:t>
            </a:r>
            <a:r>
              <a:rPr lang="en-US" altLang="ko-KR" sz="1600" b="1" dirty="0" err="1"/>
              <a:t>pinMode</a:t>
            </a:r>
            <a:r>
              <a:rPr lang="en-US" altLang="ko-KR" sz="1600" b="1" dirty="0"/>
              <a:t>(SWITCH, INPUT_PULLUP);</a:t>
            </a:r>
          </a:p>
          <a:p>
            <a:r>
              <a:rPr lang="en-US" altLang="ko-KR" sz="1600" b="1" dirty="0" smtClean="0"/>
              <a:t>  </a:t>
            </a:r>
            <a:r>
              <a:rPr lang="en-US" altLang="ko-KR" sz="1600" b="1" dirty="0" err="1"/>
              <a:t>digitalWrite</a:t>
            </a:r>
            <a:r>
              <a:rPr lang="en-US" altLang="ko-KR" sz="1600" b="1" dirty="0"/>
              <a:t>(LED, LOW);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loop() {</a:t>
            </a:r>
          </a:p>
          <a:p>
            <a:r>
              <a:rPr lang="en-US" altLang="ko-KR" sz="1600" b="1" dirty="0" smtClean="0"/>
              <a:t>   if(</a:t>
            </a:r>
            <a:r>
              <a:rPr lang="en-US" altLang="ko-KR" sz="1600" b="1" dirty="0" err="1" smtClean="0"/>
              <a:t>digitalRead</a:t>
            </a:r>
            <a:r>
              <a:rPr lang="en-US" altLang="ko-KR" sz="1600" b="1" dirty="0" smtClean="0"/>
              <a:t>(SWITCH</a:t>
            </a:r>
            <a:r>
              <a:rPr lang="en-US" altLang="ko-KR" sz="1600" b="1" dirty="0"/>
              <a:t>) == 0)    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600" b="1" dirty="0" err="1" smtClean="0"/>
              <a:t>digitalWrite</a:t>
            </a:r>
            <a:r>
              <a:rPr lang="en-US" altLang="ko-KR" sz="1600" b="1" dirty="0" smtClean="0"/>
              <a:t>(LED</a:t>
            </a:r>
            <a:r>
              <a:rPr lang="en-US" altLang="ko-KR" sz="1600" b="1" dirty="0"/>
              <a:t>, HIGH);</a:t>
            </a:r>
          </a:p>
          <a:p>
            <a:r>
              <a:rPr lang="en-US" altLang="ko-KR" sz="1600" b="1" dirty="0"/>
              <a:t>  else      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digitalWrite</a:t>
            </a:r>
            <a:r>
              <a:rPr lang="en-US" altLang="ko-KR" sz="1600" b="1" dirty="0" smtClean="0"/>
              <a:t>(LED</a:t>
            </a:r>
            <a:r>
              <a:rPr lang="en-US" altLang="ko-KR" sz="1600" b="1" dirty="0"/>
              <a:t>, LOW); </a:t>
            </a:r>
          </a:p>
          <a:p>
            <a:r>
              <a:rPr lang="en-US" altLang="ko-KR" sz="1600" b="1" dirty="0"/>
              <a:t>}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349" y="1532709"/>
            <a:ext cx="3651794" cy="24945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203" y="4376476"/>
            <a:ext cx="3013101" cy="16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24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Code – LED &amp; Switch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035518" y="1128394"/>
            <a:ext cx="693914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#define LED 2</a:t>
            </a:r>
          </a:p>
          <a:p>
            <a:r>
              <a:rPr lang="en-US" altLang="ko-KR" sz="1600" b="1" dirty="0"/>
              <a:t>#define SWITCH 3</a:t>
            </a:r>
          </a:p>
          <a:p>
            <a:endParaRPr lang="en-US" altLang="ko-KR" sz="1600" b="1" dirty="0"/>
          </a:p>
          <a:p>
            <a:r>
              <a:rPr lang="en-US" altLang="ko-KR" sz="1600" b="1" dirty="0" err="1"/>
              <a:t>boolean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isLedOn</a:t>
            </a:r>
            <a:r>
              <a:rPr lang="en-US" altLang="ko-KR" sz="1600" b="1" dirty="0"/>
              <a:t> = false;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setup() {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pinMode</a:t>
            </a:r>
            <a:r>
              <a:rPr lang="en-US" altLang="ko-KR" sz="1600" b="1" dirty="0"/>
              <a:t>(LED, OUTPUT);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pinMode</a:t>
            </a:r>
            <a:r>
              <a:rPr lang="en-US" altLang="ko-KR" sz="1600" b="1" dirty="0"/>
              <a:t>(SWITCH, INPUT_PULLUP);</a:t>
            </a:r>
          </a:p>
          <a:p>
            <a:r>
              <a:rPr lang="en-US" altLang="ko-KR" sz="1600" b="1" dirty="0" smtClean="0"/>
              <a:t> 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attachInterrupt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digitalPinToInterrupt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(SWITCH</a:t>
            </a:r>
            <a:r>
              <a:rPr lang="en-US" altLang="ko-KR" sz="1600" b="1" dirty="0">
                <a:solidFill>
                  <a:srgbClr val="C00000"/>
                </a:solidFill>
              </a:rPr>
              <a:t>), interrupt, CHANGE);</a:t>
            </a:r>
          </a:p>
          <a:p>
            <a:r>
              <a:rPr lang="en-US" altLang="ko-KR" sz="1600" b="1" dirty="0" smtClean="0"/>
              <a:t>  </a:t>
            </a:r>
            <a:r>
              <a:rPr lang="en-US" altLang="ko-KR" sz="1600" b="1" dirty="0" err="1"/>
              <a:t>digitalWrite</a:t>
            </a:r>
            <a:r>
              <a:rPr lang="en-US" altLang="ko-KR" sz="1600" b="1" dirty="0"/>
              <a:t>(LED, LOW);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loop() {</a:t>
            </a:r>
          </a:p>
          <a:p>
            <a:r>
              <a:rPr lang="en-US" altLang="ko-KR" sz="1600" b="1" dirty="0" smtClean="0"/>
              <a:t>   </a:t>
            </a:r>
            <a:r>
              <a:rPr lang="en-US" altLang="ko-KR" sz="1600" b="1" dirty="0" err="1" smtClean="0"/>
              <a:t>digitalWrite</a:t>
            </a:r>
            <a:r>
              <a:rPr lang="en-US" altLang="ko-KR" sz="1600" b="1" dirty="0" smtClean="0"/>
              <a:t>(LED</a:t>
            </a:r>
            <a:r>
              <a:rPr lang="en-US" altLang="ko-KR" sz="1600" b="1" dirty="0"/>
              <a:t>, !</a:t>
            </a:r>
            <a:r>
              <a:rPr lang="en-US" altLang="ko-KR" sz="1600" b="1" dirty="0" err="1"/>
              <a:t>isLedOn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} </a:t>
            </a:r>
          </a:p>
          <a:p>
            <a:endParaRPr lang="en-US" altLang="ko-KR" sz="1600" b="1" dirty="0"/>
          </a:p>
          <a:p>
            <a:r>
              <a:rPr lang="en-US" altLang="ko-KR" sz="1600" b="1" dirty="0">
                <a:solidFill>
                  <a:srgbClr val="C00000"/>
                </a:solidFill>
              </a:rPr>
              <a:t>void interrupt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  // interrupt handler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>
                <a:solidFill>
                  <a:srgbClr val="C00000"/>
                </a:solidFill>
              </a:rPr>
              <a:t>{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  //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State transition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>
                <a:solidFill>
                  <a:srgbClr val="C00000"/>
                </a:solidFill>
              </a:rPr>
              <a:t>  </a:t>
            </a:r>
            <a:r>
              <a:rPr lang="en-US" altLang="ko-KR" sz="1600" b="1" dirty="0" err="1">
                <a:solidFill>
                  <a:srgbClr val="C00000"/>
                </a:solidFill>
              </a:rPr>
              <a:t>isLedOn</a:t>
            </a:r>
            <a:r>
              <a:rPr lang="en-US" altLang="ko-KR" sz="1600" b="1" dirty="0">
                <a:solidFill>
                  <a:srgbClr val="C00000"/>
                </a:solidFill>
              </a:rPr>
              <a:t> = !</a:t>
            </a:r>
            <a:r>
              <a:rPr lang="en-US" altLang="ko-KR" sz="1600" b="1" dirty="0" err="1">
                <a:solidFill>
                  <a:srgbClr val="C00000"/>
                </a:solidFill>
              </a:rPr>
              <a:t>isLedOn</a:t>
            </a:r>
            <a:r>
              <a:rPr lang="en-US" altLang="ko-KR" sz="1600" b="1" dirty="0">
                <a:solidFill>
                  <a:srgbClr val="C00000"/>
                </a:solidFill>
              </a:rPr>
              <a:t>;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}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74" y="1128394"/>
            <a:ext cx="3651794" cy="24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LAB-2 Interrupted LED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419496" y="1149532"/>
            <a:ext cx="5843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Program the system satisfying the following specification</a:t>
            </a:r>
            <a:endParaRPr lang="en-US" altLang="ko-KR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19496" y="1742027"/>
            <a:ext cx="62546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Spec.-1 : Change the way of lighting LED in sample code. 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  (if LED is on when switch is pushed, reverse it!) 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Spec.-2 : (optional) 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Modify the result of LAB-1 with switch (interrupted)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* Change the color of f-LED if switch is pushed. 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485732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13057</TotalTime>
  <Words>974</Words>
  <Application>Microsoft Office PowerPoint</Application>
  <PresentationFormat>와이드스크린</PresentationFormat>
  <Paragraphs>261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굴림</vt:lpstr>
      <vt:lpstr>맑은 고딕</vt:lpstr>
      <vt:lpstr>Arial</vt:lpstr>
      <vt:lpstr>Wingdings</vt:lpstr>
      <vt:lpstr>Office 테마</vt:lpstr>
      <vt:lpstr>IoT Practice-II Arduino Programming on WoW Kit (I/O Handling) Part-I </vt:lpstr>
      <vt:lpstr>1. LED</vt:lpstr>
      <vt:lpstr>Sample Code - LED</vt:lpstr>
      <vt:lpstr>Sample Code – Fullcolor LED</vt:lpstr>
      <vt:lpstr>LAB-1 Control Fullcolor LED</vt:lpstr>
      <vt:lpstr>2. LED &amp; Switch</vt:lpstr>
      <vt:lpstr>Sample Code – LED &amp; Switch</vt:lpstr>
      <vt:lpstr>Sample Code – LED &amp; Switch</vt:lpstr>
      <vt:lpstr>LAB-2 Interrupted LED</vt:lpstr>
      <vt:lpstr>3. FND</vt:lpstr>
      <vt:lpstr>Sample Code – FND(flexible numeric display)</vt:lpstr>
      <vt:lpstr>Sample Code – FND(flexible numeric display)</vt:lpstr>
      <vt:lpstr>LAB-3 FND</vt:lpstr>
      <vt:lpstr>4. Buzzer</vt:lpstr>
      <vt:lpstr>Sample Code – Buzzer</vt:lpstr>
      <vt:lpstr>Sample Code – Buzzer</vt:lpstr>
      <vt:lpstr>LAB-3 Buzzer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Seungryeol Yoo</dc:creator>
  <cp:lastModifiedBy>kutjks@outlook.com</cp:lastModifiedBy>
  <cp:revision>741</cp:revision>
  <cp:lastPrinted>2018-09-06T02:04:17Z</cp:lastPrinted>
  <dcterms:created xsi:type="dcterms:W3CDTF">2017-04-28T04:49:28Z</dcterms:created>
  <dcterms:modified xsi:type="dcterms:W3CDTF">2019-08-21T22:57:33Z</dcterms:modified>
</cp:coreProperties>
</file>