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815" r:id="rId2"/>
    <p:sldId id="909" r:id="rId3"/>
    <p:sldId id="910" r:id="rId4"/>
    <p:sldId id="911" r:id="rId5"/>
    <p:sldId id="912" r:id="rId6"/>
    <p:sldId id="868" r:id="rId7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55FD5-622E-48C6-B543-8C937B0D7D6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4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D1C09-D030-44ED-B486-47D3A0FFB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8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5D0EC-46CC-4A04-87B1-12B43A8986B2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B67F-8B8A-4BE4-96E9-F86846451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0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CA55EE04-63FB-46D0-B880-A8D1F06EFCB3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2</a:t>
            </a:fld>
            <a:endParaRPr kumimoji="0" lang="en-GB" altLang="ko-KR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15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3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72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4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36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5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08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4426"/>
            <a:ext cx="10515600" cy="43000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3815"/>
            <a:ext cx="10515600" cy="515314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600" b="1"/>
            </a:lvl2pPr>
            <a:lvl3pPr marL="1143000" indent="-228600">
              <a:buSzPct val="90000"/>
              <a:buFont typeface="Wingdings" panose="05000000000000000000" pitchFamily="2" charset="2"/>
              <a:buChar char="§"/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2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5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5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9456" y="2276872"/>
            <a:ext cx="9985109" cy="665584"/>
          </a:xfrm>
        </p:spPr>
        <p:txBody>
          <a:bodyPr/>
          <a:lstStyle>
            <a:lvl1pPr algn="ctr">
              <a:defRPr sz="32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457267" y="6308726"/>
            <a:ext cx="2438400" cy="371475"/>
          </a:xfrm>
        </p:spPr>
        <p:txBody>
          <a:bodyPr/>
          <a:lstStyle>
            <a:lvl1pPr algn="r">
              <a:spcBef>
                <a:spcPct val="50000"/>
              </a:spcBef>
              <a:defRPr sz="1200" b="0">
                <a:solidFill>
                  <a:srgbClr val="5E574E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167B13BD-08F8-4306-8E9C-823244D027DC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3000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44624"/>
            <a:ext cx="9793088" cy="503238"/>
          </a:xfrm>
        </p:spPr>
        <p:txBody>
          <a:bodyPr/>
          <a:lstStyle>
            <a:lvl1pPr algn="l">
              <a:defRPr sz="2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spcBef>
                <a:spcPct val="50000"/>
              </a:spcBef>
              <a:defRPr sz="1200" b="0">
                <a:solidFill>
                  <a:srgbClr val="5E574E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E430FA95-7F98-411D-AAFE-1FE44FDDBCC2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96044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29724"/>
            <a:ext cx="10515600" cy="518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5" r:id="rId5"/>
    <p:sldLayoutId id="2147483659" r:id="rId6"/>
    <p:sldLayoutId id="214748366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Practice-II</a:t>
            </a:r>
            <a:br>
              <a:rPr lang="en-US" altLang="ko-KR" dirty="0" smtClean="0"/>
            </a:br>
            <a:r>
              <a:rPr lang="en-US" altLang="ko-KR" dirty="0" smtClean="0"/>
              <a:t>Arduino Programming on </a:t>
            </a:r>
            <a:r>
              <a:rPr lang="en-US" altLang="ko-KR" dirty="0" err="1" smtClean="0"/>
              <a:t>WoW</a:t>
            </a:r>
            <a:r>
              <a:rPr lang="en-US" altLang="ko-KR" dirty="0" smtClean="0"/>
              <a:t> Kit</a:t>
            </a:r>
            <a:br>
              <a:rPr lang="en-US" altLang="ko-KR" dirty="0" smtClean="0"/>
            </a:br>
            <a:r>
              <a:rPr lang="en-US" altLang="ko-KR" dirty="0" smtClean="0"/>
              <a:t>(I/O Handling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Part-II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 smtClean="0"/>
              <a:t>5. Temperature Sensor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1819-B1BE-466B-89D7-8849706283D2}" type="slidenum">
              <a:rPr lang="en-GB" altLang="ko-KR" smtClean="0"/>
              <a:pPr/>
              <a:t>2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198766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Code – Temperature Sensor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600890" y="1271452"/>
            <a:ext cx="255287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#</a:t>
            </a:r>
            <a:r>
              <a:rPr lang="en-US" altLang="ko-KR" sz="1600" b="1" dirty="0"/>
              <a:t>include &lt;</a:t>
            </a:r>
            <a:r>
              <a:rPr lang="en-US" altLang="ko-KR" sz="1600" b="1" dirty="0" err="1"/>
              <a:t>OneWire.h</a:t>
            </a:r>
            <a:r>
              <a:rPr lang="en-US" altLang="ko-KR" sz="1600" b="1" dirty="0"/>
              <a:t>&gt;  </a:t>
            </a:r>
          </a:p>
          <a:p>
            <a:endParaRPr lang="en-US" altLang="ko-KR" sz="1600" b="1" dirty="0"/>
          </a:p>
          <a:p>
            <a:r>
              <a:rPr lang="en-US" altLang="ko-KR" sz="1600" b="1" dirty="0" err="1"/>
              <a:t>OneWire</a:t>
            </a:r>
            <a:r>
              <a:rPr lang="en-US" altLang="ko-KR" sz="1600" b="1" dirty="0"/>
              <a:t> ds(2); </a:t>
            </a:r>
            <a:endParaRPr lang="en-US" altLang="ko-KR" sz="1600" b="1" dirty="0" smtClean="0"/>
          </a:p>
          <a:p>
            <a:endParaRPr lang="ko-KR" altLang="en-US" sz="1600" b="1" dirty="0"/>
          </a:p>
          <a:p>
            <a:r>
              <a:rPr lang="en-US" altLang="ko-KR" sz="1600" b="1" dirty="0"/>
              <a:t>void setup() 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Serial.begin</a:t>
            </a:r>
            <a:r>
              <a:rPr lang="en-US" altLang="ko-KR" sz="1600" b="1" dirty="0"/>
              <a:t>(9600);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loop() {</a:t>
            </a:r>
          </a:p>
          <a:p>
            <a:r>
              <a:rPr lang="en-US" altLang="ko-KR" sz="1600" b="1" dirty="0"/>
              <a:t>  byte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  byte present = 0;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byte data[12];</a:t>
            </a:r>
          </a:p>
          <a:p>
            <a:r>
              <a:rPr lang="en-US" altLang="ko-KR" sz="1600" b="1" dirty="0"/>
              <a:t>  byte </a:t>
            </a:r>
            <a:r>
              <a:rPr lang="en-US" altLang="ko-KR" sz="1600" b="1" dirty="0" err="1"/>
              <a:t>addr</a:t>
            </a:r>
            <a:r>
              <a:rPr lang="en-US" altLang="ko-KR" sz="1600" b="1" dirty="0"/>
              <a:t>[8];</a:t>
            </a:r>
          </a:p>
          <a:p>
            <a:r>
              <a:rPr lang="en-US" altLang="ko-KR" sz="1600" b="1" dirty="0"/>
              <a:t>  float Temp;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if (!</a:t>
            </a:r>
            <a:r>
              <a:rPr lang="en-US" altLang="ko-KR" sz="1600" b="1" dirty="0" err="1"/>
              <a:t>ds.search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addr</a:t>
            </a:r>
            <a:r>
              <a:rPr lang="en-US" altLang="ko-KR" sz="1600" b="1" dirty="0"/>
              <a:t>)) {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ds.reset_search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/>
              <a:t>    return;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smtClean="0"/>
              <a:t>}</a:t>
            </a:r>
            <a:endParaRPr lang="en-US" altLang="ko-KR" sz="1600" b="1" dirty="0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3611952" y="1271452"/>
            <a:ext cx="17417" cy="538938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7896" y="1271452"/>
            <a:ext cx="732681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  </a:t>
            </a:r>
            <a:r>
              <a:rPr lang="en-US" altLang="ko-KR" sz="1600" b="1" dirty="0" err="1" smtClean="0"/>
              <a:t>ds.reset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ds.select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addr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ds.write</a:t>
            </a:r>
            <a:r>
              <a:rPr lang="en-US" altLang="ko-KR" sz="1600" b="1" dirty="0"/>
              <a:t>(0x44,1); // start conversion, with parasite power on at the end</a:t>
            </a:r>
          </a:p>
          <a:p>
            <a:r>
              <a:rPr lang="en-US" altLang="ko-KR" sz="1600" b="1" dirty="0"/>
              <a:t>  delay(1000);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present = </a:t>
            </a:r>
            <a:r>
              <a:rPr lang="en-US" altLang="ko-KR" sz="1600" b="1" dirty="0" err="1"/>
              <a:t>ds.reset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ds.select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addr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ds.write</a:t>
            </a:r>
            <a:r>
              <a:rPr lang="en-US" altLang="ko-KR" sz="1600" b="1" dirty="0"/>
              <a:t>(0xBE); // Read Scratchpad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for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= 0;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&lt; 9;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data[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/>
              <a:t>] = </a:t>
            </a:r>
            <a:r>
              <a:rPr lang="en-US" altLang="ko-KR" sz="1600" b="1" dirty="0" err="1"/>
              <a:t>ds.read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/>
              <a:t>  }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  Temp</a:t>
            </a:r>
            <a:r>
              <a:rPr lang="en-US" altLang="ko-KR" sz="1600" b="1" dirty="0"/>
              <a:t>=(data[1]&lt;&lt;8)+data[0];</a:t>
            </a:r>
          </a:p>
          <a:p>
            <a:r>
              <a:rPr lang="en-US" altLang="ko-KR" sz="1600" b="1" dirty="0"/>
              <a:t>  Temp=Temp/16;</a:t>
            </a:r>
          </a:p>
          <a:p>
            <a:r>
              <a:rPr lang="en-US" altLang="ko-KR" sz="1600" b="1" dirty="0"/>
              <a:t>  </a:t>
            </a:r>
          </a:p>
          <a:p>
            <a:r>
              <a:rPr lang="en-US" altLang="ko-KR" sz="1600" b="1" dirty="0" smtClean="0"/>
              <a:t>  </a:t>
            </a:r>
            <a:r>
              <a:rPr lang="en-US" altLang="ko-KR" sz="1600" b="1" dirty="0" err="1" smtClean="0"/>
              <a:t>Serial.print</a:t>
            </a:r>
            <a:r>
              <a:rPr lang="en-US" altLang="ko-KR" sz="1600" b="1" dirty="0"/>
              <a:t>("C</a:t>
            </a:r>
            <a:r>
              <a:rPr lang="en-US" altLang="ko-KR" sz="1600" b="1" dirty="0" smtClean="0"/>
              <a:t>="); // Celsius output</a:t>
            </a:r>
            <a:endParaRPr lang="en-US" altLang="ko-KR" sz="1600" b="1" dirty="0"/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Serial.print</a:t>
            </a:r>
            <a:r>
              <a:rPr lang="en-US" altLang="ko-KR" sz="1600" b="1" dirty="0"/>
              <a:t>(Temp);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Serial.print</a:t>
            </a:r>
            <a:r>
              <a:rPr lang="en-US" altLang="ko-KR" sz="1600" b="1" dirty="0"/>
              <a:t>(", ");</a:t>
            </a:r>
          </a:p>
          <a:p>
            <a:r>
              <a:rPr lang="en-US" altLang="ko-KR" sz="1600" b="1" dirty="0"/>
              <a:t>  </a:t>
            </a:r>
            <a:endParaRPr lang="ko-KR" altLang="en-US" sz="1600" b="1" dirty="0"/>
          </a:p>
          <a:p>
            <a:r>
              <a:rPr lang="en-US" altLang="ko-KR" sz="1600" b="1" dirty="0" smtClean="0"/>
              <a:t>}</a:t>
            </a: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977" y="2775676"/>
            <a:ext cx="2056416" cy="23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4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Code – Temperature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Temperature </a:t>
            </a:r>
            <a:r>
              <a:rPr lang="en-US" altLang="ko-KR" dirty="0" smtClean="0"/>
              <a:t>sensor : DS18B20</a:t>
            </a:r>
            <a:endParaRPr lang="en-US" altLang="ko-KR" dirty="0"/>
          </a:p>
          <a:p>
            <a:r>
              <a:rPr lang="en-US" altLang="ko-KR" dirty="0" smtClean="0"/>
              <a:t>Hardware </a:t>
            </a:r>
            <a:r>
              <a:rPr lang="en-US" altLang="ko-KR" dirty="0"/>
              <a:t>Spec</a:t>
            </a:r>
          </a:p>
          <a:p>
            <a:pPr lvl="1"/>
            <a:r>
              <a:rPr lang="en-US" altLang="ko-KR" dirty="0" smtClean="0"/>
              <a:t>Temperature </a:t>
            </a:r>
            <a:r>
              <a:rPr lang="en-US" altLang="ko-KR" dirty="0"/>
              <a:t>range  : -55 ~ +125 ('C)</a:t>
            </a:r>
          </a:p>
          <a:p>
            <a:pPr lvl="1"/>
            <a:r>
              <a:rPr lang="en-US" altLang="ko-KR" dirty="0" smtClean="0"/>
              <a:t>Accuracy          </a:t>
            </a:r>
            <a:r>
              <a:rPr lang="en-US" altLang="ko-KR" dirty="0"/>
              <a:t>: ±0.5</a:t>
            </a:r>
          </a:p>
          <a:p>
            <a:endParaRPr lang="en-US" altLang="ko-KR" dirty="0"/>
          </a:p>
          <a:p>
            <a:r>
              <a:rPr lang="en-US" altLang="ko-KR" dirty="0" smtClean="0"/>
              <a:t>DS18B20 </a:t>
            </a:r>
            <a:r>
              <a:rPr lang="en-US" altLang="ko-KR" dirty="0"/>
              <a:t>Function Commands</a:t>
            </a:r>
          </a:p>
          <a:p>
            <a:pPr lvl="1"/>
            <a:r>
              <a:rPr lang="en-US" altLang="ko-KR" dirty="0" smtClean="0"/>
              <a:t> Address 0x44</a:t>
            </a:r>
          </a:p>
          <a:p>
            <a:pPr lvl="2"/>
            <a:r>
              <a:rPr lang="en-US" altLang="ko-KR" dirty="0" smtClean="0"/>
              <a:t>Convert T : initiates </a:t>
            </a:r>
            <a:r>
              <a:rPr lang="en-US" altLang="ko-KR" dirty="0"/>
              <a:t>a single temperature conversion</a:t>
            </a:r>
          </a:p>
          <a:p>
            <a:pPr lvl="1"/>
            <a:r>
              <a:rPr lang="en-US" altLang="ko-KR" dirty="0" smtClean="0"/>
              <a:t>Address 0xBE</a:t>
            </a:r>
          </a:p>
          <a:p>
            <a:pPr lvl="2"/>
            <a:r>
              <a:rPr lang="en-US" altLang="ko-KR" dirty="0" smtClean="0"/>
              <a:t>Read </a:t>
            </a:r>
            <a:r>
              <a:rPr lang="en-US" altLang="ko-KR" dirty="0"/>
              <a:t>Scratchpad  </a:t>
            </a:r>
            <a:r>
              <a:rPr lang="en-US" altLang="ko-KR" dirty="0" smtClean="0"/>
              <a:t>: allows </a:t>
            </a:r>
            <a:r>
              <a:rPr lang="en-US" altLang="ko-KR" dirty="0"/>
              <a:t>the master to read the contents </a:t>
            </a:r>
            <a:r>
              <a:rPr lang="en-US" altLang="ko-KR" dirty="0" smtClean="0"/>
              <a:t>of the </a:t>
            </a:r>
            <a:r>
              <a:rPr lang="en-US" altLang="ko-KR" dirty="0"/>
              <a:t>scratchpad.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9 </a:t>
            </a:r>
            <a:r>
              <a:rPr lang="en-US" altLang="ko-KR" dirty="0"/>
              <a:t>bytes = data byte 8 + CRC byte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OneWire</a:t>
            </a:r>
            <a:r>
              <a:rPr lang="en-US" altLang="ko-KR" dirty="0" smtClean="0"/>
              <a:t> </a:t>
            </a:r>
            <a:r>
              <a:rPr lang="en-US" altLang="ko-KR" dirty="0"/>
              <a:t>library</a:t>
            </a:r>
          </a:p>
          <a:p>
            <a:pPr lvl="1"/>
            <a:r>
              <a:rPr lang="en-US" altLang="ko-KR" dirty="0"/>
              <a:t>The library for accessing 1-wire temperature sensor, memory &amp; chips.</a:t>
            </a:r>
          </a:p>
          <a:p>
            <a:pPr lvl="1"/>
            <a:r>
              <a:rPr lang="en-US" altLang="ko-KR" dirty="0"/>
              <a:t>https://</a:t>
            </a:r>
            <a:r>
              <a:rPr lang="en-US" altLang="ko-KR" dirty="0" smtClean="0"/>
              <a:t>www.arduinolibraries.info/libraries/one-wire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337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LAB-3 FND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419496" y="1149532"/>
            <a:ext cx="5843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Program the system satisfying the following specification</a:t>
            </a:r>
            <a:endParaRPr lang="en-US" altLang="ko-KR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19496" y="1742027"/>
            <a:ext cx="6134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Spec.-1 : Change the sound(tone) if the switch is pushed.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More than 3 types of tones.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Spec.-2 : (optional)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Make the melody up by 1 octave.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* The melody(Super Mario) is uploaded in GitHub.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600594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9753600" y="6308725"/>
            <a:ext cx="2438400" cy="371475"/>
          </a:xfrm>
        </p:spPr>
        <p:txBody>
          <a:bodyPr/>
          <a:lstStyle/>
          <a:p>
            <a:fld id="{167B13BD-08F8-4306-8E9C-823244D027DC}" type="slidenum">
              <a:rPr lang="en-GB" altLang="ko-KR" smtClean="0"/>
              <a:pPr/>
              <a:t>6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75808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13057</TotalTime>
  <Words>272</Words>
  <Application>Microsoft Office PowerPoint</Application>
  <PresentationFormat>와이드스크린</PresentationFormat>
  <Paragraphs>79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Arial</vt:lpstr>
      <vt:lpstr>Wingdings</vt:lpstr>
      <vt:lpstr>Office 테마</vt:lpstr>
      <vt:lpstr>IoT Practice-II Arduino Programming on WoW Kit (I/O Handling) Part-II </vt:lpstr>
      <vt:lpstr>5. Temperature Sensor</vt:lpstr>
      <vt:lpstr>Sample Code – Temperature Sensor</vt:lpstr>
      <vt:lpstr>Sample Code – Temperature Sensor</vt:lpstr>
      <vt:lpstr>LAB-3 FND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Seungryeol Yoo</dc:creator>
  <cp:lastModifiedBy>kutjks@outlook.com</cp:lastModifiedBy>
  <cp:revision>741</cp:revision>
  <cp:lastPrinted>2018-09-06T02:04:17Z</cp:lastPrinted>
  <dcterms:created xsi:type="dcterms:W3CDTF">2017-04-28T04:49:28Z</dcterms:created>
  <dcterms:modified xsi:type="dcterms:W3CDTF">2019-08-21T22:58:11Z</dcterms:modified>
</cp:coreProperties>
</file>