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6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9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9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AF90-593A-4251-9216-750496875DB6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080" y="340360"/>
            <a:ext cx="477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 -&gt; Common -&gt; Click “IoTMakers_Libraries.zip“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732913"/>
            <a:ext cx="11650136" cy="27099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0680" y="2981960"/>
            <a:ext cx="11455400" cy="49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2" y="3938773"/>
            <a:ext cx="11650136" cy="2800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680" y="3555398"/>
            <a:ext cx="223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Click download button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271000" y="5577840"/>
            <a:ext cx="97536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7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080" y="340360"/>
            <a:ext cx="968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 Decompress IoTMakers_Libraries.zip file and copy </a:t>
            </a:r>
            <a:r>
              <a:rPr lang="en-US" altLang="ko-KR" sz="1400" dirty="0" err="1" smtClean="0"/>
              <a:t>DallasTemerature</a:t>
            </a:r>
            <a:r>
              <a:rPr lang="en-US" altLang="ko-KR" sz="1400" dirty="0" smtClean="0"/>
              <a:t> / </a:t>
            </a:r>
            <a:r>
              <a:rPr lang="en-US" altLang="ko-KR" sz="1400" dirty="0" err="1" smtClean="0"/>
              <a:t>IoTStarterKit_Eth</a:t>
            </a:r>
            <a:r>
              <a:rPr lang="en-US" altLang="ko-KR" sz="1400" dirty="0" smtClean="0"/>
              <a:t> / </a:t>
            </a:r>
            <a:r>
              <a:rPr lang="en-US" altLang="ko-KR" sz="1400" dirty="0" err="1" smtClean="0"/>
              <a:t>IoTStarterKit_WiFi</a:t>
            </a:r>
            <a:r>
              <a:rPr lang="en-US" altLang="ko-KR" sz="1400" dirty="0" smtClean="0"/>
              <a:t> Folder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" y="723734"/>
            <a:ext cx="2402525" cy="14098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3720" y="723734"/>
            <a:ext cx="1940560" cy="100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080" y="2209362"/>
            <a:ext cx="552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Paste to C:\Users\{PC_NAME}\Documents\Arduino\libraries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2" y="2727960"/>
            <a:ext cx="7077075" cy="16764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6582" y="3293505"/>
            <a:ext cx="1940560" cy="66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3080" y="4774762"/>
            <a:ext cx="1995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</a:t>
            </a:r>
            <a:r>
              <a:rPr lang="en-US" altLang="ko-KR" sz="1400" dirty="0" smtClean="0"/>
              <a:t>Restart </a:t>
            </a:r>
            <a:r>
              <a:rPr lang="en-US" altLang="ko-KR" sz="1400" dirty="0" smtClean="0"/>
              <a:t>Arduino IDE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95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chunghyeon</dc:creator>
  <cp:lastModifiedBy>chunghyeon</cp:lastModifiedBy>
  <cp:revision>3</cp:revision>
  <dcterms:created xsi:type="dcterms:W3CDTF">2019-08-21T14:28:46Z</dcterms:created>
  <dcterms:modified xsi:type="dcterms:W3CDTF">2019-08-21T15:00:17Z</dcterms:modified>
</cp:coreProperties>
</file>