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0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6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7062-6BE7-4FFB-9374-B6B470985C2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20F-8363-489E-8647-253D47BC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43" y="803696"/>
            <a:ext cx="8552714" cy="5250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544" y="188374"/>
            <a:ext cx="320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Process of Register Device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41251" y="2180040"/>
            <a:ext cx="3681797" cy="498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23048" y="2200596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Input Device Name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66851" y="5358201"/>
            <a:ext cx="977561" cy="316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87582" y="5366997"/>
            <a:ext cx="122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Click Button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324100"/>
            <a:ext cx="8924925" cy="220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544" y="188374"/>
            <a:ext cx="320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Process of Register Device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2211" y="3704694"/>
            <a:ext cx="1373564" cy="498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8945" y="4002953"/>
            <a:ext cx="122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Click Button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2862"/>
            <a:ext cx="9077325" cy="6772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16376" y="1375525"/>
            <a:ext cx="1900092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25519" y="1375525"/>
            <a:ext cx="1900092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30090" y="1375525"/>
            <a:ext cx="1900092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7084" y="1815065"/>
            <a:ext cx="576554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68106" y="1067748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Select Collect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13638" y="1842828"/>
            <a:ext cx="122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Clic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k button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4826" y="106774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int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0882" y="1635814"/>
            <a:ext cx="3199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Insert Tag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Stream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ID : Temperature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9818" y="1428505"/>
            <a:ext cx="427767" cy="14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83066" y="1428504"/>
            <a:ext cx="427767" cy="14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64941" y="1428503"/>
            <a:ext cx="427767" cy="14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7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066800"/>
            <a:ext cx="8963025" cy="4724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13179" y="2203587"/>
            <a:ext cx="886587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2781" y="246063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View Log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7151" y="2203587"/>
            <a:ext cx="776703" cy="2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36375" y="2460638"/>
            <a:ext cx="1126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View Chart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58307" y="2386073"/>
            <a:ext cx="427767" cy="14912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933575"/>
            <a:ext cx="6315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chnaaam</dc:creator>
  <cp:lastModifiedBy>chunghyeon</cp:lastModifiedBy>
  <cp:revision>6</cp:revision>
  <dcterms:created xsi:type="dcterms:W3CDTF">2019-08-16T05:54:36Z</dcterms:created>
  <dcterms:modified xsi:type="dcterms:W3CDTF">2019-08-21T14:54:47Z</dcterms:modified>
</cp:coreProperties>
</file>