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6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0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9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6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9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AF90-593A-4251-9216-750496875DB6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6EAD-C96E-4E87-9F8D-5AEDC24E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2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080" y="340360"/>
            <a:ext cx="330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IoT</a:t>
            </a:r>
            <a:r>
              <a:rPr lang="en-US" altLang="ko-KR" sz="1400" dirty="0" smtClean="0"/>
              <a:t> Development -&gt; My Dashboard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62" y="859374"/>
            <a:ext cx="3474458" cy="249416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825212" y="1845479"/>
            <a:ext cx="541576" cy="5219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373"/>
          <a:stretch/>
        </p:blipFill>
        <p:spPr>
          <a:xfrm>
            <a:off x="6958074" y="261958"/>
            <a:ext cx="2414464" cy="3167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3080" y="3625136"/>
            <a:ext cx="342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Click “</a:t>
            </a:r>
            <a:r>
              <a:rPr lang="en-US" altLang="ko-KR" sz="1400" dirty="0" smtClean="0"/>
              <a:t>Tag Stream” and “Add” button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308" y="4161232"/>
            <a:ext cx="3226566" cy="1928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95998" y="3625135"/>
            <a:ext cx="221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Click “</a:t>
            </a:r>
            <a:r>
              <a:rPr lang="en-US" altLang="ko-KR" sz="1400" dirty="0" smtClean="0"/>
              <a:t>Setting” button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797" y="3692921"/>
            <a:ext cx="2450466" cy="27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080" y="340360"/>
            <a:ext cx="7143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</a:t>
            </a:r>
            <a:r>
              <a:rPr lang="en-US" altLang="ko-KR" sz="1400" dirty="0" smtClean="0"/>
              <a:t>Select Device -&gt; Tag Stream -&gt; Icons -&gt; Click “Add” Button -&gt; Click “Save” Button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96" y="902627"/>
            <a:ext cx="2717612" cy="33181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080" y="4321360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>Do something else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55" y="1065933"/>
            <a:ext cx="3992488" cy="242345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825212" y="1845479"/>
            <a:ext cx="541576" cy="5219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2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chunghyeon</dc:creator>
  <cp:lastModifiedBy>chunghyeon</cp:lastModifiedBy>
  <cp:revision>3</cp:revision>
  <dcterms:created xsi:type="dcterms:W3CDTF">2019-08-21T14:28:46Z</dcterms:created>
  <dcterms:modified xsi:type="dcterms:W3CDTF">2019-08-21T14:51:49Z</dcterms:modified>
</cp:coreProperties>
</file>