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7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1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3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3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6D81-3998-4FD4-99A8-D2276C8962D8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04B7-19C0-47F5-905B-A6FB81375A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6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cessing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9130" y="211363"/>
            <a:ext cx="788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Go here </a:t>
            </a:r>
            <a:r>
              <a:rPr lang="en-US" altLang="ko-KR" sz="1400" dirty="0" smtClean="0">
                <a:hlinkClick r:id="rId2"/>
              </a:rPr>
              <a:t>https://processing.org/</a:t>
            </a:r>
            <a:r>
              <a:rPr lang="en-US" altLang="ko-KR" sz="1400" dirty="0" smtClean="0"/>
              <a:t> -&gt; Click “Download Processing” -&gt; Click “Windows 64-bit”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84450" y="1809178"/>
            <a:ext cx="4712708" cy="3514356"/>
            <a:chOff x="1008587" y="795009"/>
            <a:chExt cx="5643380" cy="42083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507"/>
            <a:stretch/>
          </p:blipFill>
          <p:spPr>
            <a:xfrm>
              <a:off x="1008587" y="795009"/>
              <a:ext cx="5643380" cy="420837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68192" y="3543791"/>
              <a:ext cx="1817027" cy="211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68" y="1666875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130" y="211363"/>
            <a:ext cx="2787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Open the “processing” program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9680" y="2253296"/>
            <a:ext cx="7324726" cy="1676400"/>
            <a:chOff x="1067923" y="1056334"/>
            <a:chExt cx="7324726" cy="16764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924" y="1056334"/>
              <a:ext cx="7324725" cy="167640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067923" y="2063925"/>
              <a:ext cx="6981151" cy="2436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5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chunghyeon</dc:creator>
  <cp:lastModifiedBy>chunghyeon</cp:lastModifiedBy>
  <cp:revision>3</cp:revision>
  <dcterms:created xsi:type="dcterms:W3CDTF">2019-08-26T13:04:11Z</dcterms:created>
  <dcterms:modified xsi:type="dcterms:W3CDTF">2019-08-26T15:09:36Z</dcterms:modified>
</cp:coreProperties>
</file>