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94A5-E361-FE54-163F-7B74BB78C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FF00B-1B44-1A99-B65E-DCB41178C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A463-6CB9-632C-D35F-BA8724DD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6B732-FF28-320F-8A07-3FA4C090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2774-15E6-03FE-F605-6FB0240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6AD9-B1FC-25A6-58D9-054D6E97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164C-D645-2368-49EF-A118042BF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0767-D617-1290-5CB5-F28F2887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D693-023B-549B-1633-AE216A77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8352-03F8-6489-2A35-4D39B923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28A4C-EBA7-AD97-642D-4201C4343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D1F41-71F4-EC3F-226A-443BA7F14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6930-D7EF-20E5-EF13-C039D3EC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B635-6B58-54DE-8BBB-F02A2C29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EA19-29B4-CC5A-40DF-96A9E969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AC0B-5D6C-6B55-155B-B4B92856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D84F-23CC-0254-E716-2CF27517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4D8D-2207-6CA4-1E3B-39CA5FC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32FC-2FA9-F6B7-6B80-7D76CA5E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0D45-74B0-EA0D-1549-5B41749F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10B1-797A-A5B0-8642-EDCAA93F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8D3B1-A5BC-D680-A814-9DF589DA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00C5-8AC2-B951-0867-BE81BC65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6934-7FF0-9D19-D459-AB02ACC8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79AE-F29C-5E52-2F3C-E07BA423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1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B46F-7669-9B75-AB2D-944526A2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A89-806F-337B-A422-6F9768177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62742-87DB-AA30-6051-BDEF174E0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9B75-F325-BFFB-0D0A-C7EE1E74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EE44C-C5BD-2753-092D-0709FB86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99FAA-8214-7E06-3808-155EB3E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FBFD-EA0D-3630-CF95-23A1F660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6833-C1E5-7647-ED92-A2E12A48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C72D-3559-F282-A664-65B0D8C37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38EBE-B232-1177-E24A-984B8B412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CF1CC-194B-24EC-3162-FAB38E1D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1D705-BAC0-763A-7EFB-1E5849A4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4DD98-72E3-8E34-3AC4-694D2A95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21C7C-230D-E201-F73A-027B79A2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783C-4504-3AA3-7897-62A9C775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6007E-A6E6-0CF7-FF67-9232D4CB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8042F-4A01-D982-5C2E-5D96AB8C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3EA73-48C2-2F93-EF24-22DD25CC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1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B36C5-DE40-336D-D0E4-24A3E65F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2B9A9-C4CC-810F-47E6-A684AFF3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2359D-8A29-967A-C324-8384892B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812-BD91-4E41-7D65-E1911F0E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E927-8314-21F6-F9C2-26278BBE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84DC9-4E21-7C8B-1F1E-06043505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EC6B9-9760-24ED-2FBE-003484F4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8013D-3012-9BA8-E7A0-5D6913B9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40D85-020A-2555-2F3D-F6D54EC2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88C8-16C3-CF11-E9E3-B84107EE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6913-8764-8B51-6492-DB558C674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F8DC0-1185-2F2D-5AFC-E08F3E370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ED08-07E6-BD2F-0E6D-A6B84A0E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0F7C6-D7E2-4E28-E91C-7DED698F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68D88-1441-4797-0F78-E09D1F73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A6FC5-0395-7B91-6958-8489E50D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EB2CF-8AE4-528B-C20D-D736F8E6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67F3-EA80-9183-CCE4-A28F4CED6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7BCC-A2C4-E640-AB3D-D2EA6D5BBF24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3E9A-00EF-466D-3BC5-30F7BBE58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08BF5-C511-E329-56F2-F5C9B0E1E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7DA83-9A32-6742-BCB7-2CE03B25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3056-CE60-BE4B-B247-0A34F5F8F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655"/>
            <a:ext cx="9144000" cy="52695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Spring Boot Config Server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C90896E2-C0EC-1A76-B925-2FCA1CB254EA}"/>
              </a:ext>
            </a:extLst>
          </p:cNvPr>
          <p:cNvSpPr/>
          <p:nvPr/>
        </p:nvSpPr>
        <p:spPr>
          <a:xfrm>
            <a:off x="9396249" y="2364828"/>
            <a:ext cx="1337818" cy="72521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F0CC10-7A8D-75E3-1683-08B298BE96C5}"/>
              </a:ext>
            </a:extLst>
          </p:cNvPr>
          <p:cNvSpPr/>
          <p:nvPr/>
        </p:nvSpPr>
        <p:spPr>
          <a:xfrm>
            <a:off x="5914127" y="2214337"/>
            <a:ext cx="1702678" cy="10405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BB3DB-6A13-DB63-548F-056E50EBAF36}"/>
              </a:ext>
            </a:extLst>
          </p:cNvPr>
          <p:cNvSpPr/>
          <p:nvPr/>
        </p:nvSpPr>
        <p:spPr>
          <a:xfrm>
            <a:off x="1785068" y="1426063"/>
            <a:ext cx="2091558" cy="1045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Config-Client</a:t>
            </a:r>
          </a:p>
          <a:p>
            <a:pPr algn="ctr"/>
            <a:r>
              <a:rPr lang="en-US" sz="1200" dirty="0"/>
              <a:t>Dev, QA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7106A-78BD-233D-70AA-F326ED22E5F4}"/>
              </a:ext>
            </a:extLst>
          </p:cNvPr>
          <p:cNvSpPr txBox="1"/>
          <p:nvPr/>
        </p:nvSpPr>
        <p:spPr>
          <a:xfrm>
            <a:off x="7777656" y="2488378"/>
            <a:ext cx="161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serves configurations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1EBC9D-8FE8-5007-9DAD-C2116E29322E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876626" y="1948953"/>
            <a:ext cx="2037501" cy="78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C93526-0939-0B32-5D22-D1006C794F1D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7616805" y="2727435"/>
            <a:ext cx="1779444" cy="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7F2D2-546A-B357-479F-380945A20745}"/>
              </a:ext>
            </a:extLst>
          </p:cNvPr>
          <p:cNvSpPr/>
          <p:nvPr/>
        </p:nvSpPr>
        <p:spPr>
          <a:xfrm>
            <a:off x="1785068" y="3438004"/>
            <a:ext cx="2091558" cy="1045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Config-Client1</a:t>
            </a:r>
          </a:p>
          <a:p>
            <a:pPr algn="ctr"/>
            <a:r>
              <a:rPr lang="en-US" sz="1200" dirty="0"/>
              <a:t>Dev, QA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999BEB-2B50-3892-C9E6-E7F5BC1A112A}"/>
              </a:ext>
            </a:extLst>
          </p:cNvPr>
          <p:cNvSpPr txBox="1"/>
          <p:nvPr/>
        </p:nvSpPr>
        <p:spPr>
          <a:xfrm>
            <a:off x="4134683" y="2120545"/>
            <a:ext cx="170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fetches properties at start/restart via actuator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FA54BB-CBE0-86FD-44D6-10CF80260FB0}"/>
              </a:ext>
            </a:extLst>
          </p:cNvPr>
          <p:cNvCxnSpPr>
            <a:stCxn id="20" idx="3"/>
            <a:endCxn id="5" idx="1"/>
          </p:cNvCxnSpPr>
          <p:nvPr/>
        </p:nvCxnSpPr>
        <p:spPr>
          <a:xfrm flipV="1">
            <a:off x="3876626" y="2734600"/>
            <a:ext cx="2037501" cy="122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E27252-BFE9-BE51-BEAB-5DAD9FCDFDD1}"/>
              </a:ext>
            </a:extLst>
          </p:cNvPr>
          <p:cNvSpPr txBox="1"/>
          <p:nvPr/>
        </p:nvSpPr>
        <p:spPr>
          <a:xfrm>
            <a:off x="4071066" y="3285603"/>
            <a:ext cx="170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fetches properties at start/restart via actuator</a:t>
            </a:r>
          </a:p>
        </p:txBody>
      </p:sp>
    </p:spTree>
    <p:extLst>
      <p:ext uri="{BB962C8B-B14F-4D97-AF65-F5344CB8AC3E}">
        <p14:creationId xmlns:p14="http://schemas.microsoft.com/office/powerpoint/2010/main" val="41999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Spring Boot Config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Config Server</dc:title>
  <dc:creator>Fauzdar, Viplav (Contractor)</dc:creator>
  <cp:lastModifiedBy>Fauzdar, Viplav (Contractor)</cp:lastModifiedBy>
  <cp:revision>2</cp:revision>
  <dcterms:created xsi:type="dcterms:W3CDTF">2023-04-03T15:33:14Z</dcterms:created>
  <dcterms:modified xsi:type="dcterms:W3CDTF">2023-04-05T18:52:37Z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2023-04-03T15:45:14Z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18e7b8b2-eba3-4c24-9130-59a2a5726ce0</vt:lpwstr>
  </property>
  <property fmtid="{D5CDD505-2E9C-101B-9397-08002B2CF9AE}" pid="8" name="MSIP_Label_67599526-06ca-49cc-9fa9-5307800a949a_ContentBits">
    <vt:lpwstr>0</vt:lpwstr>
  </property>
</Properties>
</file>