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72" r:id="rId7"/>
    <p:sldId id="273" r:id="rId8"/>
    <p:sldId id="262" r:id="rId9"/>
    <p:sldId id="263" r:id="rId10"/>
    <p:sldId id="258" r:id="rId11"/>
    <p:sldId id="264" r:id="rId12"/>
    <p:sldId id="274" r:id="rId13"/>
    <p:sldId id="265" r:id="rId14"/>
    <p:sldId id="266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1F6AC-D999-444B-812F-9FA72CA0FF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1CCE87-957D-48CC-B95E-6E8096D6BB0E}">
      <dgm:prSet/>
      <dgm:spPr/>
      <dgm:t>
        <a:bodyPr/>
        <a:lstStyle/>
        <a:p>
          <a:pPr>
            <a:defRPr cap="all"/>
          </a:pPr>
          <a:r>
            <a:rPr lang="en-US" b="0" i="0" baseline="0"/>
            <a:t>Importance of best practices</a:t>
          </a:r>
          <a:endParaRPr lang="en-US"/>
        </a:p>
      </dgm:t>
    </dgm:pt>
    <dgm:pt modelId="{882ECEED-5900-4061-9F11-1052176902A8}" type="parTrans" cxnId="{6AF6A216-6615-4D8A-BA2A-690FE40D870A}">
      <dgm:prSet/>
      <dgm:spPr/>
      <dgm:t>
        <a:bodyPr/>
        <a:lstStyle/>
        <a:p>
          <a:endParaRPr lang="en-US"/>
        </a:p>
      </dgm:t>
    </dgm:pt>
    <dgm:pt modelId="{3F35CAD1-4300-41FD-AF74-471805747C9D}" type="sibTrans" cxnId="{6AF6A216-6615-4D8A-BA2A-690FE40D870A}">
      <dgm:prSet/>
      <dgm:spPr/>
      <dgm:t>
        <a:bodyPr/>
        <a:lstStyle/>
        <a:p>
          <a:endParaRPr lang="en-US"/>
        </a:p>
      </dgm:t>
    </dgm:pt>
    <dgm:pt modelId="{FAA834DF-D3D0-4F16-B7AC-62C3F13504DB}">
      <dgm:prSet/>
      <dgm:spPr/>
      <dgm:t>
        <a:bodyPr/>
        <a:lstStyle/>
        <a:p>
          <a:pPr>
            <a:defRPr cap="all"/>
          </a:pPr>
          <a:r>
            <a:rPr lang="en-US" b="0" i="0" baseline="0"/>
            <a:t>Benefits of clean code: readability, maintainability, and scalability </a:t>
          </a:r>
          <a:endParaRPr lang="en-US"/>
        </a:p>
      </dgm:t>
    </dgm:pt>
    <dgm:pt modelId="{AFE64381-7E2C-4425-AABC-F90E2FDA720D}" type="parTrans" cxnId="{C6738941-7110-41F5-AF4C-CE6D8D143B5F}">
      <dgm:prSet/>
      <dgm:spPr/>
      <dgm:t>
        <a:bodyPr/>
        <a:lstStyle/>
        <a:p>
          <a:endParaRPr lang="en-US"/>
        </a:p>
      </dgm:t>
    </dgm:pt>
    <dgm:pt modelId="{E1F70DD4-AD87-4A6A-B6A4-D64E073BBA12}" type="sibTrans" cxnId="{C6738941-7110-41F5-AF4C-CE6D8D143B5F}">
      <dgm:prSet/>
      <dgm:spPr/>
      <dgm:t>
        <a:bodyPr/>
        <a:lstStyle/>
        <a:p>
          <a:endParaRPr lang="en-US"/>
        </a:p>
      </dgm:t>
    </dgm:pt>
    <dgm:pt modelId="{C4D565A0-7E1E-44F9-8926-10667660BCCA}" type="pres">
      <dgm:prSet presAssocID="{9C81F6AC-D999-444B-812F-9FA72CA0FFF1}" presName="root" presStyleCnt="0">
        <dgm:presLayoutVars>
          <dgm:dir/>
          <dgm:resizeHandles val="exact"/>
        </dgm:presLayoutVars>
      </dgm:prSet>
      <dgm:spPr/>
    </dgm:pt>
    <dgm:pt modelId="{83F47BA4-C6BC-44A9-A618-282EAF276EE6}" type="pres">
      <dgm:prSet presAssocID="{551CCE87-957D-48CC-B95E-6E8096D6BB0E}" presName="compNode" presStyleCnt="0"/>
      <dgm:spPr/>
    </dgm:pt>
    <dgm:pt modelId="{4B8ABA88-6C4C-45CC-8CE5-993FD1D3EB0D}" type="pres">
      <dgm:prSet presAssocID="{551CCE87-957D-48CC-B95E-6E8096D6BB0E}" presName="iconBgRect" presStyleLbl="bgShp" presStyleIdx="0" presStyleCnt="2"/>
      <dgm:spPr/>
    </dgm:pt>
    <dgm:pt modelId="{819EB4C1-DA95-42B2-A02F-5BB83BCFF7D4}" type="pres">
      <dgm:prSet presAssocID="{551CCE87-957D-48CC-B95E-6E8096D6BB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778DE9-E689-4F86-83B8-223892738F29}" type="pres">
      <dgm:prSet presAssocID="{551CCE87-957D-48CC-B95E-6E8096D6BB0E}" presName="spaceRect" presStyleCnt="0"/>
      <dgm:spPr/>
    </dgm:pt>
    <dgm:pt modelId="{C4DC9BC1-F862-4B60-A9C0-0F9AA4FA9B8D}" type="pres">
      <dgm:prSet presAssocID="{551CCE87-957D-48CC-B95E-6E8096D6BB0E}" presName="textRect" presStyleLbl="revTx" presStyleIdx="0" presStyleCnt="2">
        <dgm:presLayoutVars>
          <dgm:chMax val="1"/>
          <dgm:chPref val="1"/>
        </dgm:presLayoutVars>
      </dgm:prSet>
      <dgm:spPr/>
    </dgm:pt>
    <dgm:pt modelId="{68043345-E339-43E9-B19C-7911E66C773D}" type="pres">
      <dgm:prSet presAssocID="{3F35CAD1-4300-41FD-AF74-471805747C9D}" presName="sibTrans" presStyleCnt="0"/>
      <dgm:spPr/>
    </dgm:pt>
    <dgm:pt modelId="{1963B384-5C29-41B8-A776-C1516BF83BD9}" type="pres">
      <dgm:prSet presAssocID="{FAA834DF-D3D0-4F16-B7AC-62C3F13504DB}" presName="compNode" presStyleCnt="0"/>
      <dgm:spPr/>
    </dgm:pt>
    <dgm:pt modelId="{FAD2AEAA-508B-405A-8DB2-A89A5FEB5AA2}" type="pres">
      <dgm:prSet presAssocID="{FAA834DF-D3D0-4F16-B7AC-62C3F13504DB}" presName="iconBgRect" presStyleLbl="bgShp" presStyleIdx="1" presStyleCnt="2"/>
      <dgm:spPr/>
    </dgm:pt>
    <dgm:pt modelId="{9756630D-439F-4701-B39D-18DC48ABE58F}" type="pres">
      <dgm:prSet presAssocID="{FAA834DF-D3D0-4F16-B7AC-62C3F13504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2FFA439-8E41-45BC-B409-3661090CD9DE}" type="pres">
      <dgm:prSet presAssocID="{FAA834DF-D3D0-4F16-B7AC-62C3F13504DB}" presName="spaceRect" presStyleCnt="0"/>
      <dgm:spPr/>
    </dgm:pt>
    <dgm:pt modelId="{551B7026-A4F0-49F6-844B-C0D030695462}" type="pres">
      <dgm:prSet presAssocID="{FAA834DF-D3D0-4F16-B7AC-62C3F13504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F6A216-6615-4D8A-BA2A-690FE40D870A}" srcId="{9C81F6AC-D999-444B-812F-9FA72CA0FFF1}" destId="{551CCE87-957D-48CC-B95E-6E8096D6BB0E}" srcOrd="0" destOrd="0" parTransId="{882ECEED-5900-4061-9F11-1052176902A8}" sibTransId="{3F35CAD1-4300-41FD-AF74-471805747C9D}"/>
    <dgm:cxn modelId="{7CC66D21-6259-4781-BA5B-4B6AFDE04BC0}" type="presOf" srcId="{FAA834DF-D3D0-4F16-B7AC-62C3F13504DB}" destId="{551B7026-A4F0-49F6-844B-C0D030695462}" srcOrd="0" destOrd="0" presId="urn:microsoft.com/office/officeart/2018/5/layout/IconCircleLabelList"/>
    <dgm:cxn modelId="{C6738941-7110-41F5-AF4C-CE6D8D143B5F}" srcId="{9C81F6AC-D999-444B-812F-9FA72CA0FFF1}" destId="{FAA834DF-D3D0-4F16-B7AC-62C3F13504DB}" srcOrd="1" destOrd="0" parTransId="{AFE64381-7E2C-4425-AABC-F90E2FDA720D}" sibTransId="{E1F70DD4-AD87-4A6A-B6A4-D64E073BBA12}"/>
    <dgm:cxn modelId="{86C8A975-77D2-4CA7-9575-83587CFC1DFA}" type="presOf" srcId="{9C81F6AC-D999-444B-812F-9FA72CA0FFF1}" destId="{C4D565A0-7E1E-44F9-8926-10667660BCCA}" srcOrd="0" destOrd="0" presId="urn:microsoft.com/office/officeart/2018/5/layout/IconCircleLabelList"/>
    <dgm:cxn modelId="{DD05B3C7-344B-47EE-B587-BF3ECD1BDDF0}" type="presOf" srcId="{551CCE87-957D-48CC-B95E-6E8096D6BB0E}" destId="{C4DC9BC1-F862-4B60-A9C0-0F9AA4FA9B8D}" srcOrd="0" destOrd="0" presId="urn:microsoft.com/office/officeart/2018/5/layout/IconCircleLabelList"/>
    <dgm:cxn modelId="{4DC6FB2A-C471-4358-8B2E-4F9436EC9381}" type="presParOf" srcId="{C4D565A0-7E1E-44F9-8926-10667660BCCA}" destId="{83F47BA4-C6BC-44A9-A618-282EAF276EE6}" srcOrd="0" destOrd="0" presId="urn:microsoft.com/office/officeart/2018/5/layout/IconCircleLabelList"/>
    <dgm:cxn modelId="{8DC509DD-E142-427C-A342-86E7FFA646BA}" type="presParOf" srcId="{83F47BA4-C6BC-44A9-A618-282EAF276EE6}" destId="{4B8ABA88-6C4C-45CC-8CE5-993FD1D3EB0D}" srcOrd="0" destOrd="0" presId="urn:microsoft.com/office/officeart/2018/5/layout/IconCircleLabelList"/>
    <dgm:cxn modelId="{305D7494-74D9-41BD-83A5-8F982644C3D9}" type="presParOf" srcId="{83F47BA4-C6BC-44A9-A618-282EAF276EE6}" destId="{819EB4C1-DA95-42B2-A02F-5BB83BCFF7D4}" srcOrd="1" destOrd="0" presId="urn:microsoft.com/office/officeart/2018/5/layout/IconCircleLabelList"/>
    <dgm:cxn modelId="{70F21909-E24C-4A16-B090-5F1EDF6DC4AF}" type="presParOf" srcId="{83F47BA4-C6BC-44A9-A618-282EAF276EE6}" destId="{D0778DE9-E689-4F86-83B8-223892738F29}" srcOrd="2" destOrd="0" presId="urn:microsoft.com/office/officeart/2018/5/layout/IconCircleLabelList"/>
    <dgm:cxn modelId="{A38CCC24-D52F-480D-A831-110FB176EAE2}" type="presParOf" srcId="{83F47BA4-C6BC-44A9-A618-282EAF276EE6}" destId="{C4DC9BC1-F862-4B60-A9C0-0F9AA4FA9B8D}" srcOrd="3" destOrd="0" presId="urn:microsoft.com/office/officeart/2018/5/layout/IconCircleLabelList"/>
    <dgm:cxn modelId="{7F835179-115E-4000-BA0E-6C5366B73FE0}" type="presParOf" srcId="{C4D565A0-7E1E-44F9-8926-10667660BCCA}" destId="{68043345-E339-43E9-B19C-7911E66C773D}" srcOrd="1" destOrd="0" presId="urn:microsoft.com/office/officeart/2018/5/layout/IconCircleLabelList"/>
    <dgm:cxn modelId="{4CAF64B8-D99A-468F-857F-1A367E250DFC}" type="presParOf" srcId="{C4D565A0-7E1E-44F9-8926-10667660BCCA}" destId="{1963B384-5C29-41B8-A776-C1516BF83BD9}" srcOrd="2" destOrd="0" presId="urn:microsoft.com/office/officeart/2018/5/layout/IconCircleLabelList"/>
    <dgm:cxn modelId="{A1755A45-0C9A-4320-82E3-A20F5B9E0765}" type="presParOf" srcId="{1963B384-5C29-41B8-A776-C1516BF83BD9}" destId="{FAD2AEAA-508B-405A-8DB2-A89A5FEB5AA2}" srcOrd="0" destOrd="0" presId="urn:microsoft.com/office/officeart/2018/5/layout/IconCircleLabelList"/>
    <dgm:cxn modelId="{CEB66A45-08B4-41E0-BE00-319AA024ADC2}" type="presParOf" srcId="{1963B384-5C29-41B8-A776-C1516BF83BD9}" destId="{9756630D-439F-4701-B39D-18DC48ABE58F}" srcOrd="1" destOrd="0" presId="urn:microsoft.com/office/officeart/2018/5/layout/IconCircleLabelList"/>
    <dgm:cxn modelId="{134B42A8-B5EF-45F9-8F2B-CE36CB732E77}" type="presParOf" srcId="{1963B384-5C29-41B8-A776-C1516BF83BD9}" destId="{A2FFA439-8E41-45BC-B409-3661090CD9DE}" srcOrd="2" destOrd="0" presId="urn:microsoft.com/office/officeart/2018/5/layout/IconCircleLabelList"/>
    <dgm:cxn modelId="{37D27891-BA83-4444-87D4-675A3EDDCDD3}" type="presParOf" srcId="{1963B384-5C29-41B8-A776-C1516BF83BD9}" destId="{551B7026-A4F0-49F6-844B-C0D0306954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FBE79-770E-4B64-848C-E6023583833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015370-D356-44B2-9894-619F35415EE7}">
      <dgm:prSet/>
      <dgm:spPr/>
      <dgm:t>
        <a:bodyPr/>
        <a:lstStyle/>
        <a:p>
          <a:r>
            <a:rPr lang="en-US" b="0" i="0" baseline="0"/>
            <a:t>Peer reviews for feedback and knowledge sharing</a:t>
          </a:r>
          <a:endParaRPr lang="en-US"/>
        </a:p>
      </dgm:t>
    </dgm:pt>
    <dgm:pt modelId="{CFF1ACD3-3B33-4FE7-AF81-24AE21614572}" type="parTrans" cxnId="{71D30997-97F2-44A4-BCC8-DA84CC80922B}">
      <dgm:prSet/>
      <dgm:spPr/>
      <dgm:t>
        <a:bodyPr/>
        <a:lstStyle/>
        <a:p>
          <a:endParaRPr lang="en-US"/>
        </a:p>
      </dgm:t>
    </dgm:pt>
    <dgm:pt modelId="{CD9DB37F-E2F2-48FC-8889-29959D1DA9F4}" type="sibTrans" cxnId="{71D30997-97F2-44A4-BCC8-DA84CC80922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DCEA5C5-4348-4AB0-97BA-177C221554B4}">
      <dgm:prSet/>
      <dgm:spPr/>
      <dgm:t>
        <a:bodyPr/>
        <a:lstStyle/>
        <a:p>
          <a:r>
            <a:rPr lang="en-US" b="0" i="0" baseline="0"/>
            <a:t>Use static analysis tools like SonarQube</a:t>
          </a:r>
          <a:endParaRPr lang="en-US"/>
        </a:p>
      </dgm:t>
    </dgm:pt>
    <dgm:pt modelId="{438D48EC-811D-4101-BC7C-82C9B6263F64}" type="parTrans" cxnId="{C1956225-DFD4-409C-9AF0-BC9D9252CBE4}">
      <dgm:prSet/>
      <dgm:spPr/>
      <dgm:t>
        <a:bodyPr/>
        <a:lstStyle/>
        <a:p>
          <a:endParaRPr lang="en-US"/>
        </a:p>
      </dgm:t>
    </dgm:pt>
    <dgm:pt modelId="{0DACF84F-C6A0-4D66-B4BE-0C73BDFB8161}" type="sibTrans" cxnId="{C1956225-DFD4-409C-9AF0-BC9D9252CBE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2AD133F-F3C2-4D8B-917B-ECA9FE38E8B7}">
      <dgm:prSet/>
      <dgm:spPr/>
      <dgm:t>
        <a:bodyPr/>
        <a:lstStyle/>
        <a:p>
          <a:r>
            <a:rPr lang="en-US" b="0" i="0" baseline="0"/>
            <a:t>Maintain proper documentation </a:t>
          </a:r>
          <a:endParaRPr lang="en-US"/>
        </a:p>
      </dgm:t>
    </dgm:pt>
    <dgm:pt modelId="{3B232B87-CA32-4F34-8D19-E1176CD7229B}" type="parTrans" cxnId="{93F9A6CE-E447-4D34-8699-DE7927FBDE40}">
      <dgm:prSet/>
      <dgm:spPr/>
      <dgm:t>
        <a:bodyPr/>
        <a:lstStyle/>
        <a:p>
          <a:endParaRPr lang="en-US"/>
        </a:p>
      </dgm:t>
    </dgm:pt>
    <dgm:pt modelId="{F9D57544-1884-48E3-A243-2521CD46F36D}" type="sibTrans" cxnId="{93F9A6CE-E447-4D34-8699-DE7927FBDE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211A2BF-13DA-4562-B01E-289A6D26929F}" type="pres">
      <dgm:prSet presAssocID="{DCBFBE79-770E-4B64-848C-E60235838337}" presName="Name0" presStyleCnt="0">
        <dgm:presLayoutVars>
          <dgm:animLvl val="lvl"/>
          <dgm:resizeHandles val="exact"/>
        </dgm:presLayoutVars>
      </dgm:prSet>
      <dgm:spPr/>
    </dgm:pt>
    <dgm:pt modelId="{8107C6EB-6C4C-4A54-96B7-07DDDE5A0EBF}" type="pres">
      <dgm:prSet presAssocID="{C8015370-D356-44B2-9894-619F35415EE7}" presName="compositeNode" presStyleCnt="0">
        <dgm:presLayoutVars>
          <dgm:bulletEnabled val="1"/>
        </dgm:presLayoutVars>
      </dgm:prSet>
      <dgm:spPr/>
    </dgm:pt>
    <dgm:pt modelId="{CCCDEACD-F7F1-4426-99C5-234E5F741F2B}" type="pres">
      <dgm:prSet presAssocID="{C8015370-D356-44B2-9894-619F35415EE7}" presName="bgRect" presStyleLbl="bgAccFollowNode1" presStyleIdx="0" presStyleCnt="3"/>
      <dgm:spPr/>
    </dgm:pt>
    <dgm:pt modelId="{44A48164-7A06-47AA-9B2D-BBB6F1429019}" type="pres">
      <dgm:prSet presAssocID="{CD9DB37F-E2F2-48FC-8889-29959D1DA9F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49FF3A5-0957-4DE6-90EE-6E43F65B18FB}" type="pres">
      <dgm:prSet presAssocID="{C8015370-D356-44B2-9894-619F35415EE7}" presName="bottomLine" presStyleLbl="alignNode1" presStyleIdx="1" presStyleCnt="6">
        <dgm:presLayoutVars/>
      </dgm:prSet>
      <dgm:spPr/>
    </dgm:pt>
    <dgm:pt modelId="{CEC201CB-AD7C-4D6C-94F9-04F7FFD942B2}" type="pres">
      <dgm:prSet presAssocID="{C8015370-D356-44B2-9894-619F35415EE7}" presName="nodeText" presStyleLbl="bgAccFollowNode1" presStyleIdx="0" presStyleCnt="3">
        <dgm:presLayoutVars>
          <dgm:bulletEnabled val="1"/>
        </dgm:presLayoutVars>
      </dgm:prSet>
      <dgm:spPr/>
    </dgm:pt>
    <dgm:pt modelId="{F1D82051-68B4-4F8C-964F-92787D452B9F}" type="pres">
      <dgm:prSet presAssocID="{CD9DB37F-E2F2-48FC-8889-29959D1DA9F4}" presName="sibTrans" presStyleCnt="0"/>
      <dgm:spPr/>
    </dgm:pt>
    <dgm:pt modelId="{C8CCE7BF-F436-4E7D-9755-FEE610871B41}" type="pres">
      <dgm:prSet presAssocID="{2DCEA5C5-4348-4AB0-97BA-177C221554B4}" presName="compositeNode" presStyleCnt="0">
        <dgm:presLayoutVars>
          <dgm:bulletEnabled val="1"/>
        </dgm:presLayoutVars>
      </dgm:prSet>
      <dgm:spPr/>
    </dgm:pt>
    <dgm:pt modelId="{FE444AB9-34B4-4FC3-9F17-091A6A59F102}" type="pres">
      <dgm:prSet presAssocID="{2DCEA5C5-4348-4AB0-97BA-177C221554B4}" presName="bgRect" presStyleLbl="bgAccFollowNode1" presStyleIdx="1" presStyleCnt="3"/>
      <dgm:spPr/>
    </dgm:pt>
    <dgm:pt modelId="{42F1D19E-CC0D-431A-BC3E-ED4344396206}" type="pres">
      <dgm:prSet presAssocID="{0DACF84F-C6A0-4D66-B4BE-0C73BDFB816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F7042C6-03A4-4BAE-AC8D-583D5411A524}" type="pres">
      <dgm:prSet presAssocID="{2DCEA5C5-4348-4AB0-97BA-177C221554B4}" presName="bottomLine" presStyleLbl="alignNode1" presStyleIdx="3" presStyleCnt="6">
        <dgm:presLayoutVars/>
      </dgm:prSet>
      <dgm:spPr/>
    </dgm:pt>
    <dgm:pt modelId="{56225950-81F1-4F1F-8B1F-888B7E6B0DE4}" type="pres">
      <dgm:prSet presAssocID="{2DCEA5C5-4348-4AB0-97BA-177C221554B4}" presName="nodeText" presStyleLbl="bgAccFollowNode1" presStyleIdx="1" presStyleCnt="3">
        <dgm:presLayoutVars>
          <dgm:bulletEnabled val="1"/>
        </dgm:presLayoutVars>
      </dgm:prSet>
      <dgm:spPr/>
    </dgm:pt>
    <dgm:pt modelId="{FC945DAB-0940-44E4-9124-B31AF22B22D8}" type="pres">
      <dgm:prSet presAssocID="{0DACF84F-C6A0-4D66-B4BE-0C73BDFB8161}" presName="sibTrans" presStyleCnt="0"/>
      <dgm:spPr/>
    </dgm:pt>
    <dgm:pt modelId="{4E0F71F8-9AC7-4293-ADF6-9BB7BDEFC33F}" type="pres">
      <dgm:prSet presAssocID="{42AD133F-F3C2-4D8B-917B-ECA9FE38E8B7}" presName="compositeNode" presStyleCnt="0">
        <dgm:presLayoutVars>
          <dgm:bulletEnabled val="1"/>
        </dgm:presLayoutVars>
      </dgm:prSet>
      <dgm:spPr/>
    </dgm:pt>
    <dgm:pt modelId="{0BB459D6-4021-42BD-AF32-05627E4B96B6}" type="pres">
      <dgm:prSet presAssocID="{42AD133F-F3C2-4D8B-917B-ECA9FE38E8B7}" presName="bgRect" presStyleLbl="bgAccFollowNode1" presStyleIdx="2" presStyleCnt="3"/>
      <dgm:spPr/>
    </dgm:pt>
    <dgm:pt modelId="{4BAB7D9D-640A-462F-A02E-EE26F45DD506}" type="pres">
      <dgm:prSet presAssocID="{F9D57544-1884-48E3-A243-2521CD46F36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EEC0110-BC21-4A2F-A091-7646C863F978}" type="pres">
      <dgm:prSet presAssocID="{42AD133F-F3C2-4D8B-917B-ECA9FE38E8B7}" presName="bottomLine" presStyleLbl="alignNode1" presStyleIdx="5" presStyleCnt="6">
        <dgm:presLayoutVars/>
      </dgm:prSet>
      <dgm:spPr/>
    </dgm:pt>
    <dgm:pt modelId="{B6D63DEB-21F2-42BA-AA52-A6C5A9462192}" type="pres">
      <dgm:prSet presAssocID="{42AD133F-F3C2-4D8B-917B-ECA9FE38E8B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71CE51B-CF0A-4E2F-BA13-7F7892BCBFE6}" type="presOf" srcId="{2DCEA5C5-4348-4AB0-97BA-177C221554B4}" destId="{FE444AB9-34B4-4FC3-9F17-091A6A59F102}" srcOrd="0" destOrd="0" presId="urn:microsoft.com/office/officeart/2016/7/layout/BasicLinearProcessNumbered"/>
    <dgm:cxn modelId="{C1956225-DFD4-409C-9AF0-BC9D9252CBE4}" srcId="{DCBFBE79-770E-4B64-848C-E60235838337}" destId="{2DCEA5C5-4348-4AB0-97BA-177C221554B4}" srcOrd="1" destOrd="0" parTransId="{438D48EC-811D-4101-BC7C-82C9B6263F64}" sibTransId="{0DACF84F-C6A0-4D66-B4BE-0C73BDFB8161}"/>
    <dgm:cxn modelId="{823CEE40-F165-41D3-BF5B-0D603EB55093}" type="presOf" srcId="{C8015370-D356-44B2-9894-619F35415EE7}" destId="{CEC201CB-AD7C-4D6C-94F9-04F7FFD942B2}" srcOrd="1" destOrd="0" presId="urn:microsoft.com/office/officeart/2016/7/layout/BasicLinearProcessNumbered"/>
    <dgm:cxn modelId="{25F03373-5D86-45AB-9C67-7CE8D67ACD30}" type="presOf" srcId="{2DCEA5C5-4348-4AB0-97BA-177C221554B4}" destId="{56225950-81F1-4F1F-8B1F-888B7E6B0DE4}" srcOrd="1" destOrd="0" presId="urn:microsoft.com/office/officeart/2016/7/layout/BasicLinearProcessNumbered"/>
    <dgm:cxn modelId="{68D15A89-B5C0-4D3C-964D-6AFE46EDC8E1}" type="presOf" srcId="{DCBFBE79-770E-4B64-848C-E60235838337}" destId="{B211A2BF-13DA-4562-B01E-289A6D26929F}" srcOrd="0" destOrd="0" presId="urn:microsoft.com/office/officeart/2016/7/layout/BasicLinearProcessNumbered"/>
    <dgm:cxn modelId="{71D30997-97F2-44A4-BCC8-DA84CC80922B}" srcId="{DCBFBE79-770E-4B64-848C-E60235838337}" destId="{C8015370-D356-44B2-9894-619F35415EE7}" srcOrd="0" destOrd="0" parTransId="{CFF1ACD3-3B33-4FE7-AF81-24AE21614572}" sibTransId="{CD9DB37F-E2F2-48FC-8889-29959D1DA9F4}"/>
    <dgm:cxn modelId="{CC584E9A-6B49-48FB-82B5-FA1FB146A261}" type="presOf" srcId="{42AD133F-F3C2-4D8B-917B-ECA9FE38E8B7}" destId="{B6D63DEB-21F2-42BA-AA52-A6C5A9462192}" srcOrd="1" destOrd="0" presId="urn:microsoft.com/office/officeart/2016/7/layout/BasicLinearProcessNumbered"/>
    <dgm:cxn modelId="{169D36C1-DCAD-42B4-B2DF-50D8669CAD74}" type="presOf" srcId="{42AD133F-F3C2-4D8B-917B-ECA9FE38E8B7}" destId="{0BB459D6-4021-42BD-AF32-05627E4B96B6}" srcOrd="0" destOrd="0" presId="urn:microsoft.com/office/officeart/2016/7/layout/BasicLinearProcessNumbered"/>
    <dgm:cxn modelId="{E3A160C7-F712-4DCF-A8BD-5093A7F82B04}" type="presOf" srcId="{0DACF84F-C6A0-4D66-B4BE-0C73BDFB8161}" destId="{42F1D19E-CC0D-431A-BC3E-ED4344396206}" srcOrd="0" destOrd="0" presId="urn:microsoft.com/office/officeart/2016/7/layout/BasicLinearProcessNumbered"/>
    <dgm:cxn modelId="{CF5B8EC7-AC93-4F8B-A4B7-6D8D19CCA649}" type="presOf" srcId="{F9D57544-1884-48E3-A243-2521CD46F36D}" destId="{4BAB7D9D-640A-462F-A02E-EE26F45DD506}" srcOrd="0" destOrd="0" presId="urn:microsoft.com/office/officeart/2016/7/layout/BasicLinearProcessNumbered"/>
    <dgm:cxn modelId="{206EE6CB-9CA4-4F9F-AE21-1285B3F5C9CB}" type="presOf" srcId="{C8015370-D356-44B2-9894-619F35415EE7}" destId="{CCCDEACD-F7F1-4426-99C5-234E5F741F2B}" srcOrd="0" destOrd="0" presId="urn:microsoft.com/office/officeart/2016/7/layout/BasicLinearProcessNumbered"/>
    <dgm:cxn modelId="{93F9A6CE-E447-4D34-8699-DE7927FBDE40}" srcId="{DCBFBE79-770E-4B64-848C-E60235838337}" destId="{42AD133F-F3C2-4D8B-917B-ECA9FE38E8B7}" srcOrd="2" destOrd="0" parTransId="{3B232B87-CA32-4F34-8D19-E1176CD7229B}" sibTransId="{F9D57544-1884-48E3-A243-2521CD46F36D}"/>
    <dgm:cxn modelId="{08A93CD1-3D5D-4919-94C5-B6A4A2A0AB0E}" type="presOf" srcId="{CD9DB37F-E2F2-48FC-8889-29959D1DA9F4}" destId="{44A48164-7A06-47AA-9B2D-BBB6F1429019}" srcOrd="0" destOrd="0" presId="urn:microsoft.com/office/officeart/2016/7/layout/BasicLinearProcessNumbered"/>
    <dgm:cxn modelId="{CD57E133-4084-4C99-8029-B3C73EBDD30D}" type="presParOf" srcId="{B211A2BF-13DA-4562-B01E-289A6D26929F}" destId="{8107C6EB-6C4C-4A54-96B7-07DDDE5A0EBF}" srcOrd="0" destOrd="0" presId="urn:microsoft.com/office/officeart/2016/7/layout/BasicLinearProcessNumbered"/>
    <dgm:cxn modelId="{17A79A4B-852B-4D8A-8F47-BE065956C203}" type="presParOf" srcId="{8107C6EB-6C4C-4A54-96B7-07DDDE5A0EBF}" destId="{CCCDEACD-F7F1-4426-99C5-234E5F741F2B}" srcOrd="0" destOrd="0" presId="urn:microsoft.com/office/officeart/2016/7/layout/BasicLinearProcessNumbered"/>
    <dgm:cxn modelId="{F7742470-2EB0-43B2-8D96-4A58412003C7}" type="presParOf" srcId="{8107C6EB-6C4C-4A54-96B7-07DDDE5A0EBF}" destId="{44A48164-7A06-47AA-9B2D-BBB6F1429019}" srcOrd="1" destOrd="0" presId="urn:microsoft.com/office/officeart/2016/7/layout/BasicLinearProcessNumbered"/>
    <dgm:cxn modelId="{63274E7D-33C2-404E-A5F9-D22405F07BE1}" type="presParOf" srcId="{8107C6EB-6C4C-4A54-96B7-07DDDE5A0EBF}" destId="{549FF3A5-0957-4DE6-90EE-6E43F65B18FB}" srcOrd="2" destOrd="0" presId="urn:microsoft.com/office/officeart/2016/7/layout/BasicLinearProcessNumbered"/>
    <dgm:cxn modelId="{D4AA67A5-17A9-4BE0-B4E9-73EBE58A1E38}" type="presParOf" srcId="{8107C6EB-6C4C-4A54-96B7-07DDDE5A0EBF}" destId="{CEC201CB-AD7C-4D6C-94F9-04F7FFD942B2}" srcOrd="3" destOrd="0" presId="urn:microsoft.com/office/officeart/2016/7/layout/BasicLinearProcessNumbered"/>
    <dgm:cxn modelId="{47D14E73-EDA5-4550-917B-813F7C9060DF}" type="presParOf" srcId="{B211A2BF-13DA-4562-B01E-289A6D26929F}" destId="{F1D82051-68B4-4F8C-964F-92787D452B9F}" srcOrd="1" destOrd="0" presId="urn:microsoft.com/office/officeart/2016/7/layout/BasicLinearProcessNumbered"/>
    <dgm:cxn modelId="{90BDC59C-270A-4B39-A8D0-79C4F97D68CF}" type="presParOf" srcId="{B211A2BF-13DA-4562-B01E-289A6D26929F}" destId="{C8CCE7BF-F436-4E7D-9755-FEE610871B41}" srcOrd="2" destOrd="0" presId="urn:microsoft.com/office/officeart/2016/7/layout/BasicLinearProcessNumbered"/>
    <dgm:cxn modelId="{B7CABB64-5C55-4409-9409-D1A3925D9475}" type="presParOf" srcId="{C8CCE7BF-F436-4E7D-9755-FEE610871B41}" destId="{FE444AB9-34B4-4FC3-9F17-091A6A59F102}" srcOrd="0" destOrd="0" presId="urn:microsoft.com/office/officeart/2016/7/layout/BasicLinearProcessNumbered"/>
    <dgm:cxn modelId="{3B373018-9936-45BB-8A46-AAC162900F1D}" type="presParOf" srcId="{C8CCE7BF-F436-4E7D-9755-FEE610871B41}" destId="{42F1D19E-CC0D-431A-BC3E-ED4344396206}" srcOrd="1" destOrd="0" presId="urn:microsoft.com/office/officeart/2016/7/layout/BasicLinearProcessNumbered"/>
    <dgm:cxn modelId="{15CB88A0-3B5D-4202-BAF6-F41C41AB2D36}" type="presParOf" srcId="{C8CCE7BF-F436-4E7D-9755-FEE610871B41}" destId="{AF7042C6-03A4-4BAE-AC8D-583D5411A524}" srcOrd="2" destOrd="0" presId="urn:microsoft.com/office/officeart/2016/7/layout/BasicLinearProcessNumbered"/>
    <dgm:cxn modelId="{4B446F00-1272-4C7B-9172-E36B0C087809}" type="presParOf" srcId="{C8CCE7BF-F436-4E7D-9755-FEE610871B41}" destId="{56225950-81F1-4F1F-8B1F-888B7E6B0DE4}" srcOrd="3" destOrd="0" presId="urn:microsoft.com/office/officeart/2016/7/layout/BasicLinearProcessNumbered"/>
    <dgm:cxn modelId="{9E522AA2-024F-42CB-961F-7D9FA6438085}" type="presParOf" srcId="{B211A2BF-13DA-4562-B01E-289A6D26929F}" destId="{FC945DAB-0940-44E4-9124-B31AF22B22D8}" srcOrd="3" destOrd="0" presId="urn:microsoft.com/office/officeart/2016/7/layout/BasicLinearProcessNumbered"/>
    <dgm:cxn modelId="{D559794E-38C8-4F58-86F9-24BCA0A5D8AF}" type="presParOf" srcId="{B211A2BF-13DA-4562-B01E-289A6D26929F}" destId="{4E0F71F8-9AC7-4293-ADF6-9BB7BDEFC33F}" srcOrd="4" destOrd="0" presId="urn:microsoft.com/office/officeart/2016/7/layout/BasicLinearProcessNumbered"/>
    <dgm:cxn modelId="{E27C7957-FA29-4CCE-AEA1-848183D61C6B}" type="presParOf" srcId="{4E0F71F8-9AC7-4293-ADF6-9BB7BDEFC33F}" destId="{0BB459D6-4021-42BD-AF32-05627E4B96B6}" srcOrd="0" destOrd="0" presId="urn:microsoft.com/office/officeart/2016/7/layout/BasicLinearProcessNumbered"/>
    <dgm:cxn modelId="{29124FF2-A369-48B0-9F8F-914CEE230A13}" type="presParOf" srcId="{4E0F71F8-9AC7-4293-ADF6-9BB7BDEFC33F}" destId="{4BAB7D9D-640A-462F-A02E-EE26F45DD506}" srcOrd="1" destOrd="0" presId="urn:microsoft.com/office/officeart/2016/7/layout/BasicLinearProcessNumbered"/>
    <dgm:cxn modelId="{A7487302-DB13-4D30-9461-126A3C8A48AA}" type="presParOf" srcId="{4E0F71F8-9AC7-4293-ADF6-9BB7BDEFC33F}" destId="{5EEC0110-BC21-4A2F-A091-7646C863F978}" srcOrd="2" destOrd="0" presId="urn:microsoft.com/office/officeart/2016/7/layout/BasicLinearProcessNumbered"/>
    <dgm:cxn modelId="{9EC7410F-AAF8-4CBB-B744-02D8567F6BE9}" type="presParOf" srcId="{4E0F71F8-9AC7-4293-ADF6-9BB7BDEFC33F}" destId="{B6D63DEB-21F2-42BA-AA52-A6C5A946219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ABA88-6C4C-45CC-8CE5-993FD1D3EB0D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EB4C1-DA95-42B2-A02F-5BB83BCFF7D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C9BC1-F862-4B60-A9C0-0F9AA4FA9B8D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Importance of best practices</a:t>
          </a:r>
          <a:endParaRPr lang="en-US" sz="1700" kern="1200"/>
        </a:p>
      </dsp:txBody>
      <dsp:txXfrm>
        <a:off x="1342800" y="3255669"/>
        <a:ext cx="3600000" cy="720000"/>
      </dsp:txXfrm>
    </dsp:sp>
    <dsp:sp modelId="{FAD2AEAA-508B-405A-8DB2-A89A5FEB5AA2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6630D-439F-4701-B39D-18DC48ABE58F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B7026-A4F0-49F6-844B-C0D030695462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Benefits of clean code: readability, maintainability, and scalability 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DEACD-F7F1-4426-99C5-234E5F741F2B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Peer reviews for feedback and knowledge sharing</a:t>
          </a:r>
          <a:endParaRPr lang="en-US" sz="2600" kern="1200"/>
        </a:p>
      </dsp:txBody>
      <dsp:txXfrm>
        <a:off x="0" y="1653508"/>
        <a:ext cx="3286125" cy="2610802"/>
      </dsp:txXfrm>
    </dsp:sp>
    <dsp:sp modelId="{44A48164-7A06-47AA-9B2D-BBB6F1429019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549FF3A5-0957-4DE6-90EE-6E43F65B18FB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44AB9-34B4-4FC3-9F17-091A6A59F10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Use static analysis tools like SonarQube</a:t>
          </a:r>
          <a:endParaRPr lang="en-US" sz="2600" kern="1200"/>
        </a:p>
      </dsp:txBody>
      <dsp:txXfrm>
        <a:off x="3614737" y="1653508"/>
        <a:ext cx="3286125" cy="2610802"/>
      </dsp:txXfrm>
    </dsp:sp>
    <dsp:sp modelId="{42F1D19E-CC0D-431A-BC3E-ED4344396206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AF7042C6-03A4-4BAE-AC8D-583D5411A524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59D6-4021-42BD-AF32-05627E4B96B6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Maintain proper documentation </a:t>
          </a:r>
          <a:endParaRPr lang="en-US" sz="2600" kern="1200"/>
        </a:p>
      </dsp:txBody>
      <dsp:txXfrm>
        <a:off x="7229475" y="1653508"/>
        <a:ext cx="3286125" cy="2610802"/>
      </dsp:txXfrm>
    </dsp:sp>
    <dsp:sp modelId="{4BAB7D9D-640A-462F-A02E-EE26F45DD506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5EEC0110-BC21-4A2F-A091-7646C863F97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5FFC-EE4C-28DD-8F28-7CEB9FAED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40179-FB1F-9B81-4B62-B7BEB936A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94B0-0C34-5293-793F-7674469E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02A0-42B9-E921-5F06-31F3DA3D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85CF-0638-6ABB-83BE-D928FCE2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B2E1-47DB-315F-FCA2-E8C2AF7C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56A27-6271-5032-4929-447CC7CC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ED17-2199-94DD-4A9B-EDB373D5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5398-9763-3B67-5595-36ADD7E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7D74-9721-2907-2570-083499BA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1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ED03E-6859-0144-C992-FF20C0592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B8E35-F4A7-F7FF-5CD3-32BD4CA3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907E-D2D9-7C27-89D5-1DB1B094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5F46-E9A5-918E-224D-09F649B4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739C-4FB6-484A-19FD-1D22617C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0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671-E41D-994B-8D61-E18C2C17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167D-CC2F-AD00-D96F-1CCDE540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EA6E-9788-3279-A437-01D04D09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52C3-D43A-219B-9F72-8915632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EBA7-0C82-CCB6-B23C-0EFEA2B3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4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FF3C-B533-DBC1-8874-2E38F933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1724-0843-9228-0662-F39FA3A9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85C2-52A6-A192-F396-8D5DF90C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0975-811A-331E-1AE2-7FB2F9C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F0DE-43A6-DBC3-B0C9-E112CE44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99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1500-F61C-9316-AA0F-05AB2055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5CBA-485D-6255-2288-887FE15A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F204-571B-4699-BF6D-1B33F3FEC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6B43-9D19-78CD-1F10-E55C53B8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34AA-C820-3973-70CC-ED48B160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C4E3-BE2D-E86A-DE78-D919B60F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8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C452-ABB1-02C4-D2EA-20AE8AD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3F20-C7BF-1DFC-4BF8-8AFA7CF5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2D98B-5181-694C-8D99-32A6FFE4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56287-01B4-4571-D21E-CEED4FD0D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605B5-C001-7575-BCDC-EEB4BAFC7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0C22A-9E15-77B3-2993-0A1084CE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D5EE3-78E0-B8D4-7288-E19D884A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06DE-6E0D-45BB-9394-8B2B5E9A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4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2B1F-5829-C6E2-0124-4F029D9D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A9BAA-8EA8-5880-A532-28D60C6A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C8FC1-E7C1-3DD7-21B9-513C09F1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179A-046E-5464-21AF-899C0F3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41569-2D12-ED9A-9922-8F33A421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77ECD-7A7F-1390-F5EF-7E38E553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2C803-4842-1B5E-17CF-E4308A8A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B328-1EA0-C29A-E0EB-BE8E151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336C-0194-7054-2E19-CC3EDA9D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4569-D88A-3CB8-EDE5-4CD7D935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B479-A488-31A6-125A-BBD38EBD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58720-5F89-7C26-D65A-10A823B5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95BFA-184E-A745-4F1A-276CC666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D4FD-B91C-CD8A-0E82-9532226C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CD409-86BF-656A-99ED-F2C546474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8D8CC-61C9-B89D-9F6C-BC87E6768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E57C4-01D1-E910-FDE8-B8730ACB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38680-4655-A53C-3128-19F5E2AC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47EE-6AED-5561-7CFA-6C340EA3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996C6-D1B0-6072-555A-BEA9EBE1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FD71-4BC6-B595-47C7-CB5A236B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5F61-9B46-3E3B-5250-2D618BC9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5A439-F1AE-4880-AD4E-E703D347F411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0C74-E6CC-3BBE-07F9-7424D7C49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67D9-96E3-31DB-FDF4-451B261A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E616B-7887-4907-9027-CCBEE6C5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5221-C2FC-1A4B-BD6D-23136D3DF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Best Practices for Java Coding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D8C5E-6E12-A3DE-CC0A-C412C1FE9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Writing Clean, Efficient, and Maintainable Java Code</a:t>
            </a:r>
            <a:endParaRPr lang="en-IN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EF2CF-F6E8-644C-613F-FE01EA00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Use Optional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2E2E12-F6F3-5D5F-68E1-522FA7FA8E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Remember: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Opt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ional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 for cleaner, safer code that avoids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NullPointerExceptions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5745C-C56D-D398-975D-61AEEF5F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77225"/>
            <a:ext cx="6903720" cy="29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5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35196-358E-CB19-528F-B9BFBDEC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Avoid Overusing Inheritance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B91C-F4E5-4AA6-CD6E-7EA18D65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Remember:</a:t>
            </a:r>
            <a:r>
              <a:rPr lang="en-US" sz="2200" dirty="0"/>
              <a:t> Favor composition over inheritance to increase flexibility and reduce tight coupling.</a:t>
            </a:r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F928C-251B-7FF3-D3B2-BB036992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283" y="2514956"/>
            <a:ext cx="3647419" cy="3513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E2487-1C4F-A270-1B92-C0FE8678DD5D}"/>
              </a:ext>
            </a:extLst>
          </p:cNvPr>
          <p:cNvSpPr txBox="1"/>
          <p:nvPr/>
        </p:nvSpPr>
        <p:spPr>
          <a:xfrm>
            <a:off x="669036" y="2840696"/>
            <a:ext cx="60943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Issues with Inheritance: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Rigid Hierarchy:</a:t>
            </a:r>
            <a:r>
              <a:rPr lang="en-US" dirty="0"/>
              <a:t> Adding new behaviors may require creating multiple subclasses, leading to a complex and rigid class hierarchy.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Limited Flexibility:</a:t>
            </a:r>
            <a:r>
              <a:rPr lang="en-US" dirty="0"/>
              <a:t> A class can inherit from only one superclass (single inheritance), restricting the ability to combine behaviors.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Tight Coupling:</a:t>
            </a:r>
            <a:r>
              <a:rPr lang="en-US" dirty="0"/>
              <a:t> Changes in the superclass can inadvertently affect all subclasses, leading to potential issues.</a:t>
            </a:r>
          </a:p>
        </p:txBody>
      </p:sp>
    </p:spTree>
    <p:extLst>
      <p:ext uri="{BB962C8B-B14F-4D97-AF65-F5344CB8AC3E}">
        <p14:creationId xmlns:p14="http://schemas.microsoft.com/office/powerpoint/2010/main" val="13507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1592C-E174-CBA9-AD1A-2711AE21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/>
              <a:t>Benefits of Composition</a:t>
            </a:r>
            <a:endParaRPr lang="en-IN" sz="4600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B4C8-53B7-A088-55BD-F5CFD452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500"/>
          </a:p>
          <a:p>
            <a:pPr>
              <a:buFont typeface="+mj-lt"/>
              <a:buAutoNum type="arabicPeriod"/>
            </a:pPr>
            <a:r>
              <a:rPr lang="en-US" sz="1500" b="1"/>
              <a:t>Increased Flexibility:</a:t>
            </a:r>
            <a:r>
              <a:rPr lang="en-US" sz="1500"/>
              <a:t> Behaviors can be changed or combined at runtime without altering the class hierarchy.</a:t>
            </a:r>
          </a:p>
          <a:p>
            <a:pPr>
              <a:buFont typeface="+mj-lt"/>
              <a:buAutoNum type="arabicPeriod"/>
            </a:pPr>
            <a:r>
              <a:rPr lang="en-US" sz="1500" b="1"/>
              <a:t>Reusability:</a:t>
            </a:r>
            <a:r>
              <a:rPr lang="en-US" sz="1500"/>
              <a:t> Behavior classes can be reused across different contexts without duplication.</a:t>
            </a:r>
          </a:p>
          <a:p>
            <a:pPr>
              <a:buFont typeface="+mj-lt"/>
              <a:buAutoNum type="arabicPeriod"/>
            </a:pPr>
            <a:r>
              <a:rPr lang="en-US" sz="1500" b="1"/>
              <a:t>Reduced Coupling:</a:t>
            </a:r>
            <a:r>
              <a:rPr lang="en-US" sz="1500"/>
              <a:t> Classes are less dependent on a fixed hierarchy, making the system more modular and easier to maintain.</a:t>
            </a:r>
          </a:p>
          <a:p>
            <a:endParaRPr lang="en-IN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BB517-F212-7DD0-A228-DC9CE270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19" y="136187"/>
            <a:ext cx="5418307" cy="63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0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3E06C-CB34-F9DD-D400-77004261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Enums for Constants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EF91-7493-3698-3096-258E89F1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/>
              <a:t>Remember:</a:t>
            </a:r>
            <a:r>
              <a:rPr lang="en-US" sz="2200"/>
              <a:t> Use enums for well-defined sets of constants and type safety.</a:t>
            </a:r>
          </a:p>
          <a:p>
            <a:endParaRPr lang="en-US" sz="2200"/>
          </a:p>
          <a:p>
            <a:endParaRPr lang="en-IN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3AFB8-36B0-B224-F0E1-222420E2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77843-CA57-F900-0788-2E880B70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Coding Standards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7EB3-CE01-3453-CC5F-B16081E7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/>
              <a:t>Remember:</a:t>
            </a:r>
            <a:r>
              <a:rPr lang="en-US" sz="2200"/>
              <a:t> Use proper naming conventions, consistent formatting, and meaningful comments.</a:t>
            </a:r>
            <a:endParaRPr lang="en-IN" sz="220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9F746B-344B-F464-DB51-DD2F843E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41144"/>
            <a:ext cx="6903720" cy="31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9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D958C-30AF-BD26-35DA-859DF75C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Testing and Debugging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50E7D-1C51-46CC-8B1D-9D783926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00075"/>
            <a:ext cx="6894576" cy="177535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812618C-9060-08DC-4F1B-C7663E051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296" y="4798577"/>
            <a:ext cx="6894576" cy="1428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Write unit tests using JUnit or TestNG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logging frameworks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debuggin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DEAF61-7FE4-E281-2881-51D070D5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0040E-9EC1-F283-86DB-41FDC7B7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Code Reviews and Collaboration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07A13660-E9B1-0010-F5DC-83BBB538A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2048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205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0EE9A-E24B-C7FE-4BEF-B653E4D7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4600"/>
              <a:t>Optimizing Performance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74BEFE-A503-C76C-A0E4-18AB2E0DE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Remember: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Avoid premature optimization; focus on clean design. Use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StringBuilder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 for concatenations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2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. 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35DA0-CFE2-CBC1-CF3A-70EFB08F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5812"/>
            <a:ext cx="6903720" cy="4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2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7ED1-885A-6345-00BB-C0BD6409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/>
              <a:t>Security Best Practices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ED2851-89FA-8A05-1912-E7BCC4D560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1164" y="586822"/>
            <a:ext cx="6002636" cy="164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Validate inputs to prevent SQL injection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environment variables for sensitive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secure libraries for cryptographic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8B8F8-65D7-4DB2-A571-D32D272E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401374"/>
            <a:ext cx="11164824" cy="21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BF64F-ECA7-8E11-7716-95B50BC3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7F0B266-D76A-11E8-54AF-8A934154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63669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0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8C514-E4D1-093B-AF72-6BAE4E85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/>
              <a:t>Proper Logging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134E-E15F-81E4-CC05-FD9CDE98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1"/>
              <a:t>Remember:</a:t>
            </a:r>
            <a:r>
              <a:rPr lang="en-US" sz="2200"/>
              <a:t> Use structured, level-based logging frameworks like SLF4J or Log4j.</a:t>
            </a:r>
          </a:p>
          <a:p>
            <a:endParaRPr lang="en-US" sz="2200"/>
          </a:p>
          <a:p>
            <a:endParaRPr lang="en-IN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4BC6-378B-D30A-5E37-E5AE4106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234851"/>
            <a:ext cx="5458968" cy="23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D3731-3AA0-BAA0-3807-96250C7A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3800"/>
              <a:t>Graceful Exception Handling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FEFA-7584-27C8-856F-0E6FB492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/>
              <a:t>Remember:</a:t>
            </a:r>
            <a:r>
              <a:rPr lang="en-US" sz="2200"/>
              <a:t> Handle exceptions gracefully and avoid empty catch blocks.</a:t>
            </a:r>
          </a:p>
          <a:p>
            <a:endParaRPr lang="en-IN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309F3-B3E3-7824-2BC9-367B17AC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88278"/>
            <a:ext cx="6903720" cy="40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CD544-F90E-9D45-87C7-5F51041C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Separation of Concerns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31F7-3C39-8A45-AB99-8844A012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Remember:</a:t>
            </a:r>
            <a:r>
              <a:rPr lang="en-US" dirty="0"/>
              <a:t> Avoid mixing responsibilities. Separate business logic, data access, and UI into distinct layers.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32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C754-D92A-0184-2338-8F61A1EE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Practice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4B1DC76-1FB7-8093-0C5D-903847FF9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Issues: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UI (System.out.println) is coupled with business logic.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Direct interaction with the database violates separation of concerns.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E0C39E-4F6D-44D5-7D9D-6AEA29D1A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2003091"/>
            <a:ext cx="6903720" cy="28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D1A5A-0621-9658-2AA5-16B50F7D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Good practice</a:t>
            </a:r>
            <a:br>
              <a:rPr lang="en-US" sz="5400"/>
            </a:br>
            <a:endParaRPr lang="en-US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0783586-6A78-965F-FA68-2C71737D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706624"/>
            <a:ext cx="6782124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Benefits of Separation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Each layer is independent, making the code modular and easier to maintain.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Testing is simplified—e.g., you can test 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UserService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without worrying about database or UI.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Adhering to SOLID principles ensures better scalability and readability.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AEDDD-DC00-C0D5-C1AA-DFB19F765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2204" y="329183"/>
            <a:ext cx="4562273" cy="3429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3865D-ADB1-7622-4F24-840A11B6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04" y="3777095"/>
            <a:ext cx="4562273" cy="24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E3028-2834-8380-8014-ECF92530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4200"/>
              <a:t>Encapsulation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D8A1-CC68-26FA-3B93-4E236F96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/>
              <a:t>Remember:</a:t>
            </a:r>
            <a:r>
              <a:rPr lang="en-US" sz="2200"/>
              <a:t> Always use private fields with getters and setters.</a:t>
            </a:r>
          </a:p>
          <a:p>
            <a:endParaRPr lang="en-US" sz="2200"/>
          </a:p>
          <a:p>
            <a:endParaRPr lang="en-IN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086DE-6587-DECA-0E59-D62888FA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5665"/>
            <a:ext cx="6903720" cy="43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7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82590-54E9-DB26-A55B-025FF0A4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000"/>
              <a:t>Avoid Magic Numbers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930B-1DC2-1A62-628C-7BC69DB5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/>
              <a:t>Remember:</a:t>
            </a:r>
            <a:r>
              <a:rPr lang="en-US" sz="2200"/>
              <a:t> Replace magic numbers with named constants for readability and maintainability.</a:t>
            </a:r>
            <a:endParaRPr lang="en-IN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829FF-049A-54D8-261F-40BF5C0C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36987"/>
            <a:ext cx="6903720" cy="29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8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448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Aptos</vt:lpstr>
      <vt:lpstr>Aptos Display</vt:lpstr>
      <vt:lpstr>Arial</vt:lpstr>
      <vt:lpstr>Calibri</vt:lpstr>
      <vt:lpstr>Office Theme</vt:lpstr>
      <vt:lpstr>Best Practices for Java Coding</vt:lpstr>
      <vt:lpstr>Introduction</vt:lpstr>
      <vt:lpstr>Proper Logging</vt:lpstr>
      <vt:lpstr>Graceful Exception Handling</vt:lpstr>
      <vt:lpstr>Separation of Concerns</vt:lpstr>
      <vt:lpstr>Bad Practice </vt:lpstr>
      <vt:lpstr>Good practice </vt:lpstr>
      <vt:lpstr>Encapsulation</vt:lpstr>
      <vt:lpstr>Avoid Magic Numbers</vt:lpstr>
      <vt:lpstr>Use Optional</vt:lpstr>
      <vt:lpstr>Avoid Overusing Inheritance</vt:lpstr>
      <vt:lpstr>Benefits of Composition</vt:lpstr>
      <vt:lpstr>Enums for Constants</vt:lpstr>
      <vt:lpstr>Coding Standards</vt:lpstr>
      <vt:lpstr>Testing and Debugging</vt:lpstr>
      <vt:lpstr>Code Reviews and Collaboration</vt:lpstr>
      <vt:lpstr>Optimizing Performance</vt:lpstr>
      <vt:lpstr>Security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Viplove Bisen</dc:creator>
  <cp:lastModifiedBy>Viplove Bisen</cp:lastModifiedBy>
  <cp:revision>4</cp:revision>
  <dcterms:created xsi:type="dcterms:W3CDTF">2025-01-02T07:29:28Z</dcterms:created>
  <dcterms:modified xsi:type="dcterms:W3CDTF">2025-01-02T12:39:33Z</dcterms:modified>
</cp:coreProperties>
</file>