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FE1F2D-907C-4816-8F40-AA3CA170928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D5B7D3-D50C-4466-819D-28D92EFCF835}">
      <dgm:prSet/>
      <dgm:spPr/>
      <dgm:t>
        <a:bodyPr/>
        <a:lstStyle/>
        <a:p>
          <a:r>
            <a:rPr lang="en-US" b="1" i="0" baseline="0"/>
            <a:t>Authentication Notes</a:t>
          </a:r>
          <a:endParaRPr lang="en-US"/>
        </a:p>
      </dgm:t>
    </dgm:pt>
    <dgm:pt modelId="{1BF4E64C-0593-46F7-AB09-B3D013D2768E}" type="parTrans" cxnId="{2BAA93B4-A947-4085-8A42-095E166F8D70}">
      <dgm:prSet/>
      <dgm:spPr/>
      <dgm:t>
        <a:bodyPr/>
        <a:lstStyle/>
        <a:p>
          <a:endParaRPr lang="en-US"/>
        </a:p>
      </dgm:t>
    </dgm:pt>
    <dgm:pt modelId="{C5CC9D67-1F7E-46DC-8AD1-FC20666AC4CA}" type="sibTrans" cxnId="{2BAA93B4-A947-4085-8A42-095E166F8D70}">
      <dgm:prSet/>
      <dgm:spPr/>
      <dgm:t>
        <a:bodyPr/>
        <a:lstStyle/>
        <a:p>
          <a:endParaRPr lang="en-US"/>
        </a:p>
      </dgm:t>
    </dgm:pt>
    <dgm:pt modelId="{EA274A0B-DE9D-43A5-9D0B-33376F2E6B93}">
      <dgm:prSet/>
      <dgm:spPr/>
      <dgm:t>
        <a:bodyPr/>
        <a:lstStyle/>
        <a:p>
          <a:r>
            <a:rPr lang="en-US" b="1" i="0" baseline="0"/>
            <a:t>Gmail</a:t>
          </a:r>
          <a:r>
            <a:rPr lang="en-US" b="0" i="0" baseline="0"/>
            <a:t>: Use an </a:t>
          </a:r>
          <a:r>
            <a:rPr lang="en-US" b="1" i="0" baseline="0"/>
            <a:t>App Password</a:t>
          </a:r>
          <a:r>
            <a:rPr lang="en-US" b="0" i="0" baseline="0"/>
            <a:t> instead of your main password. Generate one from your Google Account security settings.</a:t>
          </a:r>
          <a:endParaRPr lang="en-US"/>
        </a:p>
      </dgm:t>
    </dgm:pt>
    <dgm:pt modelId="{9C7DCB80-6833-4D88-B2F2-E23C3E1FA5A8}" type="parTrans" cxnId="{578D1A14-C8DA-47FA-9C93-8A30FDF0810D}">
      <dgm:prSet/>
      <dgm:spPr/>
      <dgm:t>
        <a:bodyPr/>
        <a:lstStyle/>
        <a:p>
          <a:endParaRPr lang="en-US"/>
        </a:p>
      </dgm:t>
    </dgm:pt>
    <dgm:pt modelId="{82AD2F31-8910-4080-8382-31CDE4EF221D}" type="sibTrans" cxnId="{578D1A14-C8DA-47FA-9C93-8A30FDF0810D}">
      <dgm:prSet/>
      <dgm:spPr/>
      <dgm:t>
        <a:bodyPr/>
        <a:lstStyle/>
        <a:p>
          <a:endParaRPr lang="en-US"/>
        </a:p>
      </dgm:t>
    </dgm:pt>
    <dgm:pt modelId="{591874D1-4D65-40AA-9B09-300BA6396262}">
      <dgm:prSet/>
      <dgm:spPr/>
      <dgm:t>
        <a:bodyPr/>
        <a:lstStyle/>
        <a:p>
          <a:r>
            <a:rPr lang="en-US" b="1" i="0" baseline="0"/>
            <a:t>Outlook/Office365</a:t>
          </a:r>
          <a:r>
            <a:rPr lang="en-US" b="0" i="0" baseline="0"/>
            <a:t>: Ensure SMTP is enabled, and use an </a:t>
          </a:r>
          <a:r>
            <a:rPr lang="en-US" b="1" i="0" baseline="0"/>
            <a:t>App Password</a:t>
          </a:r>
          <a:r>
            <a:rPr lang="en-US" b="0" i="0" baseline="0"/>
            <a:t> or token if required.</a:t>
          </a:r>
          <a:endParaRPr lang="en-US"/>
        </a:p>
      </dgm:t>
    </dgm:pt>
    <dgm:pt modelId="{309962BF-EDE5-4296-A390-1A16DFA71D58}" type="parTrans" cxnId="{BB3D7B06-116D-42EA-82EA-BEB0FE957F1F}">
      <dgm:prSet/>
      <dgm:spPr/>
      <dgm:t>
        <a:bodyPr/>
        <a:lstStyle/>
        <a:p>
          <a:endParaRPr lang="en-US"/>
        </a:p>
      </dgm:t>
    </dgm:pt>
    <dgm:pt modelId="{1722FAE6-29EE-41EF-86B2-4BBC2CC315AC}" type="sibTrans" cxnId="{BB3D7B06-116D-42EA-82EA-BEB0FE957F1F}">
      <dgm:prSet/>
      <dgm:spPr/>
      <dgm:t>
        <a:bodyPr/>
        <a:lstStyle/>
        <a:p>
          <a:endParaRPr lang="en-US"/>
        </a:p>
      </dgm:t>
    </dgm:pt>
    <dgm:pt modelId="{78DC593F-AD9E-4C24-9423-E0F37DC4E458}">
      <dgm:prSet/>
      <dgm:spPr/>
      <dgm:t>
        <a:bodyPr/>
        <a:lstStyle/>
        <a:p>
          <a:r>
            <a:rPr lang="en-US" b="1" i="0" baseline="0"/>
            <a:t>Environment Variables</a:t>
          </a:r>
          <a:r>
            <a:rPr lang="en-US" b="0" i="0" baseline="0"/>
            <a:t>: Store sensitive information like username and password as </a:t>
          </a:r>
          <a:r>
            <a:rPr lang="en-US" b="1" i="0" baseline="0"/>
            <a:t>GitHub Secrets</a:t>
          </a:r>
          <a:r>
            <a:rPr lang="en-US" b="0" i="0" baseline="0"/>
            <a:t> (not hardcoded in the workflow).</a:t>
          </a:r>
          <a:endParaRPr lang="en-US"/>
        </a:p>
      </dgm:t>
    </dgm:pt>
    <dgm:pt modelId="{CC715B33-3ADB-4781-9548-0EE95201E332}" type="parTrans" cxnId="{895BD8A5-F6A2-4D71-B363-B89FAC8F75DA}">
      <dgm:prSet/>
      <dgm:spPr/>
      <dgm:t>
        <a:bodyPr/>
        <a:lstStyle/>
        <a:p>
          <a:endParaRPr lang="en-US"/>
        </a:p>
      </dgm:t>
    </dgm:pt>
    <dgm:pt modelId="{02608A94-D47C-4C61-A8D9-6F9BD1D93DEB}" type="sibTrans" cxnId="{895BD8A5-F6A2-4D71-B363-B89FAC8F75DA}">
      <dgm:prSet/>
      <dgm:spPr/>
      <dgm:t>
        <a:bodyPr/>
        <a:lstStyle/>
        <a:p>
          <a:endParaRPr lang="en-US"/>
        </a:p>
      </dgm:t>
    </dgm:pt>
    <dgm:pt modelId="{7270E62F-48AD-4BF4-9215-3F27D87DC1BB}" type="pres">
      <dgm:prSet presAssocID="{B8FE1F2D-907C-4816-8F40-AA3CA1709287}" presName="outerComposite" presStyleCnt="0">
        <dgm:presLayoutVars>
          <dgm:chMax val="5"/>
          <dgm:dir/>
          <dgm:resizeHandles val="exact"/>
        </dgm:presLayoutVars>
      </dgm:prSet>
      <dgm:spPr/>
    </dgm:pt>
    <dgm:pt modelId="{2387CAB5-A0AF-4FEF-8CEB-EF132126B40C}" type="pres">
      <dgm:prSet presAssocID="{B8FE1F2D-907C-4816-8F40-AA3CA1709287}" presName="dummyMaxCanvas" presStyleCnt="0">
        <dgm:presLayoutVars/>
      </dgm:prSet>
      <dgm:spPr/>
    </dgm:pt>
    <dgm:pt modelId="{83B0D78A-5A6E-4339-85B6-9CB2F27B1231}" type="pres">
      <dgm:prSet presAssocID="{B8FE1F2D-907C-4816-8F40-AA3CA1709287}" presName="FourNodes_1" presStyleLbl="node1" presStyleIdx="0" presStyleCnt="4">
        <dgm:presLayoutVars>
          <dgm:bulletEnabled val="1"/>
        </dgm:presLayoutVars>
      </dgm:prSet>
      <dgm:spPr/>
    </dgm:pt>
    <dgm:pt modelId="{EFB76069-2930-4142-A6A2-09773F9E401A}" type="pres">
      <dgm:prSet presAssocID="{B8FE1F2D-907C-4816-8F40-AA3CA1709287}" presName="FourNodes_2" presStyleLbl="node1" presStyleIdx="1" presStyleCnt="4">
        <dgm:presLayoutVars>
          <dgm:bulletEnabled val="1"/>
        </dgm:presLayoutVars>
      </dgm:prSet>
      <dgm:spPr/>
    </dgm:pt>
    <dgm:pt modelId="{2564BECB-692F-4170-AE32-F158BD567076}" type="pres">
      <dgm:prSet presAssocID="{B8FE1F2D-907C-4816-8F40-AA3CA1709287}" presName="FourNodes_3" presStyleLbl="node1" presStyleIdx="2" presStyleCnt="4">
        <dgm:presLayoutVars>
          <dgm:bulletEnabled val="1"/>
        </dgm:presLayoutVars>
      </dgm:prSet>
      <dgm:spPr/>
    </dgm:pt>
    <dgm:pt modelId="{FD5B66B3-109B-4A48-A24D-755E62A80706}" type="pres">
      <dgm:prSet presAssocID="{B8FE1F2D-907C-4816-8F40-AA3CA1709287}" presName="FourNodes_4" presStyleLbl="node1" presStyleIdx="3" presStyleCnt="4">
        <dgm:presLayoutVars>
          <dgm:bulletEnabled val="1"/>
        </dgm:presLayoutVars>
      </dgm:prSet>
      <dgm:spPr/>
    </dgm:pt>
    <dgm:pt modelId="{5B88069E-A055-4648-B8CD-DE18B92B3507}" type="pres">
      <dgm:prSet presAssocID="{B8FE1F2D-907C-4816-8F40-AA3CA1709287}" presName="FourConn_1-2" presStyleLbl="fgAccFollowNode1" presStyleIdx="0" presStyleCnt="3">
        <dgm:presLayoutVars>
          <dgm:bulletEnabled val="1"/>
        </dgm:presLayoutVars>
      </dgm:prSet>
      <dgm:spPr/>
    </dgm:pt>
    <dgm:pt modelId="{7C557270-5EB1-4DD7-B4D0-CE5DB3C5BB01}" type="pres">
      <dgm:prSet presAssocID="{B8FE1F2D-907C-4816-8F40-AA3CA1709287}" presName="FourConn_2-3" presStyleLbl="fgAccFollowNode1" presStyleIdx="1" presStyleCnt="3">
        <dgm:presLayoutVars>
          <dgm:bulletEnabled val="1"/>
        </dgm:presLayoutVars>
      </dgm:prSet>
      <dgm:spPr/>
    </dgm:pt>
    <dgm:pt modelId="{576CBE84-36F7-4846-8FF2-61A87B6A910D}" type="pres">
      <dgm:prSet presAssocID="{B8FE1F2D-907C-4816-8F40-AA3CA1709287}" presName="FourConn_3-4" presStyleLbl="fgAccFollowNode1" presStyleIdx="2" presStyleCnt="3">
        <dgm:presLayoutVars>
          <dgm:bulletEnabled val="1"/>
        </dgm:presLayoutVars>
      </dgm:prSet>
      <dgm:spPr/>
    </dgm:pt>
    <dgm:pt modelId="{0AE05E98-087C-41A2-9431-0307A7C34E43}" type="pres">
      <dgm:prSet presAssocID="{B8FE1F2D-907C-4816-8F40-AA3CA1709287}" presName="FourNodes_1_text" presStyleLbl="node1" presStyleIdx="3" presStyleCnt="4">
        <dgm:presLayoutVars>
          <dgm:bulletEnabled val="1"/>
        </dgm:presLayoutVars>
      </dgm:prSet>
      <dgm:spPr/>
    </dgm:pt>
    <dgm:pt modelId="{35310749-85FF-43B4-99E1-C2AE01DC13ED}" type="pres">
      <dgm:prSet presAssocID="{B8FE1F2D-907C-4816-8F40-AA3CA1709287}" presName="FourNodes_2_text" presStyleLbl="node1" presStyleIdx="3" presStyleCnt="4">
        <dgm:presLayoutVars>
          <dgm:bulletEnabled val="1"/>
        </dgm:presLayoutVars>
      </dgm:prSet>
      <dgm:spPr/>
    </dgm:pt>
    <dgm:pt modelId="{2AD259D5-13F0-4EED-A0F0-40F8AE241629}" type="pres">
      <dgm:prSet presAssocID="{B8FE1F2D-907C-4816-8F40-AA3CA1709287}" presName="FourNodes_3_text" presStyleLbl="node1" presStyleIdx="3" presStyleCnt="4">
        <dgm:presLayoutVars>
          <dgm:bulletEnabled val="1"/>
        </dgm:presLayoutVars>
      </dgm:prSet>
      <dgm:spPr/>
    </dgm:pt>
    <dgm:pt modelId="{C0F13A0D-3F98-4399-9F99-E309D954C692}" type="pres">
      <dgm:prSet presAssocID="{B8FE1F2D-907C-4816-8F40-AA3CA170928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B3D7B06-116D-42EA-82EA-BEB0FE957F1F}" srcId="{B8FE1F2D-907C-4816-8F40-AA3CA1709287}" destId="{591874D1-4D65-40AA-9B09-300BA6396262}" srcOrd="2" destOrd="0" parTransId="{309962BF-EDE5-4296-A390-1A16DFA71D58}" sibTransId="{1722FAE6-29EE-41EF-86B2-4BBC2CC315AC}"/>
    <dgm:cxn modelId="{EEBFDE07-F0A9-4B69-B363-1DC79CCB6F36}" type="presOf" srcId="{78DC593F-AD9E-4C24-9423-E0F37DC4E458}" destId="{C0F13A0D-3F98-4399-9F99-E309D954C692}" srcOrd="1" destOrd="0" presId="urn:microsoft.com/office/officeart/2005/8/layout/vProcess5"/>
    <dgm:cxn modelId="{2465C708-0DAB-48B9-95DC-5ECB36814CC2}" type="presOf" srcId="{591874D1-4D65-40AA-9B09-300BA6396262}" destId="{2AD259D5-13F0-4EED-A0F0-40F8AE241629}" srcOrd="1" destOrd="0" presId="urn:microsoft.com/office/officeart/2005/8/layout/vProcess5"/>
    <dgm:cxn modelId="{578D1A14-C8DA-47FA-9C93-8A30FDF0810D}" srcId="{B8FE1F2D-907C-4816-8F40-AA3CA1709287}" destId="{EA274A0B-DE9D-43A5-9D0B-33376F2E6B93}" srcOrd="1" destOrd="0" parTransId="{9C7DCB80-6833-4D88-B2F2-E23C3E1FA5A8}" sibTransId="{82AD2F31-8910-4080-8382-31CDE4EF221D}"/>
    <dgm:cxn modelId="{BDCC571E-8719-4B79-94CB-F54FB64844C4}" type="presOf" srcId="{E0D5B7D3-D50C-4466-819D-28D92EFCF835}" destId="{0AE05E98-087C-41A2-9431-0307A7C34E43}" srcOrd="1" destOrd="0" presId="urn:microsoft.com/office/officeart/2005/8/layout/vProcess5"/>
    <dgm:cxn modelId="{36162B34-50ED-41CB-86BE-EF5074ABD4B4}" type="presOf" srcId="{82AD2F31-8910-4080-8382-31CDE4EF221D}" destId="{7C557270-5EB1-4DD7-B4D0-CE5DB3C5BB01}" srcOrd="0" destOrd="0" presId="urn:microsoft.com/office/officeart/2005/8/layout/vProcess5"/>
    <dgm:cxn modelId="{E640F96E-D5E4-4CEC-8B3A-38D273BB5FAF}" type="presOf" srcId="{C5CC9D67-1F7E-46DC-8AD1-FC20666AC4CA}" destId="{5B88069E-A055-4648-B8CD-DE18B92B3507}" srcOrd="0" destOrd="0" presId="urn:microsoft.com/office/officeart/2005/8/layout/vProcess5"/>
    <dgm:cxn modelId="{895BD8A5-F6A2-4D71-B363-B89FAC8F75DA}" srcId="{B8FE1F2D-907C-4816-8F40-AA3CA1709287}" destId="{78DC593F-AD9E-4C24-9423-E0F37DC4E458}" srcOrd="3" destOrd="0" parTransId="{CC715B33-3ADB-4781-9548-0EE95201E332}" sibTransId="{02608A94-D47C-4C61-A8D9-6F9BD1D93DEB}"/>
    <dgm:cxn modelId="{2BAA93B4-A947-4085-8A42-095E166F8D70}" srcId="{B8FE1F2D-907C-4816-8F40-AA3CA1709287}" destId="{E0D5B7D3-D50C-4466-819D-28D92EFCF835}" srcOrd="0" destOrd="0" parTransId="{1BF4E64C-0593-46F7-AB09-B3D013D2768E}" sibTransId="{C5CC9D67-1F7E-46DC-8AD1-FC20666AC4CA}"/>
    <dgm:cxn modelId="{D06A72C2-9B20-491C-8568-61AB498C134D}" type="presOf" srcId="{EA274A0B-DE9D-43A5-9D0B-33376F2E6B93}" destId="{35310749-85FF-43B4-99E1-C2AE01DC13ED}" srcOrd="1" destOrd="0" presId="urn:microsoft.com/office/officeart/2005/8/layout/vProcess5"/>
    <dgm:cxn modelId="{D955B5C5-DC95-4EA5-AF15-07524FC01708}" type="presOf" srcId="{B8FE1F2D-907C-4816-8F40-AA3CA1709287}" destId="{7270E62F-48AD-4BF4-9215-3F27D87DC1BB}" srcOrd="0" destOrd="0" presId="urn:microsoft.com/office/officeart/2005/8/layout/vProcess5"/>
    <dgm:cxn modelId="{0A52F5CD-37D8-4B8A-AC6C-B038F991E1CB}" type="presOf" srcId="{E0D5B7D3-D50C-4466-819D-28D92EFCF835}" destId="{83B0D78A-5A6E-4339-85B6-9CB2F27B1231}" srcOrd="0" destOrd="0" presId="urn:microsoft.com/office/officeart/2005/8/layout/vProcess5"/>
    <dgm:cxn modelId="{B6E52CD1-81FB-4161-93F8-A5D7704A250D}" type="presOf" srcId="{591874D1-4D65-40AA-9B09-300BA6396262}" destId="{2564BECB-692F-4170-AE32-F158BD567076}" srcOrd="0" destOrd="0" presId="urn:microsoft.com/office/officeart/2005/8/layout/vProcess5"/>
    <dgm:cxn modelId="{74731DD5-3827-4FAD-8A51-5719FB7226D7}" type="presOf" srcId="{78DC593F-AD9E-4C24-9423-E0F37DC4E458}" destId="{FD5B66B3-109B-4A48-A24D-755E62A80706}" srcOrd="0" destOrd="0" presId="urn:microsoft.com/office/officeart/2005/8/layout/vProcess5"/>
    <dgm:cxn modelId="{4FC256DA-D19F-4339-956E-664BE31D1D00}" type="presOf" srcId="{1722FAE6-29EE-41EF-86B2-4BBC2CC315AC}" destId="{576CBE84-36F7-4846-8FF2-61A87B6A910D}" srcOrd="0" destOrd="0" presId="urn:microsoft.com/office/officeart/2005/8/layout/vProcess5"/>
    <dgm:cxn modelId="{600907DD-9240-4126-8CE4-4376101F0322}" type="presOf" srcId="{EA274A0B-DE9D-43A5-9D0B-33376F2E6B93}" destId="{EFB76069-2930-4142-A6A2-09773F9E401A}" srcOrd="0" destOrd="0" presId="urn:microsoft.com/office/officeart/2005/8/layout/vProcess5"/>
    <dgm:cxn modelId="{1A785D13-FEFD-4E14-B785-B707CD100724}" type="presParOf" srcId="{7270E62F-48AD-4BF4-9215-3F27D87DC1BB}" destId="{2387CAB5-A0AF-4FEF-8CEB-EF132126B40C}" srcOrd="0" destOrd="0" presId="urn:microsoft.com/office/officeart/2005/8/layout/vProcess5"/>
    <dgm:cxn modelId="{6A863E34-1740-4CE4-A3DC-FA9A13A1F8A6}" type="presParOf" srcId="{7270E62F-48AD-4BF4-9215-3F27D87DC1BB}" destId="{83B0D78A-5A6E-4339-85B6-9CB2F27B1231}" srcOrd="1" destOrd="0" presId="urn:microsoft.com/office/officeart/2005/8/layout/vProcess5"/>
    <dgm:cxn modelId="{2B99D732-E759-434F-8C14-5C0D1B26A883}" type="presParOf" srcId="{7270E62F-48AD-4BF4-9215-3F27D87DC1BB}" destId="{EFB76069-2930-4142-A6A2-09773F9E401A}" srcOrd="2" destOrd="0" presId="urn:microsoft.com/office/officeart/2005/8/layout/vProcess5"/>
    <dgm:cxn modelId="{0F763014-D15A-4DA9-B4C5-05AC5B5D99BC}" type="presParOf" srcId="{7270E62F-48AD-4BF4-9215-3F27D87DC1BB}" destId="{2564BECB-692F-4170-AE32-F158BD567076}" srcOrd="3" destOrd="0" presId="urn:microsoft.com/office/officeart/2005/8/layout/vProcess5"/>
    <dgm:cxn modelId="{2E340F81-6C1A-4E44-98BB-76B34BC7112B}" type="presParOf" srcId="{7270E62F-48AD-4BF4-9215-3F27D87DC1BB}" destId="{FD5B66B3-109B-4A48-A24D-755E62A80706}" srcOrd="4" destOrd="0" presId="urn:microsoft.com/office/officeart/2005/8/layout/vProcess5"/>
    <dgm:cxn modelId="{A71CA901-431B-4266-A153-81CF00FECCF4}" type="presParOf" srcId="{7270E62F-48AD-4BF4-9215-3F27D87DC1BB}" destId="{5B88069E-A055-4648-B8CD-DE18B92B3507}" srcOrd="5" destOrd="0" presId="urn:microsoft.com/office/officeart/2005/8/layout/vProcess5"/>
    <dgm:cxn modelId="{CA37A5BD-7632-49D3-B208-726F6D4AD616}" type="presParOf" srcId="{7270E62F-48AD-4BF4-9215-3F27D87DC1BB}" destId="{7C557270-5EB1-4DD7-B4D0-CE5DB3C5BB01}" srcOrd="6" destOrd="0" presId="urn:microsoft.com/office/officeart/2005/8/layout/vProcess5"/>
    <dgm:cxn modelId="{9198B4CC-12D7-4BBC-ADCB-2F3787EE81DE}" type="presParOf" srcId="{7270E62F-48AD-4BF4-9215-3F27D87DC1BB}" destId="{576CBE84-36F7-4846-8FF2-61A87B6A910D}" srcOrd="7" destOrd="0" presId="urn:microsoft.com/office/officeart/2005/8/layout/vProcess5"/>
    <dgm:cxn modelId="{6386A7AF-4D11-4737-9F5E-E222A360B793}" type="presParOf" srcId="{7270E62F-48AD-4BF4-9215-3F27D87DC1BB}" destId="{0AE05E98-087C-41A2-9431-0307A7C34E43}" srcOrd="8" destOrd="0" presId="urn:microsoft.com/office/officeart/2005/8/layout/vProcess5"/>
    <dgm:cxn modelId="{DA49C352-5816-4AB7-A4EA-0FCE2376DC1C}" type="presParOf" srcId="{7270E62F-48AD-4BF4-9215-3F27D87DC1BB}" destId="{35310749-85FF-43B4-99E1-C2AE01DC13ED}" srcOrd="9" destOrd="0" presId="urn:microsoft.com/office/officeart/2005/8/layout/vProcess5"/>
    <dgm:cxn modelId="{2F941280-5328-4B0B-BADD-0A0493514099}" type="presParOf" srcId="{7270E62F-48AD-4BF4-9215-3F27D87DC1BB}" destId="{2AD259D5-13F0-4EED-A0F0-40F8AE241629}" srcOrd="10" destOrd="0" presId="urn:microsoft.com/office/officeart/2005/8/layout/vProcess5"/>
    <dgm:cxn modelId="{2FF108A2-80A4-40C6-9CE8-8685DE5D7CD1}" type="presParOf" srcId="{7270E62F-48AD-4BF4-9215-3F27D87DC1BB}" destId="{C0F13A0D-3F98-4399-9F99-E309D954C69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8CC5DC-4EA2-4F2D-8EBC-6F5EA43BB57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43BB66-6923-46EE-8C47-CA0BA63AACB0}">
      <dgm:prSet/>
      <dgm:spPr/>
      <dgm:t>
        <a:bodyPr/>
        <a:lstStyle/>
        <a:p>
          <a:r>
            <a:rPr lang="en-US" b="1" i="0" baseline="0"/>
            <a:t>Common Use Cases</a:t>
          </a:r>
          <a:endParaRPr lang="en-US"/>
        </a:p>
      </dgm:t>
    </dgm:pt>
    <dgm:pt modelId="{2466D843-C4DD-4F74-A534-5360D347F638}" type="parTrans" cxnId="{DA27DB00-D116-4E3A-90A2-7A0A1ECC6DB2}">
      <dgm:prSet/>
      <dgm:spPr/>
      <dgm:t>
        <a:bodyPr/>
        <a:lstStyle/>
        <a:p>
          <a:endParaRPr lang="en-US"/>
        </a:p>
      </dgm:t>
    </dgm:pt>
    <dgm:pt modelId="{B42DEEC0-EC03-4005-8068-311F4612434C}" type="sibTrans" cxnId="{DA27DB00-D116-4E3A-90A2-7A0A1ECC6DB2}">
      <dgm:prSet/>
      <dgm:spPr/>
      <dgm:t>
        <a:bodyPr/>
        <a:lstStyle/>
        <a:p>
          <a:endParaRPr lang="en-US"/>
        </a:p>
      </dgm:t>
    </dgm:pt>
    <dgm:pt modelId="{9467E49E-5025-42C2-9F5B-9149CEF2C0C7}">
      <dgm:prSet/>
      <dgm:spPr/>
      <dgm:t>
        <a:bodyPr/>
        <a:lstStyle/>
        <a:p>
          <a:r>
            <a:rPr lang="en-US" b="1" i="0" baseline="0"/>
            <a:t>Sending Test Reports</a:t>
          </a:r>
          <a:r>
            <a:rPr lang="en-US" b="0" i="0" baseline="0"/>
            <a:t>: Attach your ExtentReport.html or Surefire Reports after tests.</a:t>
          </a:r>
          <a:endParaRPr lang="en-US"/>
        </a:p>
      </dgm:t>
    </dgm:pt>
    <dgm:pt modelId="{013EA029-2C60-42D1-A821-0797372F5236}" type="parTrans" cxnId="{D467B059-0A06-42CD-8946-4B0636E8B234}">
      <dgm:prSet/>
      <dgm:spPr/>
      <dgm:t>
        <a:bodyPr/>
        <a:lstStyle/>
        <a:p>
          <a:endParaRPr lang="en-US"/>
        </a:p>
      </dgm:t>
    </dgm:pt>
    <dgm:pt modelId="{A6219EA0-E4FF-4E75-9439-AADB5C3665CB}" type="sibTrans" cxnId="{D467B059-0A06-42CD-8946-4B0636E8B234}">
      <dgm:prSet/>
      <dgm:spPr/>
      <dgm:t>
        <a:bodyPr/>
        <a:lstStyle/>
        <a:p>
          <a:endParaRPr lang="en-US"/>
        </a:p>
      </dgm:t>
    </dgm:pt>
    <dgm:pt modelId="{6498F996-723E-4B02-B4DE-FE3FE8DF8C25}">
      <dgm:prSet/>
      <dgm:spPr/>
      <dgm:t>
        <a:bodyPr/>
        <a:lstStyle/>
        <a:p>
          <a:r>
            <a:rPr lang="en-US" b="1" i="0" baseline="0"/>
            <a:t>Build Notifications</a:t>
          </a:r>
          <a:r>
            <a:rPr lang="en-US" b="0" i="0" baseline="0"/>
            <a:t>: Notify team members about build success or failure.</a:t>
          </a:r>
          <a:endParaRPr lang="en-US"/>
        </a:p>
      </dgm:t>
    </dgm:pt>
    <dgm:pt modelId="{9642D897-C597-454E-B4F9-EE2EB8139270}" type="parTrans" cxnId="{DB8A9DDF-F909-4626-899B-FC54B49EC65C}">
      <dgm:prSet/>
      <dgm:spPr/>
      <dgm:t>
        <a:bodyPr/>
        <a:lstStyle/>
        <a:p>
          <a:endParaRPr lang="en-US"/>
        </a:p>
      </dgm:t>
    </dgm:pt>
    <dgm:pt modelId="{2F8EE549-A881-4AE4-8630-D4B185FB0094}" type="sibTrans" cxnId="{DB8A9DDF-F909-4626-899B-FC54B49EC65C}">
      <dgm:prSet/>
      <dgm:spPr/>
      <dgm:t>
        <a:bodyPr/>
        <a:lstStyle/>
        <a:p>
          <a:endParaRPr lang="en-US"/>
        </a:p>
      </dgm:t>
    </dgm:pt>
    <dgm:pt modelId="{105F85DD-0BF9-4CDF-B169-1A4CE25F0F39}">
      <dgm:prSet/>
      <dgm:spPr/>
      <dgm:t>
        <a:bodyPr/>
        <a:lstStyle/>
        <a:p>
          <a:r>
            <a:rPr lang="en-US" b="1" i="0" baseline="0"/>
            <a:t>Error Logs</a:t>
          </a:r>
          <a:r>
            <a:rPr lang="en-US" b="0" i="0" baseline="0"/>
            <a:t>: Send logs in case of build or deployment failures.</a:t>
          </a:r>
          <a:endParaRPr lang="en-US"/>
        </a:p>
      </dgm:t>
    </dgm:pt>
    <dgm:pt modelId="{1ABC61F7-C32D-4BFF-8202-EFAEF1A0E1D8}" type="parTrans" cxnId="{50A3FFC5-FAA9-4004-85CB-A807B82EED76}">
      <dgm:prSet/>
      <dgm:spPr/>
      <dgm:t>
        <a:bodyPr/>
        <a:lstStyle/>
        <a:p>
          <a:endParaRPr lang="en-US"/>
        </a:p>
      </dgm:t>
    </dgm:pt>
    <dgm:pt modelId="{3D4D1DD9-F31F-43C7-BF5D-AAB6D91BAA14}" type="sibTrans" cxnId="{50A3FFC5-FAA9-4004-85CB-A807B82EED76}">
      <dgm:prSet/>
      <dgm:spPr/>
      <dgm:t>
        <a:bodyPr/>
        <a:lstStyle/>
        <a:p>
          <a:endParaRPr lang="en-US"/>
        </a:p>
      </dgm:t>
    </dgm:pt>
    <dgm:pt modelId="{FB7F9B2C-1476-42C3-93B6-23DD50EE136E}" type="pres">
      <dgm:prSet presAssocID="{858CC5DC-4EA2-4F2D-8EBC-6F5EA43BB57F}" presName="linear" presStyleCnt="0">
        <dgm:presLayoutVars>
          <dgm:animLvl val="lvl"/>
          <dgm:resizeHandles val="exact"/>
        </dgm:presLayoutVars>
      </dgm:prSet>
      <dgm:spPr/>
    </dgm:pt>
    <dgm:pt modelId="{CCA8F057-7B7B-44C1-9765-FE7242D544B0}" type="pres">
      <dgm:prSet presAssocID="{DF43BB66-6923-46EE-8C47-CA0BA63AAC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A013C2-E61B-4DC2-8904-50E56B970A81}" type="pres">
      <dgm:prSet presAssocID="{B42DEEC0-EC03-4005-8068-311F4612434C}" presName="spacer" presStyleCnt="0"/>
      <dgm:spPr/>
    </dgm:pt>
    <dgm:pt modelId="{84708E2C-4AE1-4BC4-80B0-4F4F28753271}" type="pres">
      <dgm:prSet presAssocID="{9467E49E-5025-42C2-9F5B-9149CEF2C0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11EF13-37CC-4B85-B05C-D7A66982D59B}" type="pres">
      <dgm:prSet presAssocID="{A6219EA0-E4FF-4E75-9439-AADB5C3665CB}" presName="spacer" presStyleCnt="0"/>
      <dgm:spPr/>
    </dgm:pt>
    <dgm:pt modelId="{5869F458-3A37-4E07-BF87-81535298DA45}" type="pres">
      <dgm:prSet presAssocID="{6498F996-723E-4B02-B4DE-FE3FE8DF8C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9FC90F-B312-449E-8899-2618E7C2DB15}" type="pres">
      <dgm:prSet presAssocID="{2F8EE549-A881-4AE4-8630-D4B185FB0094}" presName="spacer" presStyleCnt="0"/>
      <dgm:spPr/>
    </dgm:pt>
    <dgm:pt modelId="{3A16324D-507C-4A79-8389-3336080E6085}" type="pres">
      <dgm:prSet presAssocID="{105F85DD-0BF9-4CDF-B169-1A4CE25F0F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27DB00-D116-4E3A-90A2-7A0A1ECC6DB2}" srcId="{858CC5DC-4EA2-4F2D-8EBC-6F5EA43BB57F}" destId="{DF43BB66-6923-46EE-8C47-CA0BA63AACB0}" srcOrd="0" destOrd="0" parTransId="{2466D843-C4DD-4F74-A534-5360D347F638}" sibTransId="{B42DEEC0-EC03-4005-8068-311F4612434C}"/>
    <dgm:cxn modelId="{076F921C-55F2-4270-8DF4-0655056CFE55}" type="presOf" srcId="{6498F996-723E-4B02-B4DE-FE3FE8DF8C25}" destId="{5869F458-3A37-4E07-BF87-81535298DA45}" srcOrd="0" destOrd="0" presId="urn:microsoft.com/office/officeart/2005/8/layout/vList2"/>
    <dgm:cxn modelId="{5506F94A-9468-4297-84C4-027EB6E7DAFB}" type="presOf" srcId="{105F85DD-0BF9-4CDF-B169-1A4CE25F0F39}" destId="{3A16324D-507C-4A79-8389-3336080E6085}" srcOrd="0" destOrd="0" presId="urn:microsoft.com/office/officeart/2005/8/layout/vList2"/>
    <dgm:cxn modelId="{E355664B-319D-461B-8D78-E5C07F0DC676}" type="presOf" srcId="{9467E49E-5025-42C2-9F5B-9149CEF2C0C7}" destId="{84708E2C-4AE1-4BC4-80B0-4F4F28753271}" srcOrd="0" destOrd="0" presId="urn:microsoft.com/office/officeart/2005/8/layout/vList2"/>
    <dgm:cxn modelId="{D467B059-0A06-42CD-8946-4B0636E8B234}" srcId="{858CC5DC-4EA2-4F2D-8EBC-6F5EA43BB57F}" destId="{9467E49E-5025-42C2-9F5B-9149CEF2C0C7}" srcOrd="1" destOrd="0" parTransId="{013EA029-2C60-42D1-A821-0797372F5236}" sibTransId="{A6219EA0-E4FF-4E75-9439-AADB5C3665CB}"/>
    <dgm:cxn modelId="{B9F61B91-878D-474F-8115-39ED01EA4681}" type="presOf" srcId="{858CC5DC-4EA2-4F2D-8EBC-6F5EA43BB57F}" destId="{FB7F9B2C-1476-42C3-93B6-23DD50EE136E}" srcOrd="0" destOrd="0" presId="urn:microsoft.com/office/officeart/2005/8/layout/vList2"/>
    <dgm:cxn modelId="{50A3FFC5-FAA9-4004-85CB-A807B82EED76}" srcId="{858CC5DC-4EA2-4F2D-8EBC-6F5EA43BB57F}" destId="{105F85DD-0BF9-4CDF-B169-1A4CE25F0F39}" srcOrd="3" destOrd="0" parTransId="{1ABC61F7-C32D-4BFF-8202-EFAEF1A0E1D8}" sibTransId="{3D4D1DD9-F31F-43C7-BF5D-AAB6D91BAA14}"/>
    <dgm:cxn modelId="{DB8A9DDF-F909-4626-899B-FC54B49EC65C}" srcId="{858CC5DC-4EA2-4F2D-8EBC-6F5EA43BB57F}" destId="{6498F996-723E-4B02-B4DE-FE3FE8DF8C25}" srcOrd="2" destOrd="0" parTransId="{9642D897-C597-454E-B4F9-EE2EB8139270}" sibTransId="{2F8EE549-A881-4AE4-8630-D4B185FB0094}"/>
    <dgm:cxn modelId="{5CD5CCFA-507A-41B2-AA25-7A2AD961DB9B}" type="presOf" srcId="{DF43BB66-6923-46EE-8C47-CA0BA63AACB0}" destId="{CCA8F057-7B7B-44C1-9765-FE7242D544B0}" srcOrd="0" destOrd="0" presId="urn:microsoft.com/office/officeart/2005/8/layout/vList2"/>
    <dgm:cxn modelId="{C78EF81E-31D6-4CCA-9129-3266D72A8025}" type="presParOf" srcId="{FB7F9B2C-1476-42C3-93B6-23DD50EE136E}" destId="{CCA8F057-7B7B-44C1-9765-FE7242D544B0}" srcOrd="0" destOrd="0" presId="urn:microsoft.com/office/officeart/2005/8/layout/vList2"/>
    <dgm:cxn modelId="{21AA669D-5018-48C5-BD3E-588DA74FAB7E}" type="presParOf" srcId="{FB7F9B2C-1476-42C3-93B6-23DD50EE136E}" destId="{A7A013C2-E61B-4DC2-8904-50E56B970A81}" srcOrd="1" destOrd="0" presId="urn:microsoft.com/office/officeart/2005/8/layout/vList2"/>
    <dgm:cxn modelId="{3AD2B2EE-1128-4322-87D3-AB434ED5B291}" type="presParOf" srcId="{FB7F9B2C-1476-42C3-93B6-23DD50EE136E}" destId="{84708E2C-4AE1-4BC4-80B0-4F4F28753271}" srcOrd="2" destOrd="0" presId="urn:microsoft.com/office/officeart/2005/8/layout/vList2"/>
    <dgm:cxn modelId="{CC2893EB-3101-4961-9507-A99EE64E0C0B}" type="presParOf" srcId="{FB7F9B2C-1476-42C3-93B6-23DD50EE136E}" destId="{9D11EF13-37CC-4B85-B05C-D7A66982D59B}" srcOrd="3" destOrd="0" presId="urn:microsoft.com/office/officeart/2005/8/layout/vList2"/>
    <dgm:cxn modelId="{F4771941-A5F4-4143-A36A-A86C20E0A036}" type="presParOf" srcId="{FB7F9B2C-1476-42C3-93B6-23DD50EE136E}" destId="{5869F458-3A37-4E07-BF87-81535298DA45}" srcOrd="4" destOrd="0" presId="urn:microsoft.com/office/officeart/2005/8/layout/vList2"/>
    <dgm:cxn modelId="{2AF1E580-A1BB-4A80-949F-D408E0652E10}" type="presParOf" srcId="{FB7F9B2C-1476-42C3-93B6-23DD50EE136E}" destId="{519FC90F-B312-449E-8899-2618E7C2DB15}" srcOrd="5" destOrd="0" presId="urn:microsoft.com/office/officeart/2005/8/layout/vList2"/>
    <dgm:cxn modelId="{800F6C22-7E0C-4F07-B93D-04326FC5F083}" type="presParOf" srcId="{FB7F9B2C-1476-42C3-93B6-23DD50EE136E}" destId="{3A16324D-507C-4A79-8389-3336080E60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93CEA-EBED-44C3-AAE5-16D0AEA6AF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4E26E5-A330-4E1B-834C-4BA6C3037413}">
      <dgm:prSet/>
      <dgm:spPr/>
      <dgm:t>
        <a:bodyPr/>
        <a:lstStyle/>
        <a:p>
          <a:r>
            <a:rPr lang="en-US" b="1"/>
            <a:t>Benefits</a:t>
          </a:r>
          <a:endParaRPr lang="en-US"/>
        </a:p>
      </dgm:t>
    </dgm:pt>
    <dgm:pt modelId="{81BA92DA-123D-4C07-AA7D-71A6F6401CA4}" type="parTrans" cxnId="{6F29FD2E-97B6-4ABC-BEFC-EFFA14D5BE08}">
      <dgm:prSet/>
      <dgm:spPr/>
      <dgm:t>
        <a:bodyPr/>
        <a:lstStyle/>
        <a:p>
          <a:endParaRPr lang="en-US"/>
        </a:p>
      </dgm:t>
    </dgm:pt>
    <dgm:pt modelId="{F10289F9-C68C-419B-9848-BAEA957BDDCF}" type="sibTrans" cxnId="{6F29FD2E-97B6-4ABC-BEFC-EFFA14D5BE08}">
      <dgm:prSet/>
      <dgm:spPr/>
      <dgm:t>
        <a:bodyPr/>
        <a:lstStyle/>
        <a:p>
          <a:endParaRPr lang="en-US"/>
        </a:p>
      </dgm:t>
    </dgm:pt>
    <dgm:pt modelId="{97A3E176-C8CA-407C-9419-ED0A6F2B80EB}">
      <dgm:prSet/>
      <dgm:spPr/>
      <dgm:t>
        <a:bodyPr/>
        <a:lstStyle/>
        <a:p>
          <a:r>
            <a:rPr lang="en-US"/>
            <a:t>Automates email notifications in CI/CD pipelines.</a:t>
          </a:r>
        </a:p>
      </dgm:t>
    </dgm:pt>
    <dgm:pt modelId="{5FB60D4C-D058-4FA1-8553-260310D793EF}" type="parTrans" cxnId="{E6E08612-4960-4E1F-A0DF-08C2993220AA}">
      <dgm:prSet/>
      <dgm:spPr/>
      <dgm:t>
        <a:bodyPr/>
        <a:lstStyle/>
        <a:p>
          <a:endParaRPr lang="en-US"/>
        </a:p>
      </dgm:t>
    </dgm:pt>
    <dgm:pt modelId="{4206A814-A667-41E7-B149-06D63393357B}" type="sibTrans" cxnId="{E6E08612-4960-4E1F-A0DF-08C2993220AA}">
      <dgm:prSet/>
      <dgm:spPr/>
      <dgm:t>
        <a:bodyPr/>
        <a:lstStyle/>
        <a:p>
          <a:endParaRPr lang="en-US"/>
        </a:p>
      </dgm:t>
    </dgm:pt>
    <dgm:pt modelId="{15C5AFDF-9759-405E-AEC2-EFEDC4414352}">
      <dgm:prSet/>
      <dgm:spPr/>
      <dgm:t>
        <a:bodyPr/>
        <a:lstStyle/>
        <a:p>
          <a:r>
            <a:rPr lang="en-US"/>
            <a:t>Flexible configuration with support for attachments.</a:t>
          </a:r>
        </a:p>
      </dgm:t>
    </dgm:pt>
    <dgm:pt modelId="{5A14034E-0943-4E30-8D5A-C8F83A4990A5}" type="parTrans" cxnId="{AD448E09-A4A5-4A4E-AB4E-571BD4E8FA37}">
      <dgm:prSet/>
      <dgm:spPr/>
      <dgm:t>
        <a:bodyPr/>
        <a:lstStyle/>
        <a:p>
          <a:endParaRPr lang="en-US"/>
        </a:p>
      </dgm:t>
    </dgm:pt>
    <dgm:pt modelId="{CD9F0059-5353-4302-8EA0-6AF9E1F9D537}" type="sibTrans" cxnId="{AD448E09-A4A5-4A4E-AB4E-571BD4E8FA37}">
      <dgm:prSet/>
      <dgm:spPr/>
      <dgm:t>
        <a:bodyPr/>
        <a:lstStyle/>
        <a:p>
          <a:endParaRPr lang="en-US"/>
        </a:p>
      </dgm:t>
    </dgm:pt>
    <dgm:pt modelId="{56E8DB89-DB12-41FB-B30A-B9A130E39A4A}">
      <dgm:prSet/>
      <dgm:spPr/>
      <dgm:t>
        <a:bodyPr/>
        <a:lstStyle/>
        <a:p>
          <a:r>
            <a:rPr lang="en-US"/>
            <a:t>Works with most email providers that support SMTP.</a:t>
          </a:r>
        </a:p>
      </dgm:t>
    </dgm:pt>
    <dgm:pt modelId="{E78DAAF9-7F67-4F03-822F-00F317436B85}" type="parTrans" cxnId="{BDDEC1E3-D801-42C1-96C1-477A49A04FE3}">
      <dgm:prSet/>
      <dgm:spPr/>
      <dgm:t>
        <a:bodyPr/>
        <a:lstStyle/>
        <a:p>
          <a:endParaRPr lang="en-US"/>
        </a:p>
      </dgm:t>
    </dgm:pt>
    <dgm:pt modelId="{E3BDCCD7-51F8-4EB5-82E7-5BE063145365}" type="sibTrans" cxnId="{BDDEC1E3-D801-42C1-96C1-477A49A04FE3}">
      <dgm:prSet/>
      <dgm:spPr/>
      <dgm:t>
        <a:bodyPr/>
        <a:lstStyle/>
        <a:p>
          <a:endParaRPr lang="en-US"/>
        </a:p>
      </dgm:t>
    </dgm:pt>
    <dgm:pt modelId="{48FC4D65-9735-4D77-A6D9-C5BA4E98A6BA}" type="pres">
      <dgm:prSet presAssocID="{9A393CEA-EBED-44C3-AAE5-16D0AEA6AFA3}" presName="linear" presStyleCnt="0">
        <dgm:presLayoutVars>
          <dgm:animLvl val="lvl"/>
          <dgm:resizeHandles val="exact"/>
        </dgm:presLayoutVars>
      </dgm:prSet>
      <dgm:spPr/>
    </dgm:pt>
    <dgm:pt modelId="{D9BCF129-228D-47E6-A772-5DF12E7A2A50}" type="pres">
      <dgm:prSet presAssocID="{B64E26E5-A330-4E1B-834C-4BA6C30374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82CF95-6017-4A87-8C53-65DEA1300F91}" type="pres">
      <dgm:prSet presAssocID="{F10289F9-C68C-419B-9848-BAEA957BDDCF}" presName="spacer" presStyleCnt="0"/>
      <dgm:spPr/>
    </dgm:pt>
    <dgm:pt modelId="{13E879E5-312D-4BFB-8BFF-386161962EEF}" type="pres">
      <dgm:prSet presAssocID="{97A3E176-C8CA-407C-9419-ED0A6F2B80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592480-AFE5-4308-9ABB-9A6AA3E1EC55}" type="pres">
      <dgm:prSet presAssocID="{4206A814-A667-41E7-B149-06D63393357B}" presName="spacer" presStyleCnt="0"/>
      <dgm:spPr/>
    </dgm:pt>
    <dgm:pt modelId="{6F2A4204-28BB-4959-AA77-4496BC32E6B0}" type="pres">
      <dgm:prSet presAssocID="{15C5AFDF-9759-405E-AEC2-EFEDC44143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8663DC-2808-40FD-8FF0-E8E3FD85B68D}" type="pres">
      <dgm:prSet presAssocID="{CD9F0059-5353-4302-8EA0-6AF9E1F9D537}" presName="spacer" presStyleCnt="0"/>
      <dgm:spPr/>
    </dgm:pt>
    <dgm:pt modelId="{B4C1C66A-AA1A-455C-B103-740DD534577E}" type="pres">
      <dgm:prSet presAssocID="{56E8DB89-DB12-41FB-B30A-B9A130E39A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D448E09-A4A5-4A4E-AB4E-571BD4E8FA37}" srcId="{9A393CEA-EBED-44C3-AAE5-16D0AEA6AFA3}" destId="{15C5AFDF-9759-405E-AEC2-EFEDC4414352}" srcOrd="2" destOrd="0" parTransId="{5A14034E-0943-4E30-8D5A-C8F83A4990A5}" sibTransId="{CD9F0059-5353-4302-8EA0-6AF9E1F9D537}"/>
    <dgm:cxn modelId="{E6E08612-4960-4E1F-A0DF-08C2993220AA}" srcId="{9A393CEA-EBED-44C3-AAE5-16D0AEA6AFA3}" destId="{97A3E176-C8CA-407C-9419-ED0A6F2B80EB}" srcOrd="1" destOrd="0" parTransId="{5FB60D4C-D058-4FA1-8553-260310D793EF}" sibTransId="{4206A814-A667-41E7-B149-06D63393357B}"/>
    <dgm:cxn modelId="{6F29FD2E-97B6-4ABC-BEFC-EFFA14D5BE08}" srcId="{9A393CEA-EBED-44C3-AAE5-16D0AEA6AFA3}" destId="{B64E26E5-A330-4E1B-834C-4BA6C3037413}" srcOrd="0" destOrd="0" parTransId="{81BA92DA-123D-4C07-AA7D-71A6F6401CA4}" sibTransId="{F10289F9-C68C-419B-9848-BAEA957BDDCF}"/>
    <dgm:cxn modelId="{57B6706E-FE9A-4A4D-9AFF-FED823A5D9BA}" type="presOf" srcId="{9A393CEA-EBED-44C3-AAE5-16D0AEA6AFA3}" destId="{48FC4D65-9735-4D77-A6D9-C5BA4E98A6BA}" srcOrd="0" destOrd="0" presId="urn:microsoft.com/office/officeart/2005/8/layout/vList2"/>
    <dgm:cxn modelId="{52542D85-2C16-4987-9E4C-7EDADE57D61F}" type="presOf" srcId="{B64E26E5-A330-4E1B-834C-4BA6C3037413}" destId="{D9BCF129-228D-47E6-A772-5DF12E7A2A50}" srcOrd="0" destOrd="0" presId="urn:microsoft.com/office/officeart/2005/8/layout/vList2"/>
    <dgm:cxn modelId="{507DEAA4-549E-4CFD-9DE3-AB893E5AE904}" type="presOf" srcId="{56E8DB89-DB12-41FB-B30A-B9A130E39A4A}" destId="{B4C1C66A-AA1A-455C-B103-740DD534577E}" srcOrd="0" destOrd="0" presId="urn:microsoft.com/office/officeart/2005/8/layout/vList2"/>
    <dgm:cxn modelId="{0265E7A9-8768-47F2-AB7E-FA0F4525AE43}" type="presOf" srcId="{97A3E176-C8CA-407C-9419-ED0A6F2B80EB}" destId="{13E879E5-312D-4BFB-8BFF-386161962EEF}" srcOrd="0" destOrd="0" presId="urn:microsoft.com/office/officeart/2005/8/layout/vList2"/>
    <dgm:cxn modelId="{50CADCE2-2274-49C4-AF34-2B86DBE53DDC}" type="presOf" srcId="{15C5AFDF-9759-405E-AEC2-EFEDC4414352}" destId="{6F2A4204-28BB-4959-AA77-4496BC32E6B0}" srcOrd="0" destOrd="0" presId="urn:microsoft.com/office/officeart/2005/8/layout/vList2"/>
    <dgm:cxn modelId="{BDDEC1E3-D801-42C1-96C1-477A49A04FE3}" srcId="{9A393CEA-EBED-44C3-AAE5-16D0AEA6AFA3}" destId="{56E8DB89-DB12-41FB-B30A-B9A130E39A4A}" srcOrd="3" destOrd="0" parTransId="{E78DAAF9-7F67-4F03-822F-00F317436B85}" sibTransId="{E3BDCCD7-51F8-4EB5-82E7-5BE063145365}"/>
    <dgm:cxn modelId="{D59A8577-AD6F-4838-BE0A-CDD7226A0014}" type="presParOf" srcId="{48FC4D65-9735-4D77-A6D9-C5BA4E98A6BA}" destId="{D9BCF129-228D-47E6-A772-5DF12E7A2A50}" srcOrd="0" destOrd="0" presId="urn:microsoft.com/office/officeart/2005/8/layout/vList2"/>
    <dgm:cxn modelId="{B35B7303-AACA-402B-A901-1296582D4197}" type="presParOf" srcId="{48FC4D65-9735-4D77-A6D9-C5BA4E98A6BA}" destId="{0582CF95-6017-4A87-8C53-65DEA1300F91}" srcOrd="1" destOrd="0" presId="urn:microsoft.com/office/officeart/2005/8/layout/vList2"/>
    <dgm:cxn modelId="{AB822678-5BDD-4C8F-BE9B-71BDC3586484}" type="presParOf" srcId="{48FC4D65-9735-4D77-A6D9-C5BA4E98A6BA}" destId="{13E879E5-312D-4BFB-8BFF-386161962EEF}" srcOrd="2" destOrd="0" presId="urn:microsoft.com/office/officeart/2005/8/layout/vList2"/>
    <dgm:cxn modelId="{F9186840-E360-4D7C-B72F-465658F64BD5}" type="presParOf" srcId="{48FC4D65-9735-4D77-A6D9-C5BA4E98A6BA}" destId="{71592480-AFE5-4308-9ABB-9A6AA3E1EC55}" srcOrd="3" destOrd="0" presId="urn:microsoft.com/office/officeart/2005/8/layout/vList2"/>
    <dgm:cxn modelId="{C4B32FBF-6745-41EB-B003-171EB78A9D59}" type="presParOf" srcId="{48FC4D65-9735-4D77-A6D9-C5BA4E98A6BA}" destId="{6F2A4204-28BB-4959-AA77-4496BC32E6B0}" srcOrd="4" destOrd="0" presId="urn:microsoft.com/office/officeart/2005/8/layout/vList2"/>
    <dgm:cxn modelId="{E2A97853-6504-4891-866D-F80608C9E9AF}" type="presParOf" srcId="{48FC4D65-9735-4D77-A6D9-C5BA4E98A6BA}" destId="{318663DC-2808-40FD-8FF0-E8E3FD85B68D}" srcOrd="5" destOrd="0" presId="urn:microsoft.com/office/officeart/2005/8/layout/vList2"/>
    <dgm:cxn modelId="{F50BFAD9-2888-416D-B233-63E6D3A3C290}" type="presParOf" srcId="{48FC4D65-9735-4D77-A6D9-C5BA4E98A6BA}" destId="{B4C1C66A-AA1A-455C-B103-740DD53457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0D78A-5A6E-4339-85B6-9CB2F27B1231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Authentication Notes</a:t>
          </a:r>
          <a:endParaRPr lang="en-US" sz="1900" kern="1200"/>
        </a:p>
      </dsp:txBody>
      <dsp:txXfrm>
        <a:off x="27017" y="27017"/>
        <a:ext cx="7668958" cy="868383"/>
      </dsp:txXfrm>
    </dsp:sp>
    <dsp:sp modelId="{EFB76069-2930-4142-A6A2-09773F9E401A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Gmail</a:t>
          </a:r>
          <a:r>
            <a:rPr lang="en-US" sz="1900" b="0" i="0" kern="1200" baseline="0"/>
            <a:t>: Use an </a:t>
          </a:r>
          <a:r>
            <a:rPr lang="en-US" sz="1900" b="1" i="0" kern="1200" baseline="0"/>
            <a:t>App Password</a:t>
          </a:r>
          <a:r>
            <a:rPr lang="en-US" sz="1900" b="0" i="0" kern="1200" baseline="0"/>
            <a:t> instead of your main password. Generate one from your Google Account security settings.</a:t>
          </a:r>
          <a:endParaRPr lang="en-US" sz="1900" kern="1200"/>
        </a:p>
      </dsp:txBody>
      <dsp:txXfrm>
        <a:off x="759181" y="1117146"/>
        <a:ext cx="7356493" cy="868383"/>
      </dsp:txXfrm>
    </dsp:sp>
    <dsp:sp modelId="{2564BECB-692F-4170-AE32-F158BD567076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Outlook/Office365</a:t>
          </a:r>
          <a:r>
            <a:rPr lang="en-US" sz="1900" b="0" i="0" kern="1200" baseline="0"/>
            <a:t>: Ensure SMTP is enabled, and use an </a:t>
          </a:r>
          <a:r>
            <a:rPr lang="en-US" sz="1900" b="1" i="0" kern="1200" baseline="0"/>
            <a:t>App Password</a:t>
          </a:r>
          <a:r>
            <a:rPr lang="en-US" sz="1900" b="0" i="0" kern="1200" baseline="0"/>
            <a:t> or token if required.</a:t>
          </a:r>
          <a:endParaRPr lang="en-US" sz="1900" kern="1200"/>
        </a:p>
      </dsp:txBody>
      <dsp:txXfrm>
        <a:off x="1480418" y="2207275"/>
        <a:ext cx="7367421" cy="868383"/>
      </dsp:txXfrm>
    </dsp:sp>
    <dsp:sp modelId="{FD5B66B3-109B-4A48-A24D-755E62A80706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Environment Variables</a:t>
          </a:r>
          <a:r>
            <a:rPr lang="en-US" sz="1900" b="0" i="0" kern="1200" baseline="0"/>
            <a:t>: Store sensitive information like username and password as </a:t>
          </a:r>
          <a:r>
            <a:rPr lang="en-US" sz="1900" b="1" i="0" kern="1200" baseline="0"/>
            <a:t>GitHub Secrets</a:t>
          </a:r>
          <a:r>
            <a:rPr lang="en-US" sz="1900" b="0" i="0" kern="1200" baseline="0"/>
            <a:t> (not hardcoded in the workflow).</a:t>
          </a:r>
          <a:endParaRPr lang="en-US" sz="1900" kern="1200"/>
        </a:p>
      </dsp:txBody>
      <dsp:txXfrm>
        <a:off x="2212582" y="3297404"/>
        <a:ext cx="7356493" cy="868383"/>
      </dsp:txXfrm>
    </dsp:sp>
    <dsp:sp modelId="{5B88069E-A055-4648-B8CD-DE18B92B3507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7C557270-5EB1-4DD7-B4D0-CE5DB3C5BB01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576CBE84-36F7-4846-8FF2-61A87B6A910D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8F057-7B7B-44C1-9765-FE7242D544B0}">
      <dsp:nvSpPr>
        <dsp:cNvPr id="0" name=""/>
        <dsp:cNvSpPr/>
      </dsp:nvSpPr>
      <dsp:spPr>
        <a:xfrm>
          <a:off x="0" y="76262"/>
          <a:ext cx="10927829" cy="9582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Common Use Cases</a:t>
          </a:r>
          <a:endParaRPr lang="en-US" sz="2400" kern="1200"/>
        </a:p>
      </dsp:txBody>
      <dsp:txXfrm>
        <a:off x="46777" y="123039"/>
        <a:ext cx="10834275" cy="864675"/>
      </dsp:txXfrm>
    </dsp:sp>
    <dsp:sp modelId="{84708E2C-4AE1-4BC4-80B0-4F4F28753271}">
      <dsp:nvSpPr>
        <dsp:cNvPr id="0" name=""/>
        <dsp:cNvSpPr/>
      </dsp:nvSpPr>
      <dsp:spPr>
        <a:xfrm>
          <a:off x="0" y="1103612"/>
          <a:ext cx="10927829" cy="958229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Sending Test Reports</a:t>
          </a:r>
          <a:r>
            <a:rPr lang="en-US" sz="2400" b="0" i="0" kern="1200" baseline="0"/>
            <a:t>: Attach your ExtentReport.html or Surefire Reports after tests.</a:t>
          </a:r>
          <a:endParaRPr lang="en-US" sz="2400" kern="1200"/>
        </a:p>
      </dsp:txBody>
      <dsp:txXfrm>
        <a:off x="46777" y="1150389"/>
        <a:ext cx="10834275" cy="864675"/>
      </dsp:txXfrm>
    </dsp:sp>
    <dsp:sp modelId="{5869F458-3A37-4E07-BF87-81535298DA45}">
      <dsp:nvSpPr>
        <dsp:cNvPr id="0" name=""/>
        <dsp:cNvSpPr/>
      </dsp:nvSpPr>
      <dsp:spPr>
        <a:xfrm>
          <a:off x="0" y="2130962"/>
          <a:ext cx="10927829" cy="958229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Build Notifications</a:t>
          </a:r>
          <a:r>
            <a:rPr lang="en-US" sz="2400" b="0" i="0" kern="1200" baseline="0"/>
            <a:t>: Notify team members about build success or failure.</a:t>
          </a:r>
          <a:endParaRPr lang="en-US" sz="2400" kern="1200"/>
        </a:p>
      </dsp:txBody>
      <dsp:txXfrm>
        <a:off x="46777" y="2177739"/>
        <a:ext cx="10834275" cy="864675"/>
      </dsp:txXfrm>
    </dsp:sp>
    <dsp:sp modelId="{3A16324D-507C-4A79-8389-3336080E6085}">
      <dsp:nvSpPr>
        <dsp:cNvPr id="0" name=""/>
        <dsp:cNvSpPr/>
      </dsp:nvSpPr>
      <dsp:spPr>
        <a:xfrm>
          <a:off x="0" y="3158312"/>
          <a:ext cx="10927829" cy="95822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Error Logs</a:t>
          </a:r>
          <a:r>
            <a:rPr lang="en-US" sz="2400" b="0" i="0" kern="1200" baseline="0"/>
            <a:t>: Send logs in case of build or deployment failures.</a:t>
          </a:r>
          <a:endParaRPr lang="en-US" sz="2400" kern="1200"/>
        </a:p>
      </dsp:txBody>
      <dsp:txXfrm>
        <a:off x="46777" y="3205089"/>
        <a:ext cx="10834275" cy="864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CF129-228D-47E6-A772-5DF12E7A2A50}">
      <dsp:nvSpPr>
        <dsp:cNvPr id="0" name=""/>
        <dsp:cNvSpPr/>
      </dsp:nvSpPr>
      <dsp:spPr>
        <a:xfrm>
          <a:off x="0" y="118382"/>
          <a:ext cx="10927829" cy="9090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Benefits</a:t>
          </a:r>
          <a:endParaRPr lang="en-US" sz="3700" kern="1200"/>
        </a:p>
      </dsp:txBody>
      <dsp:txXfrm>
        <a:off x="44378" y="162760"/>
        <a:ext cx="10839073" cy="820334"/>
      </dsp:txXfrm>
    </dsp:sp>
    <dsp:sp modelId="{13E879E5-312D-4BFB-8BFF-386161962EEF}">
      <dsp:nvSpPr>
        <dsp:cNvPr id="0" name=""/>
        <dsp:cNvSpPr/>
      </dsp:nvSpPr>
      <dsp:spPr>
        <a:xfrm>
          <a:off x="0" y="1134032"/>
          <a:ext cx="10927829" cy="90909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Automates email notifications in CI/CD pipelines.</a:t>
          </a:r>
        </a:p>
      </dsp:txBody>
      <dsp:txXfrm>
        <a:off x="44378" y="1178410"/>
        <a:ext cx="10839073" cy="820334"/>
      </dsp:txXfrm>
    </dsp:sp>
    <dsp:sp modelId="{6F2A4204-28BB-4959-AA77-4496BC32E6B0}">
      <dsp:nvSpPr>
        <dsp:cNvPr id="0" name=""/>
        <dsp:cNvSpPr/>
      </dsp:nvSpPr>
      <dsp:spPr>
        <a:xfrm>
          <a:off x="0" y="2149682"/>
          <a:ext cx="10927829" cy="90909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Flexible configuration with support for attachments.</a:t>
          </a:r>
        </a:p>
      </dsp:txBody>
      <dsp:txXfrm>
        <a:off x="44378" y="2194060"/>
        <a:ext cx="10839073" cy="820334"/>
      </dsp:txXfrm>
    </dsp:sp>
    <dsp:sp modelId="{B4C1C66A-AA1A-455C-B103-740DD534577E}">
      <dsp:nvSpPr>
        <dsp:cNvPr id="0" name=""/>
        <dsp:cNvSpPr/>
      </dsp:nvSpPr>
      <dsp:spPr>
        <a:xfrm>
          <a:off x="0" y="3165332"/>
          <a:ext cx="10927829" cy="90909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Works with most email providers that support SMTP.</a:t>
          </a:r>
        </a:p>
      </dsp:txBody>
      <dsp:txXfrm>
        <a:off x="44378" y="3209710"/>
        <a:ext cx="10839073" cy="820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E9D6-CBF4-64BF-2BE0-C466E9DA5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04E18-B2DF-94B5-E882-0A455B182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4190-A231-4DC6-99F2-D98A848E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CCC-153D-4FD8-A9D0-336E62BFF22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C55A-20EC-7C64-8BD5-1AC0C500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FD91B-46BF-3A6A-131B-B8522CE6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974E-6F4A-48FC-8DE0-E36944DD1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9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85A0-1E21-A4E6-9E96-FC7990E9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4DC13-5539-08DE-1E77-06809FE9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78F3-0801-264A-4036-6AAAA1CF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CCC-153D-4FD8-A9D0-336E62BFF22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4E4C-AE24-1811-5282-6A2DF6A5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DCE4-2E10-BB3C-F3E8-AE85481B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974E-6F4A-48FC-8DE0-E36944DD1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41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F47F1-A6F7-A45B-8AE0-B71F3F10A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5D138-9119-587B-08E2-6A4E12C4F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187F-284B-5080-29D2-B48F4269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CCC-153D-4FD8-A9D0-336E62BFF22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993C-3593-A728-62E9-83791E1B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2C89-880A-8AF9-9A6C-DAB536B1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974E-6F4A-48FC-8DE0-E36944DD1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3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978C-AB0F-9932-2E1A-E3AD39EC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692-2048-B747-5E80-5FD230CA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4E83B-06D5-8466-2352-44374897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CCC-153D-4FD8-A9D0-336E62BFF22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E1BF-4D01-041B-8717-E76EC20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70430-47AB-54FA-69B8-ADFA76AF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974E-6F4A-48FC-8DE0-E36944DD1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47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2074-5DAD-3C99-E595-F7017664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BF7ED-4682-ACC8-51B7-4259A09A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2A36-51DB-4180-7730-98395B56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CCC-153D-4FD8-A9D0-336E62BFF22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21EB-9AE9-AE85-8C33-867E566A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4419-2328-A5E9-F62B-7A7B7985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974E-6F4A-48FC-8DE0-E36944DD1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3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5E17-3A01-3BE3-FFAE-87ADB615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4E6A-A19A-572F-56C3-7C205DB84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7E0AC-5717-7D4C-96FB-D314199D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69348-42B1-82F8-7988-5670EABB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CCC-153D-4FD8-A9D0-336E62BFF22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E5359-CE9F-4474-82CF-32FF487B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F30B-6F90-E82D-41DE-5A20C354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974E-6F4A-48FC-8DE0-E36944DD1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46ED-AA6C-87F5-ED54-8E0B11E8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F4AF8-76AF-2F91-E4DF-21F11306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BBF12-26C3-6038-854B-D696F6DA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7F311-8516-DC53-2370-FAD0FA7A6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6B820-0F68-F093-A036-AA18CC045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93ADF-EE48-3DE4-97AC-10DF078F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CCC-153D-4FD8-A9D0-336E62BFF22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EE57E-717D-0F87-5018-4C0054CB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2D6AF-07E9-FDF3-35F9-F1B45AC5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974E-6F4A-48FC-8DE0-E36944DD1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BEBA-9B79-A695-B81D-A874090F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97345-4FC9-77DC-70A6-FC5BA254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CCC-153D-4FD8-A9D0-336E62BFF22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B9CE0-0A65-DD6D-1B72-F9C9D4BB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39AC0-DB9D-04B4-7B0E-E9BDF6F0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974E-6F4A-48FC-8DE0-E36944DD1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8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AB785-2B96-50D4-92E2-9B573CF7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CCC-153D-4FD8-A9D0-336E62BFF22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D5D19-A1E7-0B04-84B8-3818AE2A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D7C1F-467A-9373-8397-443A30D5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974E-6F4A-48FC-8DE0-E36944DD1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7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410E-031B-43C7-D42E-43C6B978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8D07-BA7D-893D-2C41-B90C2A3F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B724E-381B-ADE3-877B-9A354A8A2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1A594-28D9-3E78-332D-0B1299E2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CCC-153D-4FD8-A9D0-336E62BFF22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1B56F-3976-4DD7-AF60-1E0E7C1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756C-5EBB-D879-C187-ED824E41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974E-6F4A-48FC-8DE0-E36944DD1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10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5503-BD5B-0FF8-C37D-476E90EE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635A8-285B-EB4D-02B8-17E6E57A9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632DF-032F-1944-7B13-6EEBA83FB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580B0-C4FC-5F40-4375-446D885A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CCC-153D-4FD8-A9D0-336E62BFF22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382EA-D044-DFDD-CF16-4AF16F88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EC398-7DC3-51C3-08AE-CBB824E1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974E-6F4A-48FC-8DE0-E36944DD1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03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0AB35-EBBB-7AFF-D9DF-A04618D7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19544-8497-A822-C72B-E1DE7FAF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E7E61-6C0D-F471-8112-0B3224E62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DACCC-153D-4FD8-A9D0-336E62BFF22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4605-44A6-2300-B329-EE534CB72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3CDF7-2B6C-2D3D-951B-302BF3D3A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A974E-6F4A-48FC-8DE0-E36944DD1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1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ight Triangle 2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92852-B9A4-20AB-530A-116A31230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Send Extent Report to Inbox</a:t>
            </a:r>
            <a:endParaRPr lang="en-IN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F52DF-527E-63DC-D11A-2604B2D95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How to set up reports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09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D086B-C9B8-8AB8-0B10-C0D75D49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Send Reports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ADCCC00-5D59-3B43-D7A2-E321735C4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8178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70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4D024-869F-884C-DBCD-E179DE91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Send Reports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922E17A-58CA-CA56-21A9-4ED97793C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8501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73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60F6F-565A-7DE6-FC13-94BB8132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Send Reports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A78275-1802-B26D-F414-60EE92258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7631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26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Send Extent Report to Inbox</vt:lpstr>
      <vt:lpstr>Send Reports</vt:lpstr>
      <vt:lpstr>Send Reports</vt:lpstr>
      <vt:lpstr>Send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Viplove Bisen</dc:creator>
  <cp:lastModifiedBy>Viplove Bisen</cp:lastModifiedBy>
  <cp:revision>2</cp:revision>
  <dcterms:created xsi:type="dcterms:W3CDTF">2024-12-15T05:34:43Z</dcterms:created>
  <dcterms:modified xsi:type="dcterms:W3CDTF">2024-12-15T05:47:43Z</dcterms:modified>
</cp:coreProperties>
</file>