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FF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45" d="100"/>
          <a:sy n="45" d="100"/>
        </p:scale>
        <p:origin x="53" y="9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C2A1B-6970-4ADC-8BB9-8947C7D6C14E}"/>
              </a:ext>
            </a:extLst>
          </p:cNvPr>
          <p:cNvSpPr>
            <a:spLocks noGrp="1"/>
          </p:cNvSpPr>
          <p:nvPr>
            <p:ph type="ctrTitle"/>
          </p:nvPr>
        </p:nvSpPr>
        <p:spPr/>
        <p:txBody>
          <a:bodyPr/>
          <a:lstStyle/>
          <a:p>
            <a:r>
              <a:rPr lang="en-IN" b="1" dirty="0">
                <a:solidFill>
                  <a:srgbClr val="2FFFB0"/>
                </a:solidFill>
              </a:rPr>
              <a:t>Python parking system</a:t>
            </a:r>
          </a:p>
        </p:txBody>
      </p:sp>
      <p:sp>
        <p:nvSpPr>
          <p:cNvPr id="3" name="Subtitle 2">
            <a:extLst>
              <a:ext uri="{FF2B5EF4-FFF2-40B4-BE49-F238E27FC236}">
                <a16:creationId xmlns:a16="http://schemas.microsoft.com/office/drawing/2014/main" id="{E3BD6B52-A3C2-41A5-8CE5-856DBCE39792}"/>
              </a:ext>
            </a:extLst>
          </p:cNvPr>
          <p:cNvSpPr>
            <a:spLocks noGrp="1"/>
          </p:cNvSpPr>
          <p:nvPr>
            <p:ph type="subTitle" idx="1"/>
          </p:nvPr>
        </p:nvSpPr>
        <p:spPr/>
        <p:txBody>
          <a:bodyPr/>
          <a:lstStyle/>
          <a:p>
            <a:r>
              <a:rPr lang="en-IN" dirty="0">
                <a:solidFill>
                  <a:schemeClr val="tx1"/>
                </a:solidFill>
              </a:rPr>
              <a:t>~ </a:t>
            </a:r>
            <a:r>
              <a:rPr lang="en-IN" dirty="0" err="1">
                <a:solidFill>
                  <a:schemeClr val="tx1"/>
                </a:solidFill>
              </a:rPr>
              <a:t>sachin</a:t>
            </a:r>
            <a:r>
              <a:rPr lang="en-IN" dirty="0">
                <a:solidFill>
                  <a:schemeClr val="tx1"/>
                </a:solidFill>
              </a:rPr>
              <a:t> </a:t>
            </a:r>
            <a:r>
              <a:rPr lang="en-IN" dirty="0" err="1">
                <a:solidFill>
                  <a:schemeClr val="tx1"/>
                </a:solidFill>
              </a:rPr>
              <a:t>lohar</a:t>
            </a:r>
            <a:endParaRPr lang="en-IN" dirty="0">
              <a:solidFill>
                <a:schemeClr val="tx1"/>
              </a:solidFill>
            </a:endParaRPr>
          </a:p>
        </p:txBody>
      </p:sp>
    </p:spTree>
    <p:extLst>
      <p:ext uri="{BB962C8B-B14F-4D97-AF65-F5344CB8AC3E}">
        <p14:creationId xmlns:p14="http://schemas.microsoft.com/office/powerpoint/2010/main" val="3021407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62881-FB32-47C5-BDE5-E07211FEBF55}"/>
              </a:ext>
            </a:extLst>
          </p:cNvPr>
          <p:cNvSpPr>
            <a:spLocks noGrp="1"/>
          </p:cNvSpPr>
          <p:nvPr>
            <p:ph type="title"/>
          </p:nvPr>
        </p:nvSpPr>
        <p:spPr>
          <a:xfrm>
            <a:off x="1143001" y="2548918"/>
            <a:ext cx="9905998" cy="1478570"/>
          </a:xfrm>
        </p:spPr>
        <p:txBody>
          <a:bodyPr>
            <a:normAutofit/>
          </a:bodyPr>
          <a:lstStyle/>
          <a:p>
            <a:pPr algn="ctr"/>
            <a:r>
              <a:rPr lang="en-IN" sz="4800" b="1" dirty="0">
                <a:solidFill>
                  <a:srgbClr val="2FFFB0"/>
                </a:solidFill>
              </a:rPr>
              <a:t>Thank you</a:t>
            </a:r>
          </a:p>
        </p:txBody>
      </p:sp>
      <p:sp>
        <p:nvSpPr>
          <p:cNvPr id="3" name="Content Placeholder 2">
            <a:extLst>
              <a:ext uri="{FF2B5EF4-FFF2-40B4-BE49-F238E27FC236}">
                <a16:creationId xmlns:a16="http://schemas.microsoft.com/office/drawing/2014/main" id="{D65BB00C-141F-47CA-9D3F-BD546ECB0AA2}"/>
              </a:ext>
            </a:extLst>
          </p:cNvPr>
          <p:cNvSpPr>
            <a:spLocks noGrp="1"/>
          </p:cNvSpPr>
          <p:nvPr>
            <p:ph idx="1"/>
          </p:nvPr>
        </p:nvSpPr>
        <p:spPr>
          <a:xfrm>
            <a:off x="938213" y="7397220"/>
            <a:ext cx="9905999" cy="3541714"/>
          </a:xfrm>
        </p:spPr>
        <p:txBody>
          <a:bodyPr/>
          <a:lstStyle/>
          <a:p>
            <a:pPr marL="0" indent="0">
              <a:buNone/>
            </a:pPr>
            <a:endParaRPr lang="en-IN" dirty="0"/>
          </a:p>
        </p:txBody>
      </p:sp>
    </p:spTree>
    <p:extLst>
      <p:ext uri="{BB962C8B-B14F-4D97-AF65-F5344CB8AC3E}">
        <p14:creationId xmlns:p14="http://schemas.microsoft.com/office/powerpoint/2010/main" val="391899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94AD-71E9-418E-B7BB-2ED5AD58F2F0}"/>
              </a:ext>
            </a:extLst>
          </p:cNvPr>
          <p:cNvSpPr>
            <a:spLocks noGrp="1"/>
          </p:cNvSpPr>
          <p:nvPr>
            <p:ph type="title"/>
          </p:nvPr>
        </p:nvSpPr>
        <p:spPr/>
        <p:txBody>
          <a:bodyPr>
            <a:normAutofit/>
          </a:bodyPr>
          <a:lstStyle/>
          <a:p>
            <a:r>
              <a:rPr lang="en-IN" sz="4800" b="1" dirty="0">
                <a:solidFill>
                  <a:srgbClr val="2FFFB0"/>
                </a:solidFill>
              </a:rPr>
              <a:t>introduction</a:t>
            </a:r>
          </a:p>
        </p:txBody>
      </p:sp>
      <p:sp>
        <p:nvSpPr>
          <p:cNvPr id="3" name="Content Placeholder 2">
            <a:extLst>
              <a:ext uri="{FF2B5EF4-FFF2-40B4-BE49-F238E27FC236}">
                <a16:creationId xmlns:a16="http://schemas.microsoft.com/office/drawing/2014/main" id="{E0CCFEB7-4865-4EB4-A957-905E4F2145FA}"/>
              </a:ext>
            </a:extLst>
          </p:cNvPr>
          <p:cNvSpPr>
            <a:spLocks noGrp="1"/>
          </p:cNvSpPr>
          <p:nvPr>
            <p:ph idx="1"/>
          </p:nvPr>
        </p:nvSpPr>
        <p:spPr>
          <a:xfrm>
            <a:off x="1141412" y="1828800"/>
            <a:ext cx="9905999" cy="4410682"/>
          </a:xfrm>
        </p:spPr>
        <p:txBody>
          <a:bodyPr>
            <a:normAutofit fontScale="92500" lnSpcReduction="10000"/>
          </a:bodyPr>
          <a:lstStyle/>
          <a:p>
            <a:pPr marL="0" indent="0">
              <a:buNone/>
            </a:pPr>
            <a:r>
              <a:rPr lang="en-IN" sz="2800" dirty="0"/>
              <a:t>A smart vehicle parking system not only helps to look for parking but also saves time.</a:t>
            </a:r>
          </a:p>
          <a:p>
            <a:r>
              <a:rPr lang="en-IN" sz="2800" dirty="0"/>
              <a:t>It is an integrated form of parking system which can help with organization of vehicle in a more efficient way.</a:t>
            </a:r>
          </a:p>
          <a:p>
            <a:r>
              <a:rPr lang="en-IN" sz="2800" dirty="0"/>
              <a:t>The main problem with the existing parking system is that it cant tell how many slots are available for the parking in a parking space.</a:t>
            </a:r>
          </a:p>
          <a:p>
            <a:r>
              <a:rPr lang="en-IN" sz="2800" dirty="0"/>
              <a:t>The Increasing population, leads to a greater number of private vehicles which </a:t>
            </a:r>
            <a:r>
              <a:rPr lang="en-IN" sz="2800" dirty="0" err="1"/>
              <a:t>frastically</a:t>
            </a:r>
            <a:r>
              <a:rPr lang="en-IN" sz="2800" dirty="0"/>
              <a:t> increases the number of parking space needed. So, a proper parking management system is needed.</a:t>
            </a:r>
          </a:p>
        </p:txBody>
      </p:sp>
    </p:spTree>
    <p:extLst>
      <p:ext uri="{BB962C8B-B14F-4D97-AF65-F5344CB8AC3E}">
        <p14:creationId xmlns:p14="http://schemas.microsoft.com/office/powerpoint/2010/main" val="366991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6416-D2A6-47E5-B101-18B4B4BE8E61}"/>
              </a:ext>
            </a:extLst>
          </p:cNvPr>
          <p:cNvSpPr>
            <a:spLocks noGrp="1"/>
          </p:cNvSpPr>
          <p:nvPr>
            <p:ph type="title"/>
          </p:nvPr>
        </p:nvSpPr>
        <p:spPr/>
        <p:txBody>
          <a:bodyPr>
            <a:normAutofit/>
          </a:bodyPr>
          <a:lstStyle/>
          <a:p>
            <a:r>
              <a:rPr lang="en-IN" sz="4800" b="1" dirty="0">
                <a:solidFill>
                  <a:srgbClr val="2FFFB0"/>
                </a:solidFill>
              </a:rPr>
              <a:t>main window</a:t>
            </a:r>
          </a:p>
        </p:txBody>
      </p:sp>
      <p:sp>
        <p:nvSpPr>
          <p:cNvPr id="3" name="Content Placeholder 2">
            <a:extLst>
              <a:ext uri="{FF2B5EF4-FFF2-40B4-BE49-F238E27FC236}">
                <a16:creationId xmlns:a16="http://schemas.microsoft.com/office/drawing/2014/main" id="{3A012688-7C5F-4D9D-AD1D-86595F7D6C6E}"/>
              </a:ext>
            </a:extLst>
          </p:cNvPr>
          <p:cNvSpPr>
            <a:spLocks noGrp="1"/>
          </p:cNvSpPr>
          <p:nvPr>
            <p:ph idx="1"/>
          </p:nvPr>
        </p:nvSpPr>
        <p:spPr/>
        <p:txBody>
          <a:bodyPr>
            <a:normAutofit/>
          </a:bodyPr>
          <a:lstStyle/>
          <a:p>
            <a:pPr marL="0" indent="0">
              <a:buNone/>
            </a:pPr>
            <a:r>
              <a:rPr lang="en-IN" sz="2800" dirty="0" err="1"/>
              <a:t>Tkinter</a:t>
            </a:r>
            <a:r>
              <a:rPr lang="en-IN" sz="2800" dirty="0"/>
              <a:t> is used for creating a Graphical User Interface to how the output of the code with a better form of presentation. This window has 5 Options and 4 options for different operations.</a:t>
            </a:r>
          </a:p>
        </p:txBody>
      </p:sp>
      <p:pic>
        <p:nvPicPr>
          <p:cNvPr id="5" name="Picture 4">
            <a:extLst>
              <a:ext uri="{FF2B5EF4-FFF2-40B4-BE49-F238E27FC236}">
                <a16:creationId xmlns:a16="http://schemas.microsoft.com/office/drawing/2014/main" id="{CADCB20E-BBE9-4D6E-BE7B-A26356D7C53E}"/>
              </a:ext>
            </a:extLst>
          </p:cNvPr>
          <p:cNvPicPr>
            <a:picLocks noChangeAspect="1"/>
          </p:cNvPicPr>
          <p:nvPr/>
        </p:nvPicPr>
        <p:blipFill>
          <a:blip r:embed="rId2"/>
          <a:stretch>
            <a:fillRect/>
          </a:stretch>
        </p:blipFill>
        <p:spPr>
          <a:xfrm>
            <a:off x="3041425" y="3929120"/>
            <a:ext cx="6109150" cy="1862081"/>
          </a:xfrm>
          <a:prstGeom prst="rect">
            <a:avLst/>
          </a:prstGeom>
        </p:spPr>
      </p:pic>
    </p:spTree>
    <p:extLst>
      <p:ext uri="{BB962C8B-B14F-4D97-AF65-F5344CB8AC3E}">
        <p14:creationId xmlns:p14="http://schemas.microsoft.com/office/powerpoint/2010/main" val="169825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C280-C8EE-441B-B04C-2E937D421EA5}"/>
              </a:ext>
            </a:extLst>
          </p:cNvPr>
          <p:cNvSpPr>
            <a:spLocks noGrp="1"/>
          </p:cNvSpPr>
          <p:nvPr>
            <p:ph type="title"/>
          </p:nvPr>
        </p:nvSpPr>
        <p:spPr/>
        <p:txBody>
          <a:bodyPr>
            <a:normAutofit/>
          </a:bodyPr>
          <a:lstStyle/>
          <a:p>
            <a:r>
              <a:rPr lang="en-IN" sz="4800" b="1" dirty="0">
                <a:solidFill>
                  <a:srgbClr val="2FFFB0"/>
                </a:solidFill>
              </a:rPr>
              <a:t>Entry window</a:t>
            </a:r>
          </a:p>
        </p:txBody>
      </p:sp>
      <p:sp>
        <p:nvSpPr>
          <p:cNvPr id="3" name="Content Placeholder 2">
            <a:extLst>
              <a:ext uri="{FF2B5EF4-FFF2-40B4-BE49-F238E27FC236}">
                <a16:creationId xmlns:a16="http://schemas.microsoft.com/office/drawing/2014/main" id="{9B134C11-47EA-440E-BFFE-9CBF259D70DD}"/>
              </a:ext>
            </a:extLst>
          </p:cNvPr>
          <p:cNvSpPr>
            <a:spLocks noGrp="1"/>
          </p:cNvSpPr>
          <p:nvPr>
            <p:ph idx="1"/>
          </p:nvPr>
        </p:nvSpPr>
        <p:spPr>
          <a:xfrm>
            <a:off x="1141412" y="1744132"/>
            <a:ext cx="9905999" cy="4495349"/>
          </a:xfrm>
        </p:spPr>
        <p:txBody>
          <a:bodyPr>
            <a:normAutofit/>
          </a:bodyPr>
          <a:lstStyle/>
          <a:p>
            <a:pPr marL="0" indent="0">
              <a:buNone/>
            </a:pPr>
            <a:r>
              <a:rPr lang="en-IN" sz="2800" dirty="0"/>
              <a:t>Whenever a vehicle is added firstly it ask you the vehicle type then it asks you some information like Owners name, vehicle number and vehicle model number then the given details are stored in car.txt or bike.txt and it will give you a secret token code.</a:t>
            </a:r>
          </a:p>
        </p:txBody>
      </p:sp>
      <p:pic>
        <p:nvPicPr>
          <p:cNvPr id="5" name="Picture 4">
            <a:extLst>
              <a:ext uri="{FF2B5EF4-FFF2-40B4-BE49-F238E27FC236}">
                <a16:creationId xmlns:a16="http://schemas.microsoft.com/office/drawing/2014/main" id="{8885BAA2-506F-4D0C-8B6A-AC0AEF439ED8}"/>
              </a:ext>
            </a:extLst>
          </p:cNvPr>
          <p:cNvPicPr>
            <a:picLocks noChangeAspect="1"/>
          </p:cNvPicPr>
          <p:nvPr/>
        </p:nvPicPr>
        <p:blipFill>
          <a:blip r:embed="rId2"/>
          <a:stretch>
            <a:fillRect/>
          </a:stretch>
        </p:blipFill>
        <p:spPr>
          <a:xfrm>
            <a:off x="1560320" y="3991806"/>
            <a:ext cx="4419983" cy="2042337"/>
          </a:xfrm>
          <a:prstGeom prst="rect">
            <a:avLst/>
          </a:prstGeom>
        </p:spPr>
      </p:pic>
      <p:pic>
        <p:nvPicPr>
          <p:cNvPr id="7" name="Picture 6">
            <a:extLst>
              <a:ext uri="{FF2B5EF4-FFF2-40B4-BE49-F238E27FC236}">
                <a16:creationId xmlns:a16="http://schemas.microsoft.com/office/drawing/2014/main" id="{3D0593D8-0A38-4024-829B-0348B9C6745B}"/>
              </a:ext>
            </a:extLst>
          </p:cNvPr>
          <p:cNvPicPr>
            <a:picLocks noChangeAspect="1"/>
          </p:cNvPicPr>
          <p:nvPr/>
        </p:nvPicPr>
        <p:blipFill rotWithShape="1">
          <a:blip r:embed="rId3"/>
          <a:srcRect b="20437"/>
          <a:stretch/>
        </p:blipFill>
        <p:spPr>
          <a:xfrm>
            <a:off x="6399211" y="3831504"/>
            <a:ext cx="4419983" cy="2407977"/>
          </a:xfrm>
          <a:prstGeom prst="rect">
            <a:avLst/>
          </a:prstGeom>
        </p:spPr>
      </p:pic>
    </p:spTree>
    <p:extLst>
      <p:ext uri="{BB962C8B-B14F-4D97-AF65-F5344CB8AC3E}">
        <p14:creationId xmlns:p14="http://schemas.microsoft.com/office/powerpoint/2010/main" val="2789312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C280-C8EE-441B-B04C-2E937D421EA5}"/>
              </a:ext>
            </a:extLst>
          </p:cNvPr>
          <p:cNvSpPr>
            <a:spLocks noGrp="1"/>
          </p:cNvSpPr>
          <p:nvPr>
            <p:ph type="title"/>
          </p:nvPr>
        </p:nvSpPr>
        <p:spPr/>
        <p:txBody>
          <a:bodyPr>
            <a:normAutofit/>
          </a:bodyPr>
          <a:lstStyle/>
          <a:p>
            <a:r>
              <a:rPr lang="en-IN" sz="4800" b="1" dirty="0">
                <a:solidFill>
                  <a:srgbClr val="2FFFB0"/>
                </a:solidFill>
              </a:rPr>
              <a:t>Show window</a:t>
            </a:r>
          </a:p>
        </p:txBody>
      </p:sp>
      <p:sp>
        <p:nvSpPr>
          <p:cNvPr id="3" name="Content Placeholder 2">
            <a:extLst>
              <a:ext uri="{FF2B5EF4-FFF2-40B4-BE49-F238E27FC236}">
                <a16:creationId xmlns:a16="http://schemas.microsoft.com/office/drawing/2014/main" id="{9B134C11-47EA-440E-BFFE-9CBF259D70DD}"/>
              </a:ext>
            </a:extLst>
          </p:cNvPr>
          <p:cNvSpPr>
            <a:spLocks noGrp="1"/>
          </p:cNvSpPr>
          <p:nvPr>
            <p:ph idx="1"/>
          </p:nvPr>
        </p:nvSpPr>
        <p:spPr>
          <a:xfrm>
            <a:off x="1141412" y="1744132"/>
            <a:ext cx="9905999" cy="4495349"/>
          </a:xfrm>
        </p:spPr>
        <p:txBody>
          <a:bodyPr>
            <a:normAutofit/>
          </a:bodyPr>
          <a:lstStyle/>
          <a:p>
            <a:pPr marL="0" indent="0">
              <a:buNone/>
            </a:pPr>
            <a:r>
              <a:rPr lang="en-IN" sz="2800" dirty="0"/>
              <a:t>It is used to checking the vehicles in the parking with an option of car and bike. This can show all the vehicles with their number with owner name and time of parking.</a:t>
            </a:r>
          </a:p>
        </p:txBody>
      </p:sp>
      <p:pic>
        <p:nvPicPr>
          <p:cNvPr id="6" name="Picture 5">
            <a:extLst>
              <a:ext uri="{FF2B5EF4-FFF2-40B4-BE49-F238E27FC236}">
                <a16:creationId xmlns:a16="http://schemas.microsoft.com/office/drawing/2014/main" id="{A929BD8B-CF02-4FAB-BFDA-15DAAB545865}"/>
              </a:ext>
            </a:extLst>
          </p:cNvPr>
          <p:cNvPicPr>
            <a:picLocks noChangeAspect="1"/>
          </p:cNvPicPr>
          <p:nvPr/>
        </p:nvPicPr>
        <p:blipFill>
          <a:blip r:embed="rId2"/>
          <a:stretch>
            <a:fillRect/>
          </a:stretch>
        </p:blipFill>
        <p:spPr>
          <a:xfrm>
            <a:off x="1560639" y="3429000"/>
            <a:ext cx="4397121" cy="2453853"/>
          </a:xfrm>
          <a:prstGeom prst="rect">
            <a:avLst/>
          </a:prstGeom>
        </p:spPr>
      </p:pic>
      <p:pic>
        <p:nvPicPr>
          <p:cNvPr id="9" name="Picture 8">
            <a:extLst>
              <a:ext uri="{FF2B5EF4-FFF2-40B4-BE49-F238E27FC236}">
                <a16:creationId xmlns:a16="http://schemas.microsoft.com/office/drawing/2014/main" id="{6BDDFE9E-AD14-4390-814B-ABA2F495943F}"/>
              </a:ext>
            </a:extLst>
          </p:cNvPr>
          <p:cNvPicPr>
            <a:picLocks noChangeAspect="1"/>
          </p:cNvPicPr>
          <p:nvPr/>
        </p:nvPicPr>
        <p:blipFill>
          <a:blip r:embed="rId3"/>
          <a:stretch>
            <a:fillRect/>
          </a:stretch>
        </p:blipFill>
        <p:spPr>
          <a:xfrm>
            <a:off x="6650290" y="3573792"/>
            <a:ext cx="4397121" cy="2164268"/>
          </a:xfrm>
          <a:prstGeom prst="rect">
            <a:avLst/>
          </a:prstGeom>
        </p:spPr>
      </p:pic>
    </p:spTree>
    <p:extLst>
      <p:ext uri="{BB962C8B-B14F-4D97-AF65-F5344CB8AC3E}">
        <p14:creationId xmlns:p14="http://schemas.microsoft.com/office/powerpoint/2010/main" val="643463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C280-C8EE-441B-B04C-2E937D421EA5}"/>
              </a:ext>
            </a:extLst>
          </p:cNvPr>
          <p:cNvSpPr>
            <a:spLocks noGrp="1"/>
          </p:cNvSpPr>
          <p:nvPr>
            <p:ph type="title"/>
          </p:nvPr>
        </p:nvSpPr>
        <p:spPr/>
        <p:txBody>
          <a:bodyPr>
            <a:normAutofit/>
          </a:bodyPr>
          <a:lstStyle/>
          <a:p>
            <a:r>
              <a:rPr lang="en-IN" sz="4800" b="1" dirty="0">
                <a:solidFill>
                  <a:srgbClr val="2FFFB0"/>
                </a:solidFill>
              </a:rPr>
              <a:t>Search window</a:t>
            </a:r>
          </a:p>
        </p:txBody>
      </p:sp>
      <p:sp>
        <p:nvSpPr>
          <p:cNvPr id="3" name="Content Placeholder 2">
            <a:extLst>
              <a:ext uri="{FF2B5EF4-FFF2-40B4-BE49-F238E27FC236}">
                <a16:creationId xmlns:a16="http://schemas.microsoft.com/office/drawing/2014/main" id="{9B134C11-47EA-440E-BFFE-9CBF259D70DD}"/>
              </a:ext>
            </a:extLst>
          </p:cNvPr>
          <p:cNvSpPr>
            <a:spLocks noGrp="1"/>
          </p:cNvSpPr>
          <p:nvPr>
            <p:ph idx="1"/>
          </p:nvPr>
        </p:nvSpPr>
        <p:spPr>
          <a:xfrm>
            <a:off x="1141412" y="1744132"/>
            <a:ext cx="9905999" cy="4495349"/>
          </a:xfrm>
        </p:spPr>
        <p:txBody>
          <a:bodyPr>
            <a:normAutofit/>
          </a:bodyPr>
          <a:lstStyle/>
          <a:p>
            <a:pPr marL="0" indent="0">
              <a:buNone/>
            </a:pPr>
            <a:r>
              <a:rPr lang="en-IN" sz="2800" dirty="0"/>
              <a:t>Search Option is used for searching for a particular vehicle in the parking space with its Token which was provided while parking and an option of car and bike.</a:t>
            </a:r>
          </a:p>
        </p:txBody>
      </p:sp>
      <p:pic>
        <p:nvPicPr>
          <p:cNvPr id="5" name="Picture 4">
            <a:extLst>
              <a:ext uri="{FF2B5EF4-FFF2-40B4-BE49-F238E27FC236}">
                <a16:creationId xmlns:a16="http://schemas.microsoft.com/office/drawing/2014/main" id="{069078BF-3F5C-4210-8A5F-54E0332A4A90}"/>
              </a:ext>
            </a:extLst>
          </p:cNvPr>
          <p:cNvPicPr>
            <a:picLocks noChangeAspect="1"/>
          </p:cNvPicPr>
          <p:nvPr/>
        </p:nvPicPr>
        <p:blipFill>
          <a:blip r:embed="rId2"/>
          <a:stretch>
            <a:fillRect/>
          </a:stretch>
        </p:blipFill>
        <p:spPr>
          <a:xfrm>
            <a:off x="1141411" y="3722239"/>
            <a:ext cx="4397121" cy="2270957"/>
          </a:xfrm>
          <a:prstGeom prst="rect">
            <a:avLst/>
          </a:prstGeom>
        </p:spPr>
      </p:pic>
      <p:pic>
        <p:nvPicPr>
          <p:cNvPr id="8" name="Picture 7">
            <a:extLst>
              <a:ext uri="{FF2B5EF4-FFF2-40B4-BE49-F238E27FC236}">
                <a16:creationId xmlns:a16="http://schemas.microsoft.com/office/drawing/2014/main" id="{1046D08F-8DB1-42E5-B9F8-B9F95498E2AF}"/>
              </a:ext>
            </a:extLst>
          </p:cNvPr>
          <p:cNvPicPr>
            <a:picLocks noChangeAspect="1"/>
          </p:cNvPicPr>
          <p:nvPr/>
        </p:nvPicPr>
        <p:blipFill>
          <a:blip r:embed="rId3"/>
          <a:stretch>
            <a:fillRect/>
          </a:stretch>
        </p:blipFill>
        <p:spPr>
          <a:xfrm>
            <a:off x="6653470" y="3722239"/>
            <a:ext cx="4381880" cy="2133785"/>
          </a:xfrm>
          <a:prstGeom prst="rect">
            <a:avLst/>
          </a:prstGeom>
        </p:spPr>
      </p:pic>
    </p:spTree>
    <p:extLst>
      <p:ext uri="{BB962C8B-B14F-4D97-AF65-F5344CB8AC3E}">
        <p14:creationId xmlns:p14="http://schemas.microsoft.com/office/powerpoint/2010/main" val="1726915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C280-C8EE-441B-B04C-2E937D421EA5}"/>
              </a:ext>
            </a:extLst>
          </p:cNvPr>
          <p:cNvSpPr>
            <a:spLocks noGrp="1"/>
          </p:cNvSpPr>
          <p:nvPr>
            <p:ph type="title"/>
          </p:nvPr>
        </p:nvSpPr>
        <p:spPr/>
        <p:txBody>
          <a:bodyPr>
            <a:normAutofit/>
          </a:bodyPr>
          <a:lstStyle/>
          <a:p>
            <a:r>
              <a:rPr lang="en-IN" sz="4800" b="1" dirty="0">
                <a:solidFill>
                  <a:srgbClr val="2FFFB0"/>
                </a:solidFill>
              </a:rPr>
              <a:t>Remove window</a:t>
            </a:r>
          </a:p>
        </p:txBody>
      </p:sp>
      <p:sp>
        <p:nvSpPr>
          <p:cNvPr id="3" name="Content Placeholder 2">
            <a:extLst>
              <a:ext uri="{FF2B5EF4-FFF2-40B4-BE49-F238E27FC236}">
                <a16:creationId xmlns:a16="http://schemas.microsoft.com/office/drawing/2014/main" id="{9B134C11-47EA-440E-BFFE-9CBF259D70DD}"/>
              </a:ext>
            </a:extLst>
          </p:cNvPr>
          <p:cNvSpPr>
            <a:spLocks noGrp="1"/>
          </p:cNvSpPr>
          <p:nvPr>
            <p:ph idx="1"/>
          </p:nvPr>
        </p:nvSpPr>
        <p:spPr>
          <a:xfrm>
            <a:off x="1141412" y="1744132"/>
            <a:ext cx="9905999" cy="4495349"/>
          </a:xfrm>
        </p:spPr>
        <p:txBody>
          <a:bodyPr>
            <a:normAutofit/>
          </a:bodyPr>
          <a:lstStyle/>
          <a:p>
            <a:pPr marL="0" indent="0">
              <a:buNone/>
            </a:pPr>
            <a:r>
              <a:rPr lang="en-IN" sz="2800" dirty="0"/>
              <a:t>Remove is used to remove an entry for a car or bike with the token which was provided while parking.</a:t>
            </a:r>
          </a:p>
        </p:txBody>
      </p:sp>
      <p:pic>
        <p:nvPicPr>
          <p:cNvPr id="6" name="Picture 5">
            <a:extLst>
              <a:ext uri="{FF2B5EF4-FFF2-40B4-BE49-F238E27FC236}">
                <a16:creationId xmlns:a16="http://schemas.microsoft.com/office/drawing/2014/main" id="{D8DC18B7-3E4E-444F-8547-0DC6466CA229}"/>
              </a:ext>
            </a:extLst>
          </p:cNvPr>
          <p:cNvPicPr>
            <a:picLocks noChangeAspect="1"/>
          </p:cNvPicPr>
          <p:nvPr/>
        </p:nvPicPr>
        <p:blipFill>
          <a:blip r:embed="rId2"/>
          <a:stretch>
            <a:fillRect/>
          </a:stretch>
        </p:blipFill>
        <p:spPr>
          <a:xfrm>
            <a:off x="3445208" y="2851595"/>
            <a:ext cx="5301584" cy="3387886"/>
          </a:xfrm>
          <a:prstGeom prst="rect">
            <a:avLst/>
          </a:prstGeom>
        </p:spPr>
      </p:pic>
    </p:spTree>
    <p:extLst>
      <p:ext uri="{BB962C8B-B14F-4D97-AF65-F5344CB8AC3E}">
        <p14:creationId xmlns:p14="http://schemas.microsoft.com/office/powerpoint/2010/main" val="3657646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C280-C8EE-441B-B04C-2E937D421EA5}"/>
              </a:ext>
            </a:extLst>
          </p:cNvPr>
          <p:cNvSpPr>
            <a:spLocks noGrp="1"/>
          </p:cNvSpPr>
          <p:nvPr>
            <p:ph type="title"/>
          </p:nvPr>
        </p:nvSpPr>
        <p:spPr/>
        <p:txBody>
          <a:bodyPr>
            <a:normAutofit/>
          </a:bodyPr>
          <a:lstStyle/>
          <a:p>
            <a:r>
              <a:rPr lang="en-IN" sz="4800" b="1" dirty="0" err="1">
                <a:solidFill>
                  <a:srgbClr val="2FFFB0"/>
                </a:solidFill>
              </a:rPr>
              <a:t>OPtimizations</a:t>
            </a:r>
            <a:endParaRPr lang="en-IN" sz="4800" b="1" dirty="0">
              <a:solidFill>
                <a:srgbClr val="2FFFB0"/>
              </a:solidFill>
            </a:endParaRPr>
          </a:p>
        </p:txBody>
      </p:sp>
      <p:sp>
        <p:nvSpPr>
          <p:cNvPr id="3" name="Content Placeholder 2">
            <a:extLst>
              <a:ext uri="{FF2B5EF4-FFF2-40B4-BE49-F238E27FC236}">
                <a16:creationId xmlns:a16="http://schemas.microsoft.com/office/drawing/2014/main" id="{9B134C11-47EA-440E-BFFE-9CBF259D70DD}"/>
              </a:ext>
            </a:extLst>
          </p:cNvPr>
          <p:cNvSpPr>
            <a:spLocks noGrp="1"/>
          </p:cNvSpPr>
          <p:nvPr>
            <p:ph idx="1"/>
          </p:nvPr>
        </p:nvSpPr>
        <p:spPr>
          <a:xfrm>
            <a:off x="1141412" y="1744132"/>
            <a:ext cx="9905999" cy="4495349"/>
          </a:xfrm>
        </p:spPr>
        <p:txBody>
          <a:bodyPr>
            <a:normAutofit/>
          </a:bodyPr>
          <a:lstStyle/>
          <a:p>
            <a:r>
              <a:rPr lang="en-IN" sz="2800" dirty="0"/>
              <a:t>The graphical user interface needs to be improved.</a:t>
            </a:r>
          </a:p>
          <a:p>
            <a:r>
              <a:rPr lang="en-IN" sz="2800" dirty="0"/>
              <a:t>A </a:t>
            </a:r>
            <a:r>
              <a:rPr lang="en-IN" sz="2800" dirty="0" err="1"/>
              <a:t>datebase</a:t>
            </a:r>
            <a:r>
              <a:rPr lang="en-IN" sz="2800" dirty="0"/>
              <a:t> should be used to store the data such as SQL or MongoDB.</a:t>
            </a:r>
          </a:p>
          <a:p>
            <a:r>
              <a:rPr lang="en-IN" sz="2800" dirty="0"/>
              <a:t>It needs a Admin Login and Size of slots so that admin can login and set the slots size.</a:t>
            </a:r>
          </a:p>
          <a:p>
            <a:r>
              <a:rPr lang="en-IN" sz="2800" dirty="0"/>
              <a:t>The Show window should be for Admin only as it shows the Secret Token also.</a:t>
            </a:r>
          </a:p>
        </p:txBody>
      </p:sp>
    </p:spTree>
    <p:extLst>
      <p:ext uri="{BB962C8B-B14F-4D97-AF65-F5344CB8AC3E}">
        <p14:creationId xmlns:p14="http://schemas.microsoft.com/office/powerpoint/2010/main" val="85720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C280-C8EE-441B-B04C-2E937D421EA5}"/>
              </a:ext>
            </a:extLst>
          </p:cNvPr>
          <p:cNvSpPr>
            <a:spLocks noGrp="1"/>
          </p:cNvSpPr>
          <p:nvPr>
            <p:ph type="title"/>
          </p:nvPr>
        </p:nvSpPr>
        <p:spPr/>
        <p:txBody>
          <a:bodyPr>
            <a:normAutofit/>
          </a:bodyPr>
          <a:lstStyle/>
          <a:p>
            <a:r>
              <a:rPr lang="en-IN" sz="4800" b="1" dirty="0">
                <a:solidFill>
                  <a:srgbClr val="2FFFB0"/>
                </a:solidFill>
              </a:rPr>
              <a:t>conclusion</a:t>
            </a:r>
          </a:p>
        </p:txBody>
      </p:sp>
      <p:sp>
        <p:nvSpPr>
          <p:cNvPr id="3" name="Content Placeholder 2">
            <a:extLst>
              <a:ext uri="{FF2B5EF4-FFF2-40B4-BE49-F238E27FC236}">
                <a16:creationId xmlns:a16="http://schemas.microsoft.com/office/drawing/2014/main" id="{9B134C11-47EA-440E-BFFE-9CBF259D70DD}"/>
              </a:ext>
            </a:extLst>
          </p:cNvPr>
          <p:cNvSpPr>
            <a:spLocks noGrp="1"/>
          </p:cNvSpPr>
          <p:nvPr>
            <p:ph idx="1"/>
          </p:nvPr>
        </p:nvSpPr>
        <p:spPr>
          <a:xfrm>
            <a:off x="1141412" y="1744132"/>
            <a:ext cx="9905999" cy="4495349"/>
          </a:xfrm>
        </p:spPr>
        <p:txBody>
          <a:bodyPr>
            <a:normAutofit/>
          </a:bodyPr>
          <a:lstStyle/>
          <a:p>
            <a:r>
              <a:rPr lang="en-IN" sz="2800" dirty="0"/>
              <a:t>This parking system can save time and you can book the parking earlier.</a:t>
            </a:r>
          </a:p>
          <a:p>
            <a:r>
              <a:rPr lang="en-IN" sz="2800" dirty="0"/>
              <a:t>This can be used by every person who has a car or bike, and where there are a huge number of in and out of vehicles like Malls, Companies, Tourist Places you can book your parking earlier.</a:t>
            </a:r>
          </a:p>
          <a:p>
            <a:r>
              <a:rPr lang="en-IN" sz="2800" dirty="0"/>
              <a:t>This new Parking system adds value to the modern day parking system.</a:t>
            </a:r>
          </a:p>
        </p:txBody>
      </p:sp>
    </p:spTree>
    <p:extLst>
      <p:ext uri="{BB962C8B-B14F-4D97-AF65-F5344CB8AC3E}">
        <p14:creationId xmlns:p14="http://schemas.microsoft.com/office/powerpoint/2010/main" val="1270574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36</TotalTime>
  <Words>418</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Circuit</vt:lpstr>
      <vt:lpstr>Python parking system</vt:lpstr>
      <vt:lpstr>introduction</vt:lpstr>
      <vt:lpstr>main window</vt:lpstr>
      <vt:lpstr>Entry window</vt:lpstr>
      <vt:lpstr>Show window</vt:lpstr>
      <vt:lpstr>Search window</vt:lpstr>
      <vt:lpstr>Remove window</vt:lpstr>
      <vt:lpstr>OPtimizations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parking system</dc:title>
  <dc:creator>Sachin</dc:creator>
  <cp:lastModifiedBy>Sachin</cp:lastModifiedBy>
  <cp:revision>4</cp:revision>
  <dcterms:created xsi:type="dcterms:W3CDTF">2021-05-15T16:13:37Z</dcterms:created>
  <dcterms:modified xsi:type="dcterms:W3CDTF">2021-05-15T16:49:59Z</dcterms:modified>
</cp:coreProperties>
</file>