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154CCD-337F-4E0F-B028-BD24910C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23B990C-FD19-43B3-8A10-4961F67F1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ru-RU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C1E24F-DBBB-4510-B492-9C646DA8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FC1A-B0D9-4882-B8D5-AF3B53BC4293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682C38-8DEB-49A9-B31E-019F7D22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0C4B75-0968-40EE-B2EA-6B85F9DE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8A40-C2E2-4A2D-B954-EF2E154B8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97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DCCBC1-78A0-4A41-B94F-99143842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C91F34F-D945-4C38-901F-5FF3447AE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F7BE8E-BCB7-4B34-822B-10E9FA83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FC1A-B0D9-4882-B8D5-AF3B53BC4293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88864B-2D67-4C9A-81E2-BB4A767A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17AE53-0A04-406F-904C-C279658E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8A40-C2E2-4A2D-B954-EF2E154B8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59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B74C319-B753-43F9-AD3D-0589C2281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8B4EB33-80CC-43E6-88E6-22D1E9673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7660EA-B913-459B-8B0C-AFD9EB9C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FC1A-B0D9-4882-B8D5-AF3B53BC4293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0208D4-56F8-4E0F-82BA-C01854C3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5BA3B8-784B-4395-A45C-6B841021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8A40-C2E2-4A2D-B954-EF2E154B8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1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8C711E-8521-42A7-A45C-2969F0CC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0B398F-5B40-46B7-8756-3DD4B9C8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BFE09E-2AE7-48BF-9316-A096523B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FC1A-B0D9-4882-B8D5-AF3B53BC4293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0FD897-9047-4AC4-A990-93B53E41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256F3C-1CF2-4AF1-AF09-A34DE9CF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8A40-C2E2-4A2D-B954-EF2E154B8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38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AD35C7-EDD3-40BA-98DA-CEA9183D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EAB0275-228C-468D-913D-A9D9C80D5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0179B2-746A-4E24-AF16-A3B1E8AA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FC1A-B0D9-4882-B8D5-AF3B53BC4293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A73B30-BF36-4EA7-9BD2-82CA601C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1F7E7A-C82A-418E-BD25-636408A5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8A40-C2E2-4A2D-B954-EF2E154B8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0E8253-4A7F-4FF3-88CF-06351A76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7E9FB6-C6D8-4C37-AC91-7C6920BEC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9A1980F-BFEE-426C-87CE-271B9F097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3739B1-E108-455D-B716-AF2F8B1A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FC1A-B0D9-4882-B8D5-AF3B53BC4293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8EB5ED1-A250-4B8F-BDE1-160106F3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D067D98-AFE7-4831-8F91-E8FB1E0A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8A40-C2E2-4A2D-B954-EF2E154B8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52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7C1459-966D-46C3-B614-5CB78976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7EBBDDE-83D1-47E3-B8F7-0932DBB3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93B3BB0-3F60-43BB-950A-B6D50B29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29B81E6-F0BD-4148-BC23-2DA88F1A2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1687440-3635-488F-966E-FDC85504B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C613749-DB7C-4AC6-8496-7FDFE531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FC1A-B0D9-4882-B8D5-AF3B53BC4293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6EE8EA4-C9FE-457C-B952-CE401409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5801D75-43AD-463E-97FC-13B289F7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8A40-C2E2-4A2D-B954-EF2E154B8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78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04BF32-4175-4595-9DE8-EE3652AF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9C4B4A9-2DB6-4848-A750-B3D04F1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FC1A-B0D9-4882-B8D5-AF3B53BC4293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8FF10E3-3FF5-4129-9809-193BA2C7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1C50428-39AB-460A-8D10-142E1198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8A40-C2E2-4A2D-B954-EF2E154B8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5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508C8F-8A48-41F1-A3C6-0DA194E5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FC1A-B0D9-4882-B8D5-AF3B53BC4293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665272A-22B9-4825-9C0E-1BF51228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78F5845-7080-4F0D-A07A-FEE4F586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8A40-C2E2-4A2D-B954-EF2E154B8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60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84ABA8-2642-40BA-BD96-76BF3DB4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F49BE9-B586-42BE-9091-0E2A733D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547B15B-B665-409D-8A20-7EAABB7FA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B4234F9-77FB-4826-8384-0049E8FF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FC1A-B0D9-4882-B8D5-AF3B53BC4293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6EF3668-DD99-4972-A1B0-3A52083A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9AED3EC-3BC8-4AAE-A41E-1A0EBAC8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8A40-C2E2-4A2D-B954-EF2E154B8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6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61D6FD-B87A-43B3-86C9-ADF77BE9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DD6479B-4E6D-416A-BD32-B1C66E901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ABA5EF-69A9-473B-B805-5266AF06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0987AEC-B6F0-4F8D-BD8B-F9227F2E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FC1A-B0D9-4882-B8D5-AF3B53BC4293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3B37556-B7C1-41A4-BE37-86C52CE7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7866B97-CD2E-4D36-918E-AECBE2BE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8A40-C2E2-4A2D-B954-EF2E154B8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63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56A19C1-F588-44BA-A97E-970526E9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ru-RU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5AB01F-59BB-436F-B666-8B9253EC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ru-RU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D75F4D-730A-4FFA-8E2C-5AEEEE80A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FC1A-B0D9-4882-B8D5-AF3B53BC4293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0E8E1C6-404F-481E-99CF-1F3C664DC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C5F4D5-95D9-4A71-9AE9-43308311D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C8A40-C2E2-4A2D-B954-EF2E154B8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51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3209F0-DD12-4E12-BDE3-B1D070426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ru-RU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A843F98-257D-43C9-A917-58147CB68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/>
              <a:t>for watching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0530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מסך רחב</PresentationFormat>
  <Paragraphs>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END</dc:title>
  <dc:creator>Timur Pichkhadze</dc:creator>
  <cp:lastModifiedBy>Timur Pichkhadze</cp:lastModifiedBy>
  <cp:revision>1</cp:revision>
  <dcterms:created xsi:type="dcterms:W3CDTF">2022-08-17T13:39:16Z</dcterms:created>
  <dcterms:modified xsi:type="dcterms:W3CDTF">2022-08-17T13:39:25Z</dcterms:modified>
</cp:coreProperties>
</file>