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7" r:id="rId6"/>
    <p:sldId id="260" r:id="rId7"/>
    <p:sldId id="261" r:id="rId8"/>
    <p:sldId id="262" r:id="rId9"/>
    <p:sldId id="264" r:id="rId10"/>
    <p:sldId id="263" r:id="rId11"/>
    <p:sldId id="265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6F471-4F5E-48E9-8914-CD20C29A4262}" type="doc">
      <dgm:prSet loTypeId="urn:microsoft.com/office/officeart/2005/8/layout/orgChart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E56D4E-6A01-4559-9C09-7B1D3207C2D4}">
      <dgm:prSet/>
      <dgm:spPr/>
      <dgm:t>
        <a:bodyPr/>
        <a:lstStyle/>
        <a:p>
          <a:r>
            <a:rPr lang="pt-BR" dirty="0"/>
            <a:t>Maria </a:t>
          </a:r>
          <a:r>
            <a:rPr lang="pt-BR"/>
            <a:t>Luisa</a:t>
          </a:r>
          <a:endParaRPr lang="en-US" dirty="0"/>
        </a:p>
      </dgm:t>
    </dgm:pt>
    <dgm:pt modelId="{BED08CFA-B2F4-4972-BBB4-BE107F53570E}" type="parTrans" cxnId="{C8613DDD-9D24-43EE-AF80-C2B8CA1D1966}">
      <dgm:prSet/>
      <dgm:spPr/>
      <dgm:t>
        <a:bodyPr/>
        <a:lstStyle/>
        <a:p>
          <a:endParaRPr lang="en-US"/>
        </a:p>
      </dgm:t>
    </dgm:pt>
    <dgm:pt modelId="{67344AD5-942B-4FD2-B550-12F30352A4CB}" type="sibTrans" cxnId="{C8613DDD-9D24-43EE-AF80-C2B8CA1D1966}">
      <dgm:prSet/>
      <dgm:spPr/>
      <dgm:t>
        <a:bodyPr/>
        <a:lstStyle/>
        <a:p>
          <a:endParaRPr lang="en-US"/>
        </a:p>
      </dgm:t>
    </dgm:pt>
    <dgm:pt modelId="{7F982117-44F1-4D60-A672-D74C3881C747}">
      <dgm:prSet/>
      <dgm:spPr/>
      <dgm:t>
        <a:bodyPr/>
        <a:lstStyle/>
        <a:p>
          <a:r>
            <a:rPr lang="pt-BR" dirty="0"/>
            <a:t>Matheus Venceslau</a:t>
          </a:r>
          <a:endParaRPr lang="en-US" dirty="0"/>
        </a:p>
      </dgm:t>
    </dgm:pt>
    <dgm:pt modelId="{B2F44394-B708-4B1B-A68D-FA0096D559E4}" type="parTrans" cxnId="{A442E858-539B-486B-8493-C0FA6D0B3433}">
      <dgm:prSet/>
      <dgm:spPr/>
      <dgm:t>
        <a:bodyPr/>
        <a:lstStyle/>
        <a:p>
          <a:endParaRPr lang="en-US"/>
        </a:p>
      </dgm:t>
    </dgm:pt>
    <dgm:pt modelId="{E5714460-2E0D-47A3-AC97-ED1F85EE1B44}" type="sibTrans" cxnId="{A442E858-539B-486B-8493-C0FA6D0B3433}">
      <dgm:prSet/>
      <dgm:spPr/>
      <dgm:t>
        <a:bodyPr/>
        <a:lstStyle/>
        <a:p>
          <a:endParaRPr lang="en-US"/>
        </a:p>
      </dgm:t>
    </dgm:pt>
    <dgm:pt modelId="{FD327947-CDD3-4441-A12F-29E03D9766DB}">
      <dgm:prSet/>
      <dgm:spPr/>
      <dgm:t>
        <a:bodyPr/>
        <a:lstStyle/>
        <a:p>
          <a:r>
            <a:rPr lang="pt-BR" dirty="0"/>
            <a:t>Paulo Almeida</a:t>
          </a:r>
          <a:endParaRPr lang="en-US" dirty="0"/>
        </a:p>
      </dgm:t>
    </dgm:pt>
    <dgm:pt modelId="{D3A366ED-3BB0-4872-AF14-1863DD315515}" type="parTrans" cxnId="{FFC9065A-7253-44BA-972C-EA9352A43CC5}">
      <dgm:prSet/>
      <dgm:spPr/>
      <dgm:t>
        <a:bodyPr/>
        <a:lstStyle/>
        <a:p>
          <a:endParaRPr lang="en-US"/>
        </a:p>
      </dgm:t>
    </dgm:pt>
    <dgm:pt modelId="{3E1081A5-9085-4D83-9CE0-1D344DE4EE79}" type="sibTrans" cxnId="{FFC9065A-7253-44BA-972C-EA9352A43CC5}">
      <dgm:prSet/>
      <dgm:spPr/>
      <dgm:t>
        <a:bodyPr/>
        <a:lstStyle/>
        <a:p>
          <a:endParaRPr lang="en-US"/>
        </a:p>
      </dgm:t>
    </dgm:pt>
    <dgm:pt modelId="{F30032B0-44CC-44C5-B78E-2E305FEB56C6}">
      <dgm:prSet/>
      <dgm:spPr/>
      <dgm:t>
        <a:bodyPr/>
        <a:lstStyle/>
        <a:p>
          <a:r>
            <a:rPr lang="pt-BR" dirty="0"/>
            <a:t>Roberto Felipe</a:t>
          </a:r>
          <a:endParaRPr lang="en-US" dirty="0"/>
        </a:p>
      </dgm:t>
    </dgm:pt>
    <dgm:pt modelId="{3EA0E957-0B03-4170-AB58-F3DB7BB8DEF4}" type="parTrans" cxnId="{006714F9-7C08-4525-A3C3-700DF004140E}">
      <dgm:prSet/>
      <dgm:spPr/>
      <dgm:t>
        <a:bodyPr/>
        <a:lstStyle/>
        <a:p>
          <a:endParaRPr lang="en-US"/>
        </a:p>
      </dgm:t>
    </dgm:pt>
    <dgm:pt modelId="{7C5F91BA-E83C-480A-951A-3B61D5C7C6B8}" type="sibTrans" cxnId="{006714F9-7C08-4525-A3C3-700DF004140E}">
      <dgm:prSet/>
      <dgm:spPr/>
      <dgm:t>
        <a:bodyPr/>
        <a:lstStyle/>
        <a:p>
          <a:endParaRPr lang="en-US"/>
        </a:p>
      </dgm:t>
    </dgm:pt>
    <dgm:pt modelId="{262D5547-B56F-4E78-9437-B478ECB09974}" type="pres">
      <dgm:prSet presAssocID="{4E46F471-4F5E-48E9-8914-CD20C29A42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6A3EB7F-3FE0-40AB-AC10-0632EEBF7A4E}" type="pres">
      <dgm:prSet presAssocID="{8CE56D4E-6A01-4559-9C09-7B1D3207C2D4}" presName="hierRoot1" presStyleCnt="0">
        <dgm:presLayoutVars>
          <dgm:hierBranch val="init"/>
        </dgm:presLayoutVars>
      </dgm:prSet>
      <dgm:spPr/>
    </dgm:pt>
    <dgm:pt modelId="{855AA516-5C74-4057-A032-9846C64F1B15}" type="pres">
      <dgm:prSet presAssocID="{8CE56D4E-6A01-4559-9C09-7B1D3207C2D4}" presName="rootComposite1" presStyleCnt="0"/>
      <dgm:spPr/>
    </dgm:pt>
    <dgm:pt modelId="{E55E9142-B8CE-4F07-AB9A-1F998D24BDF5}" type="pres">
      <dgm:prSet presAssocID="{8CE56D4E-6A01-4559-9C09-7B1D3207C2D4}" presName="rootText1" presStyleLbl="node0" presStyleIdx="0" presStyleCnt="4">
        <dgm:presLayoutVars>
          <dgm:chPref val="3"/>
        </dgm:presLayoutVars>
      </dgm:prSet>
      <dgm:spPr/>
    </dgm:pt>
    <dgm:pt modelId="{D8CB0288-D87A-4A0A-B140-C210935C34D4}" type="pres">
      <dgm:prSet presAssocID="{8CE56D4E-6A01-4559-9C09-7B1D3207C2D4}" presName="rootConnector1" presStyleLbl="node1" presStyleIdx="0" presStyleCnt="0"/>
      <dgm:spPr/>
    </dgm:pt>
    <dgm:pt modelId="{4188748E-BF79-4F98-9EE5-4E343F911570}" type="pres">
      <dgm:prSet presAssocID="{8CE56D4E-6A01-4559-9C09-7B1D3207C2D4}" presName="hierChild2" presStyleCnt="0"/>
      <dgm:spPr/>
    </dgm:pt>
    <dgm:pt modelId="{36233ED8-2413-4618-B6B9-B3DDB4D90EC9}" type="pres">
      <dgm:prSet presAssocID="{8CE56D4E-6A01-4559-9C09-7B1D3207C2D4}" presName="hierChild3" presStyleCnt="0"/>
      <dgm:spPr/>
    </dgm:pt>
    <dgm:pt modelId="{D687191A-7CFA-4E2B-961B-B5FC1F00B233}" type="pres">
      <dgm:prSet presAssocID="{7F982117-44F1-4D60-A672-D74C3881C747}" presName="hierRoot1" presStyleCnt="0">
        <dgm:presLayoutVars>
          <dgm:hierBranch val="init"/>
        </dgm:presLayoutVars>
      </dgm:prSet>
      <dgm:spPr/>
    </dgm:pt>
    <dgm:pt modelId="{D49C7166-A851-4C81-BBDF-B0368D598EEA}" type="pres">
      <dgm:prSet presAssocID="{7F982117-44F1-4D60-A672-D74C3881C747}" presName="rootComposite1" presStyleCnt="0"/>
      <dgm:spPr/>
    </dgm:pt>
    <dgm:pt modelId="{9DAAF74A-207A-4D81-955C-6D282232AFC7}" type="pres">
      <dgm:prSet presAssocID="{7F982117-44F1-4D60-A672-D74C3881C747}" presName="rootText1" presStyleLbl="node0" presStyleIdx="1" presStyleCnt="4">
        <dgm:presLayoutVars>
          <dgm:chPref val="3"/>
        </dgm:presLayoutVars>
      </dgm:prSet>
      <dgm:spPr/>
    </dgm:pt>
    <dgm:pt modelId="{01216520-C798-4BC1-9E81-A0BE780351DF}" type="pres">
      <dgm:prSet presAssocID="{7F982117-44F1-4D60-A672-D74C3881C747}" presName="rootConnector1" presStyleLbl="node1" presStyleIdx="0" presStyleCnt="0"/>
      <dgm:spPr/>
    </dgm:pt>
    <dgm:pt modelId="{C18DC318-9133-41C1-A913-3E6F0E3D9177}" type="pres">
      <dgm:prSet presAssocID="{7F982117-44F1-4D60-A672-D74C3881C747}" presName="hierChild2" presStyleCnt="0"/>
      <dgm:spPr/>
    </dgm:pt>
    <dgm:pt modelId="{4E79E330-1881-458B-9BCE-1AE75FDE3440}" type="pres">
      <dgm:prSet presAssocID="{7F982117-44F1-4D60-A672-D74C3881C747}" presName="hierChild3" presStyleCnt="0"/>
      <dgm:spPr/>
    </dgm:pt>
    <dgm:pt modelId="{34604EF4-B6B0-4223-80E9-958759AF7EE3}" type="pres">
      <dgm:prSet presAssocID="{FD327947-CDD3-4441-A12F-29E03D9766DB}" presName="hierRoot1" presStyleCnt="0">
        <dgm:presLayoutVars>
          <dgm:hierBranch val="init"/>
        </dgm:presLayoutVars>
      </dgm:prSet>
      <dgm:spPr/>
    </dgm:pt>
    <dgm:pt modelId="{0C308F28-3400-4EC1-B448-FE63DB768816}" type="pres">
      <dgm:prSet presAssocID="{FD327947-CDD3-4441-A12F-29E03D9766DB}" presName="rootComposite1" presStyleCnt="0"/>
      <dgm:spPr/>
    </dgm:pt>
    <dgm:pt modelId="{D00A98BB-8FA7-448A-9AC0-8D418F4E3A8D}" type="pres">
      <dgm:prSet presAssocID="{FD327947-CDD3-4441-A12F-29E03D9766DB}" presName="rootText1" presStyleLbl="node0" presStyleIdx="2" presStyleCnt="4">
        <dgm:presLayoutVars>
          <dgm:chPref val="3"/>
        </dgm:presLayoutVars>
      </dgm:prSet>
      <dgm:spPr/>
    </dgm:pt>
    <dgm:pt modelId="{C3C83606-6C8C-4354-8635-F83B13EBEA4D}" type="pres">
      <dgm:prSet presAssocID="{FD327947-CDD3-4441-A12F-29E03D9766DB}" presName="rootConnector1" presStyleLbl="node1" presStyleIdx="0" presStyleCnt="0"/>
      <dgm:spPr/>
    </dgm:pt>
    <dgm:pt modelId="{035169F1-7CC6-4FEA-9679-B48C84FE3AA3}" type="pres">
      <dgm:prSet presAssocID="{FD327947-CDD3-4441-A12F-29E03D9766DB}" presName="hierChild2" presStyleCnt="0"/>
      <dgm:spPr/>
    </dgm:pt>
    <dgm:pt modelId="{8CEE6915-C595-45F0-B087-7F174F8F1174}" type="pres">
      <dgm:prSet presAssocID="{FD327947-CDD3-4441-A12F-29E03D9766DB}" presName="hierChild3" presStyleCnt="0"/>
      <dgm:spPr/>
    </dgm:pt>
    <dgm:pt modelId="{41847E78-8E16-46EC-B4A0-A549DDCD46F4}" type="pres">
      <dgm:prSet presAssocID="{F30032B0-44CC-44C5-B78E-2E305FEB56C6}" presName="hierRoot1" presStyleCnt="0">
        <dgm:presLayoutVars>
          <dgm:hierBranch val="init"/>
        </dgm:presLayoutVars>
      </dgm:prSet>
      <dgm:spPr/>
    </dgm:pt>
    <dgm:pt modelId="{83BCC3BC-40D8-49EA-A8FA-F5197BD602B1}" type="pres">
      <dgm:prSet presAssocID="{F30032B0-44CC-44C5-B78E-2E305FEB56C6}" presName="rootComposite1" presStyleCnt="0"/>
      <dgm:spPr/>
    </dgm:pt>
    <dgm:pt modelId="{B503172D-5F72-4147-82A0-C002B980B4F1}" type="pres">
      <dgm:prSet presAssocID="{F30032B0-44CC-44C5-B78E-2E305FEB56C6}" presName="rootText1" presStyleLbl="node0" presStyleIdx="3" presStyleCnt="4">
        <dgm:presLayoutVars>
          <dgm:chPref val="3"/>
        </dgm:presLayoutVars>
      </dgm:prSet>
      <dgm:spPr/>
    </dgm:pt>
    <dgm:pt modelId="{369E2B3C-7FAA-49B1-9A1F-5065287DD48B}" type="pres">
      <dgm:prSet presAssocID="{F30032B0-44CC-44C5-B78E-2E305FEB56C6}" presName="rootConnector1" presStyleLbl="node1" presStyleIdx="0" presStyleCnt="0"/>
      <dgm:spPr/>
    </dgm:pt>
    <dgm:pt modelId="{13D9F7BF-E821-4990-B877-CE2017A1219C}" type="pres">
      <dgm:prSet presAssocID="{F30032B0-44CC-44C5-B78E-2E305FEB56C6}" presName="hierChild2" presStyleCnt="0"/>
      <dgm:spPr/>
    </dgm:pt>
    <dgm:pt modelId="{CE1FAE4D-0ED2-47C6-99CE-F4A94665C4AA}" type="pres">
      <dgm:prSet presAssocID="{F30032B0-44CC-44C5-B78E-2E305FEB56C6}" presName="hierChild3" presStyleCnt="0"/>
      <dgm:spPr/>
    </dgm:pt>
  </dgm:ptLst>
  <dgm:cxnLst>
    <dgm:cxn modelId="{F8A9E608-F359-438E-9D5B-D2F757F360E8}" type="presOf" srcId="{8CE56D4E-6A01-4559-9C09-7B1D3207C2D4}" destId="{D8CB0288-D87A-4A0A-B140-C210935C34D4}" srcOrd="1" destOrd="0" presId="urn:microsoft.com/office/officeart/2005/8/layout/orgChart1"/>
    <dgm:cxn modelId="{5C28371B-05F5-40BF-BF2E-2BDB9075BE60}" type="presOf" srcId="{4E46F471-4F5E-48E9-8914-CD20C29A4262}" destId="{262D5547-B56F-4E78-9437-B478ECB09974}" srcOrd="0" destOrd="0" presId="urn:microsoft.com/office/officeart/2005/8/layout/orgChart1"/>
    <dgm:cxn modelId="{A191E831-CECD-412B-B4C1-A5B921582B7C}" type="presOf" srcId="{7F982117-44F1-4D60-A672-D74C3881C747}" destId="{9DAAF74A-207A-4D81-955C-6D282232AFC7}" srcOrd="0" destOrd="0" presId="urn:microsoft.com/office/officeart/2005/8/layout/orgChart1"/>
    <dgm:cxn modelId="{76E2C43C-26A1-4053-88CA-F5C10CA738FA}" type="presOf" srcId="{FD327947-CDD3-4441-A12F-29E03D9766DB}" destId="{C3C83606-6C8C-4354-8635-F83B13EBEA4D}" srcOrd="1" destOrd="0" presId="urn:microsoft.com/office/officeart/2005/8/layout/orgChart1"/>
    <dgm:cxn modelId="{2DCA845B-3AAA-4FC5-BEA4-BA1A57577CBF}" type="presOf" srcId="{8CE56D4E-6A01-4559-9C09-7B1D3207C2D4}" destId="{E55E9142-B8CE-4F07-AB9A-1F998D24BDF5}" srcOrd="0" destOrd="0" presId="urn:microsoft.com/office/officeart/2005/8/layout/orgChart1"/>
    <dgm:cxn modelId="{A442E858-539B-486B-8493-C0FA6D0B3433}" srcId="{4E46F471-4F5E-48E9-8914-CD20C29A4262}" destId="{7F982117-44F1-4D60-A672-D74C3881C747}" srcOrd="1" destOrd="0" parTransId="{B2F44394-B708-4B1B-A68D-FA0096D559E4}" sibTransId="{E5714460-2E0D-47A3-AC97-ED1F85EE1B44}"/>
    <dgm:cxn modelId="{FFC9065A-7253-44BA-972C-EA9352A43CC5}" srcId="{4E46F471-4F5E-48E9-8914-CD20C29A4262}" destId="{FD327947-CDD3-4441-A12F-29E03D9766DB}" srcOrd="2" destOrd="0" parTransId="{D3A366ED-3BB0-4872-AF14-1863DD315515}" sibTransId="{3E1081A5-9085-4D83-9CE0-1D344DE4EE79}"/>
    <dgm:cxn modelId="{5C3F9C86-AFFC-42AE-9899-83CF02E1ED15}" type="presOf" srcId="{7F982117-44F1-4D60-A672-D74C3881C747}" destId="{01216520-C798-4BC1-9E81-A0BE780351DF}" srcOrd="1" destOrd="0" presId="urn:microsoft.com/office/officeart/2005/8/layout/orgChart1"/>
    <dgm:cxn modelId="{30143EB2-56C7-4EE5-A85E-AD23DD5627E5}" type="presOf" srcId="{F30032B0-44CC-44C5-B78E-2E305FEB56C6}" destId="{B503172D-5F72-4147-82A0-C002B980B4F1}" srcOrd="0" destOrd="0" presId="urn:microsoft.com/office/officeart/2005/8/layout/orgChart1"/>
    <dgm:cxn modelId="{45E1C7C1-3FA2-4299-801F-1109B1CBDAD1}" type="presOf" srcId="{F30032B0-44CC-44C5-B78E-2E305FEB56C6}" destId="{369E2B3C-7FAA-49B1-9A1F-5065287DD48B}" srcOrd="1" destOrd="0" presId="urn:microsoft.com/office/officeart/2005/8/layout/orgChart1"/>
    <dgm:cxn modelId="{C8613DDD-9D24-43EE-AF80-C2B8CA1D1966}" srcId="{4E46F471-4F5E-48E9-8914-CD20C29A4262}" destId="{8CE56D4E-6A01-4559-9C09-7B1D3207C2D4}" srcOrd="0" destOrd="0" parTransId="{BED08CFA-B2F4-4972-BBB4-BE107F53570E}" sibTransId="{67344AD5-942B-4FD2-B550-12F30352A4CB}"/>
    <dgm:cxn modelId="{F01571E4-B3D5-4BFA-9240-ACD39E3C8AC6}" type="presOf" srcId="{FD327947-CDD3-4441-A12F-29E03D9766DB}" destId="{D00A98BB-8FA7-448A-9AC0-8D418F4E3A8D}" srcOrd="0" destOrd="0" presId="urn:microsoft.com/office/officeart/2005/8/layout/orgChart1"/>
    <dgm:cxn modelId="{006714F9-7C08-4525-A3C3-700DF004140E}" srcId="{4E46F471-4F5E-48E9-8914-CD20C29A4262}" destId="{F30032B0-44CC-44C5-B78E-2E305FEB56C6}" srcOrd="3" destOrd="0" parTransId="{3EA0E957-0B03-4170-AB58-F3DB7BB8DEF4}" sibTransId="{7C5F91BA-E83C-480A-951A-3B61D5C7C6B8}"/>
    <dgm:cxn modelId="{D4733CD2-E61F-45D7-87BC-9519A44D3825}" type="presParOf" srcId="{262D5547-B56F-4E78-9437-B478ECB09974}" destId="{56A3EB7F-3FE0-40AB-AC10-0632EEBF7A4E}" srcOrd="0" destOrd="0" presId="urn:microsoft.com/office/officeart/2005/8/layout/orgChart1"/>
    <dgm:cxn modelId="{11CFD9C2-AF44-4303-9F5A-EFB7E2C403F7}" type="presParOf" srcId="{56A3EB7F-3FE0-40AB-AC10-0632EEBF7A4E}" destId="{855AA516-5C74-4057-A032-9846C64F1B15}" srcOrd="0" destOrd="0" presId="urn:microsoft.com/office/officeart/2005/8/layout/orgChart1"/>
    <dgm:cxn modelId="{29FB9FE9-BFD9-416E-84AB-B60A673145F4}" type="presParOf" srcId="{855AA516-5C74-4057-A032-9846C64F1B15}" destId="{E55E9142-B8CE-4F07-AB9A-1F998D24BDF5}" srcOrd="0" destOrd="0" presId="urn:microsoft.com/office/officeart/2005/8/layout/orgChart1"/>
    <dgm:cxn modelId="{D702C5D6-6B8B-4FA7-B34A-DB8EBB1146EB}" type="presParOf" srcId="{855AA516-5C74-4057-A032-9846C64F1B15}" destId="{D8CB0288-D87A-4A0A-B140-C210935C34D4}" srcOrd="1" destOrd="0" presId="urn:microsoft.com/office/officeart/2005/8/layout/orgChart1"/>
    <dgm:cxn modelId="{10A7DDD5-F085-408F-997E-BDDF6CEF4577}" type="presParOf" srcId="{56A3EB7F-3FE0-40AB-AC10-0632EEBF7A4E}" destId="{4188748E-BF79-4F98-9EE5-4E343F911570}" srcOrd="1" destOrd="0" presId="urn:microsoft.com/office/officeart/2005/8/layout/orgChart1"/>
    <dgm:cxn modelId="{FB59FD7A-8F36-40FC-964B-FC13C6113A11}" type="presParOf" srcId="{56A3EB7F-3FE0-40AB-AC10-0632EEBF7A4E}" destId="{36233ED8-2413-4618-B6B9-B3DDB4D90EC9}" srcOrd="2" destOrd="0" presId="urn:microsoft.com/office/officeart/2005/8/layout/orgChart1"/>
    <dgm:cxn modelId="{C4A73072-E439-4EE3-B8A4-20BA8BF418C0}" type="presParOf" srcId="{262D5547-B56F-4E78-9437-B478ECB09974}" destId="{D687191A-7CFA-4E2B-961B-B5FC1F00B233}" srcOrd="1" destOrd="0" presId="urn:microsoft.com/office/officeart/2005/8/layout/orgChart1"/>
    <dgm:cxn modelId="{93EEE9E1-CF05-41D4-94F5-C5363E670E01}" type="presParOf" srcId="{D687191A-7CFA-4E2B-961B-B5FC1F00B233}" destId="{D49C7166-A851-4C81-BBDF-B0368D598EEA}" srcOrd="0" destOrd="0" presId="urn:microsoft.com/office/officeart/2005/8/layout/orgChart1"/>
    <dgm:cxn modelId="{A858F1A6-118E-4193-AA41-14FCD3A7C9E1}" type="presParOf" srcId="{D49C7166-A851-4C81-BBDF-B0368D598EEA}" destId="{9DAAF74A-207A-4D81-955C-6D282232AFC7}" srcOrd="0" destOrd="0" presId="urn:microsoft.com/office/officeart/2005/8/layout/orgChart1"/>
    <dgm:cxn modelId="{BF23F794-266F-466F-A2F4-52AD548F9FB2}" type="presParOf" srcId="{D49C7166-A851-4C81-BBDF-B0368D598EEA}" destId="{01216520-C798-4BC1-9E81-A0BE780351DF}" srcOrd="1" destOrd="0" presId="urn:microsoft.com/office/officeart/2005/8/layout/orgChart1"/>
    <dgm:cxn modelId="{56B14966-771F-4A85-88D7-A2F5CD495747}" type="presParOf" srcId="{D687191A-7CFA-4E2B-961B-B5FC1F00B233}" destId="{C18DC318-9133-41C1-A913-3E6F0E3D9177}" srcOrd="1" destOrd="0" presId="urn:microsoft.com/office/officeart/2005/8/layout/orgChart1"/>
    <dgm:cxn modelId="{ACE291E2-BFE8-4F28-AFD0-2C40D06904C3}" type="presParOf" srcId="{D687191A-7CFA-4E2B-961B-B5FC1F00B233}" destId="{4E79E330-1881-458B-9BCE-1AE75FDE3440}" srcOrd="2" destOrd="0" presId="urn:microsoft.com/office/officeart/2005/8/layout/orgChart1"/>
    <dgm:cxn modelId="{48149676-C65B-4E8F-A6ED-866EDB2D67B5}" type="presParOf" srcId="{262D5547-B56F-4E78-9437-B478ECB09974}" destId="{34604EF4-B6B0-4223-80E9-958759AF7EE3}" srcOrd="2" destOrd="0" presId="urn:microsoft.com/office/officeart/2005/8/layout/orgChart1"/>
    <dgm:cxn modelId="{3C7805B5-C409-4A66-BF2D-23A248CCF45F}" type="presParOf" srcId="{34604EF4-B6B0-4223-80E9-958759AF7EE3}" destId="{0C308F28-3400-4EC1-B448-FE63DB768816}" srcOrd="0" destOrd="0" presId="urn:microsoft.com/office/officeart/2005/8/layout/orgChart1"/>
    <dgm:cxn modelId="{FDA6AF5E-A609-4433-BCB4-6A53DC601F13}" type="presParOf" srcId="{0C308F28-3400-4EC1-B448-FE63DB768816}" destId="{D00A98BB-8FA7-448A-9AC0-8D418F4E3A8D}" srcOrd="0" destOrd="0" presId="urn:microsoft.com/office/officeart/2005/8/layout/orgChart1"/>
    <dgm:cxn modelId="{CB45D6FF-08ED-4884-BC98-D248EC6184A0}" type="presParOf" srcId="{0C308F28-3400-4EC1-B448-FE63DB768816}" destId="{C3C83606-6C8C-4354-8635-F83B13EBEA4D}" srcOrd="1" destOrd="0" presId="urn:microsoft.com/office/officeart/2005/8/layout/orgChart1"/>
    <dgm:cxn modelId="{BEEC3774-9F0E-4392-AB27-EE6B89E96631}" type="presParOf" srcId="{34604EF4-B6B0-4223-80E9-958759AF7EE3}" destId="{035169F1-7CC6-4FEA-9679-B48C84FE3AA3}" srcOrd="1" destOrd="0" presId="urn:microsoft.com/office/officeart/2005/8/layout/orgChart1"/>
    <dgm:cxn modelId="{824A7419-8888-4636-BA2E-87EC335501E8}" type="presParOf" srcId="{34604EF4-B6B0-4223-80E9-958759AF7EE3}" destId="{8CEE6915-C595-45F0-B087-7F174F8F1174}" srcOrd="2" destOrd="0" presId="urn:microsoft.com/office/officeart/2005/8/layout/orgChart1"/>
    <dgm:cxn modelId="{18E81AC1-2BC6-46A7-BCAC-C39186F40ADF}" type="presParOf" srcId="{262D5547-B56F-4E78-9437-B478ECB09974}" destId="{41847E78-8E16-46EC-B4A0-A549DDCD46F4}" srcOrd="3" destOrd="0" presId="urn:microsoft.com/office/officeart/2005/8/layout/orgChart1"/>
    <dgm:cxn modelId="{2A686D24-9958-410D-A399-C977AFFF0916}" type="presParOf" srcId="{41847E78-8E16-46EC-B4A0-A549DDCD46F4}" destId="{83BCC3BC-40D8-49EA-A8FA-F5197BD602B1}" srcOrd="0" destOrd="0" presId="urn:microsoft.com/office/officeart/2005/8/layout/orgChart1"/>
    <dgm:cxn modelId="{2774089E-0405-4896-BDB7-1311D081267C}" type="presParOf" srcId="{83BCC3BC-40D8-49EA-A8FA-F5197BD602B1}" destId="{B503172D-5F72-4147-82A0-C002B980B4F1}" srcOrd="0" destOrd="0" presId="urn:microsoft.com/office/officeart/2005/8/layout/orgChart1"/>
    <dgm:cxn modelId="{160941F3-1AF9-4267-A0D0-D838E332F4A7}" type="presParOf" srcId="{83BCC3BC-40D8-49EA-A8FA-F5197BD602B1}" destId="{369E2B3C-7FAA-49B1-9A1F-5065287DD48B}" srcOrd="1" destOrd="0" presId="urn:microsoft.com/office/officeart/2005/8/layout/orgChart1"/>
    <dgm:cxn modelId="{45774F2B-8097-423B-9521-FDE6071F742E}" type="presParOf" srcId="{41847E78-8E16-46EC-B4A0-A549DDCD46F4}" destId="{13D9F7BF-E821-4990-B877-CE2017A1219C}" srcOrd="1" destOrd="0" presId="urn:microsoft.com/office/officeart/2005/8/layout/orgChart1"/>
    <dgm:cxn modelId="{225529AB-10AA-4944-B4E5-D21F71ECA0EF}" type="presParOf" srcId="{41847E78-8E16-46EC-B4A0-A549DDCD46F4}" destId="{CE1FAE4D-0ED2-47C6-99CE-F4A94665C4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E9142-B8CE-4F07-AB9A-1F998D24BDF5}">
      <dsp:nvSpPr>
        <dsp:cNvPr id="0" name=""/>
        <dsp:cNvSpPr/>
      </dsp:nvSpPr>
      <dsp:spPr>
        <a:xfrm>
          <a:off x="5124" y="1236528"/>
          <a:ext cx="2137311" cy="10686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Maria </a:t>
          </a:r>
          <a:r>
            <a:rPr lang="pt-BR" sz="4000" kern="1200"/>
            <a:t>Luisa</a:t>
          </a:r>
          <a:endParaRPr lang="en-US" sz="4000" kern="1200" dirty="0"/>
        </a:p>
      </dsp:txBody>
      <dsp:txXfrm>
        <a:off x="5124" y="1236528"/>
        <a:ext cx="2137311" cy="1068655"/>
      </dsp:txXfrm>
    </dsp:sp>
    <dsp:sp modelId="{9DAAF74A-207A-4D81-955C-6D282232AFC7}">
      <dsp:nvSpPr>
        <dsp:cNvPr id="0" name=""/>
        <dsp:cNvSpPr/>
      </dsp:nvSpPr>
      <dsp:spPr>
        <a:xfrm>
          <a:off x="2591270" y="1236528"/>
          <a:ext cx="2137311" cy="10686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Matheus Venceslau</a:t>
          </a:r>
          <a:endParaRPr lang="en-US" sz="4000" kern="1200" dirty="0"/>
        </a:p>
      </dsp:txBody>
      <dsp:txXfrm>
        <a:off x="2591270" y="1236528"/>
        <a:ext cx="2137311" cy="1068655"/>
      </dsp:txXfrm>
    </dsp:sp>
    <dsp:sp modelId="{D00A98BB-8FA7-448A-9AC0-8D418F4E3A8D}">
      <dsp:nvSpPr>
        <dsp:cNvPr id="0" name=""/>
        <dsp:cNvSpPr/>
      </dsp:nvSpPr>
      <dsp:spPr>
        <a:xfrm>
          <a:off x="5177417" y="1236528"/>
          <a:ext cx="2137311" cy="10686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Paulo Almeida</a:t>
          </a:r>
          <a:endParaRPr lang="en-US" sz="4000" kern="1200" dirty="0"/>
        </a:p>
      </dsp:txBody>
      <dsp:txXfrm>
        <a:off x="5177417" y="1236528"/>
        <a:ext cx="2137311" cy="1068655"/>
      </dsp:txXfrm>
    </dsp:sp>
    <dsp:sp modelId="{B503172D-5F72-4147-82A0-C002B980B4F1}">
      <dsp:nvSpPr>
        <dsp:cNvPr id="0" name=""/>
        <dsp:cNvSpPr/>
      </dsp:nvSpPr>
      <dsp:spPr>
        <a:xfrm>
          <a:off x="7763564" y="1236528"/>
          <a:ext cx="2137311" cy="10686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Roberto Felipe</a:t>
          </a:r>
          <a:endParaRPr lang="en-US" sz="4000" kern="1200" dirty="0"/>
        </a:p>
      </dsp:txBody>
      <dsp:txXfrm>
        <a:off x="7763564" y="1236528"/>
        <a:ext cx="2137311" cy="1068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4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52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012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575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442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478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12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10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53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4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58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5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1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7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22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49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9670F-F2B6-4A30-AC54-74D9E86DCCFB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4E04B-02AA-42AD-A9A6-B34F0CAF7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73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8D16CA-4EDE-BD79-AAD7-2A5590F6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2279427"/>
          </a:xfrm>
        </p:spPr>
        <p:txBody>
          <a:bodyPr>
            <a:normAutofit/>
          </a:bodyPr>
          <a:lstStyle/>
          <a:p>
            <a:r>
              <a:rPr lang="pt-BR" dirty="0"/>
              <a:t>1° DS Turma B</a:t>
            </a:r>
            <a:br>
              <a:rPr lang="pt-BR" dirty="0"/>
            </a:br>
            <a:r>
              <a:rPr lang="pt-BR" dirty="0"/>
              <a:t>Professor Paulo Programação Web</a:t>
            </a:r>
            <a:br>
              <a:rPr lang="pt-BR" dirty="0"/>
            </a:br>
            <a:r>
              <a:rPr lang="pt-BR" dirty="0"/>
              <a:t>Desenvolvedores: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4969E8C-C6F6-2588-6A12-D70ADBCB1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53472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856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5E9142-B8CE-4F07-AB9A-1F998D24B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dgm id="{E55E9142-B8CE-4F07-AB9A-1F998D24BD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AAF74A-207A-4D81-955C-6D282232A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dgm id="{9DAAF74A-207A-4D81-955C-6D282232A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0A98BB-8FA7-448A-9AC0-8D418F4E3A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dgm id="{D00A98BB-8FA7-448A-9AC0-8D418F4E3A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03172D-5F72-4147-82A0-C002B980B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dgm id="{B503172D-5F72-4147-82A0-C002B980B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1FADD-F18D-47A6-E268-46D1714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0B7AA45-756B-84A5-1D05-010BA8266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562"/>
          </a:xfrm>
        </p:spPr>
      </p:pic>
      <p:sp>
        <p:nvSpPr>
          <p:cNvPr id="10" name="Fluxograma: Conector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04C19E6-39CA-835E-D3BD-D17592C40F88}"/>
              </a:ext>
            </a:extLst>
          </p:cNvPr>
          <p:cNvSpPr/>
          <p:nvPr/>
        </p:nvSpPr>
        <p:spPr>
          <a:xfrm>
            <a:off x="7089913" y="1338470"/>
            <a:ext cx="225287" cy="225287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D2601-2131-9ECC-3341-1113CC60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381EB1D-5D7E-BC08-27BC-A6ADBFAF4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889"/>
          </a:xfrm>
          <a:prstGeom prst="rect">
            <a:avLst/>
          </a:prstGeom>
        </p:spPr>
      </p:pic>
      <p:sp>
        <p:nvSpPr>
          <p:cNvPr id="6" name="Fluxograma: Conector 5">
            <a:hlinkClick r:id="rId3" action="ppaction://hlinksldjump"/>
            <a:extLst>
              <a:ext uri="{FF2B5EF4-FFF2-40B4-BE49-F238E27FC236}">
                <a16:creationId xmlns:a16="http://schemas.microsoft.com/office/drawing/2014/main" id="{4DF4A8AD-28C5-6B1C-1A07-85FD392A7FB2}"/>
              </a:ext>
            </a:extLst>
          </p:cNvPr>
          <p:cNvSpPr/>
          <p:nvPr/>
        </p:nvSpPr>
        <p:spPr>
          <a:xfrm>
            <a:off x="1974574" y="781878"/>
            <a:ext cx="265044" cy="265044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0BFDE2-D790-1E9A-01E3-B0EB577A6CF6}"/>
              </a:ext>
            </a:extLst>
          </p:cNvPr>
          <p:cNvSpPr/>
          <p:nvPr/>
        </p:nvSpPr>
        <p:spPr>
          <a:xfrm>
            <a:off x="8057322" y="2001079"/>
            <a:ext cx="212034" cy="2120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412276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1818DBA-6CC5-E35A-75F7-2DBFD39C7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889"/>
          </a:xfrm>
          <a:prstGeom prst="rect">
            <a:avLst/>
          </a:prstGeom>
        </p:spPr>
      </p:pic>
      <p:sp>
        <p:nvSpPr>
          <p:cNvPr id="6" name="Fluxograma: Conector 5">
            <a:hlinkClick r:id="rId3" action="ppaction://hlinksldjump"/>
            <a:extLst>
              <a:ext uri="{FF2B5EF4-FFF2-40B4-BE49-F238E27FC236}">
                <a16:creationId xmlns:a16="http://schemas.microsoft.com/office/drawing/2014/main" id="{4DF4A8AD-28C5-6B1C-1A07-85FD392A7FB2}"/>
              </a:ext>
            </a:extLst>
          </p:cNvPr>
          <p:cNvSpPr/>
          <p:nvPr/>
        </p:nvSpPr>
        <p:spPr>
          <a:xfrm>
            <a:off x="1974574" y="781878"/>
            <a:ext cx="265044" cy="265044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0BFDE2-D790-1E9A-01E3-B0EB577A6CF6}"/>
              </a:ext>
            </a:extLst>
          </p:cNvPr>
          <p:cNvSpPr/>
          <p:nvPr/>
        </p:nvSpPr>
        <p:spPr>
          <a:xfrm>
            <a:off x="8057322" y="2001079"/>
            <a:ext cx="212034" cy="2120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82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69002D3-B55E-BAC7-359D-91CBF63D5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562"/>
          </a:xfrm>
          <a:prstGeom prst="rect">
            <a:avLst/>
          </a:prstGeom>
        </p:spPr>
      </p:pic>
      <p:sp>
        <p:nvSpPr>
          <p:cNvPr id="7" name="Fluxograma: Conector 6">
            <a:hlinkClick r:id="rId3" action="ppaction://hlinksldjump"/>
            <a:extLst>
              <a:ext uri="{FF2B5EF4-FFF2-40B4-BE49-F238E27FC236}">
                <a16:creationId xmlns:a16="http://schemas.microsoft.com/office/drawing/2014/main" id="{DAEF4705-12CD-29A9-BA9E-85D14F3630DF}"/>
              </a:ext>
            </a:extLst>
          </p:cNvPr>
          <p:cNvSpPr/>
          <p:nvPr/>
        </p:nvSpPr>
        <p:spPr>
          <a:xfrm>
            <a:off x="1974574" y="781878"/>
            <a:ext cx="265044" cy="265044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" name="Fluxograma: Conector 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3FF6C2-939A-1BB5-B6B8-B7DD62DAD5B3}"/>
              </a:ext>
            </a:extLst>
          </p:cNvPr>
          <p:cNvSpPr/>
          <p:nvPr/>
        </p:nvSpPr>
        <p:spPr>
          <a:xfrm>
            <a:off x="8057322" y="2001079"/>
            <a:ext cx="212034" cy="2120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6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F690F875-DB56-3883-8813-6FF94D2B6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890"/>
          </a:xfrm>
        </p:spPr>
      </p:pic>
      <p:sp>
        <p:nvSpPr>
          <p:cNvPr id="6" name="Seta: para Cima 5">
            <a:hlinkClick r:id="rId3" action="ppaction://hlinksldjump"/>
            <a:extLst>
              <a:ext uri="{FF2B5EF4-FFF2-40B4-BE49-F238E27FC236}">
                <a16:creationId xmlns:a16="http://schemas.microsoft.com/office/drawing/2014/main" id="{CA2F6D28-D123-0AFC-01C4-53EF8FF38EF2}"/>
              </a:ext>
            </a:extLst>
          </p:cNvPr>
          <p:cNvSpPr/>
          <p:nvPr/>
        </p:nvSpPr>
        <p:spPr>
          <a:xfrm>
            <a:off x="10906539" y="4249580"/>
            <a:ext cx="861391" cy="781878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27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FC14DC2-4A54-40AC-8EF3-06CEBE60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8EC2BBA-55E7-4DA8-AF56-7DBA1F81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BD1CC3F-EBA2-2947-05ED-FB189F39E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6"/>
            <a:ext cx="10905066" cy="53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C40FF-74B7-0F92-BEF8-55FA1EA9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6701EA3-51C9-2002-6E28-F2676DB40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753" cy="6858000"/>
          </a:xfrm>
        </p:spPr>
      </p:pic>
    </p:spTree>
    <p:extLst>
      <p:ext uri="{BB962C8B-B14F-4D97-AF65-F5344CB8AC3E}">
        <p14:creationId xmlns:p14="http://schemas.microsoft.com/office/powerpoint/2010/main" val="24847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82EFE-7F8D-DE7A-CCC8-5D36B0EF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AE2037A-417D-BBEF-7E79-526480019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890"/>
          </a:xfrm>
        </p:spPr>
      </p:pic>
      <p:sp>
        <p:nvSpPr>
          <p:cNvPr id="6" name="Fluxograma: Conector 5">
            <a:hlinkClick r:id="rId3" action="ppaction://hlinksldjump"/>
            <a:extLst>
              <a:ext uri="{FF2B5EF4-FFF2-40B4-BE49-F238E27FC236}">
                <a16:creationId xmlns:a16="http://schemas.microsoft.com/office/drawing/2014/main" id="{528F9898-4B6B-2CD8-8842-574123208F30}"/>
              </a:ext>
            </a:extLst>
          </p:cNvPr>
          <p:cNvSpPr/>
          <p:nvPr/>
        </p:nvSpPr>
        <p:spPr>
          <a:xfrm>
            <a:off x="2186608" y="821634"/>
            <a:ext cx="225288" cy="22528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hlinkClick r:id="rId4" action="ppaction://hlinksldjump"/>
            <a:extLst>
              <a:ext uri="{FF2B5EF4-FFF2-40B4-BE49-F238E27FC236}">
                <a16:creationId xmlns:a16="http://schemas.microsoft.com/office/drawing/2014/main" id="{8FB1F1A1-6F52-EF1E-76A3-8645C286C9EC}"/>
              </a:ext>
            </a:extLst>
          </p:cNvPr>
          <p:cNvSpPr/>
          <p:nvPr/>
        </p:nvSpPr>
        <p:spPr>
          <a:xfrm>
            <a:off x="10455965" y="4035288"/>
            <a:ext cx="278296" cy="278296"/>
          </a:xfrm>
          <a:prstGeom prst="flowChartConnector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ara Baixo 2">
            <a:hlinkClick r:id="rId5" action="ppaction://hlinksldjump"/>
            <a:extLst>
              <a:ext uri="{FF2B5EF4-FFF2-40B4-BE49-F238E27FC236}">
                <a16:creationId xmlns:a16="http://schemas.microsoft.com/office/drawing/2014/main" id="{9A86068B-AAA1-60CC-672D-703528C14CAB}"/>
              </a:ext>
            </a:extLst>
          </p:cNvPr>
          <p:cNvSpPr/>
          <p:nvPr/>
        </p:nvSpPr>
        <p:spPr>
          <a:xfrm>
            <a:off x="11317357" y="5367130"/>
            <a:ext cx="636104" cy="768627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382661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82EFE-7F8D-DE7A-CCC8-5D36B0EF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AE2037A-417D-BBEF-7E79-526480019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890"/>
          </a:xfrm>
        </p:spPr>
      </p:pic>
      <p:sp>
        <p:nvSpPr>
          <p:cNvPr id="6" name="Fluxograma: Conector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8F9898-4B6B-2CD8-8842-574123208F30}"/>
              </a:ext>
            </a:extLst>
          </p:cNvPr>
          <p:cNvSpPr/>
          <p:nvPr/>
        </p:nvSpPr>
        <p:spPr>
          <a:xfrm>
            <a:off x="2186608" y="821634"/>
            <a:ext cx="225288" cy="22528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hlinkClick r:id="rId3" action="ppaction://hlinksldjump"/>
            <a:extLst>
              <a:ext uri="{FF2B5EF4-FFF2-40B4-BE49-F238E27FC236}">
                <a16:creationId xmlns:a16="http://schemas.microsoft.com/office/drawing/2014/main" id="{8FB1F1A1-6F52-EF1E-76A3-8645C286C9EC}"/>
              </a:ext>
            </a:extLst>
          </p:cNvPr>
          <p:cNvSpPr/>
          <p:nvPr/>
        </p:nvSpPr>
        <p:spPr>
          <a:xfrm>
            <a:off x="10455965" y="4035288"/>
            <a:ext cx="278296" cy="278296"/>
          </a:xfrm>
          <a:prstGeom prst="flowChartConnector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ara Baixo 2">
            <a:hlinkClick r:id="rId4" action="ppaction://hlinksldjump"/>
            <a:extLst>
              <a:ext uri="{FF2B5EF4-FFF2-40B4-BE49-F238E27FC236}">
                <a16:creationId xmlns:a16="http://schemas.microsoft.com/office/drawing/2014/main" id="{251F22FF-E5D8-1C8C-1E1E-1658A7C1BB4E}"/>
              </a:ext>
            </a:extLst>
          </p:cNvPr>
          <p:cNvSpPr/>
          <p:nvPr/>
        </p:nvSpPr>
        <p:spPr>
          <a:xfrm>
            <a:off x="11317357" y="5367130"/>
            <a:ext cx="636104" cy="768627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9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7AFE-1D40-3563-3618-661CDB24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46F0045-2E80-7C77-53AE-EE89C38F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0585" cy="6858000"/>
          </a:xfrm>
        </p:spPr>
      </p:pic>
      <p:sp>
        <p:nvSpPr>
          <p:cNvPr id="6" name="Fluxograma: Conector 5">
            <a:hlinkClick r:id="rId3" action="ppaction://hlinksldjump"/>
            <a:extLst>
              <a:ext uri="{FF2B5EF4-FFF2-40B4-BE49-F238E27FC236}">
                <a16:creationId xmlns:a16="http://schemas.microsoft.com/office/drawing/2014/main" id="{EE3981D5-E1F9-0877-56C6-2E7F7C3812ED}"/>
              </a:ext>
            </a:extLst>
          </p:cNvPr>
          <p:cNvSpPr/>
          <p:nvPr/>
        </p:nvSpPr>
        <p:spPr>
          <a:xfrm>
            <a:off x="2637183" y="2097088"/>
            <a:ext cx="301555" cy="301555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45EBC4-B498-0385-B49E-98D78DD8B9E2}"/>
              </a:ext>
            </a:extLst>
          </p:cNvPr>
          <p:cNvSpPr/>
          <p:nvPr/>
        </p:nvSpPr>
        <p:spPr>
          <a:xfrm>
            <a:off x="2496413" y="4005403"/>
            <a:ext cx="301555" cy="301555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hlinkClick r:id="rId4" action="ppaction://hlinksldjump"/>
            <a:extLst>
              <a:ext uri="{FF2B5EF4-FFF2-40B4-BE49-F238E27FC236}">
                <a16:creationId xmlns:a16="http://schemas.microsoft.com/office/drawing/2014/main" id="{838BF4DA-4F0D-8994-F656-224411032DCE}"/>
              </a:ext>
            </a:extLst>
          </p:cNvPr>
          <p:cNvSpPr/>
          <p:nvPr/>
        </p:nvSpPr>
        <p:spPr>
          <a:xfrm>
            <a:off x="2754967" y="5598910"/>
            <a:ext cx="301555" cy="301555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4337DB9-11A3-EC4C-422C-BF8DD317B54F}"/>
              </a:ext>
            </a:extLst>
          </p:cNvPr>
          <p:cNvSpPr/>
          <p:nvPr/>
        </p:nvSpPr>
        <p:spPr>
          <a:xfrm>
            <a:off x="2186608" y="821634"/>
            <a:ext cx="225288" cy="22528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93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D1830-98ED-FD6D-944A-2DD51709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CB0920C-B2CC-E7E1-B456-D2FE81AD8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562"/>
          </a:xfrm>
        </p:spPr>
      </p:pic>
      <p:sp>
        <p:nvSpPr>
          <p:cNvPr id="7" name="Fluxograma: Conector 6">
            <a:hlinkClick r:id="rId3" action="ppaction://hlinksldjump"/>
            <a:extLst>
              <a:ext uri="{FF2B5EF4-FFF2-40B4-BE49-F238E27FC236}">
                <a16:creationId xmlns:a16="http://schemas.microsoft.com/office/drawing/2014/main" id="{7AC7D46D-54DC-4CEB-4CCB-5C3AA5EE7785}"/>
              </a:ext>
            </a:extLst>
          </p:cNvPr>
          <p:cNvSpPr/>
          <p:nvPr/>
        </p:nvSpPr>
        <p:spPr>
          <a:xfrm>
            <a:off x="7010400" y="4823791"/>
            <a:ext cx="291548" cy="291548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6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ACA61-30FA-CE14-BEB4-738D28C7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BFA1AC9-8FE2-A522-C027-A8F410C26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0585" cy="6858000"/>
          </a:xfrm>
        </p:spPr>
      </p:pic>
      <p:sp>
        <p:nvSpPr>
          <p:cNvPr id="6" name="Fluxograma: Conector 5">
            <a:hlinkClick r:id="rId3" action="ppaction://hlinksldjump"/>
            <a:extLst>
              <a:ext uri="{FF2B5EF4-FFF2-40B4-BE49-F238E27FC236}">
                <a16:creationId xmlns:a16="http://schemas.microsoft.com/office/drawing/2014/main" id="{79D5F9AD-07E1-A653-02CB-8ED82FE6CCF3}"/>
              </a:ext>
            </a:extLst>
          </p:cNvPr>
          <p:cNvSpPr/>
          <p:nvPr/>
        </p:nvSpPr>
        <p:spPr>
          <a:xfrm>
            <a:off x="2080591" y="887895"/>
            <a:ext cx="265043" cy="265043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6FD5BA-4EE4-8BED-D0C9-E66086DDF758}"/>
              </a:ext>
            </a:extLst>
          </p:cNvPr>
          <p:cNvSpPr/>
          <p:nvPr/>
        </p:nvSpPr>
        <p:spPr>
          <a:xfrm>
            <a:off x="11198087" y="5844209"/>
            <a:ext cx="569843" cy="469826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5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C9981-B524-54A4-A52E-4EC6F7CC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Espaço Reservado para Conteúdo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3CCE2EE-46AC-F2D6-0A2C-6C43B6C5A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753" cy="6858000"/>
          </a:xfrm>
        </p:spPr>
      </p:pic>
      <p:sp>
        <p:nvSpPr>
          <p:cNvPr id="6" name="Fluxograma: Conector 5">
            <a:hlinkClick r:id="rId3" action="ppaction://hlinksldjump"/>
            <a:extLst>
              <a:ext uri="{FF2B5EF4-FFF2-40B4-BE49-F238E27FC236}">
                <a16:creationId xmlns:a16="http://schemas.microsoft.com/office/drawing/2014/main" id="{A961D5D5-2753-0EF7-F88D-80DCF4EE6F6D}"/>
              </a:ext>
            </a:extLst>
          </p:cNvPr>
          <p:cNvSpPr/>
          <p:nvPr/>
        </p:nvSpPr>
        <p:spPr>
          <a:xfrm>
            <a:off x="2120348" y="821635"/>
            <a:ext cx="212035" cy="212035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3ACC63-15A0-A36E-C9EB-EA12F960C292}"/>
              </a:ext>
            </a:extLst>
          </p:cNvPr>
          <p:cNvSpPr/>
          <p:nvPr/>
        </p:nvSpPr>
        <p:spPr>
          <a:xfrm>
            <a:off x="7633252" y="6100334"/>
            <a:ext cx="278295" cy="278295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081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3006</TotalTime>
  <Words>21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1° DS Turma B Professor Paulo Programação Web Desenvolvedores: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1° DS Turma B Professor Paulo Programação Web Desenvolvedores:</dc:title>
  <dc:creator>Alexandro Rodrigues</dc:creator>
  <cp:lastModifiedBy>Alexandro Rodrigues</cp:lastModifiedBy>
  <cp:revision>7</cp:revision>
  <dcterms:created xsi:type="dcterms:W3CDTF">2022-09-25T19:41:37Z</dcterms:created>
  <dcterms:modified xsi:type="dcterms:W3CDTF">2022-09-27T22:48:57Z</dcterms:modified>
</cp:coreProperties>
</file>