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91" r:id="rId2"/>
    <p:sldId id="292" r:id="rId3"/>
    <p:sldId id="258" r:id="rId4"/>
    <p:sldId id="288" r:id="rId5"/>
    <p:sldId id="289" r:id="rId6"/>
    <p:sldId id="290" r:id="rId7"/>
    <p:sldId id="259" r:id="rId8"/>
    <p:sldId id="260" r:id="rId9"/>
    <p:sldId id="266" r:id="rId10"/>
    <p:sldId id="267" r:id="rId11"/>
    <p:sldId id="279" r:id="rId12"/>
    <p:sldId id="268" r:id="rId13"/>
    <p:sldId id="281" r:id="rId14"/>
    <p:sldId id="280" r:id="rId15"/>
    <p:sldId id="271" r:id="rId16"/>
    <p:sldId id="272" r:id="rId17"/>
    <p:sldId id="282" r:id="rId18"/>
    <p:sldId id="273" r:id="rId19"/>
    <p:sldId id="274" r:id="rId20"/>
    <p:sldId id="275" r:id="rId21"/>
    <p:sldId id="276" r:id="rId22"/>
    <p:sldId id="283" r:id="rId23"/>
    <p:sldId id="284" r:id="rId24"/>
    <p:sldId id="285" r:id="rId25"/>
    <p:sldId id="286" r:id="rId26"/>
    <p:sldId id="277" r:id="rId27"/>
    <p:sldId id="28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5CDBF-960A-4BF2-87B1-1320982242EF}" v="10" dt="2022-12-06T05:00:52.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3"/>
    <p:restoredTop sz="96327"/>
  </p:normalViewPr>
  <p:slideViewPr>
    <p:cSldViewPr snapToGrid="0">
      <p:cViewPr varScale="1">
        <p:scale>
          <a:sx n="82" d="100"/>
          <a:sy n="82"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Mummadi" userId="a3460f0df6885842" providerId="LiveId" clId="{7D65CDBF-960A-4BF2-87B1-1320982242EF}"/>
    <pc:docChg chg="undo redo custSel addSld delSld modSld">
      <pc:chgData name="Vamshi Krishna Mummadi" userId="a3460f0df6885842" providerId="LiveId" clId="{7D65CDBF-960A-4BF2-87B1-1320982242EF}" dt="2022-12-06T05:01:31.838" v="312" actId="2696"/>
      <pc:docMkLst>
        <pc:docMk/>
      </pc:docMkLst>
      <pc:sldChg chg="del">
        <pc:chgData name="Vamshi Krishna Mummadi" userId="a3460f0df6885842" providerId="LiveId" clId="{7D65CDBF-960A-4BF2-87B1-1320982242EF}" dt="2022-12-06T04:17:43.098" v="0" actId="2696"/>
        <pc:sldMkLst>
          <pc:docMk/>
          <pc:sldMk cId="480665322" sldId="264"/>
        </pc:sldMkLst>
      </pc:sldChg>
      <pc:sldChg chg="del">
        <pc:chgData name="Vamshi Krishna Mummadi" userId="a3460f0df6885842" providerId="LiveId" clId="{7D65CDBF-960A-4BF2-87B1-1320982242EF}" dt="2022-12-06T04:17:53.266" v="1" actId="2696"/>
        <pc:sldMkLst>
          <pc:docMk/>
          <pc:sldMk cId="3641345840" sldId="265"/>
        </pc:sldMkLst>
      </pc:sldChg>
      <pc:sldChg chg="addSp modSp mod">
        <pc:chgData name="Vamshi Krishna Mummadi" userId="a3460f0df6885842" providerId="LiveId" clId="{7D65CDBF-960A-4BF2-87B1-1320982242EF}" dt="2022-12-06T04:47:09.131" v="229" actId="20577"/>
        <pc:sldMkLst>
          <pc:docMk/>
          <pc:sldMk cId="2652010255" sldId="266"/>
        </pc:sldMkLst>
        <pc:spChg chg="mod">
          <ac:chgData name="Vamshi Krishna Mummadi" userId="a3460f0df6885842" providerId="LiveId" clId="{7D65CDBF-960A-4BF2-87B1-1320982242EF}" dt="2022-12-06T04:47:09.131" v="229" actId="20577"/>
          <ac:spMkLst>
            <pc:docMk/>
            <pc:sldMk cId="2652010255" sldId="266"/>
            <ac:spMk id="2" creationId="{47AE21FA-5E53-8132-B104-949CBC8931B6}"/>
          </ac:spMkLst>
        </pc:spChg>
        <pc:spChg chg="mod">
          <ac:chgData name="Vamshi Krishna Mummadi" userId="a3460f0df6885842" providerId="LiveId" clId="{7D65CDBF-960A-4BF2-87B1-1320982242EF}" dt="2022-12-06T04:18:16.801" v="15" actId="20577"/>
          <ac:spMkLst>
            <pc:docMk/>
            <pc:sldMk cId="2652010255" sldId="266"/>
            <ac:spMk id="3" creationId="{CBD27D2C-919D-B9A9-B626-311B1C850461}"/>
          </ac:spMkLst>
        </pc:spChg>
        <pc:picChg chg="add mod">
          <ac:chgData name="Vamshi Krishna Mummadi" userId="a3460f0df6885842" providerId="LiveId" clId="{7D65CDBF-960A-4BF2-87B1-1320982242EF}" dt="2022-12-06T04:18:29.502" v="17" actId="1076"/>
          <ac:picMkLst>
            <pc:docMk/>
            <pc:sldMk cId="2652010255" sldId="266"/>
            <ac:picMk id="5" creationId="{2D8FB577-09B0-6D68-2333-9ED72216A2D8}"/>
          </ac:picMkLst>
        </pc:picChg>
      </pc:sldChg>
      <pc:sldChg chg="addSp modSp mod">
        <pc:chgData name="Vamshi Krishna Mummadi" userId="a3460f0df6885842" providerId="LiveId" clId="{7D65CDBF-960A-4BF2-87B1-1320982242EF}" dt="2022-12-06T04:46:46.904" v="228" actId="20577"/>
        <pc:sldMkLst>
          <pc:docMk/>
          <pc:sldMk cId="1769149936" sldId="267"/>
        </pc:sldMkLst>
        <pc:spChg chg="mod">
          <ac:chgData name="Vamshi Krishna Mummadi" userId="a3460f0df6885842" providerId="LiveId" clId="{7D65CDBF-960A-4BF2-87B1-1320982242EF}" dt="2022-12-06T04:46:46.904" v="228" actId="20577"/>
          <ac:spMkLst>
            <pc:docMk/>
            <pc:sldMk cId="1769149936" sldId="267"/>
            <ac:spMk id="2" creationId="{E94094B6-C959-0C47-9081-B8D237A81437}"/>
          </ac:spMkLst>
        </pc:spChg>
        <pc:spChg chg="mod">
          <ac:chgData name="Vamshi Krishna Mummadi" userId="a3460f0df6885842" providerId="LiveId" clId="{7D65CDBF-960A-4BF2-87B1-1320982242EF}" dt="2022-12-06T04:22:46.992" v="42" actId="21"/>
          <ac:spMkLst>
            <pc:docMk/>
            <pc:sldMk cId="1769149936" sldId="267"/>
            <ac:spMk id="3" creationId="{49C1773E-E5E4-36C0-BC48-FD606097772D}"/>
          </ac:spMkLst>
        </pc:spChg>
        <pc:picChg chg="add mod">
          <ac:chgData name="Vamshi Krishna Mummadi" userId="a3460f0df6885842" providerId="LiveId" clId="{7D65CDBF-960A-4BF2-87B1-1320982242EF}" dt="2022-12-06T04:22:09.732" v="26" actId="1076"/>
          <ac:picMkLst>
            <pc:docMk/>
            <pc:sldMk cId="1769149936" sldId="267"/>
            <ac:picMk id="5" creationId="{681A6AC6-A4D8-45BE-086A-DE7A3E72079B}"/>
          </ac:picMkLst>
        </pc:picChg>
        <pc:picChg chg="add mod">
          <ac:chgData name="Vamshi Krishna Mummadi" userId="a3460f0df6885842" providerId="LiveId" clId="{7D65CDBF-960A-4BF2-87B1-1320982242EF}" dt="2022-12-06T04:22:14.551" v="27" actId="1076"/>
          <ac:picMkLst>
            <pc:docMk/>
            <pc:sldMk cId="1769149936" sldId="267"/>
            <ac:picMk id="7" creationId="{A18BBA62-52AF-62C6-BFE9-0EB6642F6ADD}"/>
          </ac:picMkLst>
        </pc:picChg>
        <pc:picChg chg="add mod">
          <ac:chgData name="Vamshi Krishna Mummadi" userId="a3460f0df6885842" providerId="LiveId" clId="{7D65CDBF-960A-4BF2-87B1-1320982242EF}" dt="2022-12-06T04:23:32.490" v="51" actId="1076"/>
          <ac:picMkLst>
            <pc:docMk/>
            <pc:sldMk cId="1769149936" sldId="267"/>
            <ac:picMk id="9" creationId="{AAAE4D5A-7632-938C-F5E3-01390AE4F17D}"/>
          </ac:picMkLst>
        </pc:picChg>
      </pc:sldChg>
      <pc:sldChg chg="addSp modSp mod">
        <pc:chgData name="Vamshi Krishna Mummadi" userId="a3460f0df6885842" providerId="LiveId" clId="{7D65CDBF-960A-4BF2-87B1-1320982242EF}" dt="2022-12-06T04:46:36.188" v="226" actId="20577"/>
        <pc:sldMkLst>
          <pc:docMk/>
          <pc:sldMk cId="3497125682" sldId="268"/>
        </pc:sldMkLst>
        <pc:spChg chg="mod">
          <ac:chgData name="Vamshi Krishna Mummadi" userId="a3460f0df6885842" providerId="LiveId" clId="{7D65CDBF-960A-4BF2-87B1-1320982242EF}" dt="2022-12-06T04:46:36.188" v="226" actId="20577"/>
          <ac:spMkLst>
            <pc:docMk/>
            <pc:sldMk cId="3497125682" sldId="268"/>
            <ac:spMk id="2" creationId="{B59B9608-620D-BA37-4D66-F09A4B645ACC}"/>
          </ac:spMkLst>
        </pc:spChg>
        <pc:spChg chg="mod">
          <ac:chgData name="Vamshi Krishna Mummadi" userId="a3460f0df6885842" providerId="LiveId" clId="{7D65CDBF-960A-4BF2-87B1-1320982242EF}" dt="2022-12-06T04:28:50.495" v="93" actId="21"/>
          <ac:spMkLst>
            <pc:docMk/>
            <pc:sldMk cId="3497125682" sldId="268"/>
            <ac:spMk id="3" creationId="{24B00579-74EA-7F1E-81BE-694B565D5B59}"/>
          </ac:spMkLst>
        </pc:spChg>
        <pc:picChg chg="add mod">
          <ac:chgData name="Vamshi Krishna Mummadi" userId="a3460f0df6885842" providerId="LiveId" clId="{7D65CDBF-960A-4BF2-87B1-1320982242EF}" dt="2022-12-06T04:28:59.477" v="94" actId="1076"/>
          <ac:picMkLst>
            <pc:docMk/>
            <pc:sldMk cId="3497125682" sldId="268"/>
            <ac:picMk id="5" creationId="{8B5635EA-E5B1-CA4E-18C0-FD1EB3F65DC4}"/>
          </ac:picMkLst>
        </pc:picChg>
      </pc:sldChg>
      <pc:sldChg chg="del">
        <pc:chgData name="Vamshi Krishna Mummadi" userId="a3460f0df6885842" providerId="LiveId" clId="{7D65CDBF-960A-4BF2-87B1-1320982242EF}" dt="2022-12-06T04:33:16.133" v="126" actId="2696"/>
        <pc:sldMkLst>
          <pc:docMk/>
          <pc:sldMk cId="2912225751" sldId="269"/>
        </pc:sldMkLst>
      </pc:sldChg>
      <pc:sldChg chg="del">
        <pc:chgData name="Vamshi Krishna Mummadi" userId="a3460f0df6885842" providerId="LiveId" clId="{7D65CDBF-960A-4BF2-87B1-1320982242EF}" dt="2022-12-06T04:33:22.898" v="127" actId="2696"/>
        <pc:sldMkLst>
          <pc:docMk/>
          <pc:sldMk cId="3248711334" sldId="270"/>
        </pc:sldMkLst>
      </pc:sldChg>
      <pc:sldChg chg="addSp modSp mod">
        <pc:chgData name="Vamshi Krishna Mummadi" userId="a3460f0df6885842" providerId="LiveId" clId="{7D65CDBF-960A-4BF2-87B1-1320982242EF}" dt="2022-12-06T04:46:16.759" v="219" actId="20577"/>
        <pc:sldMkLst>
          <pc:docMk/>
          <pc:sldMk cId="181614131" sldId="271"/>
        </pc:sldMkLst>
        <pc:spChg chg="mod">
          <ac:chgData name="Vamshi Krishna Mummadi" userId="a3460f0df6885842" providerId="LiveId" clId="{7D65CDBF-960A-4BF2-87B1-1320982242EF}" dt="2022-12-06T04:46:16.759" v="219" actId="20577"/>
          <ac:spMkLst>
            <pc:docMk/>
            <pc:sldMk cId="181614131" sldId="271"/>
            <ac:spMk id="2" creationId="{98299250-45BA-4324-D7F3-FCEB542DFA80}"/>
          </ac:spMkLst>
        </pc:spChg>
        <pc:spChg chg="mod">
          <ac:chgData name="Vamshi Krishna Mummadi" userId="a3460f0df6885842" providerId="LiveId" clId="{7D65CDBF-960A-4BF2-87B1-1320982242EF}" dt="2022-12-06T04:34:51.787" v="149" actId="20577"/>
          <ac:spMkLst>
            <pc:docMk/>
            <pc:sldMk cId="181614131" sldId="271"/>
            <ac:spMk id="3" creationId="{C22AB0BD-192B-BC78-AD22-3818F8F208F6}"/>
          </ac:spMkLst>
        </pc:spChg>
        <pc:picChg chg="add mod">
          <ac:chgData name="Vamshi Krishna Mummadi" userId="a3460f0df6885842" providerId="LiveId" clId="{7D65CDBF-960A-4BF2-87B1-1320982242EF}" dt="2022-12-06T04:35:06.518" v="150" actId="1076"/>
          <ac:picMkLst>
            <pc:docMk/>
            <pc:sldMk cId="181614131" sldId="271"/>
            <ac:picMk id="5" creationId="{23F0A589-7E45-B89F-A27E-E6DFE3CA8AD2}"/>
          </ac:picMkLst>
        </pc:picChg>
      </pc:sldChg>
      <pc:sldChg chg="addSp modSp mod">
        <pc:chgData name="Vamshi Krishna Mummadi" userId="a3460f0df6885842" providerId="LiveId" clId="{7D65CDBF-960A-4BF2-87B1-1320982242EF}" dt="2022-12-06T04:46:12.961" v="217" actId="20577"/>
        <pc:sldMkLst>
          <pc:docMk/>
          <pc:sldMk cId="2815977451" sldId="272"/>
        </pc:sldMkLst>
        <pc:spChg chg="mod">
          <ac:chgData name="Vamshi Krishna Mummadi" userId="a3460f0df6885842" providerId="LiveId" clId="{7D65CDBF-960A-4BF2-87B1-1320982242EF}" dt="2022-12-06T04:46:12.961" v="217" actId="20577"/>
          <ac:spMkLst>
            <pc:docMk/>
            <pc:sldMk cId="2815977451" sldId="272"/>
            <ac:spMk id="2" creationId="{2859544F-A7B0-B221-80FB-8A438FB068A7}"/>
          </ac:spMkLst>
        </pc:spChg>
        <pc:spChg chg="mod">
          <ac:chgData name="Vamshi Krishna Mummadi" userId="a3460f0df6885842" providerId="LiveId" clId="{7D65CDBF-960A-4BF2-87B1-1320982242EF}" dt="2022-12-06T04:38:55.063" v="162" actId="20577"/>
          <ac:spMkLst>
            <pc:docMk/>
            <pc:sldMk cId="2815977451" sldId="272"/>
            <ac:spMk id="3" creationId="{2E22DC74-C60D-33C9-BCF3-A9E0A5E427AC}"/>
          </ac:spMkLst>
        </pc:spChg>
        <pc:picChg chg="add mod">
          <ac:chgData name="Vamshi Krishna Mummadi" userId="a3460f0df6885842" providerId="LiveId" clId="{7D65CDBF-960A-4BF2-87B1-1320982242EF}" dt="2022-12-06T04:35:57.771" v="155" actId="1076"/>
          <ac:picMkLst>
            <pc:docMk/>
            <pc:sldMk cId="2815977451" sldId="272"/>
            <ac:picMk id="5" creationId="{F5F7910A-5178-D1E6-6E7F-E214196F3CC3}"/>
          </ac:picMkLst>
        </pc:picChg>
      </pc:sldChg>
      <pc:sldChg chg="addSp modSp mod">
        <pc:chgData name="Vamshi Krishna Mummadi" userId="a3460f0df6885842" providerId="LiveId" clId="{7D65CDBF-960A-4BF2-87B1-1320982242EF}" dt="2022-12-06T04:46:02.571" v="213" actId="20577"/>
        <pc:sldMkLst>
          <pc:docMk/>
          <pc:sldMk cId="1755744982" sldId="273"/>
        </pc:sldMkLst>
        <pc:spChg chg="mod">
          <ac:chgData name="Vamshi Krishna Mummadi" userId="a3460f0df6885842" providerId="LiveId" clId="{7D65CDBF-960A-4BF2-87B1-1320982242EF}" dt="2022-12-06T04:46:02.571" v="213" actId="20577"/>
          <ac:spMkLst>
            <pc:docMk/>
            <pc:sldMk cId="1755744982" sldId="273"/>
            <ac:spMk id="2" creationId="{755946C3-3378-477E-983F-F132320E57DA}"/>
          </ac:spMkLst>
        </pc:spChg>
        <pc:spChg chg="mod">
          <ac:chgData name="Vamshi Krishna Mummadi" userId="a3460f0df6885842" providerId="LiveId" clId="{7D65CDBF-960A-4BF2-87B1-1320982242EF}" dt="2022-12-06T04:40:02.086" v="169" actId="20577"/>
          <ac:spMkLst>
            <pc:docMk/>
            <pc:sldMk cId="1755744982" sldId="273"/>
            <ac:spMk id="3" creationId="{D24AA25B-10AF-48F7-8EAC-9D782D81E664}"/>
          </ac:spMkLst>
        </pc:spChg>
        <pc:picChg chg="add mod">
          <ac:chgData name="Vamshi Krishna Mummadi" userId="a3460f0df6885842" providerId="LiveId" clId="{7D65CDBF-960A-4BF2-87B1-1320982242EF}" dt="2022-12-06T04:40:07.233" v="170" actId="1076"/>
          <ac:picMkLst>
            <pc:docMk/>
            <pc:sldMk cId="1755744982" sldId="273"/>
            <ac:picMk id="5" creationId="{4D6111FA-FA76-8741-390B-070954FED188}"/>
          </ac:picMkLst>
        </pc:picChg>
      </pc:sldChg>
      <pc:sldChg chg="addSp delSp modSp mod">
        <pc:chgData name="Vamshi Krishna Mummadi" userId="a3460f0df6885842" providerId="LiveId" clId="{7D65CDBF-960A-4BF2-87B1-1320982242EF}" dt="2022-12-06T04:45:58.092" v="211" actId="20577"/>
        <pc:sldMkLst>
          <pc:docMk/>
          <pc:sldMk cId="2991501210" sldId="274"/>
        </pc:sldMkLst>
        <pc:spChg chg="mod">
          <ac:chgData name="Vamshi Krishna Mummadi" userId="a3460f0df6885842" providerId="LiveId" clId="{7D65CDBF-960A-4BF2-87B1-1320982242EF}" dt="2022-12-06T04:45:58.092" v="211" actId="20577"/>
          <ac:spMkLst>
            <pc:docMk/>
            <pc:sldMk cId="2991501210" sldId="274"/>
            <ac:spMk id="2" creationId="{883BED73-50E0-D4A1-CA1E-BEE0F97356C3}"/>
          </ac:spMkLst>
        </pc:spChg>
        <pc:spChg chg="del">
          <ac:chgData name="Vamshi Krishna Mummadi" userId="a3460f0df6885842" providerId="LiveId" clId="{7D65CDBF-960A-4BF2-87B1-1320982242EF}" dt="2022-12-06T04:41:13.916" v="173" actId="478"/>
          <ac:spMkLst>
            <pc:docMk/>
            <pc:sldMk cId="2991501210" sldId="274"/>
            <ac:spMk id="3" creationId="{0A81CCB1-368D-F1C8-4719-166D375B8EF6}"/>
          </ac:spMkLst>
        </pc:spChg>
        <pc:picChg chg="add mod">
          <ac:chgData name="Vamshi Krishna Mummadi" userId="a3460f0df6885842" providerId="LiveId" clId="{7D65CDBF-960A-4BF2-87B1-1320982242EF}" dt="2022-12-06T04:41:19.477" v="174" actId="1076"/>
          <ac:picMkLst>
            <pc:docMk/>
            <pc:sldMk cId="2991501210" sldId="274"/>
            <ac:picMk id="5" creationId="{172825B5-2812-F22C-6244-A81AE1C610AB}"/>
          </ac:picMkLst>
        </pc:picChg>
        <pc:picChg chg="add mod">
          <ac:chgData name="Vamshi Krishna Mummadi" userId="a3460f0df6885842" providerId="LiveId" clId="{7D65CDBF-960A-4BF2-87B1-1320982242EF}" dt="2022-12-06T04:42:04.208" v="176" actId="1076"/>
          <ac:picMkLst>
            <pc:docMk/>
            <pc:sldMk cId="2991501210" sldId="274"/>
            <ac:picMk id="7" creationId="{97EA76D2-F17A-F3DE-9BE4-4991C9BE86CD}"/>
          </ac:picMkLst>
        </pc:picChg>
      </pc:sldChg>
      <pc:sldChg chg="addSp modSp mod">
        <pc:chgData name="Vamshi Krishna Mummadi" userId="a3460f0df6885842" providerId="LiveId" clId="{7D65CDBF-960A-4BF2-87B1-1320982242EF}" dt="2022-12-06T04:45:53.411" v="209" actId="20577"/>
        <pc:sldMkLst>
          <pc:docMk/>
          <pc:sldMk cId="2150273372" sldId="275"/>
        </pc:sldMkLst>
        <pc:spChg chg="mod">
          <ac:chgData name="Vamshi Krishna Mummadi" userId="a3460f0df6885842" providerId="LiveId" clId="{7D65CDBF-960A-4BF2-87B1-1320982242EF}" dt="2022-12-06T04:45:53.411" v="209" actId="20577"/>
          <ac:spMkLst>
            <pc:docMk/>
            <pc:sldMk cId="2150273372" sldId="275"/>
            <ac:spMk id="2" creationId="{89D1959E-F1AF-FE7E-7195-2D3A24C1FF56}"/>
          </ac:spMkLst>
        </pc:spChg>
        <pc:spChg chg="mod">
          <ac:chgData name="Vamshi Krishna Mummadi" userId="a3460f0df6885842" providerId="LiveId" clId="{7D65CDBF-960A-4BF2-87B1-1320982242EF}" dt="2022-12-06T04:42:48.735" v="182" actId="27636"/>
          <ac:spMkLst>
            <pc:docMk/>
            <pc:sldMk cId="2150273372" sldId="275"/>
            <ac:spMk id="3" creationId="{5B119D98-0DBB-0E2B-A206-AAAD09350F37}"/>
          </ac:spMkLst>
        </pc:spChg>
        <pc:picChg chg="add mod">
          <ac:chgData name="Vamshi Krishna Mummadi" userId="a3460f0df6885842" providerId="LiveId" clId="{7D65CDBF-960A-4BF2-87B1-1320982242EF}" dt="2022-12-06T04:43:02.481" v="185" actId="1076"/>
          <ac:picMkLst>
            <pc:docMk/>
            <pc:sldMk cId="2150273372" sldId="275"/>
            <ac:picMk id="5" creationId="{25F3CDF3-984A-CD5A-7F97-9D78A714213E}"/>
          </ac:picMkLst>
        </pc:picChg>
      </pc:sldChg>
      <pc:sldChg chg="addSp modSp mod">
        <pc:chgData name="Vamshi Krishna Mummadi" userId="a3460f0df6885842" providerId="LiveId" clId="{7D65CDBF-960A-4BF2-87B1-1320982242EF}" dt="2022-12-06T04:45:48.934" v="207" actId="20577"/>
        <pc:sldMkLst>
          <pc:docMk/>
          <pc:sldMk cId="2060693128" sldId="276"/>
        </pc:sldMkLst>
        <pc:spChg chg="mod">
          <ac:chgData name="Vamshi Krishna Mummadi" userId="a3460f0df6885842" providerId="LiveId" clId="{7D65CDBF-960A-4BF2-87B1-1320982242EF}" dt="2022-12-06T04:45:48.934" v="207" actId="20577"/>
          <ac:spMkLst>
            <pc:docMk/>
            <pc:sldMk cId="2060693128" sldId="276"/>
            <ac:spMk id="2" creationId="{CDD73A95-1A0D-9B76-2A0A-FA2366C1016B}"/>
          </ac:spMkLst>
        </pc:spChg>
        <pc:spChg chg="mod">
          <ac:chgData name="Vamshi Krishna Mummadi" userId="a3460f0df6885842" providerId="LiveId" clId="{7D65CDBF-960A-4BF2-87B1-1320982242EF}" dt="2022-12-06T04:43:51.398" v="193" actId="5793"/>
          <ac:spMkLst>
            <pc:docMk/>
            <pc:sldMk cId="2060693128" sldId="276"/>
            <ac:spMk id="3" creationId="{00ECDF56-D234-A31D-B2F6-19325D536588}"/>
          </ac:spMkLst>
        </pc:spChg>
        <pc:picChg chg="add mod">
          <ac:chgData name="Vamshi Krishna Mummadi" userId="a3460f0df6885842" providerId="LiveId" clId="{7D65CDBF-960A-4BF2-87B1-1320982242EF}" dt="2022-12-06T04:44:02.356" v="196" actId="1076"/>
          <ac:picMkLst>
            <pc:docMk/>
            <pc:sldMk cId="2060693128" sldId="276"/>
            <ac:picMk id="5" creationId="{A7B9F3C6-C82A-0250-26A0-50AB94963C92}"/>
          </ac:picMkLst>
        </pc:picChg>
      </pc:sldChg>
      <pc:sldChg chg="addSp delSp modSp new mod">
        <pc:chgData name="Vamshi Krishna Mummadi" userId="a3460f0df6885842" providerId="LiveId" clId="{7D65CDBF-960A-4BF2-87B1-1320982242EF}" dt="2022-12-06T04:46:41.986" v="227" actId="20577"/>
        <pc:sldMkLst>
          <pc:docMk/>
          <pc:sldMk cId="1452575040" sldId="279"/>
        </pc:sldMkLst>
        <pc:spChg chg="mod">
          <ac:chgData name="Vamshi Krishna Mummadi" userId="a3460f0df6885842" providerId="LiveId" clId="{7D65CDBF-960A-4BF2-87B1-1320982242EF}" dt="2022-12-06T04:46:41.986" v="227" actId="20577"/>
          <ac:spMkLst>
            <pc:docMk/>
            <pc:sldMk cId="1452575040" sldId="279"/>
            <ac:spMk id="2" creationId="{BDDAB4CD-D8B8-5322-39A2-5CFB342DF009}"/>
          </ac:spMkLst>
        </pc:spChg>
        <pc:spChg chg="del">
          <ac:chgData name="Vamshi Krishna Mummadi" userId="a3460f0df6885842" providerId="LiveId" clId="{7D65CDBF-960A-4BF2-87B1-1320982242EF}" dt="2022-12-06T04:24:49.300" v="54" actId="22"/>
          <ac:spMkLst>
            <pc:docMk/>
            <pc:sldMk cId="1452575040" sldId="279"/>
            <ac:spMk id="3" creationId="{B1F4B65E-4A0D-BB0A-57D2-319E9FD12227}"/>
          </ac:spMkLst>
        </pc:spChg>
        <pc:picChg chg="add mod ord">
          <ac:chgData name="Vamshi Krishna Mummadi" userId="a3460f0df6885842" providerId="LiveId" clId="{7D65CDBF-960A-4BF2-87B1-1320982242EF}" dt="2022-12-06T04:25:04.443" v="56" actId="14100"/>
          <ac:picMkLst>
            <pc:docMk/>
            <pc:sldMk cId="1452575040" sldId="279"/>
            <ac:picMk id="5" creationId="{A671F1B5-04C7-0A39-AA68-1CAFEFFD57B7}"/>
          </ac:picMkLst>
        </pc:picChg>
      </pc:sldChg>
      <pc:sldChg chg="addSp delSp modSp new mod">
        <pc:chgData name="Vamshi Krishna Mummadi" userId="a3460f0df6885842" providerId="LiveId" clId="{7D65CDBF-960A-4BF2-87B1-1320982242EF}" dt="2022-12-06T04:46:24.829" v="222" actId="20577"/>
        <pc:sldMkLst>
          <pc:docMk/>
          <pc:sldMk cId="1249073341" sldId="280"/>
        </pc:sldMkLst>
        <pc:spChg chg="mod">
          <ac:chgData name="Vamshi Krishna Mummadi" userId="a3460f0df6885842" providerId="LiveId" clId="{7D65CDBF-960A-4BF2-87B1-1320982242EF}" dt="2022-12-06T04:46:24.829" v="222" actId="20577"/>
          <ac:spMkLst>
            <pc:docMk/>
            <pc:sldMk cId="1249073341" sldId="280"/>
            <ac:spMk id="2" creationId="{4D38E515-BDA1-8A22-0D22-28B80CEBD40B}"/>
          </ac:spMkLst>
        </pc:spChg>
        <pc:spChg chg="mod">
          <ac:chgData name="Vamshi Krishna Mummadi" userId="a3460f0df6885842" providerId="LiveId" clId="{7D65CDBF-960A-4BF2-87B1-1320982242EF}" dt="2022-12-06T04:32:01.108" v="123" actId="20577"/>
          <ac:spMkLst>
            <pc:docMk/>
            <pc:sldMk cId="1249073341" sldId="280"/>
            <ac:spMk id="3" creationId="{517F0B41-22FF-A548-45E3-B297724A8026}"/>
          </ac:spMkLst>
        </pc:spChg>
        <pc:picChg chg="add del">
          <ac:chgData name="Vamshi Krishna Mummadi" userId="a3460f0df6885842" providerId="LiveId" clId="{7D65CDBF-960A-4BF2-87B1-1320982242EF}" dt="2022-12-06T04:31:12.582" v="113" actId="478"/>
          <ac:picMkLst>
            <pc:docMk/>
            <pc:sldMk cId="1249073341" sldId="280"/>
            <ac:picMk id="5" creationId="{369898EE-5514-24D3-BA63-C7AC70711D83}"/>
          </ac:picMkLst>
        </pc:picChg>
        <pc:picChg chg="add mod">
          <ac:chgData name="Vamshi Krishna Mummadi" userId="a3460f0df6885842" providerId="LiveId" clId="{7D65CDBF-960A-4BF2-87B1-1320982242EF}" dt="2022-12-06T04:32:05.282" v="124" actId="1076"/>
          <ac:picMkLst>
            <pc:docMk/>
            <pc:sldMk cId="1249073341" sldId="280"/>
            <ac:picMk id="7" creationId="{4462789B-AE5F-8EB5-8842-34F9E10D1D66}"/>
          </ac:picMkLst>
        </pc:picChg>
      </pc:sldChg>
      <pc:sldChg chg="new del">
        <pc:chgData name="Vamshi Krishna Mummadi" userId="a3460f0df6885842" providerId="LiveId" clId="{7D65CDBF-960A-4BF2-87B1-1320982242EF}" dt="2022-12-06T04:28:39.675" v="89" actId="680"/>
        <pc:sldMkLst>
          <pc:docMk/>
          <pc:sldMk cId="3226236597" sldId="280"/>
        </pc:sldMkLst>
      </pc:sldChg>
      <pc:sldChg chg="addSp delSp modSp new mod">
        <pc:chgData name="Vamshi Krishna Mummadi" userId="a3460f0df6885842" providerId="LiveId" clId="{7D65CDBF-960A-4BF2-87B1-1320982242EF}" dt="2022-12-06T04:46:29.743" v="225" actId="20577"/>
        <pc:sldMkLst>
          <pc:docMk/>
          <pc:sldMk cId="2781986510" sldId="281"/>
        </pc:sldMkLst>
        <pc:spChg chg="mod">
          <ac:chgData name="Vamshi Krishna Mummadi" userId="a3460f0df6885842" providerId="LiveId" clId="{7D65CDBF-960A-4BF2-87B1-1320982242EF}" dt="2022-12-06T04:46:29.743" v="225" actId="20577"/>
          <ac:spMkLst>
            <pc:docMk/>
            <pc:sldMk cId="2781986510" sldId="281"/>
            <ac:spMk id="2" creationId="{47AF648B-C5CF-03ED-17F9-98ECB610F397}"/>
          </ac:spMkLst>
        </pc:spChg>
        <pc:spChg chg="del">
          <ac:chgData name="Vamshi Krishna Mummadi" userId="a3460f0df6885842" providerId="LiveId" clId="{7D65CDBF-960A-4BF2-87B1-1320982242EF}" dt="2022-12-06T04:30:23.137" v="109" actId="22"/>
          <ac:spMkLst>
            <pc:docMk/>
            <pc:sldMk cId="2781986510" sldId="281"/>
            <ac:spMk id="3" creationId="{E1FD9755-AD8F-25C4-E156-FE414A441063}"/>
          </ac:spMkLst>
        </pc:spChg>
        <pc:picChg chg="add mod ord">
          <ac:chgData name="Vamshi Krishna Mummadi" userId="a3460f0df6885842" providerId="LiveId" clId="{7D65CDBF-960A-4BF2-87B1-1320982242EF}" dt="2022-12-06T04:30:34.436" v="111" actId="14100"/>
          <ac:picMkLst>
            <pc:docMk/>
            <pc:sldMk cId="2781986510" sldId="281"/>
            <ac:picMk id="5" creationId="{E831B3F2-BE67-A56A-6620-E8E05947A253}"/>
          </ac:picMkLst>
        </pc:picChg>
      </pc:sldChg>
      <pc:sldChg chg="addSp delSp modSp add mod">
        <pc:chgData name="Vamshi Krishna Mummadi" userId="a3460f0df6885842" providerId="LiveId" clId="{7D65CDBF-960A-4BF2-87B1-1320982242EF}" dt="2022-12-06T04:46:08.435" v="215" actId="20577"/>
        <pc:sldMkLst>
          <pc:docMk/>
          <pc:sldMk cId="3310518876" sldId="282"/>
        </pc:sldMkLst>
        <pc:spChg chg="mod">
          <ac:chgData name="Vamshi Krishna Mummadi" userId="a3460f0df6885842" providerId="LiveId" clId="{7D65CDBF-960A-4BF2-87B1-1320982242EF}" dt="2022-12-06T04:46:08.435" v="215" actId="20577"/>
          <ac:spMkLst>
            <pc:docMk/>
            <pc:sldMk cId="3310518876" sldId="282"/>
            <ac:spMk id="2" creationId="{2859544F-A7B0-B221-80FB-8A438FB068A7}"/>
          </ac:spMkLst>
        </pc:spChg>
        <pc:spChg chg="mod">
          <ac:chgData name="Vamshi Krishna Mummadi" userId="a3460f0df6885842" providerId="LiveId" clId="{7D65CDBF-960A-4BF2-87B1-1320982242EF}" dt="2022-12-06T04:36:49.994" v="159" actId="20577"/>
          <ac:spMkLst>
            <pc:docMk/>
            <pc:sldMk cId="3310518876" sldId="282"/>
            <ac:spMk id="3" creationId="{2E22DC74-C60D-33C9-BCF3-A9E0A5E427AC}"/>
          </ac:spMkLst>
        </pc:spChg>
        <pc:picChg chg="del">
          <ac:chgData name="Vamshi Krishna Mummadi" userId="a3460f0df6885842" providerId="LiveId" clId="{7D65CDBF-960A-4BF2-87B1-1320982242EF}" dt="2022-12-06T04:39:17.547" v="163" actId="478"/>
          <ac:picMkLst>
            <pc:docMk/>
            <pc:sldMk cId="3310518876" sldId="282"/>
            <ac:picMk id="5" creationId="{F5F7910A-5178-D1E6-6E7F-E214196F3CC3}"/>
          </ac:picMkLst>
        </pc:picChg>
        <pc:picChg chg="add mod">
          <ac:chgData name="Vamshi Krishna Mummadi" userId="a3460f0df6885842" providerId="LiveId" clId="{7D65CDBF-960A-4BF2-87B1-1320982242EF}" dt="2022-12-06T04:37:41.897" v="161" actId="1076"/>
          <ac:picMkLst>
            <pc:docMk/>
            <pc:sldMk cId="3310518876" sldId="282"/>
            <ac:picMk id="6" creationId="{85FF3C01-4EBC-2F52-C1A3-0E9F5E010312}"/>
          </ac:picMkLst>
        </pc:picChg>
      </pc:sldChg>
      <pc:sldChg chg="addSp delSp modSp new mod">
        <pc:chgData name="Vamshi Krishna Mummadi" userId="a3460f0df6885842" providerId="LiveId" clId="{7D65CDBF-960A-4BF2-87B1-1320982242EF}" dt="2022-12-06T04:53:59.726" v="268"/>
        <pc:sldMkLst>
          <pc:docMk/>
          <pc:sldMk cId="50985807" sldId="283"/>
        </pc:sldMkLst>
        <pc:spChg chg="mod">
          <ac:chgData name="Vamshi Krishna Mummadi" userId="a3460f0df6885842" providerId="LiveId" clId="{7D65CDBF-960A-4BF2-87B1-1320982242EF}" dt="2022-12-06T04:45:41.765" v="205" actId="20577"/>
          <ac:spMkLst>
            <pc:docMk/>
            <pc:sldMk cId="50985807" sldId="283"/>
            <ac:spMk id="2" creationId="{EDDCD101-2E81-B0B9-5442-D7960137C4E1}"/>
          </ac:spMkLst>
        </pc:spChg>
        <pc:spChg chg="del">
          <ac:chgData name="Vamshi Krishna Mummadi" userId="a3460f0df6885842" providerId="LiveId" clId="{7D65CDBF-960A-4BF2-87B1-1320982242EF}" dt="2022-12-06T04:45:00.164" v="199" actId="478"/>
          <ac:spMkLst>
            <pc:docMk/>
            <pc:sldMk cId="50985807" sldId="283"/>
            <ac:spMk id="3" creationId="{E16C1748-16A9-33A8-A84F-71822E076941}"/>
          </ac:spMkLst>
        </pc:spChg>
        <pc:spChg chg="add del mod">
          <ac:chgData name="Vamshi Krishna Mummadi" userId="a3460f0df6885842" providerId="LiveId" clId="{7D65CDBF-960A-4BF2-87B1-1320982242EF}" dt="2022-12-06T04:53:59.726" v="268"/>
          <ac:spMkLst>
            <pc:docMk/>
            <pc:sldMk cId="50985807" sldId="283"/>
            <ac:spMk id="6" creationId="{7EEA29CC-C355-C949-86A1-AE6C2DE21A7F}"/>
          </ac:spMkLst>
        </pc:spChg>
        <pc:picChg chg="add mod">
          <ac:chgData name="Vamshi Krishna Mummadi" userId="a3460f0df6885842" providerId="LiveId" clId="{7D65CDBF-960A-4BF2-87B1-1320982242EF}" dt="2022-12-06T04:45:14.416" v="202" actId="1076"/>
          <ac:picMkLst>
            <pc:docMk/>
            <pc:sldMk cId="50985807" sldId="283"/>
            <ac:picMk id="5" creationId="{C5D91953-2244-6319-7C6E-BE266BCF29C3}"/>
          </ac:picMkLst>
        </pc:picChg>
      </pc:sldChg>
      <pc:sldChg chg="addSp delSp modSp new mod">
        <pc:chgData name="Vamshi Krishna Mummadi" userId="a3460f0df6885842" providerId="LiveId" clId="{7D65CDBF-960A-4BF2-87B1-1320982242EF}" dt="2022-12-06T04:57:35.307" v="290" actId="14100"/>
        <pc:sldMkLst>
          <pc:docMk/>
          <pc:sldMk cId="3903842899" sldId="284"/>
        </pc:sldMkLst>
        <pc:spChg chg="mod">
          <ac:chgData name="Vamshi Krishna Mummadi" userId="a3460f0df6885842" providerId="LiveId" clId="{7D65CDBF-960A-4BF2-87B1-1320982242EF}" dt="2022-12-06T04:50:39.670" v="259" actId="20577"/>
          <ac:spMkLst>
            <pc:docMk/>
            <pc:sldMk cId="3903842899" sldId="284"/>
            <ac:spMk id="2" creationId="{3154DE14-48A2-460E-AFF9-CCD3889F7381}"/>
          </ac:spMkLst>
        </pc:spChg>
        <pc:spChg chg="del">
          <ac:chgData name="Vamshi Krishna Mummadi" userId="a3460f0df6885842" providerId="LiveId" clId="{7D65CDBF-960A-4BF2-87B1-1320982242EF}" dt="2022-12-06T04:49:51.345" v="232" actId="478"/>
          <ac:spMkLst>
            <pc:docMk/>
            <pc:sldMk cId="3903842899" sldId="284"/>
            <ac:spMk id="3" creationId="{1F1E98A2-6CE4-4898-FA62-565286AC345C}"/>
          </ac:spMkLst>
        </pc:spChg>
        <pc:spChg chg="add mod">
          <ac:chgData name="Vamshi Krishna Mummadi" userId="a3460f0df6885842" providerId="LiveId" clId="{7D65CDBF-960A-4BF2-87B1-1320982242EF}" dt="2022-12-06T04:57:20.922" v="287" actId="27636"/>
          <ac:spMkLst>
            <pc:docMk/>
            <pc:sldMk cId="3903842899" sldId="284"/>
            <ac:spMk id="6" creationId="{52B4E9C0-C941-6A8F-22D9-9DEC9ACC6E40}"/>
          </ac:spMkLst>
        </pc:spChg>
        <pc:picChg chg="add del mod">
          <ac:chgData name="Vamshi Krishna Mummadi" userId="a3460f0df6885842" providerId="LiveId" clId="{7D65CDBF-960A-4BF2-87B1-1320982242EF}" dt="2022-12-06T04:54:30.563" v="272" actId="21"/>
          <ac:picMkLst>
            <pc:docMk/>
            <pc:sldMk cId="3903842899" sldId="284"/>
            <ac:picMk id="5" creationId="{FE4C144D-1A30-9081-65E2-AE7C3AE0AD3C}"/>
          </ac:picMkLst>
        </pc:picChg>
        <pc:picChg chg="add mod">
          <ac:chgData name="Vamshi Krishna Mummadi" userId="a3460f0df6885842" providerId="LiveId" clId="{7D65CDBF-960A-4BF2-87B1-1320982242EF}" dt="2022-12-06T04:57:35.307" v="290" actId="14100"/>
          <ac:picMkLst>
            <pc:docMk/>
            <pc:sldMk cId="3903842899" sldId="284"/>
            <ac:picMk id="7" creationId="{2B8F22D0-7B11-E09F-2761-2DD53393B5AB}"/>
          </ac:picMkLst>
        </pc:picChg>
      </pc:sldChg>
      <pc:sldChg chg="new del">
        <pc:chgData name="Vamshi Krishna Mummadi" userId="a3460f0df6885842" providerId="LiveId" clId="{7D65CDBF-960A-4BF2-87B1-1320982242EF}" dt="2022-12-06T04:54:00.479" v="269" actId="680"/>
        <pc:sldMkLst>
          <pc:docMk/>
          <pc:sldMk cId="1866502369" sldId="285"/>
        </pc:sldMkLst>
      </pc:sldChg>
      <pc:sldChg chg="addSp delSp modSp new mod">
        <pc:chgData name="Vamshi Krishna Mummadi" userId="a3460f0df6885842" providerId="LiveId" clId="{7D65CDBF-960A-4BF2-87B1-1320982242EF}" dt="2022-12-06T05:00:17.715" v="304"/>
        <pc:sldMkLst>
          <pc:docMk/>
          <pc:sldMk cId="3649427821" sldId="285"/>
        </pc:sldMkLst>
        <pc:spChg chg="mod">
          <ac:chgData name="Vamshi Krishna Mummadi" userId="a3460f0df6885842" providerId="LiveId" clId="{7D65CDBF-960A-4BF2-87B1-1320982242EF}" dt="2022-12-06T04:58:07.940" v="291"/>
          <ac:spMkLst>
            <pc:docMk/>
            <pc:sldMk cId="3649427821" sldId="285"/>
            <ac:spMk id="2" creationId="{2D362D5C-085A-BC5D-32F5-944B443817B1}"/>
          </ac:spMkLst>
        </pc:spChg>
        <pc:spChg chg="del">
          <ac:chgData name="Vamshi Krishna Mummadi" userId="a3460f0df6885842" providerId="LiveId" clId="{7D65CDBF-960A-4BF2-87B1-1320982242EF}" dt="2022-12-06T04:54:35.599" v="273" actId="478"/>
          <ac:spMkLst>
            <pc:docMk/>
            <pc:sldMk cId="3649427821" sldId="285"/>
            <ac:spMk id="3" creationId="{C2C04801-150E-13EC-A7EF-C28CA85AF276}"/>
          </ac:spMkLst>
        </pc:spChg>
        <pc:picChg chg="add del mod">
          <ac:chgData name="Vamshi Krishna Mummadi" userId="a3460f0df6885842" providerId="LiveId" clId="{7D65CDBF-960A-4BF2-87B1-1320982242EF}" dt="2022-12-06T04:56:59.703" v="282" actId="21"/>
          <ac:picMkLst>
            <pc:docMk/>
            <pc:sldMk cId="3649427821" sldId="285"/>
            <ac:picMk id="4" creationId="{03ABFF91-BAD7-9548-EF5B-2171DA0CD41A}"/>
          </ac:picMkLst>
        </pc:picChg>
        <pc:picChg chg="add mod">
          <ac:chgData name="Vamshi Krishna Mummadi" userId="a3460f0df6885842" providerId="LiveId" clId="{7D65CDBF-960A-4BF2-87B1-1320982242EF}" dt="2022-12-06T05:00:17.715" v="304"/>
          <ac:picMkLst>
            <pc:docMk/>
            <pc:sldMk cId="3649427821" sldId="285"/>
            <ac:picMk id="5" creationId="{F7706037-7B0F-4656-224C-BC266A87D260}"/>
          </ac:picMkLst>
        </pc:picChg>
      </pc:sldChg>
      <pc:sldChg chg="addSp delSp modSp add mod">
        <pc:chgData name="Vamshi Krishna Mummadi" userId="a3460f0df6885842" providerId="LiveId" clId="{7D65CDBF-960A-4BF2-87B1-1320982242EF}" dt="2022-12-06T05:01:21.803" v="311" actId="1076"/>
        <pc:sldMkLst>
          <pc:docMk/>
          <pc:sldMk cId="4144510362" sldId="286"/>
        </pc:sldMkLst>
        <pc:spChg chg="add mod">
          <ac:chgData name="Vamshi Krishna Mummadi" userId="a3460f0df6885842" providerId="LiveId" clId="{7D65CDBF-960A-4BF2-87B1-1320982242EF}" dt="2022-12-06T05:01:21.803" v="311" actId="1076"/>
          <ac:spMkLst>
            <pc:docMk/>
            <pc:sldMk cId="4144510362" sldId="286"/>
            <ac:spMk id="8" creationId="{C3A72B6C-0362-EE51-C5C9-23A392E3EED8}"/>
          </ac:spMkLst>
        </pc:spChg>
        <pc:picChg chg="add del mod">
          <ac:chgData name="Vamshi Krishna Mummadi" userId="a3460f0df6885842" providerId="LiveId" clId="{7D65CDBF-960A-4BF2-87B1-1320982242EF}" dt="2022-12-06T05:00:14.248" v="303" actId="21"/>
          <ac:picMkLst>
            <pc:docMk/>
            <pc:sldMk cId="4144510362" sldId="286"/>
            <ac:picMk id="4" creationId="{618A67BC-C20B-48D3-CE7E-7289B173B5A5}"/>
          </ac:picMkLst>
        </pc:picChg>
        <pc:picChg chg="add del mod">
          <ac:chgData name="Vamshi Krishna Mummadi" userId="a3460f0df6885842" providerId="LiveId" clId="{7D65CDBF-960A-4BF2-87B1-1320982242EF}" dt="2022-12-06T05:00:10.873" v="301" actId="21"/>
          <ac:picMkLst>
            <pc:docMk/>
            <pc:sldMk cId="4144510362" sldId="286"/>
            <ac:picMk id="5" creationId="{C2AECB97-D63C-CFA8-C411-49449BD4F690}"/>
          </ac:picMkLst>
        </pc:picChg>
        <pc:picChg chg="add mod">
          <ac:chgData name="Vamshi Krishna Mummadi" userId="a3460f0df6885842" providerId="LiveId" clId="{7D65CDBF-960A-4BF2-87B1-1320982242EF}" dt="2022-12-06T05:00:41.983" v="306" actId="1076"/>
          <ac:picMkLst>
            <pc:docMk/>
            <pc:sldMk cId="4144510362" sldId="286"/>
            <ac:picMk id="7" creationId="{1D6BEF5A-3ED6-CDA8-0ED5-76F4181C2A7A}"/>
          </ac:picMkLst>
        </pc:picChg>
      </pc:sldChg>
      <pc:sldChg chg="new del">
        <pc:chgData name="Vamshi Krishna Mummadi" userId="a3460f0df6885842" providerId="LiveId" clId="{7D65CDBF-960A-4BF2-87B1-1320982242EF}" dt="2022-12-06T05:01:31.838" v="312" actId="2696"/>
        <pc:sldMkLst>
          <pc:docMk/>
          <pc:sldMk cId="234680618" sldId="287"/>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13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27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754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38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543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564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56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080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04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94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75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79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12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732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09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40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22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9099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rpubs.com/elaliberte/FreqBayes" TargetMode="External"/><Relationship Id="rId2" Type="http://schemas.openxmlformats.org/officeDocument/2006/relationships/hyperlink" Target="https://rpubs.com/Ray0705/heartdiseasepredi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2B04-B488-A1C9-704D-4059EF83AAFB}"/>
              </a:ext>
            </a:extLst>
          </p:cNvPr>
          <p:cNvSpPr>
            <a:spLocks noGrp="1"/>
          </p:cNvSpPr>
          <p:nvPr>
            <p:ph type="ctrTitle"/>
          </p:nvPr>
        </p:nvSpPr>
        <p:spPr>
          <a:xfrm>
            <a:off x="2660820" y="543174"/>
            <a:ext cx="7197726" cy="2421464"/>
          </a:xfrm>
        </p:spPr>
        <p:txBody>
          <a:bodyPr>
            <a:normAutofit/>
          </a:bodyPr>
          <a:lstStyle/>
          <a:p>
            <a:r>
              <a:rPr lang="en-US" sz="6000" dirty="0"/>
              <a:t>FINAL STAGE PRESENTATION</a:t>
            </a:r>
          </a:p>
        </p:txBody>
      </p:sp>
      <p:sp>
        <p:nvSpPr>
          <p:cNvPr id="3" name="Subtitle 2">
            <a:extLst>
              <a:ext uri="{FF2B5EF4-FFF2-40B4-BE49-F238E27FC236}">
                <a16:creationId xmlns:a16="http://schemas.microsoft.com/office/drawing/2014/main" id="{BCB02A23-795A-DF6D-E68F-386195B106B6}"/>
              </a:ext>
            </a:extLst>
          </p:cNvPr>
          <p:cNvSpPr>
            <a:spLocks noGrp="1"/>
          </p:cNvSpPr>
          <p:nvPr>
            <p:ph type="subTitle" idx="1"/>
          </p:nvPr>
        </p:nvSpPr>
        <p:spPr>
          <a:xfrm>
            <a:off x="3253272" y="3429000"/>
            <a:ext cx="6787764" cy="2738535"/>
          </a:xfrm>
        </p:spPr>
        <p:txBody>
          <a:bodyPr>
            <a:normAutofit fontScale="85000" lnSpcReduction="10000"/>
          </a:bodyPr>
          <a:lstStyle/>
          <a:p>
            <a:r>
              <a:rPr lang="en-US" sz="5100" dirty="0"/>
              <a:t>HEART DISEASE DATASET</a:t>
            </a:r>
          </a:p>
          <a:p>
            <a:r>
              <a:rPr lang="en-US" sz="2000" dirty="0"/>
              <a:t>Prepared by group 02</a:t>
            </a:r>
          </a:p>
          <a:p>
            <a:r>
              <a:rPr lang="en-US" sz="2000" dirty="0"/>
              <a:t>TEAM MEMBERS:-</a:t>
            </a:r>
          </a:p>
          <a:p>
            <a:r>
              <a:rPr lang="en-US" sz="2000" dirty="0"/>
              <a:t>SAI VIPRAJ TELUKOTI </a:t>
            </a:r>
          </a:p>
          <a:p>
            <a:r>
              <a:rPr lang="en-US" sz="2000" dirty="0"/>
              <a:t>VAMSHI KRISHNA MUMMADI</a:t>
            </a:r>
          </a:p>
          <a:p>
            <a:r>
              <a:rPr lang="en-US" sz="2000" dirty="0"/>
              <a:t>YASWANTH MULAKALA</a:t>
            </a:r>
          </a:p>
        </p:txBody>
      </p:sp>
    </p:spTree>
    <p:extLst>
      <p:ext uri="{BB962C8B-B14F-4D97-AF65-F5344CB8AC3E}">
        <p14:creationId xmlns:p14="http://schemas.microsoft.com/office/powerpoint/2010/main" val="321410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94B6-C959-0C47-9081-B8D237A81437}"/>
              </a:ext>
            </a:extLst>
          </p:cNvPr>
          <p:cNvSpPr>
            <a:spLocks noGrp="1"/>
          </p:cNvSpPr>
          <p:nvPr>
            <p:ph type="title"/>
          </p:nvPr>
        </p:nvSpPr>
        <p:spPr/>
        <p:txBody>
          <a:bodyPr/>
          <a:lstStyle/>
          <a:p>
            <a:r>
              <a:rPr lang="en-US" dirty="0"/>
              <a:t>Method 1:- Ridge Estimator</a:t>
            </a:r>
          </a:p>
        </p:txBody>
      </p:sp>
      <p:sp>
        <p:nvSpPr>
          <p:cNvPr id="3" name="Content Placeholder 2">
            <a:extLst>
              <a:ext uri="{FF2B5EF4-FFF2-40B4-BE49-F238E27FC236}">
                <a16:creationId xmlns:a16="http://schemas.microsoft.com/office/drawing/2014/main" id="{49C1773E-E5E4-36C0-BC48-FD606097772D}"/>
              </a:ext>
            </a:extLst>
          </p:cNvPr>
          <p:cNvSpPr>
            <a:spLocks noGrp="1"/>
          </p:cNvSpPr>
          <p:nvPr>
            <p:ph idx="1"/>
          </p:nvPr>
        </p:nvSpPr>
        <p:spPr/>
        <p:txBody>
          <a:bodyPr/>
          <a:lstStyle/>
          <a:p>
            <a:r>
              <a:rPr lang="en-US" b="0" i="0" u="none" strike="noStrike" dirty="0">
                <a:effectLst/>
                <a:latin typeface="Inter"/>
              </a:rPr>
              <a:t>To find the optimal lambda, we have to cross-validate.</a:t>
            </a:r>
          </a:p>
          <a:p>
            <a:pPr marL="0" indent="0">
              <a:buNone/>
            </a:pPr>
            <a:endParaRPr lang="en-US" dirty="0">
              <a:latin typeface="Inter"/>
            </a:endParaRPr>
          </a:p>
          <a:p>
            <a:pPr marL="0" indent="0">
              <a:buNone/>
            </a:pPr>
            <a:endParaRPr lang="en-US" dirty="0">
              <a:latin typeface="Inter"/>
            </a:endParaRPr>
          </a:p>
          <a:p>
            <a:pPr marL="0" indent="0">
              <a:buNone/>
            </a:pPr>
            <a:endParaRPr lang="en-US" dirty="0">
              <a:latin typeface="Inter"/>
            </a:endParaRPr>
          </a:p>
          <a:p>
            <a:pPr marL="0" indent="0">
              <a:buNone/>
            </a:pPr>
            <a:endParaRPr lang="en-US" dirty="0">
              <a:latin typeface="Inter"/>
            </a:endParaRPr>
          </a:p>
          <a:p>
            <a:pPr marL="0" indent="0">
              <a:buNone/>
            </a:pPr>
            <a:r>
              <a:rPr lang="en-US" dirty="0">
                <a:latin typeface="Inter"/>
              </a:rPr>
              <a:t> </a:t>
            </a:r>
          </a:p>
        </p:txBody>
      </p:sp>
      <p:pic>
        <p:nvPicPr>
          <p:cNvPr id="5" name="Picture 4">
            <a:extLst>
              <a:ext uri="{FF2B5EF4-FFF2-40B4-BE49-F238E27FC236}">
                <a16:creationId xmlns:a16="http://schemas.microsoft.com/office/drawing/2014/main" id="{681A6AC6-A4D8-45BE-086A-DE7A3E72079B}"/>
              </a:ext>
            </a:extLst>
          </p:cNvPr>
          <p:cNvPicPr>
            <a:picLocks noChangeAspect="1"/>
          </p:cNvPicPr>
          <p:nvPr/>
        </p:nvPicPr>
        <p:blipFill>
          <a:blip r:embed="rId2"/>
          <a:stretch>
            <a:fillRect/>
          </a:stretch>
        </p:blipFill>
        <p:spPr>
          <a:xfrm>
            <a:off x="1486898" y="2984189"/>
            <a:ext cx="7513971" cy="1143099"/>
          </a:xfrm>
          <a:prstGeom prst="rect">
            <a:avLst/>
          </a:prstGeom>
        </p:spPr>
      </p:pic>
      <p:pic>
        <p:nvPicPr>
          <p:cNvPr id="7" name="Picture 6">
            <a:extLst>
              <a:ext uri="{FF2B5EF4-FFF2-40B4-BE49-F238E27FC236}">
                <a16:creationId xmlns:a16="http://schemas.microsoft.com/office/drawing/2014/main" id="{A18BBA62-52AF-62C6-BFE9-0EB6642F6ADD}"/>
              </a:ext>
            </a:extLst>
          </p:cNvPr>
          <p:cNvPicPr>
            <a:picLocks noChangeAspect="1"/>
          </p:cNvPicPr>
          <p:nvPr/>
        </p:nvPicPr>
        <p:blipFill>
          <a:blip r:embed="rId3"/>
          <a:stretch>
            <a:fillRect/>
          </a:stretch>
        </p:blipFill>
        <p:spPr>
          <a:xfrm>
            <a:off x="1486898" y="4507977"/>
            <a:ext cx="7445385" cy="693480"/>
          </a:xfrm>
          <a:prstGeom prst="rect">
            <a:avLst/>
          </a:prstGeom>
        </p:spPr>
      </p:pic>
      <p:pic>
        <p:nvPicPr>
          <p:cNvPr id="9" name="Picture 8">
            <a:extLst>
              <a:ext uri="{FF2B5EF4-FFF2-40B4-BE49-F238E27FC236}">
                <a16:creationId xmlns:a16="http://schemas.microsoft.com/office/drawing/2014/main" id="{AAAE4D5A-7632-938C-F5E3-01390AE4F17D}"/>
              </a:ext>
            </a:extLst>
          </p:cNvPr>
          <p:cNvPicPr>
            <a:picLocks noChangeAspect="1"/>
          </p:cNvPicPr>
          <p:nvPr/>
        </p:nvPicPr>
        <p:blipFill>
          <a:blip r:embed="rId4"/>
          <a:stretch>
            <a:fillRect/>
          </a:stretch>
        </p:blipFill>
        <p:spPr>
          <a:xfrm>
            <a:off x="1486898" y="5478562"/>
            <a:ext cx="7552074" cy="487722"/>
          </a:xfrm>
          <a:prstGeom prst="rect">
            <a:avLst/>
          </a:prstGeom>
        </p:spPr>
      </p:pic>
    </p:spTree>
    <p:extLst>
      <p:ext uri="{BB962C8B-B14F-4D97-AF65-F5344CB8AC3E}">
        <p14:creationId xmlns:p14="http://schemas.microsoft.com/office/powerpoint/2010/main" val="176914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B4CD-D8B8-5322-39A2-5CFB342DF009}"/>
              </a:ext>
            </a:extLst>
          </p:cNvPr>
          <p:cNvSpPr>
            <a:spLocks noGrp="1"/>
          </p:cNvSpPr>
          <p:nvPr>
            <p:ph type="title"/>
          </p:nvPr>
        </p:nvSpPr>
        <p:spPr/>
        <p:txBody>
          <a:bodyPr/>
          <a:lstStyle/>
          <a:p>
            <a:r>
              <a:rPr lang="en-US" dirty="0"/>
              <a:t>Method 1:- Ridge Estimator</a:t>
            </a:r>
          </a:p>
        </p:txBody>
      </p:sp>
      <p:pic>
        <p:nvPicPr>
          <p:cNvPr id="5" name="Content Placeholder 4">
            <a:extLst>
              <a:ext uri="{FF2B5EF4-FFF2-40B4-BE49-F238E27FC236}">
                <a16:creationId xmlns:a16="http://schemas.microsoft.com/office/drawing/2014/main" id="{A671F1B5-04C7-0A39-AA68-1CAFEFFD57B7}"/>
              </a:ext>
            </a:extLst>
          </p:cNvPr>
          <p:cNvPicPr>
            <a:picLocks noGrp="1" noChangeAspect="1"/>
          </p:cNvPicPr>
          <p:nvPr>
            <p:ph idx="1"/>
          </p:nvPr>
        </p:nvPicPr>
        <p:blipFill>
          <a:blip r:embed="rId2"/>
          <a:stretch>
            <a:fillRect/>
          </a:stretch>
        </p:blipFill>
        <p:spPr>
          <a:xfrm>
            <a:off x="2836506" y="2220757"/>
            <a:ext cx="5704822" cy="4366655"/>
          </a:xfrm>
        </p:spPr>
      </p:pic>
    </p:spTree>
    <p:extLst>
      <p:ext uri="{BB962C8B-B14F-4D97-AF65-F5344CB8AC3E}">
        <p14:creationId xmlns:p14="http://schemas.microsoft.com/office/powerpoint/2010/main" val="145257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608-620D-BA37-4D66-F09A4B645ACC}"/>
              </a:ext>
            </a:extLst>
          </p:cNvPr>
          <p:cNvSpPr>
            <a:spLocks noGrp="1"/>
          </p:cNvSpPr>
          <p:nvPr>
            <p:ph type="title"/>
          </p:nvPr>
        </p:nvSpPr>
        <p:spPr/>
        <p:txBody>
          <a:bodyPr/>
          <a:lstStyle/>
          <a:p>
            <a:r>
              <a:rPr lang="en-US" dirty="0"/>
              <a:t>Method 1:- Ridge Estimator</a:t>
            </a:r>
          </a:p>
        </p:txBody>
      </p:sp>
      <p:sp>
        <p:nvSpPr>
          <p:cNvPr id="3" name="Content Placeholder 2">
            <a:extLst>
              <a:ext uri="{FF2B5EF4-FFF2-40B4-BE49-F238E27FC236}">
                <a16:creationId xmlns:a16="http://schemas.microsoft.com/office/drawing/2014/main" id="{24B00579-74EA-7F1E-81BE-694B565D5B59}"/>
              </a:ext>
            </a:extLst>
          </p:cNvPr>
          <p:cNvSpPr>
            <a:spLocks noGrp="1"/>
          </p:cNvSpPr>
          <p:nvPr>
            <p:ph idx="1"/>
          </p:nvPr>
        </p:nvSpPr>
        <p:spPr/>
        <p:txBody>
          <a:bodyPr>
            <a:normAutofit/>
          </a:bodyPr>
          <a:lstStyle/>
          <a:p>
            <a:r>
              <a:rPr lang="en-US" b="0" i="0" u="none" strike="noStrike" dirty="0">
                <a:effectLst/>
                <a:latin typeface="Inter"/>
              </a:rPr>
              <a:t>We see here the evolution of the value of our coefficients as a function of lambda. What is interesting to see here is that the variables CA and CP are the most significant. However, the method does not allow us to see which variables to choose.</a:t>
            </a:r>
          </a:p>
          <a:p>
            <a:r>
              <a:rPr lang="en-US" b="0" i="0" u="none" strike="noStrike" dirty="0">
                <a:effectLst/>
                <a:latin typeface="Inter"/>
              </a:rPr>
              <a:t>Here, we will see how to find the optimal lambda and thus minimize the cost function of our model.</a:t>
            </a:r>
          </a:p>
          <a:p>
            <a:endParaRPr lang="en-US" dirty="0">
              <a:latin typeface="Inter"/>
            </a:endParaRPr>
          </a:p>
          <a:p>
            <a:pPr marL="0" indent="0">
              <a:buNone/>
            </a:pPr>
            <a:endParaRPr lang="en-US" dirty="0">
              <a:latin typeface="Inter"/>
            </a:endParaRPr>
          </a:p>
        </p:txBody>
      </p:sp>
      <p:pic>
        <p:nvPicPr>
          <p:cNvPr id="5" name="Picture 4">
            <a:extLst>
              <a:ext uri="{FF2B5EF4-FFF2-40B4-BE49-F238E27FC236}">
                <a16:creationId xmlns:a16="http://schemas.microsoft.com/office/drawing/2014/main" id="{8B5635EA-E5B1-CA4E-18C0-FD1EB3F65DC4}"/>
              </a:ext>
            </a:extLst>
          </p:cNvPr>
          <p:cNvPicPr>
            <a:picLocks noChangeAspect="1"/>
          </p:cNvPicPr>
          <p:nvPr/>
        </p:nvPicPr>
        <p:blipFill>
          <a:blip r:embed="rId2"/>
          <a:stretch>
            <a:fillRect/>
          </a:stretch>
        </p:blipFill>
        <p:spPr>
          <a:xfrm>
            <a:off x="1592175" y="4311650"/>
            <a:ext cx="7552074" cy="983065"/>
          </a:xfrm>
          <a:prstGeom prst="rect">
            <a:avLst/>
          </a:prstGeom>
        </p:spPr>
      </p:pic>
    </p:spTree>
    <p:extLst>
      <p:ext uri="{BB962C8B-B14F-4D97-AF65-F5344CB8AC3E}">
        <p14:creationId xmlns:p14="http://schemas.microsoft.com/office/powerpoint/2010/main" val="349712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648B-C5CF-03ED-17F9-98ECB610F397}"/>
              </a:ext>
            </a:extLst>
          </p:cNvPr>
          <p:cNvSpPr>
            <a:spLocks noGrp="1"/>
          </p:cNvSpPr>
          <p:nvPr>
            <p:ph type="title"/>
          </p:nvPr>
        </p:nvSpPr>
        <p:spPr/>
        <p:txBody>
          <a:bodyPr/>
          <a:lstStyle/>
          <a:p>
            <a:r>
              <a:rPr lang="en-US" dirty="0"/>
              <a:t>Method 1:- Ridge Estimator</a:t>
            </a:r>
          </a:p>
        </p:txBody>
      </p:sp>
      <p:pic>
        <p:nvPicPr>
          <p:cNvPr id="5" name="Content Placeholder 4">
            <a:extLst>
              <a:ext uri="{FF2B5EF4-FFF2-40B4-BE49-F238E27FC236}">
                <a16:creationId xmlns:a16="http://schemas.microsoft.com/office/drawing/2014/main" id="{E831B3F2-BE67-A56A-6620-E8E05947A253}"/>
              </a:ext>
            </a:extLst>
          </p:cNvPr>
          <p:cNvPicPr>
            <a:picLocks noGrp="1" noChangeAspect="1"/>
          </p:cNvPicPr>
          <p:nvPr>
            <p:ph idx="1"/>
          </p:nvPr>
        </p:nvPicPr>
        <p:blipFill>
          <a:blip r:embed="rId2"/>
          <a:stretch>
            <a:fillRect/>
          </a:stretch>
        </p:blipFill>
        <p:spPr>
          <a:xfrm>
            <a:off x="2789853" y="2231521"/>
            <a:ext cx="6018245" cy="4505889"/>
          </a:xfrm>
        </p:spPr>
      </p:pic>
    </p:spTree>
    <p:extLst>
      <p:ext uri="{BB962C8B-B14F-4D97-AF65-F5344CB8AC3E}">
        <p14:creationId xmlns:p14="http://schemas.microsoft.com/office/powerpoint/2010/main" val="278198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E515-BDA1-8A22-0D22-28B80CEBD40B}"/>
              </a:ext>
            </a:extLst>
          </p:cNvPr>
          <p:cNvSpPr>
            <a:spLocks noGrp="1"/>
          </p:cNvSpPr>
          <p:nvPr>
            <p:ph type="title"/>
          </p:nvPr>
        </p:nvSpPr>
        <p:spPr/>
        <p:txBody>
          <a:bodyPr/>
          <a:lstStyle/>
          <a:p>
            <a:r>
              <a:rPr lang="en-US" dirty="0"/>
              <a:t>Method 1:- Ridge Estimator</a:t>
            </a:r>
          </a:p>
        </p:txBody>
      </p:sp>
      <p:sp>
        <p:nvSpPr>
          <p:cNvPr id="3" name="Content Placeholder 2">
            <a:extLst>
              <a:ext uri="{FF2B5EF4-FFF2-40B4-BE49-F238E27FC236}">
                <a16:creationId xmlns:a16="http://schemas.microsoft.com/office/drawing/2014/main" id="{517F0B41-22FF-A548-45E3-B297724A8026}"/>
              </a:ext>
            </a:extLst>
          </p:cNvPr>
          <p:cNvSpPr>
            <a:spLocks noGrp="1"/>
          </p:cNvSpPr>
          <p:nvPr>
            <p:ph idx="1"/>
          </p:nvPr>
        </p:nvSpPr>
        <p:spPr/>
        <p:txBody>
          <a:bodyPr>
            <a:normAutofit/>
          </a:bodyPr>
          <a:lstStyle/>
          <a:p>
            <a:pPr marL="0" indent="0">
              <a:buNone/>
            </a:pPr>
            <a:endParaRPr lang="en-US" dirty="0">
              <a:latin typeface="Inter"/>
            </a:endParaRPr>
          </a:p>
          <a:p>
            <a:endParaRPr lang="en-US" b="0" i="0" u="none" strike="noStrike" dirty="0">
              <a:effectLst/>
              <a:latin typeface="Inter"/>
            </a:endParaRPr>
          </a:p>
          <a:p>
            <a:pPr marL="0" indent="0">
              <a:buNone/>
            </a:pPr>
            <a:endParaRPr lang="en-US" b="0" i="0" u="none" strike="noStrike" dirty="0">
              <a:effectLst/>
              <a:latin typeface="Inter"/>
            </a:endParaRPr>
          </a:p>
          <a:p>
            <a:pPr marL="0" indent="0">
              <a:buNone/>
            </a:pPr>
            <a:endParaRPr lang="en-US" dirty="0">
              <a:latin typeface="Inter"/>
            </a:endParaRPr>
          </a:p>
          <a:p>
            <a:pPr marL="0" indent="0">
              <a:buNone/>
            </a:pPr>
            <a:r>
              <a:rPr lang="en-US" b="0" i="0" u="none" strike="noStrike" dirty="0">
                <a:effectLst/>
                <a:latin typeface="Inter"/>
              </a:rPr>
              <a:t>We see here that we minimize our cost function with lambda = 0.0026. Given that our model is a classification, the cost function is Deviance and not RSS as in the case of a regression.</a:t>
            </a:r>
            <a:endParaRPr lang="en-US" dirty="0"/>
          </a:p>
          <a:p>
            <a:endParaRPr lang="en-US" dirty="0"/>
          </a:p>
        </p:txBody>
      </p:sp>
      <p:pic>
        <p:nvPicPr>
          <p:cNvPr id="7" name="Picture 6">
            <a:extLst>
              <a:ext uri="{FF2B5EF4-FFF2-40B4-BE49-F238E27FC236}">
                <a16:creationId xmlns:a16="http://schemas.microsoft.com/office/drawing/2014/main" id="{4462789B-AE5F-8EB5-8842-34F9E10D1D66}"/>
              </a:ext>
            </a:extLst>
          </p:cNvPr>
          <p:cNvPicPr>
            <a:picLocks noChangeAspect="1"/>
          </p:cNvPicPr>
          <p:nvPr/>
        </p:nvPicPr>
        <p:blipFill>
          <a:blip r:embed="rId2"/>
          <a:stretch>
            <a:fillRect/>
          </a:stretch>
        </p:blipFill>
        <p:spPr>
          <a:xfrm>
            <a:off x="1234582" y="2922226"/>
            <a:ext cx="7483488" cy="1013548"/>
          </a:xfrm>
          <a:prstGeom prst="rect">
            <a:avLst/>
          </a:prstGeom>
        </p:spPr>
      </p:pic>
    </p:spTree>
    <p:extLst>
      <p:ext uri="{BB962C8B-B14F-4D97-AF65-F5344CB8AC3E}">
        <p14:creationId xmlns:p14="http://schemas.microsoft.com/office/powerpoint/2010/main" val="124907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9250-45BA-4324-D7F3-FCEB542DFA80}"/>
              </a:ext>
            </a:extLst>
          </p:cNvPr>
          <p:cNvSpPr>
            <a:spLocks noGrp="1"/>
          </p:cNvSpPr>
          <p:nvPr>
            <p:ph type="title"/>
          </p:nvPr>
        </p:nvSpPr>
        <p:spPr/>
        <p:txBody>
          <a:bodyPr/>
          <a:lstStyle/>
          <a:p>
            <a:r>
              <a:rPr lang="en-US" dirty="0"/>
              <a:t>Method 2: Lasso </a:t>
            </a:r>
          </a:p>
        </p:txBody>
      </p:sp>
      <p:sp>
        <p:nvSpPr>
          <p:cNvPr id="3" name="Content Placeholder 2">
            <a:extLst>
              <a:ext uri="{FF2B5EF4-FFF2-40B4-BE49-F238E27FC236}">
                <a16:creationId xmlns:a16="http://schemas.microsoft.com/office/drawing/2014/main" id="{C22AB0BD-192B-BC78-AD22-3818F8F208F6}"/>
              </a:ext>
            </a:extLst>
          </p:cNvPr>
          <p:cNvSpPr>
            <a:spLocks noGrp="1"/>
          </p:cNvSpPr>
          <p:nvPr>
            <p:ph idx="1"/>
          </p:nvPr>
        </p:nvSpPr>
        <p:spPr>
          <a:xfrm>
            <a:off x="1154954" y="2603499"/>
            <a:ext cx="9080728" cy="3722655"/>
          </a:xfrm>
        </p:spPr>
        <p:txBody>
          <a:bodyPr>
            <a:normAutofit/>
          </a:bodyPr>
          <a:lstStyle/>
          <a:p>
            <a:pPr algn="l"/>
            <a:r>
              <a:rPr lang="en-US" b="0" i="0" u="none" strike="noStrike" dirty="0">
                <a:effectLst/>
                <a:latin typeface="Inter"/>
              </a:rPr>
              <a:t>The big difference with the Ridge estimator is that here the value of the coefficients may be so penalized that it can be zero. This will therefore act as a means of selecting the variables of our model.</a:t>
            </a:r>
          </a:p>
          <a:p>
            <a:r>
              <a:rPr lang="en-US" b="0" i="0" u="none" strike="noStrike" dirty="0">
                <a:effectLst/>
                <a:latin typeface="Inter"/>
              </a:rPr>
              <a:t>Here is the new cost function:-</a:t>
            </a:r>
          </a:p>
          <a:p>
            <a:endParaRPr lang="en-US" b="0" i="0" u="none" strike="noStrike" dirty="0">
              <a:effectLst/>
              <a:latin typeface="Inter"/>
            </a:endParaRPr>
          </a:p>
          <a:p>
            <a:pPr marL="0" indent="0" algn="l">
              <a:buNone/>
            </a:pPr>
            <a:endParaRPr lang="en-US" dirty="0">
              <a:latin typeface="Inter"/>
            </a:endParaRPr>
          </a:p>
          <a:p>
            <a:pPr marL="0" indent="0" algn="l">
              <a:buNone/>
            </a:pPr>
            <a:endParaRPr lang="en-US" dirty="0">
              <a:latin typeface="Inter"/>
            </a:endParaRPr>
          </a:p>
          <a:p>
            <a:pPr algn="l"/>
            <a:r>
              <a:rPr lang="en-US" b="0" i="0" u="none" strike="noStrike" dirty="0">
                <a:effectLst/>
                <a:latin typeface="Inter"/>
              </a:rPr>
              <a:t>You will notice that the essential difference with the Ridge method is that we apply an absolute value and not a square for our estimator B.</a:t>
            </a:r>
          </a:p>
          <a:p>
            <a:pPr algn="l"/>
            <a:r>
              <a:rPr lang="en-US" b="0" i="0" u="none" strike="noStrike" dirty="0">
                <a:effectLst/>
                <a:latin typeface="Inter"/>
              </a:rPr>
              <a:t>For the creation of the model, the difference is that we will set alpha = 1 instead of 0</a:t>
            </a:r>
          </a:p>
          <a:p>
            <a:pPr marL="0" indent="0">
              <a:buNone/>
            </a:pPr>
            <a:endParaRPr lang="en-US" dirty="0"/>
          </a:p>
        </p:txBody>
      </p:sp>
      <p:pic>
        <p:nvPicPr>
          <p:cNvPr id="5" name="Picture 4">
            <a:extLst>
              <a:ext uri="{FF2B5EF4-FFF2-40B4-BE49-F238E27FC236}">
                <a16:creationId xmlns:a16="http://schemas.microsoft.com/office/drawing/2014/main" id="{23F0A589-7E45-B89F-A27E-E6DFE3CA8AD2}"/>
              </a:ext>
            </a:extLst>
          </p:cNvPr>
          <p:cNvPicPr>
            <a:picLocks noChangeAspect="1"/>
          </p:cNvPicPr>
          <p:nvPr/>
        </p:nvPicPr>
        <p:blipFill>
          <a:blip r:embed="rId2"/>
          <a:stretch>
            <a:fillRect/>
          </a:stretch>
        </p:blipFill>
        <p:spPr>
          <a:xfrm>
            <a:off x="1573401" y="4006097"/>
            <a:ext cx="5079326" cy="829383"/>
          </a:xfrm>
          <a:prstGeom prst="rect">
            <a:avLst/>
          </a:prstGeom>
        </p:spPr>
      </p:pic>
    </p:spTree>
    <p:extLst>
      <p:ext uri="{BB962C8B-B14F-4D97-AF65-F5344CB8AC3E}">
        <p14:creationId xmlns:p14="http://schemas.microsoft.com/office/powerpoint/2010/main" val="18161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544F-A7B0-B221-80FB-8A438FB068A7}"/>
              </a:ext>
            </a:extLst>
          </p:cNvPr>
          <p:cNvSpPr>
            <a:spLocks noGrp="1"/>
          </p:cNvSpPr>
          <p:nvPr>
            <p:ph type="title"/>
          </p:nvPr>
        </p:nvSpPr>
        <p:spPr/>
        <p:txBody>
          <a:bodyPr/>
          <a:lstStyle/>
          <a:p>
            <a:r>
              <a:rPr lang="en-US" dirty="0"/>
              <a:t>Method 2: Lasso </a:t>
            </a:r>
          </a:p>
        </p:txBody>
      </p:sp>
      <p:sp>
        <p:nvSpPr>
          <p:cNvPr id="3" name="Content Placeholder 2">
            <a:extLst>
              <a:ext uri="{FF2B5EF4-FFF2-40B4-BE49-F238E27FC236}">
                <a16:creationId xmlns:a16="http://schemas.microsoft.com/office/drawing/2014/main" id="{2E22DC74-C60D-33C9-BCF3-A9E0A5E427AC}"/>
              </a:ext>
            </a:extLst>
          </p:cNvPr>
          <p:cNvSpPr>
            <a:spLocks noGrp="1"/>
          </p:cNvSpPr>
          <p:nvPr>
            <p:ph idx="1"/>
          </p:nvPr>
        </p:nvSpPr>
        <p:spPr/>
        <p:txBody>
          <a:bodyPr/>
          <a:lstStyle/>
          <a:p>
            <a:pPr marL="0" indent="0">
              <a:buNone/>
            </a:pPr>
            <a:endParaRPr lang="en-US" dirty="0"/>
          </a:p>
          <a:p>
            <a:pPr marL="0" indent="0">
              <a:buNone/>
            </a:pPr>
            <a:r>
              <a:rPr lang="en-US" dirty="0"/>
              <a:t> </a:t>
            </a:r>
          </a:p>
          <a:p>
            <a:r>
              <a:rPr lang="en-US" b="0" i="0" u="none" strike="noStrike" dirty="0">
                <a:effectLst/>
                <a:latin typeface="Inter"/>
              </a:rPr>
              <a:t>If you compare with the graph of the ridge method, the difference is quite significant. The importance of the regressors does not necessarily change but the value of the coefficients is very different and will especially be much more penalized. Here, it would rather be necessary to select the variables Thal, CA and CP which remains a result relatively similar to the ridge method.</a:t>
            </a:r>
          </a:p>
          <a:p>
            <a:endParaRPr lang="en-US" dirty="0"/>
          </a:p>
          <a:p>
            <a:endParaRPr lang="en-US" dirty="0"/>
          </a:p>
        </p:txBody>
      </p:sp>
      <p:pic>
        <p:nvPicPr>
          <p:cNvPr id="5" name="Picture 4">
            <a:extLst>
              <a:ext uri="{FF2B5EF4-FFF2-40B4-BE49-F238E27FC236}">
                <a16:creationId xmlns:a16="http://schemas.microsoft.com/office/drawing/2014/main" id="{F5F7910A-5178-D1E6-6E7F-E214196F3CC3}"/>
              </a:ext>
            </a:extLst>
          </p:cNvPr>
          <p:cNvPicPr>
            <a:picLocks noChangeAspect="1"/>
          </p:cNvPicPr>
          <p:nvPr/>
        </p:nvPicPr>
        <p:blipFill>
          <a:blip r:embed="rId2"/>
          <a:stretch>
            <a:fillRect/>
          </a:stretch>
        </p:blipFill>
        <p:spPr>
          <a:xfrm>
            <a:off x="1154954" y="2366590"/>
            <a:ext cx="7529212" cy="967824"/>
          </a:xfrm>
          <a:prstGeom prst="rect">
            <a:avLst/>
          </a:prstGeom>
        </p:spPr>
      </p:pic>
    </p:spTree>
    <p:extLst>
      <p:ext uri="{BB962C8B-B14F-4D97-AF65-F5344CB8AC3E}">
        <p14:creationId xmlns:p14="http://schemas.microsoft.com/office/powerpoint/2010/main" val="281597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544F-A7B0-B221-80FB-8A438FB068A7}"/>
              </a:ext>
            </a:extLst>
          </p:cNvPr>
          <p:cNvSpPr>
            <a:spLocks noGrp="1"/>
          </p:cNvSpPr>
          <p:nvPr>
            <p:ph type="title"/>
          </p:nvPr>
        </p:nvSpPr>
        <p:spPr/>
        <p:txBody>
          <a:bodyPr/>
          <a:lstStyle/>
          <a:p>
            <a:r>
              <a:rPr lang="en-US" dirty="0"/>
              <a:t>Method 2: Lasso </a:t>
            </a:r>
          </a:p>
        </p:txBody>
      </p:sp>
      <p:sp>
        <p:nvSpPr>
          <p:cNvPr id="3" name="Content Placeholder 2">
            <a:extLst>
              <a:ext uri="{FF2B5EF4-FFF2-40B4-BE49-F238E27FC236}">
                <a16:creationId xmlns:a16="http://schemas.microsoft.com/office/drawing/2014/main" id="{2E22DC74-C60D-33C9-BCF3-A9E0A5E427AC}"/>
              </a:ext>
            </a:extLst>
          </p:cNvPr>
          <p:cNvSpPr>
            <a:spLocks noGrp="1"/>
          </p:cNvSpPr>
          <p:nvPr>
            <p:ph idx="1"/>
          </p:nvPr>
        </p:nvSpPr>
        <p:spPr/>
        <p:txBody>
          <a:bodyPr/>
          <a:lstStyle/>
          <a:p>
            <a:pPr marL="0" indent="0">
              <a:buNone/>
            </a:pPr>
            <a:endParaRPr lang="en-US" dirty="0"/>
          </a:p>
          <a:p>
            <a:pPr marL="0" indent="0">
              <a:buNone/>
            </a:pPr>
            <a:r>
              <a:rPr lang="en-US" dirty="0"/>
              <a:t> </a:t>
            </a:r>
          </a:p>
          <a:p>
            <a:endParaRPr lang="en-US" dirty="0"/>
          </a:p>
        </p:txBody>
      </p:sp>
      <p:pic>
        <p:nvPicPr>
          <p:cNvPr id="6" name="Picture 5">
            <a:extLst>
              <a:ext uri="{FF2B5EF4-FFF2-40B4-BE49-F238E27FC236}">
                <a16:creationId xmlns:a16="http://schemas.microsoft.com/office/drawing/2014/main" id="{85FF3C01-4EBC-2F52-C1A3-0E9F5E010312}"/>
              </a:ext>
            </a:extLst>
          </p:cNvPr>
          <p:cNvPicPr>
            <a:picLocks noChangeAspect="1"/>
          </p:cNvPicPr>
          <p:nvPr/>
        </p:nvPicPr>
        <p:blipFill>
          <a:blip r:embed="rId2"/>
          <a:stretch>
            <a:fillRect/>
          </a:stretch>
        </p:blipFill>
        <p:spPr>
          <a:xfrm>
            <a:off x="2696964" y="2261398"/>
            <a:ext cx="5677392" cy="4313294"/>
          </a:xfrm>
          <a:prstGeom prst="rect">
            <a:avLst/>
          </a:prstGeom>
        </p:spPr>
      </p:pic>
    </p:spTree>
    <p:extLst>
      <p:ext uri="{BB962C8B-B14F-4D97-AF65-F5344CB8AC3E}">
        <p14:creationId xmlns:p14="http://schemas.microsoft.com/office/powerpoint/2010/main" val="331051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46C3-3378-477E-983F-F132320E57DA}"/>
              </a:ext>
            </a:extLst>
          </p:cNvPr>
          <p:cNvSpPr>
            <a:spLocks noGrp="1"/>
          </p:cNvSpPr>
          <p:nvPr>
            <p:ph type="title"/>
          </p:nvPr>
        </p:nvSpPr>
        <p:spPr/>
        <p:txBody>
          <a:bodyPr/>
          <a:lstStyle/>
          <a:p>
            <a:r>
              <a:rPr lang="en-US" dirty="0"/>
              <a:t>Method 2: Lasso</a:t>
            </a:r>
          </a:p>
        </p:txBody>
      </p:sp>
      <p:sp>
        <p:nvSpPr>
          <p:cNvPr id="3" name="Content Placeholder 2">
            <a:extLst>
              <a:ext uri="{FF2B5EF4-FFF2-40B4-BE49-F238E27FC236}">
                <a16:creationId xmlns:a16="http://schemas.microsoft.com/office/drawing/2014/main" id="{D24AA25B-10AF-48F7-8EAC-9D782D81E664}"/>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#pic from </a:t>
            </a:r>
          </a:p>
          <a:p>
            <a:r>
              <a:rPr lang="en-US" b="0" i="0" u="none" strike="noStrike" dirty="0">
                <a:effectLst/>
                <a:latin typeface="Inter"/>
              </a:rPr>
              <a:t>Obviously, the optimal lambda is no longer the same with this method!</a:t>
            </a:r>
            <a:endParaRPr lang="en-US" dirty="0"/>
          </a:p>
        </p:txBody>
      </p:sp>
      <p:pic>
        <p:nvPicPr>
          <p:cNvPr id="5" name="Picture 4">
            <a:extLst>
              <a:ext uri="{FF2B5EF4-FFF2-40B4-BE49-F238E27FC236}">
                <a16:creationId xmlns:a16="http://schemas.microsoft.com/office/drawing/2014/main" id="{4D6111FA-FA76-8741-390B-070954FED188}"/>
              </a:ext>
            </a:extLst>
          </p:cNvPr>
          <p:cNvPicPr>
            <a:picLocks noChangeAspect="1"/>
          </p:cNvPicPr>
          <p:nvPr/>
        </p:nvPicPr>
        <p:blipFill>
          <a:blip r:embed="rId2"/>
          <a:stretch>
            <a:fillRect/>
          </a:stretch>
        </p:blipFill>
        <p:spPr>
          <a:xfrm>
            <a:off x="1154954" y="2382909"/>
            <a:ext cx="7559695" cy="1196444"/>
          </a:xfrm>
          <a:prstGeom prst="rect">
            <a:avLst/>
          </a:prstGeom>
        </p:spPr>
      </p:pic>
    </p:spTree>
    <p:extLst>
      <p:ext uri="{BB962C8B-B14F-4D97-AF65-F5344CB8AC3E}">
        <p14:creationId xmlns:p14="http://schemas.microsoft.com/office/powerpoint/2010/main" val="175574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ED73-50E0-D4A1-CA1E-BEE0F97356C3}"/>
              </a:ext>
            </a:extLst>
          </p:cNvPr>
          <p:cNvSpPr>
            <a:spLocks noGrp="1"/>
          </p:cNvSpPr>
          <p:nvPr>
            <p:ph type="title"/>
          </p:nvPr>
        </p:nvSpPr>
        <p:spPr/>
        <p:txBody>
          <a:bodyPr/>
          <a:lstStyle/>
          <a:p>
            <a:r>
              <a:rPr lang="en-US" dirty="0"/>
              <a:t>Method 2: Lasso</a:t>
            </a:r>
          </a:p>
        </p:txBody>
      </p:sp>
      <p:pic>
        <p:nvPicPr>
          <p:cNvPr id="5" name="Picture 4">
            <a:extLst>
              <a:ext uri="{FF2B5EF4-FFF2-40B4-BE49-F238E27FC236}">
                <a16:creationId xmlns:a16="http://schemas.microsoft.com/office/drawing/2014/main" id="{172825B5-2812-F22C-6244-A81AE1C610AB}"/>
              </a:ext>
            </a:extLst>
          </p:cNvPr>
          <p:cNvPicPr>
            <a:picLocks noChangeAspect="1"/>
          </p:cNvPicPr>
          <p:nvPr/>
        </p:nvPicPr>
        <p:blipFill>
          <a:blip r:embed="rId2"/>
          <a:stretch>
            <a:fillRect/>
          </a:stretch>
        </p:blipFill>
        <p:spPr>
          <a:xfrm>
            <a:off x="1154954" y="2371265"/>
            <a:ext cx="5639289" cy="4336156"/>
          </a:xfrm>
          <a:prstGeom prst="rect">
            <a:avLst/>
          </a:prstGeom>
        </p:spPr>
      </p:pic>
      <p:pic>
        <p:nvPicPr>
          <p:cNvPr id="7" name="Picture 6">
            <a:extLst>
              <a:ext uri="{FF2B5EF4-FFF2-40B4-BE49-F238E27FC236}">
                <a16:creationId xmlns:a16="http://schemas.microsoft.com/office/drawing/2014/main" id="{97EA76D2-F17A-F3DE-9BE4-4991C9BE86CD}"/>
              </a:ext>
            </a:extLst>
          </p:cNvPr>
          <p:cNvPicPr>
            <a:picLocks noChangeAspect="1"/>
          </p:cNvPicPr>
          <p:nvPr/>
        </p:nvPicPr>
        <p:blipFill>
          <a:blip r:embed="rId3"/>
          <a:stretch>
            <a:fillRect/>
          </a:stretch>
        </p:blipFill>
        <p:spPr>
          <a:xfrm>
            <a:off x="7350774" y="2903174"/>
            <a:ext cx="2659610" cy="1051651"/>
          </a:xfrm>
          <a:prstGeom prst="rect">
            <a:avLst/>
          </a:prstGeom>
        </p:spPr>
      </p:pic>
    </p:spTree>
    <p:extLst>
      <p:ext uri="{BB962C8B-B14F-4D97-AF65-F5344CB8AC3E}">
        <p14:creationId xmlns:p14="http://schemas.microsoft.com/office/powerpoint/2010/main" val="299150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8DBA-6520-9FDD-223B-F0AEB320ABB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B1A7E87-274F-CCAB-0B81-7B84ECBB831D}"/>
              </a:ext>
            </a:extLst>
          </p:cNvPr>
          <p:cNvSpPr>
            <a:spLocks noGrp="1"/>
          </p:cNvSpPr>
          <p:nvPr>
            <p:ph idx="1"/>
          </p:nvPr>
        </p:nvSpPr>
        <p:spPr>
          <a:xfrm>
            <a:off x="397391" y="2250625"/>
            <a:ext cx="10276537" cy="4296355"/>
          </a:xfrm>
        </p:spPr>
        <p:txBody>
          <a:bodyPr/>
          <a:lstStyle/>
          <a:p>
            <a:r>
              <a:rPr lang="en-US" sz="1800" dirty="0">
                <a:effectLst/>
                <a:latin typeface="Calibri" panose="020F0502020204030204" pitchFamily="34" charset="0"/>
              </a:rPr>
              <a:t>Heart Disease is a major health threat, that is why it is important to know risk factors so that proactive measures can be taken before it’s too late. Several health conditions such as lifestyle, age and family history can increase risk for heart disease. </a:t>
            </a:r>
            <a:endParaRPr lang="en-US" dirty="0"/>
          </a:p>
          <a:p>
            <a:r>
              <a:rPr lang="en-US" sz="1800" dirty="0">
                <a:effectLst/>
                <a:latin typeface="Calibri" panose="020F0502020204030204" pitchFamily="34" charset="0"/>
              </a:rPr>
              <a:t>This report aims to highlight factors that contribute to heart disease by analyzing a dataset obtained from Kaggle. </a:t>
            </a:r>
            <a:endParaRPr lang="en-US" dirty="0"/>
          </a:p>
          <a:p>
            <a:r>
              <a:rPr lang="en-US" sz="1800" dirty="0">
                <a:effectLst/>
                <a:latin typeface="Calibri" panose="020F0502020204030204" pitchFamily="34" charset="0"/>
              </a:rPr>
              <a:t>This dataset dates from 1988 and consists of four databases: </a:t>
            </a:r>
            <a:endParaRPr lang="en-US" dirty="0"/>
          </a:p>
          <a:p>
            <a:pPr marL="400050" lvl="1" indent="0">
              <a:buNone/>
            </a:pPr>
            <a:r>
              <a:rPr lang="en-US" dirty="0">
                <a:effectLst/>
                <a:latin typeface="Calibri" panose="020F0502020204030204" pitchFamily="34" charset="0"/>
              </a:rPr>
              <a:t>1</a:t>
            </a:r>
            <a:r>
              <a:rPr lang="en-US" sz="1800" dirty="0">
                <a:effectLst/>
                <a:latin typeface="Calibri" panose="020F0502020204030204" pitchFamily="34" charset="0"/>
              </a:rPr>
              <a:t>. Cleveland</a:t>
            </a:r>
          </a:p>
          <a:p>
            <a:pPr marL="400050" lvl="1" indent="0">
              <a:buNone/>
            </a:pPr>
            <a:r>
              <a:rPr lang="en-US" sz="1800" dirty="0">
                <a:effectLst/>
                <a:latin typeface="Calibri" panose="020F0502020204030204" pitchFamily="34" charset="0"/>
              </a:rPr>
              <a:t>2. Hungary</a:t>
            </a:r>
          </a:p>
          <a:p>
            <a:pPr marL="400050" lvl="1" indent="0">
              <a:buNone/>
            </a:pPr>
            <a:r>
              <a:rPr lang="en-US" sz="1800" dirty="0">
                <a:effectLst/>
                <a:latin typeface="Calibri" panose="020F0502020204030204" pitchFamily="34" charset="0"/>
              </a:rPr>
              <a:t>3. Switzerland</a:t>
            </a:r>
          </a:p>
          <a:p>
            <a:pPr marL="400050" lvl="1" indent="0">
              <a:buNone/>
            </a:pPr>
            <a:r>
              <a:rPr lang="en-US" sz="1800" dirty="0">
                <a:effectLst/>
                <a:latin typeface="Calibri" panose="020F0502020204030204" pitchFamily="34" charset="0"/>
              </a:rPr>
              <a:t>4. Long Beach V</a:t>
            </a:r>
          </a:p>
          <a:p>
            <a:pPr marL="0" indent="0">
              <a:buNone/>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106882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959E-F1AF-FE7E-7195-2D3A24C1FF56}"/>
              </a:ext>
            </a:extLst>
          </p:cNvPr>
          <p:cNvSpPr>
            <a:spLocks noGrp="1"/>
          </p:cNvSpPr>
          <p:nvPr>
            <p:ph type="title"/>
          </p:nvPr>
        </p:nvSpPr>
        <p:spPr/>
        <p:txBody>
          <a:bodyPr/>
          <a:lstStyle/>
          <a:p>
            <a:r>
              <a:rPr lang="en-US" dirty="0"/>
              <a:t>Method 3: Elastic-net </a:t>
            </a:r>
          </a:p>
        </p:txBody>
      </p:sp>
      <p:sp>
        <p:nvSpPr>
          <p:cNvPr id="3" name="Content Placeholder 2">
            <a:extLst>
              <a:ext uri="{FF2B5EF4-FFF2-40B4-BE49-F238E27FC236}">
                <a16:creationId xmlns:a16="http://schemas.microsoft.com/office/drawing/2014/main" id="{5B119D98-0DBB-0E2B-A206-AAAD09350F37}"/>
              </a:ext>
            </a:extLst>
          </p:cNvPr>
          <p:cNvSpPr>
            <a:spLocks noGrp="1"/>
          </p:cNvSpPr>
          <p:nvPr>
            <p:ph idx="1"/>
          </p:nvPr>
        </p:nvSpPr>
        <p:spPr/>
        <p:txBody>
          <a:bodyPr>
            <a:normAutofit lnSpcReduction="10000"/>
          </a:bodyPr>
          <a:lstStyle/>
          <a:p>
            <a:pPr algn="l"/>
            <a:r>
              <a:rPr lang="en-US" b="0" i="0" u="none" strike="noStrike" dirty="0">
                <a:effectLst/>
                <a:latin typeface="Inter"/>
              </a:rPr>
              <a:t>The main defect of the LASSO method is that in some cases it can be too penalizing. In addition, the correlation between 2 variables can have the consequence that the coefficients of the other variables are too much penalized, unlike the correlated variables. Therefore, we use the Elastic-net method which will combine the Ridge and LASSO method.</a:t>
            </a:r>
          </a:p>
          <a:p>
            <a:r>
              <a:rPr lang="en-US" b="0" i="0" u="none" strike="noStrike" dirty="0">
                <a:effectLst/>
                <a:latin typeface="Inter"/>
              </a:rPr>
              <a:t>The penalizing term therefore becomes:</a:t>
            </a:r>
          </a:p>
          <a:p>
            <a:endParaRPr lang="en-US" b="0" i="0" u="none" strike="noStrike" dirty="0">
              <a:effectLst/>
              <a:latin typeface="Inter"/>
            </a:endParaRPr>
          </a:p>
          <a:p>
            <a:endParaRPr lang="en-US" dirty="0">
              <a:latin typeface="Inter"/>
            </a:endParaRPr>
          </a:p>
          <a:p>
            <a:endParaRPr lang="en-US" b="0" i="0" u="none" strike="noStrike" dirty="0">
              <a:effectLst/>
              <a:latin typeface="Inter"/>
            </a:endParaRPr>
          </a:p>
          <a:p>
            <a:r>
              <a:rPr lang="en-US" b="0" i="0" u="none" strike="noStrike" dirty="0">
                <a:effectLst/>
                <a:latin typeface="Inter"/>
              </a:rPr>
              <a:t>This method was created by Zou and Hastie in 2005.</a:t>
            </a:r>
            <a:endParaRPr lang="en-US" dirty="0"/>
          </a:p>
        </p:txBody>
      </p:sp>
      <p:pic>
        <p:nvPicPr>
          <p:cNvPr id="5" name="Picture 4">
            <a:extLst>
              <a:ext uri="{FF2B5EF4-FFF2-40B4-BE49-F238E27FC236}">
                <a16:creationId xmlns:a16="http://schemas.microsoft.com/office/drawing/2014/main" id="{25F3CDF3-984A-CD5A-7F97-9D78A714213E}"/>
              </a:ext>
            </a:extLst>
          </p:cNvPr>
          <p:cNvPicPr>
            <a:picLocks noChangeAspect="1"/>
          </p:cNvPicPr>
          <p:nvPr/>
        </p:nvPicPr>
        <p:blipFill>
          <a:blip r:embed="rId2"/>
          <a:stretch>
            <a:fillRect/>
          </a:stretch>
        </p:blipFill>
        <p:spPr>
          <a:xfrm>
            <a:off x="1593520" y="4374436"/>
            <a:ext cx="3174424" cy="924141"/>
          </a:xfrm>
          <a:prstGeom prst="rect">
            <a:avLst/>
          </a:prstGeom>
        </p:spPr>
      </p:pic>
    </p:spTree>
    <p:extLst>
      <p:ext uri="{BB962C8B-B14F-4D97-AF65-F5344CB8AC3E}">
        <p14:creationId xmlns:p14="http://schemas.microsoft.com/office/powerpoint/2010/main" val="215027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3A95-1A0D-9B76-2A0A-FA2366C1016B}"/>
              </a:ext>
            </a:extLst>
          </p:cNvPr>
          <p:cNvSpPr>
            <a:spLocks noGrp="1"/>
          </p:cNvSpPr>
          <p:nvPr>
            <p:ph type="title"/>
          </p:nvPr>
        </p:nvSpPr>
        <p:spPr/>
        <p:txBody>
          <a:bodyPr/>
          <a:lstStyle/>
          <a:p>
            <a:r>
              <a:rPr lang="en-US" dirty="0"/>
              <a:t>Method 3: Elastic-net </a:t>
            </a:r>
          </a:p>
        </p:txBody>
      </p:sp>
      <p:sp>
        <p:nvSpPr>
          <p:cNvPr id="3" name="Content Placeholder 2">
            <a:extLst>
              <a:ext uri="{FF2B5EF4-FFF2-40B4-BE49-F238E27FC236}">
                <a16:creationId xmlns:a16="http://schemas.microsoft.com/office/drawing/2014/main" id="{00ECDF56-D234-A31D-B2F6-19325D536588}"/>
              </a:ext>
            </a:extLst>
          </p:cNvPr>
          <p:cNvSpPr>
            <a:spLocks noGrp="1"/>
          </p:cNvSpPr>
          <p:nvPr>
            <p:ph idx="1"/>
          </p:nvPr>
        </p:nvSpPr>
        <p:spPr/>
        <p:txBody>
          <a:bodyPr/>
          <a:lstStyle/>
          <a:p>
            <a:r>
              <a:rPr lang="en-US" b="0" i="0" u="none" strike="noStrike" dirty="0">
                <a:effectLst/>
                <a:latin typeface="Inter"/>
              </a:rPr>
              <a:t>The implementation of the method is no longer done with the </a:t>
            </a:r>
            <a:r>
              <a:rPr lang="en-US" b="0" i="0" u="none" strike="noStrike" dirty="0" err="1">
                <a:effectLst/>
                <a:latin typeface="Inter"/>
              </a:rPr>
              <a:t>glmnet</a:t>
            </a:r>
            <a:r>
              <a:rPr lang="en-US" b="0" i="0" u="none" strike="noStrike" dirty="0">
                <a:effectLst/>
                <a:latin typeface="Inter"/>
              </a:rPr>
              <a:t> package but with caret:</a:t>
            </a:r>
          </a:p>
          <a:p>
            <a:endParaRPr lang="en-US" dirty="0">
              <a:latin typeface="Inter"/>
            </a:endParaRPr>
          </a:p>
          <a:p>
            <a:endParaRPr lang="en-US" dirty="0">
              <a:latin typeface="Inter"/>
            </a:endParaRPr>
          </a:p>
          <a:p>
            <a:endParaRPr lang="en-US" dirty="0">
              <a:latin typeface="Inter"/>
            </a:endParaRPr>
          </a:p>
          <a:p>
            <a:pPr marL="0" indent="0">
              <a:buNone/>
            </a:pPr>
            <a:endParaRPr lang="en-US" dirty="0"/>
          </a:p>
        </p:txBody>
      </p:sp>
      <p:pic>
        <p:nvPicPr>
          <p:cNvPr id="5" name="Picture 4">
            <a:extLst>
              <a:ext uri="{FF2B5EF4-FFF2-40B4-BE49-F238E27FC236}">
                <a16:creationId xmlns:a16="http://schemas.microsoft.com/office/drawing/2014/main" id="{A7B9F3C6-C82A-0250-26A0-50AB94963C92}"/>
              </a:ext>
            </a:extLst>
          </p:cNvPr>
          <p:cNvPicPr>
            <a:picLocks noChangeAspect="1"/>
          </p:cNvPicPr>
          <p:nvPr/>
        </p:nvPicPr>
        <p:blipFill>
          <a:blip r:embed="rId2"/>
          <a:stretch>
            <a:fillRect/>
          </a:stretch>
        </p:blipFill>
        <p:spPr>
          <a:xfrm>
            <a:off x="3034985" y="3247923"/>
            <a:ext cx="4476158" cy="3194042"/>
          </a:xfrm>
          <a:prstGeom prst="rect">
            <a:avLst/>
          </a:prstGeom>
        </p:spPr>
      </p:pic>
    </p:spTree>
    <p:extLst>
      <p:ext uri="{BB962C8B-B14F-4D97-AF65-F5344CB8AC3E}">
        <p14:creationId xmlns:p14="http://schemas.microsoft.com/office/powerpoint/2010/main" val="206069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D101-2E81-B0B9-5442-D7960137C4E1}"/>
              </a:ext>
            </a:extLst>
          </p:cNvPr>
          <p:cNvSpPr>
            <a:spLocks noGrp="1"/>
          </p:cNvSpPr>
          <p:nvPr>
            <p:ph type="title"/>
          </p:nvPr>
        </p:nvSpPr>
        <p:spPr/>
        <p:txBody>
          <a:bodyPr/>
          <a:lstStyle/>
          <a:p>
            <a:r>
              <a:rPr lang="en-US" dirty="0"/>
              <a:t>Method 3: Elastic-net </a:t>
            </a:r>
          </a:p>
        </p:txBody>
      </p:sp>
      <p:pic>
        <p:nvPicPr>
          <p:cNvPr id="5" name="Picture 4">
            <a:extLst>
              <a:ext uri="{FF2B5EF4-FFF2-40B4-BE49-F238E27FC236}">
                <a16:creationId xmlns:a16="http://schemas.microsoft.com/office/drawing/2014/main" id="{C5D91953-2244-6319-7C6E-BE266BCF29C3}"/>
              </a:ext>
            </a:extLst>
          </p:cNvPr>
          <p:cNvPicPr>
            <a:picLocks noChangeAspect="1"/>
          </p:cNvPicPr>
          <p:nvPr/>
        </p:nvPicPr>
        <p:blipFill>
          <a:blip r:embed="rId2"/>
          <a:stretch>
            <a:fillRect/>
          </a:stretch>
        </p:blipFill>
        <p:spPr>
          <a:xfrm>
            <a:off x="1154954" y="2339814"/>
            <a:ext cx="4629020" cy="4155804"/>
          </a:xfrm>
          <a:prstGeom prst="rect">
            <a:avLst/>
          </a:prstGeom>
        </p:spPr>
      </p:pic>
    </p:spTree>
    <p:extLst>
      <p:ext uri="{BB962C8B-B14F-4D97-AF65-F5344CB8AC3E}">
        <p14:creationId xmlns:p14="http://schemas.microsoft.com/office/powerpoint/2010/main" val="5098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E14-48A2-460E-AFF9-CCD3889F7381}"/>
              </a:ext>
            </a:extLst>
          </p:cNvPr>
          <p:cNvSpPr>
            <a:spLocks noGrp="1"/>
          </p:cNvSpPr>
          <p:nvPr>
            <p:ph type="title"/>
          </p:nvPr>
        </p:nvSpPr>
        <p:spPr/>
        <p:txBody>
          <a:bodyPr/>
          <a:lstStyle/>
          <a:p>
            <a:r>
              <a:rPr lang="en-US" dirty="0"/>
              <a:t>Method 4: Bayesian Algorithm</a:t>
            </a:r>
          </a:p>
        </p:txBody>
      </p:sp>
      <p:sp>
        <p:nvSpPr>
          <p:cNvPr id="6" name="Content Placeholder 2">
            <a:extLst>
              <a:ext uri="{FF2B5EF4-FFF2-40B4-BE49-F238E27FC236}">
                <a16:creationId xmlns:a16="http://schemas.microsoft.com/office/drawing/2014/main" id="{52B4E9C0-C941-6A8F-22D9-9DEC9ACC6E40}"/>
              </a:ext>
            </a:extLst>
          </p:cNvPr>
          <p:cNvSpPr>
            <a:spLocks noGrp="1"/>
          </p:cNvSpPr>
          <p:nvPr>
            <p:ph idx="1"/>
          </p:nvPr>
        </p:nvSpPr>
        <p:spPr>
          <a:xfrm>
            <a:off x="1122831" y="2332912"/>
            <a:ext cx="9598042" cy="354304"/>
          </a:xfrm>
        </p:spPr>
        <p:txBody>
          <a:bodyPr>
            <a:normAutofit fontScale="85000" lnSpcReduction="10000"/>
          </a:bodyPr>
          <a:lstStyle/>
          <a:p>
            <a:pPr algn="l"/>
            <a:r>
              <a:rPr lang="en-US" b="0" i="0" dirty="0">
                <a:solidFill>
                  <a:srgbClr val="333333"/>
                </a:solidFill>
                <a:effectLst/>
                <a:latin typeface="Helvetica Neue"/>
              </a:rPr>
              <a:t>Checking the model with training data and creating its confusion matrix to know how accurate the model is.</a:t>
            </a:r>
            <a:endParaRPr lang="en-US" dirty="0"/>
          </a:p>
        </p:txBody>
      </p:sp>
      <p:pic>
        <p:nvPicPr>
          <p:cNvPr id="7" name="Picture 6">
            <a:extLst>
              <a:ext uri="{FF2B5EF4-FFF2-40B4-BE49-F238E27FC236}">
                <a16:creationId xmlns:a16="http://schemas.microsoft.com/office/drawing/2014/main" id="{2B8F22D0-7B11-E09F-2761-2DD53393B5AB}"/>
              </a:ext>
            </a:extLst>
          </p:cNvPr>
          <p:cNvPicPr>
            <a:picLocks noChangeAspect="1"/>
          </p:cNvPicPr>
          <p:nvPr/>
        </p:nvPicPr>
        <p:blipFill>
          <a:blip r:embed="rId2"/>
          <a:stretch>
            <a:fillRect/>
          </a:stretch>
        </p:blipFill>
        <p:spPr>
          <a:xfrm>
            <a:off x="1600423" y="2687216"/>
            <a:ext cx="3074214" cy="4174459"/>
          </a:xfrm>
          <a:prstGeom prst="rect">
            <a:avLst/>
          </a:prstGeom>
        </p:spPr>
      </p:pic>
    </p:spTree>
    <p:extLst>
      <p:ext uri="{BB962C8B-B14F-4D97-AF65-F5344CB8AC3E}">
        <p14:creationId xmlns:p14="http://schemas.microsoft.com/office/powerpoint/2010/main" val="390384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2D5C-085A-BC5D-32F5-944B443817B1}"/>
              </a:ext>
            </a:extLst>
          </p:cNvPr>
          <p:cNvSpPr>
            <a:spLocks noGrp="1"/>
          </p:cNvSpPr>
          <p:nvPr>
            <p:ph type="title"/>
          </p:nvPr>
        </p:nvSpPr>
        <p:spPr/>
        <p:txBody>
          <a:bodyPr/>
          <a:lstStyle/>
          <a:p>
            <a:r>
              <a:rPr lang="en-US" dirty="0"/>
              <a:t>Method 4: Bayesian Algorithm</a:t>
            </a:r>
          </a:p>
        </p:txBody>
      </p:sp>
      <p:pic>
        <p:nvPicPr>
          <p:cNvPr id="5" name="Picture 4">
            <a:extLst>
              <a:ext uri="{FF2B5EF4-FFF2-40B4-BE49-F238E27FC236}">
                <a16:creationId xmlns:a16="http://schemas.microsoft.com/office/drawing/2014/main" id="{F7706037-7B0F-4656-224C-BC266A87D260}"/>
              </a:ext>
            </a:extLst>
          </p:cNvPr>
          <p:cNvPicPr>
            <a:picLocks noChangeAspect="1"/>
          </p:cNvPicPr>
          <p:nvPr/>
        </p:nvPicPr>
        <p:blipFill>
          <a:blip r:embed="rId2"/>
          <a:stretch>
            <a:fillRect/>
          </a:stretch>
        </p:blipFill>
        <p:spPr>
          <a:xfrm>
            <a:off x="3795517" y="2244300"/>
            <a:ext cx="3071813" cy="4618461"/>
          </a:xfrm>
          <a:prstGeom prst="rect">
            <a:avLst/>
          </a:prstGeom>
        </p:spPr>
      </p:pic>
    </p:spTree>
    <p:extLst>
      <p:ext uri="{BB962C8B-B14F-4D97-AF65-F5344CB8AC3E}">
        <p14:creationId xmlns:p14="http://schemas.microsoft.com/office/powerpoint/2010/main" val="364942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2D5C-085A-BC5D-32F5-944B443817B1}"/>
              </a:ext>
            </a:extLst>
          </p:cNvPr>
          <p:cNvSpPr>
            <a:spLocks noGrp="1"/>
          </p:cNvSpPr>
          <p:nvPr>
            <p:ph type="title"/>
          </p:nvPr>
        </p:nvSpPr>
        <p:spPr/>
        <p:txBody>
          <a:bodyPr/>
          <a:lstStyle/>
          <a:p>
            <a:r>
              <a:rPr lang="en-US" dirty="0"/>
              <a:t>Method 4: Bayesian Algorithm</a:t>
            </a:r>
          </a:p>
        </p:txBody>
      </p:sp>
      <p:pic>
        <p:nvPicPr>
          <p:cNvPr id="7" name="Picture 6">
            <a:extLst>
              <a:ext uri="{FF2B5EF4-FFF2-40B4-BE49-F238E27FC236}">
                <a16:creationId xmlns:a16="http://schemas.microsoft.com/office/drawing/2014/main" id="{1D6BEF5A-3ED6-CDA8-0ED5-76F4181C2A7A}"/>
              </a:ext>
            </a:extLst>
          </p:cNvPr>
          <p:cNvPicPr>
            <a:picLocks noChangeAspect="1"/>
          </p:cNvPicPr>
          <p:nvPr/>
        </p:nvPicPr>
        <p:blipFill>
          <a:blip r:embed="rId2"/>
          <a:stretch>
            <a:fillRect/>
          </a:stretch>
        </p:blipFill>
        <p:spPr>
          <a:xfrm>
            <a:off x="1154954" y="2392818"/>
            <a:ext cx="2872989" cy="411516"/>
          </a:xfrm>
          <a:prstGeom prst="rect">
            <a:avLst/>
          </a:prstGeom>
        </p:spPr>
      </p:pic>
      <p:sp>
        <p:nvSpPr>
          <p:cNvPr id="8" name="Content Placeholder 2">
            <a:extLst>
              <a:ext uri="{FF2B5EF4-FFF2-40B4-BE49-F238E27FC236}">
                <a16:creationId xmlns:a16="http://schemas.microsoft.com/office/drawing/2014/main" id="{C3A72B6C-0362-EE51-C5C9-23A392E3EED8}"/>
              </a:ext>
            </a:extLst>
          </p:cNvPr>
          <p:cNvSpPr>
            <a:spLocks noGrp="1"/>
          </p:cNvSpPr>
          <p:nvPr>
            <p:ph idx="1"/>
          </p:nvPr>
        </p:nvSpPr>
        <p:spPr>
          <a:xfrm>
            <a:off x="1161403" y="2939402"/>
            <a:ext cx="8825659" cy="3416300"/>
          </a:xfrm>
        </p:spPr>
        <p:txBody>
          <a:bodyPr/>
          <a:lstStyle/>
          <a:p>
            <a:r>
              <a:rPr lang="en-US" b="0" i="0" dirty="0">
                <a:solidFill>
                  <a:srgbClr val="333333"/>
                </a:solidFill>
                <a:effectLst/>
                <a:latin typeface="Inter"/>
              </a:rPr>
              <a:t>we can conclude that the model generated with help of Bayes algorithm is 78.95% accurate or we can also say that the misclassification rate for Bayes algorithm is 21.05%.</a:t>
            </a:r>
            <a:endParaRPr lang="en-US" dirty="0">
              <a:latin typeface="Inter"/>
            </a:endParaRPr>
          </a:p>
        </p:txBody>
      </p:sp>
    </p:spTree>
    <p:extLst>
      <p:ext uri="{BB962C8B-B14F-4D97-AF65-F5344CB8AC3E}">
        <p14:creationId xmlns:p14="http://schemas.microsoft.com/office/powerpoint/2010/main" val="4144510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FBAF-91F5-FBBD-C0F0-FE02BDB19F5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5B28428-5437-00AD-8786-79AEE389FD83}"/>
              </a:ext>
            </a:extLst>
          </p:cNvPr>
          <p:cNvSpPr>
            <a:spLocks noGrp="1"/>
          </p:cNvSpPr>
          <p:nvPr>
            <p:ph idx="1"/>
          </p:nvPr>
        </p:nvSpPr>
        <p:spPr/>
        <p:txBody>
          <a:bodyPr/>
          <a:lstStyle/>
          <a:p>
            <a:pPr marL="0" indent="0" algn="just">
              <a:buNone/>
            </a:pPr>
            <a:r>
              <a:rPr lang="en-US" b="0" i="0" u="none" strike="noStrike" dirty="0">
                <a:effectLst/>
                <a:latin typeface="Inter"/>
              </a:rPr>
              <a:t>To conclude, we can say the feature selection methods are multiple and will mainly depend on the data and what you seek to do with it. In the case of data with little variance, a regression ridge can give very satisfactory results. If you are looking to select variables, the lasso estimator </a:t>
            </a:r>
            <a:r>
              <a:rPr lang="en-US" dirty="0">
                <a:latin typeface="Inter"/>
              </a:rPr>
              <a:t>would be the best approach</a:t>
            </a:r>
            <a:r>
              <a:rPr lang="en-US" b="0" i="0" u="none" strike="noStrike" dirty="0">
                <a:effectLst/>
                <a:latin typeface="Inter"/>
              </a:rPr>
              <a:t>. More generally, the elastic-net method is probably the one that will give the best results in many cases, but it is not necessarily the one </a:t>
            </a:r>
            <a:r>
              <a:rPr lang="en-US" dirty="0">
                <a:latin typeface="Inter"/>
              </a:rPr>
              <a:t>to be used first</a:t>
            </a:r>
            <a:r>
              <a:rPr lang="en-US" b="0" i="0" u="none" strike="noStrike" dirty="0">
                <a:effectLst/>
                <a:latin typeface="Inter"/>
              </a:rPr>
              <a:t>. The Bayesian approach gives a good accuracy of about 78.95%.</a:t>
            </a:r>
            <a:endParaRPr lang="en-US" dirty="0"/>
          </a:p>
        </p:txBody>
      </p:sp>
    </p:spTree>
    <p:extLst>
      <p:ext uri="{BB962C8B-B14F-4D97-AF65-F5344CB8AC3E}">
        <p14:creationId xmlns:p14="http://schemas.microsoft.com/office/powerpoint/2010/main" val="3884509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8D2D-2468-2FC8-5E96-6F31B481BE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16BE23-9261-8B61-0F6A-A66C2BB29DFC}"/>
              </a:ext>
            </a:extLst>
          </p:cNvPr>
          <p:cNvSpPr>
            <a:spLocks noGrp="1"/>
          </p:cNvSpPr>
          <p:nvPr>
            <p:ph idx="1"/>
          </p:nvPr>
        </p:nvSpPr>
        <p:spPr/>
        <p:txBody>
          <a:bodyPr/>
          <a:lstStyle/>
          <a:p>
            <a:r>
              <a:rPr lang="en-US" dirty="0">
                <a:hlinkClick r:id="rId2"/>
              </a:rPr>
              <a:t>https://rpubs.com/Ray0705/heartdiseaseprediction</a:t>
            </a:r>
            <a:endParaRPr lang="en-US" dirty="0"/>
          </a:p>
          <a:p>
            <a:r>
              <a:rPr lang="en-US" dirty="0">
                <a:hlinkClick r:id="rId3"/>
              </a:rPr>
              <a:t>https://rpubs.com/elaliberte/FreqBayes</a:t>
            </a:r>
            <a:endParaRPr lang="en-US" dirty="0"/>
          </a:p>
          <a:p>
            <a:endParaRPr lang="en-US" dirty="0"/>
          </a:p>
        </p:txBody>
      </p:sp>
    </p:spTree>
    <p:extLst>
      <p:ext uri="{BB962C8B-B14F-4D97-AF65-F5344CB8AC3E}">
        <p14:creationId xmlns:p14="http://schemas.microsoft.com/office/powerpoint/2010/main" val="2820611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73B0-9949-5BB9-8A1A-DB689156E81F}"/>
              </a:ext>
            </a:extLst>
          </p:cNvPr>
          <p:cNvSpPr>
            <a:spLocks noGrp="1"/>
          </p:cNvSpPr>
          <p:nvPr>
            <p:ph type="ctrTitle"/>
          </p:nvPr>
        </p:nvSpPr>
        <p:spPr/>
        <p:txBody>
          <a:bodyPr>
            <a:normAutofit/>
          </a:bodyPr>
          <a:lstStyle/>
          <a:p>
            <a:r>
              <a:rPr lang="en-US" sz="9600" dirty="0"/>
              <a:t>Thank you !</a:t>
            </a:r>
          </a:p>
        </p:txBody>
      </p:sp>
    </p:spTree>
    <p:extLst>
      <p:ext uri="{BB962C8B-B14F-4D97-AF65-F5344CB8AC3E}">
        <p14:creationId xmlns:p14="http://schemas.microsoft.com/office/powerpoint/2010/main" val="78697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0868-625D-6D39-4490-ACEC5D268E04}"/>
              </a:ext>
            </a:extLst>
          </p:cNvPr>
          <p:cNvSpPr>
            <a:spLocks noGrp="1"/>
          </p:cNvSpPr>
          <p:nvPr>
            <p:ph type="title"/>
          </p:nvPr>
        </p:nvSpPr>
        <p:spPr>
          <a:xfrm>
            <a:off x="471777" y="490330"/>
            <a:ext cx="10131425" cy="1456267"/>
          </a:xfrm>
        </p:spPr>
        <p:txBody>
          <a:bodyPr/>
          <a:lstStyle/>
          <a:p>
            <a:r>
              <a:rPr lang="en-US" dirty="0"/>
              <a:t>Data set description </a:t>
            </a:r>
          </a:p>
        </p:txBody>
      </p:sp>
      <p:sp>
        <p:nvSpPr>
          <p:cNvPr id="3" name="Content Placeholder 2">
            <a:extLst>
              <a:ext uri="{FF2B5EF4-FFF2-40B4-BE49-F238E27FC236}">
                <a16:creationId xmlns:a16="http://schemas.microsoft.com/office/drawing/2014/main" id="{694F2144-2FCD-A4F0-6B46-FA2A39447959}"/>
              </a:ext>
            </a:extLst>
          </p:cNvPr>
          <p:cNvSpPr>
            <a:spLocks noGrp="1"/>
          </p:cNvSpPr>
          <p:nvPr>
            <p:ph idx="1"/>
          </p:nvPr>
        </p:nvSpPr>
        <p:spPr>
          <a:xfrm>
            <a:off x="532737" y="2230017"/>
            <a:ext cx="11187486" cy="4528592"/>
          </a:xfrm>
        </p:spPr>
        <p:txBody>
          <a:bodyPr>
            <a:normAutofit fontScale="77500" lnSpcReduction="20000"/>
          </a:bodyPr>
          <a:lstStyle/>
          <a:p>
            <a:pPr algn="l"/>
            <a:r>
              <a:rPr lang="en-US" b="0" i="0" u="none" strike="noStrike" dirty="0">
                <a:effectLst/>
                <a:latin typeface="Inter"/>
              </a:rPr>
              <a:t>Here’s the description of the variables in the data set:</a:t>
            </a:r>
          </a:p>
          <a:p>
            <a:pPr algn="l">
              <a:buFont typeface="+mj-lt"/>
              <a:buAutoNum type="arabicPeriod"/>
            </a:pPr>
            <a:r>
              <a:rPr lang="en-US" b="0" i="0" u="none" strike="noStrike" dirty="0">
                <a:effectLst/>
                <a:latin typeface="Inter"/>
              </a:rPr>
              <a:t>Age</a:t>
            </a:r>
          </a:p>
          <a:p>
            <a:pPr algn="l">
              <a:buFont typeface="+mj-lt"/>
              <a:buAutoNum type="arabicPeriod"/>
            </a:pPr>
            <a:r>
              <a:rPr lang="en-US" b="0" i="0" u="none" strike="noStrike" dirty="0">
                <a:effectLst/>
                <a:latin typeface="Inter"/>
              </a:rPr>
              <a:t>Sex</a:t>
            </a:r>
          </a:p>
          <a:p>
            <a:pPr algn="l">
              <a:buFont typeface="+mj-lt"/>
              <a:buAutoNum type="arabicPeriod"/>
            </a:pPr>
            <a:r>
              <a:rPr lang="en-US" b="0" i="0" u="none" strike="noStrike" dirty="0">
                <a:effectLst/>
                <a:latin typeface="Inter"/>
              </a:rPr>
              <a:t>Chest pain type (4 values)</a:t>
            </a:r>
          </a:p>
          <a:p>
            <a:pPr algn="l">
              <a:buFont typeface="+mj-lt"/>
              <a:buAutoNum type="arabicPeriod"/>
            </a:pPr>
            <a:r>
              <a:rPr lang="en-US" b="0" i="0" u="none" strike="noStrike" dirty="0">
                <a:effectLst/>
                <a:latin typeface="Inter"/>
              </a:rPr>
              <a:t>Resting blood pressure (in mm Hg on admission to the hospital)</a:t>
            </a:r>
          </a:p>
          <a:p>
            <a:pPr algn="l">
              <a:buFont typeface="+mj-lt"/>
              <a:buAutoNum type="arabicPeriod"/>
            </a:pPr>
            <a:r>
              <a:rPr lang="en-US" b="0" i="0" u="none" strike="noStrike" dirty="0">
                <a:effectLst/>
                <a:latin typeface="Inter"/>
              </a:rPr>
              <a:t>Serum cholestoral in mg/dl</a:t>
            </a:r>
          </a:p>
          <a:p>
            <a:pPr algn="l">
              <a:buFont typeface="+mj-lt"/>
              <a:buAutoNum type="arabicPeriod"/>
            </a:pPr>
            <a:r>
              <a:rPr lang="en-US" b="0" i="0" u="none" strike="noStrike" dirty="0">
                <a:effectLst/>
                <a:latin typeface="Inter"/>
              </a:rPr>
              <a:t>Fasting blood sugar &gt; 120 mg/dl</a:t>
            </a:r>
          </a:p>
          <a:p>
            <a:pPr algn="l">
              <a:buFont typeface="+mj-lt"/>
              <a:buAutoNum type="arabicPeriod"/>
            </a:pPr>
            <a:r>
              <a:rPr lang="en-US" b="0" i="0" u="none" strike="noStrike" dirty="0">
                <a:effectLst/>
                <a:latin typeface="Inter"/>
              </a:rPr>
              <a:t>Resting electrocardiographic results (values 0,1,2)</a:t>
            </a:r>
          </a:p>
          <a:p>
            <a:pPr algn="l">
              <a:buFont typeface="+mj-lt"/>
              <a:buAutoNum type="arabicPeriod"/>
            </a:pPr>
            <a:r>
              <a:rPr lang="en-US" b="0" i="0" u="none" strike="noStrike" dirty="0">
                <a:effectLst/>
                <a:latin typeface="Inter"/>
              </a:rPr>
              <a:t>Maximum heart rate achieved</a:t>
            </a:r>
          </a:p>
          <a:p>
            <a:pPr algn="l">
              <a:buFont typeface="+mj-lt"/>
              <a:buAutoNum type="arabicPeriod"/>
            </a:pPr>
            <a:r>
              <a:rPr lang="en-US" b="0" i="0" u="none" strike="noStrike" dirty="0">
                <a:effectLst/>
                <a:latin typeface="Inter"/>
              </a:rPr>
              <a:t>Exercise induced angina</a:t>
            </a:r>
          </a:p>
          <a:p>
            <a:pPr algn="l">
              <a:buFont typeface="+mj-lt"/>
              <a:buAutoNum type="arabicPeriod"/>
            </a:pPr>
            <a:r>
              <a:rPr lang="en-US" b="0" i="0" u="none" strike="noStrike" dirty="0">
                <a:effectLst/>
                <a:latin typeface="Inter"/>
              </a:rPr>
              <a:t>Oldpeak = ST depression induced by exercise relative to rest </a:t>
            </a:r>
          </a:p>
          <a:p>
            <a:pPr algn="l">
              <a:buFont typeface="+mj-lt"/>
              <a:buAutoNum type="arabicPeriod"/>
            </a:pPr>
            <a:r>
              <a:rPr lang="en-US" b="0" i="0" u="none" strike="noStrike" dirty="0">
                <a:effectLst/>
                <a:latin typeface="Inter"/>
              </a:rPr>
              <a:t>The slope of the peak exercise ST segment </a:t>
            </a:r>
          </a:p>
          <a:p>
            <a:pPr algn="l">
              <a:buFont typeface="+mj-lt"/>
              <a:buAutoNum type="arabicPeriod"/>
            </a:pPr>
            <a:r>
              <a:rPr lang="en-US" b="0" i="0" u="none" strike="noStrike" dirty="0">
                <a:effectLst/>
                <a:latin typeface="Inter"/>
              </a:rPr>
              <a:t>Number of major vessels (0-3) colored by flourosopy</a:t>
            </a:r>
          </a:p>
          <a:p>
            <a:pPr algn="l">
              <a:buFont typeface="+mj-lt"/>
              <a:buAutoNum type="arabicPeriod"/>
            </a:pPr>
            <a:r>
              <a:rPr lang="en-US" b="0" i="0" u="none" strike="noStrike" dirty="0">
                <a:effectLst/>
                <a:latin typeface="Inter"/>
              </a:rPr>
              <a:t>Thal: 0 = normal; 1 = fixed defect; 2 = reversable defect</a:t>
            </a:r>
          </a:p>
          <a:p>
            <a:pPr algn="l">
              <a:buFont typeface="+mj-lt"/>
              <a:buAutoNum type="arabicPeriod"/>
            </a:pPr>
            <a:r>
              <a:rPr lang="en-US" b="0" i="0" u="none" strike="noStrike" dirty="0">
                <a:effectLst/>
                <a:latin typeface="Inter"/>
              </a:rPr>
              <a:t>Target : 1 = Disease, 0 = No Disease</a:t>
            </a:r>
          </a:p>
          <a:p>
            <a:endParaRPr lang="en-US" dirty="0"/>
          </a:p>
        </p:txBody>
      </p:sp>
    </p:spTree>
    <p:extLst>
      <p:ext uri="{BB962C8B-B14F-4D97-AF65-F5344CB8AC3E}">
        <p14:creationId xmlns:p14="http://schemas.microsoft.com/office/powerpoint/2010/main" val="19361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A803-07CF-BFC0-FB60-E7899FDD32C7}"/>
              </a:ext>
            </a:extLst>
          </p:cNvPr>
          <p:cNvSpPr>
            <a:spLocks noGrp="1"/>
          </p:cNvSpPr>
          <p:nvPr>
            <p:ph type="title"/>
          </p:nvPr>
        </p:nvSpPr>
        <p:spPr/>
        <p:txBody>
          <a:bodyPr/>
          <a:lstStyle/>
          <a:p>
            <a:r>
              <a:rPr lang="en-US" dirty="0"/>
              <a:t>LOGISTIC REGRESSION </a:t>
            </a:r>
          </a:p>
        </p:txBody>
      </p:sp>
      <p:sp>
        <p:nvSpPr>
          <p:cNvPr id="3" name="Content Placeholder 2">
            <a:extLst>
              <a:ext uri="{FF2B5EF4-FFF2-40B4-BE49-F238E27FC236}">
                <a16:creationId xmlns:a16="http://schemas.microsoft.com/office/drawing/2014/main" id="{150389AC-BF7D-F206-B05A-8207AC2268D3}"/>
              </a:ext>
            </a:extLst>
          </p:cNvPr>
          <p:cNvSpPr>
            <a:spLocks noGrp="1"/>
          </p:cNvSpPr>
          <p:nvPr>
            <p:ph idx="1"/>
          </p:nvPr>
        </p:nvSpPr>
        <p:spPr/>
        <p:txBody>
          <a:bodyPr>
            <a:normAutofit fontScale="85000" lnSpcReduction="20000"/>
          </a:bodyPr>
          <a:lstStyle/>
          <a:p>
            <a:pPr marL="0" indent="0">
              <a:buNone/>
            </a:pPr>
            <a:endParaRPr lang="en-US" dirty="0">
              <a:effectLst/>
              <a:latin typeface="Calibri,Bold"/>
            </a:endParaRPr>
          </a:p>
          <a:p>
            <a:pPr marL="0" indent="0">
              <a:buNone/>
            </a:pPr>
            <a:r>
              <a:rPr lang="en-US" dirty="0">
                <a:effectLst/>
                <a:latin typeface="Calibri" panose="020F0502020204030204" pitchFamily="34" charset="0"/>
              </a:rPr>
              <a:t>Logistic regression is a classification algorithm used to find the probability of event success and event failure.     Logistic regression is used when the dependent variable is binary (0/1, True/False, Yes/No) in nature. Logit function is used as a link function in a binomial distribution. </a:t>
            </a:r>
            <a:endParaRPr lang="en-US" dirty="0"/>
          </a:p>
          <a:p>
            <a:r>
              <a:rPr lang="en-US" dirty="0">
                <a:effectLst/>
                <a:latin typeface="Calibri" panose="020F0502020204030204" pitchFamily="34" charset="0"/>
              </a:rPr>
              <a:t>Logistic regression is also known as Binomial logistics regression. It is based on sigmoid function where output is probability and input can be from -infinity to +infinity. </a:t>
            </a:r>
            <a:endParaRPr lang="en-US" dirty="0"/>
          </a:p>
          <a:p>
            <a:r>
              <a:rPr lang="en-US" dirty="0">
                <a:effectLst/>
                <a:latin typeface="Calibri" panose="020F0502020204030204" pitchFamily="34" charset="0"/>
              </a:rPr>
              <a:t>Logistic regression will be used to a generate a model that can predict the heart disease in patients. For the sake of this data, logistic regression is the ideal choice for two reasons. </a:t>
            </a:r>
          </a:p>
          <a:p>
            <a:pPr marL="0" indent="0">
              <a:buNone/>
            </a:pPr>
            <a:r>
              <a:rPr lang="en-US" dirty="0">
                <a:effectLst/>
                <a:latin typeface="Calibri" panose="020F0502020204030204" pitchFamily="34" charset="0"/>
              </a:rPr>
              <a:t>They are: - </a:t>
            </a:r>
            <a:endParaRPr lang="en-US" dirty="0"/>
          </a:p>
          <a:p>
            <a:r>
              <a:rPr lang="en-US" dirty="0">
                <a:effectLst/>
                <a:latin typeface="Calibri" panose="020F0502020204030204" pitchFamily="34" charset="0"/>
              </a:rPr>
              <a:t>Firstly, the target (dependent) variable in the model is binary; secondly, it is a predictive analysis and can be used to explain the relationship between one dependent binary variable with multiple predictors. </a:t>
            </a:r>
            <a:endParaRPr lang="en-US" dirty="0"/>
          </a:p>
          <a:p>
            <a:r>
              <a:rPr lang="en-US" dirty="0">
                <a:effectLst/>
                <a:latin typeface="Calibri" panose="020F0502020204030204" pitchFamily="34" charset="0"/>
              </a:rPr>
              <a:t>Since resting blood pressure and cholesterol were log transformed it may be difficult to interpret it. Hence, additional feature engineering step will be carried out. Standardization of these variables will enable us to interpret the effects in terms of standard deviation. </a:t>
            </a:r>
            <a:endParaRPr lang="en-US" dirty="0"/>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183294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F713-ADC8-1EB5-7D37-08327E02BB45}"/>
              </a:ext>
            </a:extLst>
          </p:cNvPr>
          <p:cNvSpPr>
            <a:spLocks noGrp="1"/>
          </p:cNvSpPr>
          <p:nvPr>
            <p:ph type="title"/>
          </p:nvPr>
        </p:nvSpPr>
        <p:spPr/>
        <p:txBody>
          <a:bodyPr>
            <a:normAutofit/>
          </a:bodyPr>
          <a:lstStyle/>
          <a:p>
            <a:r>
              <a:rPr lang="en-US" dirty="0"/>
              <a:t>IMPLEMENTATION OF LOGISTIC MODEL</a:t>
            </a:r>
          </a:p>
        </p:txBody>
      </p:sp>
      <p:sp>
        <p:nvSpPr>
          <p:cNvPr id="3" name="Content Placeholder 2">
            <a:extLst>
              <a:ext uri="{FF2B5EF4-FFF2-40B4-BE49-F238E27FC236}">
                <a16:creationId xmlns:a16="http://schemas.microsoft.com/office/drawing/2014/main" id="{D6CB223B-305E-AC0D-AB0F-255BA910661B}"/>
              </a:ext>
            </a:extLst>
          </p:cNvPr>
          <p:cNvSpPr>
            <a:spLocks noGrp="1"/>
          </p:cNvSpPr>
          <p:nvPr>
            <p:ph idx="1"/>
          </p:nvPr>
        </p:nvSpPr>
        <p:spPr/>
        <p:txBody>
          <a:bodyPr>
            <a:normAutofit fontScale="85000" lnSpcReduction="20000"/>
          </a:bodyPr>
          <a:lstStyle/>
          <a:p>
            <a:r>
              <a:rPr lang="en-US" sz="1800" dirty="0">
                <a:effectLst/>
                <a:latin typeface="Calibri" panose="020F0502020204030204" pitchFamily="34" charset="0"/>
              </a:rPr>
              <a:t>Since the model incorporated logistic regression, the coefficients above correspond to log odds value. These coefficients directly do not state anything except that there is a positive relationship. The p-value is very small, which indicates that this relationship is statistically significant. Therefore, to understand and interpret this relationship more accurately, odds ratio will be computed. </a:t>
            </a:r>
            <a:endParaRPr lang="en-US" dirty="0"/>
          </a:p>
          <a:p>
            <a:r>
              <a:rPr lang="en-US" sz="1800" dirty="0">
                <a:effectLst/>
                <a:latin typeface="Calibri" panose="020F0502020204030204" pitchFamily="34" charset="0"/>
              </a:rPr>
              <a:t>Intercept will be ignored as it does not give any relevant information. However, rest of the coefficients will be interpreted as following: </a:t>
            </a:r>
            <a:endParaRPr lang="en-US" dirty="0"/>
          </a:p>
          <a:p>
            <a:pPr>
              <a:buFont typeface="Arial" panose="020B0604020202020204" pitchFamily="34" charset="0"/>
              <a:buChar char="•"/>
            </a:pPr>
            <a:r>
              <a:rPr lang="en-US" sz="1800" dirty="0">
                <a:effectLst/>
                <a:latin typeface="Symbol" pitchFamily="2" charset="2"/>
              </a:rPr>
              <a:t> </a:t>
            </a:r>
            <a:r>
              <a:rPr lang="en-US" sz="1800" dirty="0">
                <a:effectLst/>
                <a:latin typeface="Calibri,Bold"/>
              </a:rPr>
              <a:t>Age</a:t>
            </a:r>
            <a:r>
              <a:rPr lang="en-US" sz="1800" dirty="0">
                <a:effectLst/>
                <a:latin typeface="Calibri" panose="020F0502020204030204" pitchFamily="34" charset="0"/>
              </a:rPr>
              <a:t>: odds ratio of 1.060 can be interpreted as - increasing age by 1 year is associated with 1.06x increase in odds of getting a heart disease. in other words, aging 1 year is associated with a 6% [100 x (1.060 - 1)] increase in the odds of getting a heart disease. </a:t>
            </a:r>
            <a:endParaRPr lang="en-US" dirty="0">
              <a:effectLst/>
            </a:endParaRPr>
          </a:p>
          <a:p>
            <a:pPr>
              <a:buFont typeface="Arial" panose="020B0604020202020204" pitchFamily="34" charset="0"/>
              <a:buChar char="•"/>
            </a:pPr>
            <a:r>
              <a:rPr lang="en-US" sz="1800" dirty="0">
                <a:effectLst/>
                <a:latin typeface="Symbol" pitchFamily="2" charset="2"/>
              </a:rPr>
              <a:t>  </a:t>
            </a:r>
            <a:r>
              <a:rPr lang="en-US" sz="1800" dirty="0">
                <a:effectLst/>
                <a:latin typeface="Calibri,Bold"/>
              </a:rPr>
              <a:t>Sex</a:t>
            </a:r>
            <a:r>
              <a:rPr lang="en-US" sz="1800" dirty="0">
                <a:effectLst/>
                <a:latin typeface="Calibri" panose="020F0502020204030204" pitchFamily="34" charset="0"/>
              </a:rPr>
              <a:t>: It is important to note that the odds ratio of 5.505 represents the odds of going to from female to male (since 0 = female and 1 = male). Hence, it is interpreted as, being a male is associated with 5.505x increase in odds of getting a heart disease. </a:t>
            </a:r>
            <a:endParaRPr lang="en-US" dirty="0">
              <a:effectLst/>
            </a:endParaRPr>
          </a:p>
          <a:p>
            <a:pPr>
              <a:buFont typeface="Arial" panose="020B0604020202020204" pitchFamily="34" charset="0"/>
              <a:buChar char="•"/>
            </a:pPr>
            <a:r>
              <a:rPr lang="en-US" sz="1800" dirty="0">
                <a:effectLst/>
                <a:latin typeface="Symbol" pitchFamily="2" charset="2"/>
              </a:rPr>
              <a:t>  </a:t>
            </a:r>
            <a:r>
              <a:rPr lang="en-US" sz="1800" dirty="0">
                <a:effectLst/>
                <a:latin typeface="Calibri,Bold"/>
              </a:rPr>
              <a:t>Chest Pain</a:t>
            </a:r>
            <a:r>
              <a:rPr lang="en-US" sz="1800" dirty="0">
                <a:effectLst/>
                <a:latin typeface="Calibri" panose="020F0502020204030204" pitchFamily="34" charset="0"/>
              </a:rPr>
              <a:t>: odds ratio of 0.347 can be interpreted as increase in chest pain level by 1 lead to 65.3% [100 x (1 - 0.347)] decrease in heart disease </a:t>
            </a:r>
            <a:endParaRPr lang="en-US" dirty="0">
              <a:effectLst/>
            </a:endParaRPr>
          </a:p>
          <a:p>
            <a:endParaRPr lang="en-US" dirty="0"/>
          </a:p>
        </p:txBody>
      </p:sp>
    </p:spTree>
    <p:extLst>
      <p:ext uri="{BB962C8B-B14F-4D97-AF65-F5344CB8AC3E}">
        <p14:creationId xmlns:p14="http://schemas.microsoft.com/office/powerpoint/2010/main" val="39129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00F-FD1B-3B71-CD10-23FC170DA956}"/>
              </a:ext>
            </a:extLst>
          </p:cNvPr>
          <p:cNvSpPr>
            <a:spLocks noGrp="1"/>
          </p:cNvSpPr>
          <p:nvPr>
            <p:ph type="title"/>
          </p:nvPr>
        </p:nvSpPr>
        <p:spPr/>
        <p:txBody>
          <a:bodyPr>
            <a:normAutofit/>
          </a:bodyPr>
          <a:lstStyle/>
          <a:p>
            <a:r>
              <a:rPr lang="en-US" dirty="0"/>
              <a:t>IMPLEMENTATION OF LOGISTIC MODEL</a:t>
            </a:r>
          </a:p>
        </p:txBody>
      </p:sp>
      <p:sp>
        <p:nvSpPr>
          <p:cNvPr id="3" name="Content Placeholder 2">
            <a:extLst>
              <a:ext uri="{FF2B5EF4-FFF2-40B4-BE49-F238E27FC236}">
                <a16:creationId xmlns:a16="http://schemas.microsoft.com/office/drawing/2014/main" id="{43E6032E-1AA8-EA3D-B569-F7C0E6B7AF2E}"/>
              </a:ext>
            </a:extLst>
          </p:cNvPr>
          <p:cNvSpPr>
            <a:spLocks noGrp="1"/>
          </p:cNvSpPr>
          <p:nvPr>
            <p:ph idx="1"/>
          </p:nvPr>
        </p:nvSpPr>
        <p:spPr/>
        <p:txBody>
          <a:bodyPr>
            <a:normAutofit fontScale="85000" lnSpcReduction="20000"/>
          </a:bodyPr>
          <a:lstStyle/>
          <a:p>
            <a:pPr marL="0" indent="0">
              <a:buNone/>
            </a:pPr>
            <a:r>
              <a:rPr lang="en-US" sz="1800" dirty="0">
                <a:effectLst/>
                <a:latin typeface="Calibri" panose="020F0502020204030204" pitchFamily="34" charset="0"/>
              </a:rPr>
              <a:t>Results between the training and the test datasets are very similar. </a:t>
            </a:r>
            <a:endParaRPr lang="en-US" dirty="0"/>
          </a:p>
          <a:p>
            <a:pPr marL="0" indent="0">
              <a:buNone/>
            </a:pPr>
            <a:r>
              <a:rPr lang="en-US" sz="1800" dirty="0">
                <a:effectLst/>
                <a:latin typeface="Symbol" pitchFamily="2" charset="2"/>
              </a:rPr>
              <a:t>  </a:t>
            </a:r>
            <a:r>
              <a:rPr lang="en-US" sz="1800" dirty="0">
                <a:effectLst/>
                <a:latin typeface="Calibri,Bold"/>
              </a:rPr>
              <a:t>Accuracy</a:t>
            </a:r>
            <a:r>
              <a:rPr lang="en-US" sz="1800" dirty="0">
                <a:effectLst/>
                <a:latin typeface="Calibri" panose="020F0502020204030204" pitchFamily="34" charset="0"/>
              </a:rPr>
              <a:t>: is the portion of correct predictions. Accuracy of 0.6% means that, 60% </a:t>
            </a:r>
            <a:endParaRPr lang="en-US" dirty="0">
              <a:effectLst/>
            </a:endParaRPr>
          </a:p>
          <a:p>
            <a:pPr marL="0" indent="0">
              <a:buNone/>
            </a:pPr>
            <a:r>
              <a:rPr lang="en-US" sz="1800" dirty="0">
                <a:effectLst/>
                <a:latin typeface="Calibri" panose="020F0502020204030204" pitchFamily="34" charset="0"/>
              </a:rPr>
              <a:t>of the heart rate predictions on the test set are correct. </a:t>
            </a:r>
            <a:endParaRPr lang="en-US" dirty="0">
              <a:effectLst/>
            </a:endParaRPr>
          </a:p>
          <a:p>
            <a:pPr marL="0" indent="0">
              <a:buNone/>
            </a:pPr>
            <a:r>
              <a:rPr lang="en-US" sz="1800" dirty="0">
                <a:effectLst/>
                <a:latin typeface="Symbol" pitchFamily="2" charset="2"/>
              </a:rPr>
              <a:t>  </a:t>
            </a:r>
            <a:r>
              <a:rPr lang="en-US" sz="1800" dirty="0">
                <a:effectLst/>
                <a:latin typeface="Calibri,Bold"/>
              </a:rPr>
              <a:t>Recall</a:t>
            </a:r>
            <a:r>
              <a:rPr lang="en-US" sz="1800" dirty="0">
                <a:effectLst/>
                <a:latin typeface="Calibri" panose="020F0502020204030204" pitchFamily="34" charset="0"/>
              </a:rPr>
              <a:t>: Based on the definition of recall which is the proportions of actual true </a:t>
            </a:r>
            <a:endParaRPr lang="en-US" dirty="0">
              <a:effectLst/>
            </a:endParaRPr>
          </a:p>
          <a:p>
            <a:pPr marL="0" indent="0">
              <a:buNone/>
            </a:pPr>
            <a:r>
              <a:rPr lang="en-US" sz="1800" dirty="0">
                <a:effectLst/>
                <a:latin typeface="Calibri" panose="020F0502020204030204" pitchFamily="34" charset="0"/>
              </a:rPr>
              <a:t>that the model labelled true, it can be said that the model correctly identified </a:t>
            </a:r>
            <a:endParaRPr lang="en-US" dirty="0">
              <a:effectLst/>
            </a:endParaRPr>
          </a:p>
          <a:p>
            <a:pPr marL="0" indent="0">
              <a:buNone/>
            </a:pPr>
            <a:r>
              <a:rPr lang="en-US" sz="1800" dirty="0">
                <a:effectLst/>
                <a:latin typeface="Calibri" panose="020F0502020204030204" pitchFamily="34" charset="0"/>
              </a:rPr>
              <a:t>57% of the patients with heart disease </a:t>
            </a:r>
            <a:endParaRPr lang="en-US" dirty="0">
              <a:effectLst/>
            </a:endParaRPr>
          </a:p>
          <a:p>
            <a:pPr marL="0" indent="0">
              <a:buNone/>
            </a:pPr>
            <a:r>
              <a:rPr lang="en-US" sz="1800" dirty="0">
                <a:effectLst/>
                <a:latin typeface="Symbol" pitchFamily="2" charset="2"/>
              </a:rPr>
              <a:t>  </a:t>
            </a:r>
            <a:r>
              <a:rPr lang="en-US" sz="1800" dirty="0">
                <a:effectLst/>
                <a:latin typeface="Calibri,Bold"/>
              </a:rPr>
              <a:t>Precision</a:t>
            </a:r>
            <a:r>
              <a:rPr lang="en-US" sz="1800" dirty="0">
                <a:effectLst/>
                <a:latin typeface="Calibri" panose="020F0502020204030204" pitchFamily="34" charset="0"/>
              </a:rPr>
              <a:t>: is the proportion of positive predictors that are actually true. So, when </a:t>
            </a:r>
            <a:endParaRPr lang="en-US" dirty="0">
              <a:effectLst/>
            </a:endParaRPr>
          </a:p>
          <a:p>
            <a:pPr marL="0" indent="0">
              <a:buNone/>
            </a:pPr>
            <a:r>
              <a:rPr lang="en-US" sz="1800" dirty="0">
                <a:effectLst/>
                <a:latin typeface="Calibri" panose="020F0502020204030204" pitchFamily="34" charset="0"/>
              </a:rPr>
              <a:t>the model predicted heart disease</a:t>
            </a:r>
            <a:r>
              <a:rPr lang="en-US" dirty="0">
                <a:latin typeface="Calibri" panose="020F0502020204030204" pitchFamily="34" charset="0"/>
              </a:rPr>
              <a:t> </a:t>
            </a:r>
            <a:r>
              <a:rPr lang="en-US" sz="1800" dirty="0">
                <a:effectLst/>
                <a:latin typeface="Calibri" panose="020F0502020204030204" pitchFamily="34" charset="0"/>
              </a:rPr>
              <a:t>it is true 62% of the time. </a:t>
            </a:r>
            <a:endParaRPr lang="en-US" dirty="0">
              <a:effectLst/>
            </a:endParaRPr>
          </a:p>
          <a:p>
            <a:pPr marL="0" indent="0">
              <a:buNone/>
            </a:pPr>
            <a:r>
              <a:rPr lang="en-US" sz="1800" dirty="0">
                <a:effectLst/>
                <a:latin typeface="Symbol" pitchFamily="2" charset="2"/>
              </a:rPr>
              <a:t>  </a:t>
            </a:r>
            <a:r>
              <a:rPr lang="en-US" sz="1800" dirty="0">
                <a:effectLst/>
                <a:latin typeface="Calibri" panose="020F0502020204030204" pitchFamily="34" charset="0"/>
              </a:rPr>
              <a:t>In general, the results between the training and the test sets are very similar, point to the fact that our model can predict results on a dataset that it is very </a:t>
            </a:r>
            <a:endParaRPr lang="en-US" dirty="0">
              <a:effectLst/>
            </a:endParaRPr>
          </a:p>
          <a:p>
            <a:pPr marL="0" indent="0">
              <a:buNone/>
            </a:pPr>
            <a:r>
              <a:rPr lang="en-US" sz="1800" dirty="0">
                <a:effectLst/>
                <a:latin typeface="Calibri" panose="020F0502020204030204" pitchFamily="34" charset="0"/>
              </a:rPr>
              <a:t>new to. In other words, overfitting was not a problem. </a:t>
            </a:r>
            <a:endParaRPr lang="en-US" dirty="0">
              <a:effectLst/>
            </a:endParaRPr>
          </a:p>
          <a:p>
            <a:endParaRPr lang="en-US" dirty="0"/>
          </a:p>
        </p:txBody>
      </p:sp>
    </p:spTree>
    <p:extLst>
      <p:ext uri="{BB962C8B-B14F-4D97-AF65-F5344CB8AC3E}">
        <p14:creationId xmlns:p14="http://schemas.microsoft.com/office/powerpoint/2010/main" val="296715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4321-0461-713E-DAB8-4B8781D60C70}"/>
              </a:ext>
            </a:extLst>
          </p:cNvPr>
          <p:cNvSpPr>
            <a:spLocks noGrp="1"/>
          </p:cNvSpPr>
          <p:nvPr>
            <p:ph type="title"/>
          </p:nvPr>
        </p:nvSpPr>
        <p:spPr/>
        <p:txBody>
          <a:bodyPr/>
          <a:lstStyle/>
          <a:p>
            <a:r>
              <a:rPr lang="en-US" dirty="0"/>
              <a:t>Algorithms used </a:t>
            </a:r>
          </a:p>
        </p:txBody>
      </p:sp>
      <p:sp>
        <p:nvSpPr>
          <p:cNvPr id="3" name="Content Placeholder 2">
            <a:extLst>
              <a:ext uri="{FF2B5EF4-FFF2-40B4-BE49-F238E27FC236}">
                <a16:creationId xmlns:a16="http://schemas.microsoft.com/office/drawing/2014/main" id="{71A15F19-B19C-1EEA-50C2-00250089F16F}"/>
              </a:ext>
            </a:extLst>
          </p:cNvPr>
          <p:cNvSpPr>
            <a:spLocks noGrp="1"/>
          </p:cNvSpPr>
          <p:nvPr>
            <p:ph idx="1"/>
          </p:nvPr>
        </p:nvSpPr>
        <p:spPr/>
        <p:txBody>
          <a:bodyPr/>
          <a:lstStyle/>
          <a:p>
            <a:r>
              <a:rPr lang="en-US" dirty="0">
                <a:latin typeface="Inter"/>
              </a:rPr>
              <a:t>We used the following methods to evaluate, and those are :- </a:t>
            </a:r>
          </a:p>
          <a:p>
            <a:pPr algn="l">
              <a:buFont typeface="+mj-lt"/>
              <a:buAutoNum type="arabicPeriod"/>
            </a:pPr>
            <a:endParaRPr lang="en-US" b="0" i="0" u="none" strike="noStrike" dirty="0">
              <a:effectLst/>
              <a:latin typeface="Inter"/>
            </a:endParaRPr>
          </a:p>
          <a:p>
            <a:pPr algn="l">
              <a:buFont typeface="+mj-lt"/>
              <a:buAutoNum type="arabicPeriod"/>
            </a:pPr>
            <a:r>
              <a:rPr lang="en-US" b="0" i="0" u="none" strike="noStrike" dirty="0">
                <a:effectLst/>
                <a:latin typeface="Inter"/>
              </a:rPr>
              <a:t>Ridge estimator</a:t>
            </a:r>
          </a:p>
          <a:p>
            <a:pPr algn="l">
              <a:buFont typeface="+mj-lt"/>
              <a:buAutoNum type="arabicPeriod"/>
            </a:pPr>
            <a:r>
              <a:rPr lang="en-US" b="0" i="0" u="none" strike="noStrike" dirty="0">
                <a:effectLst/>
                <a:latin typeface="Inter"/>
              </a:rPr>
              <a:t>LASSO estimator</a:t>
            </a:r>
          </a:p>
          <a:p>
            <a:pPr algn="l">
              <a:buFont typeface="+mj-lt"/>
              <a:buAutoNum type="arabicPeriod"/>
            </a:pPr>
            <a:r>
              <a:rPr lang="en-US" b="0" i="0" u="none" strike="noStrike" dirty="0">
                <a:effectLst/>
                <a:latin typeface="Inter"/>
              </a:rPr>
              <a:t>Elastic-net estimator</a:t>
            </a:r>
          </a:p>
          <a:p>
            <a:pPr algn="l">
              <a:buFont typeface="+mj-lt"/>
              <a:buAutoNum type="arabicPeriod"/>
            </a:pPr>
            <a:r>
              <a:rPr lang="en-US" dirty="0">
                <a:latin typeface="Inter"/>
              </a:rPr>
              <a:t>Logistic regression</a:t>
            </a:r>
          </a:p>
          <a:p>
            <a:pPr algn="l">
              <a:buFont typeface="+mj-lt"/>
              <a:buAutoNum type="arabicPeriod"/>
            </a:pPr>
            <a:r>
              <a:rPr lang="en-US" b="0" i="0" u="none" strike="noStrike" dirty="0">
                <a:effectLst/>
                <a:latin typeface="Inter"/>
              </a:rPr>
              <a:t>Bayesian approach</a:t>
            </a:r>
          </a:p>
        </p:txBody>
      </p:sp>
    </p:spTree>
    <p:extLst>
      <p:ext uri="{BB962C8B-B14F-4D97-AF65-F5344CB8AC3E}">
        <p14:creationId xmlns:p14="http://schemas.microsoft.com/office/powerpoint/2010/main" val="50725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D49F-28A7-0C1D-1F8B-FFD1120A4C16}"/>
              </a:ext>
            </a:extLst>
          </p:cNvPr>
          <p:cNvSpPr>
            <a:spLocks noGrp="1"/>
          </p:cNvSpPr>
          <p:nvPr>
            <p:ph type="title"/>
          </p:nvPr>
        </p:nvSpPr>
        <p:spPr/>
        <p:txBody>
          <a:bodyPr/>
          <a:lstStyle/>
          <a:p>
            <a:r>
              <a:rPr lang="en-US" dirty="0"/>
              <a:t>Reasons For Choosing Them</a:t>
            </a:r>
          </a:p>
        </p:txBody>
      </p:sp>
      <p:sp>
        <p:nvSpPr>
          <p:cNvPr id="3" name="Content Placeholder 2">
            <a:extLst>
              <a:ext uri="{FF2B5EF4-FFF2-40B4-BE49-F238E27FC236}">
                <a16:creationId xmlns:a16="http://schemas.microsoft.com/office/drawing/2014/main" id="{FBA86BCF-A796-3CE6-8E19-01F069CBE5C7}"/>
              </a:ext>
            </a:extLst>
          </p:cNvPr>
          <p:cNvSpPr>
            <a:spLocks noGrp="1"/>
          </p:cNvSpPr>
          <p:nvPr>
            <p:ph idx="1"/>
          </p:nvPr>
        </p:nvSpPr>
        <p:spPr/>
        <p:txBody>
          <a:bodyPr/>
          <a:lstStyle/>
          <a:p>
            <a:pPr algn="l"/>
            <a:r>
              <a:rPr lang="en-US" dirty="0">
                <a:latin typeface="Inter"/>
              </a:rPr>
              <a:t>W</a:t>
            </a:r>
            <a:r>
              <a:rPr lang="en-US" b="0" i="0" u="none" strike="noStrike" dirty="0">
                <a:effectLst/>
                <a:latin typeface="Inter"/>
              </a:rPr>
              <a:t>e used these methods for particular reasons :-</a:t>
            </a:r>
          </a:p>
          <a:p>
            <a:pPr algn="l">
              <a:buFont typeface="+mj-lt"/>
              <a:buAutoNum type="arabicPeriod"/>
            </a:pPr>
            <a:r>
              <a:rPr lang="en-US" b="0" i="0" u="none" strike="noStrike" dirty="0">
                <a:effectLst/>
                <a:latin typeface="Inter"/>
              </a:rPr>
              <a:t>Simplification of the model for better interpretability</a:t>
            </a:r>
          </a:p>
          <a:p>
            <a:pPr algn="l">
              <a:buFont typeface="+mj-lt"/>
              <a:buAutoNum type="arabicPeriod"/>
            </a:pPr>
            <a:r>
              <a:rPr lang="en-US" b="0" i="0" u="none" strike="noStrike" dirty="0">
                <a:effectLst/>
                <a:latin typeface="Inter"/>
              </a:rPr>
              <a:t>Reduce overfitting</a:t>
            </a:r>
          </a:p>
          <a:p>
            <a:pPr algn="l">
              <a:buFont typeface="+mj-lt"/>
              <a:buAutoNum type="arabicPeriod"/>
            </a:pPr>
            <a:r>
              <a:rPr lang="en-US" b="0" i="0" u="none" strike="noStrike" dirty="0">
                <a:effectLst/>
                <a:latin typeface="Inter"/>
              </a:rPr>
              <a:t>Avoid dimensionality</a:t>
            </a:r>
          </a:p>
          <a:p>
            <a:pPr algn="l">
              <a:buFont typeface="+mj-lt"/>
              <a:buAutoNum type="arabicPeriod"/>
            </a:pPr>
            <a:r>
              <a:rPr lang="en-US" b="0" i="0" u="none" strike="noStrike" dirty="0">
                <a:effectLst/>
                <a:latin typeface="Inter"/>
              </a:rPr>
              <a:t>Shorter training times</a:t>
            </a:r>
          </a:p>
          <a:p>
            <a:pPr marL="0" indent="0">
              <a:buNone/>
            </a:pPr>
            <a:endParaRPr lang="en-US" dirty="0"/>
          </a:p>
        </p:txBody>
      </p:sp>
    </p:spTree>
    <p:extLst>
      <p:ext uri="{BB962C8B-B14F-4D97-AF65-F5344CB8AC3E}">
        <p14:creationId xmlns:p14="http://schemas.microsoft.com/office/powerpoint/2010/main" val="6424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21FA-5E53-8132-B104-949CBC8931B6}"/>
              </a:ext>
            </a:extLst>
          </p:cNvPr>
          <p:cNvSpPr>
            <a:spLocks noGrp="1"/>
          </p:cNvSpPr>
          <p:nvPr>
            <p:ph type="title"/>
          </p:nvPr>
        </p:nvSpPr>
        <p:spPr/>
        <p:txBody>
          <a:bodyPr/>
          <a:lstStyle/>
          <a:p>
            <a:r>
              <a:rPr lang="en-US" dirty="0"/>
              <a:t>For Shrinkage, Method 1:- Ridge Estimator</a:t>
            </a:r>
          </a:p>
        </p:txBody>
      </p:sp>
      <p:sp>
        <p:nvSpPr>
          <p:cNvPr id="3" name="Content Placeholder 2">
            <a:extLst>
              <a:ext uri="{FF2B5EF4-FFF2-40B4-BE49-F238E27FC236}">
                <a16:creationId xmlns:a16="http://schemas.microsoft.com/office/drawing/2014/main" id="{CBD27D2C-919D-B9A9-B626-311B1C850461}"/>
              </a:ext>
            </a:extLst>
          </p:cNvPr>
          <p:cNvSpPr>
            <a:spLocks noGrp="1"/>
          </p:cNvSpPr>
          <p:nvPr>
            <p:ph idx="1"/>
          </p:nvPr>
        </p:nvSpPr>
        <p:spPr/>
        <p:txBody>
          <a:bodyPr/>
          <a:lstStyle/>
          <a:p>
            <a:pPr marL="0" indent="0">
              <a:buNone/>
            </a:pPr>
            <a:r>
              <a:rPr lang="en-US" dirty="0">
                <a:latin typeface="Inter"/>
              </a:rPr>
              <a:t>Ridge Estimator:-</a:t>
            </a:r>
          </a:p>
          <a:p>
            <a:pPr marL="0" indent="0">
              <a:buNone/>
            </a:pPr>
            <a:endParaRPr lang="en-US" dirty="0">
              <a:latin typeface="Inter"/>
            </a:endParaRPr>
          </a:p>
          <a:p>
            <a:pPr marL="0" indent="0">
              <a:buNone/>
            </a:pPr>
            <a:endParaRPr lang="en-US" dirty="0">
              <a:latin typeface="Inter"/>
            </a:endParaRPr>
          </a:p>
          <a:p>
            <a:pPr marL="0" indent="0">
              <a:buNone/>
            </a:pPr>
            <a:endParaRPr lang="en-US" dirty="0">
              <a:latin typeface="Inter"/>
            </a:endParaRPr>
          </a:p>
          <a:p>
            <a:pPr marL="0" indent="0" algn="l">
              <a:buNone/>
            </a:pPr>
            <a:r>
              <a:rPr lang="en-US" b="0" i="0" u="none" strike="noStrike" dirty="0">
                <a:effectLst/>
                <a:latin typeface="Inter"/>
              </a:rPr>
              <a:t>This cost function is valid for linear regression only. *</a:t>
            </a:r>
          </a:p>
          <a:p>
            <a:pPr algn="l"/>
            <a:r>
              <a:rPr lang="en-US" b="0" i="0" u="none" strike="noStrike" dirty="0">
                <a:effectLst/>
                <a:latin typeface="Inter"/>
              </a:rPr>
              <a:t>The larger the latter, the more our model will be simple and inverted. The penalizing term </a:t>
            </a:r>
            <a:r>
              <a:rPr lang="el-GR" b="0" i="0" u="none" strike="noStrike" dirty="0" err="1">
                <a:effectLst/>
                <a:latin typeface="Inter"/>
              </a:rPr>
              <a:t>λ∑β</a:t>
            </a:r>
            <a:r>
              <a:rPr lang="el-GR" b="0" i="0" u="none" strike="noStrike" dirty="0">
                <a:effectLst/>
                <a:latin typeface="Inter"/>
              </a:rPr>
              <a:t> ^ 2 </a:t>
            </a:r>
            <a:r>
              <a:rPr lang="en-US" b="0" i="0" u="none" strike="noStrike" dirty="0">
                <a:effectLst/>
                <a:latin typeface="Inter"/>
              </a:rPr>
              <a:t>is called "shrinkage penalty" and becomes small when the coefficients of our estimators are close to 0.</a:t>
            </a:r>
          </a:p>
          <a:p>
            <a:endParaRPr lang="en-US" dirty="0"/>
          </a:p>
        </p:txBody>
      </p:sp>
      <p:pic>
        <p:nvPicPr>
          <p:cNvPr id="5" name="Picture 4">
            <a:extLst>
              <a:ext uri="{FF2B5EF4-FFF2-40B4-BE49-F238E27FC236}">
                <a16:creationId xmlns:a16="http://schemas.microsoft.com/office/drawing/2014/main" id="{2D8FB577-09B0-6D68-2333-9ED72216A2D8}"/>
              </a:ext>
            </a:extLst>
          </p:cNvPr>
          <p:cNvPicPr>
            <a:picLocks noChangeAspect="1"/>
          </p:cNvPicPr>
          <p:nvPr/>
        </p:nvPicPr>
        <p:blipFill>
          <a:blip r:embed="rId2"/>
          <a:stretch>
            <a:fillRect/>
          </a:stretch>
        </p:blipFill>
        <p:spPr>
          <a:xfrm>
            <a:off x="1429690" y="3290482"/>
            <a:ext cx="7018628" cy="1021168"/>
          </a:xfrm>
          <a:prstGeom prst="rect">
            <a:avLst/>
          </a:prstGeom>
        </p:spPr>
      </p:pic>
    </p:spTree>
    <p:extLst>
      <p:ext uri="{BB962C8B-B14F-4D97-AF65-F5344CB8AC3E}">
        <p14:creationId xmlns:p14="http://schemas.microsoft.com/office/powerpoint/2010/main" val="2652010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197</TotalTime>
  <Words>1618</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Calibri,Bold</vt:lpstr>
      <vt:lpstr>Century Gothic</vt:lpstr>
      <vt:lpstr>Helvetica Neue</vt:lpstr>
      <vt:lpstr>Inter</vt:lpstr>
      <vt:lpstr>Symbol</vt:lpstr>
      <vt:lpstr>Wingdings 3</vt:lpstr>
      <vt:lpstr>Ion Boardroom</vt:lpstr>
      <vt:lpstr>FINAL STAGE PRESENTATION</vt:lpstr>
      <vt:lpstr>INTRODUCTION </vt:lpstr>
      <vt:lpstr>Data set description </vt:lpstr>
      <vt:lpstr>LOGISTIC REGRESSION </vt:lpstr>
      <vt:lpstr>IMPLEMENTATION OF LOGISTIC MODEL</vt:lpstr>
      <vt:lpstr>IMPLEMENTATION OF LOGISTIC MODEL</vt:lpstr>
      <vt:lpstr>Algorithms used </vt:lpstr>
      <vt:lpstr>Reasons For Choosing Them</vt:lpstr>
      <vt:lpstr>For Shrinkage, Method 1:- Ridge Estimator</vt:lpstr>
      <vt:lpstr>Method 1:- Ridge Estimator</vt:lpstr>
      <vt:lpstr>Method 1:- Ridge Estimator</vt:lpstr>
      <vt:lpstr>Method 1:- Ridge Estimator</vt:lpstr>
      <vt:lpstr>Method 1:- Ridge Estimator</vt:lpstr>
      <vt:lpstr>Method 1:- Ridge Estimator</vt:lpstr>
      <vt:lpstr>Method 2: Lasso </vt:lpstr>
      <vt:lpstr>Method 2: Lasso </vt:lpstr>
      <vt:lpstr>Method 2: Lasso </vt:lpstr>
      <vt:lpstr>Method 2: Lasso</vt:lpstr>
      <vt:lpstr>Method 2: Lasso</vt:lpstr>
      <vt:lpstr>Method 3: Elastic-net </vt:lpstr>
      <vt:lpstr>Method 3: Elastic-net </vt:lpstr>
      <vt:lpstr>Method 3: Elastic-net </vt:lpstr>
      <vt:lpstr>Method 4: Bayesian Algorithm</vt:lpstr>
      <vt:lpstr>Method 4: Bayesian Algorithm</vt:lpstr>
      <vt:lpstr>Method 4: Bayesian Algorithm</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STAGE  PRESENTATION</dc:title>
  <dc:creator>Yaswanth Mulakala</dc:creator>
  <cp:lastModifiedBy>Sai Vipraj Telukoti</cp:lastModifiedBy>
  <cp:revision>29</cp:revision>
  <dcterms:created xsi:type="dcterms:W3CDTF">2022-12-06T02:37:28Z</dcterms:created>
  <dcterms:modified xsi:type="dcterms:W3CDTF">2022-12-06T14:58:31Z</dcterms:modified>
</cp:coreProperties>
</file>