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4"/>
  </p:notesMasterIdLst>
  <p:sldIdLst>
    <p:sldId id="256" r:id="rId5"/>
    <p:sldId id="257" r:id="rId6"/>
    <p:sldId id="261" r:id="rId7"/>
    <p:sldId id="258" r:id="rId8"/>
    <p:sldId id="264" r:id="rId9"/>
    <p:sldId id="266" r:id="rId10"/>
    <p:sldId id="300" r:id="rId11"/>
    <p:sldId id="273" r:id="rId12"/>
    <p:sldId id="299" r:id="rId13"/>
    <p:sldId id="259" r:id="rId14"/>
    <p:sldId id="280" r:id="rId15"/>
    <p:sldId id="282" r:id="rId16"/>
    <p:sldId id="284" r:id="rId17"/>
    <p:sldId id="286" r:id="rId18"/>
    <p:sldId id="289" r:id="rId19"/>
    <p:sldId id="260" r:id="rId20"/>
    <p:sldId id="290" r:id="rId21"/>
    <p:sldId id="291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DC7"/>
    <a:srgbClr val="000000"/>
    <a:srgbClr val="F5C545"/>
    <a:srgbClr val="C2C6AA"/>
    <a:srgbClr val="A2974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F107C-7F69-4795-9370-6FCF1A53E6EC}" v="7" dt="2023-12-15T18:41:24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85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Chalotra" userId="cb23da51-df65-4e74-8b28-295bbc1ce1a4" providerId="ADAL" clId="{695F107C-7F69-4795-9370-6FCF1A53E6EC}"/>
    <pc:docChg chg="custSel modSld">
      <pc:chgData name="Vipul Chalotra" userId="cb23da51-df65-4e74-8b28-295bbc1ce1a4" providerId="ADAL" clId="{695F107C-7F69-4795-9370-6FCF1A53E6EC}" dt="2023-12-15T18:39:21.275" v="11" actId="167"/>
      <pc:docMkLst>
        <pc:docMk/>
      </pc:docMkLst>
      <pc:sldChg chg="addSp delSp modSp mod">
        <pc:chgData name="Vipul Chalotra" userId="cb23da51-df65-4e74-8b28-295bbc1ce1a4" providerId="ADAL" clId="{695F107C-7F69-4795-9370-6FCF1A53E6EC}" dt="2023-12-15T18:39:21.275" v="11" actId="167"/>
        <pc:sldMkLst>
          <pc:docMk/>
          <pc:sldMk cId="1790120802" sldId="264"/>
        </pc:sldMkLst>
        <pc:spChg chg="del">
          <ac:chgData name="Vipul Chalotra" userId="cb23da51-df65-4e74-8b28-295bbc1ce1a4" providerId="ADAL" clId="{695F107C-7F69-4795-9370-6FCF1A53E6EC}" dt="2023-12-15T18:37:39.496" v="0" actId="478"/>
          <ac:spMkLst>
            <pc:docMk/>
            <pc:sldMk cId="1790120802" sldId="264"/>
            <ac:spMk id="18" creationId="{75A1817C-6DD8-C165-47B9-ABA2C20C4473}"/>
          </ac:spMkLst>
        </pc:spChg>
        <pc:spChg chg="del">
          <ac:chgData name="Vipul Chalotra" userId="cb23da51-df65-4e74-8b28-295bbc1ce1a4" providerId="ADAL" clId="{695F107C-7F69-4795-9370-6FCF1A53E6EC}" dt="2023-12-15T18:37:41.883" v="1" actId="478"/>
          <ac:spMkLst>
            <pc:docMk/>
            <pc:sldMk cId="1790120802" sldId="264"/>
            <ac:spMk id="20" creationId="{4AAFD615-7BD6-AA50-AE8A-3F6289AE8AFB}"/>
          </ac:spMkLst>
        </pc:spChg>
        <pc:grpChg chg="del mod">
          <ac:chgData name="Vipul Chalotra" userId="cb23da51-df65-4e74-8b28-295bbc1ce1a4" providerId="ADAL" clId="{695F107C-7F69-4795-9370-6FCF1A53E6EC}" dt="2023-12-15T18:37:43.568" v="3" actId="478"/>
          <ac:grpSpMkLst>
            <pc:docMk/>
            <pc:sldMk cId="1790120802" sldId="264"/>
            <ac:grpSpMk id="15" creationId="{27B6C9E3-E4D4-69C5-B89C-801E07CA28F8}"/>
          </ac:grpSpMkLst>
        </pc:grpChg>
        <pc:grpChg chg="del">
          <ac:chgData name="Vipul Chalotra" userId="cb23da51-df65-4e74-8b28-295bbc1ce1a4" providerId="ADAL" clId="{695F107C-7F69-4795-9370-6FCF1A53E6EC}" dt="2023-12-15T18:37:44.965" v="4" actId="478"/>
          <ac:grpSpMkLst>
            <pc:docMk/>
            <pc:sldMk cId="1790120802" sldId="264"/>
            <ac:grpSpMk id="17" creationId="{A10EB63F-73BD-C3D8-7349-CA3FD2F61526}"/>
          </ac:grpSpMkLst>
        </pc:grpChg>
        <pc:graphicFrameChg chg="add mod ord">
          <ac:chgData name="Vipul Chalotra" userId="cb23da51-df65-4e74-8b28-295bbc1ce1a4" providerId="ADAL" clId="{695F107C-7F69-4795-9370-6FCF1A53E6EC}" dt="2023-12-15T18:39:21.275" v="11" actId="167"/>
          <ac:graphicFrameMkLst>
            <pc:docMk/>
            <pc:sldMk cId="1790120802" sldId="264"/>
            <ac:graphicFrameMk id="2" creationId="{87BC42FA-8030-9B40-DDF6-1C919B4C8F36}"/>
          </ac:graphicFrameMkLst>
        </pc:graphicFrameChg>
      </pc:sldChg>
    </pc:docChg>
  </pc:docChgLst>
  <pc:docChgLst>
    <pc:chgData name="Vipul Chalotra" userId="cb23da51-df65-4e74-8b28-295bbc1ce1a4" providerId="ADAL" clId="{F9640D62-21A7-42AE-A17A-D3C97A91761F}"/>
    <pc:docChg chg="undo redo custSel addSld delSld modSld sldOrd">
      <pc:chgData name="Vipul Chalotra" userId="cb23da51-df65-4e74-8b28-295bbc1ce1a4" providerId="ADAL" clId="{F9640D62-21A7-42AE-A17A-D3C97A91761F}" dt="2023-12-12T18:03:44.128" v="6195" actId="20577"/>
      <pc:docMkLst>
        <pc:docMk/>
      </pc:docMkLst>
      <pc:sldChg chg="modSp mod">
        <pc:chgData name="Vipul Chalotra" userId="cb23da51-df65-4e74-8b28-295bbc1ce1a4" providerId="ADAL" clId="{F9640D62-21A7-42AE-A17A-D3C97A91761F}" dt="2023-12-11T19:30:35.839" v="1547" actId="14100"/>
        <pc:sldMkLst>
          <pc:docMk/>
          <pc:sldMk cId="1867661286" sldId="256"/>
        </pc:sldMkLst>
        <pc:spChg chg="mod">
          <ac:chgData name="Vipul Chalotra" userId="cb23da51-df65-4e74-8b28-295bbc1ce1a4" providerId="ADAL" clId="{F9640D62-21A7-42AE-A17A-D3C97A91761F}" dt="2023-12-11T19:30:35.839" v="1547" actId="14100"/>
          <ac:spMkLst>
            <pc:docMk/>
            <pc:sldMk cId="1867661286" sldId="256"/>
            <ac:spMk id="3" creationId="{D44368AC-DE92-0A9F-77F8-A528BDF24164}"/>
          </ac:spMkLst>
        </pc:spChg>
      </pc:sldChg>
      <pc:sldChg chg="modSp mod">
        <pc:chgData name="Vipul Chalotra" userId="cb23da51-df65-4e74-8b28-295bbc1ce1a4" providerId="ADAL" clId="{F9640D62-21A7-42AE-A17A-D3C97A91761F}" dt="2023-12-12T16:25:46.086" v="4311" actId="207"/>
        <pc:sldMkLst>
          <pc:docMk/>
          <pc:sldMk cId="1613870257" sldId="257"/>
        </pc:sldMkLst>
        <pc:spChg chg="mod">
          <ac:chgData name="Vipul Chalotra" userId="cb23da51-df65-4e74-8b28-295bbc1ce1a4" providerId="ADAL" clId="{F9640D62-21A7-42AE-A17A-D3C97A91761F}" dt="2023-12-12T16:25:46.086" v="4311" actId="207"/>
          <ac:spMkLst>
            <pc:docMk/>
            <pc:sldMk cId="1613870257" sldId="257"/>
            <ac:spMk id="8" creationId="{4B59088B-6763-A9A1-5DBF-62B886663720}"/>
          </ac:spMkLst>
        </pc:spChg>
      </pc:sldChg>
      <pc:sldChg chg="modSp mod">
        <pc:chgData name="Vipul Chalotra" userId="cb23da51-df65-4e74-8b28-295bbc1ce1a4" providerId="ADAL" clId="{F9640D62-21A7-42AE-A17A-D3C97A91761F}" dt="2023-12-12T16:25:58.632" v="4312" actId="207"/>
        <pc:sldMkLst>
          <pc:docMk/>
          <pc:sldMk cId="3535674505" sldId="260"/>
        </pc:sldMkLst>
        <pc:spChg chg="mod">
          <ac:chgData name="Vipul Chalotra" userId="cb23da51-df65-4e74-8b28-295bbc1ce1a4" providerId="ADAL" clId="{F9640D62-21A7-42AE-A17A-D3C97A91761F}" dt="2023-12-12T16:25:58.632" v="4312" actId="207"/>
          <ac:spMkLst>
            <pc:docMk/>
            <pc:sldMk cId="3535674505" sldId="260"/>
            <ac:spMk id="8" creationId="{4B59088B-6763-A9A1-5DBF-62B886663720}"/>
          </ac:spMkLst>
        </pc:spChg>
      </pc:sldChg>
      <pc:sldChg chg="modSp mod setBg">
        <pc:chgData name="Vipul Chalotra" userId="cb23da51-df65-4e74-8b28-295bbc1ce1a4" providerId="ADAL" clId="{F9640D62-21A7-42AE-A17A-D3C97A91761F}" dt="2023-12-12T16:25:30.443" v="4310" actId="207"/>
        <pc:sldMkLst>
          <pc:docMk/>
          <pc:sldMk cId="1667808506" sldId="261"/>
        </pc:sldMkLst>
        <pc:spChg chg="mod">
          <ac:chgData name="Vipul Chalotra" userId="cb23da51-df65-4e74-8b28-295bbc1ce1a4" providerId="ADAL" clId="{F9640D62-21A7-42AE-A17A-D3C97A91761F}" dt="2023-12-12T16:25:30.443" v="4310" actId="207"/>
          <ac:spMkLst>
            <pc:docMk/>
            <pc:sldMk cId="1667808506" sldId="261"/>
            <ac:spMk id="2" creationId="{8D1894E6-E086-1F3F-52B9-CE28700F4CE1}"/>
          </ac:spMkLst>
        </pc:spChg>
        <pc:spChg chg="mod">
          <ac:chgData name="Vipul Chalotra" userId="cb23da51-df65-4e74-8b28-295bbc1ce1a4" providerId="ADAL" clId="{F9640D62-21A7-42AE-A17A-D3C97A91761F}" dt="2023-12-12T15:12:58.450" v="2652" actId="207"/>
          <ac:spMkLst>
            <pc:docMk/>
            <pc:sldMk cId="1667808506" sldId="261"/>
            <ac:spMk id="9" creationId="{CC419F11-524E-CC80-FA86-8708D9E98271}"/>
          </ac:spMkLst>
        </pc:spChg>
        <pc:spChg chg="mod">
          <ac:chgData name="Vipul Chalotra" userId="cb23da51-df65-4e74-8b28-295bbc1ce1a4" providerId="ADAL" clId="{F9640D62-21A7-42AE-A17A-D3C97A91761F}" dt="2023-12-12T15:12:58.450" v="2652" actId="207"/>
          <ac:spMkLst>
            <pc:docMk/>
            <pc:sldMk cId="1667808506" sldId="261"/>
            <ac:spMk id="11" creationId="{811AF671-F9AA-7D30-13BA-4D4D25E5B7CE}"/>
          </ac:spMkLst>
        </pc:spChg>
      </pc:sldChg>
      <pc:sldChg chg="addSp delSp modSp mod ord setBg">
        <pc:chgData name="Vipul Chalotra" userId="cb23da51-df65-4e74-8b28-295bbc1ce1a4" providerId="ADAL" clId="{F9640D62-21A7-42AE-A17A-D3C97A91761F}" dt="2023-12-12T17:26:50.720" v="5694" actId="1036"/>
        <pc:sldMkLst>
          <pc:docMk/>
          <pc:sldMk cId="3008360836" sldId="262"/>
        </pc:sldMkLst>
        <pc:spChg chg="mod">
          <ac:chgData name="Vipul Chalotra" userId="cb23da51-df65-4e74-8b28-295bbc1ce1a4" providerId="ADAL" clId="{F9640D62-21A7-42AE-A17A-D3C97A91761F}" dt="2023-12-12T15:12:57.027" v="2651" actId="207"/>
          <ac:spMkLst>
            <pc:docMk/>
            <pc:sldMk cId="3008360836" sldId="262"/>
            <ac:spMk id="3" creationId="{8A0472E5-D39A-6A9B-0B8B-EDEE9233DAAE}"/>
          </ac:spMkLst>
        </pc:spChg>
        <pc:spChg chg="mod">
          <ac:chgData name="Vipul Chalotra" userId="cb23da51-df65-4e74-8b28-295bbc1ce1a4" providerId="ADAL" clId="{F9640D62-21A7-42AE-A17A-D3C97A91761F}" dt="2023-12-12T17:26:43.167" v="5683" actId="14100"/>
          <ac:spMkLst>
            <pc:docMk/>
            <pc:sldMk cId="3008360836" sldId="262"/>
            <ac:spMk id="6" creationId="{96F32742-784D-AD2A-0E0B-39C808D171E4}"/>
          </ac:spMkLst>
        </pc:spChg>
        <pc:spChg chg="mod">
          <ac:chgData name="Vipul Chalotra" userId="cb23da51-df65-4e74-8b28-295bbc1ce1a4" providerId="ADAL" clId="{F9640D62-21A7-42AE-A17A-D3C97A91761F}" dt="2023-12-12T16:17:15.145" v="4211" actId="20577"/>
          <ac:spMkLst>
            <pc:docMk/>
            <pc:sldMk cId="3008360836" sldId="262"/>
            <ac:spMk id="9" creationId="{CC419F11-524E-CC80-FA86-8708D9E98271}"/>
          </ac:spMkLst>
        </pc:spChg>
        <pc:spChg chg="mod">
          <ac:chgData name="Vipul Chalotra" userId="cb23da51-df65-4e74-8b28-295bbc1ce1a4" providerId="ADAL" clId="{F9640D62-21A7-42AE-A17A-D3C97A91761F}" dt="2023-12-12T15:12:57.027" v="2651" actId="207"/>
          <ac:spMkLst>
            <pc:docMk/>
            <pc:sldMk cId="3008360836" sldId="262"/>
            <ac:spMk id="11" creationId="{811AF671-F9AA-7D30-13BA-4D4D25E5B7CE}"/>
          </ac:spMkLst>
        </pc:spChg>
        <pc:graphicFrameChg chg="del mod modGraphic">
          <ac:chgData name="Vipul Chalotra" userId="cb23da51-df65-4e74-8b28-295bbc1ce1a4" providerId="ADAL" clId="{F9640D62-21A7-42AE-A17A-D3C97A91761F}" dt="2023-12-12T17:25:54.036" v="5677" actId="478"/>
          <ac:graphicFrameMkLst>
            <pc:docMk/>
            <pc:sldMk cId="3008360836" sldId="262"/>
            <ac:graphicFrameMk id="4" creationId="{01B0B7D6-1422-F526-5285-891BD5089FE9}"/>
          </ac:graphicFrameMkLst>
        </pc:graphicFrameChg>
        <pc:picChg chg="add del mod">
          <ac:chgData name="Vipul Chalotra" userId="cb23da51-df65-4e74-8b28-295bbc1ce1a4" providerId="ADAL" clId="{F9640D62-21A7-42AE-A17A-D3C97A91761F}" dt="2023-12-12T17:26:28.408" v="5680" actId="478"/>
          <ac:picMkLst>
            <pc:docMk/>
            <pc:sldMk cId="3008360836" sldId="262"/>
            <ac:picMk id="10" creationId="{F4033F80-A0D8-62D8-B11C-67716B305DEA}"/>
          </ac:picMkLst>
        </pc:picChg>
        <pc:picChg chg="add mod">
          <ac:chgData name="Vipul Chalotra" userId="cb23da51-df65-4e74-8b28-295bbc1ce1a4" providerId="ADAL" clId="{F9640D62-21A7-42AE-A17A-D3C97A91761F}" dt="2023-12-12T17:26:50.720" v="5694" actId="1036"/>
          <ac:picMkLst>
            <pc:docMk/>
            <pc:sldMk cId="3008360836" sldId="262"/>
            <ac:picMk id="13" creationId="{EEF94BA4-5142-C888-3D16-2F5C57C873A4}"/>
          </ac:picMkLst>
        </pc:picChg>
      </pc:sldChg>
      <pc:sldChg chg="add del">
        <pc:chgData name="Vipul Chalotra" userId="cb23da51-df65-4e74-8b28-295bbc1ce1a4" providerId="ADAL" clId="{F9640D62-21A7-42AE-A17A-D3C97A91761F}" dt="2023-12-12T14:11:10.799" v="2611" actId="47"/>
        <pc:sldMkLst>
          <pc:docMk/>
          <pc:sldMk cId="3657249397" sldId="263"/>
        </pc:sldMkLst>
      </pc:sldChg>
      <pc:sldChg chg="addSp delSp modSp mod setBg modNotesTx">
        <pc:chgData name="Vipul Chalotra" userId="cb23da51-df65-4e74-8b28-295bbc1ce1a4" providerId="ADAL" clId="{F9640D62-21A7-42AE-A17A-D3C97A91761F}" dt="2023-12-12T16:03:53.718" v="3735" actId="20577"/>
        <pc:sldMkLst>
          <pc:docMk/>
          <pc:sldMk cId="1790120802" sldId="264"/>
        </pc:sldMkLst>
        <pc:spChg chg="del">
          <ac:chgData name="Vipul Chalotra" userId="cb23da51-df65-4e74-8b28-295bbc1ce1a4" providerId="ADAL" clId="{F9640D62-21A7-42AE-A17A-D3C97A91761F}" dt="2023-12-12T10:56:56.537" v="1894" actId="478"/>
          <ac:spMkLst>
            <pc:docMk/>
            <pc:sldMk cId="1790120802" sldId="264"/>
            <ac:spMk id="8" creationId="{4B59088B-6763-A9A1-5DBF-62B886663720}"/>
          </ac:spMkLst>
        </pc:spChg>
        <pc:spChg chg="add del mod">
          <ac:chgData name="Vipul Chalotra" userId="cb23da51-df65-4e74-8b28-295bbc1ce1a4" providerId="ADAL" clId="{F9640D62-21A7-42AE-A17A-D3C97A91761F}" dt="2023-12-12T10:56:13.365" v="1868" actId="478"/>
          <ac:spMkLst>
            <pc:docMk/>
            <pc:sldMk cId="1790120802" sldId="264"/>
            <ac:spMk id="14" creationId="{F557D30D-294F-A87C-0987-561D4C052B6A}"/>
          </ac:spMkLst>
        </pc:spChg>
        <pc:spChg chg="add mod">
          <ac:chgData name="Vipul Chalotra" userId="cb23da51-df65-4e74-8b28-295bbc1ce1a4" providerId="ADAL" clId="{F9640D62-21A7-42AE-A17A-D3C97A91761F}" dt="2023-12-12T16:03:53.718" v="3735" actId="20577"/>
          <ac:spMkLst>
            <pc:docMk/>
            <pc:sldMk cId="1790120802" sldId="264"/>
            <ac:spMk id="18" creationId="{75A1817C-6DD8-C165-47B9-ABA2C20C4473}"/>
          </ac:spMkLst>
        </pc:spChg>
        <pc:spChg chg="mod">
          <ac:chgData name="Vipul Chalotra" userId="cb23da51-df65-4e74-8b28-295bbc1ce1a4" providerId="ADAL" clId="{F9640D62-21A7-42AE-A17A-D3C97A91761F}" dt="2023-12-12T10:51:38.246" v="1789" actId="20577"/>
          <ac:spMkLst>
            <pc:docMk/>
            <pc:sldMk cId="1790120802" sldId="264"/>
            <ac:spMk id="19" creationId="{9759010A-4CDD-F188-D06F-1EE0989DDD1E}"/>
          </ac:spMkLst>
        </pc:spChg>
        <pc:spChg chg="mod ord">
          <ac:chgData name="Vipul Chalotra" userId="cb23da51-df65-4e74-8b28-295bbc1ce1a4" providerId="ADAL" clId="{F9640D62-21A7-42AE-A17A-D3C97A91761F}" dt="2023-12-12T11:00:09.295" v="2059" actId="1037"/>
          <ac:spMkLst>
            <pc:docMk/>
            <pc:sldMk cId="1790120802" sldId="264"/>
            <ac:spMk id="20" creationId="{4AAFD615-7BD6-AA50-AE8A-3F6289AE8AFB}"/>
          </ac:spMkLst>
        </pc:spChg>
        <pc:grpChg chg="add del mod topLvl">
          <ac:chgData name="Vipul Chalotra" userId="cb23da51-df65-4e74-8b28-295bbc1ce1a4" providerId="ADAL" clId="{F9640D62-21A7-42AE-A17A-D3C97A91761F}" dt="2023-12-12T10:50:26.040" v="1773" actId="165"/>
          <ac:grpSpMkLst>
            <pc:docMk/>
            <pc:sldMk cId="1790120802" sldId="264"/>
            <ac:grpSpMk id="2" creationId="{4994AA44-1AD5-9797-AA41-262B547E8A53}"/>
          </ac:grpSpMkLst>
        </pc:grpChg>
        <pc:grpChg chg="add del mod">
          <ac:chgData name="Vipul Chalotra" userId="cb23da51-df65-4e74-8b28-295bbc1ce1a4" providerId="ADAL" clId="{F9640D62-21A7-42AE-A17A-D3C97A91761F}" dt="2023-12-12T10:50:14.069" v="1771" actId="165"/>
          <ac:grpSpMkLst>
            <pc:docMk/>
            <pc:sldMk cId="1790120802" sldId="264"/>
            <ac:grpSpMk id="7" creationId="{0BB6A587-3521-4034-A52E-75BE8D6ADE3F}"/>
          </ac:grpSpMkLst>
        </pc:grpChg>
        <pc:grpChg chg="add del mod">
          <ac:chgData name="Vipul Chalotra" userId="cb23da51-df65-4e74-8b28-295bbc1ce1a4" providerId="ADAL" clId="{F9640D62-21A7-42AE-A17A-D3C97A91761F}" dt="2023-12-12T10:54:03.658" v="1818" actId="165"/>
          <ac:grpSpMkLst>
            <pc:docMk/>
            <pc:sldMk cId="1790120802" sldId="264"/>
            <ac:grpSpMk id="12" creationId="{C2459F5D-5E15-2BFF-AC4F-3D4B86B4F986}"/>
          </ac:grpSpMkLst>
        </pc:grpChg>
        <pc:grpChg chg="add mod">
          <ac:chgData name="Vipul Chalotra" userId="cb23da51-df65-4e74-8b28-295bbc1ce1a4" providerId="ADAL" clId="{F9640D62-21A7-42AE-A17A-D3C97A91761F}" dt="2023-12-12T11:00:09.295" v="2059" actId="1037"/>
          <ac:grpSpMkLst>
            <pc:docMk/>
            <pc:sldMk cId="1790120802" sldId="264"/>
            <ac:grpSpMk id="15" creationId="{27B6C9E3-E4D4-69C5-B89C-801E07CA28F8}"/>
          </ac:grpSpMkLst>
        </pc:grpChg>
        <pc:grpChg chg="del mod topLvl">
          <ac:chgData name="Vipul Chalotra" userId="cb23da51-df65-4e74-8b28-295bbc1ce1a4" providerId="ADAL" clId="{F9640D62-21A7-42AE-A17A-D3C97A91761F}" dt="2023-12-12T10:50:22.977" v="1772" actId="165"/>
          <ac:grpSpMkLst>
            <pc:docMk/>
            <pc:sldMk cId="1790120802" sldId="264"/>
            <ac:grpSpMk id="16" creationId="{2ADEC754-39A4-395B-22F3-79563FCF1AD3}"/>
          </ac:grpSpMkLst>
        </pc:grpChg>
        <pc:grpChg chg="add mod">
          <ac:chgData name="Vipul Chalotra" userId="cb23da51-df65-4e74-8b28-295bbc1ce1a4" providerId="ADAL" clId="{F9640D62-21A7-42AE-A17A-D3C97A91761F}" dt="2023-12-12T11:00:09.295" v="2059" actId="1037"/>
          <ac:grpSpMkLst>
            <pc:docMk/>
            <pc:sldMk cId="1790120802" sldId="264"/>
            <ac:grpSpMk id="17" creationId="{A10EB63F-73BD-C3D8-7349-CA3FD2F61526}"/>
          </ac:grpSpMkLst>
        </pc:grpChg>
        <pc:picChg chg="mod topLvl">
          <ac:chgData name="Vipul Chalotra" userId="cb23da51-df65-4e74-8b28-295bbc1ce1a4" providerId="ADAL" clId="{F9640D62-21A7-42AE-A17A-D3C97A91761F}" dt="2023-12-12T10:54:09.963" v="1819" actId="164"/>
          <ac:picMkLst>
            <pc:docMk/>
            <pc:sldMk cId="1790120802" sldId="264"/>
            <ac:picMk id="4" creationId="{F9803920-1C09-AD3E-58B1-8F12CFCEB17C}"/>
          </ac:picMkLst>
        </pc:picChg>
        <pc:picChg chg="mod topLvl">
          <ac:chgData name="Vipul Chalotra" userId="cb23da51-df65-4e74-8b28-295bbc1ce1a4" providerId="ADAL" clId="{F9640D62-21A7-42AE-A17A-D3C97A91761F}" dt="2023-12-12T10:54:12.954" v="1820" actId="164"/>
          <ac:picMkLst>
            <pc:docMk/>
            <pc:sldMk cId="1790120802" sldId="264"/>
            <ac:picMk id="6" creationId="{F892E7D2-1F9D-3DCD-F1D1-ED84360D208A}"/>
          </ac:picMkLst>
        </pc:picChg>
        <pc:picChg chg="mod topLvl">
          <ac:chgData name="Vipul Chalotra" userId="cb23da51-df65-4e74-8b28-295bbc1ce1a4" providerId="ADAL" clId="{F9640D62-21A7-42AE-A17A-D3C97A91761F}" dt="2023-12-12T10:54:09.963" v="1819" actId="164"/>
          <ac:picMkLst>
            <pc:docMk/>
            <pc:sldMk cId="1790120802" sldId="264"/>
            <ac:picMk id="10" creationId="{27A77ECE-DA95-B114-8B10-23C9F0B92E52}"/>
          </ac:picMkLst>
        </pc:picChg>
        <pc:picChg chg="mod topLvl">
          <ac:chgData name="Vipul Chalotra" userId="cb23da51-df65-4e74-8b28-295bbc1ce1a4" providerId="ADAL" clId="{F9640D62-21A7-42AE-A17A-D3C97A91761F}" dt="2023-12-12T10:54:12.954" v="1820" actId="164"/>
          <ac:picMkLst>
            <pc:docMk/>
            <pc:sldMk cId="1790120802" sldId="264"/>
            <ac:picMk id="13" creationId="{1C594E5B-038E-F75B-BC10-8242926E1948}"/>
          </ac:picMkLst>
        </pc:picChg>
      </pc:sldChg>
      <pc:sldChg chg="del">
        <pc:chgData name="Vipul Chalotra" userId="cb23da51-df65-4e74-8b28-295bbc1ce1a4" providerId="ADAL" clId="{F9640D62-21A7-42AE-A17A-D3C97A91761F}" dt="2023-12-12T14:11:29.374" v="2612" actId="47"/>
        <pc:sldMkLst>
          <pc:docMk/>
          <pc:sldMk cId="2292656108" sldId="265"/>
        </pc:sldMkLst>
      </pc:sldChg>
      <pc:sldChg chg="addSp delSp modSp mod setBg modNotesTx">
        <pc:chgData name="Vipul Chalotra" userId="cb23da51-df65-4e74-8b28-295bbc1ce1a4" providerId="ADAL" clId="{F9640D62-21A7-42AE-A17A-D3C97A91761F}" dt="2023-12-12T17:34:57.694" v="5708" actId="1076"/>
        <pc:sldMkLst>
          <pc:docMk/>
          <pc:sldMk cId="2701816744" sldId="266"/>
        </pc:sldMkLst>
        <pc:spChg chg="mod">
          <ac:chgData name="Vipul Chalotra" userId="cb23da51-df65-4e74-8b28-295bbc1ce1a4" providerId="ADAL" clId="{F9640D62-21A7-42AE-A17A-D3C97A91761F}" dt="2023-12-12T10:31:34.138" v="1582" actId="21"/>
          <ac:spMkLst>
            <pc:docMk/>
            <pc:sldMk cId="2701816744" sldId="266"/>
            <ac:spMk id="6" creationId="{96F32742-784D-AD2A-0E0B-39C808D171E4}"/>
          </ac:spMkLst>
        </pc:spChg>
        <pc:spChg chg="add mod">
          <ac:chgData name="Vipul Chalotra" userId="cb23da51-df65-4e74-8b28-295bbc1ce1a4" providerId="ADAL" clId="{F9640D62-21A7-42AE-A17A-D3C97A91761F}" dt="2023-12-12T16:02:35.555" v="3731" actId="1037"/>
          <ac:spMkLst>
            <pc:docMk/>
            <pc:sldMk cId="2701816744" sldId="266"/>
            <ac:spMk id="22" creationId="{1A3A448A-F98B-7F6A-93FB-B75EA90E7750}"/>
          </ac:spMkLst>
        </pc:spChg>
        <pc:spChg chg="add mod">
          <ac:chgData name="Vipul Chalotra" userId="cb23da51-df65-4e74-8b28-295bbc1ce1a4" providerId="ADAL" clId="{F9640D62-21A7-42AE-A17A-D3C97A91761F}" dt="2023-12-12T16:02:35.555" v="3731" actId="1037"/>
          <ac:spMkLst>
            <pc:docMk/>
            <pc:sldMk cId="2701816744" sldId="266"/>
            <ac:spMk id="23" creationId="{DDA0A5FF-774D-EF6F-F695-E325F6C3134D}"/>
          </ac:spMkLst>
        </pc:spChg>
        <pc:grpChg chg="add del mod">
          <ac:chgData name="Vipul Chalotra" userId="cb23da51-df65-4e74-8b28-295bbc1ce1a4" providerId="ADAL" clId="{F9640D62-21A7-42AE-A17A-D3C97A91761F}" dt="2023-12-12T10:43:40.054" v="1705" actId="165"/>
          <ac:grpSpMkLst>
            <pc:docMk/>
            <pc:sldMk cId="2701816744" sldId="266"/>
            <ac:grpSpMk id="7" creationId="{29A76138-A0D3-06C8-39EA-79A61B9E8F83}"/>
          </ac:grpSpMkLst>
        </pc:grpChg>
        <pc:grpChg chg="add mod">
          <ac:chgData name="Vipul Chalotra" userId="cb23da51-df65-4e74-8b28-295bbc1ce1a4" providerId="ADAL" clId="{F9640D62-21A7-42AE-A17A-D3C97A91761F}" dt="2023-12-12T16:02:35.555" v="3731" actId="1037"/>
          <ac:grpSpMkLst>
            <pc:docMk/>
            <pc:sldMk cId="2701816744" sldId="266"/>
            <ac:grpSpMk id="20" creationId="{E7E3B51A-29F5-5E35-C172-3F1CEF7FAA7B}"/>
          </ac:grpSpMkLst>
        </pc:grpChg>
        <pc:graphicFrameChg chg="del mod modGraphic">
          <ac:chgData name="Vipul Chalotra" userId="cb23da51-df65-4e74-8b28-295bbc1ce1a4" providerId="ADAL" clId="{F9640D62-21A7-42AE-A17A-D3C97A91761F}" dt="2023-12-12T10:38:54.586" v="1671" actId="478"/>
          <ac:graphicFrameMkLst>
            <pc:docMk/>
            <pc:sldMk cId="2701816744" sldId="266"/>
            <ac:graphicFrameMk id="4" creationId="{01B0B7D6-1422-F526-5285-891BD5089FE9}"/>
          </ac:graphicFrameMkLst>
        </pc:graphicFrameChg>
        <pc:graphicFrameChg chg="add del mod modGraphic">
          <ac:chgData name="Vipul Chalotra" userId="cb23da51-df65-4e74-8b28-295bbc1ce1a4" providerId="ADAL" clId="{F9640D62-21A7-42AE-A17A-D3C97A91761F}" dt="2023-12-12T10:45:13.717" v="1747" actId="478"/>
          <ac:graphicFrameMkLst>
            <pc:docMk/>
            <pc:sldMk cId="2701816744" sldId="266"/>
            <ac:graphicFrameMk id="15" creationId="{22515F38-B996-FD47-E525-5455615CD212}"/>
          </ac:graphicFrameMkLst>
        </pc:graphicFrameChg>
        <pc:graphicFrameChg chg="add del mod modGraphic">
          <ac:chgData name="Vipul Chalotra" userId="cb23da51-df65-4e74-8b28-295bbc1ce1a4" providerId="ADAL" clId="{F9640D62-21A7-42AE-A17A-D3C97A91761F}" dt="2023-12-12T17:32:30.890" v="5697" actId="478"/>
          <ac:graphicFrameMkLst>
            <pc:docMk/>
            <pc:sldMk cId="2701816744" sldId="266"/>
            <ac:graphicFrameMk id="16" creationId="{EFAAFC00-0B3D-08CD-9144-EB06EEB5602D}"/>
          </ac:graphicFrameMkLst>
        </pc:graphicFrameChg>
        <pc:graphicFrameChg chg="add del mod modGraphic">
          <ac:chgData name="Vipul Chalotra" userId="cb23da51-df65-4e74-8b28-295bbc1ce1a4" providerId="ADAL" clId="{F9640D62-21A7-42AE-A17A-D3C97A91761F}" dt="2023-12-12T17:34:32.602" v="5703" actId="478"/>
          <ac:graphicFrameMkLst>
            <pc:docMk/>
            <pc:sldMk cId="2701816744" sldId="266"/>
            <ac:graphicFrameMk id="21" creationId="{B2892CF5-3A11-35A7-88BA-50F406595244}"/>
          </ac:graphicFrameMkLst>
        </pc:graphicFrameChg>
        <pc:picChg chg="mod topLvl">
          <ac:chgData name="Vipul Chalotra" userId="cb23da51-df65-4e74-8b28-295bbc1ce1a4" providerId="ADAL" clId="{F9640D62-21A7-42AE-A17A-D3C97A91761F}" dt="2023-12-12T10:44:09.465" v="1727" actId="164"/>
          <ac:picMkLst>
            <pc:docMk/>
            <pc:sldMk cId="2701816744" sldId="266"/>
            <ac:picMk id="10" creationId="{BCF54719-6948-B4DB-111D-1B00C7E55974}"/>
          </ac:picMkLst>
        </pc:picChg>
        <pc:picChg chg="mod topLvl">
          <ac:chgData name="Vipul Chalotra" userId="cb23da51-df65-4e74-8b28-295bbc1ce1a4" providerId="ADAL" clId="{F9640D62-21A7-42AE-A17A-D3C97A91761F}" dt="2023-12-12T10:45:36.617" v="1750" actId="14100"/>
          <ac:picMkLst>
            <pc:docMk/>
            <pc:sldMk cId="2701816744" sldId="266"/>
            <ac:picMk id="12" creationId="{EE83B4CC-8594-ED4E-D53B-8E2F7EBED146}"/>
          </ac:picMkLst>
        </pc:picChg>
        <pc:picChg chg="mod topLvl">
          <ac:chgData name="Vipul Chalotra" userId="cb23da51-df65-4e74-8b28-295bbc1ce1a4" providerId="ADAL" clId="{F9640D62-21A7-42AE-A17A-D3C97A91761F}" dt="2023-12-12T10:44:09.465" v="1727" actId="164"/>
          <ac:picMkLst>
            <pc:docMk/>
            <pc:sldMk cId="2701816744" sldId="266"/>
            <ac:picMk id="13" creationId="{6D9CB8BF-6A53-F566-CAB2-4A3116762F2B}"/>
          </ac:picMkLst>
        </pc:picChg>
        <pc:picChg chg="mod topLvl">
          <ac:chgData name="Vipul Chalotra" userId="cb23da51-df65-4e74-8b28-295bbc1ce1a4" providerId="ADAL" clId="{F9640D62-21A7-42AE-A17A-D3C97A91761F}" dt="2023-12-12T10:44:09.465" v="1727" actId="164"/>
          <ac:picMkLst>
            <pc:docMk/>
            <pc:sldMk cId="2701816744" sldId="266"/>
            <ac:picMk id="14" creationId="{D01E5821-F8FB-2487-6E13-87A7DB069104}"/>
          </ac:picMkLst>
        </pc:picChg>
        <pc:picChg chg="add mod">
          <ac:chgData name="Vipul Chalotra" userId="cb23da51-df65-4e74-8b28-295bbc1ce1a4" providerId="ADAL" clId="{F9640D62-21A7-42AE-A17A-D3C97A91761F}" dt="2023-12-12T10:44:05.878" v="1726" actId="571"/>
          <ac:picMkLst>
            <pc:docMk/>
            <pc:sldMk cId="2701816744" sldId="266"/>
            <ac:picMk id="17" creationId="{C93EAE31-CF23-C9CC-5490-FD4C9F289CB5}"/>
          </ac:picMkLst>
        </pc:picChg>
        <pc:picChg chg="add mod">
          <ac:chgData name="Vipul Chalotra" userId="cb23da51-df65-4e74-8b28-295bbc1ce1a4" providerId="ADAL" clId="{F9640D62-21A7-42AE-A17A-D3C97A91761F}" dt="2023-12-12T10:44:05.878" v="1726" actId="571"/>
          <ac:picMkLst>
            <pc:docMk/>
            <pc:sldMk cId="2701816744" sldId="266"/>
            <ac:picMk id="18" creationId="{84712E3B-4B23-70AF-3004-CF36967663F8}"/>
          </ac:picMkLst>
        </pc:picChg>
        <pc:picChg chg="add mod">
          <ac:chgData name="Vipul Chalotra" userId="cb23da51-df65-4e74-8b28-295bbc1ce1a4" providerId="ADAL" clId="{F9640D62-21A7-42AE-A17A-D3C97A91761F}" dt="2023-12-12T10:44:05.878" v="1726" actId="571"/>
          <ac:picMkLst>
            <pc:docMk/>
            <pc:sldMk cId="2701816744" sldId="266"/>
            <ac:picMk id="19" creationId="{BEF04F62-5DD9-53BF-B338-C5F86BA42B12}"/>
          </ac:picMkLst>
        </pc:picChg>
        <pc:picChg chg="add mod">
          <ac:chgData name="Vipul Chalotra" userId="cb23da51-df65-4e74-8b28-295bbc1ce1a4" providerId="ADAL" clId="{F9640D62-21A7-42AE-A17A-D3C97A91761F}" dt="2023-12-12T17:33:01.681" v="5702" actId="1076"/>
          <ac:picMkLst>
            <pc:docMk/>
            <pc:sldMk cId="2701816744" sldId="266"/>
            <ac:picMk id="25" creationId="{3DB64832-6232-752B-E9A4-6F7576A2BDDB}"/>
          </ac:picMkLst>
        </pc:picChg>
        <pc:picChg chg="add mod">
          <ac:chgData name="Vipul Chalotra" userId="cb23da51-df65-4e74-8b28-295bbc1ce1a4" providerId="ADAL" clId="{F9640D62-21A7-42AE-A17A-D3C97A91761F}" dt="2023-12-12T17:34:57.694" v="5708" actId="1076"/>
          <ac:picMkLst>
            <pc:docMk/>
            <pc:sldMk cId="2701816744" sldId="266"/>
            <ac:picMk id="27" creationId="{32E49CBF-B21B-DB8F-A2DD-541E58BF6CEC}"/>
          </ac:picMkLst>
        </pc:picChg>
      </pc:sldChg>
      <pc:sldChg chg="addSp modSp del mod">
        <pc:chgData name="Vipul Chalotra" userId="cb23da51-df65-4e74-8b28-295bbc1ce1a4" providerId="ADAL" clId="{F9640D62-21A7-42AE-A17A-D3C97A91761F}" dt="2023-12-12T14:11:41.566" v="2613" actId="47"/>
        <pc:sldMkLst>
          <pc:docMk/>
          <pc:sldMk cId="3382085639" sldId="268"/>
        </pc:sldMkLst>
        <pc:grpChg chg="add mod">
          <ac:chgData name="Vipul Chalotra" userId="cb23da51-df65-4e74-8b28-295bbc1ce1a4" providerId="ADAL" clId="{F9640D62-21A7-42AE-A17A-D3C97A91761F}" dt="2023-12-12T10:34:03.268" v="1590" actId="14100"/>
          <ac:grpSpMkLst>
            <pc:docMk/>
            <pc:sldMk cId="3382085639" sldId="268"/>
            <ac:grpSpMk id="2" creationId="{41F11CA2-94C9-FF5E-BB46-A85CC1D6BEC1}"/>
          </ac:grpSpMkLst>
        </pc:grpChg>
        <pc:picChg chg="mod">
          <ac:chgData name="Vipul Chalotra" userId="cb23da51-df65-4e74-8b28-295bbc1ce1a4" providerId="ADAL" clId="{F9640D62-21A7-42AE-A17A-D3C97A91761F}" dt="2023-12-12T10:33:55.256" v="1589" actId="164"/>
          <ac:picMkLst>
            <pc:docMk/>
            <pc:sldMk cId="3382085639" sldId="268"/>
            <ac:picMk id="10" creationId="{36385B08-5885-EC0D-3CB6-8371C2C777CA}"/>
          </ac:picMkLst>
        </pc:picChg>
        <pc:picChg chg="mod">
          <ac:chgData name="Vipul Chalotra" userId="cb23da51-df65-4e74-8b28-295bbc1ce1a4" providerId="ADAL" clId="{F9640D62-21A7-42AE-A17A-D3C97A91761F}" dt="2023-12-12T10:33:55.256" v="1589" actId="164"/>
          <ac:picMkLst>
            <pc:docMk/>
            <pc:sldMk cId="3382085639" sldId="268"/>
            <ac:picMk id="13" creationId="{E5A4406C-F08E-0409-A621-D6A35BAF0D16}"/>
          </ac:picMkLst>
        </pc:picChg>
        <pc:picChg chg="mod">
          <ac:chgData name="Vipul Chalotra" userId="cb23da51-df65-4e74-8b28-295bbc1ce1a4" providerId="ADAL" clId="{F9640D62-21A7-42AE-A17A-D3C97A91761F}" dt="2023-12-12T10:33:55.256" v="1589" actId="164"/>
          <ac:picMkLst>
            <pc:docMk/>
            <pc:sldMk cId="3382085639" sldId="268"/>
            <ac:picMk id="15" creationId="{E76F5773-AEEA-57BC-813E-294556AC09F1}"/>
          </ac:picMkLst>
        </pc:picChg>
        <pc:picChg chg="mod">
          <ac:chgData name="Vipul Chalotra" userId="cb23da51-df65-4e74-8b28-295bbc1ce1a4" providerId="ADAL" clId="{F9640D62-21A7-42AE-A17A-D3C97A91761F}" dt="2023-12-12T10:33:55.256" v="1589" actId="164"/>
          <ac:picMkLst>
            <pc:docMk/>
            <pc:sldMk cId="3382085639" sldId="268"/>
            <ac:picMk id="17" creationId="{B7AF6791-99D2-4C62-769F-CBBD29ECF7E0}"/>
          </ac:picMkLst>
        </pc:picChg>
      </pc:sldChg>
      <pc:sldChg chg="addSp delSp modSp del mod modNotesTx">
        <pc:chgData name="Vipul Chalotra" userId="cb23da51-df65-4e74-8b28-295bbc1ce1a4" providerId="ADAL" clId="{F9640D62-21A7-42AE-A17A-D3C97A91761F}" dt="2023-12-12T14:11:44.807" v="2614" actId="47"/>
        <pc:sldMkLst>
          <pc:docMk/>
          <pc:sldMk cId="208646106" sldId="269"/>
        </pc:sldMkLst>
        <pc:spChg chg="del mod">
          <ac:chgData name="Vipul Chalotra" userId="cb23da51-df65-4e74-8b28-295bbc1ce1a4" providerId="ADAL" clId="{F9640D62-21A7-42AE-A17A-D3C97A91761F}" dt="2023-12-12T11:23:49.700" v="2281" actId="478"/>
          <ac:spMkLst>
            <pc:docMk/>
            <pc:sldMk cId="208646106" sldId="269"/>
            <ac:spMk id="7" creationId="{1A343B29-C0C6-CE1B-76B0-A10C933B98C3}"/>
          </ac:spMkLst>
        </pc:spChg>
        <pc:graphicFrameChg chg="add mod">
          <ac:chgData name="Vipul Chalotra" userId="cb23da51-df65-4e74-8b28-295bbc1ce1a4" providerId="ADAL" clId="{F9640D62-21A7-42AE-A17A-D3C97A91761F}" dt="2023-12-12T11:23:40.743" v="2279" actId="1076"/>
          <ac:graphicFrameMkLst>
            <pc:docMk/>
            <pc:sldMk cId="208646106" sldId="269"/>
            <ac:graphicFrameMk id="4" creationId="{5C9C5B3B-EE98-255A-A519-3631270D70E9}"/>
          </ac:graphicFrameMkLst>
        </pc:graphicFrameChg>
      </pc:sldChg>
      <pc:sldChg chg="modSp del mod">
        <pc:chgData name="Vipul Chalotra" userId="cb23da51-df65-4e74-8b28-295bbc1ce1a4" providerId="ADAL" clId="{F9640D62-21A7-42AE-A17A-D3C97A91761F}" dt="2023-12-12T14:10:47.514" v="2608" actId="2696"/>
        <pc:sldMkLst>
          <pc:docMk/>
          <pc:sldMk cId="3634533423" sldId="270"/>
        </pc:sldMkLst>
        <pc:spChg chg="mod">
          <ac:chgData name="Vipul Chalotra" userId="cb23da51-df65-4e74-8b28-295bbc1ce1a4" providerId="ADAL" clId="{F9640D62-21A7-42AE-A17A-D3C97A91761F}" dt="2023-12-11T19:28:40.834" v="1545" actId="6549"/>
          <ac:spMkLst>
            <pc:docMk/>
            <pc:sldMk cId="3634533423" sldId="270"/>
            <ac:spMk id="7" creationId="{1A343B29-C0C6-CE1B-76B0-A10C933B98C3}"/>
          </ac:spMkLst>
        </pc:spChg>
      </pc:sldChg>
      <pc:sldChg chg="modSp del mod modNotesTx">
        <pc:chgData name="Vipul Chalotra" userId="cb23da51-df65-4e74-8b28-295bbc1ce1a4" providerId="ADAL" clId="{F9640D62-21A7-42AE-A17A-D3C97A91761F}" dt="2023-12-12T14:10:49.094" v="2609" actId="47"/>
        <pc:sldMkLst>
          <pc:docMk/>
          <pc:sldMk cId="2519347889" sldId="271"/>
        </pc:sldMkLst>
        <pc:spChg chg="mod">
          <ac:chgData name="Vipul Chalotra" userId="cb23da51-df65-4e74-8b28-295bbc1ce1a4" providerId="ADAL" clId="{F9640D62-21A7-42AE-A17A-D3C97A91761F}" dt="2023-12-11T19:23:59.108" v="1242" actId="20577"/>
          <ac:spMkLst>
            <pc:docMk/>
            <pc:sldMk cId="2519347889" sldId="271"/>
            <ac:spMk id="7" creationId="{1A343B29-C0C6-CE1B-76B0-A10C933B98C3}"/>
          </ac:spMkLst>
        </pc:spChg>
      </pc:sldChg>
      <pc:sldChg chg="modSp del mod">
        <pc:chgData name="Vipul Chalotra" userId="cb23da51-df65-4e74-8b28-295bbc1ce1a4" providerId="ADAL" clId="{F9640D62-21A7-42AE-A17A-D3C97A91761F}" dt="2023-12-12T14:10:50.796" v="2610" actId="47"/>
        <pc:sldMkLst>
          <pc:docMk/>
          <pc:sldMk cId="881096635" sldId="272"/>
        </pc:sldMkLst>
        <pc:spChg chg="mod">
          <ac:chgData name="Vipul Chalotra" userId="cb23da51-df65-4e74-8b28-295bbc1ce1a4" providerId="ADAL" clId="{F9640D62-21A7-42AE-A17A-D3C97A91761F}" dt="2023-12-11T19:23:17.661" v="1228" actId="20577"/>
          <ac:spMkLst>
            <pc:docMk/>
            <pc:sldMk cId="881096635" sldId="272"/>
            <ac:spMk id="7" creationId="{1A343B29-C0C6-CE1B-76B0-A10C933B98C3}"/>
          </ac:spMkLst>
        </pc:spChg>
      </pc:sldChg>
      <pc:sldChg chg="addSp delSp modSp mod">
        <pc:chgData name="Vipul Chalotra" userId="cb23da51-df65-4e74-8b28-295bbc1ce1a4" providerId="ADAL" clId="{F9640D62-21A7-42AE-A17A-D3C97A91761F}" dt="2023-12-12T15:14:09.017" v="2658" actId="207"/>
        <pc:sldMkLst>
          <pc:docMk/>
          <pc:sldMk cId="3438170376" sldId="273"/>
        </pc:sldMkLst>
        <pc:spChg chg="del mod ord">
          <ac:chgData name="Vipul Chalotra" userId="cb23da51-df65-4e74-8b28-295bbc1ce1a4" providerId="ADAL" clId="{F9640D62-21A7-42AE-A17A-D3C97A91761F}" dt="2023-12-12T15:01:51.745" v="2627" actId="478"/>
          <ac:spMkLst>
            <pc:docMk/>
            <pc:sldMk cId="3438170376" sldId="273"/>
            <ac:spMk id="2" creationId="{8D1894E6-E086-1F3F-52B9-CE28700F4CE1}"/>
          </ac:spMkLst>
        </pc:spChg>
        <pc:spChg chg="ord">
          <ac:chgData name="Vipul Chalotra" userId="cb23da51-df65-4e74-8b28-295bbc1ce1a4" providerId="ADAL" clId="{F9640D62-21A7-42AE-A17A-D3C97A91761F}" dt="2023-12-12T11:10:31.593" v="2211" actId="166"/>
          <ac:spMkLst>
            <pc:docMk/>
            <pc:sldMk cId="3438170376" sldId="273"/>
            <ac:spMk id="3" creationId="{8A0472E5-D39A-6A9B-0B8B-EDEE9233DAAE}"/>
          </ac:spMkLst>
        </pc:spChg>
        <pc:spChg chg="del">
          <ac:chgData name="Vipul Chalotra" userId="cb23da51-df65-4e74-8b28-295bbc1ce1a4" providerId="ADAL" clId="{F9640D62-21A7-42AE-A17A-D3C97A91761F}" dt="2023-12-12T11:07:45.679" v="2194" actId="478"/>
          <ac:spMkLst>
            <pc:docMk/>
            <pc:sldMk cId="3438170376" sldId="273"/>
            <ac:spMk id="6" creationId="{4F0FE747-0EE3-7C50-490B-4DA516ECB71B}"/>
          </ac:spMkLst>
        </pc:spChg>
        <pc:spChg chg="add del mod">
          <ac:chgData name="Vipul Chalotra" userId="cb23da51-df65-4e74-8b28-295bbc1ce1a4" providerId="ADAL" clId="{F9640D62-21A7-42AE-A17A-D3C97A91761F}" dt="2023-12-12T11:09:52.148" v="2208" actId="478"/>
          <ac:spMkLst>
            <pc:docMk/>
            <pc:sldMk cId="3438170376" sldId="273"/>
            <ac:spMk id="7" creationId="{1FABC5CE-281B-2003-E970-063C10EF58D2}"/>
          </ac:spMkLst>
        </pc:spChg>
        <pc:spChg chg="mod ord">
          <ac:chgData name="Vipul Chalotra" userId="cb23da51-df65-4e74-8b28-295bbc1ce1a4" providerId="ADAL" clId="{F9640D62-21A7-42AE-A17A-D3C97A91761F}" dt="2023-12-12T15:14:09.017" v="2658" actId="207"/>
          <ac:spMkLst>
            <pc:docMk/>
            <pc:sldMk cId="3438170376" sldId="273"/>
            <ac:spMk id="9" creationId="{CC419F11-524E-CC80-FA86-8708D9E98271}"/>
          </ac:spMkLst>
        </pc:spChg>
        <pc:spChg chg="add del mod">
          <ac:chgData name="Vipul Chalotra" userId="cb23da51-df65-4e74-8b28-295bbc1ce1a4" providerId="ADAL" clId="{F9640D62-21A7-42AE-A17A-D3C97A91761F}" dt="2023-12-12T15:01:53.762" v="2628" actId="478"/>
          <ac:spMkLst>
            <pc:docMk/>
            <pc:sldMk cId="3438170376" sldId="273"/>
            <ac:spMk id="10" creationId="{DD2130D8-7D10-8D38-6DAF-BB56D940D094}"/>
          </ac:spMkLst>
        </pc:spChg>
        <pc:spChg chg="mod ord">
          <ac:chgData name="Vipul Chalotra" userId="cb23da51-df65-4e74-8b28-295bbc1ce1a4" providerId="ADAL" clId="{F9640D62-21A7-42AE-A17A-D3C97A91761F}" dt="2023-12-12T15:14:09.017" v="2658" actId="207"/>
          <ac:spMkLst>
            <pc:docMk/>
            <pc:sldMk cId="3438170376" sldId="273"/>
            <ac:spMk id="11" creationId="{811AF671-F9AA-7D30-13BA-4D4D25E5B7CE}"/>
          </ac:spMkLst>
        </pc:spChg>
        <pc:spChg chg="add mod">
          <ac:chgData name="Vipul Chalotra" userId="cb23da51-df65-4e74-8b28-295bbc1ce1a4" providerId="ADAL" clId="{F9640D62-21A7-42AE-A17A-D3C97A91761F}" dt="2023-12-12T15:02:36.756" v="2633" actId="1076"/>
          <ac:spMkLst>
            <pc:docMk/>
            <pc:sldMk cId="3438170376" sldId="273"/>
            <ac:spMk id="12" creationId="{2F8862F4-F588-A9F9-CF1C-5E47415A142E}"/>
          </ac:spMkLst>
        </pc:spChg>
        <pc:spChg chg="add del mod">
          <ac:chgData name="Vipul Chalotra" userId="cb23da51-df65-4e74-8b28-295bbc1ce1a4" providerId="ADAL" clId="{F9640D62-21A7-42AE-A17A-D3C97A91761F}" dt="2023-12-12T15:02:39.851" v="2634" actId="478"/>
          <ac:spMkLst>
            <pc:docMk/>
            <pc:sldMk cId="3438170376" sldId="273"/>
            <ac:spMk id="13" creationId="{7FF437E4-E8AB-0D2A-C2D1-20299900CFA1}"/>
          </ac:spMkLst>
        </pc:spChg>
        <pc:graphicFrameChg chg="mod">
          <ac:chgData name="Vipul Chalotra" userId="cb23da51-df65-4e74-8b28-295bbc1ce1a4" providerId="ADAL" clId="{F9640D62-21A7-42AE-A17A-D3C97A91761F}" dt="2023-12-12T15:01:39.898" v="2626" actId="14100"/>
          <ac:graphicFrameMkLst>
            <pc:docMk/>
            <pc:sldMk cId="3438170376" sldId="273"/>
            <ac:graphicFrameMk id="4" creationId="{32D7DC4F-2CE0-8108-CAF5-634DA6181010}"/>
          </ac:graphicFrameMkLst>
        </pc:graphicFrameChg>
      </pc:sldChg>
      <pc:sldChg chg="addSp delSp modSp mod">
        <pc:chgData name="Vipul Chalotra" userId="cb23da51-df65-4e74-8b28-295bbc1ce1a4" providerId="ADAL" clId="{F9640D62-21A7-42AE-A17A-D3C97A91761F}" dt="2023-12-12T15:14:16.057" v="2659" actId="207"/>
        <pc:sldMkLst>
          <pc:docMk/>
          <pc:sldMk cId="3306470784" sldId="274"/>
        </pc:sldMkLst>
        <pc:spChg chg="del">
          <ac:chgData name="Vipul Chalotra" userId="cb23da51-df65-4e74-8b28-295bbc1ce1a4" providerId="ADAL" clId="{F9640D62-21A7-42AE-A17A-D3C97A91761F}" dt="2023-12-12T11:13:01.262" v="2219" actId="478"/>
          <ac:spMkLst>
            <pc:docMk/>
            <pc:sldMk cId="3306470784" sldId="274"/>
            <ac:spMk id="2" creationId="{8D1894E6-E086-1F3F-52B9-CE28700F4CE1}"/>
          </ac:spMkLst>
        </pc:spChg>
        <pc:spChg chg="ord">
          <ac:chgData name="Vipul Chalotra" userId="cb23da51-df65-4e74-8b28-295bbc1ce1a4" providerId="ADAL" clId="{F9640D62-21A7-42AE-A17A-D3C97A91761F}" dt="2023-12-12T11:14:22.403" v="2229" actId="166"/>
          <ac:spMkLst>
            <pc:docMk/>
            <pc:sldMk cId="3306470784" sldId="274"/>
            <ac:spMk id="3" creationId="{8A0472E5-D39A-6A9B-0B8B-EDEE9233DAAE}"/>
          </ac:spMkLst>
        </pc:spChg>
        <pc:spChg chg="add del mod">
          <ac:chgData name="Vipul Chalotra" userId="cb23da51-df65-4e74-8b28-295bbc1ce1a4" providerId="ADAL" clId="{F9640D62-21A7-42AE-A17A-D3C97A91761F}" dt="2023-12-12T11:13:04.643" v="2220" actId="478"/>
          <ac:spMkLst>
            <pc:docMk/>
            <pc:sldMk cId="3306470784" sldId="274"/>
            <ac:spMk id="6" creationId="{D91491BA-0CFF-C3D7-DCC2-5E4207035028}"/>
          </ac:spMkLst>
        </pc:spChg>
        <pc:spChg chg="del">
          <ac:chgData name="Vipul Chalotra" userId="cb23da51-df65-4e74-8b28-295bbc1ce1a4" providerId="ADAL" clId="{F9640D62-21A7-42AE-A17A-D3C97A91761F}" dt="2023-12-12T11:12:41.972" v="2217" actId="478"/>
          <ac:spMkLst>
            <pc:docMk/>
            <pc:sldMk cId="3306470784" sldId="274"/>
            <ac:spMk id="8" creationId="{572501C5-9C53-DF0C-88D4-5145B924D82D}"/>
          </ac:spMkLst>
        </pc:spChg>
        <pc:spChg chg="mod ord">
          <ac:chgData name="Vipul Chalotra" userId="cb23da51-df65-4e74-8b28-295bbc1ce1a4" providerId="ADAL" clId="{F9640D62-21A7-42AE-A17A-D3C97A91761F}" dt="2023-12-12T15:14:16.057" v="2659" actId="207"/>
          <ac:spMkLst>
            <pc:docMk/>
            <pc:sldMk cId="3306470784" sldId="274"/>
            <ac:spMk id="9" creationId="{CC419F11-524E-CC80-FA86-8708D9E98271}"/>
          </ac:spMkLst>
        </pc:spChg>
        <pc:spChg chg="add del mod">
          <ac:chgData name="Vipul Chalotra" userId="cb23da51-df65-4e74-8b28-295bbc1ce1a4" providerId="ADAL" clId="{F9640D62-21A7-42AE-A17A-D3C97A91761F}" dt="2023-12-12T15:02:59.753" v="2635" actId="478"/>
          <ac:spMkLst>
            <pc:docMk/>
            <pc:sldMk cId="3306470784" sldId="274"/>
            <ac:spMk id="10" creationId="{25C91723-0177-7274-745C-0F756BFC2E70}"/>
          </ac:spMkLst>
        </pc:spChg>
        <pc:spChg chg="mod ord">
          <ac:chgData name="Vipul Chalotra" userId="cb23da51-df65-4e74-8b28-295bbc1ce1a4" providerId="ADAL" clId="{F9640D62-21A7-42AE-A17A-D3C97A91761F}" dt="2023-12-12T15:14:16.057" v="2659" actId="207"/>
          <ac:spMkLst>
            <pc:docMk/>
            <pc:sldMk cId="3306470784" sldId="274"/>
            <ac:spMk id="11" creationId="{811AF671-F9AA-7D30-13BA-4D4D25E5B7CE}"/>
          </ac:spMkLst>
        </pc:spChg>
        <pc:spChg chg="add del mod">
          <ac:chgData name="Vipul Chalotra" userId="cb23da51-df65-4e74-8b28-295bbc1ce1a4" providerId="ADAL" clId="{F9640D62-21A7-42AE-A17A-D3C97A91761F}" dt="2023-12-12T15:03:02.583" v="2636" actId="478"/>
          <ac:spMkLst>
            <pc:docMk/>
            <pc:sldMk cId="3306470784" sldId="274"/>
            <ac:spMk id="13" creationId="{E549648B-4128-8A61-73E4-870DF46D4176}"/>
          </ac:spMkLst>
        </pc:spChg>
        <pc:spChg chg="add mod">
          <ac:chgData name="Vipul Chalotra" userId="cb23da51-df65-4e74-8b28-295bbc1ce1a4" providerId="ADAL" clId="{F9640D62-21A7-42AE-A17A-D3C97A91761F}" dt="2023-12-12T15:03:05.342" v="2639" actId="20577"/>
          <ac:spMkLst>
            <pc:docMk/>
            <pc:sldMk cId="3306470784" sldId="274"/>
            <ac:spMk id="14" creationId="{7FA801A4-F3C9-3806-D8F0-CA47916EC862}"/>
          </ac:spMkLst>
        </pc:spChg>
        <pc:graphicFrameChg chg="mod ord">
          <ac:chgData name="Vipul Chalotra" userId="cb23da51-df65-4e74-8b28-295bbc1ce1a4" providerId="ADAL" clId="{F9640D62-21A7-42AE-A17A-D3C97A91761F}" dt="2023-12-12T14:54:35.237" v="2623" actId="14100"/>
          <ac:graphicFrameMkLst>
            <pc:docMk/>
            <pc:sldMk cId="3306470784" sldId="274"/>
            <ac:graphicFrameMk id="7" creationId="{24254DD2-4803-B226-0153-38E6F756256A}"/>
          </ac:graphicFrameMkLst>
        </pc:graphicFrameChg>
      </pc:sldChg>
      <pc:sldChg chg="addSp delSp modSp mod">
        <pc:chgData name="Vipul Chalotra" userId="cb23da51-df65-4e74-8b28-295bbc1ce1a4" providerId="ADAL" clId="{F9640D62-21A7-42AE-A17A-D3C97A91761F}" dt="2023-12-12T15:14:25.124" v="2660" actId="207"/>
        <pc:sldMkLst>
          <pc:docMk/>
          <pc:sldMk cId="3041021716" sldId="275"/>
        </pc:sldMkLst>
        <pc:spChg chg="del">
          <ac:chgData name="Vipul Chalotra" userId="cb23da51-df65-4e74-8b28-295bbc1ce1a4" providerId="ADAL" clId="{F9640D62-21A7-42AE-A17A-D3C97A91761F}" dt="2023-12-12T11:15:50.889" v="2238" actId="478"/>
          <ac:spMkLst>
            <pc:docMk/>
            <pc:sldMk cId="3041021716" sldId="275"/>
            <ac:spMk id="2" creationId="{8D1894E6-E086-1F3F-52B9-CE28700F4CE1}"/>
          </ac:spMkLst>
        </pc:spChg>
        <pc:spChg chg="del">
          <ac:chgData name="Vipul Chalotra" userId="cb23da51-df65-4e74-8b28-295bbc1ce1a4" providerId="ADAL" clId="{F9640D62-21A7-42AE-A17A-D3C97A91761F}" dt="2023-12-12T11:15:48.373" v="2237" actId="478"/>
          <ac:spMkLst>
            <pc:docMk/>
            <pc:sldMk cId="3041021716" sldId="275"/>
            <ac:spMk id="6" creationId="{4F0FE747-0EE3-7C50-490B-4DA516ECB71B}"/>
          </ac:spMkLst>
        </pc:spChg>
        <pc:spChg chg="add del mod">
          <ac:chgData name="Vipul Chalotra" userId="cb23da51-df65-4e74-8b28-295bbc1ce1a4" providerId="ADAL" clId="{F9640D62-21A7-42AE-A17A-D3C97A91761F}" dt="2023-12-12T11:15:54.531" v="2239" actId="478"/>
          <ac:spMkLst>
            <pc:docMk/>
            <pc:sldMk cId="3041021716" sldId="275"/>
            <ac:spMk id="8" creationId="{B86CE285-5BAA-46D5-0188-7F452B5C4542}"/>
          </ac:spMkLst>
        </pc:spChg>
        <pc:spChg chg="mod">
          <ac:chgData name="Vipul Chalotra" userId="cb23da51-df65-4e74-8b28-295bbc1ce1a4" providerId="ADAL" clId="{F9640D62-21A7-42AE-A17A-D3C97A91761F}" dt="2023-12-12T15:14:25.124" v="2660" actId="207"/>
          <ac:spMkLst>
            <pc:docMk/>
            <pc:sldMk cId="3041021716" sldId="275"/>
            <ac:spMk id="9" creationId="{CC419F11-524E-CC80-FA86-8708D9E98271}"/>
          </ac:spMkLst>
        </pc:spChg>
        <pc:spChg chg="add del mod">
          <ac:chgData name="Vipul Chalotra" userId="cb23da51-df65-4e74-8b28-295bbc1ce1a4" providerId="ADAL" clId="{F9640D62-21A7-42AE-A17A-D3C97A91761F}" dt="2023-12-12T14:50:25.334" v="2617" actId="478"/>
          <ac:spMkLst>
            <pc:docMk/>
            <pc:sldMk cId="3041021716" sldId="275"/>
            <ac:spMk id="10" creationId="{74E1E797-772B-E036-9E8F-62364950DC45}"/>
          </ac:spMkLst>
        </pc:spChg>
        <pc:spChg chg="mod">
          <ac:chgData name="Vipul Chalotra" userId="cb23da51-df65-4e74-8b28-295bbc1ce1a4" providerId="ADAL" clId="{F9640D62-21A7-42AE-A17A-D3C97A91761F}" dt="2023-12-12T15:14:25.124" v="2660" actId="207"/>
          <ac:spMkLst>
            <pc:docMk/>
            <pc:sldMk cId="3041021716" sldId="275"/>
            <ac:spMk id="11" creationId="{811AF671-F9AA-7D30-13BA-4D4D25E5B7CE}"/>
          </ac:spMkLst>
        </pc:spChg>
        <pc:spChg chg="add del mod">
          <ac:chgData name="Vipul Chalotra" userId="cb23da51-df65-4e74-8b28-295bbc1ce1a4" providerId="ADAL" clId="{F9640D62-21A7-42AE-A17A-D3C97A91761F}" dt="2023-12-12T14:50:27.506" v="2618" actId="478"/>
          <ac:spMkLst>
            <pc:docMk/>
            <pc:sldMk cId="3041021716" sldId="275"/>
            <ac:spMk id="13" creationId="{27A5B61D-5A76-472C-387A-3FFBD0FA6D23}"/>
          </ac:spMkLst>
        </pc:spChg>
        <pc:spChg chg="add mod">
          <ac:chgData name="Vipul Chalotra" userId="cb23da51-df65-4e74-8b28-295bbc1ce1a4" providerId="ADAL" clId="{F9640D62-21A7-42AE-A17A-D3C97A91761F}" dt="2023-12-12T14:50:31.158" v="2621" actId="20577"/>
          <ac:spMkLst>
            <pc:docMk/>
            <pc:sldMk cId="3041021716" sldId="275"/>
            <ac:spMk id="14" creationId="{10616B4F-8410-4BEB-EA7F-739D2BB3FD1F}"/>
          </ac:spMkLst>
        </pc:spChg>
        <pc:graphicFrameChg chg="mod ord">
          <ac:chgData name="Vipul Chalotra" userId="cb23da51-df65-4e74-8b28-295bbc1ce1a4" providerId="ADAL" clId="{F9640D62-21A7-42AE-A17A-D3C97A91761F}" dt="2023-12-12T11:17:30.492" v="2258" actId="14100"/>
          <ac:graphicFrameMkLst>
            <pc:docMk/>
            <pc:sldMk cId="3041021716" sldId="275"/>
            <ac:graphicFrameMk id="7" creationId="{60463B69-659B-3FDC-2D14-2068B6FFB04D}"/>
          </ac:graphicFrameMkLst>
        </pc:graphicFrameChg>
      </pc:sldChg>
      <pc:sldChg chg="addSp delSp modSp mod">
        <pc:chgData name="Vipul Chalotra" userId="cb23da51-df65-4e74-8b28-295bbc1ce1a4" providerId="ADAL" clId="{F9640D62-21A7-42AE-A17A-D3C97A91761F}" dt="2023-12-12T15:14:31.944" v="2661" actId="207"/>
        <pc:sldMkLst>
          <pc:docMk/>
          <pc:sldMk cId="2871772836" sldId="276"/>
        </pc:sldMkLst>
        <pc:spChg chg="del">
          <ac:chgData name="Vipul Chalotra" userId="cb23da51-df65-4e74-8b28-295bbc1ce1a4" providerId="ADAL" clId="{F9640D62-21A7-42AE-A17A-D3C97A91761F}" dt="2023-12-12T11:19:07.359" v="2264" actId="478"/>
          <ac:spMkLst>
            <pc:docMk/>
            <pc:sldMk cId="2871772836" sldId="276"/>
            <ac:spMk id="2" creationId="{8D1894E6-E086-1F3F-52B9-CE28700F4CE1}"/>
          </ac:spMkLst>
        </pc:spChg>
        <pc:spChg chg="del">
          <ac:chgData name="Vipul Chalotra" userId="cb23da51-df65-4e74-8b28-295bbc1ce1a4" providerId="ADAL" clId="{F9640D62-21A7-42AE-A17A-D3C97A91761F}" dt="2023-12-12T11:19:04.214" v="2263" actId="478"/>
          <ac:spMkLst>
            <pc:docMk/>
            <pc:sldMk cId="2871772836" sldId="276"/>
            <ac:spMk id="6" creationId="{23D4451B-4363-80F5-E424-F52C3FD8E97A}"/>
          </ac:spMkLst>
        </pc:spChg>
        <pc:spChg chg="add del mod">
          <ac:chgData name="Vipul Chalotra" userId="cb23da51-df65-4e74-8b28-295bbc1ce1a4" providerId="ADAL" clId="{F9640D62-21A7-42AE-A17A-D3C97A91761F}" dt="2023-12-12T11:19:11.110" v="2265" actId="478"/>
          <ac:spMkLst>
            <pc:docMk/>
            <pc:sldMk cId="2871772836" sldId="276"/>
            <ac:spMk id="8" creationId="{D7044FA7-C5E7-C14C-6C21-77F08AC185F6}"/>
          </ac:spMkLst>
        </pc:spChg>
        <pc:spChg chg="mod">
          <ac:chgData name="Vipul Chalotra" userId="cb23da51-df65-4e74-8b28-295bbc1ce1a4" providerId="ADAL" clId="{F9640D62-21A7-42AE-A17A-D3C97A91761F}" dt="2023-12-12T15:14:31.944" v="2661" actId="207"/>
          <ac:spMkLst>
            <pc:docMk/>
            <pc:sldMk cId="2871772836" sldId="276"/>
            <ac:spMk id="9" creationId="{CC419F11-524E-CC80-FA86-8708D9E98271}"/>
          </ac:spMkLst>
        </pc:spChg>
        <pc:spChg chg="add mod">
          <ac:chgData name="Vipul Chalotra" userId="cb23da51-df65-4e74-8b28-295bbc1ce1a4" providerId="ADAL" clId="{F9640D62-21A7-42AE-A17A-D3C97A91761F}" dt="2023-12-12T14:47:34.459" v="2616" actId="1076"/>
          <ac:spMkLst>
            <pc:docMk/>
            <pc:sldMk cId="2871772836" sldId="276"/>
            <ac:spMk id="10" creationId="{A9FAB878-4D45-B6AF-B84D-DE6C7710E564}"/>
          </ac:spMkLst>
        </pc:spChg>
        <pc:spChg chg="mod">
          <ac:chgData name="Vipul Chalotra" userId="cb23da51-df65-4e74-8b28-295bbc1ce1a4" providerId="ADAL" clId="{F9640D62-21A7-42AE-A17A-D3C97A91761F}" dt="2023-12-12T15:14:31.944" v="2661" actId="207"/>
          <ac:spMkLst>
            <pc:docMk/>
            <pc:sldMk cId="2871772836" sldId="276"/>
            <ac:spMk id="11" creationId="{811AF671-F9AA-7D30-13BA-4D4D25E5B7CE}"/>
          </ac:spMkLst>
        </pc:spChg>
        <pc:graphicFrameChg chg="mod ord">
          <ac:chgData name="Vipul Chalotra" userId="cb23da51-df65-4e74-8b28-295bbc1ce1a4" providerId="ADAL" clId="{F9640D62-21A7-42AE-A17A-D3C97A91761F}" dt="2023-12-12T11:19:37.597" v="2270" actId="167"/>
          <ac:graphicFrameMkLst>
            <pc:docMk/>
            <pc:sldMk cId="2871772836" sldId="276"/>
            <ac:graphicFrameMk id="4" creationId="{171695A0-F0B1-DC21-EE93-C94DD716585C}"/>
          </ac:graphicFrameMkLst>
        </pc:graphicFrameChg>
      </pc:sldChg>
      <pc:sldChg chg="modSp mod setBg">
        <pc:chgData name="Vipul Chalotra" userId="cb23da51-df65-4e74-8b28-295bbc1ce1a4" providerId="ADAL" clId="{F9640D62-21A7-42AE-A17A-D3C97A91761F}" dt="2023-12-12T15:15:04.543" v="2662"/>
        <pc:sldMkLst>
          <pc:docMk/>
          <pc:sldMk cId="3573200355" sldId="277"/>
        </pc:sldMkLst>
        <pc:spChg chg="mod">
          <ac:chgData name="Vipul Chalotra" userId="cb23da51-df65-4e74-8b28-295bbc1ce1a4" providerId="ADAL" clId="{F9640D62-21A7-42AE-A17A-D3C97A91761F}" dt="2023-12-11T19:19:38.367" v="1049" actId="1036"/>
          <ac:spMkLst>
            <pc:docMk/>
            <pc:sldMk cId="3573200355" sldId="277"/>
            <ac:spMk id="4" creationId="{D315D981-1951-3B48-17BE-3AA0905DA884}"/>
          </ac:spMkLst>
        </pc:spChg>
        <pc:spChg chg="mod">
          <ac:chgData name="Vipul Chalotra" userId="cb23da51-df65-4e74-8b28-295bbc1ce1a4" providerId="ADAL" clId="{F9640D62-21A7-42AE-A17A-D3C97A91761F}" dt="2023-12-11T19:19:38.367" v="1049" actId="1036"/>
          <ac:spMkLst>
            <pc:docMk/>
            <pc:sldMk cId="3573200355" sldId="277"/>
            <ac:spMk id="6" creationId="{7B7911FE-A5FC-CF5E-809D-6E688F1E66E0}"/>
          </ac:spMkLst>
        </pc:spChg>
        <pc:spChg chg="mod">
          <ac:chgData name="Vipul Chalotra" userId="cb23da51-df65-4e74-8b28-295bbc1ce1a4" providerId="ADAL" clId="{F9640D62-21A7-42AE-A17A-D3C97A91761F}" dt="2023-12-11T19:19:22.928" v="1030" actId="20577"/>
          <ac:spMkLst>
            <pc:docMk/>
            <pc:sldMk cId="3573200355" sldId="277"/>
            <ac:spMk id="10" creationId="{99AB34E6-C928-FF60-3165-19506906D057}"/>
          </ac:spMkLst>
        </pc:spChg>
        <pc:spChg chg="mod">
          <ac:chgData name="Vipul Chalotra" userId="cb23da51-df65-4e74-8b28-295bbc1ce1a4" providerId="ADAL" clId="{F9640D62-21A7-42AE-A17A-D3C97A91761F}" dt="2023-12-11T19:19:16.147" v="1024" actId="20577"/>
          <ac:spMkLst>
            <pc:docMk/>
            <pc:sldMk cId="3573200355" sldId="277"/>
            <ac:spMk id="13" creationId="{0CA9F9CE-C30B-82A6-6105-38369F6FE90B}"/>
          </ac:spMkLst>
        </pc:spChg>
      </pc:sldChg>
      <pc:sldChg chg="addSp delSp modSp mod setBg modNotesTx">
        <pc:chgData name="Vipul Chalotra" userId="cb23da51-df65-4e74-8b28-295bbc1ce1a4" providerId="ADAL" clId="{F9640D62-21A7-42AE-A17A-D3C97A91761F}" dt="2023-12-12T17:47:55.362" v="5885"/>
        <pc:sldMkLst>
          <pc:docMk/>
          <pc:sldMk cId="1306514140" sldId="278"/>
        </pc:sldMkLst>
        <pc:spChg chg="mod">
          <ac:chgData name="Vipul Chalotra" userId="cb23da51-df65-4e74-8b28-295bbc1ce1a4" providerId="ADAL" clId="{F9640D62-21A7-42AE-A17A-D3C97A91761F}" dt="2023-12-12T17:47:10.568" v="5882" actId="14100"/>
          <ac:spMkLst>
            <pc:docMk/>
            <pc:sldMk cId="1306514140" sldId="278"/>
            <ac:spMk id="7" creationId="{1A343B29-C0C6-CE1B-76B0-A10C933B98C3}"/>
          </ac:spMkLst>
        </pc:spChg>
        <pc:picChg chg="add del">
          <ac:chgData name="Vipul Chalotra" userId="cb23da51-df65-4e74-8b28-295bbc1ce1a4" providerId="ADAL" clId="{F9640D62-21A7-42AE-A17A-D3C97A91761F}" dt="2023-12-12T17:43:05.722" v="5724" actId="478"/>
          <ac:picMkLst>
            <pc:docMk/>
            <pc:sldMk cId="1306514140" sldId="278"/>
            <ac:picMk id="6" creationId="{4465ACA7-C7B9-CD44-DCAC-DA576D4910B4}"/>
          </ac:picMkLst>
        </pc:picChg>
        <pc:picChg chg="add mod">
          <ac:chgData name="Vipul Chalotra" userId="cb23da51-df65-4e74-8b28-295bbc1ce1a4" providerId="ADAL" clId="{F9640D62-21A7-42AE-A17A-D3C97A91761F}" dt="2023-12-12T17:44:22.627" v="5785" actId="1038"/>
          <ac:picMkLst>
            <pc:docMk/>
            <pc:sldMk cId="1306514140" sldId="278"/>
            <ac:picMk id="12" creationId="{11A0F0F0-D033-1FC5-8439-E6250024D11B}"/>
          </ac:picMkLst>
        </pc:picChg>
      </pc:sldChg>
      <pc:sldChg chg="addSp delSp modSp mod setBg modNotesTx">
        <pc:chgData name="Vipul Chalotra" userId="cb23da51-df65-4e74-8b28-295bbc1ce1a4" providerId="ADAL" clId="{F9640D62-21A7-42AE-A17A-D3C97A91761F}" dt="2023-12-12T18:03:44.128" v="6195" actId="20577"/>
        <pc:sldMkLst>
          <pc:docMk/>
          <pc:sldMk cId="3676567194" sldId="279"/>
        </pc:sldMkLst>
        <pc:spChg chg="del mod">
          <ac:chgData name="Vipul Chalotra" userId="cb23da51-df65-4e74-8b28-295bbc1ce1a4" providerId="ADAL" clId="{F9640D62-21A7-42AE-A17A-D3C97A91761F}" dt="2023-12-12T17:54:52.050" v="6081" actId="478"/>
          <ac:spMkLst>
            <pc:docMk/>
            <pc:sldMk cId="3676567194" sldId="279"/>
            <ac:spMk id="7" creationId="{1A343B29-C0C6-CE1B-76B0-A10C933B98C3}"/>
          </ac:spMkLst>
        </pc:spChg>
        <pc:grpChg chg="add del mod">
          <ac:chgData name="Vipul Chalotra" userId="cb23da51-df65-4e74-8b28-295bbc1ce1a4" providerId="ADAL" clId="{F9640D62-21A7-42AE-A17A-D3C97A91761F}" dt="2023-12-12T17:54:09.490" v="5917" actId="165"/>
          <ac:grpSpMkLst>
            <pc:docMk/>
            <pc:sldMk cId="3676567194" sldId="279"/>
            <ac:grpSpMk id="17" creationId="{457ABFEE-FAA2-50EF-7EA8-7D1EA68FA703}"/>
          </ac:grpSpMkLst>
        </pc:grpChg>
        <pc:grpChg chg="add mod">
          <ac:chgData name="Vipul Chalotra" userId="cb23da51-df65-4e74-8b28-295bbc1ce1a4" providerId="ADAL" clId="{F9640D62-21A7-42AE-A17A-D3C97A91761F}" dt="2023-12-12T17:54:48.666" v="6080" actId="14100"/>
          <ac:grpSpMkLst>
            <pc:docMk/>
            <pc:sldMk cId="3676567194" sldId="279"/>
            <ac:grpSpMk id="18" creationId="{13415852-3524-0C6A-1F72-8CC98B0C3564}"/>
          </ac:grpSpMkLst>
        </pc:grpChg>
        <pc:picChg chg="add mod topLvl">
          <ac:chgData name="Vipul Chalotra" userId="cb23da51-df65-4e74-8b28-295bbc1ce1a4" providerId="ADAL" clId="{F9640D62-21A7-42AE-A17A-D3C97A91761F}" dt="2023-12-12T17:54:40.900" v="6079" actId="164"/>
          <ac:picMkLst>
            <pc:docMk/>
            <pc:sldMk cId="3676567194" sldId="279"/>
            <ac:picMk id="6" creationId="{6ABD5CE7-C68B-9F8E-F3F5-1BB0F1D8BA2B}"/>
          </ac:picMkLst>
        </pc:picChg>
        <pc:picChg chg="add mod topLvl">
          <ac:chgData name="Vipul Chalotra" userId="cb23da51-df65-4e74-8b28-295bbc1ce1a4" providerId="ADAL" clId="{F9640D62-21A7-42AE-A17A-D3C97A91761F}" dt="2023-12-12T17:54:40.900" v="6079" actId="164"/>
          <ac:picMkLst>
            <pc:docMk/>
            <pc:sldMk cId="3676567194" sldId="279"/>
            <ac:picMk id="12" creationId="{CE40ECC8-7013-7364-1F9D-4E8F129EF122}"/>
          </ac:picMkLst>
        </pc:picChg>
        <pc:picChg chg="add mod topLvl">
          <ac:chgData name="Vipul Chalotra" userId="cb23da51-df65-4e74-8b28-295bbc1ce1a4" providerId="ADAL" clId="{F9640D62-21A7-42AE-A17A-D3C97A91761F}" dt="2023-12-12T17:54:40.900" v="6079" actId="164"/>
          <ac:picMkLst>
            <pc:docMk/>
            <pc:sldMk cId="3676567194" sldId="279"/>
            <ac:picMk id="14" creationId="{97B59CF4-E668-8358-FC2C-EC5E12DDDC80}"/>
          </ac:picMkLst>
        </pc:picChg>
        <pc:picChg chg="add mod topLvl">
          <ac:chgData name="Vipul Chalotra" userId="cb23da51-df65-4e74-8b28-295bbc1ce1a4" providerId="ADAL" clId="{F9640D62-21A7-42AE-A17A-D3C97A91761F}" dt="2023-12-12T17:54:40.900" v="6079" actId="164"/>
          <ac:picMkLst>
            <pc:docMk/>
            <pc:sldMk cId="3676567194" sldId="279"/>
            <ac:picMk id="16" creationId="{78749ADD-7A32-A48D-1F59-6B0879EEA2E6}"/>
          </ac:picMkLst>
        </pc:picChg>
      </pc:sldChg>
      <pc:sldChg chg="addSp delSp modSp mod setBg modNotesTx">
        <pc:chgData name="Vipul Chalotra" userId="cb23da51-df65-4e74-8b28-295bbc1ce1a4" providerId="ADAL" clId="{F9640D62-21A7-42AE-A17A-D3C97A91761F}" dt="2023-12-12T16:51:19.070" v="5167"/>
        <pc:sldMkLst>
          <pc:docMk/>
          <pc:sldMk cId="1776758801" sldId="280"/>
        </pc:sldMkLst>
        <pc:spChg chg="del mod">
          <ac:chgData name="Vipul Chalotra" userId="cb23da51-df65-4e74-8b28-295bbc1ce1a4" providerId="ADAL" clId="{F9640D62-21A7-42AE-A17A-D3C97A91761F}" dt="2023-12-12T16:33:36.135" v="4368" actId="478"/>
          <ac:spMkLst>
            <pc:docMk/>
            <pc:sldMk cId="1776758801" sldId="280"/>
            <ac:spMk id="4" creationId="{B1BF181B-1A31-24A7-C2C8-8DEBD741D4F5}"/>
          </ac:spMkLst>
        </pc:spChg>
        <pc:spChg chg="add mod">
          <ac:chgData name="Vipul Chalotra" userId="cb23da51-df65-4e74-8b28-295bbc1ce1a4" providerId="ADAL" clId="{F9640D62-21A7-42AE-A17A-D3C97A91761F}" dt="2023-12-12T16:43:35.694" v="4854" actId="403"/>
          <ac:spMkLst>
            <pc:docMk/>
            <pc:sldMk cId="1776758801" sldId="280"/>
            <ac:spMk id="6" creationId="{DD4413B8-D951-2F7D-C353-B0BDD854F746}"/>
          </ac:spMkLst>
        </pc:spChg>
        <pc:spChg chg="del mod topLvl">
          <ac:chgData name="Vipul Chalotra" userId="cb23da51-df65-4e74-8b28-295bbc1ce1a4" providerId="ADAL" clId="{F9640D62-21A7-42AE-A17A-D3C97A91761F}" dt="2023-12-12T15:23:07.679" v="2743" actId="478"/>
          <ac:spMkLst>
            <pc:docMk/>
            <pc:sldMk cId="1776758801" sldId="280"/>
            <ac:spMk id="18" creationId="{9567EA0C-FEDA-1CCC-FB18-4A88092E5092}"/>
          </ac:spMkLst>
        </pc:spChg>
        <pc:spChg chg="del mod topLvl">
          <ac:chgData name="Vipul Chalotra" userId="cb23da51-df65-4e74-8b28-295bbc1ce1a4" providerId="ADAL" clId="{F9640D62-21A7-42AE-A17A-D3C97A91761F}" dt="2023-12-12T15:23:10.403" v="2744" actId="478"/>
          <ac:spMkLst>
            <pc:docMk/>
            <pc:sldMk cId="1776758801" sldId="280"/>
            <ac:spMk id="19" creationId="{01705699-4D74-0986-8E64-2D08122B87DF}"/>
          </ac:spMkLst>
        </pc:spChg>
        <pc:grpChg chg="del mod topLvl">
          <ac:chgData name="Vipul Chalotra" userId="cb23da51-df65-4e74-8b28-295bbc1ce1a4" providerId="ADAL" clId="{F9640D62-21A7-42AE-A17A-D3C97A91761F}" dt="2023-12-12T15:16:33.384" v="2672" actId="165"/>
          <ac:grpSpMkLst>
            <pc:docMk/>
            <pc:sldMk cId="1776758801" sldId="280"/>
            <ac:grpSpMk id="17" creationId="{6230D7A0-F749-BF61-F396-C5967EE0D0BB}"/>
          </ac:grpSpMkLst>
        </pc:grpChg>
        <pc:grpChg chg="del mod">
          <ac:chgData name="Vipul Chalotra" userId="cb23da51-df65-4e74-8b28-295bbc1ce1a4" providerId="ADAL" clId="{F9640D62-21A7-42AE-A17A-D3C97A91761F}" dt="2023-12-12T15:16:26.713" v="2668" actId="165"/>
          <ac:grpSpMkLst>
            <pc:docMk/>
            <pc:sldMk cId="1776758801" sldId="280"/>
            <ac:grpSpMk id="20" creationId="{BB77233B-2D0F-189C-84E8-9984679D5548}"/>
          </ac:grpSpMkLst>
        </pc:grpChg>
        <pc:picChg chg="del mod topLvl">
          <ac:chgData name="Vipul Chalotra" userId="cb23da51-df65-4e74-8b28-295bbc1ce1a4" providerId="ADAL" clId="{F9640D62-21A7-42AE-A17A-D3C97A91761F}" dt="2023-12-12T15:23:12.303" v="2745" actId="478"/>
          <ac:picMkLst>
            <pc:docMk/>
            <pc:sldMk cId="1776758801" sldId="280"/>
            <ac:picMk id="14" creationId="{AACAE1FA-456A-D80A-2EBB-7583329C125E}"/>
          </ac:picMkLst>
        </pc:picChg>
        <pc:picChg chg="del mod topLvl">
          <ac:chgData name="Vipul Chalotra" userId="cb23da51-df65-4e74-8b28-295bbc1ce1a4" providerId="ADAL" clId="{F9640D62-21A7-42AE-A17A-D3C97A91761F}" dt="2023-12-12T15:23:14.210" v="2746" actId="478"/>
          <ac:picMkLst>
            <pc:docMk/>
            <pc:sldMk cId="1776758801" sldId="280"/>
            <ac:picMk id="16" creationId="{5120755B-B573-5D1E-CE01-F62F5F6AB98C}"/>
          </ac:picMkLst>
        </pc:picChg>
      </pc:sldChg>
      <pc:sldChg chg="addSp delSp modSp mod modNotesTx">
        <pc:chgData name="Vipul Chalotra" userId="cb23da51-df65-4e74-8b28-295bbc1ce1a4" providerId="ADAL" clId="{F9640D62-21A7-42AE-A17A-D3C97A91761F}" dt="2023-12-12T16:46:04.822" v="4908" actId="20577"/>
        <pc:sldMkLst>
          <pc:docMk/>
          <pc:sldMk cId="772374632" sldId="282"/>
        </pc:sldMkLst>
        <pc:spChg chg="mod topLvl">
          <ac:chgData name="Vipul Chalotra" userId="cb23da51-df65-4e74-8b28-295bbc1ce1a4" providerId="ADAL" clId="{F9640D62-21A7-42AE-A17A-D3C97A91761F}" dt="2023-12-12T15:22:25.608" v="2740" actId="164"/>
          <ac:spMkLst>
            <pc:docMk/>
            <pc:sldMk cId="772374632" sldId="282"/>
            <ac:spMk id="6" creationId="{F459F170-1114-8E49-0E0E-566D8293E268}"/>
          </ac:spMkLst>
        </pc:spChg>
        <pc:spChg chg="mod topLvl">
          <ac:chgData name="Vipul Chalotra" userId="cb23da51-df65-4e74-8b28-295bbc1ce1a4" providerId="ADAL" clId="{F9640D62-21A7-42AE-A17A-D3C97A91761F}" dt="2023-12-12T15:22:30.033" v="2741" actId="164"/>
          <ac:spMkLst>
            <pc:docMk/>
            <pc:sldMk cId="772374632" sldId="282"/>
            <ac:spMk id="7" creationId="{C91FEED2-C5F1-5FC2-36A5-443585B01F5A}"/>
          </ac:spMkLst>
        </pc:spChg>
        <pc:spChg chg="mod">
          <ac:chgData name="Vipul Chalotra" userId="cb23da51-df65-4e74-8b28-295bbc1ce1a4" providerId="ADAL" clId="{F9640D62-21A7-42AE-A17A-D3C97A91761F}" dt="2023-12-12T15:23:36.686" v="2747" actId="207"/>
          <ac:spMkLst>
            <pc:docMk/>
            <pc:sldMk cId="772374632" sldId="282"/>
            <ac:spMk id="9" creationId="{CC419F11-524E-CC80-FA86-8708D9E98271}"/>
          </ac:spMkLst>
        </pc:spChg>
        <pc:spChg chg="mod">
          <ac:chgData name="Vipul Chalotra" userId="cb23da51-df65-4e74-8b28-295bbc1ce1a4" providerId="ADAL" clId="{F9640D62-21A7-42AE-A17A-D3C97A91761F}" dt="2023-12-12T15:23:36.686" v="2747" actId="207"/>
          <ac:spMkLst>
            <pc:docMk/>
            <pc:sldMk cId="772374632" sldId="282"/>
            <ac:spMk id="11" creationId="{811AF671-F9AA-7D30-13BA-4D4D25E5B7CE}"/>
          </ac:spMkLst>
        </pc:spChg>
        <pc:grpChg chg="del mod">
          <ac:chgData name="Vipul Chalotra" userId="cb23da51-df65-4e74-8b28-295bbc1ce1a4" providerId="ADAL" clId="{F9640D62-21A7-42AE-A17A-D3C97A91761F}" dt="2023-12-12T15:20:38.815" v="2720" actId="165"/>
          <ac:grpSpMkLst>
            <pc:docMk/>
            <pc:sldMk cId="772374632" sldId="282"/>
            <ac:grpSpMk id="8" creationId="{1DD76B84-FD14-030F-4A66-0046DC410DE7}"/>
          </ac:grpSpMkLst>
        </pc:grpChg>
        <pc:grpChg chg="del mod">
          <ac:chgData name="Vipul Chalotra" userId="cb23da51-df65-4e74-8b28-295bbc1ce1a4" providerId="ADAL" clId="{F9640D62-21A7-42AE-A17A-D3C97A91761F}" dt="2023-12-12T15:20:07.041" v="2717" actId="165"/>
          <ac:grpSpMkLst>
            <pc:docMk/>
            <pc:sldMk cId="772374632" sldId="282"/>
            <ac:grpSpMk id="12" creationId="{6C50826B-4441-0DB3-5069-2A5A4B9B19F5}"/>
          </ac:grpSpMkLst>
        </pc:grpChg>
        <pc:grpChg chg="add del mod">
          <ac:chgData name="Vipul Chalotra" userId="cb23da51-df65-4e74-8b28-295bbc1ce1a4" providerId="ADAL" clId="{F9640D62-21A7-42AE-A17A-D3C97A91761F}" dt="2023-12-12T15:21:46.316" v="2728" actId="165"/>
          <ac:grpSpMkLst>
            <pc:docMk/>
            <pc:sldMk cId="772374632" sldId="282"/>
            <ac:grpSpMk id="14" creationId="{B9287758-C8A8-1090-D18F-31CF8C05BAC1}"/>
          </ac:grpSpMkLst>
        </pc:grpChg>
        <pc:grpChg chg="add del mod">
          <ac:chgData name="Vipul Chalotra" userId="cb23da51-df65-4e74-8b28-295bbc1ce1a4" providerId="ADAL" clId="{F9640D62-21A7-42AE-A17A-D3C97A91761F}" dt="2023-12-12T15:21:21.513" v="2723" actId="165"/>
          <ac:grpSpMkLst>
            <pc:docMk/>
            <pc:sldMk cId="772374632" sldId="282"/>
            <ac:grpSpMk id="15" creationId="{F4927472-8149-B3F8-9264-DA20BA73FC91}"/>
          </ac:grpSpMkLst>
        </pc:grpChg>
        <pc:grpChg chg="add mod">
          <ac:chgData name="Vipul Chalotra" userId="cb23da51-df65-4e74-8b28-295bbc1ce1a4" providerId="ADAL" clId="{F9640D62-21A7-42AE-A17A-D3C97A91761F}" dt="2023-12-12T15:22:25.608" v="2740" actId="164"/>
          <ac:grpSpMkLst>
            <pc:docMk/>
            <pc:sldMk cId="772374632" sldId="282"/>
            <ac:grpSpMk id="16" creationId="{96D40F61-7B64-AE1D-60B3-EB9883CA2E9C}"/>
          </ac:grpSpMkLst>
        </pc:grpChg>
        <pc:grpChg chg="add mod">
          <ac:chgData name="Vipul Chalotra" userId="cb23da51-df65-4e74-8b28-295bbc1ce1a4" providerId="ADAL" clId="{F9640D62-21A7-42AE-A17A-D3C97A91761F}" dt="2023-12-12T15:22:30.033" v="2741" actId="164"/>
          <ac:grpSpMkLst>
            <pc:docMk/>
            <pc:sldMk cId="772374632" sldId="282"/>
            <ac:grpSpMk id="17" creationId="{91BEBABB-0E0C-41EF-74D1-77D04DDDF008}"/>
          </ac:grpSpMkLst>
        </pc:grpChg>
        <pc:picChg chg="mod topLvl modCrop">
          <ac:chgData name="Vipul Chalotra" userId="cb23da51-df65-4e74-8b28-295bbc1ce1a4" providerId="ADAL" clId="{F9640D62-21A7-42AE-A17A-D3C97A91761F}" dt="2023-12-12T15:22:25.608" v="2740" actId="164"/>
          <ac:picMkLst>
            <pc:docMk/>
            <pc:sldMk cId="772374632" sldId="282"/>
            <ac:picMk id="2" creationId="{E97E67C3-04AE-59E6-B4BF-0FA89BE13B38}"/>
          </ac:picMkLst>
        </pc:picChg>
        <pc:picChg chg="mod topLvl modCrop">
          <ac:chgData name="Vipul Chalotra" userId="cb23da51-df65-4e74-8b28-295bbc1ce1a4" providerId="ADAL" clId="{F9640D62-21A7-42AE-A17A-D3C97A91761F}" dt="2023-12-12T15:22:30.033" v="2741" actId="164"/>
          <ac:picMkLst>
            <pc:docMk/>
            <pc:sldMk cId="772374632" sldId="282"/>
            <ac:picMk id="4" creationId="{73C22682-B457-D511-E8AA-01F37E9135C8}"/>
          </ac:picMkLst>
        </pc:picChg>
        <pc:picChg chg="add mod ord">
          <ac:chgData name="Vipul Chalotra" userId="cb23da51-df65-4e74-8b28-295bbc1ce1a4" providerId="ADAL" clId="{F9640D62-21A7-42AE-A17A-D3C97A91761F}" dt="2023-12-12T15:22:25.608" v="2740" actId="164"/>
          <ac:picMkLst>
            <pc:docMk/>
            <pc:sldMk cId="772374632" sldId="282"/>
            <ac:picMk id="10" creationId="{7D76FE0B-C693-1ABF-5E50-3A97CF13A4AB}"/>
          </ac:picMkLst>
        </pc:picChg>
        <pc:picChg chg="add mod">
          <ac:chgData name="Vipul Chalotra" userId="cb23da51-df65-4e74-8b28-295bbc1ce1a4" providerId="ADAL" clId="{F9640D62-21A7-42AE-A17A-D3C97A91761F}" dt="2023-12-12T15:22:30.033" v="2741" actId="164"/>
          <ac:picMkLst>
            <pc:docMk/>
            <pc:sldMk cId="772374632" sldId="282"/>
            <ac:picMk id="13" creationId="{0654E384-4DE3-09F2-73EB-8F289CC71AB4}"/>
          </ac:picMkLst>
        </pc:picChg>
      </pc:sldChg>
      <pc:sldChg chg="addSp delSp modSp mod setBg modNotesTx">
        <pc:chgData name="Vipul Chalotra" userId="cb23da51-df65-4e74-8b28-295bbc1ce1a4" providerId="ADAL" clId="{F9640D62-21A7-42AE-A17A-D3C97A91761F}" dt="2023-12-12T16:54:01.194" v="5188" actId="20577"/>
        <pc:sldMkLst>
          <pc:docMk/>
          <pc:sldMk cId="2734132522" sldId="283"/>
        </pc:sldMkLst>
        <pc:spChg chg="mod">
          <ac:chgData name="Vipul Chalotra" userId="cb23da51-df65-4e74-8b28-295bbc1ce1a4" providerId="ADAL" clId="{F9640D62-21A7-42AE-A17A-D3C97A91761F}" dt="2023-12-12T16:36:39.149" v="4520" actId="20577"/>
          <ac:spMkLst>
            <pc:docMk/>
            <pc:sldMk cId="2734132522" sldId="283"/>
            <ac:spMk id="2" creationId="{8D1894E6-E086-1F3F-52B9-CE28700F4CE1}"/>
          </ac:spMkLst>
        </pc:spChg>
        <pc:spChg chg="del mod">
          <ac:chgData name="Vipul Chalotra" userId="cb23da51-df65-4e74-8b28-295bbc1ce1a4" providerId="ADAL" clId="{F9640D62-21A7-42AE-A17A-D3C97A91761F}" dt="2023-12-12T16:36:43.702" v="4521" actId="478"/>
          <ac:spMkLst>
            <pc:docMk/>
            <pc:sldMk cId="2734132522" sldId="283"/>
            <ac:spMk id="4" creationId="{B1BF181B-1A31-24A7-C2C8-8DEBD741D4F5}"/>
          </ac:spMkLst>
        </pc:spChg>
        <pc:spChg chg="add mod">
          <ac:chgData name="Vipul Chalotra" userId="cb23da51-df65-4e74-8b28-295bbc1ce1a4" providerId="ADAL" clId="{F9640D62-21A7-42AE-A17A-D3C97A91761F}" dt="2023-12-12T16:53:39.309" v="5184" actId="1076"/>
          <ac:spMkLst>
            <pc:docMk/>
            <pc:sldMk cId="2734132522" sldId="283"/>
            <ac:spMk id="13" creationId="{E4007B57-C458-3F37-1042-A139F68DFFC9}"/>
          </ac:spMkLst>
        </pc:spChg>
        <pc:spChg chg="add mod">
          <ac:chgData name="Vipul Chalotra" userId="cb23da51-df65-4e74-8b28-295bbc1ce1a4" providerId="ADAL" clId="{F9640D62-21A7-42AE-A17A-D3C97A91761F}" dt="2023-12-12T16:54:01.194" v="5188" actId="20577"/>
          <ac:spMkLst>
            <pc:docMk/>
            <pc:sldMk cId="2734132522" sldId="283"/>
            <ac:spMk id="14" creationId="{421C49D1-4EF4-CEB8-E429-B20AC779F3EA}"/>
          </ac:spMkLst>
        </pc:spChg>
        <pc:picChg chg="add mod">
          <ac:chgData name="Vipul Chalotra" userId="cb23da51-df65-4e74-8b28-295bbc1ce1a4" providerId="ADAL" clId="{F9640D62-21A7-42AE-A17A-D3C97A91761F}" dt="2023-12-12T16:52:46.973" v="5175" actId="1076"/>
          <ac:picMkLst>
            <pc:docMk/>
            <pc:sldMk cId="2734132522" sldId="283"/>
            <ac:picMk id="7" creationId="{559BD39C-6F3A-F969-CC39-683CF758F009}"/>
          </ac:picMkLst>
        </pc:picChg>
        <pc:picChg chg="add mod">
          <ac:chgData name="Vipul Chalotra" userId="cb23da51-df65-4e74-8b28-295bbc1ce1a4" providerId="ADAL" clId="{F9640D62-21A7-42AE-A17A-D3C97A91761F}" dt="2023-12-12T16:52:51.136" v="5181" actId="1037"/>
          <ac:picMkLst>
            <pc:docMk/>
            <pc:sldMk cId="2734132522" sldId="283"/>
            <ac:picMk id="12" creationId="{CCB1982E-95D2-44E9-FEA5-6ADEB63D6B40}"/>
          </ac:picMkLst>
        </pc:picChg>
      </pc:sldChg>
      <pc:sldChg chg="addSp delSp modSp mod modNotesTx">
        <pc:chgData name="Vipul Chalotra" userId="cb23da51-df65-4e74-8b28-295bbc1ce1a4" providerId="ADAL" clId="{F9640D62-21A7-42AE-A17A-D3C97A91761F}" dt="2023-12-12T16:55:45.699" v="5280" actId="20577"/>
        <pc:sldMkLst>
          <pc:docMk/>
          <pc:sldMk cId="928437199" sldId="284"/>
        </pc:sldMkLst>
        <pc:spChg chg="add mod">
          <ac:chgData name="Vipul Chalotra" userId="cb23da51-df65-4e74-8b28-295bbc1ce1a4" providerId="ADAL" clId="{F9640D62-21A7-42AE-A17A-D3C97A91761F}" dt="2023-12-12T16:32:51.230" v="4359" actId="20577"/>
          <ac:spMkLst>
            <pc:docMk/>
            <pc:sldMk cId="928437199" sldId="284"/>
            <ac:spMk id="2" creationId="{D91C191B-60DA-BD7C-E87A-B61B51FAB062}"/>
          </ac:spMkLst>
        </pc:spChg>
        <pc:spChg chg="add del mod">
          <ac:chgData name="Vipul Chalotra" userId="cb23da51-df65-4e74-8b28-295bbc1ce1a4" providerId="ADAL" clId="{F9640D62-21A7-42AE-A17A-D3C97A91761F}" dt="2023-12-12T15:24:49.592" v="2762" actId="478"/>
          <ac:spMkLst>
            <pc:docMk/>
            <pc:sldMk cId="928437199" sldId="284"/>
            <ac:spMk id="6" creationId="{92FF9452-1A7A-9A43-B27E-DDFD52EBFA52}"/>
          </ac:spMkLst>
        </pc:spChg>
        <pc:spChg chg="add del mod">
          <ac:chgData name="Vipul Chalotra" userId="cb23da51-df65-4e74-8b28-295bbc1ce1a4" providerId="ADAL" clId="{F9640D62-21A7-42AE-A17A-D3C97A91761F}" dt="2023-12-12T16:05:32.702" v="3744"/>
          <ac:spMkLst>
            <pc:docMk/>
            <pc:sldMk cId="928437199" sldId="284"/>
            <ac:spMk id="7" creationId="{51B61AD4-8803-A373-632F-C87E4ADAA52D}"/>
          </ac:spMkLst>
        </pc:spChg>
        <pc:spChg chg="add mod">
          <ac:chgData name="Vipul Chalotra" userId="cb23da51-df65-4e74-8b28-295bbc1ce1a4" providerId="ADAL" clId="{F9640D62-21A7-42AE-A17A-D3C97A91761F}" dt="2023-12-12T16:13:05.218" v="4157" actId="115"/>
          <ac:spMkLst>
            <pc:docMk/>
            <pc:sldMk cId="928437199" sldId="284"/>
            <ac:spMk id="8" creationId="{FBFD2C00-B288-19A2-8885-58556C9898E2}"/>
          </ac:spMkLst>
        </pc:spChg>
        <pc:spChg chg="mod">
          <ac:chgData name="Vipul Chalotra" userId="cb23da51-df65-4e74-8b28-295bbc1ce1a4" providerId="ADAL" clId="{F9640D62-21A7-42AE-A17A-D3C97A91761F}" dt="2023-12-12T16:24:10.772" v="4304" actId="207"/>
          <ac:spMkLst>
            <pc:docMk/>
            <pc:sldMk cId="928437199" sldId="284"/>
            <ac:spMk id="9" creationId="{CC419F11-524E-CC80-FA86-8708D9E98271}"/>
          </ac:spMkLst>
        </pc:spChg>
        <pc:spChg chg="add del mod">
          <ac:chgData name="Vipul Chalotra" userId="cb23da51-df65-4e74-8b28-295bbc1ce1a4" providerId="ADAL" clId="{F9640D62-21A7-42AE-A17A-D3C97A91761F}" dt="2023-12-12T16:13:06.756" v="4159"/>
          <ac:spMkLst>
            <pc:docMk/>
            <pc:sldMk cId="928437199" sldId="284"/>
            <ac:spMk id="10" creationId="{E0E5D903-9ECD-434A-9408-C4CEB27DEEA3}"/>
          </ac:spMkLst>
        </pc:spChg>
        <pc:spChg chg="mod">
          <ac:chgData name="Vipul Chalotra" userId="cb23da51-df65-4e74-8b28-295bbc1ce1a4" providerId="ADAL" clId="{F9640D62-21A7-42AE-A17A-D3C97A91761F}" dt="2023-12-12T16:24:10.772" v="4304" actId="207"/>
          <ac:spMkLst>
            <pc:docMk/>
            <pc:sldMk cId="928437199" sldId="284"/>
            <ac:spMk id="11" creationId="{811AF671-F9AA-7D30-13BA-4D4D25E5B7CE}"/>
          </ac:spMkLst>
        </pc:spChg>
        <pc:spChg chg="del mod">
          <ac:chgData name="Vipul Chalotra" userId="cb23da51-df65-4e74-8b28-295bbc1ce1a4" providerId="ADAL" clId="{F9640D62-21A7-42AE-A17A-D3C97A91761F}" dt="2023-12-12T15:24:40.233" v="2761" actId="478"/>
          <ac:spMkLst>
            <pc:docMk/>
            <pc:sldMk cId="928437199" sldId="284"/>
            <ac:spMk id="17" creationId="{12D0F8D2-9193-48BC-7468-E2A5EFA6EB3C}"/>
          </ac:spMkLst>
        </pc:spChg>
        <pc:picChg chg="mod">
          <ac:chgData name="Vipul Chalotra" userId="cb23da51-df65-4e74-8b28-295bbc1ce1a4" providerId="ADAL" clId="{F9640D62-21A7-42AE-A17A-D3C97A91761F}" dt="2023-12-12T16:13:15.528" v="4167" actId="1036"/>
          <ac:picMkLst>
            <pc:docMk/>
            <pc:sldMk cId="928437199" sldId="284"/>
            <ac:picMk id="13" creationId="{670BF3E3-7D37-E6A9-B7F8-B73378DC4AF5}"/>
          </ac:picMkLst>
        </pc:picChg>
        <pc:picChg chg="mod">
          <ac:chgData name="Vipul Chalotra" userId="cb23da51-df65-4e74-8b28-295bbc1ce1a4" providerId="ADAL" clId="{F9640D62-21A7-42AE-A17A-D3C97A91761F}" dt="2023-12-12T16:04:43.484" v="3736" actId="1076"/>
          <ac:picMkLst>
            <pc:docMk/>
            <pc:sldMk cId="928437199" sldId="284"/>
            <ac:picMk id="16" creationId="{8FBA5C39-FB01-D318-7712-4BBA90DC231D}"/>
          </ac:picMkLst>
        </pc:picChg>
      </pc:sldChg>
      <pc:sldChg chg="addSp delSp modSp mod modNotesTx">
        <pc:chgData name="Vipul Chalotra" userId="cb23da51-df65-4e74-8b28-295bbc1ce1a4" providerId="ADAL" clId="{F9640D62-21A7-42AE-A17A-D3C97A91761F}" dt="2023-12-12T16:47:30.115" v="4984" actId="20577"/>
        <pc:sldMkLst>
          <pc:docMk/>
          <pc:sldMk cId="1827930680" sldId="285"/>
        </pc:sldMkLst>
        <pc:spChg chg="add mod">
          <ac:chgData name="Vipul Chalotra" userId="cb23da51-df65-4e74-8b28-295bbc1ce1a4" providerId="ADAL" clId="{F9640D62-21A7-42AE-A17A-D3C97A91761F}" dt="2023-12-12T16:33:00.125" v="4364" actId="20577"/>
          <ac:spMkLst>
            <pc:docMk/>
            <pc:sldMk cId="1827930680" sldId="285"/>
            <ac:spMk id="2" creationId="{C186ED5E-E0B7-3889-1258-473B730762B5}"/>
          </ac:spMkLst>
        </pc:spChg>
        <pc:spChg chg="add del mod">
          <ac:chgData name="Vipul Chalotra" userId="cb23da51-df65-4e74-8b28-295bbc1ce1a4" providerId="ADAL" clId="{F9640D62-21A7-42AE-A17A-D3C97A91761F}" dt="2023-12-12T15:53:37.834" v="3670" actId="478"/>
          <ac:spMkLst>
            <pc:docMk/>
            <pc:sldMk cId="1827930680" sldId="285"/>
            <ac:spMk id="8" creationId="{64A52989-7E02-01CB-845E-B168B96FFD88}"/>
          </ac:spMkLst>
        </pc:spChg>
        <pc:spChg chg="mod">
          <ac:chgData name="Vipul Chalotra" userId="cb23da51-df65-4e74-8b28-295bbc1ce1a4" providerId="ADAL" clId="{F9640D62-21A7-42AE-A17A-D3C97A91761F}" dt="2023-12-12T16:24:02.749" v="4303" actId="207"/>
          <ac:spMkLst>
            <pc:docMk/>
            <pc:sldMk cId="1827930680" sldId="285"/>
            <ac:spMk id="9" creationId="{CC419F11-524E-CC80-FA86-8708D9E98271}"/>
          </ac:spMkLst>
        </pc:spChg>
        <pc:spChg chg="add mod">
          <ac:chgData name="Vipul Chalotra" userId="cb23da51-df65-4e74-8b28-295bbc1ce1a4" providerId="ADAL" clId="{F9640D62-21A7-42AE-A17A-D3C97A91761F}" dt="2023-12-12T16:20:56.842" v="4236" actId="20577"/>
          <ac:spMkLst>
            <pc:docMk/>
            <pc:sldMk cId="1827930680" sldId="285"/>
            <ac:spMk id="10" creationId="{9F094CD1-AB9B-9275-001E-EE6A27665291}"/>
          </ac:spMkLst>
        </pc:spChg>
        <pc:spChg chg="mod">
          <ac:chgData name="Vipul Chalotra" userId="cb23da51-df65-4e74-8b28-295bbc1ce1a4" providerId="ADAL" clId="{F9640D62-21A7-42AE-A17A-D3C97A91761F}" dt="2023-12-12T16:24:02.749" v="4303" actId="207"/>
          <ac:spMkLst>
            <pc:docMk/>
            <pc:sldMk cId="1827930680" sldId="285"/>
            <ac:spMk id="11" creationId="{811AF671-F9AA-7D30-13BA-4D4D25E5B7CE}"/>
          </ac:spMkLst>
        </pc:spChg>
        <pc:spChg chg="del">
          <ac:chgData name="Vipul Chalotra" userId="cb23da51-df65-4e74-8b28-295bbc1ce1a4" providerId="ADAL" clId="{F9640D62-21A7-42AE-A17A-D3C97A91761F}" dt="2023-12-12T15:53:35.564" v="3669" actId="478"/>
          <ac:spMkLst>
            <pc:docMk/>
            <pc:sldMk cId="1827930680" sldId="285"/>
            <ac:spMk id="17" creationId="{12D0F8D2-9193-48BC-7468-E2A5EFA6EB3C}"/>
          </ac:spMkLst>
        </pc:spChg>
        <pc:picChg chg="mod">
          <ac:chgData name="Vipul Chalotra" userId="cb23da51-df65-4e74-8b28-295bbc1ce1a4" providerId="ADAL" clId="{F9640D62-21A7-42AE-A17A-D3C97A91761F}" dt="2023-12-12T16:21:10.426" v="4253" actId="1035"/>
          <ac:picMkLst>
            <pc:docMk/>
            <pc:sldMk cId="1827930680" sldId="285"/>
            <ac:picMk id="4" creationId="{3549E68A-89AD-00D0-462E-6E66C42D753E}"/>
          </ac:picMkLst>
        </pc:picChg>
        <pc:picChg chg="mod">
          <ac:chgData name="Vipul Chalotra" userId="cb23da51-df65-4e74-8b28-295bbc1ce1a4" providerId="ADAL" clId="{F9640D62-21A7-42AE-A17A-D3C97A91761F}" dt="2023-12-12T16:04:49.956" v="3737" actId="1076"/>
          <ac:picMkLst>
            <pc:docMk/>
            <pc:sldMk cId="1827930680" sldId="285"/>
            <ac:picMk id="7" creationId="{E48E22F3-A1E9-6F88-297A-1C5D0B71DD7C}"/>
          </ac:picMkLst>
        </pc:picChg>
      </pc:sldChg>
      <pc:sldChg chg="addSp delSp modSp mod setBg modNotesTx">
        <pc:chgData name="Vipul Chalotra" userId="cb23da51-df65-4e74-8b28-295bbc1ce1a4" providerId="ADAL" clId="{F9640D62-21A7-42AE-A17A-D3C97A91761F}" dt="2023-12-12T16:49:34.090" v="5164" actId="20577"/>
        <pc:sldMkLst>
          <pc:docMk/>
          <pc:sldMk cId="757778641" sldId="286"/>
        </pc:sldMkLst>
        <pc:spChg chg="mod">
          <ac:chgData name="Vipul Chalotra" userId="cb23da51-df65-4e74-8b28-295bbc1ce1a4" providerId="ADAL" clId="{F9640D62-21A7-42AE-A17A-D3C97A91761F}" dt="2023-12-12T15:27:27.215" v="2770" actId="20577"/>
          <ac:spMkLst>
            <pc:docMk/>
            <pc:sldMk cId="757778641" sldId="286"/>
            <ac:spMk id="2" creationId="{8D1894E6-E086-1F3F-52B9-CE28700F4CE1}"/>
          </ac:spMkLst>
        </pc:spChg>
        <pc:spChg chg="mod">
          <ac:chgData name="Vipul Chalotra" userId="cb23da51-df65-4e74-8b28-295bbc1ce1a4" providerId="ADAL" clId="{F9640D62-21A7-42AE-A17A-D3C97A91761F}" dt="2023-12-12T15:45:57.111" v="3415" actId="1036"/>
          <ac:spMkLst>
            <pc:docMk/>
            <pc:sldMk cId="757778641" sldId="286"/>
            <ac:spMk id="4" creationId="{B1BF181B-1A31-24A7-C2C8-8DEBD741D4F5}"/>
          </ac:spMkLst>
        </pc:spChg>
        <pc:grpChg chg="add del mod">
          <ac:chgData name="Vipul Chalotra" userId="cb23da51-df65-4e74-8b28-295bbc1ce1a4" providerId="ADAL" clId="{F9640D62-21A7-42AE-A17A-D3C97A91761F}" dt="2023-12-12T15:28:12.640" v="2773" actId="165"/>
          <ac:grpSpMkLst>
            <pc:docMk/>
            <pc:sldMk cId="757778641" sldId="286"/>
            <ac:grpSpMk id="6" creationId="{CC83858D-421C-8316-7B1D-C0E788A7CC35}"/>
          </ac:grpSpMkLst>
        </pc:grpChg>
        <pc:grpChg chg="add mod">
          <ac:chgData name="Vipul Chalotra" userId="cb23da51-df65-4e74-8b28-295bbc1ce1a4" providerId="ADAL" clId="{F9640D62-21A7-42AE-A17A-D3C97A91761F}" dt="2023-12-12T15:37:34.198" v="3082" actId="1037"/>
          <ac:grpSpMkLst>
            <pc:docMk/>
            <pc:sldMk cId="757778641" sldId="286"/>
            <ac:grpSpMk id="12" creationId="{1DB5F009-B970-4ADF-6CF1-9ADD46F5956E}"/>
          </ac:grpSpMkLst>
        </pc:grpChg>
        <pc:picChg chg="mod topLvl">
          <ac:chgData name="Vipul Chalotra" userId="cb23da51-df65-4e74-8b28-295bbc1ce1a4" providerId="ADAL" clId="{F9640D62-21A7-42AE-A17A-D3C97A91761F}" dt="2023-12-12T15:37:28.854" v="3075" actId="1582"/>
          <ac:picMkLst>
            <pc:docMk/>
            <pc:sldMk cId="757778641" sldId="286"/>
            <ac:picMk id="7" creationId="{EC75922E-1C61-03BD-7F35-E4FD35B5AF3F}"/>
          </ac:picMkLst>
        </pc:picChg>
        <pc:picChg chg="mod topLvl">
          <ac:chgData name="Vipul Chalotra" userId="cb23da51-df65-4e74-8b28-295bbc1ce1a4" providerId="ADAL" clId="{F9640D62-21A7-42AE-A17A-D3C97A91761F}" dt="2023-12-12T15:37:28.854" v="3075" actId="1582"/>
          <ac:picMkLst>
            <pc:docMk/>
            <pc:sldMk cId="757778641" sldId="286"/>
            <ac:picMk id="10" creationId="{FF002868-C8DA-D67E-5174-F47221BFDBCE}"/>
          </ac:picMkLst>
        </pc:picChg>
      </pc:sldChg>
      <pc:sldChg chg="del">
        <pc:chgData name="Vipul Chalotra" userId="cb23da51-df65-4e74-8b28-295bbc1ce1a4" providerId="ADAL" clId="{F9640D62-21A7-42AE-A17A-D3C97A91761F}" dt="2023-12-12T15:52:43.914" v="3663" actId="47"/>
        <pc:sldMkLst>
          <pc:docMk/>
          <pc:sldMk cId="4281693351" sldId="287"/>
        </pc:sldMkLst>
      </pc:sldChg>
      <pc:sldChg chg="modSp mod setBg">
        <pc:chgData name="Vipul Chalotra" userId="cb23da51-df65-4e74-8b28-295bbc1ce1a4" providerId="ADAL" clId="{F9640D62-21A7-42AE-A17A-D3C97A91761F}" dt="2023-12-12T16:48:05.293" v="4996" actId="20577"/>
        <pc:sldMkLst>
          <pc:docMk/>
          <pc:sldMk cId="3344741262" sldId="288"/>
        </pc:sldMkLst>
        <pc:spChg chg="mod">
          <ac:chgData name="Vipul Chalotra" userId="cb23da51-df65-4e74-8b28-295bbc1ce1a4" providerId="ADAL" clId="{F9640D62-21A7-42AE-A17A-D3C97A91761F}" dt="2023-12-12T16:48:05.293" v="4996" actId="20577"/>
          <ac:spMkLst>
            <pc:docMk/>
            <pc:sldMk cId="3344741262" sldId="288"/>
            <ac:spMk id="4" creationId="{B1BF181B-1A31-24A7-C2C8-8DEBD741D4F5}"/>
          </ac:spMkLst>
        </pc:spChg>
      </pc:sldChg>
      <pc:sldChg chg="modSp mod setBg modNotesTx">
        <pc:chgData name="Vipul Chalotra" userId="cb23da51-df65-4e74-8b28-295bbc1ce1a4" providerId="ADAL" clId="{F9640D62-21A7-42AE-A17A-D3C97A91761F}" dt="2023-12-12T16:48:42.805" v="5067" actId="20577"/>
        <pc:sldMkLst>
          <pc:docMk/>
          <pc:sldMk cId="2946390586" sldId="289"/>
        </pc:sldMkLst>
        <pc:spChg chg="mod">
          <ac:chgData name="Vipul Chalotra" userId="cb23da51-df65-4e74-8b28-295bbc1ce1a4" providerId="ADAL" clId="{F9640D62-21A7-42AE-A17A-D3C97A91761F}" dt="2023-12-12T16:16:15.777" v="4183" actId="20577"/>
          <ac:spMkLst>
            <pc:docMk/>
            <pc:sldMk cId="2946390586" sldId="289"/>
            <ac:spMk id="8" creationId="{4B59088B-6763-A9A1-5DBF-62B886663720}"/>
          </ac:spMkLst>
        </pc:spChg>
      </pc:sldChg>
      <pc:sldChg chg="modSp mod">
        <pc:chgData name="Vipul Chalotra" userId="cb23da51-df65-4e74-8b28-295bbc1ce1a4" providerId="ADAL" clId="{F9640D62-21A7-42AE-A17A-D3C97A91761F}" dt="2023-12-12T11:40:12.841" v="2372" actId="20577"/>
        <pc:sldMkLst>
          <pc:docMk/>
          <pc:sldMk cId="909497096" sldId="290"/>
        </pc:sldMkLst>
        <pc:spChg chg="mod">
          <ac:chgData name="Vipul Chalotra" userId="cb23da51-df65-4e74-8b28-295bbc1ce1a4" providerId="ADAL" clId="{F9640D62-21A7-42AE-A17A-D3C97A91761F}" dt="2023-12-12T11:40:12.841" v="2372" actId="20577"/>
          <ac:spMkLst>
            <pc:docMk/>
            <pc:sldMk cId="909497096" sldId="290"/>
            <ac:spMk id="8" creationId="{4B59088B-6763-A9A1-5DBF-62B886663720}"/>
          </ac:spMkLst>
        </pc:spChg>
      </pc:sldChg>
      <pc:sldChg chg="modSp mod">
        <pc:chgData name="Vipul Chalotra" userId="cb23da51-df65-4e74-8b28-295bbc1ce1a4" providerId="ADAL" clId="{F9640D62-21A7-42AE-A17A-D3C97A91761F}" dt="2023-12-12T11:41:07.060" v="2395" actId="20577"/>
        <pc:sldMkLst>
          <pc:docMk/>
          <pc:sldMk cId="4117944849" sldId="291"/>
        </pc:sldMkLst>
        <pc:spChg chg="mod">
          <ac:chgData name="Vipul Chalotra" userId="cb23da51-df65-4e74-8b28-295bbc1ce1a4" providerId="ADAL" clId="{F9640D62-21A7-42AE-A17A-D3C97A91761F}" dt="2023-12-12T11:41:07.060" v="2395" actId="20577"/>
          <ac:spMkLst>
            <pc:docMk/>
            <pc:sldMk cId="4117944849" sldId="291"/>
            <ac:spMk id="8" creationId="{4B59088B-6763-A9A1-5DBF-62B886663720}"/>
          </ac:spMkLst>
        </pc:spChg>
      </pc:sldChg>
      <pc:sldChg chg="addSp delSp modSp add mod setBg modNotesTx">
        <pc:chgData name="Vipul Chalotra" userId="cb23da51-df65-4e74-8b28-295bbc1ce1a4" providerId="ADAL" clId="{F9640D62-21A7-42AE-A17A-D3C97A91761F}" dt="2023-12-12T15:13:22.806" v="2654" actId="207"/>
        <pc:sldMkLst>
          <pc:docMk/>
          <pc:sldMk cId="2802416731" sldId="293"/>
        </pc:sldMkLst>
        <pc:spChg chg="del mod">
          <ac:chgData name="Vipul Chalotra" userId="cb23da51-df65-4e74-8b28-295bbc1ce1a4" providerId="ADAL" clId="{F9640D62-21A7-42AE-A17A-D3C97A91761F}" dt="2023-12-12T13:45:46.212" v="2425" actId="478"/>
          <ac:spMkLst>
            <pc:docMk/>
            <pc:sldMk cId="2802416731" sldId="293"/>
            <ac:spMk id="2" creationId="{8D1894E6-E086-1F3F-52B9-CE28700F4CE1}"/>
          </ac:spMkLst>
        </pc:spChg>
        <pc:spChg chg="del">
          <ac:chgData name="Vipul Chalotra" userId="cb23da51-df65-4e74-8b28-295bbc1ce1a4" providerId="ADAL" clId="{F9640D62-21A7-42AE-A17A-D3C97A91761F}" dt="2023-12-12T13:44:45.052" v="2422" actId="478"/>
          <ac:spMkLst>
            <pc:docMk/>
            <pc:sldMk cId="2802416731" sldId="293"/>
            <ac:spMk id="7" creationId="{1A343B29-C0C6-CE1B-76B0-A10C933B98C3}"/>
          </ac:spMkLst>
        </pc:spChg>
        <pc:spChg chg="mod">
          <ac:chgData name="Vipul Chalotra" userId="cb23da51-df65-4e74-8b28-295bbc1ce1a4" providerId="ADAL" clId="{F9640D62-21A7-42AE-A17A-D3C97A91761F}" dt="2023-12-12T15:13:22.806" v="2654" actId="207"/>
          <ac:spMkLst>
            <pc:docMk/>
            <pc:sldMk cId="2802416731" sldId="293"/>
            <ac:spMk id="9" creationId="{CC419F11-524E-CC80-FA86-8708D9E98271}"/>
          </ac:spMkLst>
        </pc:spChg>
        <pc:spChg chg="add del mod">
          <ac:chgData name="Vipul Chalotra" userId="cb23da51-df65-4e74-8b28-295bbc1ce1a4" providerId="ADAL" clId="{F9640D62-21A7-42AE-A17A-D3C97A91761F}" dt="2023-12-12T13:45:48.522" v="2426" actId="478"/>
          <ac:spMkLst>
            <pc:docMk/>
            <pc:sldMk cId="2802416731" sldId="293"/>
            <ac:spMk id="10" creationId="{48B5CA5D-C806-5F07-7EC6-3840C428E5DD}"/>
          </ac:spMkLst>
        </pc:spChg>
        <pc:spChg chg="mod">
          <ac:chgData name="Vipul Chalotra" userId="cb23da51-df65-4e74-8b28-295bbc1ce1a4" providerId="ADAL" clId="{F9640D62-21A7-42AE-A17A-D3C97A91761F}" dt="2023-12-12T15:13:22.806" v="2654" actId="207"/>
          <ac:spMkLst>
            <pc:docMk/>
            <pc:sldMk cId="2802416731" sldId="293"/>
            <ac:spMk id="11" creationId="{811AF671-F9AA-7D30-13BA-4D4D25E5B7CE}"/>
          </ac:spMkLst>
        </pc:spChg>
        <pc:spChg chg="add mod">
          <ac:chgData name="Vipul Chalotra" userId="cb23da51-df65-4e74-8b28-295bbc1ce1a4" providerId="ADAL" clId="{F9640D62-21A7-42AE-A17A-D3C97A91761F}" dt="2023-12-12T13:51:07.154" v="2463" actId="1076"/>
          <ac:spMkLst>
            <pc:docMk/>
            <pc:sldMk cId="2802416731" sldId="293"/>
            <ac:spMk id="12" creationId="{917E1BE4-6129-3E25-D92F-B547C7B857A3}"/>
          </ac:spMkLst>
        </pc:spChg>
        <pc:graphicFrameChg chg="del">
          <ac:chgData name="Vipul Chalotra" userId="cb23da51-df65-4e74-8b28-295bbc1ce1a4" providerId="ADAL" clId="{F9640D62-21A7-42AE-A17A-D3C97A91761F}" dt="2023-12-12T11:23:53.499" v="2282" actId="478"/>
          <ac:graphicFrameMkLst>
            <pc:docMk/>
            <pc:sldMk cId="2802416731" sldId="293"/>
            <ac:graphicFrameMk id="4" creationId="{5C9C5B3B-EE98-255A-A519-3631270D70E9}"/>
          </ac:graphicFrameMkLst>
        </pc:graphicFrameChg>
        <pc:graphicFrameChg chg="add mod ord">
          <ac:chgData name="Vipul Chalotra" userId="cb23da51-df65-4e74-8b28-295bbc1ce1a4" providerId="ADAL" clId="{F9640D62-21A7-42AE-A17A-D3C97A91761F}" dt="2023-12-12T15:08:44.990" v="2644" actId="14100"/>
          <ac:graphicFrameMkLst>
            <pc:docMk/>
            <pc:sldMk cId="2802416731" sldId="293"/>
            <ac:graphicFrameMk id="13" creationId="{9E5EDE92-DDE3-92A9-F91D-5B570C8AD31B}"/>
          </ac:graphicFrameMkLst>
        </pc:graphicFrameChg>
      </pc:sldChg>
      <pc:sldChg chg="addSp delSp modSp add mod modNotesTx">
        <pc:chgData name="Vipul Chalotra" userId="cb23da51-df65-4e74-8b28-295bbc1ce1a4" providerId="ADAL" clId="{F9640D62-21A7-42AE-A17A-D3C97A91761F}" dt="2023-12-12T15:13:33.311" v="2655" actId="207"/>
        <pc:sldMkLst>
          <pc:docMk/>
          <pc:sldMk cId="558883640" sldId="294"/>
        </pc:sldMkLst>
        <pc:spChg chg="mod">
          <ac:chgData name="Vipul Chalotra" userId="cb23da51-df65-4e74-8b28-295bbc1ce1a4" providerId="ADAL" clId="{F9640D62-21A7-42AE-A17A-D3C97A91761F}" dt="2023-12-12T15:13:33.311" v="2655" actId="207"/>
          <ac:spMkLst>
            <pc:docMk/>
            <pc:sldMk cId="558883640" sldId="294"/>
            <ac:spMk id="9" creationId="{CC419F11-524E-CC80-FA86-8708D9E98271}"/>
          </ac:spMkLst>
        </pc:spChg>
        <pc:spChg chg="mod">
          <ac:chgData name="Vipul Chalotra" userId="cb23da51-df65-4e74-8b28-295bbc1ce1a4" providerId="ADAL" clId="{F9640D62-21A7-42AE-A17A-D3C97A91761F}" dt="2023-12-12T15:13:33.311" v="2655" actId="207"/>
          <ac:spMkLst>
            <pc:docMk/>
            <pc:sldMk cId="558883640" sldId="294"/>
            <ac:spMk id="11" creationId="{811AF671-F9AA-7D30-13BA-4D4D25E5B7CE}"/>
          </ac:spMkLst>
        </pc:spChg>
        <pc:spChg chg="mod">
          <ac:chgData name="Vipul Chalotra" userId="cb23da51-df65-4e74-8b28-295bbc1ce1a4" providerId="ADAL" clId="{F9640D62-21A7-42AE-A17A-D3C97A91761F}" dt="2023-12-12T13:55:27.127" v="2476" actId="20577"/>
          <ac:spMkLst>
            <pc:docMk/>
            <pc:sldMk cId="558883640" sldId="294"/>
            <ac:spMk id="12" creationId="{917E1BE4-6129-3E25-D92F-B547C7B857A3}"/>
          </ac:spMkLst>
        </pc:spChg>
        <pc:graphicFrameChg chg="add mod ord">
          <ac:chgData name="Vipul Chalotra" userId="cb23da51-df65-4e74-8b28-295bbc1ce1a4" providerId="ADAL" clId="{F9640D62-21A7-42AE-A17A-D3C97A91761F}" dt="2023-12-12T13:54:53.960" v="2473" actId="167"/>
          <ac:graphicFrameMkLst>
            <pc:docMk/>
            <pc:sldMk cId="558883640" sldId="294"/>
            <ac:graphicFrameMk id="2" creationId="{5AA6BCDF-67C9-F73B-401C-1971CD34A4FB}"/>
          </ac:graphicFrameMkLst>
        </pc:graphicFrameChg>
        <pc:graphicFrameChg chg="del">
          <ac:chgData name="Vipul Chalotra" userId="cb23da51-df65-4e74-8b28-295bbc1ce1a4" providerId="ADAL" clId="{F9640D62-21A7-42AE-A17A-D3C97A91761F}" dt="2023-12-12T13:55:08.463" v="2474" actId="478"/>
          <ac:graphicFrameMkLst>
            <pc:docMk/>
            <pc:sldMk cId="558883640" sldId="294"/>
            <ac:graphicFrameMk id="13" creationId="{9E5EDE92-DDE3-92A9-F91D-5B570C8AD31B}"/>
          </ac:graphicFrameMkLst>
        </pc:graphicFrameChg>
      </pc:sldChg>
      <pc:sldChg chg="addSp delSp modSp add mod modNotesTx">
        <pc:chgData name="Vipul Chalotra" userId="cb23da51-df65-4e74-8b28-295bbc1ce1a4" providerId="ADAL" clId="{F9640D62-21A7-42AE-A17A-D3C97A91761F}" dt="2023-12-12T15:13:46.870" v="2656" actId="207"/>
        <pc:sldMkLst>
          <pc:docMk/>
          <pc:sldMk cId="380576358" sldId="295"/>
        </pc:sldMkLst>
        <pc:spChg chg="mod">
          <ac:chgData name="Vipul Chalotra" userId="cb23da51-df65-4e74-8b28-295bbc1ce1a4" providerId="ADAL" clId="{F9640D62-21A7-42AE-A17A-D3C97A91761F}" dt="2023-12-12T15:13:46.870" v="2656" actId="207"/>
          <ac:spMkLst>
            <pc:docMk/>
            <pc:sldMk cId="380576358" sldId="295"/>
            <ac:spMk id="3" creationId="{8A0472E5-D39A-6A9B-0B8B-EDEE9233DAAE}"/>
          </ac:spMkLst>
        </pc:spChg>
        <pc:spChg chg="mod">
          <ac:chgData name="Vipul Chalotra" userId="cb23da51-df65-4e74-8b28-295bbc1ce1a4" providerId="ADAL" clId="{F9640D62-21A7-42AE-A17A-D3C97A91761F}" dt="2023-12-12T15:13:46.870" v="2656" actId="207"/>
          <ac:spMkLst>
            <pc:docMk/>
            <pc:sldMk cId="380576358" sldId="295"/>
            <ac:spMk id="9" creationId="{CC419F11-524E-CC80-FA86-8708D9E98271}"/>
          </ac:spMkLst>
        </pc:spChg>
        <pc:spChg chg="mod">
          <ac:chgData name="Vipul Chalotra" userId="cb23da51-df65-4e74-8b28-295bbc1ce1a4" providerId="ADAL" clId="{F9640D62-21A7-42AE-A17A-D3C97A91761F}" dt="2023-12-12T15:13:46.870" v="2656" actId="207"/>
          <ac:spMkLst>
            <pc:docMk/>
            <pc:sldMk cId="380576358" sldId="295"/>
            <ac:spMk id="11" creationId="{811AF671-F9AA-7D30-13BA-4D4D25E5B7CE}"/>
          </ac:spMkLst>
        </pc:spChg>
        <pc:spChg chg="mod">
          <ac:chgData name="Vipul Chalotra" userId="cb23da51-df65-4e74-8b28-295bbc1ce1a4" providerId="ADAL" clId="{F9640D62-21A7-42AE-A17A-D3C97A91761F}" dt="2023-12-12T13:56:05.358" v="2493" actId="20577"/>
          <ac:spMkLst>
            <pc:docMk/>
            <pc:sldMk cId="380576358" sldId="295"/>
            <ac:spMk id="12" creationId="{917E1BE4-6129-3E25-D92F-B547C7B857A3}"/>
          </ac:spMkLst>
        </pc:spChg>
        <pc:graphicFrameChg chg="del">
          <ac:chgData name="Vipul Chalotra" userId="cb23da51-df65-4e74-8b28-295bbc1ce1a4" providerId="ADAL" clId="{F9640D62-21A7-42AE-A17A-D3C97A91761F}" dt="2023-12-12T13:57:19.894" v="2502" actId="478"/>
          <ac:graphicFrameMkLst>
            <pc:docMk/>
            <pc:sldMk cId="380576358" sldId="295"/>
            <ac:graphicFrameMk id="2" creationId="{5AA6BCDF-67C9-F73B-401C-1971CD34A4FB}"/>
          </ac:graphicFrameMkLst>
        </pc:graphicFrameChg>
        <pc:graphicFrameChg chg="add mod ord">
          <ac:chgData name="Vipul Chalotra" userId="cb23da51-df65-4e74-8b28-295bbc1ce1a4" providerId="ADAL" clId="{F9640D62-21A7-42AE-A17A-D3C97A91761F}" dt="2023-12-12T13:57:16.223" v="2501" actId="167"/>
          <ac:graphicFrameMkLst>
            <pc:docMk/>
            <pc:sldMk cId="380576358" sldId="295"/>
            <ac:graphicFrameMk id="4" creationId="{660EC288-52B1-AC69-C406-71666073269E}"/>
          </ac:graphicFrameMkLst>
        </pc:graphicFrameChg>
      </pc:sldChg>
      <pc:sldChg chg="addSp delSp modSp add mod modNotesTx">
        <pc:chgData name="Vipul Chalotra" userId="cb23da51-df65-4e74-8b28-295bbc1ce1a4" providerId="ADAL" clId="{F9640D62-21A7-42AE-A17A-D3C97A91761F}" dt="2023-12-12T15:14:01.407" v="2657" actId="207"/>
        <pc:sldMkLst>
          <pc:docMk/>
          <pc:sldMk cId="3743551223" sldId="296"/>
        </pc:sldMkLst>
        <pc:spChg chg="mod">
          <ac:chgData name="Vipul Chalotra" userId="cb23da51-df65-4e74-8b28-295bbc1ce1a4" providerId="ADAL" clId="{F9640D62-21A7-42AE-A17A-D3C97A91761F}" dt="2023-12-12T15:14:01.407" v="2657" actId="207"/>
          <ac:spMkLst>
            <pc:docMk/>
            <pc:sldMk cId="3743551223" sldId="296"/>
            <ac:spMk id="9" creationId="{CC419F11-524E-CC80-FA86-8708D9E98271}"/>
          </ac:spMkLst>
        </pc:spChg>
        <pc:spChg chg="mod">
          <ac:chgData name="Vipul Chalotra" userId="cb23da51-df65-4e74-8b28-295bbc1ce1a4" providerId="ADAL" clId="{F9640D62-21A7-42AE-A17A-D3C97A91761F}" dt="2023-12-12T15:14:01.407" v="2657" actId="207"/>
          <ac:spMkLst>
            <pc:docMk/>
            <pc:sldMk cId="3743551223" sldId="296"/>
            <ac:spMk id="11" creationId="{811AF671-F9AA-7D30-13BA-4D4D25E5B7CE}"/>
          </ac:spMkLst>
        </pc:spChg>
        <pc:spChg chg="mod">
          <ac:chgData name="Vipul Chalotra" userId="cb23da51-df65-4e74-8b28-295bbc1ce1a4" providerId="ADAL" clId="{F9640D62-21A7-42AE-A17A-D3C97A91761F}" dt="2023-12-12T13:58:09.825" v="2505" actId="20577"/>
          <ac:spMkLst>
            <pc:docMk/>
            <pc:sldMk cId="3743551223" sldId="296"/>
            <ac:spMk id="12" creationId="{917E1BE4-6129-3E25-D92F-B547C7B857A3}"/>
          </ac:spMkLst>
        </pc:spChg>
        <pc:graphicFrameChg chg="add del mod ord">
          <ac:chgData name="Vipul Chalotra" userId="cb23da51-df65-4e74-8b28-295bbc1ce1a4" providerId="ADAL" clId="{F9640D62-21A7-42AE-A17A-D3C97A91761F}" dt="2023-12-12T13:59:05.229" v="2513" actId="478"/>
          <ac:graphicFrameMkLst>
            <pc:docMk/>
            <pc:sldMk cId="3743551223" sldId="296"/>
            <ac:graphicFrameMk id="2" creationId="{215DA40B-9563-68A8-47A6-824D49C81A68}"/>
          </ac:graphicFrameMkLst>
        </pc:graphicFrameChg>
        <pc:graphicFrameChg chg="del mod">
          <ac:chgData name="Vipul Chalotra" userId="cb23da51-df65-4e74-8b28-295bbc1ce1a4" providerId="ADAL" clId="{F9640D62-21A7-42AE-A17A-D3C97A91761F}" dt="2023-12-12T14:00:34.673" v="2521" actId="478"/>
          <ac:graphicFrameMkLst>
            <pc:docMk/>
            <pc:sldMk cId="3743551223" sldId="296"/>
            <ac:graphicFrameMk id="4" creationId="{660EC288-52B1-AC69-C406-71666073269E}"/>
          </ac:graphicFrameMkLst>
        </pc:graphicFrameChg>
        <pc:graphicFrameChg chg="add mod ord">
          <ac:chgData name="Vipul Chalotra" userId="cb23da51-df65-4e74-8b28-295bbc1ce1a4" providerId="ADAL" clId="{F9640D62-21A7-42AE-A17A-D3C97A91761F}" dt="2023-12-12T14:01:14.408" v="2525" actId="167"/>
          <ac:graphicFrameMkLst>
            <pc:docMk/>
            <pc:sldMk cId="3743551223" sldId="296"/>
            <ac:graphicFrameMk id="6" creationId="{83E53BEA-98C7-0C67-1702-7608255DC157}"/>
          </ac:graphicFrameMkLst>
        </pc:graphicFrameChg>
      </pc:sldChg>
      <pc:sldChg chg="modSp add del mod">
        <pc:chgData name="Vipul Chalotra" userId="cb23da51-df65-4e74-8b28-295bbc1ce1a4" providerId="ADAL" clId="{F9640D62-21A7-42AE-A17A-D3C97A91761F}" dt="2023-12-12T15:52:41.620" v="3662" actId="47"/>
        <pc:sldMkLst>
          <pc:docMk/>
          <pc:sldMk cId="3572248460" sldId="297"/>
        </pc:sldMkLst>
        <pc:spChg chg="mod">
          <ac:chgData name="Vipul Chalotra" userId="cb23da51-df65-4e74-8b28-295bbc1ce1a4" providerId="ADAL" clId="{F9640D62-21A7-42AE-A17A-D3C97A91761F}" dt="2023-12-12T15:38:09.747" v="3088" actId="20577"/>
          <ac:spMkLst>
            <pc:docMk/>
            <pc:sldMk cId="3572248460" sldId="297"/>
            <ac:spMk id="2" creationId="{8D1894E6-E086-1F3F-52B9-CE28700F4CE1}"/>
          </ac:spMkLst>
        </pc:spChg>
      </pc:sldChg>
      <pc:sldChg chg="addSp delSp modSp add mod modNotesTx">
        <pc:chgData name="Vipul Chalotra" userId="cb23da51-df65-4e74-8b28-295bbc1ce1a4" providerId="ADAL" clId="{F9640D62-21A7-42AE-A17A-D3C97A91761F}" dt="2023-12-12T15:52:23.722" v="3661" actId="1076"/>
        <pc:sldMkLst>
          <pc:docMk/>
          <pc:sldMk cId="3981182405" sldId="298"/>
        </pc:sldMkLst>
        <pc:spChg chg="mod">
          <ac:chgData name="Vipul Chalotra" userId="cb23da51-df65-4e74-8b28-295bbc1ce1a4" providerId="ADAL" clId="{F9640D62-21A7-42AE-A17A-D3C97A91761F}" dt="2023-12-12T15:43:06.708" v="3210" actId="20577"/>
          <ac:spMkLst>
            <pc:docMk/>
            <pc:sldMk cId="3981182405" sldId="298"/>
            <ac:spMk id="2" creationId="{8D1894E6-E086-1F3F-52B9-CE28700F4CE1}"/>
          </ac:spMkLst>
        </pc:spChg>
        <pc:spChg chg="mod">
          <ac:chgData name="Vipul Chalotra" userId="cb23da51-df65-4e74-8b28-295bbc1ce1a4" providerId="ADAL" clId="{F9640D62-21A7-42AE-A17A-D3C97A91761F}" dt="2023-12-12T15:38:58.641" v="3090" actId="20577"/>
          <ac:spMkLst>
            <pc:docMk/>
            <pc:sldMk cId="3981182405" sldId="298"/>
            <ac:spMk id="4" creationId="{B1BF181B-1A31-24A7-C2C8-8DEBD741D4F5}"/>
          </ac:spMkLst>
        </pc:spChg>
        <pc:spChg chg="mod">
          <ac:chgData name="Vipul Chalotra" userId="cb23da51-df65-4e74-8b28-295bbc1ce1a4" providerId="ADAL" clId="{F9640D62-21A7-42AE-A17A-D3C97A91761F}" dt="2023-12-12T15:52:23.722" v="3661" actId="1076"/>
          <ac:spMkLst>
            <pc:docMk/>
            <pc:sldMk cId="3981182405" sldId="298"/>
            <ac:spMk id="8" creationId="{4B59088B-6763-A9A1-5DBF-62B886663720}"/>
          </ac:spMkLst>
        </pc:spChg>
        <pc:grpChg chg="add del mod">
          <ac:chgData name="Vipul Chalotra" userId="cb23da51-df65-4e74-8b28-295bbc1ce1a4" providerId="ADAL" clId="{F9640D62-21A7-42AE-A17A-D3C97A91761F}" dt="2023-12-12T15:39:24.775" v="3094" actId="165"/>
          <ac:grpSpMkLst>
            <pc:docMk/>
            <pc:sldMk cId="3981182405" sldId="298"/>
            <ac:grpSpMk id="6" creationId="{1194C464-A41A-5C95-9EA6-04BF3339FA57}"/>
          </ac:grpSpMkLst>
        </pc:grpChg>
        <pc:grpChg chg="del">
          <ac:chgData name="Vipul Chalotra" userId="cb23da51-df65-4e74-8b28-295bbc1ce1a4" providerId="ADAL" clId="{F9640D62-21A7-42AE-A17A-D3C97A91761F}" dt="2023-12-12T15:42:22.838" v="3127" actId="478"/>
          <ac:grpSpMkLst>
            <pc:docMk/>
            <pc:sldMk cId="3981182405" sldId="298"/>
            <ac:grpSpMk id="12" creationId="{1DB5F009-B970-4ADF-6CF1-9ADD46F5956E}"/>
          </ac:grpSpMkLst>
        </pc:grpChg>
        <pc:grpChg chg="add mod">
          <ac:chgData name="Vipul Chalotra" userId="cb23da51-df65-4e74-8b28-295bbc1ce1a4" providerId="ADAL" clId="{F9640D62-21A7-42AE-A17A-D3C97A91761F}" dt="2023-12-12T15:42:41.832" v="3197" actId="1037"/>
          <ac:grpSpMkLst>
            <pc:docMk/>
            <pc:sldMk cId="3981182405" sldId="298"/>
            <ac:grpSpMk id="15" creationId="{3276D40B-BAB3-1CEB-43CC-ACDB4342A1A6}"/>
          </ac:grpSpMkLst>
        </pc:grpChg>
        <pc:picChg chg="mod topLvl">
          <ac:chgData name="Vipul Chalotra" userId="cb23da51-df65-4e74-8b28-295bbc1ce1a4" providerId="ADAL" clId="{F9640D62-21A7-42AE-A17A-D3C97A91761F}" dt="2023-12-12T15:42:27.107" v="3128" actId="164"/>
          <ac:picMkLst>
            <pc:docMk/>
            <pc:sldMk cId="3981182405" sldId="298"/>
            <ac:picMk id="13" creationId="{2B75C90B-0668-4B3C-9FE2-92047F3E3811}"/>
          </ac:picMkLst>
        </pc:picChg>
        <pc:picChg chg="mod topLvl">
          <ac:chgData name="Vipul Chalotra" userId="cb23da51-df65-4e74-8b28-295bbc1ce1a4" providerId="ADAL" clId="{F9640D62-21A7-42AE-A17A-D3C97A91761F}" dt="2023-12-12T15:42:27.107" v="3128" actId="164"/>
          <ac:picMkLst>
            <pc:docMk/>
            <pc:sldMk cId="3981182405" sldId="298"/>
            <ac:picMk id="14" creationId="{EF391F47-3F4E-6289-D656-087010CE5A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41684-B4FB-43DB-A941-60C0365339BA}" type="datetimeFigureOut">
              <a:rPr lang="en-US" smtClean="0"/>
              <a:t>19-Mar-24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F513-12A7-4D1F-9155-E0473A377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5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Cardholders: 7,950 &amp; 2,600</a:t>
            </a:r>
          </a:p>
          <a:p>
            <a:r>
              <a:rPr lang="en-US" dirty="0"/>
              <a:t>CAP Data Excluded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2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Transactions: 45,700 &amp; 19,800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1 Spearman Coefficients: 0.28, 0.31, 0.31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2 Spearman Coefficients: 0.36, 0.31, 0.31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5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Silhouette Scores of 0.33 and 0.29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6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Predefined RFM Clustering with balanced RFM Score into 4 clusters had Silhouette Score of 0.40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K-Means Clustering with k=4 achieved Silhouette Score of 0.50</a:t>
            </a:r>
          </a:p>
          <a:p>
            <a:endParaRPr lang="en-US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Our Predefined RFM Segmentation had Silhouette Score of 0.33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K-Means Algorithm Threshold between Low Value and Medium Value Customers for Location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7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Features: Items on Offer, Total Items, Amount Spent, Cardholding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9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Features: Percentage Promotions &amp; Amount Spent</a:t>
            </a:r>
          </a:p>
          <a:p>
            <a:endParaRPr lang="en-US" dirty="0"/>
          </a:p>
          <a:p>
            <a:r>
              <a:rPr lang="en-US" dirty="0"/>
              <a:t>Location Average % Items on Offer: 21% &amp; 25%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5F513-12A7-4D1F-9155-E0473A377A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78BB-4A6C-48C1-AF91-1B559CE31222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DCB-3D09-4BFD-913B-8A5919BD1B3D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8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E64E-7CF8-4BAB-BB0D-C1E04B74AE09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2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A1B2-33EF-418B-B8DF-1BF66996B69F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37E-9308-413D-B19F-261292A72C3A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D8C7-C49D-49DE-ACFB-1B269B8DBDEA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76E5-0082-4EF8-8F8A-D9B30A6D14BA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0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9A6-305E-44A2-83D8-C301C7C21B38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42DA-FDBC-458F-AF70-E80A38ED131B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C54-E77A-4EF6-B343-4F92EEE71A6E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B1E9-B5D2-4AAA-8DF1-D351D7A4274C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5D0-D6AA-4027-8667-CEA4049869A7}" type="datetime1">
              <a:rPr lang="en-US" smtClean="0"/>
              <a:t>19-Mar-24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D34E-CBF2-453E-98E5-E59C6ADAF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52DD-2484-B090-2F52-7838A05AC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63" y="353605"/>
            <a:ext cx="8753569" cy="1943853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latin typeface="Arial Black" panose="020B0A04020102020204" pitchFamily="34" charset="0"/>
              </a:rPr>
              <a:t>CUSTOMER CLUSTERING</a:t>
            </a: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3600" b="1" dirty="0">
                <a:latin typeface="Arial Black" panose="020B0A04020102020204" pitchFamily="34" charset="0"/>
              </a:rPr>
              <a:t>IN A RETAIL MARKET:</a:t>
            </a: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3600" b="1" dirty="0">
                <a:latin typeface="Arial Black" panose="020B0A04020102020204" pitchFamily="34" charset="0"/>
              </a:rPr>
              <a:t>DATA DRIVEN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368AC-DE92-0A9F-77F8-A528BDF24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79" y="4794728"/>
            <a:ext cx="9008592" cy="1669702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THESIS ADVISORS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Fabrizio Rossi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Andrea Manno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Stefano Smriglio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December 16, 2023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DF67FF-1F21-F8E5-D5CA-2D3C3CA69E9F}"/>
              </a:ext>
            </a:extLst>
          </p:cNvPr>
          <p:cNvSpPr txBox="1">
            <a:spLocks/>
          </p:cNvSpPr>
          <p:nvPr/>
        </p:nvSpPr>
        <p:spPr>
          <a:xfrm>
            <a:off x="2110593" y="3081236"/>
            <a:ext cx="5719864" cy="6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latin typeface="Arial Black" panose="020B0A04020102020204" pitchFamily="34" charset="0"/>
              </a:rPr>
              <a:t>- VIPUL CHALOTRA </a:t>
            </a:r>
            <a:r>
              <a:rPr lang="en-US" sz="2400" b="1" dirty="0">
                <a:latin typeface="Arial Narrow" panose="020B0606020202030204" pitchFamily="34" charset="0"/>
              </a:rPr>
              <a:t>(280269) 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pic>
        <p:nvPicPr>
          <p:cNvPr id="13" name="Picture 12" descr="A yellow and white logo with a black background&#10;&#10;Description automatically generated">
            <a:extLst>
              <a:ext uri="{FF2B5EF4-FFF2-40B4-BE49-F238E27FC236}">
                <a16:creationId xmlns:a16="http://schemas.microsoft.com/office/drawing/2014/main" id="{EC708CBE-72D8-F4DE-1927-806F99D77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0" t="142" r="20932" b="-142"/>
          <a:stretch/>
        </p:blipFill>
        <p:spPr>
          <a:xfrm>
            <a:off x="7334188" y="0"/>
            <a:ext cx="6715188" cy="6858000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18676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5C545"/>
                </a:solidFill>
                <a:latin typeface="Arial Black" panose="020B0A04020102020204" pitchFamily="34" charset="0"/>
              </a:rPr>
              <a:t>Table of Contents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Vipul Chalotra | </a:t>
            </a:r>
            <a:fld id="{E1BCD34E-CBF2-453E-98E5-E59C6ADAF32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11868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Exploratory Data Analysis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Customer Clustering Insights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7255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Recency-Frequency-Monetary (RFM)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Customer Clustering Insights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11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21596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4413B8-D951-2F7D-C353-B0BDD854F746}"/>
              </a:ext>
            </a:extLst>
          </p:cNvPr>
          <p:cNvSpPr txBox="1">
            <a:spLocks/>
          </p:cNvSpPr>
          <p:nvPr/>
        </p:nvSpPr>
        <p:spPr>
          <a:xfrm>
            <a:off x="895740" y="1262615"/>
            <a:ext cx="10458060" cy="481439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Customer Base under Investigation: Cardholders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Two Main Parts: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Predefined Segmentation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K-Means Clustering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Predefined Segmentation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10% Recency, 30% Frequency, 60% Monetary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RFM Score on 5 Point 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Rank Separation at 1.6, 3.0, 4.0, 4.5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K-Means Clustering into 2 &amp; 4 Clusters</a:t>
            </a:r>
          </a:p>
        </p:txBody>
      </p:sp>
    </p:spTree>
    <p:extLst>
      <p:ext uri="{BB962C8B-B14F-4D97-AF65-F5344CB8AC3E}">
        <p14:creationId xmlns:p14="http://schemas.microsoft.com/office/powerpoint/2010/main" val="177675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Customer Clustering Insights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12</a:t>
            </a:fld>
            <a:endParaRPr lang="en-US" dirty="0">
              <a:solidFill>
                <a:srgbClr val="F5C545"/>
              </a:solidFill>
            </a:endParaRP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EBABB-0E0C-41EF-74D1-77D04DDDF008}"/>
              </a:ext>
            </a:extLst>
          </p:cNvPr>
          <p:cNvGrpSpPr/>
          <p:nvPr/>
        </p:nvGrpSpPr>
        <p:grpSpPr>
          <a:xfrm>
            <a:off x="5331271" y="121920"/>
            <a:ext cx="6496005" cy="6097904"/>
            <a:chOff x="5331271" y="121920"/>
            <a:chExt cx="6496005" cy="6097904"/>
          </a:xfrm>
        </p:grpSpPr>
        <p:pic>
          <p:nvPicPr>
            <p:cNvPr id="4" name="Picture 3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73C22682-B457-D511-E8AA-01F37E913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5"/>
            <a:stretch/>
          </p:blipFill>
          <p:spPr>
            <a:xfrm>
              <a:off x="5331271" y="1420711"/>
              <a:ext cx="5133839" cy="47991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FEED2-C5F1-5FC2-36A5-443585B01F5A}"/>
                </a:ext>
              </a:extLst>
            </p:cNvPr>
            <p:cNvSpPr txBox="1"/>
            <p:nvPr/>
          </p:nvSpPr>
          <p:spPr>
            <a:xfrm>
              <a:off x="7959150" y="1206362"/>
              <a:ext cx="271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Black" panose="020B0A04020102020204" pitchFamily="34" charset="0"/>
                </a:rPr>
                <a:t>Location 2</a:t>
              </a:r>
            </a:p>
          </p:txBody>
        </p:sp>
        <p:pic>
          <p:nvPicPr>
            <p:cNvPr id="13" name="Picture 12" descr="A pie chart with different colored sections&#10;&#10;Description automatically generated">
              <a:extLst>
                <a:ext uri="{FF2B5EF4-FFF2-40B4-BE49-F238E27FC236}">
                  <a16:creationId xmlns:a16="http://schemas.microsoft.com/office/drawing/2014/main" id="{0654E384-4DE3-09F2-73EB-8F289CC7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943" y="121920"/>
              <a:ext cx="2724333" cy="1801368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D40F61-7B64-AE1D-60B3-EB9883CA2E9C}"/>
              </a:ext>
            </a:extLst>
          </p:cNvPr>
          <p:cNvGrpSpPr/>
          <p:nvPr/>
        </p:nvGrpSpPr>
        <p:grpSpPr>
          <a:xfrm>
            <a:off x="95088" y="132080"/>
            <a:ext cx="6381496" cy="6087745"/>
            <a:chOff x="95088" y="132080"/>
            <a:chExt cx="6381496" cy="6087745"/>
          </a:xfrm>
        </p:grpSpPr>
        <p:pic>
          <p:nvPicPr>
            <p:cNvPr id="2" name="Picture 1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E97E67C3-04AE-59E6-B4BF-0FA89BE13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3"/>
            <a:stretch/>
          </p:blipFill>
          <p:spPr>
            <a:xfrm>
              <a:off x="95088" y="1420711"/>
              <a:ext cx="5129784" cy="479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59F170-1114-8E49-0E0E-566D8293E268}"/>
                </a:ext>
              </a:extLst>
            </p:cNvPr>
            <p:cNvSpPr txBox="1"/>
            <p:nvPr/>
          </p:nvSpPr>
          <p:spPr>
            <a:xfrm>
              <a:off x="2655215" y="1206363"/>
              <a:ext cx="271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Black" panose="020B0A04020102020204" pitchFamily="34" charset="0"/>
                </a:rPr>
                <a:t>Location 1</a:t>
              </a:r>
            </a:p>
          </p:txBody>
        </p:sp>
        <p:pic>
          <p:nvPicPr>
            <p:cNvPr id="10" name="Picture 9" descr="A pie chart with different colored circles&#10;&#10;Description automatically generated">
              <a:extLst>
                <a:ext uri="{FF2B5EF4-FFF2-40B4-BE49-F238E27FC236}">
                  <a16:creationId xmlns:a16="http://schemas.microsoft.com/office/drawing/2014/main" id="{7D76FE0B-C693-1ABF-5E50-3A97CF13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312" y="132080"/>
              <a:ext cx="2721272" cy="1798110"/>
            </a:xfrm>
            <a:prstGeom prst="rect">
              <a:avLst/>
            </a:prstGeom>
            <a:ln w="127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7237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Customer Clustering Insights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13</a:t>
            </a:fld>
            <a:endParaRPr lang="en-US" dirty="0">
              <a:solidFill>
                <a:srgbClr val="F5C545"/>
              </a:solidFill>
            </a:endParaRP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D2C00-B288-19A2-8885-58556C9898E2}"/>
              </a:ext>
            </a:extLst>
          </p:cNvPr>
          <p:cNvSpPr txBox="1"/>
          <p:nvPr/>
        </p:nvSpPr>
        <p:spPr>
          <a:xfrm>
            <a:off x="2133045" y="5127840"/>
            <a:ext cx="846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1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 &amp; </a:t>
            </a:r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2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: Low Frequency, Low Expenditure, Recently Visited</a:t>
            </a:r>
          </a:p>
          <a:p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2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 &amp; </a:t>
            </a:r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3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: Lowest Frequency, Lowest Expenditure, Not Recently Visited</a:t>
            </a:r>
          </a:p>
          <a:p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3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 &amp; </a:t>
            </a:r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4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: Highest Frequency, Highest Expenditure, Recently Visited</a:t>
            </a:r>
          </a:p>
          <a:p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4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 &amp; </a:t>
            </a:r>
            <a:r>
              <a:rPr lang="en-US" sz="1400" u="sng" dirty="0">
                <a:latin typeface="Arial Black" panose="020B0A04020102020204" pitchFamily="34" charset="0"/>
                <a:cs typeface="Arial" panose="020B0604020202020204" pitchFamily="34" charset="0"/>
              </a:rPr>
              <a:t>Cluster 1</a:t>
            </a:r>
            <a:r>
              <a:rPr lang="en-US" sz="1400" dirty="0">
                <a:latin typeface="Arial Black" panose="020B0A04020102020204" pitchFamily="34" charset="0"/>
                <a:cs typeface="Arial" panose="020B0604020202020204" pitchFamily="34" charset="0"/>
              </a:rPr>
              <a:t>: Average Frequency, High Expenditure, Not Recently Visited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2874A1-8647-E89B-ED6C-2E43B52D3CB6}"/>
              </a:ext>
            </a:extLst>
          </p:cNvPr>
          <p:cNvGrpSpPr/>
          <p:nvPr/>
        </p:nvGrpSpPr>
        <p:grpSpPr>
          <a:xfrm>
            <a:off x="1392195" y="354922"/>
            <a:ext cx="10047232" cy="4846806"/>
            <a:chOff x="1567684" y="354922"/>
            <a:chExt cx="10047232" cy="4846806"/>
          </a:xfrm>
        </p:grpSpPr>
        <p:pic>
          <p:nvPicPr>
            <p:cNvPr id="13" name="Picture 12" descr="A graph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670BF3E3-7D37-E6A9-B7F8-B73378DC4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684" y="354922"/>
              <a:ext cx="4765687" cy="4846806"/>
            </a:xfrm>
            <a:prstGeom prst="rect">
              <a:avLst/>
            </a:prstGeom>
          </p:spPr>
        </p:pic>
        <p:pic>
          <p:nvPicPr>
            <p:cNvPr id="4" name="Picture 3" descr="A graph of different colored dots&#10;&#10;Description automatically generated">
              <a:extLst>
                <a:ext uri="{FF2B5EF4-FFF2-40B4-BE49-F238E27FC236}">
                  <a16:creationId xmlns:a16="http://schemas.microsoft.com/office/drawing/2014/main" id="{121B68D8-5ADA-7605-C888-A222E089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229" y="354922"/>
              <a:ext cx="4765687" cy="484680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AFE1F2-91EA-2649-2CE3-6FE1EC79CD83}"/>
                </a:ext>
              </a:extLst>
            </p:cNvPr>
            <p:cNvSpPr txBox="1"/>
            <p:nvPr/>
          </p:nvSpPr>
          <p:spPr>
            <a:xfrm>
              <a:off x="4936279" y="776053"/>
              <a:ext cx="1159721" cy="28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  <a:cs typeface="Arial" panose="020B0604020202020204" pitchFamily="34" charset="0"/>
                </a:rPr>
                <a:t>Location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0FCD2-C822-0AA5-5119-83327AD78304}"/>
                </a:ext>
              </a:extLst>
            </p:cNvPr>
            <p:cNvSpPr txBox="1"/>
            <p:nvPr/>
          </p:nvSpPr>
          <p:spPr>
            <a:xfrm>
              <a:off x="9982200" y="776053"/>
              <a:ext cx="1159721" cy="28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  <a:cs typeface="Arial" panose="020B0604020202020204" pitchFamily="34" charset="0"/>
                </a:rPr>
                <a:t>Location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3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Transactional Clustering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Customer Clustering Insights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14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21596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F181B-1A31-24A7-C2C8-8DEBD741D4F5}"/>
              </a:ext>
            </a:extLst>
          </p:cNvPr>
          <p:cNvSpPr txBox="1">
            <a:spLocks/>
          </p:cNvSpPr>
          <p:nvPr/>
        </p:nvSpPr>
        <p:spPr>
          <a:xfrm>
            <a:off x="913406" y="1270585"/>
            <a:ext cx="4823569" cy="481439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K-Means Clustering with k=2: High &amp; Low Expenditure Clusters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K-Means Clustering with k=3: High Expenditure Cluster, Low Expenditure Cardholder &amp; Non-Cardholder Clusters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DBSCAN Clusters: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High Expenditure: Noise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Low Expenditure Cardholder: Orange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Low Expenditure Non-Cardholder: Green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Blue: Smallest, High Expenditure, 81% &amp; 80% Cardholders, 72% &amp; 71% Cardholders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Orange: Largest, Low Expenditure Cardholders, 99% &amp; 92% Cardholders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Green: Low Expenditure Non-Cardholders, 100% &amp; 99% Non-Cardholders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5CCFF7-F89D-4577-355D-C842F38B9431}"/>
              </a:ext>
            </a:extLst>
          </p:cNvPr>
          <p:cNvGrpSpPr/>
          <p:nvPr/>
        </p:nvGrpSpPr>
        <p:grpSpPr>
          <a:xfrm>
            <a:off x="5938979" y="1316765"/>
            <a:ext cx="5784273" cy="4373978"/>
            <a:chOff x="4786069" y="1021401"/>
            <a:chExt cx="6681753" cy="514039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5F009-B970-4ADF-6CF1-9ADD46F5956E}"/>
                </a:ext>
              </a:extLst>
            </p:cNvPr>
            <p:cNvGrpSpPr/>
            <p:nvPr/>
          </p:nvGrpSpPr>
          <p:grpSpPr>
            <a:xfrm>
              <a:off x="4786069" y="1021401"/>
              <a:ext cx="3222149" cy="5140390"/>
              <a:chOff x="3605978" y="957472"/>
              <a:chExt cx="3926909" cy="6146673"/>
            </a:xfrm>
          </p:grpSpPr>
          <p:pic>
            <p:nvPicPr>
              <p:cNvPr id="7" name="Picture 6" descr="A diagram of a cluster of dots&#10;&#10;Description automatically generated">
                <a:extLst>
                  <a:ext uri="{FF2B5EF4-FFF2-40B4-BE49-F238E27FC236}">
                    <a16:creationId xmlns:a16="http://schemas.microsoft.com/office/drawing/2014/main" id="{EC75922E-1C61-03BD-7F35-E4FD35B5A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978" y="957472"/>
                <a:ext cx="3926909" cy="301752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0" name="Picture 9" descr="A diagram of a cluster of dots&#10;&#10;Description automatically generated">
                <a:extLst>
                  <a:ext uri="{FF2B5EF4-FFF2-40B4-BE49-F238E27FC236}">
                    <a16:creationId xmlns:a16="http://schemas.microsoft.com/office/drawing/2014/main" id="{FF002868-C8DA-D67E-5174-F47221BFD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978" y="4086625"/>
                <a:ext cx="3926909" cy="301752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177BD5-3690-F0F5-8CE4-92F03ED088AA}"/>
                </a:ext>
              </a:extLst>
            </p:cNvPr>
            <p:cNvGrpSpPr/>
            <p:nvPr/>
          </p:nvGrpSpPr>
          <p:grpSpPr>
            <a:xfrm>
              <a:off x="8241473" y="1021401"/>
              <a:ext cx="3226349" cy="5137464"/>
              <a:chOff x="5029200" y="143835"/>
              <a:chExt cx="3848329" cy="6066824"/>
            </a:xfrm>
          </p:grpSpPr>
          <p:pic>
            <p:nvPicPr>
              <p:cNvPr id="13" name="Picture 12" descr="A diagram of a cluster of dots&#10;&#10;Description automatically generated">
                <a:extLst>
                  <a:ext uri="{FF2B5EF4-FFF2-40B4-BE49-F238E27FC236}">
                    <a16:creationId xmlns:a16="http://schemas.microsoft.com/office/drawing/2014/main" id="{3CEC4C5B-F54E-DC03-26D3-A48875841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9200" y="143835"/>
                <a:ext cx="3843318" cy="298001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4" name="Picture 13" descr="A diagram of a cluster of dots&#10;&#10;Description automatically generated with medium confidence">
                <a:extLst>
                  <a:ext uri="{FF2B5EF4-FFF2-40B4-BE49-F238E27FC236}">
                    <a16:creationId xmlns:a16="http://schemas.microsoft.com/office/drawing/2014/main" id="{2D9FDBF4-C5A8-DA2F-83F4-4B5FD5C48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9308" y="3220331"/>
                <a:ext cx="3848221" cy="299032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BA4F5B-F575-3A06-DA34-34CC4C8AD717}"/>
              </a:ext>
            </a:extLst>
          </p:cNvPr>
          <p:cNvSpPr txBox="1"/>
          <p:nvPr/>
        </p:nvSpPr>
        <p:spPr>
          <a:xfrm>
            <a:off x="5938979" y="5735482"/>
            <a:ext cx="5780636" cy="3077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400" dirty="0">
                <a:latin typeface="Arial Black" panose="020B0A04020102020204" pitchFamily="34" charset="0"/>
              </a:rPr>
              <a:t>K-Means                    DBSCAN</a:t>
            </a:r>
          </a:p>
        </p:txBody>
      </p:sp>
    </p:spTree>
    <p:extLst>
      <p:ext uri="{BB962C8B-B14F-4D97-AF65-F5344CB8AC3E}">
        <p14:creationId xmlns:p14="http://schemas.microsoft.com/office/powerpoint/2010/main" val="757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Promotional Clustering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Customer Clustering Insights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15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215960"/>
            <a:ext cx="7290818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1 (64% Cardholders): 3 Clusters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2 (62% Cardholders): 4 Clusters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Blue Clusters: Smallest, 80% Cardholders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% Items on Offer: 18% &amp; 26%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Orange Clusters: Biggest, 50% Cardholders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Green Clusters: 67% &amp; 71% Cardholders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% Items on Offer: 49% &amp; 61%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Red Cluster: Average Shopper (71% Cardholders)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F181B-1A31-24A7-C2C8-8DEBD741D4F5}"/>
              </a:ext>
            </a:extLst>
          </p:cNvPr>
          <p:cNvSpPr txBox="1">
            <a:spLocks/>
          </p:cNvSpPr>
          <p:nvPr/>
        </p:nvSpPr>
        <p:spPr>
          <a:xfrm>
            <a:off x="895740" y="1234622"/>
            <a:ext cx="5598366" cy="49572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1461B3-55ED-65A2-480F-F6FE91F453B7}"/>
              </a:ext>
            </a:extLst>
          </p:cNvPr>
          <p:cNvGrpSpPr/>
          <p:nvPr/>
        </p:nvGrpSpPr>
        <p:grpSpPr>
          <a:xfrm>
            <a:off x="8153400" y="262457"/>
            <a:ext cx="3676770" cy="5677110"/>
            <a:chOff x="8153400" y="337105"/>
            <a:chExt cx="3676770" cy="5677110"/>
          </a:xfrm>
        </p:grpSpPr>
        <p:pic>
          <p:nvPicPr>
            <p:cNvPr id="7" name="Picture 6" descr="A graph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AA0BD9CF-00C0-2120-1B4D-F1BF885F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400" y="337105"/>
              <a:ext cx="3676770" cy="27817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Picture 11" descr="A graph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1F90AB2A-3BD4-B6EE-B8F4-333571270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400" y="3232490"/>
              <a:ext cx="3676770" cy="27817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4639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5C545"/>
                </a:solidFill>
                <a:latin typeface="Arial Black" panose="020B0A04020102020204" pitchFamily="34" charset="0"/>
              </a:rPr>
              <a:t>Table of Contents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Vipul Chalotra | </a:t>
            </a:r>
            <a:fld id="{E1BCD34E-CBF2-453E-98E5-E59C6ADAF32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11868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Exploratory Data Analysis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Customer Clustering Insights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CEDC7"/>
                </a:solidFill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356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45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Interpretations &amp; Expectations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17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7" y="1215960"/>
            <a:ext cx="983807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Cardholders spend more than Non-Cardholders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Women more Brand-Loyal than Men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Foot Traffic highest on the Weekends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Tuesday Anomaly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50-65 Year Olds, the most Brand-Loyal Age Group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Men prefer Weekends and Evenings to shop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F181B-1A31-24A7-C2C8-8DEBD741D4F5}"/>
              </a:ext>
            </a:extLst>
          </p:cNvPr>
          <p:cNvSpPr txBox="1">
            <a:spLocks/>
          </p:cNvSpPr>
          <p:nvPr/>
        </p:nvSpPr>
        <p:spPr>
          <a:xfrm>
            <a:off x="895740" y="1234622"/>
            <a:ext cx="5598366" cy="49572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9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45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Implications &amp; Applications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Conclusion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18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7" y="1215960"/>
            <a:ext cx="983807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Associating Customer Characteristics, Items, External Factors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Understanding &amp; Categorizing Customer Behaviors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Specifically understanding Cardholding Customer Base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Increasing Cardholding Customer Base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Targeted Promotions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F181B-1A31-24A7-C2C8-8DEBD741D4F5}"/>
              </a:ext>
            </a:extLst>
          </p:cNvPr>
          <p:cNvSpPr txBox="1">
            <a:spLocks/>
          </p:cNvSpPr>
          <p:nvPr/>
        </p:nvSpPr>
        <p:spPr>
          <a:xfrm>
            <a:off x="895740" y="1234622"/>
            <a:ext cx="5598366" cy="495721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4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7D6077-59F1-2723-70F2-F37CDF748FBB}"/>
              </a:ext>
            </a:extLst>
          </p:cNvPr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152DD-2484-B090-2F52-7838A05AC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53605"/>
            <a:ext cx="6096000" cy="6122609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  <a:t>THANK YOU FOR LISTENING!</a:t>
            </a: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  <a:t>PLEASE FEEL FREE TO ASK</a:t>
            </a: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  <a:t>ANY QUESTIONS!</a:t>
            </a: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rgbClr val="F5C545"/>
                </a:solidFill>
                <a:latin typeface="Arial Black" panose="020B0A04020102020204" pitchFamily="34" charset="0"/>
              </a:rPr>
            </a:br>
            <a:endParaRPr lang="en-US" sz="2400" b="1" dirty="0">
              <a:solidFill>
                <a:srgbClr val="F5C545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 descr="A black and yellow emblem with a bird and text">
            <a:extLst>
              <a:ext uri="{FF2B5EF4-FFF2-40B4-BE49-F238E27FC236}">
                <a16:creationId xmlns:a16="http://schemas.microsoft.com/office/drawing/2014/main" id="{AD63AD05-BC3E-CC5C-2BFB-3950A1EA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80" y="584242"/>
            <a:ext cx="3610946" cy="56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5C545"/>
                </a:solidFill>
                <a:latin typeface="Arial Black" panose="020B0A04020102020204" pitchFamily="34" charset="0"/>
              </a:rPr>
              <a:t>Table of Contents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Vipul Chalotra | </a:t>
            </a:r>
            <a:fld id="{E1BCD34E-CBF2-453E-98E5-E59C6ADAF32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11868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CEDC7"/>
                </a:solidFill>
                <a:latin typeface="Arial Black" panose="020B0A04020102020204" pitchFamily="34" charset="0"/>
              </a:rPr>
              <a:t>Introduction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Exploratory Data Analysis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Customer Clustering Insights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387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45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 Black" panose="020B0A04020102020204" pitchFamily="34" charset="0"/>
              </a:rPr>
              <a:t>Study Objectives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3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21596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Retail Industry Trends.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Exploratory Analysis to Uncover Customer Characteristics.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Effective Data-Driven Customer Clustering Methods.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Customer Segmentation Patterns and Characteristics.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Impact of Customer Clustering on Retail Performance Metrics.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Practical Recommendations for Retail Strategy Enhancement.</a:t>
            </a:r>
          </a:p>
        </p:txBody>
      </p:sp>
    </p:spTree>
    <p:extLst>
      <p:ext uri="{BB962C8B-B14F-4D97-AF65-F5344CB8AC3E}">
        <p14:creationId xmlns:p14="http://schemas.microsoft.com/office/powerpoint/2010/main" val="166780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5C545"/>
                </a:solidFill>
                <a:latin typeface="Arial Black" panose="020B0A04020102020204" pitchFamily="34" charset="0"/>
              </a:rPr>
              <a:t>Table of Contents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Vipul Chalotra | </a:t>
            </a:r>
            <a:fld id="{E1BCD34E-CBF2-453E-98E5-E59C6ADAF32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11868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Exploratory Data Analysis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Customer Clustering Insights</a:t>
            </a:r>
          </a:p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78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87BC42FA-8030-9B40-DDF6-1C919B4C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252257"/>
                  </p:ext>
                </p:extLst>
              </p:nvPr>
            </p:nvGraphicFramePr>
            <p:xfrm>
              <a:off x="-424873" y="1034473"/>
              <a:ext cx="13124873" cy="54125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87BC42FA-8030-9B40-DDF6-1C919B4C8F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4873" y="1034473"/>
                <a:ext cx="13124873" cy="54125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5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759010A-4CDD-F188-D06F-1EE0989DDD1E}"/>
              </a:ext>
            </a:extLst>
          </p:cNvPr>
          <p:cNvSpPr txBox="1">
            <a:spLocks/>
          </p:cNvSpPr>
          <p:nvPr/>
        </p:nvSpPr>
        <p:spPr>
          <a:xfrm>
            <a:off x="1473796" y="134477"/>
            <a:ext cx="9928123" cy="128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 Black" panose="020B0A04020102020204" pitchFamily="34" charset="0"/>
              </a:rPr>
              <a:t>Demographic Analysis</a:t>
            </a:r>
          </a:p>
        </p:txBody>
      </p:sp>
    </p:spTree>
    <p:extLst>
      <p:ext uri="{BB962C8B-B14F-4D97-AF65-F5344CB8AC3E}">
        <p14:creationId xmlns:p14="http://schemas.microsoft.com/office/powerpoint/2010/main" val="17901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94E6-E086-1F3F-52B9-CE28700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Transactional Analysis</a:t>
            </a:r>
          </a:p>
        </p:txBody>
      </p:sp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6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59088B-6763-A9A1-5DBF-62B886663720}"/>
              </a:ext>
            </a:extLst>
          </p:cNvPr>
          <p:cNvSpPr txBox="1">
            <a:spLocks/>
          </p:cNvSpPr>
          <p:nvPr/>
        </p:nvSpPr>
        <p:spPr>
          <a:xfrm>
            <a:off x="724178" y="1215960"/>
            <a:ext cx="10277805" cy="46206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F32742-784D-AD2A-0E0B-39C808D171E4}"/>
              </a:ext>
            </a:extLst>
          </p:cNvPr>
          <p:cNvSpPr txBox="1">
            <a:spLocks/>
          </p:cNvSpPr>
          <p:nvPr/>
        </p:nvSpPr>
        <p:spPr>
          <a:xfrm>
            <a:off x="1246869" y="1113213"/>
            <a:ext cx="8047276" cy="19007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E3B51A-29F5-5E35-C172-3F1CEF7FAA7B}"/>
              </a:ext>
            </a:extLst>
          </p:cNvPr>
          <p:cNvGrpSpPr/>
          <p:nvPr/>
        </p:nvGrpSpPr>
        <p:grpSpPr>
          <a:xfrm>
            <a:off x="3780018" y="1234622"/>
            <a:ext cx="7879317" cy="4734057"/>
            <a:chOff x="3819617" y="1215960"/>
            <a:chExt cx="7879317" cy="4734057"/>
          </a:xfrm>
        </p:grpSpPr>
        <p:pic>
          <p:nvPicPr>
            <p:cNvPr id="10" name="Picture 9" descr="A green and red dots&#10;&#10;Description automatically generated">
              <a:extLst>
                <a:ext uri="{FF2B5EF4-FFF2-40B4-BE49-F238E27FC236}">
                  <a16:creationId xmlns:a16="http://schemas.microsoft.com/office/drawing/2014/main" id="{BCF54719-6948-B4DB-111D-1B00C7E55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0" t="8985" r="7319" b="4927"/>
            <a:stretch/>
          </p:blipFill>
          <p:spPr>
            <a:xfrm>
              <a:off x="3819617" y="1216436"/>
              <a:ext cx="3834304" cy="226619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Picture 11" descr="A green and red dotted line&#10;&#10;Description automatically generated">
              <a:extLst>
                <a:ext uri="{FF2B5EF4-FFF2-40B4-BE49-F238E27FC236}">
                  <a16:creationId xmlns:a16="http://schemas.microsoft.com/office/drawing/2014/main" id="{EE83B4CC-8594-ED4E-D53B-8E2F7EBED1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8" t="8986" r="7095" b="4782"/>
            <a:stretch/>
          </p:blipFill>
          <p:spPr>
            <a:xfrm>
              <a:off x="3819617" y="3649359"/>
              <a:ext cx="3834304" cy="23006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3" name="Picture 12" descr="A red and green dots&#10;&#10;Description automatically generated">
              <a:extLst>
                <a:ext uri="{FF2B5EF4-FFF2-40B4-BE49-F238E27FC236}">
                  <a16:creationId xmlns:a16="http://schemas.microsoft.com/office/drawing/2014/main" id="{6D9CB8BF-6A53-F566-CAB2-4A3116762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5" t="8005" r="7141" b="5391"/>
            <a:stretch/>
          </p:blipFill>
          <p:spPr>
            <a:xfrm>
              <a:off x="7822823" y="1215960"/>
              <a:ext cx="3876111" cy="22857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4" name="Picture 13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D01E5821-F8FB-2487-6E13-87A7DB0691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6" t="8332" r="7349" b="4601"/>
            <a:stretch/>
          </p:blipFill>
          <p:spPr>
            <a:xfrm>
              <a:off x="7822822" y="3649359"/>
              <a:ext cx="3876111" cy="23006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1A3A448A-F98B-7F6A-93FB-B75EA90E7750}"/>
              </a:ext>
            </a:extLst>
          </p:cNvPr>
          <p:cNvSpPr txBox="1">
            <a:spLocks/>
          </p:cNvSpPr>
          <p:nvPr/>
        </p:nvSpPr>
        <p:spPr>
          <a:xfrm>
            <a:off x="1677609" y="1200671"/>
            <a:ext cx="1804242" cy="660021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DA0A5FF-774D-EF6F-F695-E325F6C3134D}"/>
              </a:ext>
            </a:extLst>
          </p:cNvPr>
          <p:cNvSpPr txBox="1">
            <a:spLocks/>
          </p:cNvSpPr>
          <p:nvPr/>
        </p:nvSpPr>
        <p:spPr>
          <a:xfrm>
            <a:off x="1677609" y="3627381"/>
            <a:ext cx="1804242" cy="660021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B64832-6232-752B-E9A4-6F7576A2B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95" y="1841399"/>
            <a:ext cx="3164036" cy="10693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E49CBF-B21B-DB8F-A2DD-541E58BF6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195" y="4271399"/>
            <a:ext cx="3164036" cy="10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1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BBE326A-9337-9A15-5B76-51EE33A76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37489"/>
                  </p:ext>
                </p:extLst>
              </p:nvPr>
            </p:nvGraphicFramePr>
            <p:xfrm>
              <a:off x="-415636" y="1043708"/>
              <a:ext cx="13106400" cy="54032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BBE326A-9337-9A15-5B76-51EE33A761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15636" y="1043708"/>
                <a:ext cx="13106400" cy="5403273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7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DB8E98-D735-B979-5A0D-A832EFA1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Item Sector Analysis</a:t>
            </a:r>
          </a:p>
        </p:txBody>
      </p:sp>
    </p:spTree>
    <p:extLst>
      <p:ext uri="{BB962C8B-B14F-4D97-AF65-F5344CB8AC3E}">
        <p14:creationId xmlns:p14="http://schemas.microsoft.com/office/powerpoint/2010/main" val="133908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F9666EB-0872-9A99-8C6F-05114403F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301514"/>
                  </p:ext>
                </p:extLst>
              </p:nvPr>
            </p:nvGraphicFramePr>
            <p:xfrm>
              <a:off x="-434109" y="1028517"/>
              <a:ext cx="13078691" cy="53999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F9666EB-0872-9A99-8C6F-05114403F2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4109" y="1028517"/>
                <a:ext cx="13078691" cy="5399992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8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DB8E98-D735-B979-5A0D-A832EFA1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Daily Analysis</a:t>
            </a:r>
          </a:p>
        </p:txBody>
      </p:sp>
    </p:spTree>
    <p:extLst>
      <p:ext uri="{BB962C8B-B14F-4D97-AF65-F5344CB8AC3E}">
        <p14:creationId xmlns:p14="http://schemas.microsoft.com/office/powerpoint/2010/main" val="34381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3E90D592-0BD5-602E-747F-C9A15D8F19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363232"/>
                  </p:ext>
                </p:extLst>
              </p:nvPr>
            </p:nvGraphicFramePr>
            <p:xfrm>
              <a:off x="-471055" y="997527"/>
              <a:ext cx="13124873" cy="54402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3E90D592-0BD5-602E-747F-C9A15D8F19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1055" y="997527"/>
                <a:ext cx="13124873" cy="5440218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black and white eagle with a crown and a yellow shield">
            <a:extLst>
              <a:ext uri="{FF2B5EF4-FFF2-40B4-BE49-F238E27FC236}">
                <a16:creationId xmlns:a16="http://schemas.microsoft.com/office/drawing/2014/main" id="{57D84909-6B4A-D3D7-0B22-01BC0948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" y="95149"/>
            <a:ext cx="1045382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0472E5-D39A-6A9B-0B8B-EDEE9233DAAE}"/>
              </a:ext>
            </a:extLst>
          </p:cNvPr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419F11-524E-CC80-FA86-8708D9E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Exploratory Data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1AF671-F9AA-7D30-13BA-4D4D25E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5C545"/>
                </a:solidFill>
              </a:rPr>
              <a:t>Vipul Chalotra | </a:t>
            </a:r>
            <a:fld id="{E1BCD34E-CBF2-453E-98E5-E59C6ADAF325}" type="slidenum">
              <a:rPr lang="en-US" smtClean="0">
                <a:solidFill>
                  <a:srgbClr val="F5C545"/>
                </a:solidFill>
              </a:rPr>
              <a:t>9</a:t>
            </a:fld>
            <a:endParaRPr lang="en-US" dirty="0">
              <a:solidFill>
                <a:srgbClr val="F5C545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DB8E98-D735-B979-5A0D-A832EFA1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96" y="134477"/>
            <a:ext cx="9928123" cy="1286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Hourly Analysis</a:t>
            </a:r>
          </a:p>
        </p:txBody>
      </p:sp>
    </p:spTree>
    <p:extLst>
      <p:ext uri="{BB962C8B-B14F-4D97-AF65-F5344CB8AC3E}">
        <p14:creationId xmlns:p14="http://schemas.microsoft.com/office/powerpoint/2010/main" val="27206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032CCCB-67FE-404C-9DAF-6D41B211E2A2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W0/bMBT+K5OfoynOZaG8la48bROiiJepqk7sk9TgxpHtdHSo/32208JATLALlzKeYp9zdHy+4++zk1wSLkwrYfUFFkj2yYFS5wvQ5+8oiUhz05ZDmqWclUVBoax4AqxiLkq1VqjGkP1LYkHXaE+F6UD6hM74dRoRkPIIaj+rQBqMSIvaqAak+I59sHNZ3eE6InjRSqXBp5xYsOjTLl24m7tS6PvUrQjMiiVOkNneeoyt0nY7j4jpR6Gkmz6fLCw4Uo0F0bjE3lYVSLFIBkBpkSVZgTGrgl1IuwkpV+OLVjs8DuWq9W0Z8iU0DDkJRWs0ZrPCSMluEUbjG/aJ6jTDYwypx40VduXScFyoWkM7F2zGwcKsVHY+k4oZsnb9ONLKdStEDmsMprn6NtLoesPJfryO7i9oWNcaa9h2YPwk1R7iAiQa76PBd9g1m02IdwfF59/AMHUWI5pabkh9zbaTHhqTnXF8Qt5XO5qDtl5A5Zmjp2eZS6A0R32wCkT7KPSWtzR6IsA9ydbTrcqc6+wnOY0c2Frpvr7HrWG69uaEDnLK4rzK8wRSKFmW7b1J859JM3kF0nwAhseUZnJbmi9wT1+OnikAcAAs0yTJOC2Koszf9Px31Z4oC3LHL9orDM+s5v/2os15zCGlA6hYkkGR0WQQ/7kwn/sMvK0EujtK+OUr5x0Y7lVCK3Cn77I7euD56kTjvtXyPK7StNhLP5Q5d++Gu0vX24feLtL1ARhePV3v6EE4Xr31GhBZoK7Dnw3VWdMCwyNoMIBr+7QCQ5zbXmi4710Ya//8JBy/+9adgux818JfFRKWCYv9ABrpfHHVEQAA&quot;"/>
    <we:property name="creatorSessionId" value="&quot;fb5beecd-95bb-46c5-a92c-388884028487&quot;"/>
    <we:property name="creatorTenantId" value="&quot;9df08a7c-31d7-4024-9ba6-5ed5efac1a01&quot;"/>
    <we:property name="creatorUserId" value="&quot;100320016589424E&quot;"/>
    <we:property name="datasetId" value="&quot;7b93a122-9ec0-40d5-8096-4117fc6e4b5d&quot;"/>
    <we:property name="embedUrl" value="&quot;/reportEmbed?reportId=601093cd-7efd-464f-a81e-48bd0e3c28a7&amp;config=eyJjbHVzdGVyVXJsIjoiaHR0cHM6Ly9XQUJJLU5PUlRILUVVUk9QRS1yZWRpcmVjdC5hbmFseXNpcy53aW5kb3dzLm5ldCIsImVtYmVkRmVhdHVyZXMiOnsidXNhZ2VNZXRyaWNzVk5leHQiOnRydWV9fQ%3D%3D&amp;disableSensitivityBanner=true&quot;"/>
    <we:property name="initialStateBookmark" value="&quot;H4sIAAAAAAAAA+1Y21LbMBD9lY6ePR3Ll5rwFtLwQrkMMLwwmcza2jgCxfLIMiVl8u9dyUkpGTrQC5dQniIf7az2rM6RHN8wIZtawfwAZsi22Y7WlzMwlx84C1i1xA4P9/b7x3vjg/7+kGBdW6mrhm3fMAumRHsmmxaUy0Dg+ShgoNQRlO5pAqrBgNVoGl2Bkt+wC6Ypa1pcBAyva6UNuJQnFiy6tFcUTs+0Nv8Y04pQWHmFJ1jYDj3GWhu7eg5Y0418SXfnXDK/4EBXFmRFiR02yZBjFvWA8yyJkgzDYuJxqewyJJ8Pr2tDfIjlvHZ96IsrqAoUzBdtsGmWKwy0amd+NLyDn+jWFHiMPvWwstLOKY3AmS4N1FNZjAVYGOfaTsdKFw1bUD+OjKZu+ch+iR6a6q8Dg9QbwbbDRfBwQf2yNFjCqgPDZ6l2F2egsHFz3M/tttVyE8LNYbH/GxxGhDSyKtVS1LdqO+2oFaptSE8oumoHUzDWGSi/IHk6lVECbQSanbkX2mdpVrrlwTMR7kS2GK1cRlMXP9lpQGRLbbr6nraG0cLBEe+lvAjTSZpGEENeJMnWuzX/mTWjN2DNR3B4SmtG69Z8hXv6evzMAUAAYB5HUSJ4lmV5+u7nv6v2VFtQG37R/uDwwm7+by/aVIQCYt6DSRElkCU86oV/bsyXPgPXncA3xwm/fOW8h8ODTqglbvRddk8PnF7JNPRfLU3DSRxnW/GnPBX0bri5cl0/9DZRro/g8Oblek8P/PHq0FtCbIam9F82dGubGgo8ggo9ubpLK9HH0fZCJVzv/Ni43y+S9N217gxU67rmPp0wvwY1U+YKHxm/rO07sEF8n/UR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9BDAAD80-504A-4D0F-9D1F-907584BDA54A&quot;"/>
    <we:property name="reportEmbeddedTime" value="&quot;2023-12-15T18:38:36.850Z&quot;"/>
    <we:property name="reportName" value="&quot;demographic_analysis&quot;"/>
    <we:property name="reportState" value="&quot;CONNECTED&quot;"/>
    <we:property name="reportUrl" value="&quot;/groups/me/reports/601093cd-7efd-464f-a81e-48bd0e3c28a7/ReportSection?bookmarkGuid=9b82b5fc-cedb-4140-8d63-3b02a8a933bb&amp;bookmarkUsage=1&amp;ctid=9df08a7c-31d7-4024-9ba6-5ed5efac1a01&amp;fromEntryPoint=export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5D39FA4-D689-43F3-9D10-846BC077C9E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30/bMBD+V5ClvVVTfjRt4A0KkyZNE4KJl6mKLvY5BNw4chxGhvq/z3ZbWthGmQZSDH1qfL74vrvzfT43d4SVTS2g+wozJAfkSMrrGajrvZAMSPVQFkZpwJClPB4laZSP4yRPjJasdSmrhhzcEQ2qQH1RNi0Iu6ARfp8OCAhxCoUdcRANDkiNqpEViPInLpTNlFYtzgcEb2shFdglzzVotMveGHUzNlDCj7GxCFSXN3iOVC+kZ1hLpVfjAWkWTw7Swzm7mDM4kZWGsjILW1nI4jSNxpwDC5MRpWnCAivnpdBLlbw7ua2V8cd42dU2LBODrpCqpCCIw62waZZGJlK0M/d08kB+LltF8Qy5m6p0qTuzUoNaS4UZlbM8y6W+zISkDZmbcJwqaYLltFyGrOxS/pgoNNYZOQjmg3tAh+wGKmqkj9EcFoXCAlYROHl1qOXMBl1m2k18aqtl9AO/4N/6Db/zE76tVan2Ph8/gp/8Dn9qJE1ZFWJJI+v6/rbwioq2MRWM7AjU5BKUtnyVXxkLtqjN21IxVEedq+vjUq1oIho8cqhPJTSfrijQ6F9tcN2SkRbevCIFTedWHsYQUR7kQIGxIB2P8yjakeYLZDyL/Czce9r03YHuOQ68B+75Uxx6wj7DFNNhGCfDnMYpYjrCKN3KPv3Zah8yz5uMDQd8Lfe1C552ShsO/FsOenIKb6VQYW5oflHnk3XdF+rMY9zfjxJm2jYGEeajEd01bv9xXFaZ5NwMwNsL79oDT4+jDQ+eQeZvuXd7cjP2hIEA+ZANo4DTJOBhQPdDtr152zHQs5Luaze2yUFvwId3f4fcsiV7wkRJSEPOozgYwijm43A8pLt//v+r/3VZ97WNWMH39kK4jL6vBHof/xdhTx+vj38tn14QpuPMdSjJDFXhPtHKVjc1UDyFCh2QevF+iU7PbCuomE2be1b290tpGHaRtQsQrU2Y+zxMnBln7Rdh+wqHnh4AAA==&quot;"/>
    <we:property name="creatorSessionId" value="&quot;130271bf-015a-4c89-9f31-0a73211537a1&quot;"/>
    <we:property name="creatorTenantId" value="&quot;9df08a7c-31d7-4024-9ba6-5ed5efac1a01&quot;"/>
    <we:property name="creatorUserId" value="&quot;100320016589424E&quot;"/>
    <we:property name="datasetId" value="&quot;db732843-55fb-4cf1-b825-62e83e0d7a49&quot;"/>
    <we:property name="embedUrl" value="&quot;/reportEmbed?reportId=496dce83-4546-43e1-b6a0-79179605aa19&amp;config=eyJjbHVzdGVyVXJsIjoiaHR0cHM6Ly9XQUJJLU5PUlRILUVVUk9QRS1yZWRpcmVjdC5hbmFseXNpcy53aW5kb3dzLm5ldCIsImVtYmVkRmVhdHVyZXMiOnsidXNhZ2VNZXRyaWNzVk5leHQiOnRydWV9fQ%3D%3D&amp;disableSensitivityBanner=true&quot;"/>
    <we:property name="initialStateBookmark" value="&quot;H4sIAAAAAAAAA+1ZbU/bMBD+K8jSvlVTXvoS+FZKJ02MF8HEl6mKLvYlBNw4chxGhvrfZ7stLWyjTIAUQz/VPju+5+58j8/1HWF5VXJojmGKZI/sC3E9BXm945MOKRayk5PDo+HZYXw8PBprsShVLoqK7N0RBTJDdZFXNXCzghb+mHQIcH4KmemlwCvskBJlJQrg+S+cT9ZDStY46xC8LbmQYJY8V6DQLHujp+u+1u1/DrVGoCq/wXOkai49w1JItex3SDVvWUgPx8xiVuFIFAryQi9sZD4LoygYpCkwv9enNOoxz8jTnKvFlKQZ35ZS26OtbErjh5FGlwmZU+DE4pZYVQslI8HrqW2NH8jPRS0pnmFqhwqVq0avVKFSQmJMxTSJE6EuYy5oRWbaHadSaGfZWTYkRnYpfo4kau2M7Hmzzj2gIbuBgmrpYzTDLJOYwdID4zeHmk+N00Ws7MCXulh433ML/q3b8Bs34ZtcFXLn68Ej+L0/4U+0pMqLjC9oZJXf3+dWUV5XOoOR7YMcXYJUhq+SK63BJLX+WkiGcr+xeX2QyyVNBJ1HBrUphWaTJQXq+VdrXLdgpLk1b0hBk5mR+yEENPUSoMCYFw0GSRBsSfMVIh4HbibuPW26bkDzHAM+Avf8zQ8tYZ9uhFHXD3vdhIYRYtTHINrIPu3Zap9ix4uMNQNcTfeVCY5WSmsG/F8MWnIKb6RQrm9oblHnk3ndFupMQtzdDXpMl20MAkz6fbot3F5wXBaxSFPdAWcvvCsLHD2O1ix4Bpm/59rtyc3YEgYCTLusG3gp7Xmp79Fdn20u3rYM9Kygu1qNrXPQO7Dhw98hN2zJljBRz6d+mgah14V+mA78QZdu//l/Uf1ro+5qGbGE7+yFcOF9Vwn03v+vwp4uXh//mT6tIEzLmStXkinKzD7RilpVJVA8hQItkHL+fY52nt5WUDATNtuW5vdbrhl2HrUL4LUJmH0eJlaJDmSecNzwgXk0JhaWRfcbU1hcxr8e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929E515-5493-40BC-AC9C-3E099181F9D4&quot;"/>
    <we:property name="reportEmbeddedTime" value="&quot;2023-12-15T16:04:38.010Z&quot;"/>
    <we:property name="reportName" value="&quot;combined_sector_analysis&quot;"/>
    <we:property name="reportState" value="&quot;CONNECTED&quot;"/>
    <we:property name="reportUrl" value="&quot;/groups/me/reports/496dce83-4546-43e1-b6a0-79179605aa19/ReportSection?bookmarkGuid=48c9a906-5514-4923-90f2-fec767ed2d1b&amp;bookmarkUsage=1&amp;ctid=9df08a7c-31d7-4024-9ba6-5ed5efac1a01&amp;fromEntryPoint=export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6183FE6-3375-4531-9E1A-EF6F673576C3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UU/bMBD+K8jS3ropdpqk4Q0K0x7QhGDiZaqqc3xJDWkcOW5Hh/rfZycppVA0xNhGoC9tfHe9++5897lub4iQVZnD4itMkeyTQ6WupqCv9ijpkWJTlvpRFKb9oJ+IfuSxIIri2Fqp0khVVGT/hhjQGZoLWc0gdw6t8PuoRyDPTyFzqxTyCnukRF2pAnL5ExtjqzJ6hssewesyVxqcy3MDBp3buTW3awuFfvJtREiMnOM5JqaRnmGptFmte6RqnmpImzrnrA44VIUBWVjHThamLGI89TgGkPYTyj2WOnkqc9Oa8MXxdaltPjbLRenKciDmUCQoSA1aY1W1Eb5I1KCTyeIE55g7yfF2/UPVqVa2NmZxAVo2NVAzneBDw0Z+hjXM48JIY70RYQsmxvYVxlyZyThXSUWWtqrt7t66tZhXoax4qPLZtKgN72AjR9bb3lrg1G1GVtWsJ+rHUKOLSva9Ze/3tTnIMo0ZrDZjM6kWx58meyezQo0T0NaC1ZrPs6LtA68L6DsMPcPC4FOgj6ykkkWWt0ywHtFvTUZJPqvsEKJoQA4ntiiOdfilnWk3mtaB0gL14aKeziOpV8NOe49N3lufzOVoxZLW2eUdOhzaT2ZKN6V6N+UYLZ2MsigYeFGYYAwhHXCgAXs+y//jgRIt466HyX/OMIEWm8NTFyaOY68PScDoYMB9FgMVnSnMLcXTLvJkh6E3FP8y0N8NE+2Ov93x95+OPwwFhcATaeCFnHkeD/3B7pLzBi45Hz6qNEXdzVNkBX53Vdhx5WsoR8OVsc9pkvpxBAkwxnyehnFnvhHLqfvJSz3gA9oFPliBv88HW8D/TT5g9/ng9eyha1G7SUHKQwiSFFlEqcB+kIad6dDtt55O9Oej183nNGgpsUtN+WjiTUsKjD2fxhiwARfcC2jMsWMt+QTWecUt+RKc2cmW3JJ4fZA76ToLMkWd1R2pZqYqIcFTKLDOqGw8Sqzt7G5CIVC0z9q9n0jbw029LiCfuVLVf2aROkwd7BfODNn1TBsAAA==&quot;"/>
    <we:property name="creatorSessionId" value="&quot;81ff9d93-644a-4d6d-9cfd-4e2e50c0ea27&quot;"/>
    <we:property name="creatorTenantId" value="&quot;9df08a7c-31d7-4024-9ba6-5ed5efac1a01&quot;"/>
    <we:property name="creatorUserId" value="&quot;100320016589424E&quot;"/>
    <we:property name="datasetId" value="&quot;5a2fbb3e-ccbd-441e-960b-89feae640c6d&quot;"/>
    <we:property name="embedUrl" value="&quot;/reportEmbed?reportId=7fea18db-f922-45ae-928b-4fc4889527fe&amp;config=eyJjbHVzdGVyVXJsIjoiaHR0cHM6Ly9XQUJJLU5PUlRILUVVUk9QRS1yZWRpcmVjdC5hbmFseXNpcy53aW5kb3dzLm5ldCIsImVtYmVkRmVhdHVyZXMiOnsidXNhZ2VNZXRyaWNzVk5leHQiOnRydWV9fQ%3D%3D&amp;disableSensitivityBanner=true&quot;"/>
    <we:property name="initialStateBookmark" value="&quot;H4sIAAAAAAAAA+1ZbU/bMBD+K8jSvnVTnJC04VspnSbxKpj4MlXVOb6khjSOHKejQ/3vs5OU8lIEYmwj0C9tcnbunnt897hurgkXRZ7C/AimSHbIrpSXU1CXW5R0SNbYjo/3D/un++Oj/uHQmGWuhcwKsnNNNKgE9bkoSkitB2P8MeoQSNMTSOxdDGmBHZKjKmQGqfiF9WQzpFWJiw7BqzyVCqzLMw0arduZmW7uTWz6xTMRIdJihmcY6dp6irlUennfIUV9VUG6O2adVQEHMtMgMuPY2oLY7bosdhj6EG9HlDlubO2xSHUzhc2HV7ky+Zgs57nloc9nkEXISQVaYVE0Eb4JVKCiyfwAZ5hay3D9+MOhEyUNN3p+DkrUHMhSRfhwYm0/xQrmMNNCG2+EG8L42HzCmEk9GacyKsjCsNos541bg3kZypgHMi2nWTXxFjayZ7xtrQx2uMnIDNX3E/lzoNBGJTvOovM0N/0kUZjAcjHuJtXg+NNkb2WWyXEEysxwq5GvZdbUgdMG9C2GnmCm8TnQR8ZSiCxJGyVYtej3OqMoLQvThMhrkIOJIcWqDrswPW1b0ziQiqPanVfduSfUstlp57HOe++duRgtVdI4u7glhwPzZCJVTdWHoWO0sDbqdv2e0w0iDCGgPQbUd1+u8v+4oXijuKtm8l7STKD43eapiAnD0NmGyHdpr8c8NwTKW0PMjcTTNupki6HXEv860D+MEm22v83295+2Pww4Bd/hse8EzHUcFni9zSHnHRxyPn2WcYyqnbvIEvzmqLDRyrdAR62VocdoFHthFyJwXddjcRC25hexmNq/vOQDPaBt0IMl+Pt6sAb839QD974evJ01tCVqFsmPWQB+FKPbpZTjth8HranQ9aeeVtTno8fNlxRoLrBNRflo4nVJcgwdj4bouz3GmePTkGHLSvIZqvOGS/I1NLOVJbkm8Wojt9ZVFmSKKqkqUpa6yCHCE8iwyiivPQqs5pnVhIwjb66V/T4QpoZrvs4hLS1V1cssUgUxFAqW4hMP2FdcpIJVgfsNkB+Fr20bAAA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929E515-5493-40BC-AC9C-3E099181F9D4&quot;"/>
    <we:property name="reportEmbeddedTime" value="&quot;2023-12-15T15:13:22.687Z&quot;"/>
    <we:property name="reportName" value="&quot;daily_analysis_both_locs&quot;"/>
    <we:property name="reportState" value="&quot;CONNECTED&quot;"/>
    <we:property name="reportUrl" value="&quot;/groups/me/reports/7fea18db-f922-45ae-928b-4fc4889527fe/ReportSection?bookmarkGuid=14c7bee3-281f-4619-858c-4564684db3b5&amp;bookmarkUsage=1&amp;ctid=9df08a7c-31d7-4024-9ba6-5ed5efac1a01&amp;fromEntryPoint=export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2D56C86-8C65-4656-9A3E-417FED9C3F6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3U/bMBD/VyZLe8umfDRpwht07GmbEEy8oKq62NdgcOzIcRgd6v8+20lhdGxjCCYi9an2z9e7n8/3YeeGMN42AlZfoEayRw6UuqxBX76JSEDkfWxK0zCFOGeQlvEkLvMEp1ZKNYYr2ZK9G2JAV2hOeduBcAoteDYPCAhxBJWbLUG0GJAGdaskCP4de2G7ZHSH64DgdSOUBqfyxIBBp/bKitu5pRK9T6xFoIZf4QlS06PH2ChtNvOAtP3IU7q/5pR5gzMlDXBpFTssKooinABN4yjPyyQuIGIOX3JhBpFydXjdaLsfu8tV49wys+wqpTkFQTxvjW07GJkp0dV+dHgPP1GdpniMS78kDTcrq8nwGtni84KBgUWpzPlCKNqStXXHkVbWWbdSHjtX32YarXXLMVwHt4T22RVIatFtNvtVpbGCjQcOX5xqhdLgIvLwx04Ovg/HRD4eJ3kK2i6P1PM9+ZF6XqrFqJ1/y/8R/p9bpOWyEkP5vqurX/ttUdG1tnIi65nOzq1m1yrKC1uIXT21CpRmqA9WvqR+4HpToaPgP2x2qKXr+aaZ2LWLn7rGUNt7ci9IYL52eEKB5hCmWZKyPC/CsIDJrv08nerbd2q5RP1LJkbjor+diA/Q3yXisyZiBllS0CiP8xinOYunNIv/moivJ3Ae7j8jifrf9s+nhH3D8V9CPd4O9ddzdC4yAxJOElpCyNJJXtIljbJsko4uMB9Rz151YD5HPR5pYD6w9SEwkyzJ7LM5iaOszHKcRjHuri5Pp8pr97lCjfURsaH/HG8IwSXOtq4vqi7V7g7zhzuMv8bceYbUqCufkKozbQMUj0CiJ9L0/+fo5WzcgGTIhrF2v5+4dX1/MKcgOncm/vsd8Wa8tR/MmhbrPxQAAA==&quot;"/>
    <we:property name="creatorSessionId" value="&quot;00928d6f-a8a4-4dc4-b544-bc752f351e68&quot;"/>
    <we:property name="creatorTenantId" value="&quot;9df08a7c-31d7-4024-9ba6-5ed5efac1a01&quot;"/>
    <we:property name="creatorUserId" value="&quot;100320016589424E&quot;"/>
    <we:property name="datasetId" value="&quot;2aaf5c47-2b43-4af1-a477-413b85542dfd&quot;"/>
    <we:property name="embedUrl" value="&quot;/reportEmbed?reportId=ddac55a1-12d7-449e-b870-20200297c107&amp;config=eyJjbHVzdGVyVXJsIjoiaHR0cHM6Ly9XQUJJLU5PUlRILUVVUk9QRS1yZWRpcmVjdC5hbmFseXNpcy53aW5kb3dzLm5ldCIsImVtYmVkRmVhdHVyZXMiOnsidXNhZ2VNZXRyaWNzVk5leHQiOnRydWV9fQ%3D%3D&amp;disableSensitivityBanner=true&quot;"/>
    <we:property name="initialStateBookmark" value="&quot;H4sIAAAAAAAAA+1Y3U/bMBD/VyZLe8umfLQh4a103QvjQzDxMlXRxbkGgxNHjsPoUP93zkkKo2MbQzARqU+1f77e/Xy+Dzs3LBN1JWF5CAWyXban1GUB+vKdxxxW9tjR0f7B5GQ/OZwczAhWlRGqrNnuDTOgczRnom5AWg0Efps7DKQ8htzOFiBrdFiFulYlSPEDO2FaMrrBlcPwupJKg1V5asCgVXtF4jQn297HgCwCN+IKT5GbDj3BSmmznjus7kYtpYdrVllrcKpKA6IkxRbz4jh2R8DHvhdFaeDH4GUWXwhpepF0ObuuNO2HdrmsrB+mxC5XWnCQrOWtsa57I1Mlm6IdzR7gp6rRHE9w0S6VRpglaTKiwCw5SDIwkKTKnCdS8ZqtyB3HWpGz7qRa7Fx9n2ok68TRXTl3hCbZFZSc0E02kzzXmMPaA7NXp5pjaTDxWvhzU/a+d4dE3h8meQ6algfq+Y78QD1fqmTQzr/j/wT/zwmpRZnLvnzf19Wv3ba4bGqqnJh1TKfnpNm2ivSCCrGtp6RA6Qz13rItqZ+EXldoz/kPm+1r6Wq+bia0dvFT1+hre0fuFQnMVxYPOPAI3HEYjLMoil03htG2/Tyf6vsParFA/UsmesOiv5mIj9DfJuKLJmIIYRBzL/IjH3eizN/hof/XRHw7gfN4/xlI1P+2fz4n7CuB/xLq/maov52js5HpMHcU8BTcbDyKUr7gXhiOxoMLzCfUszcdmC9RjwcamI9svQ/MIAxCejYHvhemYYQ7no/bq8vzqYrCfq5QQ31ErOm/xBtCihKnG9cXVaRqe4f5wx2mvcbce4YVqPM2IVVj6go4HkOJLZGq+7/AVo7iBsoMs36s7e8XQa7vDuYMZGPPxH6kY60NOiqRSnyifE/uFnFG5nFfFAAA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ReportSection&quot;"/>
    <we:property name="pptInsertionSessionID" value="&quot;F929E515-5493-40BC-AC9C-3E099181F9D4&quot;"/>
    <we:property name="reportEmbeddedTime" value="&quot;2023-12-15T15:16:21.663Z&quot;"/>
    <we:property name="reportName" value="&quot;hourly_analysis_both_locs&quot;"/>
    <we:property name="reportState" value="&quot;CONNECTED&quot;"/>
    <we:property name="reportUrl" value="&quot;/groups/me/reports/ddac55a1-12d7-449e-b870-20200297c107/ReportSection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6F522BA9ECF94A9783D03C0D17A850" ma:contentTypeVersion="10" ma:contentTypeDescription="Creare un nuovo documento." ma:contentTypeScope="" ma:versionID="a718001cccfdb76127db9e4573f18d38">
  <xsd:schema xmlns:xsd="http://www.w3.org/2001/XMLSchema" xmlns:xs="http://www.w3.org/2001/XMLSchema" xmlns:p="http://schemas.microsoft.com/office/2006/metadata/properties" xmlns:ns2="7d1dd99f-51c2-487e-9dda-07a042dff1ee" xmlns:ns3="3f7d4b03-2fc0-48ae-954b-cd7ef19c07eb" targetNamespace="http://schemas.microsoft.com/office/2006/metadata/properties" ma:root="true" ma:fieldsID="031c92ce9fff3572ef8cad162d905b1b" ns2:_="" ns3:_="">
    <xsd:import namespace="7d1dd99f-51c2-487e-9dda-07a042dff1ee"/>
    <xsd:import namespace="3f7d4b03-2fc0-48ae-954b-cd7ef19c07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dd99f-51c2-487e-9dda-07a042dff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fe4079d-2b73-4d93-b654-11479622b6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d4b03-2fc0-48ae-954b-cd7ef19c07e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e8b9912-700c-4b5b-a3dd-79ba9abf46ed}" ma:internalName="TaxCatchAll" ma:showField="CatchAllData" ma:web="3f7d4b03-2fc0-48ae-954b-cd7ef19c07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1dd99f-51c2-487e-9dda-07a042dff1ee">
      <Terms xmlns="http://schemas.microsoft.com/office/infopath/2007/PartnerControls"/>
    </lcf76f155ced4ddcb4097134ff3c332f>
    <TaxCatchAll xmlns="3f7d4b03-2fc0-48ae-954b-cd7ef19c07eb" xsi:nil="true"/>
  </documentManagement>
</p:properties>
</file>

<file path=customXml/itemProps1.xml><?xml version="1.0" encoding="utf-8"?>
<ds:datastoreItem xmlns:ds="http://schemas.openxmlformats.org/officeDocument/2006/customXml" ds:itemID="{CEB98CE9-05C2-41E1-AFBF-72867BCE8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dd99f-51c2-487e-9dda-07a042dff1ee"/>
    <ds:schemaRef ds:uri="3f7d4b03-2fc0-48ae-954b-cd7ef19c07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05F452-BEA8-4372-ABFC-3AF1EEF9C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E2917-5E9B-4713-9680-9F6F0824ED4F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3f7d4b03-2fc0-48ae-954b-cd7ef19c07eb"/>
    <ds:schemaRef ds:uri="7d1dd99f-51c2-487e-9dda-07a042dff1e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2215</TotalTime>
  <Words>740</Words>
  <Application>Microsoft Office PowerPoint</Application>
  <PresentationFormat>Widescreen</PresentationFormat>
  <Paragraphs>159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Arial Narrow</vt:lpstr>
      <vt:lpstr>Calibri</vt:lpstr>
      <vt:lpstr>Calibri Light</vt:lpstr>
      <vt:lpstr>Wingdings</vt:lpstr>
      <vt:lpstr>Office Theme</vt:lpstr>
      <vt:lpstr>CUSTOMER CLUSTERING IN A RETAIL MARKET: DATA DRIVEN APPROACHES</vt:lpstr>
      <vt:lpstr>Table of Contents</vt:lpstr>
      <vt:lpstr>Study Objectives</vt:lpstr>
      <vt:lpstr>Table of Contents</vt:lpstr>
      <vt:lpstr>PowerPoint Presentation</vt:lpstr>
      <vt:lpstr>Transactional Analysis</vt:lpstr>
      <vt:lpstr>Item Sector Analysis</vt:lpstr>
      <vt:lpstr>Daily Analysis</vt:lpstr>
      <vt:lpstr>Hourly Analysis</vt:lpstr>
      <vt:lpstr>Table of Contents</vt:lpstr>
      <vt:lpstr>Recency-Frequency-Monetary (RFM)</vt:lpstr>
      <vt:lpstr>PowerPoint Presentation</vt:lpstr>
      <vt:lpstr>PowerPoint Presentation</vt:lpstr>
      <vt:lpstr>Transactional Clustering</vt:lpstr>
      <vt:lpstr>Promotional Clustering</vt:lpstr>
      <vt:lpstr>Table of Contents</vt:lpstr>
      <vt:lpstr>Interpretations &amp; Expectations</vt:lpstr>
      <vt:lpstr>Implications &amp; Applications</vt:lpstr>
      <vt:lpstr>THANK YOU FOR LISTENING!     PLEASE FEEL FREE TO ASK ANY QUESTIONS!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CLUSTERING IN A RETAIL MARKET: DATA DRIVEN APPROACHES</dc:title>
  <dc:creator>Vipul Chalotra</dc:creator>
  <cp:lastModifiedBy>Vipul Chalotra</cp:lastModifiedBy>
  <cp:revision>9</cp:revision>
  <dcterms:created xsi:type="dcterms:W3CDTF">2023-12-10T18:11:06Z</dcterms:created>
  <dcterms:modified xsi:type="dcterms:W3CDTF">2024-03-19T09:31:07Z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0x010100936F522BA9ECF94A9783D03C0D17A850</vt:lpwstr>
  </property>
  <property fmtid="{D5CDD505-2E9C-101B-9397-08002B2CF9AE}" pid="3" name="MediaServiceImageTags">
    <vt:lpwstr/>
  </property>
</Properties>
</file>