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13" r:id="rId1"/>
  </p:sldMasterIdLst>
  <p:notesMasterIdLst>
    <p:notesMasterId r:id="rId6"/>
  </p:notesMasterIdLst>
  <p:sldIdLst>
    <p:sldId id="335" r:id="rId2"/>
    <p:sldId id="337" r:id="rId3"/>
    <p:sldId id="336" r:id="rId4"/>
    <p:sldId id="334" r:id="rId5"/>
  </p:sldIdLst>
  <p:sldSz cx="12192000" cy="6858000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C0691F8-60D7-4E23-8059-9CB1025EED55}">
          <p14:sldIdLst>
            <p14:sldId id="335"/>
            <p14:sldId id="337"/>
            <p14:sldId id="336"/>
            <p14:sldId id="33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9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F1F"/>
    <a:srgbClr val="007E12"/>
    <a:srgbClr val="BF0629"/>
    <a:srgbClr val="B55200"/>
    <a:srgbClr val="FEEADA"/>
    <a:srgbClr val="F26E01"/>
    <a:srgbClr val="004EB1"/>
    <a:srgbClr val="FFC000"/>
    <a:srgbClr val="4A2626"/>
    <a:srgbClr val="00A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72" cy="4627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27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196-7C6A-4347-B6F7-D75143A8B3D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309"/>
            <a:ext cx="5608320" cy="36372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3325"/>
            <a:ext cx="3038372" cy="462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773325"/>
            <a:ext cx="3038372" cy="462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45EC9-63E4-4DA0-9648-3BBDB03D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96" y="1497691"/>
            <a:ext cx="7448747" cy="41899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794949" y="0"/>
            <a:ext cx="1372307" cy="1376988"/>
          </a:xfrm>
          <a:prstGeom prst="rect">
            <a:avLst/>
          </a:prstGeom>
          <a:solidFill>
            <a:srgbClr val="269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94949" y="5500115"/>
            <a:ext cx="1372307" cy="1353125"/>
          </a:xfrm>
          <a:prstGeom prst="rect">
            <a:avLst/>
          </a:prstGeom>
          <a:solidFill>
            <a:srgbClr val="269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25400" y="5367545"/>
            <a:ext cx="12227299" cy="145143"/>
          </a:xfrm>
          <a:prstGeom prst="rect">
            <a:avLst/>
          </a:prstGeom>
          <a:solidFill>
            <a:srgbClr val="269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25400" y="1352547"/>
            <a:ext cx="12227299" cy="145143"/>
          </a:xfrm>
          <a:prstGeom prst="rect">
            <a:avLst/>
          </a:prstGeom>
          <a:solidFill>
            <a:srgbClr val="269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423351" y="2751362"/>
            <a:ext cx="4778549" cy="1376988"/>
          </a:xfrm>
          <a:prstGeom prst="rect">
            <a:avLst/>
          </a:prstGeom>
          <a:solidFill>
            <a:srgbClr val="269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5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423349" y="1342584"/>
            <a:ext cx="1372307" cy="1411392"/>
          </a:xfrm>
          <a:prstGeom prst="rect">
            <a:avLst/>
          </a:prstGeom>
          <a:solidFill>
            <a:srgbClr val="7DBFE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423349" y="4125737"/>
            <a:ext cx="1372307" cy="1376988"/>
          </a:xfrm>
          <a:prstGeom prst="rect">
            <a:avLst/>
          </a:prstGeom>
          <a:solidFill>
            <a:srgbClr val="7DBFE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35" y="2681053"/>
            <a:ext cx="1929657" cy="14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533" y="1070771"/>
            <a:ext cx="5547360" cy="516810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lvl="0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4950" lvl="1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4950" lvl="2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2107" y="1070771"/>
            <a:ext cx="5547360" cy="516810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lvl="0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4950" lvl="1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4950" lvl="2" indent="-234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9951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2" y="1112841"/>
            <a:ext cx="5681133" cy="4960937"/>
          </a:xfrm>
          <a:prstGeom prst="rect">
            <a:avLst/>
          </a:prstGeo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5484" y="1112841"/>
            <a:ext cx="5681133" cy="49609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6668" y="266700"/>
            <a:ext cx="11345333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9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07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1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251D16A-1D5B-4C01-AA67-B8577818CF4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699FB52-769D-49AC-BE8A-751B5FEDB8CE}" type="datetimeFigureOut">
              <a:rPr lang="en-GB" smtClean="0"/>
              <a:t>25/07/2017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3983" r:id="rId12"/>
    <p:sldLayoutId id="2147483985" r:id="rId13"/>
    <p:sldLayoutId id="2147483988" r:id="rId14"/>
    <p:sldLayoutId id="2147483999" r:id="rId15"/>
    <p:sldLayoutId id="2147484000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0"/>
            <a:ext cx="6297769" cy="794308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Technical Stack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73109" y="8151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 smtClean="0">
                <a:latin typeface="+mn-lt"/>
              </a:rPr>
              <a:t>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ReactJS  v15</a:t>
            </a:r>
            <a:endParaRPr lang="en-GB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Redux 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Jest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Sass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Webpack </a:t>
            </a:r>
            <a:r>
              <a:rPr lang="en-GB" sz="1800" dirty="0" smtClean="0">
                <a:latin typeface="+mn-lt"/>
              </a:rPr>
              <a:t> 2</a:t>
            </a:r>
            <a:endParaRPr lang="en-GB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Lint packages for React and Sass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109" y="34496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 smtClean="0">
                <a:latin typeface="+mn-lt"/>
              </a:rPr>
              <a:t>Tools/Editors:-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Visual Studio Code editor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Node.Js command utility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Git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Browsers[</a:t>
            </a:r>
            <a:r>
              <a:rPr lang="en-GB" sz="1800" dirty="0" err="1" smtClean="0">
                <a:latin typeface="+mn-lt"/>
              </a:rPr>
              <a:t>Chrome,IE,FireFox,Edge,Safari</a:t>
            </a:r>
            <a:r>
              <a:rPr lang="en-GB" sz="1800" dirty="0" smtClean="0">
                <a:latin typeface="+mn-lt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27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07" y="-90152"/>
            <a:ext cx="10160000" cy="1030310"/>
          </a:xfrm>
        </p:spPr>
        <p:txBody>
          <a:bodyPr/>
          <a:lstStyle/>
          <a:p>
            <a:r>
              <a:rPr lang="en-GB" sz="2400" dirty="0"/>
              <a:t>React 15.0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8560" y="763648"/>
            <a:ext cx="886710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latin typeface="+mn-lt"/>
              </a:rPr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Improvement to interact with the DOM by rid of the data-</a:t>
            </a:r>
            <a:r>
              <a:rPr lang="en-GB" sz="1800" dirty="0" err="1" smtClean="0">
                <a:latin typeface="+mn-lt"/>
              </a:rPr>
              <a:t>reactid</a:t>
            </a:r>
            <a:r>
              <a:rPr lang="en-GB" sz="1800" dirty="0" smtClean="0">
                <a:latin typeface="+mn-lt"/>
              </a:rPr>
              <a:t> attribute</a:t>
            </a:r>
            <a:r>
              <a:rPr lang="en-GB" sz="1800" dirty="0">
                <a:latin typeface="+mn-lt"/>
              </a:rPr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Support of all attributes for SVG</a:t>
            </a:r>
            <a:endParaRPr lang="en-GB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Remove extra “span” for text to make clean DOM output</a:t>
            </a:r>
            <a:endParaRPr lang="en-GB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Remove deprecated patterns of version 0.14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Rendering null now uses comment nodes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Functional components can now return null too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New helpful warnings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bug fixes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+mn-lt"/>
              </a:rPr>
              <a:t>Other improvements of the react classes</a:t>
            </a:r>
          </a:p>
          <a:p>
            <a:pPr marL="342900" indent="-342900">
              <a:buFont typeface="+mj-lt"/>
              <a:buAutoNum type="arabicPeriod"/>
            </a:pPr>
            <a:endParaRPr lang="en-GB" sz="1800" b="1" dirty="0"/>
          </a:p>
          <a:p>
            <a:pPr marL="342900" indent="-342900">
              <a:buFont typeface="+mj-lt"/>
              <a:buAutoNum type="arabicPeriod"/>
            </a:pPr>
            <a:endParaRPr lang="en-GB" sz="18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4376" y="58983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https://facebook.github.io/react/blog/2016/04/07/react-v15.html</a:t>
            </a:r>
          </a:p>
        </p:txBody>
      </p:sp>
    </p:spTree>
    <p:extLst>
      <p:ext uri="{BB962C8B-B14F-4D97-AF65-F5344CB8AC3E}">
        <p14:creationId xmlns:p14="http://schemas.microsoft.com/office/powerpoint/2010/main" val="7912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23" y="1"/>
            <a:ext cx="10160000" cy="850006"/>
          </a:xfrm>
        </p:spPr>
        <p:txBody>
          <a:bodyPr/>
          <a:lstStyle/>
          <a:p>
            <a:r>
              <a:rPr lang="en-GB" sz="2400" dirty="0" smtClean="0"/>
              <a:t>Redux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5102" y="797510"/>
            <a:ext cx="99854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latin typeface="+mn-lt"/>
              </a:rPr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Store </a:t>
            </a:r>
            <a:r>
              <a:rPr lang="en-GB" sz="1800" dirty="0">
                <a:latin typeface="+mn-lt"/>
              </a:rPr>
              <a:t>and change logic are 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+mn-lt"/>
              </a:rPr>
              <a:t>Single source of truth [ </a:t>
            </a:r>
            <a:r>
              <a:rPr lang="en-GB" sz="1800" dirty="0" smtClean="0">
                <a:latin typeface="+mn-lt"/>
              </a:rPr>
              <a:t>Single Store</a:t>
            </a:r>
            <a:r>
              <a:rPr lang="en-GB" sz="1800" dirty="0">
                <a:latin typeface="+mn-lt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Single </a:t>
            </a:r>
            <a:r>
              <a:rPr lang="en-GB" sz="1800" dirty="0">
                <a:latin typeface="+mn-lt"/>
              </a:rPr>
              <a:t>store with hierarchical reducers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No </a:t>
            </a:r>
            <a:r>
              <a:rPr lang="en-GB" sz="1800" dirty="0">
                <a:latin typeface="+mn-lt"/>
              </a:rPr>
              <a:t>dispatcher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State </a:t>
            </a:r>
            <a:r>
              <a:rPr lang="en-GB" sz="1800" dirty="0">
                <a:latin typeface="+mn-lt"/>
              </a:rPr>
              <a:t>is </a:t>
            </a:r>
            <a:r>
              <a:rPr lang="en-GB" sz="1800" dirty="0" smtClean="0">
                <a:latin typeface="+mn-lt"/>
              </a:rPr>
              <a:t>immutable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+mn-lt"/>
              </a:rPr>
              <a:t>Changes are made with pure </a:t>
            </a:r>
            <a:r>
              <a:rPr lang="en-GB" sz="1800" dirty="0">
                <a:latin typeface="+mn-lt"/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+mn-lt"/>
              </a:rPr>
              <a:t>No publisher-subscriber model</a:t>
            </a:r>
          </a:p>
        </p:txBody>
      </p:sp>
    </p:spTree>
    <p:extLst>
      <p:ext uri="{BB962C8B-B14F-4D97-AF65-F5344CB8AC3E}">
        <p14:creationId xmlns:p14="http://schemas.microsoft.com/office/powerpoint/2010/main" val="5589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16A-1D5B-4C01-AA67-B8577818CF4F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25" y="796683"/>
            <a:ext cx="7366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800" b="1" dirty="0">
                <a:latin typeface="+mn-lt"/>
              </a:rPr>
              <a:t>Features</a:t>
            </a:r>
            <a:endParaRPr lang="en-US" sz="1800" dirty="0" smtClean="0">
              <a:latin typeface="+mn-lt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Reuse </a:t>
            </a:r>
            <a:r>
              <a:rPr lang="en-US" sz="1800" dirty="0">
                <a:latin typeface="+mn-lt"/>
              </a:rPr>
              <a:t>modules and components for single/multiple entry point(s)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build </a:t>
            </a:r>
            <a:r>
              <a:rPr lang="en-US" sz="1800" dirty="0">
                <a:latin typeface="+mn-lt"/>
              </a:rPr>
              <a:t>unique bundles for each entry </a:t>
            </a:r>
            <a:r>
              <a:rPr lang="en-US" sz="1800" dirty="0" smtClean="0">
                <a:latin typeface="+mn-lt"/>
              </a:rPr>
              <a:t>point </a:t>
            </a:r>
            <a:endParaRPr lang="en-US" sz="1800" dirty="0">
              <a:latin typeface="+mn-lt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build </a:t>
            </a:r>
            <a:r>
              <a:rPr lang="en-US" sz="1800" dirty="0">
                <a:latin typeface="+mn-lt"/>
              </a:rPr>
              <a:t>a common bundle for the entry points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Easier </a:t>
            </a:r>
            <a:r>
              <a:rPr lang="en-US" sz="1800" dirty="0">
                <a:latin typeface="+mn-lt"/>
              </a:rPr>
              <a:t>configuration for both Dev and Production environment.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Easier </a:t>
            </a:r>
            <a:r>
              <a:rPr lang="en-US" sz="1800" dirty="0">
                <a:latin typeface="+mn-lt"/>
              </a:rPr>
              <a:t>to concating and minifying files and assets.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HOT </a:t>
            </a:r>
            <a:r>
              <a:rPr lang="en-US" sz="1800" dirty="0">
                <a:latin typeface="+mn-lt"/>
              </a:rPr>
              <a:t>Reloading (using React its just keep the state when file change).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Webpack </a:t>
            </a:r>
            <a:r>
              <a:rPr lang="en-US" sz="1800" dirty="0">
                <a:latin typeface="+mn-lt"/>
              </a:rPr>
              <a:t>default have some of ES6 Features like Import Export</a:t>
            </a:r>
            <a:r>
              <a:rPr lang="en-US" sz="1800" dirty="0" smtClean="0">
                <a:latin typeface="+mn-lt"/>
              </a:rPr>
              <a:t>. </a:t>
            </a:r>
            <a:endParaRPr lang="en-US" sz="1800" dirty="0">
              <a:latin typeface="+mn-lt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Webpack </a:t>
            </a:r>
            <a:r>
              <a:rPr lang="en-US" sz="1800" dirty="0">
                <a:latin typeface="+mn-lt"/>
              </a:rPr>
              <a:t>require less dependencies to </a:t>
            </a:r>
            <a:r>
              <a:rPr lang="en-US" sz="1800" dirty="0" smtClean="0">
                <a:latin typeface="+mn-lt"/>
              </a:rPr>
              <a:t>build </a:t>
            </a:r>
            <a:r>
              <a:rPr lang="en-US" sz="1800" dirty="0">
                <a:latin typeface="+mn-lt"/>
              </a:rPr>
              <a:t>and </a:t>
            </a:r>
            <a:r>
              <a:rPr lang="en-US" sz="1800" dirty="0" smtClean="0">
                <a:latin typeface="+mn-lt"/>
              </a:rPr>
              <a:t>code </a:t>
            </a:r>
            <a:r>
              <a:rPr lang="en-US" sz="1800" dirty="0">
                <a:latin typeface="+mn-lt"/>
              </a:rPr>
              <a:t>structure.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We </a:t>
            </a:r>
            <a:r>
              <a:rPr lang="en-US" sz="1800" dirty="0">
                <a:latin typeface="+mn-lt"/>
              </a:rPr>
              <a:t>can run </a:t>
            </a:r>
            <a:r>
              <a:rPr lang="en-US" sz="1800" dirty="0" smtClean="0">
                <a:latin typeface="+mn-lt"/>
              </a:rPr>
              <a:t>webpack </a:t>
            </a:r>
            <a:r>
              <a:rPr lang="en-US" sz="1800" dirty="0">
                <a:latin typeface="+mn-lt"/>
              </a:rPr>
              <a:t>using simple Node command.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>
                <a:latin typeface="+mn-lt"/>
              </a:rPr>
              <a:t>Webpack </a:t>
            </a:r>
            <a:r>
              <a:rPr lang="en-US" sz="1800" dirty="0">
                <a:latin typeface="+mn-lt"/>
              </a:rPr>
              <a:t>have its own dev-server for </a:t>
            </a:r>
            <a:r>
              <a:rPr lang="en-US" sz="1800" dirty="0" smtClean="0">
                <a:latin typeface="+mn-lt"/>
              </a:rPr>
              <a:t>easier </a:t>
            </a:r>
            <a:r>
              <a:rPr lang="en-US" sz="1800" dirty="0">
                <a:latin typeface="+mn-lt"/>
              </a:rPr>
              <a:t>dev and production server </a:t>
            </a:r>
            <a:endParaRPr lang="en-US" sz="1800" dirty="0" smtClean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  configuration.</a:t>
            </a:r>
          </a:p>
          <a:p>
            <a:pPr lvl="0"/>
            <a:endParaRPr lang="en-US" sz="1800" dirty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42" y="561733"/>
            <a:ext cx="3631842" cy="372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425" y="226883"/>
            <a:ext cx="1511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Webpack 2</a:t>
            </a:r>
          </a:p>
        </p:txBody>
      </p:sp>
    </p:spTree>
    <p:extLst>
      <p:ext uri="{BB962C8B-B14F-4D97-AF65-F5344CB8AC3E}">
        <p14:creationId xmlns:p14="http://schemas.microsoft.com/office/powerpoint/2010/main" val="39789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4358</TotalTime>
  <Words>179</Words>
  <Application>Microsoft Office PowerPoint</Application>
  <PresentationFormat>Custom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Technical Stack</vt:lpstr>
      <vt:lpstr>React 15.0</vt:lpstr>
      <vt:lpstr>Redux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Syntel's Proposition - LOANLINER Documents and Compliance Solutions</dc:title>
  <dc:creator>Syntel</dc:creator>
  <cp:keywords>Proposal</cp:keywords>
  <cp:lastModifiedBy>Vipul Raotole</cp:lastModifiedBy>
  <cp:revision>286</cp:revision>
  <cp:lastPrinted>2017-01-16T11:42:26Z</cp:lastPrinted>
  <dcterms:created xsi:type="dcterms:W3CDTF">2017-01-05T09:00:33Z</dcterms:created>
  <dcterms:modified xsi:type="dcterms:W3CDTF">2017-07-25T14:25:38Z</dcterms:modified>
</cp:coreProperties>
</file>