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Nuni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45" name="Shape 45"/>
        <p:cNvGrpSpPr/>
        <p:nvPr/>
      </p:nvGrpSpPr>
      <p:grpSpPr>
        <a:xfrm>
          <a:off x="0" y="0"/>
          <a:ext cx="0" cy="0"/>
          <a:chOff x="0" y="0"/>
          <a:chExt cx="0" cy="0"/>
        </a:xfrm>
      </p:grpSpPr>
      <p:sp>
        <p:nvSpPr>
          <p:cNvPr id="46" name="Google Shape;46;p2"/>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
          <p:cNvSpPr txBox="1"/>
          <p:nvPr>
            <p:ph idx="1" type="subTitle"/>
          </p:nvPr>
        </p:nvSpPr>
        <p:spPr>
          <a:xfrm>
            <a:off x="2589120" y="2133720"/>
            <a:ext cx="8915040" cy="3777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75" name="Shape 75"/>
        <p:cNvGrpSpPr/>
        <p:nvPr/>
      </p:nvGrpSpPr>
      <p:grpSpPr>
        <a:xfrm>
          <a:off x="0" y="0"/>
          <a:ext cx="0" cy="0"/>
          <a:chOff x="0" y="0"/>
          <a:chExt cx="0" cy="0"/>
        </a:xfrm>
      </p:grpSpPr>
      <p:sp>
        <p:nvSpPr>
          <p:cNvPr id="76" name="Google Shape;76;p11"/>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 type="body"/>
          </p:nvPr>
        </p:nvSpPr>
        <p:spPr>
          <a:xfrm>
            <a:off x="2589120" y="21337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11"/>
          <p:cNvSpPr txBox="1"/>
          <p:nvPr>
            <p:ph idx="2" type="body"/>
          </p:nvPr>
        </p:nvSpPr>
        <p:spPr>
          <a:xfrm>
            <a:off x="2589120" y="41065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79" name="Shape 79"/>
        <p:cNvGrpSpPr/>
        <p:nvPr/>
      </p:nvGrpSpPr>
      <p:grpSpPr>
        <a:xfrm>
          <a:off x="0" y="0"/>
          <a:ext cx="0" cy="0"/>
          <a:chOff x="0" y="0"/>
          <a:chExt cx="0" cy="0"/>
        </a:xfrm>
      </p:grpSpPr>
      <p:sp>
        <p:nvSpPr>
          <p:cNvPr id="80" name="Google Shape;80;p12"/>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12"/>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12"/>
          <p:cNvSpPr txBox="1"/>
          <p:nvPr>
            <p:ph idx="3" type="body"/>
          </p:nvPr>
        </p:nvSpPr>
        <p:spPr>
          <a:xfrm>
            <a:off x="258912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12"/>
          <p:cNvSpPr txBox="1"/>
          <p:nvPr>
            <p:ph idx="4" type="body"/>
          </p:nvPr>
        </p:nvSpPr>
        <p:spPr>
          <a:xfrm>
            <a:off x="715716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85" name="Shape 85"/>
        <p:cNvGrpSpPr/>
        <p:nvPr/>
      </p:nvGrpSpPr>
      <p:grpSpPr>
        <a:xfrm>
          <a:off x="0" y="0"/>
          <a:ext cx="0" cy="0"/>
          <a:chOff x="0" y="0"/>
          <a:chExt cx="0" cy="0"/>
        </a:xfrm>
      </p:grpSpPr>
      <p:sp>
        <p:nvSpPr>
          <p:cNvPr id="86" name="Google Shape;86;p13"/>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a:off x="258912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13"/>
          <p:cNvSpPr txBox="1"/>
          <p:nvPr>
            <p:ph idx="2" type="body"/>
          </p:nvPr>
        </p:nvSpPr>
        <p:spPr>
          <a:xfrm>
            <a:off x="560340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13"/>
          <p:cNvSpPr txBox="1"/>
          <p:nvPr>
            <p:ph idx="3" type="body"/>
          </p:nvPr>
        </p:nvSpPr>
        <p:spPr>
          <a:xfrm>
            <a:off x="861732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13"/>
          <p:cNvSpPr txBox="1"/>
          <p:nvPr>
            <p:ph idx="4" type="body"/>
          </p:nvPr>
        </p:nvSpPr>
        <p:spPr>
          <a:xfrm>
            <a:off x="258912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13"/>
          <p:cNvSpPr txBox="1"/>
          <p:nvPr>
            <p:ph idx="5" type="body"/>
          </p:nvPr>
        </p:nvSpPr>
        <p:spPr>
          <a:xfrm>
            <a:off x="560340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13"/>
          <p:cNvSpPr txBox="1"/>
          <p:nvPr>
            <p:ph idx="6" type="body"/>
          </p:nvPr>
        </p:nvSpPr>
        <p:spPr>
          <a:xfrm>
            <a:off x="861732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1" name="Shape 101"/>
        <p:cNvGrpSpPr/>
        <p:nvPr/>
      </p:nvGrpSpPr>
      <p:grpSpPr>
        <a:xfrm>
          <a:off x="0" y="0"/>
          <a:ext cx="0" cy="0"/>
          <a:chOff x="0" y="0"/>
          <a:chExt cx="0" cy="0"/>
        </a:xfrm>
      </p:grpSpPr>
      <p:sp>
        <p:nvSpPr>
          <p:cNvPr id="102" name="Google Shape;102;p16"/>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6"/>
          <p:cNvSpPr txBox="1"/>
          <p:nvPr>
            <p:ph idx="1" type="subTitle"/>
          </p:nvPr>
        </p:nvSpPr>
        <p:spPr>
          <a:xfrm>
            <a:off x="2589120" y="2133720"/>
            <a:ext cx="8915040" cy="3777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04" name="Shape 104"/>
        <p:cNvGrpSpPr/>
        <p:nvPr/>
      </p:nvGrpSpPr>
      <p:grpSpPr>
        <a:xfrm>
          <a:off x="0" y="0"/>
          <a:ext cx="0" cy="0"/>
          <a:chOff x="0" y="0"/>
          <a:chExt cx="0" cy="0"/>
        </a:xfrm>
      </p:grpSpPr>
      <p:sp>
        <p:nvSpPr>
          <p:cNvPr id="105" name="Google Shape;105;p17"/>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7"/>
          <p:cNvSpPr txBox="1"/>
          <p:nvPr>
            <p:ph idx="1" type="body"/>
          </p:nvPr>
        </p:nvSpPr>
        <p:spPr>
          <a:xfrm>
            <a:off x="2589120" y="2133720"/>
            <a:ext cx="89150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07" name="Shape 107"/>
        <p:cNvGrpSpPr/>
        <p:nvPr/>
      </p:nvGrpSpPr>
      <p:grpSpPr>
        <a:xfrm>
          <a:off x="0" y="0"/>
          <a:ext cx="0" cy="0"/>
          <a:chOff x="0" y="0"/>
          <a:chExt cx="0" cy="0"/>
        </a:xfrm>
      </p:grpSpPr>
      <p:sp>
        <p:nvSpPr>
          <p:cNvPr id="108" name="Google Shape;108;p18"/>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8"/>
          <p:cNvSpPr txBox="1"/>
          <p:nvPr>
            <p:ph idx="1" type="body"/>
          </p:nvPr>
        </p:nvSpPr>
        <p:spPr>
          <a:xfrm>
            <a:off x="258912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18"/>
          <p:cNvSpPr txBox="1"/>
          <p:nvPr>
            <p:ph idx="2" type="body"/>
          </p:nvPr>
        </p:nvSpPr>
        <p:spPr>
          <a:xfrm>
            <a:off x="715716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19"/>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2593080" y="624240"/>
            <a:ext cx="8911440" cy="5937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15" name="Shape 115"/>
        <p:cNvGrpSpPr/>
        <p:nvPr/>
      </p:nvGrpSpPr>
      <p:grpSpPr>
        <a:xfrm>
          <a:off x="0" y="0"/>
          <a:ext cx="0" cy="0"/>
          <a:chOff x="0" y="0"/>
          <a:chExt cx="0" cy="0"/>
        </a:xfrm>
      </p:grpSpPr>
      <p:sp>
        <p:nvSpPr>
          <p:cNvPr id="116" name="Google Shape;116;p21"/>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1"/>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21"/>
          <p:cNvSpPr txBox="1"/>
          <p:nvPr>
            <p:ph idx="2" type="body"/>
          </p:nvPr>
        </p:nvSpPr>
        <p:spPr>
          <a:xfrm>
            <a:off x="715716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9" name="Google Shape;119;p21"/>
          <p:cNvSpPr txBox="1"/>
          <p:nvPr>
            <p:ph idx="3" type="body"/>
          </p:nvPr>
        </p:nvSpPr>
        <p:spPr>
          <a:xfrm>
            <a:off x="258912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20" name="Shape 120"/>
        <p:cNvGrpSpPr/>
        <p:nvPr/>
      </p:nvGrpSpPr>
      <p:grpSpPr>
        <a:xfrm>
          <a:off x="0" y="0"/>
          <a:ext cx="0" cy="0"/>
          <a:chOff x="0" y="0"/>
          <a:chExt cx="0" cy="0"/>
        </a:xfrm>
      </p:grpSpPr>
      <p:sp>
        <p:nvSpPr>
          <p:cNvPr id="121" name="Google Shape;121;p22"/>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2"/>
          <p:cNvSpPr txBox="1"/>
          <p:nvPr>
            <p:ph idx="1" type="body"/>
          </p:nvPr>
        </p:nvSpPr>
        <p:spPr>
          <a:xfrm>
            <a:off x="258912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3" name="Google Shape;123;p22"/>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4" name="Google Shape;124;p22"/>
          <p:cNvSpPr txBox="1"/>
          <p:nvPr>
            <p:ph idx="3" type="body"/>
          </p:nvPr>
        </p:nvSpPr>
        <p:spPr>
          <a:xfrm>
            <a:off x="715716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25" name="Shape 125"/>
        <p:cNvGrpSpPr/>
        <p:nvPr/>
      </p:nvGrpSpPr>
      <p:grpSpPr>
        <a:xfrm>
          <a:off x="0" y="0"/>
          <a:ext cx="0" cy="0"/>
          <a:chOff x="0" y="0"/>
          <a:chExt cx="0" cy="0"/>
        </a:xfrm>
      </p:grpSpPr>
      <p:sp>
        <p:nvSpPr>
          <p:cNvPr id="126" name="Google Shape;126;p23"/>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3"/>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8" name="Google Shape;128;p23"/>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9" name="Google Shape;129;p23"/>
          <p:cNvSpPr txBox="1"/>
          <p:nvPr>
            <p:ph idx="3" type="body"/>
          </p:nvPr>
        </p:nvSpPr>
        <p:spPr>
          <a:xfrm>
            <a:off x="2589120" y="41065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30" name="Shape 130"/>
        <p:cNvGrpSpPr/>
        <p:nvPr/>
      </p:nvGrpSpPr>
      <p:grpSpPr>
        <a:xfrm>
          <a:off x="0" y="0"/>
          <a:ext cx="0" cy="0"/>
          <a:chOff x="0" y="0"/>
          <a:chExt cx="0" cy="0"/>
        </a:xfrm>
      </p:grpSpPr>
      <p:sp>
        <p:nvSpPr>
          <p:cNvPr id="131" name="Google Shape;131;p24"/>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4"/>
          <p:cNvSpPr txBox="1"/>
          <p:nvPr>
            <p:ph idx="1" type="body"/>
          </p:nvPr>
        </p:nvSpPr>
        <p:spPr>
          <a:xfrm>
            <a:off x="2589120" y="21337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3" name="Google Shape;133;p24"/>
          <p:cNvSpPr txBox="1"/>
          <p:nvPr>
            <p:ph idx="2" type="body"/>
          </p:nvPr>
        </p:nvSpPr>
        <p:spPr>
          <a:xfrm>
            <a:off x="2589120" y="41065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34" name="Shape 134"/>
        <p:cNvGrpSpPr/>
        <p:nvPr/>
      </p:nvGrpSpPr>
      <p:grpSpPr>
        <a:xfrm>
          <a:off x="0" y="0"/>
          <a:ext cx="0" cy="0"/>
          <a:chOff x="0" y="0"/>
          <a:chExt cx="0" cy="0"/>
        </a:xfrm>
      </p:grpSpPr>
      <p:sp>
        <p:nvSpPr>
          <p:cNvPr id="135" name="Google Shape;135;p25"/>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5"/>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7" name="Google Shape;137;p25"/>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8" name="Google Shape;138;p25"/>
          <p:cNvSpPr txBox="1"/>
          <p:nvPr>
            <p:ph idx="3" type="body"/>
          </p:nvPr>
        </p:nvSpPr>
        <p:spPr>
          <a:xfrm>
            <a:off x="258912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25"/>
          <p:cNvSpPr txBox="1"/>
          <p:nvPr>
            <p:ph idx="4" type="body"/>
          </p:nvPr>
        </p:nvSpPr>
        <p:spPr>
          <a:xfrm>
            <a:off x="715716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40" name="Shape 140"/>
        <p:cNvGrpSpPr/>
        <p:nvPr/>
      </p:nvGrpSpPr>
      <p:grpSpPr>
        <a:xfrm>
          <a:off x="0" y="0"/>
          <a:ext cx="0" cy="0"/>
          <a:chOff x="0" y="0"/>
          <a:chExt cx="0" cy="0"/>
        </a:xfrm>
      </p:grpSpPr>
      <p:sp>
        <p:nvSpPr>
          <p:cNvPr id="141" name="Google Shape;141;p26"/>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6"/>
          <p:cNvSpPr txBox="1"/>
          <p:nvPr>
            <p:ph idx="1" type="body"/>
          </p:nvPr>
        </p:nvSpPr>
        <p:spPr>
          <a:xfrm>
            <a:off x="258912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3" name="Google Shape;143;p26"/>
          <p:cNvSpPr txBox="1"/>
          <p:nvPr>
            <p:ph idx="2" type="body"/>
          </p:nvPr>
        </p:nvSpPr>
        <p:spPr>
          <a:xfrm>
            <a:off x="560340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26"/>
          <p:cNvSpPr txBox="1"/>
          <p:nvPr>
            <p:ph idx="3" type="body"/>
          </p:nvPr>
        </p:nvSpPr>
        <p:spPr>
          <a:xfrm>
            <a:off x="8617320" y="21337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26"/>
          <p:cNvSpPr txBox="1"/>
          <p:nvPr>
            <p:ph idx="4" type="body"/>
          </p:nvPr>
        </p:nvSpPr>
        <p:spPr>
          <a:xfrm>
            <a:off x="258912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6" name="Google Shape;146;p26"/>
          <p:cNvSpPr txBox="1"/>
          <p:nvPr>
            <p:ph idx="5" type="body"/>
          </p:nvPr>
        </p:nvSpPr>
        <p:spPr>
          <a:xfrm>
            <a:off x="560340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7" name="Google Shape;147;p26"/>
          <p:cNvSpPr txBox="1"/>
          <p:nvPr>
            <p:ph idx="6" type="body"/>
          </p:nvPr>
        </p:nvSpPr>
        <p:spPr>
          <a:xfrm>
            <a:off x="8617320" y="4106520"/>
            <a:ext cx="287028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 type="body"/>
          </p:nvPr>
        </p:nvSpPr>
        <p:spPr>
          <a:xfrm>
            <a:off x="2589120" y="2133720"/>
            <a:ext cx="89150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52" name="Shape 52"/>
        <p:cNvGrpSpPr/>
        <p:nvPr/>
      </p:nvGrpSpPr>
      <p:grpSpPr>
        <a:xfrm>
          <a:off x="0" y="0"/>
          <a:ext cx="0" cy="0"/>
          <a:chOff x="0" y="0"/>
          <a:chExt cx="0" cy="0"/>
        </a:xfrm>
      </p:grpSpPr>
      <p:sp>
        <p:nvSpPr>
          <p:cNvPr id="53" name="Google Shape;53;p5"/>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body"/>
          </p:nvPr>
        </p:nvSpPr>
        <p:spPr>
          <a:xfrm>
            <a:off x="258912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5"/>
          <p:cNvSpPr txBox="1"/>
          <p:nvPr>
            <p:ph idx="2" type="body"/>
          </p:nvPr>
        </p:nvSpPr>
        <p:spPr>
          <a:xfrm>
            <a:off x="715716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58" name="Shape 58"/>
        <p:cNvGrpSpPr/>
        <p:nvPr/>
      </p:nvGrpSpPr>
      <p:grpSpPr>
        <a:xfrm>
          <a:off x="0" y="0"/>
          <a:ext cx="0" cy="0"/>
          <a:chOff x="0" y="0"/>
          <a:chExt cx="0" cy="0"/>
        </a:xfrm>
      </p:grpSpPr>
      <p:sp>
        <p:nvSpPr>
          <p:cNvPr id="59" name="Google Shape;59;p7"/>
          <p:cNvSpPr txBox="1"/>
          <p:nvPr>
            <p:ph idx="1" type="subTitle"/>
          </p:nvPr>
        </p:nvSpPr>
        <p:spPr>
          <a:xfrm>
            <a:off x="2593080" y="624240"/>
            <a:ext cx="8911440" cy="5937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60" name="Shape 60"/>
        <p:cNvGrpSpPr/>
        <p:nvPr/>
      </p:nvGrpSpPr>
      <p:grpSpPr>
        <a:xfrm>
          <a:off x="0" y="0"/>
          <a:ext cx="0" cy="0"/>
          <a:chOff x="0" y="0"/>
          <a:chExt cx="0" cy="0"/>
        </a:xfrm>
      </p:grpSpPr>
      <p:sp>
        <p:nvSpPr>
          <p:cNvPr id="61" name="Google Shape;61;p8"/>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8"/>
          <p:cNvSpPr txBox="1"/>
          <p:nvPr>
            <p:ph idx="2" type="body"/>
          </p:nvPr>
        </p:nvSpPr>
        <p:spPr>
          <a:xfrm>
            <a:off x="715716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8"/>
          <p:cNvSpPr txBox="1"/>
          <p:nvPr>
            <p:ph idx="3" type="body"/>
          </p:nvPr>
        </p:nvSpPr>
        <p:spPr>
          <a:xfrm>
            <a:off x="258912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65" name="Shape 65"/>
        <p:cNvGrpSpPr/>
        <p:nvPr/>
      </p:nvGrpSpPr>
      <p:grpSpPr>
        <a:xfrm>
          <a:off x="0" y="0"/>
          <a:ext cx="0" cy="0"/>
          <a:chOff x="0" y="0"/>
          <a:chExt cx="0" cy="0"/>
        </a:xfrm>
      </p:grpSpPr>
      <p:sp>
        <p:nvSpPr>
          <p:cNvPr id="66" name="Google Shape;66;p9"/>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 type="body"/>
          </p:nvPr>
        </p:nvSpPr>
        <p:spPr>
          <a:xfrm>
            <a:off x="2589120" y="2133720"/>
            <a:ext cx="4350240" cy="37771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8" name="Google Shape;68;p9"/>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p9"/>
          <p:cNvSpPr txBox="1"/>
          <p:nvPr>
            <p:ph idx="3" type="body"/>
          </p:nvPr>
        </p:nvSpPr>
        <p:spPr>
          <a:xfrm>
            <a:off x="7157160" y="41065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0" name="Shape 70"/>
        <p:cNvGrpSpPr/>
        <p:nvPr/>
      </p:nvGrpSpPr>
      <p:grpSpPr>
        <a:xfrm>
          <a:off x="0" y="0"/>
          <a:ext cx="0" cy="0"/>
          <a:chOff x="0" y="0"/>
          <a:chExt cx="0" cy="0"/>
        </a:xfrm>
      </p:grpSpPr>
      <p:sp>
        <p:nvSpPr>
          <p:cNvPr id="71" name="Google Shape;71;p10"/>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 type="body"/>
          </p:nvPr>
        </p:nvSpPr>
        <p:spPr>
          <a:xfrm>
            <a:off x="258912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10"/>
          <p:cNvSpPr txBox="1"/>
          <p:nvPr>
            <p:ph idx="2" type="body"/>
          </p:nvPr>
        </p:nvSpPr>
        <p:spPr>
          <a:xfrm>
            <a:off x="7157160" y="2133720"/>
            <a:ext cx="43502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0"/>
          <p:cNvSpPr txBox="1"/>
          <p:nvPr>
            <p:ph idx="3" type="body"/>
          </p:nvPr>
        </p:nvSpPr>
        <p:spPr>
          <a:xfrm>
            <a:off x="2589120" y="4106520"/>
            <a:ext cx="8915040" cy="18014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5" name="Shape 5"/>
        <p:cNvGrpSpPr/>
        <p:nvPr/>
      </p:nvGrpSpPr>
      <p:grpSpPr>
        <a:xfrm>
          <a:off x="0" y="0"/>
          <a:ext cx="0" cy="0"/>
          <a:chOff x="0" y="0"/>
          <a:chExt cx="0" cy="0"/>
        </a:xfrm>
      </p:grpSpPr>
      <p:grpSp>
        <p:nvGrpSpPr>
          <p:cNvPr id="6" name="Google Shape;6;p1"/>
          <p:cNvGrpSpPr/>
          <p:nvPr/>
        </p:nvGrpSpPr>
        <p:grpSpPr>
          <a:xfrm>
            <a:off x="9790560" y="4546080"/>
            <a:ext cx="2254680" cy="2309760"/>
            <a:chOff x="9790560" y="4546080"/>
            <a:chExt cx="2254680" cy="2309760"/>
          </a:xfrm>
        </p:grpSpPr>
        <p:grpSp>
          <p:nvGrpSpPr>
            <p:cNvPr id="7" name="Google Shape;7;p1"/>
            <p:cNvGrpSpPr/>
            <p:nvPr/>
          </p:nvGrpSpPr>
          <p:grpSpPr>
            <a:xfrm>
              <a:off x="9790560" y="5938200"/>
              <a:ext cx="421920" cy="917640"/>
              <a:chOff x="9790560" y="5938200"/>
              <a:chExt cx="421920" cy="917640"/>
            </a:xfrm>
          </p:grpSpPr>
          <p:sp>
            <p:nvSpPr>
              <p:cNvPr id="8" name="Google Shape;8;p1"/>
              <p:cNvSpPr/>
              <p:nvPr/>
            </p:nvSpPr>
            <p:spPr>
              <a:xfrm>
                <a:off x="9790560" y="5938200"/>
                <a:ext cx="421920" cy="91764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p:nvPr/>
            </p:nvSpPr>
            <p:spPr>
              <a:xfrm>
                <a:off x="9790560" y="6402240"/>
                <a:ext cx="421920" cy="45360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 name="Google Shape;10;p1"/>
            <p:cNvGrpSpPr/>
            <p:nvPr/>
          </p:nvGrpSpPr>
          <p:grpSpPr>
            <a:xfrm>
              <a:off x="10401480" y="5474160"/>
              <a:ext cx="421920" cy="1381680"/>
              <a:chOff x="10401480" y="5474160"/>
              <a:chExt cx="421920" cy="1381680"/>
            </a:xfrm>
          </p:grpSpPr>
          <p:sp>
            <p:nvSpPr>
              <p:cNvPr id="11" name="Google Shape;11;p1"/>
              <p:cNvSpPr/>
              <p:nvPr/>
            </p:nvSpPr>
            <p:spPr>
              <a:xfrm>
                <a:off x="10401480" y="5938200"/>
                <a:ext cx="421920" cy="91764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10401480" y="5474160"/>
                <a:ext cx="421920" cy="138168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10401480" y="6402240"/>
                <a:ext cx="421920" cy="45360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
            <p:cNvGrpSpPr/>
            <p:nvPr/>
          </p:nvGrpSpPr>
          <p:grpSpPr>
            <a:xfrm>
              <a:off x="11012400" y="5010120"/>
              <a:ext cx="421920" cy="1845720"/>
              <a:chOff x="11012400" y="5010120"/>
              <a:chExt cx="421920" cy="1845720"/>
            </a:xfrm>
          </p:grpSpPr>
          <p:sp>
            <p:nvSpPr>
              <p:cNvPr id="15" name="Google Shape;15;p1"/>
              <p:cNvSpPr/>
              <p:nvPr/>
            </p:nvSpPr>
            <p:spPr>
              <a:xfrm>
                <a:off x="11012400" y="5938200"/>
                <a:ext cx="421920" cy="91764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11012400" y="5010120"/>
                <a:ext cx="421920" cy="184572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11012400" y="5474160"/>
                <a:ext cx="421920" cy="138168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a:off x="11012400" y="6402240"/>
                <a:ext cx="421920" cy="45360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1"/>
            <p:cNvGrpSpPr/>
            <p:nvPr/>
          </p:nvGrpSpPr>
          <p:grpSpPr>
            <a:xfrm>
              <a:off x="11623320" y="4546080"/>
              <a:ext cx="421920" cy="2309760"/>
              <a:chOff x="11623320" y="4546080"/>
              <a:chExt cx="421920" cy="2309760"/>
            </a:xfrm>
          </p:grpSpPr>
          <p:sp>
            <p:nvSpPr>
              <p:cNvPr id="20" name="Google Shape;20;p1"/>
              <p:cNvSpPr/>
              <p:nvPr/>
            </p:nvSpPr>
            <p:spPr>
              <a:xfrm>
                <a:off x="11623320" y="5938200"/>
                <a:ext cx="421920" cy="91764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
              <p:cNvSpPr/>
              <p:nvPr/>
            </p:nvSpPr>
            <p:spPr>
              <a:xfrm>
                <a:off x="11623320" y="5010120"/>
                <a:ext cx="421920" cy="184572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
              <p:cNvSpPr/>
              <p:nvPr/>
            </p:nvSpPr>
            <p:spPr>
              <a:xfrm>
                <a:off x="11623320" y="5474160"/>
                <a:ext cx="421920" cy="138168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
              <p:cNvSpPr/>
              <p:nvPr/>
            </p:nvSpPr>
            <p:spPr>
              <a:xfrm>
                <a:off x="11623320" y="4546080"/>
                <a:ext cx="421920" cy="230976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11623320" y="6402240"/>
                <a:ext cx="421920" cy="453600"/>
              </a:xfrm>
              <a:prstGeom prst="round2SameRect">
                <a:avLst>
                  <a:gd fmla="val 50000" name="adj1"/>
                  <a:gd fmla="val 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 name="Google Shape;25;p1"/>
          <p:cNvGrpSpPr/>
          <p:nvPr/>
        </p:nvGrpSpPr>
        <p:grpSpPr>
          <a:xfrm>
            <a:off x="6724945" y="-215"/>
            <a:ext cx="5084495" cy="5118873"/>
            <a:chOff x="6724945" y="-215"/>
            <a:chExt cx="5084495" cy="5118873"/>
          </a:xfrm>
        </p:grpSpPr>
        <p:sp>
          <p:nvSpPr>
            <p:cNvPr id="26" name="Google Shape;26;p1"/>
            <p:cNvSpPr/>
            <p:nvPr/>
          </p:nvSpPr>
          <p:spPr>
            <a:xfrm>
              <a:off x="11280960" y="2423520"/>
              <a:ext cx="528480" cy="52848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rot="-9830400">
              <a:off x="8626320" y="4641120"/>
              <a:ext cx="426600" cy="42660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1"/>
            <p:cNvGrpSpPr/>
            <p:nvPr/>
          </p:nvGrpSpPr>
          <p:grpSpPr>
            <a:xfrm>
              <a:off x="10197000" y="3605760"/>
              <a:ext cx="846720" cy="846720"/>
              <a:chOff x="10197000" y="3605760"/>
              <a:chExt cx="846720" cy="846720"/>
            </a:xfrm>
          </p:grpSpPr>
          <p:sp>
            <p:nvSpPr>
              <p:cNvPr id="29" name="Google Shape;29;p1"/>
              <p:cNvSpPr/>
              <p:nvPr/>
            </p:nvSpPr>
            <p:spPr>
              <a:xfrm rot="5400000">
                <a:off x="10197000" y="3605760"/>
                <a:ext cx="846720" cy="84672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rot="5400000">
                <a:off x="10197000" y="3605760"/>
                <a:ext cx="846720" cy="846720"/>
              </a:xfrm>
              <a:prstGeom prst="pie">
                <a:avLst>
                  <a:gd fmla="val 8244818" name="adj1"/>
                  <a:gd fmla="val 16246175"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rot="5400000">
                <a:off x="10357920" y="3766320"/>
                <a:ext cx="525240" cy="52524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1"/>
            <p:cNvSpPr/>
            <p:nvPr/>
          </p:nvSpPr>
          <p:spPr>
            <a:xfrm>
              <a:off x="11280960" y="2423520"/>
              <a:ext cx="528480" cy="528480"/>
            </a:xfrm>
            <a:prstGeom prst="pie">
              <a:avLst>
                <a:gd fmla="val 19376841" name="adj1"/>
                <a:gd fmla="val 1620000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
            <p:cNvGrpSpPr/>
            <p:nvPr/>
          </p:nvGrpSpPr>
          <p:grpSpPr>
            <a:xfrm>
              <a:off x="10603183" y="239143"/>
              <a:ext cx="1163674" cy="1163674"/>
              <a:chOff x="10603183" y="239143"/>
              <a:chExt cx="1163674" cy="1163674"/>
            </a:xfrm>
          </p:grpSpPr>
          <p:sp>
            <p:nvSpPr>
              <p:cNvPr id="34" name="Google Shape;34;p1"/>
              <p:cNvSpPr/>
              <p:nvPr/>
            </p:nvSpPr>
            <p:spPr>
              <a:xfrm rot="-8647800">
                <a:off x="10768320" y="404280"/>
                <a:ext cx="833400" cy="83340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rot="-8647800">
                <a:off x="10768320" y="404280"/>
                <a:ext cx="833400" cy="833400"/>
              </a:xfrm>
              <a:prstGeom prst="pie">
                <a:avLst>
                  <a:gd fmla="val 19376841" name="adj1"/>
                  <a:gd fmla="val 12313574"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
            <p:cNvSpPr/>
            <p:nvPr/>
          </p:nvSpPr>
          <p:spPr>
            <a:xfrm>
              <a:off x="7199640" y="475200"/>
              <a:ext cx="3435480" cy="343548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
            <p:cNvSpPr/>
            <p:nvPr/>
          </p:nvSpPr>
          <p:spPr>
            <a:xfrm rot="2043600">
              <a:off x="7338600" y="613440"/>
              <a:ext cx="3159000" cy="3159000"/>
            </a:xfrm>
            <a:prstGeom prst="ellipse">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p:nvPr/>
          </p:nvSpPr>
          <p:spPr>
            <a:xfrm>
              <a:off x="7199640" y="480240"/>
              <a:ext cx="3435480" cy="3435480"/>
            </a:xfrm>
            <a:prstGeom prst="pie">
              <a:avLst>
                <a:gd fmla="val 8801158" name="adj1"/>
                <a:gd fmla="val 1620000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
            <p:cNvSpPr/>
            <p:nvPr/>
          </p:nvSpPr>
          <p:spPr>
            <a:xfrm rot="2044800">
              <a:off x="7881840" y="1156680"/>
              <a:ext cx="2071800" cy="2071800"/>
            </a:xfrm>
            <a:prstGeom prst="ellipse">
              <a:avLst/>
            </a:prstGeom>
            <a:solidFill>
              <a:srgbClr val="5991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199640" y="475200"/>
              <a:ext cx="3435480" cy="3435480"/>
            </a:xfrm>
            <a:prstGeom prst="pie">
              <a:avLst>
                <a:gd fmla="val 12554101" name="adj1"/>
                <a:gd fmla="val 1620000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rot="-9830400">
              <a:off x="8626320" y="4641120"/>
              <a:ext cx="426600" cy="426600"/>
            </a:xfrm>
            <a:prstGeom prst="pie">
              <a:avLst>
                <a:gd fmla="val 19376841" name="adj1"/>
                <a:gd fmla="val 16200000" name="adj2"/>
              </a:avLst>
            </a:pr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1"/>
          <p:cNvSpPr txBox="1"/>
          <p:nvPr>
            <p:ph type="title"/>
          </p:nvPr>
        </p:nvSpPr>
        <p:spPr>
          <a:xfrm>
            <a:off x="1098720" y="2151720"/>
            <a:ext cx="5673600" cy="2496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
          <p:cNvSpPr txBox="1"/>
          <p:nvPr>
            <p:ph idx="12" type="sldNum"/>
          </p:nvPr>
        </p:nvSpPr>
        <p:spPr>
          <a:xfrm>
            <a:off x="11268000" y="6315840"/>
            <a:ext cx="731520" cy="52452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44" name="Google Shape;4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2593080" y="624240"/>
            <a:ext cx="8911440" cy="12805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14"/>
          <p:cNvSpPr txBox="1"/>
          <p:nvPr>
            <p:ph idx="1" type="body"/>
          </p:nvPr>
        </p:nvSpPr>
        <p:spPr>
          <a:xfrm>
            <a:off x="2589120" y="2133720"/>
            <a:ext cx="8915040" cy="37771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14"/>
          <p:cNvSpPr txBox="1"/>
          <p:nvPr>
            <p:ph idx="10" type="dt"/>
          </p:nvPr>
        </p:nvSpPr>
        <p:spPr>
          <a:xfrm>
            <a:off x="10361520" y="6130440"/>
            <a:ext cx="1145880" cy="3700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14"/>
          <p:cNvSpPr txBox="1"/>
          <p:nvPr>
            <p:ph idx="11" type="ftr"/>
          </p:nvPr>
        </p:nvSpPr>
        <p:spPr>
          <a:xfrm>
            <a:off x="2589120" y="6135840"/>
            <a:ext cx="76197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14"/>
          <p:cNvSpPr/>
          <p:nvPr/>
        </p:nvSpPr>
        <p:spPr>
          <a:xfrm flipH="1" rot="10800000">
            <a:off x="-3960" y="1221840"/>
            <a:ext cx="1588320" cy="50688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B63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txBox="1"/>
          <p:nvPr>
            <p:ph idx="12" type="sldNum"/>
          </p:nvPr>
        </p:nvSpPr>
        <p:spPr>
          <a:xfrm>
            <a:off x="531720" y="787680"/>
            <a:ext cx="77940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42424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p:nvPr/>
        </p:nvSpPr>
        <p:spPr>
          <a:xfrm>
            <a:off x="626700" y="682925"/>
            <a:ext cx="11244900" cy="211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00"/>
              <a:buFont typeface="Arial"/>
              <a:buNone/>
            </a:pPr>
            <a:r>
              <a:rPr b="1" i="1" lang="en-US" sz="7200" u="none" cap="none" strike="noStrike">
                <a:solidFill>
                  <a:srgbClr val="656031"/>
                </a:solidFill>
                <a:latin typeface="Century Gothic"/>
                <a:ea typeface="Century Gothic"/>
                <a:cs typeface="Century Gothic"/>
                <a:sym typeface="Century Gothic"/>
              </a:rPr>
              <a:t>SOFTWARE                                                                                   ENGINEERING PROJECCT</a:t>
            </a:r>
            <a:endParaRPr b="1" i="1" sz="7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0" i="0" lang="en-US" sz="7200" u="sng" cap="none" strike="noStrike">
                <a:solidFill>
                  <a:srgbClr val="656031"/>
                </a:solidFill>
                <a:latin typeface="Century Gothic"/>
                <a:ea typeface="Century Gothic"/>
                <a:cs typeface="Century Gothic"/>
                <a:sym typeface="Century Gothic"/>
              </a:rPr>
              <a:t>              </a:t>
            </a:r>
            <a:endParaRPr b="0" i="0" sz="7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656031"/>
                </a:solidFill>
                <a:latin typeface="Century Gothic"/>
                <a:ea typeface="Century Gothic"/>
                <a:cs typeface="Century Gothic"/>
                <a:sym typeface="Century Gothic"/>
              </a:rPr>
              <a:t>              </a:t>
            </a:r>
            <a:endParaRPr b="0" i="0" sz="7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p:txBody>
      </p:sp>
      <p:sp>
        <p:nvSpPr>
          <p:cNvPr id="153" name="Google Shape;153;p27"/>
          <p:cNvSpPr/>
          <p:nvPr/>
        </p:nvSpPr>
        <p:spPr>
          <a:xfrm>
            <a:off x="1526040" y="3044520"/>
            <a:ext cx="9973080" cy="2277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DFE4D9"/>
                </a:solidFill>
                <a:latin typeface="Century Gothic"/>
                <a:ea typeface="Century Gothic"/>
                <a:cs typeface="Century Gothic"/>
                <a:sym typeface="Century Gothic"/>
              </a:rPr>
              <a:t>       Project name</a:t>
            </a:r>
            <a:r>
              <a:rPr b="1" i="0" lang="en-US" sz="3000" u="none" cap="none" strike="noStrike">
                <a:solidFill>
                  <a:srgbClr val="DFE4D9"/>
                </a:solidFill>
                <a:latin typeface="Century Gothic"/>
                <a:ea typeface="Century Gothic"/>
                <a:cs typeface="Century Gothic"/>
                <a:sym typeface="Century Gothic"/>
              </a:rPr>
              <a: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DFE4D9"/>
                </a:solidFill>
                <a:latin typeface="Century Gothic"/>
                <a:ea typeface="Century Gothic"/>
                <a:cs typeface="Century Gothic"/>
                <a:sym typeface="Century Gothic"/>
              </a:rPr>
              <a:t>          </a:t>
            </a:r>
            <a:r>
              <a:rPr b="1" i="0" lang="en-US" sz="3600" u="none" cap="none" strike="noStrike">
                <a:solidFill>
                  <a:srgbClr val="DFE4D9"/>
                </a:solidFill>
                <a:latin typeface="Century Gothic"/>
                <a:ea typeface="Century Gothic"/>
                <a:cs typeface="Century Gothic"/>
                <a:sym typeface="Century Gothic"/>
              </a:rPr>
              <a:t>               </a:t>
            </a:r>
            <a:r>
              <a:rPr b="1" i="0" lang="en-US" sz="3600" u="none" cap="none" strike="noStrike">
                <a:solidFill>
                  <a:srgbClr val="38761D"/>
                </a:solidFill>
                <a:latin typeface="Century Gothic"/>
                <a:ea typeface="Century Gothic"/>
                <a:cs typeface="Century Gothic"/>
                <a:sym typeface="Century Gothic"/>
              </a:rPr>
              <a:t>Hostel Inventory Management  </a:t>
            </a:r>
            <a:endParaRPr b="0" i="0" sz="3600" u="none" cap="none" strike="noStrike">
              <a:solidFill>
                <a:srgbClr val="38761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8761D"/>
                </a:solidFill>
                <a:latin typeface="Century Gothic"/>
                <a:ea typeface="Century Gothic"/>
                <a:cs typeface="Century Gothic"/>
                <a:sym typeface="Century Gothic"/>
              </a:rPr>
              <a:t>                                         System</a:t>
            </a:r>
            <a:r>
              <a:rPr b="1" i="0" lang="en-US" sz="3600" u="none" cap="none" strike="noStrike">
                <a:solidFill>
                  <a:srgbClr val="DFE4D9"/>
                </a:solidFill>
                <a:latin typeface="Century Gothic"/>
                <a:ea typeface="Century Gothic"/>
                <a:cs typeface="Century Gothic"/>
                <a:sym typeface="Century Gothic"/>
              </a:rPr>
              <a:t>   </a:t>
            </a:r>
            <a:r>
              <a:rPr b="1" i="0" lang="en-US" sz="3000" u="none" cap="none" strike="noStrike">
                <a:solidFill>
                  <a:srgbClr val="DFE4D9"/>
                </a:solidFill>
                <a:latin typeface="Century Gothic"/>
                <a:ea typeface="Century Gothic"/>
                <a:cs typeface="Century Gothic"/>
                <a:sym typeface="Century Gothic"/>
              </a:rPr>
              <a:t>                            </a:t>
            </a:r>
            <a:endParaRPr b="0" i="0" sz="3000" u="none" cap="none" strike="noStrike">
              <a:solidFill>
                <a:srgbClr val="000000"/>
              </a:solidFill>
              <a:latin typeface="Arial"/>
              <a:ea typeface="Arial"/>
              <a:cs typeface="Arial"/>
              <a:sym typeface="Arial"/>
            </a:endParaRPr>
          </a:p>
        </p:txBody>
      </p:sp>
      <p:sp>
        <p:nvSpPr>
          <p:cNvPr id="154" name="Google Shape;154;p27"/>
          <p:cNvSpPr/>
          <p:nvPr/>
        </p:nvSpPr>
        <p:spPr>
          <a:xfrm>
            <a:off x="3216480" y="5992385"/>
            <a:ext cx="3840000" cy="5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B0F0"/>
                </a:solidFill>
                <a:latin typeface="Century Gothic"/>
                <a:ea typeface="Century Gothic"/>
                <a:cs typeface="Century Gothic"/>
                <a:sym typeface="Century Gothic"/>
              </a:rPr>
              <a:t>     Course Instructor:- </a:t>
            </a:r>
            <a:endParaRPr b="0" i="0" sz="2800" u="none" cap="none" strike="noStrike">
              <a:solidFill>
                <a:srgbClr val="000000"/>
              </a:solidFill>
              <a:latin typeface="Arial"/>
              <a:ea typeface="Arial"/>
              <a:cs typeface="Arial"/>
              <a:sym typeface="Arial"/>
            </a:endParaRPr>
          </a:p>
        </p:txBody>
      </p:sp>
      <p:sp>
        <p:nvSpPr>
          <p:cNvPr id="155" name="Google Shape;155;p27"/>
          <p:cNvSpPr/>
          <p:nvPr/>
        </p:nvSpPr>
        <p:spPr>
          <a:xfrm>
            <a:off x="7056475" y="5992375"/>
            <a:ext cx="5052600" cy="70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FFFF"/>
                </a:solidFill>
                <a:latin typeface="Century Gothic"/>
                <a:ea typeface="Century Gothic"/>
                <a:cs typeface="Century Gothic"/>
                <a:sym typeface="Century Gothic"/>
              </a:rPr>
              <a:t>Dr Bishwajit R.Bhowmik</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nvSpPr>
        <p:spPr>
          <a:xfrm>
            <a:off x="800775" y="143725"/>
            <a:ext cx="10163700" cy="94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800" u="none" cap="none" strike="noStrike">
                <a:solidFill>
                  <a:srgbClr val="5B0F00"/>
                </a:solidFill>
                <a:latin typeface="Arial"/>
                <a:ea typeface="Arial"/>
                <a:cs typeface="Arial"/>
                <a:sym typeface="Arial"/>
              </a:rPr>
              <a:t>                 </a:t>
            </a:r>
            <a:r>
              <a:rPr b="1" i="1" lang="en-US" sz="4800" u="sng" cap="none" strike="noStrike">
                <a:solidFill>
                  <a:srgbClr val="5B0F00"/>
                </a:solidFill>
                <a:latin typeface="Arial"/>
                <a:ea typeface="Arial"/>
                <a:cs typeface="Arial"/>
                <a:sym typeface="Arial"/>
              </a:rPr>
              <a:t>CONCLUSION</a:t>
            </a:r>
            <a:endParaRPr b="0" i="1" sz="1400" u="sng" cap="none" strike="noStrike">
              <a:solidFill>
                <a:srgbClr val="000000"/>
              </a:solidFill>
              <a:latin typeface="Arial"/>
              <a:ea typeface="Arial"/>
              <a:cs typeface="Arial"/>
              <a:sym typeface="Arial"/>
            </a:endParaRPr>
          </a:p>
        </p:txBody>
      </p:sp>
      <p:sp>
        <p:nvSpPr>
          <p:cNvPr id="218" name="Google Shape;218;p36"/>
          <p:cNvSpPr txBox="1"/>
          <p:nvPr/>
        </p:nvSpPr>
        <p:spPr>
          <a:xfrm>
            <a:off x="657050" y="1941650"/>
            <a:ext cx="11436900" cy="49164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73763"/>
              </a:buClr>
              <a:buSzPts val="3000"/>
              <a:buFont typeface="Arial"/>
              <a:buChar char="●"/>
            </a:pPr>
            <a:r>
              <a:rPr b="0" i="1" lang="en-US" sz="3000" u="none" cap="none" strike="noStrike">
                <a:solidFill>
                  <a:srgbClr val="073763"/>
                </a:solidFill>
                <a:latin typeface="Arial"/>
                <a:ea typeface="Arial"/>
                <a:cs typeface="Arial"/>
                <a:sym typeface="Arial"/>
              </a:rPr>
              <a:t>This project deals with the problems on managing a hostel and avoids the problem which occur when carried out manually.</a:t>
            </a:r>
            <a:endParaRPr b="0" i="1" sz="30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73763"/>
              </a:solidFill>
              <a:latin typeface="Arial"/>
              <a:ea typeface="Arial"/>
              <a:cs typeface="Arial"/>
              <a:sym typeface="Arial"/>
            </a:endParaRPr>
          </a:p>
          <a:p>
            <a:pPr indent="-419100" lvl="0" marL="457200" marR="0" rtl="0" algn="l">
              <a:lnSpc>
                <a:spcPct val="100000"/>
              </a:lnSpc>
              <a:spcBef>
                <a:spcPts val="0"/>
              </a:spcBef>
              <a:spcAft>
                <a:spcPts val="0"/>
              </a:spcAft>
              <a:buClr>
                <a:srgbClr val="073763"/>
              </a:buClr>
              <a:buSzPts val="3000"/>
              <a:buFont typeface="Arial"/>
              <a:buChar char="●"/>
            </a:pPr>
            <a:r>
              <a:rPr b="0" i="1" lang="en-US" sz="3000" u="none" cap="none" strike="noStrike">
                <a:solidFill>
                  <a:srgbClr val="073763"/>
                </a:solidFill>
                <a:latin typeface="Arial"/>
                <a:ea typeface="Arial"/>
                <a:cs typeface="Arial"/>
                <a:sym typeface="Arial"/>
              </a:rPr>
              <a:t>To conclude the description about the project,The project is developed using HTML,PHP and SQL server is based on the requirement specification of the user and the analysis of the existing system,with failure enhancement.</a:t>
            </a:r>
            <a:endParaRPr b="0" i="1" sz="30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       </a:t>
            </a:r>
            <a:endParaRPr b="0" i="0" sz="3000" u="none" cap="none" strike="noStrike">
              <a:solidFill>
                <a:srgbClr val="4C1130"/>
              </a:solidFill>
              <a:latin typeface="Arial"/>
              <a:ea typeface="Arial"/>
              <a:cs typeface="Arial"/>
              <a:sym typeface="Arial"/>
            </a:endParaRPr>
          </a:p>
        </p:txBody>
      </p:sp>
      <p:sp>
        <p:nvSpPr>
          <p:cNvPr id="219" name="Google Shape;219;p36"/>
          <p:cNvSpPr txBox="1"/>
          <p:nvPr/>
        </p:nvSpPr>
        <p:spPr>
          <a:xfrm>
            <a:off x="3264725" y="5822375"/>
            <a:ext cx="5174400" cy="94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4800" u="none" cap="none" strike="noStrike">
                <a:solidFill>
                  <a:srgbClr val="00FFFF"/>
                </a:solidFill>
                <a:latin typeface="Arial"/>
                <a:ea typeface="Arial"/>
                <a:cs typeface="Arial"/>
                <a:sym typeface="Arial"/>
              </a:rPr>
              <a:t>Thanks!</a:t>
            </a:r>
            <a:endParaRPr b="0" i="0" sz="4800" u="none" cap="none" strike="noStrike">
              <a:solidFill>
                <a:srgbClr val="00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p:nvPr/>
        </p:nvSpPr>
        <p:spPr>
          <a:xfrm>
            <a:off x="1687320" y="330840"/>
            <a:ext cx="8325360" cy="923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sng" cap="none" strike="noStrike">
                <a:solidFill>
                  <a:srgbClr val="0B6374"/>
                </a:solidFill>
                <a:latin typeface="Century Gothic"/>
                <a:ea typeface="Century Gothic"/>
                <a:cs typeface="Century Gothic"/>
                <a:sym typeface="Century Gothic"/>
              </a:rPr>
              <a:t>Project Team members</a:t>
            </a:r>
            <a:endParaRPr b="0" i="0" sz="5400" u="none" cap="none" strike="noStrike">
              <a:solidFill>
                <a:srgbClr val="000000"/>
              </a:solidFill>
              <a:latin typeface="Arial"/>
              <a:ea typeface="Arial"/>
              <a:cs typeface="Arial"/>
              <a:sym typeface="Arial"/>
            </a:endParaRPr>
          </a:p>
        </p:txBody>
      </p:sp>
      <p:sp>
        <p:nvSpPr>
          <p:cNvPr id="161" name="Google Shape;161;p28"/>
          <p:cNvSpPr/>
          <p:nvPr/>
        </p:nvSpPr>
        <p:spPr>
          <a:xfrm>
            <a:off x="2153250" y="2767550"/>
            <a:ext cx="8918400" cy="2074200"/>
          </a:xfrm>
          <a:prstGeom prst="rect">
            <a:avLst/>
          </a:pr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FFFF"/>
                </a:solidFill>
                <a:latin typeface="Century Gothic"/>
                <a:ea typeface="Century Gothic"/>
                <a:cs typeface="Century Gothic"/>
                <a:sym typeface="Century Gothic"/>
              </a:rPr>
              <a:t>         </a:t>
            </a:r>
            <a:r>
              <a:rPr b="1" i="0" lang="en-US" sz="3600" u="none" cap="none" strike="noStrike">
                <a:solidFill>
                  <a:srgbClr val="00FFFF"/>
                </a:solidFill>
                <a:latin typeface="Century Gothic"/>
                <a:ea typeface="Century Gothic"/>
                <a:cs typeface="Century Gothic"/>
                <a:sym typeface="Century Gothic"/>
              </a:rPr>
              <a:t>Roushan Kumar   170101045</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FFFF"/>
                </a:solidFill>
                <a:latin typeface="Century Gothic"/>
                <a:ea typeface="Century Gothic"/>
                <a:cs typeface="Century Gothic"/>
                <a:sym typeface="Century Gothic"/>
              </a:rPr>
              <a:t>          Vipul Kumar         170101054</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62" name="Google Shape;162;p28"/>
          <p:cNvSpPr txBox="1"/>
          <p:nvPr/>
        </p:nvSpPr>
        <p:spPr>
          <a:xfrm>
            <a:off x="393925" y="2059200"/>
            <a:ext cx="11656800" cy="8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4C1130"/>
                </a:solidFill>
                <a:latin typeface="Arial"/>
                <a:ea typeface="Arial"/>
                <a:cs typeface="Arial"/>
                <a:sym typeface="Arial"/>
              </a:rPr>
              <a:t>Team Leader:</a:t>
            </a:r>
            <a:r>
              <a:rPr b="1" i="0" lang="en-US" sz="3600" u="none" cap="none" strike="noStrike">
                <a:solidFill>
                  <a:srgbClr val="000000"/>
                </a:solidFill>
                <a:latin typeface="Arial"/>
                <a:ea typeface="Arial"/>
                <a:cs typeface="Arial"/>
                <a:sym typeface="Arial"/>
              </a:rPr>
              <a:t> </a:t>
            </a:r>
            <a:r>
              <a:rPr b="1" i="0" lang="en-US" sz="3600" u="none" cap="none" strike="noStrike">
                <a:solidFill>
                  <a:srgbClr val="00FFFF"/>
                </a:solidFill>
                <a:latin typeface="Arial"/>
                <a:ea typeface="Arial"/>
                <a:cs typeface="Arial"/>
                <a:sym typeface="Arial"/>
              </a:rPr>
              <a:t>Mukul Sharma         170101028</a:t>
            </a:r>
            <a:endParaRPr b="1" i="0" sz="3600" u="none" cap="none" strike="noStrik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p:nvPr/>
        </p:nvSpPr>
        <p:spPr>
          <a:xfrm>
            <a:off x="100" y="1826425"/>
            <a:ext cx="12192000" cy="4698000"/>
          </a:xfrm>
          <a:prstGeom prst="rect">
            <a:avLst/>
          </a:pr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rgbClr val="110377"/>
                </a:solidFill>
                <a:latin typeface="Comic Sans MS"/>
                <a:ea typeface="Comic Sans MS"/>
                <a:cs typeface="Comic Sans MS"/>
                <a:sym typeface="Comic Sans MS"/>
              </a:rPr>
              <a:t>The Hostel Inventory Management System is developed for automating the activities of inventories of hostels.</a:t>
            </a:r>
            <a:endParaRPr b="0" i="1" sz="2400" u="none" cap="none" strike="noStrike">
              <a:solidFill>
                <a:srgbClr val="110377"/>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110377"/>
              </a:solidFill>
              <a:latin typeface="Comic Sans MS"/>
              <a:ea typeface="Comic Sans MS"/>
              <a:cs typeface="Comic Sans MS"/>
              <a:sym typeface="Comic Sans MS"/>
            </a:endParaRPr>
          </a:p>
          <a:p>
            <a:pPr indent="-381000" lvl="0" marL="457200" marR="0" rtl="0" algn="l">
              <a:lnSpc>
                <a:spcPct val="100000"/>
              </a:lnSpc>
              <a:spcBef>
                <a:spcPts val="0"/>
              </a:spcBef>
              <a:spcAft>
                <a:spcPts val="0"/>
              </a:spcAft>
              <a:buClr>
                <a:srgbClr val="110377"/>
              </a:buClr>
              <a:buSzPts val="2400"/>
              <a:buFont typeface="Comic Sans MS"/>
              <a:buAutoNum type="arabicPeriod"/>
            </a:pPr>
            <a:r>
              <a:rPr b="0" i="1" lang="en-US" sz="2400" u="none" cap="none" strike="noStrike">
                <a:solidFill>
                  <a:srgbClr val="110377"/>
                </a:solidFill>
                <a:latin typeface="Comic Sans MS"/>
                <a:ea typeface="Comic Sans MS"/>
                <a:cs typeface="Comic Sans MS"/>
                <a:sym typeface="Comic Sans MS"/>
              </a:rPr>
              <a:t>This particular project deals with the problem of managing hostel inventory       system and avoids the problems which occurred earlier when it was done manually. </a:t>
            </a:r>
            <a:endParaRPr b="0" i="1" sz="2400" u="none" cap="none" strike="noStrike">
              <a:solidFill>
                <a:srgbClr val="110377"/>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110377"/>
              </a:solidFill>
              <a:latin typeface="Comic Sans MS"/>
              <a:ea typeface="Comic Sans MS"/>
              <a:cs typeface="Comic Sans MS"/>
              <a:sym typeface="Comic Sans MS"/>
            </a:endParaRPr>
          </a:p>
          <a:p>
            <a:pPr indent="-381000" lvl="0" marL="457200" marR="0" rtl="0" algn="l">
              <a:lnSpc>
                <a:spcPct val="100000"/>
              </a:lnSpc>
              <a:spcBef>
                <a:spcPts val="0"/>
              </a:spcBef>
              <a:spcAft>
                <a:spcPts val="0"/>
              </a:spcAft>
              <a:buClr>
                <a:srgbClr val="110377"/>
              </a:buClr>
              <a:buSzPts val="2400"/>
              <a:buFont typeface="Comic Sans MS"/>
              <a:buAutoNum type="arabicPeriod"/>
            </a:pPr>
            <a:r>
              <a:rPr b="0" i="1" lang="en-US" sz="2400" u="none" cap="none" strike="noStrike">
                <a:solidFill>
                  <a:srgbClr val="110377"/>
                </a:solidFill>
                <a:latin typeface="Comic Sans MS"/>
                <a:ea typeface="Comic Sans MS"/>
                <a:cs typeface="Comic Sans MS"/>
                <a:sym typeface="Comic Sans MS"/>
              </a:rPr>
              <a:t>As the working of any hostel is almost same so we have chosen our own hostel ‘Aryabhata Hall Of Residence’  to present the software and design.</a:t>
            </a:r>
            <a:endParaRPr b="0" i="1" sz="2400" u="none" cap="none" strike="noStrike">
              <a:solidFill>
                <a:srgbClr val="110377"/>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110377"/>
              </a:solidFill>
              <a:latin typeface="Comic Sans MS"/>
              <a:ea typeface="Comic Sans MS"/>
              <a:cs typeface="Comic Sans MS"/>
              <a:sym typeface="Comic Sans MS"/>
            </a:endParaRPr>
          </a:p>
          <a:p>
            <a:pPr indent="-381000" lvl="0" marL="457200" marR="0" rtl="0" algn="l">
              <a:lnSpc>
                <a:spcPct val="100000"/>
              </a:lnSpc>
              <a:spcBef>
                <a:spcPts val="0"/>
              </a:spcBef>
              <a:spcAft>
                <a:spcPts val="0"/>
              </a:spcAft>
              <a:buClr>
                <a:srgbClr val="110377"/>
              </a:buClr>
              <a:buSzPts val="2400"/>
              <a:buFont typeface="Comic Sans MS"/>
              <a:buAutoNum type="arabicPeriod"/>
            </a:pPr>
            <a:r>
              <a:rPr b="0" i="1" lang="en-US" sz="2400" u="none" cap="none" strike="noStrike">
                <a:solidFill>
                  <a:srgbClr val="110377"/>
                </a:solidFill>
                <a:latin typeface="Comic Sans MS"/>
                <a:ea typeface="Comic Sans MS"/>
                <a:cs typeface="Comic Sans MS"/>
                <a:sym typeface="Comic Sans MS"/>
              </a:rPr>
              <a:t>Without computers,everything goes on register causing a lot of paper work with very less efficiency, that’s why this software can improve the overall inventory management</a:t>
            </a:r>
            <a:endParaRPr b="0" i="1" sz="2400" u="none" cap="none" strike="noStrike">
              <a:solidFill>
                <a:srgbClr val="110377"/>
              </a:solidFill>
              <a:latin typeface="Comic Sans MS"/>
              <a:ea typeface="Comic Sans MS"/>
              <a:cs typeface="Comic Sans MS"/>
              <a:sym typeface="Comic Sans MS"/>
            </a:endParaRPr>
          </a:p>
        </p:txBody>
      </p:sp>
      <p:sp>
        <p:nvSpPr>
          <p:cNvPr id="168" name="Google Shape;168;p29"/>
          <p:cNvSpPr/>
          <p:nvPr/>
        </p:nvSpPr>
        <p:spPr>
          <a:xfrm>
            <a:off x="1518480" y="590040"/>
            <a:ext cx="9884880" cy="830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rgbClr val="C0791B"/>
                </a:solidFill>
                <a:latin typeface="Century Gothic"/>
                <a:ea typeface="Century Gothic"/>
                <a:cs typeface="Century Gothic"/>
                <a:sym typeface="Century Gothic"/>
              </a:rPr>
              <a:t>         </a:t>
            </a:r>
            <a:r>
              <a:rPr b="1" i="1" lang="en-US" sz="4800" u="sng" cap="none" strike="noStrike">
                <a:solidFill>
                  <a:srgbClr val="C0791B"/>
                </a:solidFill>
                <a:latin typeface="Century Gothic"/>
                <a:ea typeface="Century Gothic"/>
                <a:cs typeface="Century Gothic"/>
                <a:sym typeface="Century Gothic"/>
              </a:rPr>
              <a:t>   </a:t>
            </a:r>
            <a:r>
              <a:rPr b="1" i="1" lang="en-US" sz="4800" u="sng" cap="none" strike="noStrike">
                <a:solidFill>
                  <a:srgbClr val="990000"/>
                </a:solidFill>
                <a:latin typeface="Century Gothic"/>
                <a:ea typeface="Century Gothic"/>
                <a:cs typeface="Century Gothic"/>
                <a:sym typeface="Century Gothic"/>
              </a:rPr>
              <a:t>INTRODUCTION</a:t>
            </a:r>
            <a:endParaRPr b="0" i="1" sz="4800" u="none" cap="none" strike="noStrike">
              <a:solidFill>
                <a:srgbClr val="99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p:nvPr/>
        </p:nvSpPr>
        <p:spPr>
          <a:xfrm>
            <a:off x="1606680" y="179640"/>
            <a:ext cx="8454600" cy="923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sng" cap="none" strike="noStrike">
                <a:solidFill>
                  <a:srgbClr val="CC0000"/>
                </a:solidFill>
                <a:latin typeface="Arial"/>
                <a:ea typeface="Arial"/>
                <a:cs typeface="Arial"/>
                <a:sym typeface="Arial"/>
              </a:rPr>
              <a:t>Technologies Implemented</a:t>
            </a:r>
            <a:endParaRPr b="0" i="0" sz="5400" u="sng"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t/>
            </a:r>
            <a:endParaRPr b="0" i="0" sz="54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t/>
            </a:r>
            <a:endParaRPr b="0" i="0" sz="5400" u="none" cap="none" strike="noStrike">
              <a:solidFill>
                <a:srgbClr val="CC0000"/>
              </a:solidFill>
              <a:latin typeface="Arial"/>
              <a:ea typeface="Arial"/>
              <a:cs typeface="Arial"/>
              <a:sym typeface="Arial"/>
            </a:endParaRPr>
          </a:p>
        </p:txBody>
      </p:sp>
      <p:sp>
        <p:nvSpPr>
          <p:cNvPr id="174" name="Google Shape;174;p30"/>
          <p:cNvSpPr/>
          <p:nvPr/>
        </p:nvSpPr>
        <p:spPr>
          <a:xfrm>
            <a:off x="0" y="1736325"/>
            <a:ext cx="12012001" cy="518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FF00"/>
                </a:solidFill>
                <a:latin typeface="Arial"/>
                <a:ea typeface="Arial"/>
                <a:cs typeface="Arial"/>
                <a:sym typeface="Arial"/>
              </a:rPr>
              <a:t>Server:</a:t>
            </a:r>
            <a:endParaRPr b="0" i="0" sz="30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XAMPP</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FF00"/>
                </a:solidFill>
                <a:latin typeface="Arial"/>
                <a:ea typeface="Arial"/>
                <a:cs typeface="Arial"/>
                <a:sym typeface="Arial"/>
              </a:rPr>
              <a:t>Programming Language:</a:t>
            </a:r>
            <a:endParaRPr b="0" i="0" sz="3000" u="none" cap="none" strike="noStrike">
              <a:solidFill>
                <a:srgbClr val="00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Html,Php,CSS,Javascript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CC0000"/>
                </a:solidFill>
                <a:latin typeface="Arial"/>
                <a:ea typeface="Arial"/>
                <a:cs typeface="Arial"/>
                <a:sym typeface="Arial"/>
              </a:rPr>
              <a:t>PHP</a:t>
            </a:r>
            <a:r>
              <a:rPr b="0" i="0" lang="en-US"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Scripting language used in the web page development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CC0000"/>
                </a:solidFill>
                <a:latin typeface="Arial"/>
                <a:ea typeface="Arial"/>
                <a:cs typeface="Arial"/>
                <a:sym typeface="Arial"/>
              </a:rPr>
              <a:t>MYSQL Database:</a:t>
            </a:r>
            <a:endParaRPr b="0" i="0" sz="3000" u="none" cap="none" strike="noStrike">
              <a:solidFill>
                <a:srgbClr val="CC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The backend database being used is Mysql which has been used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store all the hostel inventory details.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p:nvPr/>
        </p:nvSpPr>
        <p:spPr>
          <a:xfrm>
            <a:off x="1621080" y="433800"/>
            <a:ext cx="10443600" cy="7689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sng" cap="none" strike="noStrike">
                <a:solidFill>
                  <a:srgbClr val="5B0F00"/>
                </a:solidFill>
                <a:latin typeface="Century Gothic"/>
                <a:ea typeface="Century Gothic"/>
                <a:cs typeface="Century Gothic"/>
                <a:sym typeface="Century Gothic"/>
              </a:rPr>
              <a:t>   </a:t>
            </a:r>
            <a:r>
              <a:rPr b="1" i="0" lang="en-US" sz="4400" u="none" cap="none" strike="noStrike">
                <a:solidFill>
                  <a:srgbClr val="5B0F00"/>
                </a:solidFill>
                <a:latin typeface="Century Gothic"/>
                <a:ea typeface="Century Gothic"/>
                <a:cs typeface="Century Gothic"/>
                <a:sym typeface="Century Gothic"/>
              </a:rPr>
              <a:t>  User Interface Design</a:t>
            </a:r>
            <a:endParaRPr b="0" i="0" sz="4400" u="none" cap="none" strike="noStrike">
              <a:solidFill>
                <a:srgbClr val="5B0F00"/>
              </a:solidFill>
              <a:latin typeface="Arial"/>
              <a:ea typeface="Arial"/>
              <a:cs typeface="Arial"/>
              <a:sym typeface="Arial"/>
            </a:endParaRPr>
          </a:p>
        </p:txBody>
      </p:sp>
      <p:sp>
        <p:nvSpPr>
          <p:cNvPr id="180" name="Google Shape;180;p31"/>
          <p:cNvSpPr/>
          <p:nvPr/>
        </p:nvSpPr>
        <p:spPr>
          <a:xfrm>
            <a:off x="0" y="0"/>
            <a:ext cx="12192000" cy="6858000"/>
          </a:xfrm>
          <a:prstGeom prst="rect">
            <a:avLst/>
          </a:prstGeom>
          <a:noFill/>
          <a:ln>
            <a:noFill/>
          </a:ln>
        </p:spPr>
        <p:txBody>
          <a:bodyPr anchorCtr="0" anchor="t" bIns="45700" lIns="91425" spcFirstLastPara="1" rIns="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C4587"/>
              </a:solidFill>
              <a:latin typeface="Arial"/>
              <a:ea typeface="Arial"/>
              <a:cs typeface="Arial"/>
              <a:sym typeface="Arial"/>
            </a:endParaRPr>
          </a:p>
          <a:p>
            <a:pPr indent="-406400" lvl="0" marL="457200" marR="0" rtl="0" algn="l">
              <a:lnSpc>
                <a:spcPct val="100000"/>
              </a:lnSpc>
              <a:spcBef>
                <a:spcPts val="0"/>
              </a:spcBef>
              <a:spcAft>
                <a:spcPts val="0"/>
              </a:spcAft>
              <a:buClr>
                <a:srgbClr val="1C4587"/>
              </a:buClr>
              <a:buSzPts val="2800"/>
              <a:buFont typeface="Arial"/>
              <a:buChar char="●"/>
            </a:pPr>
            <a:r>
              <a:rPr b="0" i="0" lang="en-US" sz="2800" u="none" cap="none" strike="noStrike">
                <a:solidFill>
                  <a:srgbClr val="1C4587"/>
                </a:solidFill>
                <a:latin typeface="Arial"/>
                <a:ea typeface="Arial"/>
                <a:cs typeface="Arial"/>
                <a:sym typeface="Arial"/>
              </a:rPr>
              <a:t>The first and main window of the software</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rgbClr val="1C4587"/>
                </a:solidFill>
                <a:latin typeface="Arial"/>
                <a:ea typeface="Arial"/>
                <a:cs typeface="Arial"/>
                <a:sym typeface="Arial"/>
              </a:rPr>
              <a:t> expects the user to first help it in making the</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rgbClr val="1C4587"/>
                </a:solidFill>
                <a:latin typeface="Arial"/>
                <a:ea typeface="Arial"/>
                <a:cs typeface="Arial"/>
                <a:sym typeface="Arial"/>
              </a:rPr>
              <a:t> connection with database.                                       </a:t>
            </a:r>
            <a:r>
              <a:rPr b="1" i="0" lang="en-US" sz="3000" u="none" cap="none" strike="noStrike">
                <a:solidFill>
                  <a:srgbClr val="990000"/>
                </a:solidFill>
                <a:latin typeface="Arial"/>
                <a:ea typeface="Arial"/>
                <a:cs typeface="Arial"/>
                <a:sym typeface="Arial"/>
              </a:rPr>
              <a:t>HOME  PAGE</a:t>
            </a:r>
            <a:endParaRPr b="1" i="0" sz="3000" u="none" cap="none" strike="noStrike">
              <a:solidFill>
                <a:srgbClr val="99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1C4587"/>
              </a:solidFill>
              <a:latin typeface="Arial"/>
              <a:ea typeface="Arial"/>
              <a:cs typeface="Arial"/>
              <a:sym typeface="Arial"/>
            </a:endParaRPr>
          </a:p>
          <a:p>
            <a:pPr indent="-406400" lvl="0" marL="457200" marR="0" rtl="0" algn="l">
              <a:lnSpc>
                <a:spcPct val="100000"/>
              </a:lnSpc>
              <a:spcBef>
                <a:spcPts val="0"/>
              </a:spcBef>
              <a:spcAft>
                <a:spcPts val="0"/>
              </a:spcAft>
              <a:buClr>
                <a:srgbClr val="1C4587"/>
              </a:buClr>
              <a:buSzPts val="2800"/>
              <a:buFont typeface="Arial"/>
              <a:buChar char="●"/>
            </a:pPr>
            <a:r>
              <a:rPr b="0" i="0" lang="en-US" sz="2800" u="none" cap="none" strike="noStrike">
                <a:solidFill>
                  <a:srgbClr val="1C4587"/>
                </a:solidFill>
                <a:latin typeface="Arial"/>
                <a:ea typeface="Arial"/>
                <a:cs typeface="Arial"/>
                <a:sym typeface="Arial"/>
              </a:rPr>
              <a:t> </a:t>
            </a:r>
            <a:r>
              <a:rPr b="0" i="0" lang="en-US" sz="2800" u="none" cap="none" strike="noStrike">
                <a:solidFill>
                  <a:srgbClr val="1C4587"/>
                </a:solidFill>
                <a:latin typeface="Arial"/>
                <a:ea typeface="Arial"/>
                <a:cs typeface="Arial"/>
                <a:sym typeface="Arial"/>
              </a:rPr>
              <a:t>After the connection is </a:t>
            </a:r>
            <a:endParaRPr b="0" i="0" sz="2800" u="none" cap="none" strike="noStrike">
              <a:solidFill>
                <a:srgbClr val="1C4587"/>
              </a:solidFill>
              <a:latin typeface="Arial"/>
              <a:ea typeface="Arial"/>
              <a:cs typeface="Arial"/>
              <a:sym typeface="Arial"/>
            </a:endParaRPr>
          </a:p>
          <a:p>
            <a:pPr indent="0" lvl="0" marL="457200" marR="0" rtl="0" algn="l">
              <a:lnSpc>
                <a:spcPct val="100000"/>
              </a:lnSpc>
              <a:spcBef>
                <a:spcPts val="0"/>
              </a:spcBef>
              <a:spcAft>
                <a:spcPts val="0"/>
              </a:spcAft>
              <a:buNone/>
            </a:pPr>
            <a:r>
              <a:rPr b="0" i="0" lang="en-US" sz="2800" u="none" cap="none" strike="noStrike">
                <a:solidFill>
                  <a:srgbClr val="1C4587"/>
                </a:solidFill>
                <a:latin typeface="Arial"/>
                <a:ea typeface="Arial"/>
                <a:cs typeface="Arial"/>
                <a:sym typeface="Arial"/>
              </a:rPr>
              <a:t>successful,the user can login with </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C4587"/>
                </a:solidFill>
                <a:latin typeface="Arial"/>
                <a:ea typeface="Arial"/>
                <a:cs typeface="Arial"/>
                <a:sym typeface="Arial"/>
              </a:rPr>
              <a:t>     the</a:t>
            </a:r>
            <a:r>
              <a:rPr lang="en-US" sz="2800">
                <a:solidFill>
                  <a:srgbClr val="1C4587"/>
                </a:solidFill>
              </a:rPr>
              <a:t>ir </a:t>
            </a:r>
            <a:r>
              <a:rPr b="0" i="0" lang="en-US" sz="2800" u="none" cap="none" strike="noStrike">
                <a:solidFill>
                  <a:srgbClr val="1C4587"/>
                </a:solidFill>
                <a:latin typeface="Arial"/>
                <a:ea typeface="Arial"/>
                <a:cs typeface="Arial"/>
                <a:sym typeface="Arial"/>
              </a:rPr>
              <a:t>respective account. </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C4587"/>
              </a:solidFill>
              <a:latin typeface="Arial"/>
              <a:ea typeface="Arial"/>
              <a:cs typeface="Arial"/>
              <a:sym typeface="Arial"/>
            </a:endParaRPr>
          </a:p>
          <a:p>
            <a:pPr indent="-406400" lvl="0" marL="457200" marR="0" rtl="0" algn="l">
              <a:lnSpc>
                <a:spcPct val="100000"/>
              </a:lnSpc>
              <a:spcBef>
                <a:spcPts val="0"/>
              </a:spcBef>
              <a:spcAft>
                <a:spcPts val="0"/>
              </a:spcAft>
              <a:buClr>
                <a:srgbClr val="1C4587"/>
              </a:buClr>
              <a:buSzPts val="2800"/>
              <a:buFont typeface="Arial"/>
              <a:buChar char="●"/>
            </a:pPr>
            <a:r>
              <a:rPr b="0" i="0" lang="en-US" sz="2800" u="none" cap="none" strike="noStrike">
                <a:solidFill>
                  <a:srgbClr val="1C4587"/>
                </a:solidFill>
                <a:latin typeface="Arial"/>
                <a:ea typeface="Arial"/>
                <a:cs typeface="Arial"/>
                <a:sym typeface="Arial"/>
              </a:rPr>
              <a:t>The database connection,user</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C4587"/>
                </a:solidFill>
                <a:latin typeface="Arial"/>
                <a:ea typeface="Arial"/>
                <a:cs typeface="Arial"/>
                <a:sym typeface="Arial"/>
              </a:rPr>
              <a:t>     selection and their respective</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1C4587"/>
                </a:solidFill>
                <a:latin typeface="Arial"/>
                <a:ea typeface="Arial"/>
                <a:cs typeface="Arial"/>
                <a:sym typeface="Arial"/>
              </a:rPr>
              <a:t>     features have been described</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1C4587"/>
              </a:solidFill>
              <a:latin typeface="Arial"/>
              <a:ea typeface="Arial"/>
              <a:cs typeface="Arial"/>
              <a:sym typeface="Arial"/>
            </a:endParaRPr>
          </a:p>
        </p:txBody>
      </p:sp>
      <p:pic>
        <p:nvPicPr>
          <p:cNvPr id="181" name="Google Shape;181;p31"/>
          <p:cNvPicPr preferRelativeResize="0"/>
          <p:nvPr/>
        </p:nvPicPr>
        <p:blipFill>
          <a:blip r:embed="rId3">
            <a:alphaModFix/>
          </a:blip>
          <a:stretch>
            <a:fillRect/>
          </a:stretch>
        </p:blipFill>
        <p:spPr>
          <a:xfrm>
            <a:off x="5810825" y="3018350"/>
            <a:ext cx="6381173" cy="383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p:nvPr/>
        </p:nvSpPr>
        <p:spPr>
          <a:xfrm>
            <a:off x="606075" y="225850"/>
            <a:ext cx="10774500" cy="70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                                          </a:t>
            </a:r>
            <a:r>
              <a:rPr b="1" i="0" lang="en-US" sz="2400" u="none" cap="none" strike="noStrike">
                <a:solidFill>
                  <a:srgbClr val="00FF00"/>
                </a:solidFill>
              </a:rPr>
              <a:t>  </a:t>
            </a:r>
            <a:r>
              <a:rPr b="1" i="0" lang="en-US" sz="3600" u="sng" cap="none" strike="noStrike">
                <a:solidFill>
                  <a:srgbClr val="00FF00"/>
                </a:solidFill>
              </a:rPr>
              <a:t>S</a:t>
            </a:r>
            <a:r>
              <a:rPr b="1" lang="en-US" sz="3600" u="sng">
                <a:solidFill>
                  <a:srgbClr val="00FF00"/>
                </a:solidFill>
              </a:rPr>
              <a:t>ign</a:t>
            </a:r>
            <a:r>
              <a:rPr b="1" i="0" lang="en-US" sz="3600" u="sng" cap="none" strike="noStrike">
                <a:solidFill>
                  <a:srgbClr val="00FF00"/>
                </a:solidFill>
              </a:rPr>
              <a:t>U</a:t>
            </a:r>
            <a:r>
              <a:rPr b="1" lang="en-US" sz="3600" u="sng">
                <a:solidFill>
                  <a:srgbClr val="00FF00"/>
                </a:solidFill>
              </a:rPr>
              <a:t>p</a:t>
            </a:r>
            <a:r>
              <a:rPr b="1" i="0" lang="en-US" sz="3600" u="sng" cap="none" strike="noStrike">
                <a:solidFill>
                  <a:srgbClr val="00FF00"/>
                </a:solidFill>
              </a:rPr>
              <a:t> </a:t>
            </a:r>
            <a:r>
              <a:rPr b="1" lang="en-US" sz="3600" u="sng">
                <a:solidFill>
                  <a:srgbClr val="00FF00"/>
                </a:solidFill>
              </a:rPr>
              <a:t>Page</a:t>
            </a:r>
            <a:endParaRPr b="1" i="0" sz="3600" u="sng" cap="none" strike="noStrike">
              <a:solidFill>
                <a:srgbClr val="00FF00"/>
              </a:solidFill>
              <a:latin typeface="Arial"/>
              <a:ea typeface="Arial"/>
              <a:cs typeface="Arial"/>
              <a:sym typeface="Arial"/>
            </a:endParaRPr>
          </a:p>
        </p:txBody>
      </p:sp>
      <p:sp>
        <p:nvSpPr>
          <p:cNvPr id="187" name="Google Shape;187;p32"/>
          <p:cNvSpPr/>
          <p:nvPr/>
        </p:nvSpPr>
        <p:spPr>
          <a:xfrm>
            <a:off x="8039160" y="2024280"/>
            <a:ext cx="1516320" cy="39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txBox="1"/>
          <p:nvPr/>
        </p:nvSpPr>
        <p:spPr>
          <a:xfrm>
            <a:off x="-75" y="1724775"/>
            <a:ext cx="4968900" cy="5133000"/>
          </a:xfrm>
          <a:prstGeom prst="rect">
            <a:avLst/>
          </a:prstGeom>
          <a:noFill/>
          <a:ln>
            <a:noFill/>
          </a:ln>
        </p:spPr>
        <p:txBody>
          <a:bodyPr anchorCtr="0" anchor="t" bIns="91425" lIns="91425" spcFirstLastPara="1" rIns="86100" wrap="square" tIns="91425">
            <a:noAutofit/>
          </a:bodyPr>
          <a:lstStyle/>
          <a:p>
            <a:pPr indent="0" lvl="0" marL="0" marR="0" rtl="0" algn="l">
              <a:lnSpc>
                <a:spcPct val="100000"/>
              </a:lnSpc>
              <a:spcBef>
                <a:spcPts val="0"/>
              </a:spcBef>
              <a:spcAft>
                <a:spcPts val="0"/>
              </a:spcAft>
              <a:buNone/>
            </a:pPr>
            <a:r>
              <a:t/>
            </a:r>
            <a:endParaRPr sz="2400">
              <a:solidFill>
                <a:srgbClr val="CC0000"/>
              </a:solidFill>
            </a:endParaRPr>
          </a:p>
          <a:p>
            <a:pPr indent="0" lvl="0" marL="0" marR="0" rtl="0" algn="l">
              <a:lnSpc>
                <a:spcPct val="100000"/>
              </a:lnSpc>
              <a:spcBef>
                <a:spcPts val="0"/>
              </a:spcBef>
              <a:spcAft>
                <a:spcPts val="0"/>
              </a:spcAft>
              <a:buNone/>
            </a:pPr>
            <a:r>
              <a:t/>
            </a:r>
            <a:endParaRPr sz="2400">
              <a:solidFill>
                <a:srgbClr val="CC0000"/>
              </a:solidFill>
            </a:endParaRPr>
          </a:p>
          <a:p>
            <a:pPr indent="-381000" lvl="0" marL="457200" marR="0" rtl="0" algn="l">
              <a:lnSpc>
                <a:spcPct val="100000"/>
              </a:lnSpc>
              <a:spcBef>
                <a:spcPts val="0"/>
              </a:spcBef>
              <a:spcAft>
                <a:spcPts val="0"/>
              </a:spcAft>
              <a:buClr>
                <a:srgbClr val="CC0000"/>
              </a:buClr>
              <a:buSzPts val="2400"/>
              <a:buChar char="●"/>
            </a:pPr>
            <a:r>
              <a:rPr lang="en-US" sz="2400">
                <a:solidFill>
                  <a:srgbClr val="CC0000"/>
                </a:solidFill>
              </a:rPr>
              <a:t>Any new user either student or admin can create their new account if they don’t have.  </a:t>
            </a:r>
            <a:endParaRPr sz="2400">
              <a:solidFill>
                <a:srgbClr val="CC0000"/>
              </a:solidFill>
            </a:endParaRPr>
          </a:p>
          <a:p>
            <a:pPr indent="0" lvl="0" marL="457200" marR="0" rtl="0" algn="l">
              <a:lnSpc>
                <a:spcPct val="100000"/>
              </a:lnSpc>
              <a:spcBef>
                <a:spcPts val="0"/>
              </a:spcBef>
              <a:spcAft>
                <a:spcPts val="0"/>
              </a:spcAft>
              <a:buNone/>
            </a:pPr>
            <a:r>
              <a:t/>
            </a:r>
            <a:endParaRPr sz="2400">
              <a:solidFill>
                <a:srgbClr val="CC0000"/>
              </a:solidFill>
            </a:endParaRPr>
          </a:p>
        </p:txBody>
      </p:sp>
      <p:pic>
        <p:nvPicPr>
          <p:cNvPr id="189" name="Google Shape;189;p32"/>
          <p:cNvPicPr preferRelativeResize="0"/>
          <p:nvPr/>
        </p:nvPicPr>
        <p:blipFill>
          <a:blip r:embed="rId3">
            <a:alphaModFix/>
          </a:blip>
          <a:stretch>
            <a:fillRect/>
          </a:stretch>
        </p:blipFill>
        <p:spPr>
          <a:xfrm>
            <a:off x="5121225" y="2576275"/>
            <a:ext cx="7070775" cy="428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nvSpPr>
        <p:spPr>
          <a:xfrm>
            <a:off x="541900" y="102650"/>
            <a:ext cx="10902900" cy="94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                      </a:t>
            </a:r>
            <a:r>
              <a:rPr b="1" lang="en-US" sz="2400" u="sng">
                <a:solidFill>
                  <a:schemeClr val="dk1"/>
                </a:solidFill>
              </a:rPr>
              <a:t> </a:t>
            </a:r>
            <a:r>
              <a:rPr b="1" lang="en-US" sz="3000" u="sng">
                <a:solidFill>
                  <a:schemeClr val="dk1"/>
                </a:solidFill>
              </a:rPr>
              <a:t>INSERT  INVENTORY DETAILS</a:t>
            </a:r>
            <a:endParaRPr b="1" i="0" sz="4800" u="sng" cap="none" strike="noStrike">
              <a:solidFill>
                <a:srgbClr val="5B0F00"/>
              </a:solidFill>
              <a:latin typeface="Arial"/>
              <a:ea typeface="Arial"/>
              <a:cs typeface="Arial"/>
              <a:sym typeface="Arial"/>
            </a:endParaRPr>
          </a:p>
        </p:txBody>
      </p:sp>
      <p:sp>
        <p:nvSpPr>
          <p:cNvPr id="195" name="Google Shape;195;p33"/>
          <p:cNvSpPr txBox="1"/>
          <p:nvPr/>
        </p:nvSpPr>
        <p:spPr>
          <a:xfrm>
            <a:off x="143725" y="1642625"/>
            <a:ext cx="4845900" cy="5213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rgbClr val="CC0000"/>
              </a:solidFill>
            </a:endParaRPr>
          </a:p>
          <a:p>
            <a:pPr indent="0" lvl="0" marL="457200" rtl="0" algn="l">
              <a:spcBef>
                <a:spcPts val="0"/>
              </a:spcBef>
              <a:spcAft>
                <a:spcPts val="0"/>
              </a:spcAft>
              <a:buNone/>
            </a:pPr>
            <a:r>
              <a:t/>
            </a:r>
            <a:endParaRPr sz="2400">
              <a:solidFill>
                <a:srgbClr val="CC0000"/>
              </a:solidFill>
            </a:endParaRPr>
          </a:p>
          <a:p>
            <a:pPr indent="-381000" lvl="0" marL="457200" rtl="0" algn="l">
              <a:spcBef>
                <a:spcPts val="0"/>
              </a:spcBef>
              <a:spcAft>
                <a:spcPts val="0"/>
              </a:spcAft>
              <a:buClr>
                <a:srgbClr val="CC0000"/>
              </a:buClr>
              <a:buSzPts val="2400"/>
              <a:buChar char="●"/>
            </a:pPr>
            <a:r>
              <a:rPr lang="en-US" sz="2400">
                <a:solidFill>
                  <a:srgbClr val="CC0000"/>
                </a:solidFill>
              </a:rPr>
              <a:t>Admin can insert the inventory </a:t>
            </a:r>
            <a:endParaRPr sz="2400">
              <a:solidFill>
                <a:srgbClr val="CC0000"/>
              </a:solidFill>
            </a:endParaRPr>
          </a:p>
          <a:p>
            <a:pPr indent="0" lvl="0" marL="457200" rtl="0" algn="l">
              <a:spcBef>
                <a:spcPts val="0"/>
              </a:spcBef>
              <a:spcAft>
                <a:spcPts val="0"/>
              </a:spcAft>
              <a:buClr>
                <a:schemeClr val="dk1"/>
              </a:buClr>
              <a:buSzPts val="2400"/>
              <a:buFont typeface="Arial"/>
              <a:buNone/>
            </a:pPr>
            <a:r>
              <a:rPr lang="en-US" sz="2400">
                <a:solidFill>
                  <a:srgbClr val="CC0000"/>
                </a:solidFill>
              </a:rPr>
              <a:t>details into the database</a:t>
            </a:r>
            <a:endParaRPr sz="2400">
              <a:solidFill>
                <a:srgbClr val="CC0000"/>
              </a:solidFill>
            </a:endParaRPr>
          </a:p>
          <a:p>
            <a:pPr indent="0" lvl="0" marL="457200" rtl="0" algn="l">
              <a:spcBef>
                <a:spcPts val="0"/>
              </a:spcBef>
              <a:spcAft>
                <a:spcPts val="0"/>
              </a:spcAft>
              <a:buClr>
                <a:schemeClr val="dk1"/>
              </a:buClr>
              <a:buSzPts val="2400"/>
              <a:buFont typeface="Arial"/>
              <a:buNone/>
            </a:pPr>
            <a:r>
              <a:t/>
            </a:r>
            <a:endParaRPr sz="2400">
              <a:solidFill>
                <a:srgbClr val="CC0000"/>
              </a:solidFill>
            </a:endParaRPr>
          </a:p>
          <a:p>
            <a:pPr indent="-381000" lvl="0" marL="457200" rtl="0" algn="l">
              <a:spcBef>
                <a:spcPts val="0"/>
              </a:spcBef>
              <a:spcAft>
                <a:spcPts val="0"/>
              </a:spcAft>
              <a:buClr>
                <a:srgbClr val="CC0000"/>
              </a:buClr>
              <a:buSzPts val="2400"/>
              <a:buChar char="●"/>
            </a:pPr>
            <a:r>
              <a:rPr lang="en-US" sz="2400">
                <a:solidFill>
                  <a:srgbClr val="CC0000"/>
                </a:solidFill>
              </a:rPr>
              <a:t>Admin can update ,delete and view the inventory details.</a:t>
            </a:r>
            <a:endParaRPr b="1" sz="2400">
              <a:solidFill>
                <a:schemeClr val="dk1"/>
              </a:solidFill>
            </a:endParaRPr>
          </a:p>
        </p:txBody>
      </p:sp>
      <p:pic>
        <p:nvPicPr>
          <p:cNvPr id="196" name="Google Shape;196;p33"/>
          <p:cNvPicPr preferRelativeResize="0"/>
          <p:nvPr/>
        </p:nvPicPr>
        <p:blipFill rotWithShape="1">
          <a:blip r:embed="rId3">
            <a:alphaModFix/>
          </a:blip>
          <a:srcRect b="0" l="0" r="0" t="0"/>
          <a:stretch/>
        </p:blipFill>
        <p:spPr>
          <a:xfrm>
            <a:off x="5153775" y="2024275"/>
            <a:ext cx="7038226" cy="4832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nvSpPr>
        <p:spPr>
          <a:xfrm>
            <a:off x="1404150" y="299025"/>
            <a:ext cx="9383700" cy="88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3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2" name="Google Shape;202;p34"/>
          <p:cNvSpPr txBox="1"/>
          <p:nvPr/>
        </p:nvSpPr>
        <p:spPr>
          <a:xfrm>
            <a:off x="1108775" y="216875"/>
            <a:ext cx="10718100" cy="67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                                                   </a:t>
            </a:r>
            <a:r>
              <a:rPr b="1" lang="en-US" sz="3600" u="sng">
                <a:solidFill>
                  <a:srgbClr val="990000"/>
                </a:solidFill>
              </a:rPr>
              <a:t>View Inventory Details </a:t>
            </a:r>
            <a:endParaRPr b="0" i="0" sz="3600" u="sng" cap="none" strike="noStrike">
              <a:solidFill>
                <a:srgbClr val="990000"/>
              </a:solidFill>
              <a:latin typeface="Arial"/>
              <a:ea typeface="Arial"/>
              <a:cs typeface="Arial"/>
              <a:sym typeface="Arial"/>
            </a:endParaRPr>
          </a:p>
        </p:txBody>
      </p:sp>
      <p:sp>
        <p:nvSpPr>
          <p:cNvPr id="203" name="Google Shape;203;p34"/>
          <p:cNvSpPr txBox="1"/>
          <p:nvPr/>
        </p:nvSpPr>
        <p:spPr>
          <a:xfrm>
            <a:off x="143725" y="1736325"/>
            <a:ext cx="12048300" cy="125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1155CC"/>
              </a:buClr>
              <a:buSzPts val="2400"/>
              <a:buChar char="●"/>
            </a:pPr>
            <a:r>
              <a:rPr lang="en-US" sz="2400">
                <a:solidFill>
                  <a:srgbClr val="1155CC"/>
                </a:solidFill>
              </a:rPr>
              <a:t> Students have the permission to view the inventory details from the database and admin have all the accessibilities.</a:t>
            </a:r>
            <a:endParaRPr sz="2400">
              <a:solidFill>
                <a:srgbClr val="1155CC"/>
              </a:solidFill>
            </a:endParaRPr>
          </a:p>
          <a:p>
            <a:pPr indent="0" lvl="0" marL="457200" rtl="0" algn="l">
              <a:spcBef>
                <a:spcPts val="0"/>
              </a:spcBef>
              <a:spcAft>
                <a:spcPts val="0"/>
              </a:spcAft>
              <a:buClr>
                <a:schemeClr val="dk1"/>
              </a:buClr>
              <a:buSzPts val="1100"/>
              <a:buFont typeface="Arial"/>
              <a:buNone/>
            </a:pPr>
            <a:r>
              <a:rPr b="1" lang="en-US" sz="2400">
                <a:solidFill>
                  <a:schemeClr val="dk1"/>
                </a:solidFill>
              </a:rPr>
              <a:t>   </a:t>
            </a:r>
            <a:r>
              <a:rPr b="1" lang="en-US" sz="2400">
                <a:solidFill>
                  <a:srgbClr val="FF00FF"/>
                </a:solidFill>
              </a:rPr>
              <a:t> </a:t>
            </a:r>
            <a:r>
              <a:rPr b="1" lang="en-US" sz="2400">
                <a:solidFill>
                  <a:srgbClr val="990000"/>
                </a:solidFill>
              </a:rPr>
              <a:t>Room inventory  details                                       Hostel inventory details</a:t>
            </a:r>
            <a:endParaRPr sz="3000">
              <a:solidFill>
                <a:srgbClr val="990000"/>
              </a:solidFill>
            </a:endParaRPr>
          </a:p>
        </p:txBody>
      </p:sp>
      <p:pic>
        <p:nvPicPr>
          <p:cNvPr id="204" name="Google Shape;204;p34"/>
          <p:cNvPicPr preferRelativeResize="0"/>
          <p:nvPr/>
        </p:nvPicPr>
        <p:blipFill>
          <a:blip r:embed="rId3">
            <a:alphaModFix/>
          </a:blip>
          <a:stretch>
            <a:fillRect/>
          </a:stretch>
        </p:blipFill>
        <p:spPr>
          <a:xfrm>
            <a:off x="152400" y="2988825"/>
            <a:ext cx="5905549" cy="3869174"/>
          </a:xfrm>
          <a:prstGeom prst="rect">
            <a:avLst/>
          </a:prstGeom>
          <a:noFill/>
          <a:ln>
            <a:noFill/>
          </a:ln>
        </p:spPr>
      </p:pic>
      <p:pic>
        <p:nvPicPr>
          <p:cNvPr id="205" name="Google Shape;205;p34"/>
          <p:cNvPicPr preferRelativeResize="0"/>
          <p:nvPr/>
        </p:nvPicPr>
        <p:blipFill>
          <a:blip r:embed="rId4">
            <a:alphaModFix/>
          </a:blip>
          <a:stretch>
            <a:fillRect/>
          </a:stretch>
        </p:blipFill>
        <p:spPr>
          <a:xfrm>
            <a:off x="6057950" y="2988825"/>
            <a:ext cx="6057950" cy="3869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nvSpPr>
        <p:spPr>
          <a:xfrm>
            <a:off x="944525" y="246375"/>
            <a:ext cx="10492200" cy="8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4800" u="none" cap="none" strike="noStrike">
                <a:solidFill>
                  <a:srgbClr val="5B0F00"/>
                </a:solidFill>
                <a:latin typeface="Arial"/>
                <a:ea typeface="Arial"/>
                <a:cs typeface="Arial"/>
                <a:sym typeface="Arial"/>
              </a:rPr>
              <a:t>     Students Requirement request   </a:t>
            </a:r>
            <a:endParaRPr b="0" i="0" sz="1400" u="none" cap="none" strike="noStrike">
              <a:solidFill>
                <a:srgbClr val="000000"/>
              </a:solidFill>
              <a:latin typeface="Arial"/>
              <a:ea typeface="Arial"/>
              <a:cs typeface="Arial"/>
              <a:sym typeface="Arial"/>
            </a:endParaRPr>
          </a:p>
        </p:txBody>
      </p:sp>
      <p:pic>
        <p:nvPicPr>
          <p:cNvPr id="211" name="Google Shape;211;p35"/>
          <p:cNvPicPr preferRelativeResize="0"/>
          <p:nvPr/>
        </p:nvPicPr>
        <p:blipFill rotWithShape="1">
          <a:blip r:embed="rId3">
            <a:alphaModFix/>
          </a:blip>
          <a:srcRect b="0" l="0" r="0" t="0"/>
          <a:stretch/>
        </p:blipFill>
        <p:spPr>
          <a:xfrm>
            <a:off x="4886850" y="1240575"/>
            <a:ext cx="7305149" cy="5465025"/>
          </a:xfrm>
          <a:prstGeom prst="rect">
            <a:avLst/>
          </a:prstGeom>
          <a:noFill/>
          <a:ln>
            <a:noFill/>
          </a:ln>
        </p:spPr>
      </p:pic>
      <p:sp>
        <p:nvSpPr>
          <p:cNvPr id="212" name="Google Shape;212;p35"/>
          <p:cNvSpPr txBox="1"/>
          <p:nvPr/>
        </p:nvSpPr>
        <p:spPr>
          <a:xfrm>
            <a:off x="308000" y="2023775"/>
            <a:ext cx="4476300" cy="4455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419100" lvl="0" marL="457200" marR="0" rtl="0" algn="l">
              <a:lnSpc>
                <a:spcPct val="100000"/>
              </a:lnSpc>
              <a:spcBef>
                <a:spcPts val="0"/>
              </a:spcBef>
              <a:spcAft>
                <a:spcPts val="0"/>
              </a:spcAft>
              <a:buClr>
                <a:schemeClr val="dk1"/>
              </a:buClr>
              <a:buSzPts val="3000"/>
              <a:buFont typeface="Arial"/>
              <a:buChar char="●"/>
            </a:pPr>
            <a:r>
              <a:rPr b="0" i="0" lang="en-US" sz="3000" u="none" cap="none" strike="noStrike">
                <a:solidFill>
                  <a:schemeClr val="dk1"/>
                </a:solidFill>
                <a:latin typeface="Arial"/>
                <a:ea typeface="Arial"/>
                <a:cs typeface="Arial"/>
                <a:sym typeface="Arial"/>
              </a:rPr>
              <a:t>Students can request his/her hostel  related requirement in the requirement field provided in the student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