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2" r:id="rId1"/>
  </p:sldMasterIdLst>
  <p:notesMasterIdLst>
    <p:notesMasterId r:id="rId32"/>
  </p:notesMasterIdLst>
  <p:sldIdLst>
    <p:sldId id="256" r:id="rId2"/>
    <p:sldId id="257" r:id="rId3"/>
    <p:sldId id="266" r:id="rId4"/>
    <p:sldId id="264" r:id="rId5"/>
    <p:sldId id="259" r:id="rId6"/>
    <p:sldId id="287" r:id="rId7"/>
    <p:sldId id="288" r:id="rId8"/>
    <p:sldId id="267" r:id="rId9"/>
    <p:sldId id="261" r:id="rId10"/>
    <p:sldId id="268" r:id="rId11"/>
    <p:sldId id="262" r:id="rId12"/>
    <p:sldId id="286" r:id="rId13"/>
    <p:sldId id="275" r:id="rId14"/>
    <p:sldId id="276" r:id="rId15"/>
    <p:sldId id="281" r:id="rId16"/>
    <p:sldId id="290" r:id="rId17"/>
    <p:sldId id="291" r:id="rId18"/>
    <p:sldId id="282" r:id="rId19"/>
    <p:sldId id="277" r:id="rId20"/>
    <p:sldId id="278" r:id="rId21"/>
    <p:sldId id="279" r:id="rId22"/>
    <p:sldId id="280" r:id="rId23"/>
    <p:sldId id="269" r:id="rId24"/>
    <p:sldId id="274" r:id="rId25"/>
    <p:sldId id="270" r:id="rId26"/>
    <p:sldId id="271" r:id="rId27"/>
    <p:sldId id="272" r:id="rId28"/>
    <p:sldId id="273" r:id="rId29"/>
    <p:sldId id="289"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CDB86-0EFA-4C96-A8D5-A33161477C21}" v="1" dt="2019-11-18T14:16:28.667"/>
    <p1510:client id="{93F11C19-2B6E-4E83-861F-679F38CC44C7}" v="5" dt="2019-11-18T14:23:35.715"/>
    <p1510:client id="{ABA67E69-EBF2-4D06-81A2-23F1578A094A}" v="96" dt="2019-11-18T17:58:53.919"/>
    <p1510:client id="{DA9B1DE5-1925-42B8-A93D-DEF0DC44F9D8}" v="809" dt="2019-11-19T13:45:30.115"/>
    <p1510:client id="{EB107166-C45F-4898-BCFD-B251AAA1EE17}" v="124" dt="2019-11-18T14:31:53.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82" d="100"/>
          <a:sy n="82" d="100"/>
        </p:scale>
        <p:origin x="6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ROY" userId="ad4e332fe3967bd5" providerId="Windows Live" clId="Web-{EB107166-C45F-4898-BCFD-B251AAA1EE17}"/>
    <pc:docChg chg="addSld modSld addMainMaster delMainMaster">
      <pc:chgData name="VIPUL ROY" userId="ad4e332fe3967bd5" providerId="Windows Live" clId="Web-{EB107166-C45F-4898-BCFD-B251AAA1EE17}" dt="2019-11-18T14:31:51.613" v="122" actId="20577"/>
      <pc:docMkLst>
        <pc:docMk/>
      </pc:docMkLst>
      <pc:sldChg chg="delSp modSp mod modClrScheme delDesignElem chgLayout">
        <pc:chgData name="VIPUL ROY" userId="ad4e332fe3967bd5" providerId="Windows Live" clId="Web-{EB107166-C45F-4898-BCFD-B251AAA1EE17}" dt="2019-11-18T14:28:33.330" v="15"/>
        <pc:sldMkLst>
          <pc:docMk/>
          <pc:sldMk cId="109857222" sldId="256"/>
        </pc:sldMkLst>
        <pc:spChg chg="mod ord">
          <ac:chgData name="VIPUL ROY" userId="ad4e332fe3967bd5" providerId="Windows Live" clId="Web-{EB107166-C45F-4898-BCFD-B251AAA1EE17}" dt="2019-11-18T14:28:33.330" v="15"/>
          <ac:spMkLst>
            <pc:docMk/>
            <pc:sldMk cId="109857222" sldId="256"/>
            <ac:spMk id="2" creationId="{00000000-0000-0000-0000-000000000000}"/>
          </ac:spMkLst>
        </pc:spChg>
        <pc:spChg chg="mod ord">
          <ac:chgData name="VIPUL ROY" userId="ad4e332fe3967bd5" providerId="Windows Live" clId="Web-{EB107166-C45F-4898-BCFD-B251AAA1EE17}" dt="2019-11-18T14:28:33.330" v="15"/>
          <ac:spMkLst>
            <pc:docMk/>
            <pc:sldMk cId="109857222" sldId="256"/>
            <ac:spMk id="3" creationId="{00000000-0000-0000-0000-000000000000}"/>
          </ac:spMkLst>
        </pc:spChg>
        <pc:spChg chg="del">
          <ac:chgData name="VIPUL ROY" userId="ad4e332fe3967bd5" providerId="Windows Live" clId="Web-{EB107166-C45F-4898-BCFD-B251AAA1EE17}" dt="2019-11-18T14:28:33.330" v="15"/>
          <ac:spMkLst>
            <pc:docMk/>
            <pc:sldMk cId="109857222" sldId="256"/>
            <ac:spMk id="6" creationId="{26B4480E-B7FF-4481-890E-043A69AE6FE2}"/>
          </ac:spMkLst>
        </pc:spChg>
        <pc:spChg chg="del">
          <ac:chgData name="VIPUL ROY" userId="ad4e332fe3967bd5" providerId="Windows Live" clId="Web-{EB107166-C45F-4898-BCFD-B251AAA1EE17}" dt="2019-11-18T14:28:33.330" v="15"/>
          <ac:spMkLst>
            <pc:docMk/>
            <pc:sldMk cId="109857222" sldId="256"/>
            <ac:spMk id="7" creationId="{64C13BAB-7C00-4D21-A857-E3D41C0A2A66}"/>
          </ac:spMkLst>
        </pc:spChg>
        <pc:spChg chg="del">
          <ac:chgData name="VIPUL ROY" userId="ad4e332fe3967bd5" providerId="Windows Live" clId="Web-{EB107166-C45F-4898-BCFD-B251AAA1EE17}" dt="2019-11-18T14:28:33.330" v="15"/>
          <ac:spMkLst>
            <pc:docMk/>
            <pc:sldMk cId="109857222" sldId="256"/>
            <ac:spMk id="8" creationId="{1F1FF39A-AC3C-4066-9D4C-519AA22812EA}"/>
          </ac:spMkLst>
        </pc:spChg>
      </pc:sldChg>
      <pc:sldChg chg="modSp new mod modClrScheme chgLayout">
        <pc:chgData name="VIPUL ROY" userId="ad4e332fe3967bd5" providerId="Windows Live" clId="Web-{EB107166-C45F-4898-BCFD-B251AAA1EE17}" dt="2019-11-18T14:31:51.613" v="121" actId="20577"/>
        <pc:sldMkLst>
          <pc:docMk/>
          <pc:sldMk cId="3028658287" sldId="257"/>
        </pc:sldMkLst>
        <pc:spChg chg="mod ord">
          <ac:chgData name="VIPUL ROY" userId="ad4e332fe3967bd5" providerId="Windows Live" clId="Web-{EB107166-C45F-4898-BCFD-B251AAA1EE17}" dt="2019-11-18T14:30:27.003" v="55" actId="20577"/>
          <ac:spMkLst>
            <pc:docMk/>
            <pc:sldMk cId="3028658287" sldId="257"/>
            <ac:spMk id="2" creationId="{0348FD20-9122-4687-A1FC-2243984748A1}"/>
          </ac:spMkLst>
        </pc:spChg>
        <pc:spChg chg="mod ord">
          <ac:chgData name="VIPUL ROY" userId="ad4e332fe3967bd5" providerId="Windows Live" clId="Web-{EB107166-C45F-4898-BCFD-B251AAA1EE17}" dt="2019-11-18T14:31:51.613" v="121" actId="20577"/>
          <ac:spMkLst>
            <pc:docMk/>
            <pc:sldMk cId="3028658287" sldId="257"/>
            <ac:spMk id="3" creationId="{9B1EF1E9-E5FE-4FD4-B27A-D250A24255C0}"/>
          </ac:spMkLst>
        </pc:spChg>
      </pc:sldChg>
      <pc:sldMasterChg chg="del delSldLayout">
        <pc:chgData name="VIPUL ROY" userId="ad4e332fe3967bd5" providerId="Windows Live" clId="Web-{EB107166-C45F-4898-BCFD-B251AAA1EE17}" dt="2019-11-18T14:28:33.330" v="15"/>
        <pc:sldMasterMkLst>
          <pc:docMk/>
          <pc:sldMasterMk cId="1128723575" sldId="2147483709"/>
        </pc:sldMasterMkLst>
        <pc:sldLayoutChg chg="del">
          <pc:chgData name="VIPUL ROY" userId="ad4e332fe3967bd5" providerId="Windows Live" clId="Web-{EB107166-C45F-4898-BCFD-B251AAA1EE17}" dt="2019-11-18T14:28:33.330" v="15"/>
          <pc:sldLayoutMkLst>
            <pc:docMk/>
            <pc:sldMasterMk cId="1128723575" sldId="2147483709"/>
            <pc:sldLayoutMk cId="3146932200" sldId="2147483701"/>
          </pc:sldLayoutMkLst>
        </pc:sldLayoutChg>
        <pc:sldLayoutChg chg="del">
          <pc:chgData name="VIPUL ROY" userId="ad4e332fe3967bd5" providerId="Windows Live" clId="Web-{EB107166-C45F-4898-BCFD-B251AAA1EE17}" dt="2019-11-18T14:28:33.330" v="15"/>
          <pc:sldLayoutMkLst>
            <pc:docMk/>
            <pc:sldMasterMk cId="1128723575" sldId="2147483709"/>
            <pc:sldLayoutMk cId="271353232" sldId="2147483702"/>
          </pc:sldLayoutMkLst>
        </pc:sldLayoutChg>
        <pc:sldLayoutChg chg="del">
          <pc:chgData name="VIPUL ROY" userId="ad4e332fe3967bd5" providerId="Windows Live" clId="Web-{EB107166-C45F-4898-BCFD-B251AAA1EE17}" dt="2019-11-18T14:28:33.330" v="15"/>
          <pc:sldLayoutMkLst>
            <pc:docMk/>
            <pc:sldMasterMk cId="1128723575" sldId="2147483709"/>
            <pc:sldLayoutMk cId="3092677865" sldId="2147483703"/>
          </pc:sldLayoutMkLst>
        </pc:sldLayoutChg>
        <pc:sldLayoutChg chg="del">
          <pc:chgData name="VIPUL ROY" userId="ad4e332fe3967bd5" providerId="Windows Live" clId="Web-{EB107166-C45F-4898-BCFD-B251AAA1EE17}" dt="2019-11-18T14:28:33.330" v="15"/>
          <pc:sldLayoutMkLst>
            <pc:docMk/>
            <pc:sldMasterMk cId="1128723575" sldId="2147483709"/>
            <pc:sldLayoutMk cId="516708502" sldId="2147483704"/>
          </pc:sldLayoutMkLst>
        </pc:sldLayoutChg>
        <pc:sldLayoutChg chg="del">
          <pc:chgData name="VIPUL ROY" userId="ad4e332fe3967bd5" providerId="Windows Live" clId="Web-{EB107166-C45F-4898-BCFD-B251AAA1EE17}" dt="2019-11-18T14:28:33.330" v="15"/>
          <pc:sldLayoutMkLst>
            <pc:docMk/>
            <pc:sldMasterMk cId="1128723575" sldId="2147483709"/>
            <pc:sldLayoutMk cId="24008400" sldId="2147483705"/>
          </pc:sldLayoutMkLst>
        </pc:sldLayoutChg>
        <pc:sldLayoutChg chg="del">
          <pc:chgData name="VIPUL ROY" userId="ad4e332fe3967bd5" providerId="Windows Live" clId="Web-{EB107166-C45F-4898-BCFD-B251AAA1EE17}" dt="2019-11-18T14:28:33.330" v="15"/>
          <pc:sldLayoutMkLst>
            <pc:docMk/>
            <pc:sldMasterMk cId="1128723575" sldId="2147483709"/>
            <pc:sldLayoutMk cId="2206759384" sldId="2147483706"/>
          </pc:sldLayoutMkLst>
        </pc:sldLayoutChg>
        <pc:sldLayoutChg chg="del">
          <pc:chgData name="VIPUL ROY" userId="ad4e332fe3967bd5" providerId="Windows Live" clId="Web-{EB107166-C45F-4898-BCFD-B251AAA1EE17}" dt="2019-11-18T14:28:33.330" v="15"/>
          <pc:sldLayoutMkLst>
            <pc:docMk/>
            <pc:sldMasterMk cId="1128723575" sldId="2147483709"/>
            <pc:sldLayoutMk cId="297584936" sldId="2147483707"/>
          </pc:sldLayoutMkLst>
        </pc:sldLayoutChg>
        <pc:sldLayoutChg chg="del">
          <pc:chgData name="VIPUL ROY" userId="ad4e332fe3967bd5" providerId="Windows Live" clId="Web-{EB107166-C45F-4898-BCFD-B251AAA1EE17}" dt="2019-11-18T14:28:33.330" v="15"/>
          <pc:sldLayoutMkLst>
            <pc:docMk/>
            <pc:sldMasterMk cId="1128723575" sldId="2147483709"/>
            <pc:sldLayoutMk cId="1671273358" sldId="2147483708"/>
          </pc:sldLayoutMkLst>
        </pc:sldLayoutChg>
        <pc:sldLayoutChg chg="del">
          <pc:chgData name="VIPUL ROY" userId="ad4e332fe3967bd5" providerId="Windows Live" clId="Web-{EB107166-C45F-4898-BCFD-B251AAA1EE17}" dt="2019-11-18T14:28:33.330" v="15"/>
          <pc:sldLayoutMkLst>
            <pc:docMk/>
            <pc:sldMasterMk cId="1128723575" sldId="2147483709"/>
            <pc:sldLayoutMk cId="1172592822" sldId="2147483710"/>
          </pc:sldLayoutMkLst>
        </pc:sldLayoutChg>
        <pc:sldLayoutChg chg="del">
          <pc:chgData name="VIPUL ROY" userId="ad4e332fe3967bd5" providerId="Windows Live" clId="Web-{EB107166-C45F-4898-BCFD-B251AAA1EE17}" dt="2019-11-18T14:28:33.330" v="15"/>
          <pc:sldLayoutMkLst>
            <pc:docMk/>
            <pc:sldMasterMk cId="1128723575" sldId="2147483709"/>
            <pc:sldLayoutMk cId="3233239674" sldId="2147483711"/>
          </pc:sldLayoutMkLst>
        </pc:sldLayoutChg>
        <pc:sldLayoutChg chg="del">
          <pc:chgData name="VIPUL ROY" userId="ad4e332fe3967bd5" providerId="Windows Live" clId="Web-{EB107166-C45F-4898-BCFD-B251AAA1EE17}" dt="2019-11-18T14:28:33.330" v="15"/>
          <pc:sldLayoutMkLst>
            <pc:docMk/>
            <pc:sldMasterMk cId="1128723575" sldId="2147483709"/>
            <pc:sldLayoutMk cId="1299500039" sldId="2147483712"/>
          </pc:sldLayoutMkLst>
        </pc:sldLayoutChg>
      </pc:sldMasterChg>
      <pc:sldMasterChg chg="add addSldLayout modSldLayout">
        <pc:chgData name="VIPUL ROY" userId="ad4e332fe3967bd5" providerId="Windows Live" clId="Web-{EB107166-C45F-4898-BCFD-B251AAA1EE17}" dt="2019-11-18T14:28:33.330" v="15"/>
        <pc:sldMasterMkLst>
          <pc:docMk/>
          <pc:sldMasterMk cId="4151753563" sldId="2147483713"/>
        </pc:sldMasterMkLst>
        <pc:sldLayoutChg chg="add mod replId">
          <pc:chgData name="VIPUL ROY" userId="ad4e332fe3967bd5" providerId="Windows Live" clId="Web-{EB107166-C45F-4898-BCFD-B251AAA1EE17}" dt="2019-11-18T14:28:33.330" v="15"/>
          <pc:sldLayoutMkLst>
            <pc:docMk/>
            <pc:sldMasterMk cId="4151753563" sldId="2147483713"/>
            <pc:sldLayoutMk cId="3642648475" sldId="2147483714"/>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4108045162" sldId="2147483715"/>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161995220" sldId="2147483716"/>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387358559" sldId="2147483717"/>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4233442915" sldId="2147483718"/>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443236411" sldId="2147483719"/>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784267118" sldId="2147483720"/>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149846775" sldId="2147483721"/>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4006690086" sldId="2147483722"/>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697542922" sldId="2147483723"/>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296112463" sldId="2147483724"/>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530136162" sldId="2147483725"/>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756657114" sldId="2147483726"/>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1202428693" sldId="2147483727"/>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1937262730" sldId="2147483728"/>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1152219744" sldId="2147483729"/>
          </pc:sldLayoutMkLst>
        </pc:sldLayoutChg>
        <pc:sldLayoutChg chg="add mod replId">
          <pc:chgData name="VIPUL ROY" userId="ad4e332fe3967bd5" providerId="Windows Live" clId="Web-{EB107166-C45F-4898-BCFD-B251AAA1EE17}" dt="2019-11-18T14:28:33.330" v="15"/>
          <pc:sldLayoutMkLst>
            <pc:docMk/>
            <pc:sldMasterMk cId="4151753563" sldId="2147483713"/>
            <pc:sldLayoutMk cId="2466256909" sldId="2147483730"/>
          </pc:sldLayoutMkLst>
        </pc:sldLayoutChg>
      </pc:sldMasterChg>
    </pc:docChg>
  </pc:docChgLst>
  <pc:docChgLst>
    <pc:chgData name="VIPUL ROY" userId="ad4e332fe3967bd5" providerId="Windows Live" clId="Web-{8B4CDB86-0EFA-4C96-A8D5-A33161477C21}"/>
    <pc:docChg chg="modSld addMainMaster delMainMaster">
      <pc:chgData name="VIPUL ROY" userId="ad4e332fe3967bd5" providerId="Windows Live" clId="Web-{8B4CDB86-0EFA-4C96-A8D5-A33161477C21}" dt="2019-11-18T14:16:28.667" v="0"/>
      <pc:docMkLst>
        <pc:docMk/>
      </pc:docMkLst>
      <pc:sldChg chg="addSp modSp mod setBg modClrScheme setClrOvrMap chgLayout">
        <pc:chgData name="VIPUL ROY" userId="ad4e332fe3967bd5" providerId="Windows Live" clId="Web-{8B4CDB86-0EFA-4C96-A8D5-A33161477C21}" dt="2019-11-18T14:16:28.667" v="0"/>
        <pc:sldMkLst>
          <pc:docMk/>
          <pc:sldMk cId="109857222" sldId="256"/>
        </pc:sldMkLst>
        <pc:spChg chg="mod">
          <ac:chgData name="VIPUL ROY" userId="ad4e332fe3967bd5" providerId="Windows Live" clId="Web-{8B4CDB86-0EFA-4C96-A8D5-A33161477C21}" dt="2019-11-18T14:16:28.667" v="0"/>
          <ac:spMkLst>
            <pc:docMk/>
            <pc:sldMk cId="109857222" sldId="256"/>
            <ac:spMk id="2" creationId="{00000000-0000-0000-0000-000000000000}"/>
          </ac:spMkLst>
        </pc:spChg>
        <pc:spChg chg="mod">
          <ac:chgData name="VIPUL ROY" userId="ad4e332fe3967bd5" providerId="Windows Live" clId="Web-{8B4CDB86-0EFA-4C96-A8D5-A33161477C21}" dt="2019-11-18T14:16:28.667" v="0"/>
          <ac:spMkLst>
            <pc:docMk/>
            <pc:sldMk cId="109857222" sldId="256"/>
            <ac:spMk id="3" creationId="{00000000-0000-0000-0000-000000000000}"/>
          </ac:spMkLst>
        </pc:spChg>
        <pc:spChg chg="add">
          <ac:chgData name="VIPUL ROY" userId="ad4e332fe3967bd5" providerId="Windows Live" clId="Web-{8B4CDB86-0EFA-4C96-A8D5-A33161477C21}" dt="2019-11-18T14:16:28.667" v="0"/>
          <ac:spMkLst>
            <pc:docMk/>
            <pc:sldMk cId="109857222" sldId="256"/>
            <ac:spMk id="9" creationId="{DB4A12B6-EF0D-43E8-8C17-4FAD4D2766E4}"/>
          </ac:spMkLst>
        </pc:spChg>
        <pc:spChg chg="add">
          <ac:chgData name="VIPUL ROY" userId="ad4e332fe3967bd5" providerId="Windows Live" clId="Web-{8B4CDB86-0EFA-4C96-A8D5-A33161477C21}" dt="2019-11-18T14:16:28.667" v="0"/>
          <ac:spMkLst>
            <pc:docMk/>
            <pc:sldMk cId="109857222" sldId="256"/>
            <ac:spMk id="11" creationId="{AE107525-0C02-447F-8A3F-553320A7230E}"/>
          </ac:spMkLst>
        </pc:spChg>
        <pc:spChg chg="add">
          <ac:chgData name="VIPUL ROY" userId="ad4e332fe3967bd5" providerId="Windows Live" clId="Web-{8B4CDB86-0EFA-4C96-A8D5-A33161477C21}" dt="2019-11-18T14:16:28.667" v="0"/>
          <ac:spMkLst>
            <pc:docMk/>
            <pc:sldMk cId="109857222" sldId="256"/>
            <ac:spMk id="13" creationId="{AB7A42E3-05D8-4A0B-9D4E-20EF581E57C0}"/>
          </ac:spMkLst>
        </pc:spChg>
        <pc:picChg chg="add">
          <ac:chgData name="VIPUL ROY" userId="ad4e332fe3967bd5" providerId="Windows Live" clId="Web-{8B4CDB86-0EFA-4C96-A8D5-A33161477C21}" dt="2019-11-18T14:16:28.667" v="0"/>
          <ac:picMkLst>
            <pc:docMk/>
            <pc:sldMk cId="109857222" sldId="256"/>
            <ac:picMk id="4" creationId="{2C5AF82B-94E6-4909-9D6F-669B4CD055EE}"/>
          </ac:picMkLst>
        </pc:picChg>
        <pc:cxnChg chg="add">
          <ac:chgData name="VIPUL ROY" userId="ad4e332fe3967bd5" providerId="Windows Live" clId="Web-{8B4CDB86-0EFA-4C96-A8D5-A33161477C21}" dt="2019-11-18T14:16:28.667" v="0"/>
          <ac:cxnSpMkLst>
            <pc:docMk/>
            <pc:sldMk cId="109857222" sldId="256"/>
            <ac:cxnSpMk id="15" creationId="{6EE9A54B-189D-4645-8254-FDC4210EC6DB}"/>
          </ac:cxnSpMkLst>
        </pc:cxnChg>
        <pc:cxnChg chg="add">
          <ac:chgData name="VIPUL ROY" userId="ad4e332fe3967bd5" providerId="Windows Live" clId="Web-{8B4CDB86-0EFA-4C96-A8D5-A33161477C21}" dt="2019-11-18T14:16:28.667" v="0"/>
          <ac:cxnSpMkLst>
            <pc:docMk/>
            <pc:sldMk cId="109857222" sldId="256"/>
            <ac:cxnSpMk id="17" creationId="{511CE48F-D5E4-4520-AF1E-8F85CFBDA596}"/>
          </ac:cxnSpMkLst>
        </pc:cxnChg>
        <pc:cxnChg chg="add">
          <ac:chgData name="VIPUL ROY" userId="ad4e332fe3967bd5" providerId="Windows Live" clId="Web-{8B4CDB86-0EFA-4C96-A8D5-A33161477C21}" dt="2019-11-18T14:16:28.667" v="0"/>
          <ac:cxnSpMkLst>
            <pc:docMk/>
            <pc:sldMk cId="109857222" sldId="256"/>
            <ac:cxnSpMk id="19" creationId="{41448851-39AD-4943-BF9C-C50704E08377}"/>
          </ac:cxnSpMkLst>
        </pc:cxnChg>
      </pc:sldChg>
      <pc:sldMasterChg chg="del delSldLayout">
        <pc:chgData name="VIPUL ROY" userId="ad4e332fe3967bd5" providerId="Windows Live" clId="Web-{8B4CDB86-0EFA-4C96-A8D5-A33161477C21}" dt="2019-11-18T14:16:28.667" v="0"/>
        <pc:sldMasterMkLst>
          <pc:docMk/>
          <pc:sldMasterMk cId="2460954070" sldId="2147483660"/>
        </pc:sldMasterMkLst>
        <pc:sldLayoutChg chg="del">
          <pc:chgData name="VIPUL ROY" userId="ad4e332fe3967bd5" providerId="Windows Live" clId="Web-{8B4CDB86-0EFA-4C96-A8D5-A33161477C21}" dt="2019-11-18T14:16:28.667" v="0"/>
          <pc:sldLayoutMkLst>
            <pc:docMk/>
            <pc:sldMasterMk cId="2460954070" sldId="2147483660"/>
            <pc:sldLayoutMk cId="2385387890" sldId="2147483661"/>
          </pc:sldLayoutMkLst>
        </pc:sldLayoutChg>
        <pc:sldLayoutChg chg="del">
          <pc:chgData name="VIPUL ROY" userId="ad4e332fe3967bd5" providerId="Windows Live" clId="Web-{8B4CDB86-0EFA-4C96-A8D5-A33161477C21}" dt="2019-11-18T14:16:28.667" v="0"/>
          <pc:sldLayoutMkLst>
            <pc:docMk/>
            <pc:sldMasterMk cId="2460954070" sldId="2147483660"/>
            <pc:sldLayoutMk cId="949138452" sldId="2147483662"/>
          </pc:sldLayoutMkLst>
        </pc:sldLayoutChg>
        <pc:sldLayoutChg chg="del">
          <pc:chgData name="VIPUL ROY" userId="ad4e332fe3967bd5" providerId="Windows Live" clId="Web-{8B4CDB86-0EFA-4C96-A8D5-A33161477C21}" dt="2019-11-18T14:16:28.667" v="0"/>
          <pc:sldLayoutMkLst>
            <pc:docMk/>
            <pc:sldMasterMk cId="2460954070" sldId="2147483660"/>
            <pc:sldLayoutMk cId="2591524520" sldId="2147483663"/>
          </pc:sldLayoutMkLst>
        </pc:sldLayoutChg>
        <pc:sldLayoutChg chg="del">
          <pc:chgData name="VIPUL ROY" userId="ad4e332fe3967bd5" providerId="Windows Live" clId="Web-{8B4CDB86-0EFA-4C96-A8D5-A33161477C21}" dt="2019-11-18T14:16:28.667" v="0"/>
          <pc:sldLayoutMkLst>
            <pc:docMk/>
            <pc:sldMasterMk cId="2460954070" sldId="2147483660"/>
            <pc:sldLayoutMk cId="1203092039" sldId="2147483664"/>
          </pc:sldLayoutMkLst>
        </pc:sldLayoutChg>
        <pc:sldLayoutChg chg="del">
          <pc:chgData name="VIPUL ROY" userId="ad4e332fe3967bd5" providerId="Windows Live" clId="Web-{8B4CDB86-0EFA-4C96-A8D5-A33161477C21}" dt="2019-11-18T14:16:28.667" v="0"/>
          <pc:sldLayoutMkLst>
            <pc:docMk/>
            <pc:sldMasterMk cId="2460954070" sldId="2147483660"/>
            <pc:sldLayoutMk cId="3733172339" sldId="2147483665"/>
          </pc:sldLayoutMkLst>
        </pc:sldLayoutChg>
        <pc:sldLayoutChg chg="del">
          <pc:chgData name="VIPUL ROY" userId="ad4e332fe3967bd5" providerId="Windows Live" clId="Web-{8B4CDB86-0EFA-4C96-A8D5-A33161477C21}" dt="2019-11-18T14:16:28.667" v="0"/>
          <pc:sldLayoutMkLst>
            <pc:docMk/>
            <pc:sldMasterMk cId="2460954070" sldId="2147483660"/>
            <pc:sldLayoutMk cId="3210312558" sldId="2147483666"/>
          </pc:sldLayoutMkLst>
        </pc:sldLayoutChg>
        <pc:sldLayoutChg chg="del">
          <pc:chgData name="VIPUL ROY" userId="ad4e332fe3967bd5" providerId="Windows Live" clId="Web-{8B4CDB86-0EFA-4C96-A8D5-A33161477C21}" dt="2019-11-18T14:16:28.667" v="0"/>
          <pc:sldLayoutMkLst>
            <pc:docMk/>
            <pc:sldMasterMk cId="2460954070" sldId="2147483660"/>
            <pc:sldLayoutMk cId="3146388984" sldId="2147483667"/>
          </pc:sldLayoutMkLst>
        </pc:sldLayoutChg>
        <pc:sldLayoutChg chg="del">
          <pc:chgData name="VIPUL ROY" userId="ad4e332fe3967bd5" providerId="Windows Live" clId="Web-{8B4CDB86-0EFA-4C96-A8D5-A33161477C21}" dt="2019-11-18T14:16:28.667" v="0"/>
          <pc:sldLayoutMkLst>
            <pc:docMk/>
            <pc:sldMasterMk cId="2460954070" sldId="2147483660"/>
            <pc:sldLayoutMk cId="3171841454" sldId="2147483668"/>
          </pc:sldLayoutMkLst>
        </pc:sldLayoutChg>
        <pc:sldLayoutChg chg="del">
          <pc:chgData name="VIPUL ROY" userId="ad4e332fe3967bd5" providerId="Windows Live" clId="Web-{8B4CDB86-0EFA-4C96-A8D5-A33161477C21}" dt="2019-11-18T14:16:28.667" v="0"/>
          <pc:sldLayoutMkLst>
            <pc:docMk/>
            <pc:sldMasterMk cId="2460954070" sldId="2147483660"/>
            <pc:sldLayoutMk cId="1718958274" sldId="2147483669"/>
          </pc:sldLayoutMkLst>
        </pc:sldLayoutChg>
        <pc:sldLayoutChg chg="del">
          <pc:chgData name="VIPUL ROY" userId="ad4e332fe3967bd5" providerId="Windows Live" clId="Web-{8B4CDB86-0EFA-4C96-A8D5-A33161477C21}" dt="2019-11-18T14:16:28.667" v="0"/>
          <pc:sldLayoutMkLst>
            <pc:docMk/>
            <pc:sldMasterMk cId="2460954070" sldId="2147483660"/>
            <pc:sldLayoutMk cId="2202905451" sldId="2147483670"/>
          </pc:sldLayoutMkLst>
        </pc:sldLayoutChg>
        <pc:sldLayoutChg chg="del">
          <pc:chgData name="VIPUL ROY" userId="ad4e332fe3967bd5" providerId="Windows Live" clId="Web-{8B4CDB86-0EFA-4C96-A8D5-A33161477C21}" dt="2019-11-18T14:16:28.667" v="0"/>
          <pc:sldLayoutMkLst>
            <pc:docMk/>
            <pc:sldMasterMk cId="2460954070" sldId="2147483660"/>
            <pc:sldLayoutMk cId="3479445657" sldId="2147483671"/>
          </pc:sldLayoutMkLst>
        </pc:sldLayoutChg>
      </pc:sldMasterChg>
      <pc:sldMasterChg chg="add replId addSldLayout">
        <pc:chgData name="VIPUL ROY" userId="ad4e332fe3967bd5" providerId="Windows Live" clId="Web-{8B4CDB86-0EFA-4C96-A8D5-A33161477C21}" dt="2019-11-18T14:16:28.667" v="0"/>
        <pc:sldMasterMkLst>
          <pc:docMk/>
          <pc:sldMasterMk cId="3699592396" sldId="2147483672"/>
        </pc:sldMasterMkLst>
        <pc:sldLayoutChg chg="add">
          <pc:chgData name="VIPUL ROY" userId="ad4e332fe3967bd5" providerId="Windows Live" clId="Web-{8B4CDB86-0EFA-4C96-A8D5-A33161477C21}" dt="2019-11-18T14:16:28.667" v="0"/>
          <pc:sldLayoutMkLst>
            <pc:docMk/>
            <pc:sldMasterMk cId="3699592396" sldId="2147483672"/>
            <pc:sldLayoutMk cId="152485895" sldId="2147483673"/>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1040362839" sldId="2147483674"/>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3578896914" sldId="2147483675"/>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110858300" sldId="2147483676"/>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3226484087" sldId="2147483677"/>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3675426995" sldId="2147483678"/>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134637976" sldId="2147483679"/>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3590476429" sldId="2147483680"/>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2507257660" sldId="2147483681"/>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621786194" sldId="2147483682"/>
          </pc:sldLayoutMkLst>
        </pc:sldLayoutChg>
        <pc:sldLayoutChg chg="add replId">
          <pc:chgData name="VIPUL ROY" userId="ad4e332fe3967bd5" providerId="Windows Live" clId="Web-{8B4CDB86-0EFA-4C96-A8D5-A33161477C21}" dt="2019-11-18T14:16:28.667" v="0"/>
          <pc:sldLayoutMkLst>
            <pc:docMk/>
            <pc:sldMasterMk cId="3699592396" sldId="2147483672"/>
            <pc:sldLayoutMk cId="3183448398" sldId="2147483683"/>
          </pc:sldLayoutMkLst>
        </pc:sldLayoutChg>
      </pc:sldMasterChg>
    </pc:docChg>
  </pc:docChgLst>
  <pc:docChgLst>
    <pc:chgData name="VIPUL ROY" userId="ad4e332fe3967bd5" providerId="Windows Live" clId="Web-{DA9B1DE5-1925-42B8-A93D-DEF0DC44F9D8}"/>
    <pc:docChg chg="addSld modSld addMainMaster delMainMaster">
      <pc:chgData name="VIPUL ROY" userId="ad4e332fe3967bd5" providerId="Windows Live" clId="Web-{DA9B1DE5-1925-42B8-A93D-DEF0DC44F9D8}" dt="2019-11-19T13:45:30.115" v="809"/>
      <pc:docMkLst>
        <pc:docMk/>
      </pc:docMkLst>
      <pc:sldChg chg="addSp delSp modSp mod modTransition setBg modClrScheme setClrOvrMap delDesignElem chgLayout">
        <pc:chgData name="VIPUL ROY" userId="ad4e332fe3967bd5" providerId="Windows Live" clId="Web-{DA9B1DE5-1925-42B8-A93D-DEF0DC44F9D8}" dt="2019-11-19T13:45:30.115" v="809"/>
        <pc:sldMkLst>
          <pc:docMk/>
          <pc:sldMk cId="109857222" sldId="256"/>
        </pc:sldMkLst>
        <pc:spChg chg="mod ord">
          <ac:chgData name="VIPUL ROY" userId="ad4e332fe3967bd5" providerId="Windows Live" clId="Web-{DA9B1DE5-1925-42B8-A93D-DEF0DC44F9D8}" dt="2019-11-19T13:45:30.115" v="809"/>
          <ac:spMkLst>
            <pc:docMk/>
            <pc:sldMk cId="109857222" sldId="256"/>
            <ac:spMk id="2" creationId="{00000000-0000-0000-0000-000000000000}"/>
          </ac:spMkLst>
        </pc:spChg>
        <pc:spChg chg="mod ord">
          <ac:chgData name="VIPUL ROY" userId="ad4e332fe3967bd5" providerId="Windows Live" clId="Web-{DA9B1DE5-1925-42B8-A93D-DEF0DC44F9D8}" dt="2019-11-19T13:45:30.115" v="809"/>
          <ac:spMkLst>
            <pc:docMk/>
            <pc:sldMk cId="109857222" sldId="256"/>
            <ac:spMk id="3" creationId="{00000000-0000-0000-0000-000000000000}"/>
          </ac:spMkLst>
        </pc:spChg>
        <pc:spChg chg="add del">
          <ac:chgData name="VIPUL ROY" userId="ad4e332fe3967bd5" providerId="Windows Live" clId="Web-{DA9B1DE5-1925-42B8-A93D-DEF0DC44F9D8}" dt="2019-11-19T12:17:27.853" v="338"/>
          <ac:spMkLst>
            <pc:docMk/>
            <pc:sldMk cId="109857222" sldId="256"/>
            <ac:spMk id="20" creationId="{C7CA577F-F670-4E1E-99BD-DCF61F36B6CA}"/>
          </ac:spMkLst>
        </pc:spChg>
        <pc:spChg chg="add del">
          <ac:chgData name="VIPUL ROY" userId="ad4e332fe3967bd5" providerId="Windows Live" clId="Web-{DA9B1DE5-1925-42B8-A93D-DEF0DC44F9D8}" dt="2019-11-19T12:17:27.853" v="338"/>
          <ac:spMkLst>
            <pc:docMk/>
            <pc:sldMk cId="109857222" sldId="256"/>
            <ac:spMk id="21" creationId="{5294DD86-6FE9-48A1-A7B5-D6DB3049573A}"/>
          </ac:spMkLst>
        </pc:spChg>
        <pc:spChg chg="add del">
          <ac:chgData name="VIPUL ROY" userId="ad4e332fe3967bd5" providerId="Windows Live" clId="Web-{DA9B1DE5-1925-42B8-A93D-DEF0DC44F9D8}" dt="2019-11-19T12:17:27.853" v="338"/>
          <ac:spMkLst>
            <pc:docMk/>
            <pc:sldMk cId="109857222" sldId="256"/>
            <ac:spMk id="24" creationId="{1F569052-5DC3-4256-99EB-570D52175EDC}"/>
          </ac:spMkLst>
        </pc:spChg>
        <pc:spChg chg="add del">
          <ac:chgData name="VIPUL ROY" userId="ad4e332fe3967bd5" providerId="Windows Live" clId="Web-{DA9B1DE5-1925-42B8-A93D-DEF0DC44F9D8}" dt="2019-11-19T12:17:27.853" v="338"/>
          <ac:spMkLst>
            <pc:docMk/>
            <pc:sldMk cId="109857222" sldId="256"/>
            <ac:spMk id="25" creationId="{159A1807-EE9C-4902-8AE4-7DAC340F51B3}"/>
          </ac:spMkLst>
        </pc:spChg>
        <pc:spChg chg="add del">
          <ac:chgData name="VIPUL ROY" userId="ad4e332fe3967bd5" providerId="Windows Live" clId="Web-{DA9B1DE5-1925-42B8-A93D-DEF0DC44F9D8}" dt="2019-11-19T12:17:27.853" v="338"/>
          <ac:spMkLst>
            <pc:docMk/>
            <pc:sldMk cId="109857222" sldId="256"/>
            <ac:spMk id="26" creationId="{A1084EB6-0DFD-42B4-A558-650680647BE4}"/>
          </ac:spMkLst>
        </pc:spChg>
        <pc:spChg chg="add del">
          <ac:chgData name="VIPUL ROY" userId="ad4e332fe3967bd5" providerId="Windows Live" clId="Web-{DA9B1DE5-1925-42B8-A93D-DEF0DC44F9D8}" dt="2019-11-19T13:07:52.631" v="351"/>
          <ac:spMkLst>
            <pc:docMk/>
            <pc:sldMk cId="109857222" sldId="256"/>
            <ac:spMk id="27" creationId="{E58348C3-6249-4952-AA86-C63DB35EA9F2}"/>
          </ac:spMkLst>
        </pc:spChg>
        <pc:grpChg chg="add del">
          <ac:chgData name="VIPUL ROY" userId="ad4e332fe3967bd5" providerId="Windows Live" clId="Web-{DA9B1DE5-1925-42B8-A93D-DEF0DC44F9D8}" dt="2019-11-19T13:07:52.631" v="351"/>
          <ac:grpSpMkLst>
            <pc:docMk/>
            <pc:sldMk cId="109857222" sldId="256"/>
            <ac:grpSpMk id="28" creationId="{DE6174AD-DBB0-43E6-98C2-738DB3A15244}"/>
          </ac:grpSpMkLst>
        </pc:grpChg>
        <pc:picChg chg="mod ord">
          <ac:chgData name="VIPUL ROY" userId="ad4e332fe3967bd5" providerId="Windows Live" clId="Web-{DA9B1DE5-1925-42B8-A93D-DEF0DC44F9D8}" dt="2019-11-19T12:19:27.573" v="345"/>
          <ac:picMkLst>
            <pc:docMk/>
            <pc:sldMk cId="109857222" sldId="256"/>
            <ac:picMk id="4" creationId="{2C5AF82B-94E6-4909-9D6F-669B4CD055EE}"/>
          </ac:picMkLst>
        </pc:picChg>
        <pc:picChg chg="add del">
          <ac:chgData name="VIPUL ROY" userId="ad4e332fe3967bd5" providerId="Windows Live" clId="Web-{DA9B1DE5-1925-42B8-A93D-DEF0DC44F9D8}" dt="2019-11-19T12:17:27.853" v="338"/>
          <ac:picMkLst>
            <pc:docMk/>
            <pc:sldMk cId="109857222" sldId="256"/>
            <ac:picMk id="22" creationId="{92720421-2EA9-43CB-AA51-641042195C1B}"/>
          </ac:picMkLst>
        </pc:picChg>
        <pc:picChg chg="add del">
          <ac:chgData name="VIPUL ROY" userId="ad4e332fe3967bd5" providerId="Windows Live" clId="Web-{DA9B1DE5-1925-42B8-A93D-DEF0DC44F9D8}" dt="2019-11-19T12:17:27.853" v="338"/>
          <ac:picMkLst>
            <pc:docMk/>
            <pc:sldMk cId="109857222" sldId="256"/>
            <ac:picMk id="23" creationId="{75D691CD-3BC1-4696-BC76-F045A9057061}"/>
          </ac:picMkLst>
        </pc:picChg>
      </pc:sldChg>
      <pc:sldChg chg="addSp delSp modSp mod setBg modClrScheme setClrOvrMap delDesignElem chgLayout">
        <pc:chgData name="VIPUL ROY" userId="ad4e332fe3967bd5" providerId="Windows Live" clId="Web-{DA9B1DE5-1925-42B8-A93D-DEF0DC44F9D8}" dt="2019-11-19T13:45:30.115" v="809"/>
        <pc:sldMkLst>
          <pc:docMk/>
          <pc:sldMk cId="3028658287" sldId="257"/>
        </pc:sldMkLst>
        <pc:spChg chg="mod ord">
          <ac:chgData name="VIPUL ROY" userId="ad4e332fe3967bd5" providerId="Windows Live" clId="Web-{DA9B1DE5-1925-42B8-A93D-DEF0DC44F9D8}" dt="2019-11-19T13:45:30.115" v="809"/>
          <ac:spMkLst>
            <pc:docMk/>
            <pc:sldMk cId="3028658287" sldId="257"/>
            <ac:spMk id="2" creationId="{0348FD20-9122-4687-A1FC-2243984748A1}"/>
          </ac:spMkLst>
        </pc:spChg>
        <pc:spChg chg="add del">
          <ac:chgData name="VIPUL ROY" userId="ad4e332fe3967bd5" providerId="Windows Live" clId="Web-{DA9B1DE5-1925-42B8-A93D-DEF0DC44F9D8}" dt="2019-11-19T12:16:59.353" v="332"/>
          <ac:spMkLst>
            <pc:docMk/>
            <pc:sldMk cId="3028658287" sldId="257"/>
            <ac:spMk id="59" creationId="{B59CD79B-13FF-4DE6-AF06-77B560C62859}"/>
          </ac:spMkLst>
        </pc:spChg>
        <pc:spChg chg="add del">
          <ac:chgData name="VIPUL ROY" userId="ad4e332fe3967bd5" providerId="Windows Live" clId="Web-{DA9B1DE5-1925-42B8-A93D-DEF0DC44F9D8}" dt="2019-11-19T12:17:07.291" v="334"/>
          <ac:spMkLst>
            <pc:docMk/>
            <pc:sldMk cId="3028658287" sldId="257"/>
            <ac:spMk id="61" creationId="{936FA072-D541-4EE8-9DC6-513AAB2B95D4}"/>
          </ac:spMkLst>
        </pc:spChg>
        <pc:spChg chg="add del">
          <ac:chgData name="VIPUL ROY" userId="ad4e332fe3967bd5" providerId="Windows Live" clId="Web-{DA9B1DE5-1925-42B8-A93D-DEF0DC44F9D8}" dt="2019-11-19T12:17:07.291" v="334"/>
          <ac:spMkLst>
            <pc:docMk/>
            <pc:sldMk cId="3028658287" sldId="257"/>
            <ac:spMk id="63" creationId="{27A27B9E-2573-4972-8BC6-6FC372B9F644}"/>
          </ac:spMkLst>
        </pc:spChg>
        <pc:spChg chg="add del">
          <ac:chgData name="VIPUL ROY" userId="ad4e332fe3967bd5" providerId="Windows Live" clId="Web-{DA9B1DE5-1925-42B8-A93D-DEF0DC44F9D8}" dt="2019-11-19T12:17:07.291" v="334"/>
          <ac:spMkLst>
            <pc:docMk/>
            <pc:sldMk cId="3028658287" sldId="257"/>
            <ac:spMk id="64" creationId="{A2684A4E-2FEB-456B-BFC9-4FEA3CCD5697}"/>
          </ac:spMkLst>
        </pc:spChg>
        <pc:spChg chg="add del">
          <ac:chgData name="VIPUL ROY" userId="ad4e332fe3967bd5" providerId="Windows Live" clId="Web-{DA9B1DE5-1925-42B8-A93D-DEF0DC44F9D8}" dt="2019-11-19T12:17:15.775" v="336"/>
          <ac:spMkLst>
            <pc:docMk/>
            <pc:sldMk cId="3028658287" sldId="257"/>
            <ac:spMk id="65" creationId="{936FA072-D541-4EE8-9DC6-513AAB2B95D4}"/>
          </ac:spMkLst>
        </pc:spChg>
        <pc:spChg chg="add del">
          <ac:chgData name="VIPUL ROY" userId="ad4e332fe3967bd5" providerId="Windows Live" clId="Web-{DA9B1DE5-1925-42B8-A93D-DEF0DC44F9D8}" dt="2019-11-19T12:17:15.775" v="336"/>
          <ac:spMkLst>
            <pc:docMk/>
            <pc:sldMk cId="3028658287" sldId="257"/>
            <ac:spMk id="67" creationId="{27A27B9E-2573-4972-8BC6-6FC372B9F644}"/>
          </ac:spMkLst>
        </pc:spChg>
        <pc:spChg chg="add del">
          <ac:chgData name="VIPUL ROY" userId="ad4e332fe3967bd5" providerId="Windows Live" clId="Web-{DA9B1DE5-1925-42B8-A93D-DEF0DC44F9D8}" dt="2019-11-19T12:17:15.775" v="336"/>
          <ac:spMkLst>
            <pc:docMk/>
            <pc:sldMk cId="3028658287" sldId="257"/>
            <ac:spMk id="68" creationId="{A2684A4E-2FEB-456B-BFC9-4FEA3CCD5697}"/>
          </ac:spMkLst>
        </pc:spChg>
        <pc:spChg chg="add del">
          <ac:chgData name="VIPUL ROY" userId="ad4e332fe3967bd5" providerId="Windows Live" clId="Web-{DA9B1DE5-1925-42B8-A93D-DEF0DC44F9D8}" dt="2019-11-19T12:17:27.853" v="338"/>
          <ac:spMkLst>
            <pc:docMk/>
            <pc:sldMk cId="3028658287" sldId="257"/>
            <ac:spMk id="69" creationId="{B5E326A3-EB92-4BDA-9F77-45197E0CBE7E}"/>
          </ac:spMkLst>
        </pc:spChg>
        <pc:spChg chg="add del">
          <ac:chgData name="VIPUL ROY" userId="ad4e332fe3967bd5" providerId="Windows Live" clId="Web-{DA9B1DE5-1925-42B8-A93D-DEF0DC44F9D8}" dt="2019-11-19T12:17:27.853" v="338"/>
          <ac:spMkLst>
            <pc:docMk/>
            <pc:sldMk cId="3028658287" sldId="257"/>
            <ac:spMk id="71" creationId="{CAC996C7-7B84-4645-9AA1-6EA85EAB47D6}"/>
          </ac:spMkLst>
        </pc:spChg>
        <pc:spChg chg="add del">
          <ac:chgData name="VIPUL ROY" userId="ad4e332fe3967bd5" providerId="Windows Live" clId="Web-{DA9B1DE5-1925-42B8-A93D-DEF0DC44F9D8}" dt="2019-11-19T12:17:27.853" v="338"/>
          <ac:spMkLst>
            <pc:docMk/>
            <pc:sldMk cId="3028658287" sldId="257"/>
            <ac:spMk id="72" creationId="{32DC315B-5680-47D9-B827-34D012FB14B2}"/>
          </ac:spMkLst>
        </pc:spChg>
        <pc:spChg chg="add del">
          <ac:chgData name="VIPUL ROY" userId="ad4e332fe3967bd5" providerId="Windows Live" clId="Web-{DA9B1DE5-1925-42B8-A93D-DEF0DC44F9D8}" dt="2019-11-19T12:19:00.261" v="343"/>
          <ac:spMkLst>
            <pc:docMk/>
            <pc:sldMk cId="3028658287" sldId="257"/>
            <ac:spMk id="73" creationId="{94C52C56-BEF2-4E22-8C8E-A7AC96B03A72}"/>
          </ac:spMkLst>
        </pc:spChg>
        <pc:spChg chg="add del">
          <ac:chgData name="VIPUL ROY" userId="ad4e332fe3967bd5" providerId="Windows Live" clId="Web-{DA9B1DE5-1925-42B8-A93D-DEF0DC44F9D8}" dt="2019-11-19T12:19:00.261" v="343"/>
          <ac:spMkLst>
            <pc:docMk/>
            <pc:sldMk cId="3028658287" sldId="257"/>
            <ac:spMk id="74" creationId="{42285737-90EE-47DC-AC80-8AE156B11969}"/>
          </ac:spMkLst>
        </pc:spChg>
        <pc:grpChg chg="add del">
          <ac:chgData name="VIPUL ROY" userId="ad4e332fe3967bd5" providerId="Windows Live" clId="Web-{DA9B1DE5-1925-42B8-A93D-DEF0DC44F9D8}" dt="2019-11-19T12:19:00.261" v="343"/>
          <ac:grpSpMkLst>
            <pc:docMk/>
            <pc:sldMk cId="3028658287" sldId="257"/>
            <ac:grpSpMk id="75" creationId="{B57BDC17-F1B3-455F-BBF1-680AA1F25C06}"/>
          </ac:grpSpMkLst>
        </pc:grpChg>
        <pc:graphicFrameChg chg="mod ord modGraphic">
          <ac:chgData name="VIPUL ROY" userId="ad4e332fe3967bd5" providerId="Windows Live" clId="Web-{DA9B1DE5-1925-42B8-A93D-DEF0DC44F9D8}" dt="2019-11-19T13:45:30.115" v="809"/>
          <ac:graphicFrameMkLst>
            <pc:docMk/>
            <pc:sldMk cId="3028658287" sldId="257"/>
            <ac:graphicFrameMk id="16" creationId="{0C2E9311-8D0C-479B-8D78-2738BC263D52}"/>
          </ac:graphicFrameMkLst>
        </pc:graphicFrameChg>
        <pc:picChg chg="add del">
          <ac:chgData name="VIPUL ROY" userId="ad4e332fe3967bd5" providerId="Windows Live" clId="Web-{DA9B1DE5-1925-42B8-A93D-DEF0DC44F9D8}" dt="2019-11-19T12:16:59.353" v="332"/>
          <ac:picMkLst>
            <pc:docMk/>
            <pc:sldMk cId="3028658287" sldId="257"/>
            <ac:picMk id="60" creationId="{402D77BF-B8EB-4AFE-AC21-08C836EF16A7}"/>
          </ac:picMkLst>
        </pc:picChg>
        <pc:picChg chg="add del">
          <ac:chgData name="VIPUL ROY" userId="ad4e332fe3967bd5" providerId="Windows Live" clId="Web-{DA9B1DE5-1925-42B8-A93D-DEF0DC44F9D8}" dt="2019-11-19T12:17:07.291" v="334"/>
          <ac:picMkLst>
            <pc:docMk/>
            <pc:sldMk cId="3028658287" sldId="257"/>
            <ac:picMk id="62" creationId="{2BD4AA0B-889E-42F1-8C61-06B590988062}"/>
          </ac:picMkLst>
        </pc:picChg>
        <pc:picChg chg="add del">
          <ac:chgData name="VIPUL ROY" userId="ad4e332fe3967bd5" providerId="Windows Live" clId="Web-{DA9B1DE5-1925-42B8-A93D-DEF0DC44F9D8}" dt="2019-11-19T12:17:15.775" v="336"/>
          <ac:picMkLst>
            <pc:docMk/>
            <pc:sldMk cId="3028658287" sldId="257"/>
            <ac:picMk id="66" creationId="{2BD4AA0B-889E-42F1-8C61-06B590988062}"/>
          </ac:picMkLst>
        </pc:picChg>
        <pc:picChg chg="add del">
          <ac:chgData name="VIPUL ROY" userId="ad4e332fe3967bd5" providerId="Windows Live" clId="Web-{DA9B1DE5-1925-42B8-A93D-DEF0DC44F9D8}" dt="2019-11-19T12:17:27.853" v="338"/>
          <ac:picMkLst>
            <pc:docMk/>
            <pc:sldMk cId="3028658287" sldId="257"/>
            <ac:picMk id="70" creationId="{B4E7D395-0531-4A17-A276-FDA3EB7792EC}"/>
          </ac:picMkLst>
        </pc:picChg>
      </pc:sldChg>
      <pc:sldChg chg="addSp delSp modSp mod setBg modClrScheme delDesignElem chgLayout">
        <pc:chgData name="VIPUL ROY" userId="ad4e332fe3967bd5" providerId="Windows Live" clId="Web-{DA9B1DE5-1925-42B8-A93D-DEF0DC44F9D8}" dt="2019-11-19T13:45:30.115" v="809"/>
        <pc:sldMkLst>
          <pc:docMk/>
          <pc:sldMk cId="107788066" sldId="258"/>
        </pc:sldMkLst>
        <pc:spChg chg="mod ord">
          <ac:chgData name="VIPUL ROY" userId="ad4e332fe3967bd5" providerId="Windows Live" clId="Web-{DA9B1DE5-1925-42B8-A93D-DEF0DC44F9D8}" dt="2019-11-19T13:45:30.115" v="809"/>
          <ac:spMkLst>
            <pc:docMk/>
            <pc:sldMk cId="107788066" sldId="258"/>
            <ac:spMk id="2" creationId="{C5312C7E-63B9-4449-90D6-FBDA60431518}"/>
          </ac:spMkLst>
        </pc:spChg>
        <pc:spChg chg="add del mod ord">
          <ac:chgData name="VIPUL ROY" userId="ad4e332fe3967bd5" providerId="Windows Live" clId="Web-{DA9B1DE5-1925-42B8-A93D-DEF0DC44F9D8}" dt="2019-11-19T13:45:30.115" v="809"/>
          <ac:spMkLst>
            <pc:docMk/>
            <pc:sldMk cId="107788066" sldId="258"/>
            <ac:spMk id="3" creationId="{9456989D-A011-46E5-9387-E62A48E17DEC}"/>
          </ac:spMkLst>
        </pc:spChg>
        <pc:spChg chg="add del">
          <ac:chgData name="VIPUL ROY" userId="ad4e332fe3967bd5" providerId="Windows Live" clId="Web-{DA9B1DE5-1925-42B8-A93D-DEF0DC44F9D8}" dt="2019-11-19T12:09:00.754" v="179"/>
          <ac:spMkLst>
            <pc:docMk/>
            <pc:sldMk cId="107788066" sldId="258"/>
            <ac:spMk id="5" creationId="{92806DFD-E192-42CC-B190-3C4C95B8FF4E}"/>
          </ac:spMkLst>
        </pc:spChg>
        <pc:spChg chg="add del">
          <ac:chgData name="VIPUL ROY" userId="ad4e332fe3967bd5" providerId="Windows Live" clId="Web-{DA9B1DE5-1925-42B8-A93D-DEF0DC44F9D8}" dt="2019-11-19T12:09:00.754" v="179"/>
          <ac:spMkLst>
            <pc:docMk/>
            <pc:sldMk cId="107788066" sldId="258"/>
            <ac:spMk id="7" creationId="{BB17FFD2-DBC7-4ABB-B2A0-7E18EC1B8074}"/>
          </ac:spMkLst>
        </pc:spChg>
        <pc:spChg chg="add del">
          <ac:chgData name="VIPUL ROY" userId="ad4e332fe3967bd5" providerId="Windows Live" clId="Web-{DA9B1DE5-1925-42B8-A93D-DEF0DC44F9D8}" dt="2019-11-19T12:09:00.754" v="179"/>
          <ac:spMkLst>
            <pc:docMk/>
            <pc:sldMk cId="107788066" sldId="258"/>
            <ac:spMk id="9" creationId="{25DA2D5B-EC4E-4C78-8139-F36D2F2D15A1}"/>
          </ac:spMkLst>
        </pc:spChg>
        <pc:spChg chg="add del">
          <ac:chgData name="VIPUL ROY" userId="ad4e332fe3967bd5" providerId="Windows Live" clId="Web-{DA9B1DE5-1925-42B8-A93D-DEF0DC44F9D8}" dt="2019-11-19T12:09:00.754" v="179"/>
          <ac:spMkLst>
            <pc:docMk/>
            <pc:sldMk cId="107788066" sldId="258"/>
            <ac:spMk id="11" creationId="{D4AAACE2-9C9E-468F-8297-EF7B5E55FF37}"/>
          </ac:spMkLst>
        </pc:spChg>
        <pc:spChg chg="add del">
          <ac:chgData name="VIPUL ROY" userId="ad4e332fe3967bd5" providerId="Windows Live" clId="Web-{DA9B1DE5-1925-42B8-A93D-DEF0DC44F9D8}" dt="2019-11-19T12:08:55.379" v="177"/>
          <ac:spMkLst>
            <pc:docMk/>
            <pc:sldMk cId="107788066" sldId="258"/>
            <ac:spMk id="12" creationId="{7BA5DE79-30D1-4A10-8DB9-0A6E523A9723}"/>
          </ac:spMkLst>
        </pc:spChg>
        <pc:spChg chg="add del">
          <ac:chgData name="VIPUL ROY" userId="ad4e332fe3967bd5" providerId="Windows Live" clId="Web-{DA9B1DE5-1925-42B8-A93D-DEF0DC44F9D8}" dt="2019-11-19T12:17:27.853" v="338"/>
          <ac:spMkLst>
            <pc:docMk/>
            <pc:sldMk cId="107788066" sldId="258"/>
            <ac:spMk id="13" creationId="{8F3CF990-ACB8-443A-BB74-D36EC8A00B02}"/>
          </ac:spMkLst>
        </pc:spChg>
        <pc:spChg chg="add del">
          <ac:chgData name="VIPUL ROY" userId="ad4e332fe3967bd5" providerId="Windows Live" clId="Web-{DA9B1DE5-1925-42B8-A93D-DEF0DC44F9D8}" dt="2019-11-19T12:08:55.379" v="177"/>
          <ac:spMkLst>
            <pc:docMk/>
            <pc:sldMk cId="107788066" sldId="258"/>
            <ac:spMk id="14" creationId="{9ABD0D63-D23F-4AE7-8270-4185EF9C1C25}"/>
          </ac:spMkLst>
        </pc:spChg>
        <pc:spChg chg="add del">
          <ac:chgData name="VIPUL ROY" userId="ad4e332fe3967bd5" providerId="Windows Live" clId="Web-{DA9B1DE5-1925-42B8-A93D-DEF0DC44F9D8}" dt="2019-11-19T12:08:55.379" v="177"/>
          <ac:spMkLst>
            <pc:docMk/>
            <pc:sldMk cId="107788066" sldId="258"/>
            <ac:spMk id="16" creationId="{72168E9E-94E9-4BE3-B88C-C8A468117753}"/>
          </ac:spMkLst>
        </pc:spChg>
        <pc:spChg chg="add del">
          <ac:chgData name="VIPUL ROY" userId="ad4e332fe3967bd5" providerId="Windows Live" clId="Web-{DA9B1DE5-1925-42B8-A93D-DEF0DC44F9D8}" dt="2019-11-19T12:08:55.379" v="177"/>
          <ac:spMkLst>
            <pc:docMk/>
            <pc:sldMk cId="107788066" sldId="258"/>
            <ac:spMk id="18" creationId="{12107AC1-AA0D-4097-B03D-FD3C632AB886}"/>
          </ac:spMkLst>
        </pc:spChg>
        <pc:spChg chg="add del">
          <ac:chgData name="VIPUL ROY" userId="ad4e332fe3967bd5" providerId="Windows Live" clId="Web-{DA9B1DE5-1925-42B8-A93D-DEF0DC44F9D8}" dt="2019-11-19T12:17:27.853" v="338"/>
          <ac:spMkLst>
            <pc:docMk/>
            <pc:sldMk cId="107788066" sldId="258"/>
            <ac:spMk id="19" creationId="{A0B5529D-5CAA-4BF2-B5C9-34705E7661F9}"/>
          </ac:spMkLst>
        </pc:spChg>
        <pc:spChg chg="add del">
          <ac:chgData name="VIPUL ROY" userId="ad4e332fe3967bd5" providerId="Windows Live" clId="Web-{DA9B1DE5-1925-42B8-A93D-DEF0DC44F9D8}" dt="2019-11-19T12:08:55.379" v="177"/>
          <ac:spMkLst>
            <pc:docMk/>
            <pc:sldMk cId="107788066" sldId="258"/>
            <ac:spMk id="20" creationId="{7C8D231A-EC46-4736-B00F-76D307082204}"/>
          </ac:spMkLst>
        </pc:spChg>
        <pc:spChg chg="add del">
          <ac:chgData name="VIPUL ROY" userId="ad4e332fe3967bd5" providerId="Windows Live" clId="Web-{DA9B1DE5-1925-42B8-A93D-DEF0DC44F9D8}" dt="2019-11-19T12:17:27.853" v="338"/>
          <ac:spMkLst>
            <pc:docMk/>
            <pc:sldMk cId="107788066" sldId="258"/>
            <ac:spMk id="21" creationId="{FBD68200-BC03-4015-860B-CD5C30CD76B8}"/>
          </ac:spMkLst>
        </pc:spChg>
        <pc:spChg chg="add del">
          <ac:chgData name="VIPUL ROY" userId="ad4e332fe3967bd5" providerId="Windows Live" clId="Web-{DA9B1DE5-1925-42B8-A93D-DEF0DC44F9D8}" dt="2019-11-19T12:08:55.379" v="177"/>
          <ac:spMkLst>
            <pc:docMk/>
            <pc:sldMk cId="107788066" sldId="258"/>
            <ac:spMk id="22" creationId="{8F3CF990-ACB8-443A-BB74-D36EC8A00B02}"/>
          </ac:spMkLst>
        </pc:spChg>
        <pc:spChg chg="add del">
          <ac:chgData name="VIPUL ROY" userId="ad4e332fe3967bd5" providerId="Windows Live" clId="Web-{DA9B1DE5-1925-42B8-A93D-DEF0DC44F9D8}" dt="2019-11-19T12:17:27.853" v="338"/>
          <ac:spMkLst>
            <pc:docMk/>
            <pc:sldMk cId="107788066" sldId="258"/>
            <ac:spMk id="23" creationId="{332A6F87-AC28-4AA8-B8A6-AEBC67BD0D64}"/>
          </ac:spMkLst>
        </pc:spChg>
        <pc:spChg chg="add del">
          <ac:chgData name="VIPUL ROY" userId="ad4e332fe3967bd5" providerId="Windows Live" clId="Web-{DA9B1DE5-1925-42B8-A93D-DEF0DC44F9D8}" dt="2019-11-19T12:08:55.379" v="177"/>
          <ac:spMkLst>
            <pc:docMk/>
            <pc:sldMk cId="107788066" sldId="258"/>
            <ac:spMk id="26" creationId="{65F94F98-3A57-49AA-838E-91AAF600B6EE}"/>
          </ac:spMkLst>
        </pc:spChg>
        <pc:spChg chg="add del">
          <ac:chgData name="VIPUL ROY" userId="ad4e332fe3967bd5" providerId="Windows Live" clId="Web-{DA9B1DE5-1925-42B8-A93D-DEF0DC44F9D8}" dt="2019-11-19T12:08:55.379" v="177"/>
          <ac:spMkLst>
            <pc:docMk/>
            <pc:sldMk cId="107788066" sldId="258"/>
            <ac:spMk id="30" creationId="{A0B5529D-5CAA-4BF2-B5C9-34705E7661F9}"/>
          </ac:spMkLst>
        </pc:spChg>
        <pc:spChg chg="add del">
          <ac:chgData name="VIPUL ROY" userId="ad4e332fe3967bd5" providerId="Windows Live" clId="Web-{DA9B1DE5-1925-42B8-A93D-DEF0DC44F9D8}" dt="2019-11-19T12:08:55.379" v="177"/>
          <ac:spMkLst>
            <pc:docMk/>
            <pc:sldMk cId="107788066" sldId="258"/>
            <ac:spMk id="32" creationId="{FBD68200-BC03-4015-860B-CD5C30CD76B8}"/>
          </ac:spMkLst>
        </pc:spChg>
        <pc:spChg chg="add del">
          <ac:chgData name="VIPUL ROY" userId="ad4e332fe3967bd5" providerId="Windows Live" clId="Web-{DA9B1DE5-1925-42B8-A93D-DEF0DC44F9D8}" dt="2019-11-19T12:08:55.379" v="177"/>
          <ac:spMkLst>
            <pc:docMk/>
            <pc:sldMk cId="107788066" sldId="258"/>
            <ac:spMk id="34" creationId="{332A6F87-AC28-4AA8-B8A6-AEBC67BD0D64}"/>
          </ac:spMkLst>
        </pc:spChg>
        <pc:picChg chg="add del">
          <ac:chgData name="VIPUL ROY" userId="ad4e332fe3967bd5" providerId="Windows Live" clId="Web-{DA9B1DE5-1925-42B8-A93D-DEF0DC44F9D8}" dt="2019-11-19T12:09:00.754" v="179"/>
          <ac:picMkLst>
            <pc:docMk/>
            <pc:sldMk cId="107788066" sldId="258"/>
            <ac:picMk id="6" creationId="{0214283E-D7B4-49E9-932E-D7F2A2847F1F}"/>
          </ac:picMkLst>
        </pc:picChg>
        <pc:picChg chg="add del">
          <ac:chgData name="VIPUL ROY" userId="ad4e332fe3967bd5" providerId="Windows Live" clId="Web-{DA9B1DE5-1925-42B8-A93D-DEF0DC44F9D8}" dt="2019-11-19T12:08:55.379" v="177"/>
          <ac:picMkLst>
            <pc:docMk/>
            <pc:sldMk cId="107788066" sldId="258"/>
            <ac:picMk id="8" creationId="{3DBBA26C-89C3-411F-9753-606A413F89AF}"/>
          </ac:picMkLst>
        </pc:picChg>
        <pc:picChg chg="add del">
          <ac:chgData name="VIPUL ROY" userId="ad4e332fe3967bd5" providerId="Windows Live" clId="Web-{DA9B1DE5-1925-42B8-A93D-DEF0DC44F9D8}" dt="2019-11-19T12:08:55.379" v="177"/>
          <ac:picMkLst>
            <pc:docMk/>
            <pc:sldMk cId="107788066" sldId="258"/>
            <ac:picMk id="10" creationId="{EEAD2215-6311-4D1C-B6B5-F57CB6BFCBCA}"/>
          </ac:picMkLst>
        </pc:picChg>
        <pc:picChg chg="add del">
          <ac:chgData name="VIPUL ROY" userId="ad4e332fe3967bd5" providerId="Windows Live" clId="Web-{DA9B1DE5-1925-42B8-A93D-DEF0DC44F9D8}" dt="2019-11-19T12:17:27.853" v="338"/>
          <ac:picMkLst>
            <pc:docMk/>
            <pc:sldMk cId="107788066" sldId="258"/>
            <ac:picMk id="15" creationId="{00B98862-BEE1-44FB-A335-A1B9106B445E}"/>
          </ac:picMkLst>
        </pc:picChg>
        <pc:picChg chg="add del">
          <ac:chgData name="VIPUL ROY" userId="ad4e332fe3967bd5" providerId="Windows Live" clId="Web-{DA9B1DE5-1925-42B8-A93D-DEF0DC44F9D8}" dt="2019-11-19T12:17:27.853" v="338"/>
          <ac:picMkLst>
            <pc:docMk/>
            <pc:sldMk cId="107788066" sldId="258"/>
            <ac:picMk id="17" creationId="{7185CF21-0594-48C0-9F3E-254D6BCE9D9B}"/>
          </ac:picMkLst>
        </pc:picChg>
        <pc:picChg chg="add del">
          <ac:chgData name="VIPUL ROY" userId="ad4e332fe3967bd5" providerId="Windows Live" clId="Web-{DA9B1DE5-1925-42B8-A93D-DEF0DC44F9D8}" dt="2019-11-19T12:08:55.379" v="177"/>
          <ac:picMkLst>
            <pc:docMk/>
            <pc:sldMk cId="107788066" sldId="258"/>
            <ac:picMk id="24" creationId="{00B98862-BEE1-44FB-A335-A1B9106B445E}"/>
          </ac:picMkLst>
        </pc:picChg>
        <pc:picChg chg="add del">
          <ac:chgData name="VIPUL ROY" userId="ad4e332fe3967bd5" providerId="Windows Live" clId="Web-{DA9B1DE5-1925-42B8-A93D-DEF0DC44F9D8}" dt="2019-11-19T12:08:55.379" v="177"/>
          <ac:picMkLst>
            <pc:docMk/>
            <pc:sldMk cId="107788066" sldId="258"/>
            <ac:picMk id="28" creationId="{7185CF21-0594-48C0-9F3E-254D6BCE9D9B}"/>
          </ac:picMkLst>
        </pc:picChg>
      </pc:sldChg>
      <pc:sldChg chg="modSp new mod modClrScheme chgLayout">
        <pc:chgData name="VIPUL ROY" userId="ad4e332fe3967bd5" providerId="Windows Live" clId="Web-{DA9B1DE5-1925-42B8-A93D-DEF0DC44F9D8}" dt="2019-11-19T13:45:30.115" v="809"/>
        <pc:sldMkLst>
          <pc:docMk/>
          <pc:sldMk cId="2089148745" sldId="259"/>
        </pc:sldMkLst>
        <pc:spChg chg="mod ord">
          <ac:chgData name="VIPUL ROY" userId="ad4e332fe3967bd5" providerId="Windows Live" clId="Web-{DA9B1DE5-1925-42B8-A93D-DEF0DC44F9D8}" dt="2019-11-19T13:45:30.115" v="809"/>
          <ac:spMkLst>
            <pc:docMk/>
            <pc:sldMk cId="2089148745" sldId="259"/>
            <ac:spMk id="2" creationId="{FC2156AA-0FF6-4799-91BF-73B6ABDAA8CA}"/>
          </ac:spMkLst>
        </pc:spChg>
        <pc:spChg chg="mod ord">
          <ac:chgData name="VIPUL ROY" userId="ad4e332fe3967bd5" providerId="Windows Live" clId="Web-{DA9B1DE5-1925-42B8-A93D-DEF0DC44F9D8}" dt="2019-11-19T13:45:30.115" v="809"/>
          <ac:spMkLst>
            <pc:docMk/>
            <pc:sldMk cId="2089148745" sldId="259"/>
            <ac:spMk id="3" creationId="{60586D1A-DD13-4B63-8DC4-4620DBBF03A9}"/>
          </ac:spMkLst>
        </pc:spChg>
      </pc:sldChg>
      <pc:sldMasterChg chg="del delSldLayout">
        <pc:chgData name="VIPUL ROY" userId="ad4e332fe3967bd5" providerId="Windows Live" clId="Web-{DA9B1DE5-1925-42B8-A93D-DEF0DC44F9D8}" dt="2019-11-19T12:03:07.797" v="0"/>
        <pc:sldMasterMkLst>
          <pc:docMk/>
          <pc:sldMasterMk cId="4205940730" sldId="2147483911"/>
        </pc:sldMasterMkLst>
        <pc:sldLayoutChg chg="del">
          <pc:chgData name="VIPUL ROY" userId="ad4e332fe3967bd5" providerId="Windows Live" clId="Web-{DA9B1DE5-1925-42B8-A93D-DEF0DC44F9D8}" dt="2019-11-19T12:03:07.797" v="0"/>
          <pc:sldLayoutMkLst>
            <pc:docMk/>
            <pc:sldMasterMk cId="4205940730" sldId="2147483911"/>
            <pc:sldLayoutMk cId="3340306760" sldId="2147483912"/>
          </pc:sldLayoutMkLst>
        </pc:sldLayoutChg>
        <pc:sldLayoutChg chg="del">
          <pc:chgData name="VIPUL ROY" userId="ad4e332fe3967bd5" providerId="Windows Live" clId="Web-{DA9B1DE5-1925-42B8-A93D-DEF0DC44F9D8}" dt="2019-11-19T12:03:07.797" v="0"/>
          <pc:sldLayoutMkLst>
            <pc:docMk/>
            <pc:sldMasterMk cId="4205940730" sldId="2147483911"/>
            <pc:sldLayoutMk cId="1593607306" sldId="2147483913"/>
          </pc:sldLayoutMkLst>
        </pc:sldLayoutChg>
        <pc:sldLayoutChg chg="del">
          <pc:chgData name="VIPUL ROY" userId="ad4e332fe3967bd5" providerId="Windows Live" clId="Web-{DA9B1DE5-1925-42B8-A93D-DEF0DC44F9D8}" dt="2019-11-19T12:03:07.797" v="0"/>
          <pc:sldLayoutMkLst>
            <pc:docMk/>
            <pc:sldMasterMk cId="4205940730" sldId="2147483911"/>
            <pc:sldLayoutMk cId="650560403" sldId="2147483914"/>
          </pc:sldLayoutMkLst>
        </pc:sldLayoutChg>
        <pc:sldLayoutChg chg="del">
          <pc:chgData name="VIPUL ROY" userId="ad4e332fe3967bd5" providerId="Windows Live" clId="Web-{DA9B1DE5-1925-42B8-A93D-DEF0DC44F9D8}" dt="2019-11-19T12:03:07.797" v="0"/>
          <pc:sldLayoutMkLst>
            <pc:docMk/>
            <pc:sldMasterMk cId="4205940730" sldId="2147483911"/>
            <pc:sldLayoutMk cId="2964150124" sldId="2147483915"/>
          </pc:sldLayoutMkLst>
        </pc:sldLayoutChg>
        <pc:sldLayoutChg chg="del">
          <pc:chgData name="VIPUL ROY" userId="ad4e332fe3967bd5" providerId="Windows Live" clId="Web-{DA9B1DE5-1925-42B8-A93D-DEF0DC44F9D8}" dt="2019-11-19T12:03:07.797" v="0"/>
          <pc:sldLayoutMkLst>
            <pc:docMk/>
            <pc:sldMasterMk cId="4205940730" sldId="2147483911"/>
            <pc:sldLayoutMk cId="1551490642" sldId="2147483916"/>
          </pc:sldLayoutMkLst>
        </pc:sldLayoutChg>
        <pc:sldLayoutChg chg="del">
          <pc:chgData name="VIPUL ROY" userId="ad4e332fe3967bd5" providerId="Windows Live" clId="Web-{DA9B1DE5-1925-42B8-A93D-DEF0DC44F9D8}" dt="2019-11-19T12:03:07.797" v="0"/>
          <pc:sldLayoutMkLst>
            <pc:docMk/>
            <pc:sldMasterMk cId="4205940730" sldId="2147483911"/>
            <pc:sldLayoutMk cId="3848224660" sldId="2147483917"/>
          </pc:sldLayoutMkLst>
        </pc:sldLayoutChg>
        <pc:sldLayoutChg chg="del">
          <pc:chgData name="VIPUL ROY" userId="ad4e332fe3967bd5" providerId="Windows Live" clId="Web-{DA9B1DE5-1925-42B8-A93D-DEF0DC44F9D8}" dt="2019-11-19T12:03:07.797" v="0"/>
          <pc:sldLayoutMkLst>
            <pc:docMk/>
            <pc:sldMasterMk cId="4205940730" sldId="2147483911"/>
            <pc:sldLayoutMk cId="2647481103" sldId="2147483918"/>
          </pc:sldLayoutMkLst>
        </pc:sldLayoutChg>
        <pc:sldLayoutChg chg="del">
          <pc:chgData name="VIPUL ROY" userId="ad4e332fe3967bd5" providerId="Windows Live" clId="Web-{DA9B1DE5-1925-42B8-A93D-DEF0DC44F9D8}" dt="2019-11-19T12:03:07.797" v="0"/>
          <pc:sldLayoutMkLst>
            <pc:docMk/>
            <pc:sldMasterMk cId="4205940730" sldId="2147483911"/>
            <pc:sldLayoutMk cId="981118597" sldId="2147483919"/>
          </pc:sldLayoutMkLst>
        </pc:sldLayoutChg>
        <pc:sldLayoutChg chg="del">
          <pc:chgData name="VIPUL ROY" userId="ad4e332fe3967bd5" providerId="Windows Live" clId="Web-{DA9B1DE5-1925-42B8-A93D-DEF0DC44F9D8}" dt="2019-11-19T12:03:07.797" v="0"/>
          <pc:sldLayoutMkLst>
            <pc:docMk/>
            <pc:sldMasterMk cId="4205940730" sldId="2147483911"/>
            <pc:sldLayoutMk cId="2879491593" sldId="2147483920"/>
          </pc:sldLayoutMkLst>
        </pc:sldLayoutChg>
        <pc:sldLayoutChg chg="del">
          <pc:chgData name="VIPUL ROY" userId="ad4e332fe3967bd5" providerId="Windows Live" clId="Web-{DA9B1DE5-1925-42B8-A93D-DEF0DC44F9D8}" dt="2019-11-19T12:03:07.797" v="0"/>
          <pc:sldLayoutMkLst>
            <pc:docMk/>
            <pc:sldMasterMk cId="4205940730" sldId="2147483911"/>
            <pc:sldLayoutMk cId="954923876" sldId="2147483921"/>
          </pc:sldLayoutMkLst>
        </pc:sldLayoutChg>
        <pc:sldLayoutChg chg="del">
          <pc:chgData name="VIPUL ROY" userId="ad4e332fe3967bd5" providerId="Windows Live" clId="Web-{DA9B1DE5-1925-42B8-A93D-DEF0DC44F9D8}" dt="2019-11-19T12:03:07.797" v="0"/>
          <pc:sldLayoutMkLst>
            <pc:docMk/>
            <pc:sldMasterMk cId="4205940730" sldId="2147483911"/>
            <pc:sldLayoutMk cId="397714410" sldId="2147483922"/>
          </pc:sldLayoutMkLst>
        </pc:sldLayoutChg>
      </pc:sldMasterChg>
      <pc:sldMasterChg chg="add del addSldLayout delSldLayout modSldLayout">
        <pc:chgData name="VIPUL ROY" userId="ad4e332fe3967bd5" providerId="Windows Live" clId="Web-{DA9B1DE5-1925-42B8-A93D-DEF0DC44F9D8}" dt="2019-11-19T12:17:27.853" v="338"/>
        <pc:sldMasterMkLst>
          <pc:docMk/>
          <pc:sldMasterMk cId="2009423669" sldId="2147483923"/>
        </pc:sldMasterMkLst>
        <pc:sldLayoutChg chg="add del mod replId">
          <pc:chgData name="VIPUL ROY" userId="ad4e332fe3967bd5" providerId="Windows Live" clId="Web-{DA9B1DE5-1925-42B8-A93D-DEF0DC44F9D8}" dt="2019-11-19T12:17:27.853" v="338"/>
          <pc:sldLayoutMkLst>
            <pc:docMk/>
            <pc:sldMasterMk cId="2009423669" sldId="2147483923"/>
            <pc:sldLayoutMk cId="2902308881" sldId="2147483924"/>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2852739412" sldId="2147483925"/>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571998758" sldId="2147483926"/>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1147064579" sldId="2147483927"/>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3004863524" sldId="2147483928"/>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2677592014" sldId="2147483929"/>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2276109971" sldId="2147483930"/>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1343398138" sldId="2147483931"/>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3003094195" sldId="2147483932"/>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791055813" sldId="2147483933"/>
          </pc:sldLayoutMkLst>
        </pc:sldLayoutChg>
        <pc:sldLayoutChg chg="add del mod replId">
          <pc:chgData name="VIPUL ROY" userId="ad4e332fe3967bd5" providerId="Windows Live" clId="Web-{DA9B1DE5-1925-42B8-A93D-DEF0DC44F9D8}" dt="2019-11-19T12:17:27.853" v="338"/>
          <pc:sldLayoutMkLst>
            <pc:docMk/>
            <pc:sldMasterMk cId="2009423669" sldId="2147483923"/>
            <pc:sldLayoutMk cId="2588983019" sldId="2147483934"/>
          </pc:sldLayoutMkLst>
        </pc:sldLayoutChg>
      </pc:sldMasterChg>
      <pc:sldMasterChg chg="add del addSldLayout delSldLayout modSldLayout">
        <pc:chgData name="VIPUL ROY" userId="ad4e332fe3967bd5" providerId="Windows Live" clId="Web-{DA9B1DE5-1925-42B8-A93D-DEF0DC44F9D8}" dt="2019-11-19T12:18:10.619" v="339"/>
        <pc:sldMasterMkLst>
          <pc:docMk/>
          <pc:sldMasterMk cId="3499815448" sldId="2147483935"/>
        </pc:sldMasterMkLst>
        <pc:sldLayoutChg chg="add del mod replId">
          <pc:chgData name="VIPUL ROY" userId="ad4e332fe3967bd5" providerId="Windows Live" clId="Web-{DA9B1DE5-1925-42B8-A93D-DEF0DC44F9D8}" dt="2019-11-19T12:18:10.619" v="339"/>
          <pc:sldLayoutMkLst>
            <pc:docMk/>
            <pc:sldMasterMk cId="3499815448" sldId="2147483935"/>
            <pc:sldLayoutMk cId="2204407326" sldId="2147483936"/>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806932372" sldId="2147483937"/>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2847145603" sldId="2147483938"/>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1837868464" sldId="2147483939"/>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1994153865" sldId="2147483940"/>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76033280" sldId="2147483941"/>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1921515401" sldId="2147483942"/>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333615584" sldId="2147483943"/>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2279486457" sldId="2147483944"/>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2532464001" sldId="2147483945"/>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2170098313" sldId="2147483946"/>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987410612" sldId="2147483947"/>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3346749854" sldId="2147483948"/>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541728176" sldId="2147483949"/>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1502152070" sldId="2147483950"/>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545889898" sldId="2147483951"/>
          </pc:sldLayoutMkLst>
        </pc:sldLayoutChg>
        <pc:sldLayoutChg chg="add del mod replId">
          <pc:chgData name="VIPUL ROY" userId="ad4e332fe3967bd5" providerId="Windows Live" clId="Web-{DA9B1DE5-1925-42B8-A93D-DEF0DC44F9D8}" dt="2019-11-19T12:18:10.619" v="339"/>
          <pc:sldLayoutMkLst>
            <pc:docMk/>
            <pc:sldMasterMk cId="3499815448" sldId="2147483935"/>
            <pc:sldLayoutMk cId="2410455419" sldId="2147483952"/>
          </pc:sldLayoutMkLst>
        </pc:sldLayoutChg>
      </pc:sldMasterChg>
      <pc:sldMasterChg chg="add del addSldLayout delSldLayout modSldLayout">
        <pc:chgData name="VIPUL ROY" userId="ad4e332fe3967bd5" providerId="Windows Live" clId="Web-{DA9B1DE5-1925-42B8-A93D-DEF0DC44F9D8}" dt="2019-11-19T12:18:20.635" v="340"/>
        <pc:sldMasterMkLst>
          <pc:docMk/>
          <pc:sldMasterMk cId="34716749" sldId="2147483953"/>
        </pc:sldMasterMkLst>
        <pc:sldLayoutChg chg="add del mod replId">
          <pc:chgData name="VIPUL ROY" userId="ad4e332fe3967bd5" providerId="Windows Live" clId="Web-{DA9B1DE5-1925-42B8-A93D-DEF0DC44F9D8}" dt="2019-11-19T12:18:20.635" v="340"/>
          <pc:sldLayoutMkLst>
            <pc:docMk/>
            <pc:sldMasterMk cId="34716749" sldId="2147483953"/>
            <pc:sldLayoutMk cId="1185449405" sldId="2147483954"/>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3618537757" sldId="2147483955"/>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3238812144" sldId="2147483956"/>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3597086708" sldId="2147483957"/>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3113328943" sldId="2147483958"/>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2526693618" sldId="2147483959"/>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1705051296" sldId="2147483960"/>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2370760253" sldId="2147483961"/>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1650144686" sldId="2147483962"/>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190303665" sldId="2147483963"/>
          </pc:sldLayoutMkLst>
        </pc:sldLayoutChg>
        <pc:sldLayoutChg chg="add del mod replId">
          <pc:chgData name="VIPUL ROY" userId="ad4e332fe3967bd5" providerId="Windows Live" clId="Web-{DA9B1DE5-1925-42B8-A93D-DEF0DC44F9D8}" dt="2019-11-19T12:18:20.635" v="340"/>
          <pc:sldLayoutMkLst>
            <pc:docMk/>
            <pc:sldMasterMk cId="34716749" sldId="2147483953"/>
            <pc:sldLayoutMk cId="726441604" sldId="2147483964"/>
          </pc:sldLayoutMkLst>
        </pc:sldLayoutChg>
      </pc:sldMasterChg>
      <pc:sldMasterChg chg="add del addSldLayout delSldLayout modSldLayout">
        <pc:chgData name="VIPUL ROY" userId="ad4e332fe3967bd5" providerId="Windows Live" clId="Web-{DA9B1DE5-1925-42B8-A93D-DEF0DC44F9D8}" dt="2019-11-19T12:18:32.057" v="341"/>
        <pc:sldMasterMkLst>
          <pc:docMk/>
          <pc:sldMasterMk cId="2124662681" sldId="2147483965"/>
        </pc:sldMasterMkLst>
        <pc:sldLayoutChg chg="add del mod replId">
          <pc:chgData name="VIPUL ROY" userId="ad4e332fe3967bd5" providerId="Windows Live" clId="Web-{DA9B1DE5-1925-42B8-A93D-DEF0DC44F9D8}" dt="2019-11-19T12:18:32.057" v="341"/>
          <pc:sldLayoutMkLst>
            <pc:docMk/>
            <pc:sldMasterMk cId="2124662681" sldId="2147483965"/>
            <pc:sldLayoutMk cId="3400245808" sldId="2147483966"/>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2124752984" sldId="2147483967"/>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613219068" sldId="2147483968"/>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441335142" sldId="2147483969"/>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6722818" sldId="2147483970"/>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1735574604" sldId="2147483971"/>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1072884253" sldId="2147483972"/>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4228444571" sldId="2147483973"/>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3417580779" sldId="2147483974"/>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3551635416" sldId="2147483975"/>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2780967903" sldId="2147483976"/>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3429838515" sldId="2147483977"/>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1247889087" sldId="2147483978"/>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3069996703" sldId="2147483979"/>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695701371" sldId="2147483980"/>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2778679826" sldId="2147483981"/>
          </pc:sldLayoutMkLst>
        </pc:sldLayoutChg>
        <pc:sldLayoutChg chg="add del mod replId">
          <pc:chgData name="VIPUL ROY" userId="ad4e332fe3967bd5" providerId="Windows Live" clId="Web-{DA9B1DE5-1925-42B8-A93D-DEF0DC44F9D8}" dt="2019-11-19T12:18:32.057" v="341"/>
          <pc:sldLayoutMkLst>
            <pc:docMk/>
            <pc:sldMasterMk cId="2124662681" sldId="2147483965"/>
            <pc:sldLayoutMk cId="691811710" sldId="2147483982"/>
          </pc:sldLayoutMkLst>
        </pc:sldLayoutChg>
      </pc:sldMasterChg>
      <pc:sldMasterChg chg="add del addSldLayout delSldLayout modSldLayout">
        <pc:chgData name="VIPUL ROY" userId="ad4e332fe3967bd5" providerId="Windows Live" clId="Web-{DA9B1DE5-1925-42B8-A93D-DEF0DC44F9D8}" dt="2019-11-19T13:07:52.631" v="351"/>
        <pc:sldMasterMkLst>
          <pc:docMk/>
          <pc:sldMasterMk cId="2456520998" sldId="2147483983"/>
        </pc:sldMasterMkLst>
        <pc:sldLayoutChg chg="add del mod replId">
          <pc:chgData name="VIPUL ROY" userId="ad4e332fe3967bd5" providerId="Windows Live" clId="Web-{DA9B1DE5-1925-42B8-A93D-DEF0DC44F9D8}" dt="2019-11-19T13:07:52.631" v="351"/>
          <pc:sldLayoutMkLst>
            <pc:docMk/>
            <pc:sldMasterMk cId="2456520998" sldId="2147483983"/>
            <pc:sldLayoutMk cId="4069085721" sldId="2147483984"/>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3708349232" sldId="2147483985"/>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4177873357" sldId="2147483986"/>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1711606350" sldId="2147483987"/>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2349311526" sldId="2147483988"/>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4120302929" sldId="2147483989"/>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1989553929" sldId="2147483990"/>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2812750841" sldId="2147483991"/>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2287777400" sldId="2147483992"/>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913433031" sldId="2147483993"/>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3554326116" sldId="2147483994"/>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1585086921" sldId="2147483995"/>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2081066656" sldId="2147483996"/>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4057387111" sldId="2147483997"/>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358298862" sldId="2147483998"/>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4205944704" sldId="2147483999"/>
          </pc:sldLayoutMkLst>
        </pc:sldLayoutChg>
        <pc:sldLayoutChg chg="add del mod replId">
          <pc:chgData name="VIPUL ROY" userId="ad4e332fe3967bd5" providerId="Windows Live" clId="Web-{DA9B1DE5-1925-42B8-A93D-DEF0DC44F9D8}" dt="2019-11-19T13:07:52.631" v="351"/>
          <pc:sldLayoutMkLst>
            <pc:docMk/>
            <pc:sldMasterMk cId="2456520998" sldId="2147483983"/>
            <pc:sldLayoutMk cId="2807186711" sldId="2147484000"/>
          </pc:sldLayoutMkLst>
        </pc:sldLayoutChg>
      </pc:sldMasterChg>
      <pc:sldMasterChg chg="add del addSldLayout delSldLayout modSldLayout">
        <pc:chgData name="VIPUL ROY" userId="ad4e332fe3967bd5" providerId="Windows Live" clId="Web-{DA9B1DE5-1925-42B8-A93D-DEF0DC44F9D8}" dt="2019-11-19T13:07:58.584" v="352"/>
        <pc:sldMasterMkLst>
          <pc:docMk/>
          <pc:sldMasterMk cId="4051457394" sldId="2147484001"/>
        </pc:sldMasterMkLst>
        <pc:sldLayoutChg chg="add del mod replId">
          <pc:chgData name="VIPUL ROY" userId="ad4e332fe3967bd5" providerId="Windows Live" clId="Web-{DA9B1DE5-1925-42B8-A93D-DEF0DC44F9D8}" dt="2019-11-19T13:07:58.584" v="352"/>
          <pc:sldLayoutMkLst>
            <pc:docMk/>
            <pc:sldMasterMk cId="4051457394" sldId="2147484001"/>
            <pc:sldLayoutMk cId="1059219816" sldId="2147484002"/>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99868620" sldId="2147484003"/>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1855917958" sldId="2147484004"/>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1516631954" sldId="2147484005"/>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675703264" sldId="2147484006"/>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3465531223" sldId="2147484007"/>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4182728689" sldId="2147484008"/>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3470277036" sldId="2147484009"/>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848519633" sldId="2147484010"/>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1423222551" sldId="2147484011"/>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3061299906" sldId="2147484012"/>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2109723055" sldId="2147484013"/>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73507984" sldId="2147484014"/>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470594297" sldId="2147484015"/>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1054648793" sldId="2147484016"/>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355586775" sldId="2147484017"/>
          </pc:sldLayoutMkLst>
        </pc:sldLayoutChg>
        <pc:sldLayoutChg chg="add del mod replId">
          <pc:chgData name="VIPUL ROY" userId="ad4e332fe3967bd5" providerId="Windows Live" clId="Web-{DA9B1DE5-1925-42B8-A93D-DEF0DC44F9D8}" dt="2019-11-19T13:07:58.584" v="352"/>
          <pc:sldLayoutMkLst>
            <pc:docMk/>
            <pc:sldMasterMk cId="4051457394" sldId="2147484001"/>
            <pc:sldLayoutMk cId="3633308247" sldId="2147484018"/>
          </pc:sldLayoutMkLst>
        </pc:sldLayoutChg>
      </pc:sldMasterChg>
      <pc:sldMasterChg chg="add del addSldLayout delSldLayout modSldLayout">
        <pc:chgData name="VIPUL ROY" userId="ad4e332fe3967bd5" providerId="Windows Live" clId="Web-{DA9B1DE5-1925-42B8-A93D-DEF0DC44F9D8}" dt="2019-11-19T13:08:35.553" v="353"/>
        <pc:sldMasterMkLst>
          <pc:docMk/>
          <pc:sldMasterMk cId="3798138516" sldId="2147484019"/>
        </pc:sldMasterMkLst>
        <pc:sldLayoutChg chg="add del mod replId">
          <pc:chgData name="VIPUL ROY" userId="ad4e332fe3967bd5" providerId="Windows Live" clId="Web-{DA9B1DE5-1925-42B8-A93D-DEF0DC44F9D8}" dt="2019-11-19T13:08:35.553" v="353"/>
          <pc:sldLayoutMkLst>
            <pc:docMk/>
            <pc:sldMasterMk cId="3798138516" sldId="2147484019"/>
            <pc:sldLayoutMk cId="2347762131" sldId="2147484020"/>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1230960800" sldId="2147484021"/>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729093466" sldId="2147484022"/>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057094807" sldId="2147484023"/>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1951962142" sldId="2147484024"/>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2491888534" sldId="2147484025"/>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2329475534" sldId="2147484026"/>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995961491" sldId="2147484027"/>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057469195" sldId="2147484028"/>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52345435" sldId="2147484029"/>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335739118" sldId="2147484030"/>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3787488806" sldId="2147484031"/>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720628663" sldId="2147484032"/>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15513210" sldId="2147484033"/>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1511280620" sldId="2147484034"/>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2710863535" sldId="2147484035"/>
          </pc:sldLayoutMkLst>
        </pc:sldLayoutChg>
        <pc:sldLayoutChg chg="add del mod replId">
          <pc:chgData name="VIPUL ROY" userId="ad4e332fe3967bd5" providerId="Windows Live" clId="Web-{DA9B1DE5-1925-42B8-A93D-DEF0DC44F9D8}" dt="2019-11-19T13:08:35.553" v="353"/>
          <pc:sldLayoutMkLst>
            <pc:docMk/>
            <pc:sldMasterMk cId="3798138516" sldId="2147484019"/>
            <pc:sldLayoutMk cId="1425156502" sldId="2147484036"/>
          </pc:sldLayoutMkLst>
        </pc:sldLayoutChg>
      </pc:sldMasterChg>
      <pc:sldMasterChg chg="add del addSldLayout delSldLayout modSldLayout">
        <pc:chgData name="VIPUL ROY" userId="ad4e332fe3967bd5" providerId="Windows Live" clId="Web-{DA9B1DE5-1925-42B8-A93D-DEF0DC44F9D8}" dt="2019-11-19T13:23:49.921" v="789"/>
        <pc:sldMasterMkLst>
          <pc:docMk/>
          <pc:sldMasterMk cId="408867165" sldId="2147484037"/>
        </pc:sldMasterMkLst>
        <pc:sldLayoutChg chg="add del mod replId">
          <pc:chgData name="VIPUL ROY" userId="ad4e332fe3967bd5" providerId="Windows Live" clId="Web-{DA9B1DE5-1925-42B8-A93D-DEF0DC44F9D8}" dt="2019-11-19T13:23:49.921" v="789"/>
          <pc:sldLayoutMkLst>
            <pc:docMk/>
            <pc:sldMasterMk cId="408867165" sldId="2147484037"/>
            <pc:sldLayoutMk cId="2363031993" sldId="2147484038"/>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461064204" sldId="2147484039"/>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19917028" sldId="2147484040"/>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2687011521" sldId="2147484041"/>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270778435" sldId="2147484042"/>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3401993959" sldId="2147484043"/>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3021175369" sldId="2147484044"/>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1083026068" sldId="2147484045"/>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3885949148" sldId="2147484046"/>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4217176072" sldId="2147484047"/>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18239930" sldId="2147484048"/>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3034008302" sldId="2147484049"/>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3594813664" sldId="2147484050"/>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4076895788" sldId="2147484051"/>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2375661525" sldId="2147484052"/>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4216143574" sldId="2147484053"/>
          </pc:sldLayoutMkLst>
        </pc:sldLayoutChg>
        <pc:sldLayoutChg chg="add del mod replId">
          <pc:chgData name="VIPUL ROY" userId="ad4e332fe3967bd5" providerId="Windows Live" clId="Web-{DA9B1DE5-1925-42B8-A93D-DEF0DC44F9D8}" dt="2019-11-19T13:23:49.921" v="789"/>
          <pc:sldLayoutMkLst>
            <pc:docMk/>
            <pc:sldMasterMk cId="408867165" sldId="2147484037"/>
            <pc:sldLayoutMk cId="1116120939" sldId="2147484054"/>
          </pc:sldLayoutMkLst>
        </pc:sldLayoutChg>
      </pc:sldMasterChg>
      <pc:sldMasterChg chg="add del addSldLayout delSldLayout modSldLayout">
        <pc:chgData name="VIPUL ROY" userId="ad4e332fe3967bd5" providerId="Windows Live" clId="Web-{DA9B1DE5-1925-42B8-A93D-DEF0DC44F9D8}" dt="2019-11-19T13:24:29.577" v="790"/>
        <pc:sldMasterMkLst>
          <pc:docMk/>
          <pc:sldMasterMk cId="1758530429" sldId="2147484055"/>
        </pc:sldMasterMkLst>
        <pc:sldLayoutChg chg="add del mod replId">
          <pc:chgData name="VIPUL ROY" userId="ad4e332fe3967bd5" providerId="Windows Live" clId="Web-{DA9B1DE5-1925-42B8-A93D-DEF0DC44F9D8}" dt="2019-11-19T13:24:29.577" v="790"/>
          <pc:sldLayoutMkLst>
            <pc:docMk/>
            <pc:sldMasterMk cId="1758530429" sldId="2147484055"/>
            <pc:sldLayoutMk cId="2547766151" sldId="2147484056"/>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728521677" sldId="2147484057"/>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881223527" sldId="2147484058"/>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036765644" sldId="2147484059"/>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3189453039" sldId="2147484060"/>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801562932" sldId="2147484061"/>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069356429" sldId="2147484062"/>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761137937" sldId="2147484063"/>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1778538779" sldId="2147484064"/>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1547782937" sldId="2147484065"/>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1115692670" sldId="2147484066"/>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1835091900" sldId="2147484067"/>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168341111" sldId="2147484068"/>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2981178926" sldId="2147484069"/>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3427568684" sldId="2147484070"/>
          </pc:sldLayoutMkLst>
        </pc:sldLayoutChg>
        <pc:sldLayoutChg chg="add del mod replId">
          <pc:chgData name="VIPUL ROY" userId="ad4e332fe3967bd5" providerId="Windows Live" clId="Web-{DA9B1DE5-1925-42B8-A93D-DEF0DC44F9D8}" dt="2019-11-19T13:24:29.577" v="790"/>
          <pc:sldLayoutMkLst>
            <pc:docMk/>
            <pc:sldMasterMk cId="1758530429" sldId="2147484055"/>
            <pc:sldLayoutMk cId="4272524170" sldId="2147484071"/>
          </pc:sldLayoutMkLst>
        </pc:sldLayoutChg>
      </pc:sldMasterChg>
      <pc:sldMasterChg chg="add del addSldLayout delSldLayout modSldLayout">
        <pc:chgData name="VIPUL ROY" userId="ad4e332fe3967bd5" providerId="Windows Live" clId="Web-{DA9B1DE5-1925-42B8-A93D-DEF0DC44F9D8}" dt="2019-11-19T13:25:30.217" v="791"/>
        <pc:sldMasterMkLst>
          <pc:docMk/>
          <pc:sldMasterMk cId="2363783115" sldId="2147484072"/>
        </pc:sldMasterMkLst>
        <pc:sldLayoutChg chg="add del mod replId">
          <pc:chgData name="VIPUL ROY" userId="ad4e332fe3967bd5" providerId="Windows Live" clId="Web-{DA9B1DE5-1925-42B8-A93D-DEF0DC44F9D8}" dt="2019-11-19T13:25:30.217" v="791"/>
          <pc:sldLayoutMkLst>
            <pc:docMk/>
            <pc:sldMasterMk cId="2363783115" sldId="2147484072"/>
            <pc:sldLayoutMk cId="2707713897" sldId="2147484073"/>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1483372990" sldId="2147484074"/>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998775506" sldId="2147484075"/>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930174274" sldId="2147484076"/>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90794396" sldId="2147484077"/>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1851032383" sldId="2147484078"/>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096576434" sldId="2147484079"/>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078184447" sldId="2147484080"/>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446945513" sldId="2147484081"/>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3508739574" sldId="2147484082"/>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4107075071" sldId="2147484083"/>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925015418" sldId="2147484084"/>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2167572424" sldId="2147484085"/>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541541912" sldId="2147484086"/>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4178619293" sldId="2147484087"/>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612401191" sldId="2147484088"/>
          </pc:sldLayoutMkLst>
        </pc:sldLayoutChg>
        <pc:sldLayoutChg chg="add del mod replId">
          <pc:chgData name="VIPUL ROY" userId="ad4e332fe3967bd5" providerId="Windows Live" clId="Web-{DA9B1DE5-1925-42B8-A93D-DEF0DC44F9D8}" dt="2019-11-19T13:25:30.217" v="791"/>
          <pc:sldLayoutMkLst>
            <pc:docMk/>
            <pc:sldMasterMk cId="2363783115" sldId="2147484072"/>
            <pc:sldLayoutMk cId="4189336579" sldId="2147484089"/>
          </pc:sldLayoutMkLst>
        </pc:sldLayoutChg>
      </pc:sldMasterChg>
      <pc:sldMasterChg chg="add del addSldLayout delSldLayout modSldLayout">
        <pc:chgData name="VIPUL ROY" userId="ad4e332fe3967bd5" providerId="Windows Live" clId="Web-{DA9B1DE5-1925-42B8-A93D-DEF0DC44F9D8}" dt="2019-11-19T13:25:52.545" v="792"/>
        <pc:sldMasterMkLst>
          <pc:docMk/>
          <pc:sldMasterMk cId="2305021134" sldId="2147484090"/>
        </pc:sldMasterMkLst>
        <pc:sldLayoutChg chg="add del mod replId">
          <pc:chgData name="VIPUL ROY" userId="ad4e332fe3967bd5" providerId="Windows Live" clId="Web-{DA9B1DE5-1925-42B8-A93D-DEF0DC44F9D8}" dt="2019-11-19T13:25:52.545" v="792"/>
          <pc:sldLayoutMkLst>
            <pc:docMk/>
            <pc:sldMasterMk cId="2305021134" sldId="2147484090"/>
            <pc:sldLayoutMk cId="2205187117" sldId="2147484091"/>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896046847" sldId="2147484092"/>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1786739151" sldId="2147484093"/>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2756196241" sldId="2147484094"/>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1672671108" sldId="2147484095"/>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3122521967" sldId="2147484096"/>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146391474" sldId="2147484097"/>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3374699862" sldId="2147484098"/>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1514364369" sldId="2147484099"/>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2345955574" sldId="2147484100"/>
          </pc:sldLayoutMkLst>
        </pc:sldLayoutChg>
        <pc:sldLayoutChg chg="add del mod replId">
          <pc:chgData name="VIPUL ROY" userId="ad4e332fe3967bd5" providerId="Windows Live" clId="Web-{DA9B1DE5-1925-42B8-A93D-DEF0DC44F9D8}" dt="2019-11-19T13:25:52.545" v="792"/>
          <pc:sldLayoutMkLst>
            <pc:docMk/>
            <pc:sldMasterMk cId="2305021134" sldId="2147484090"/>
            <pc:sldLayoutMk cId="2104279799" sldId="2147484101"/>
          </pc:sldLayoutMkLst>
        </pc:sldLayoutChg>
      </pc:sldMasterChg>
      <pc:sldMasterChg chg="add del addSldLayout delSldLayout modSldLayout">
        <pc:chgData name="VIPUL ROY" userId="ad4e332fe3967bd5" providerId="Windows Live" clId="Web-{DA9B1DE5-1925-42B8-A93D-DEF0DC44F9D8}" dt="2019-11-19T13:26:17.983" v="793"/>
        <pc:sldMasterMkLst>
          <pc:docMk/>
          <pc:sldMasterMk cId="3545987471" sldId="2147484102"/>
        </pc:sldMasterMkLst>
        <pc:sldLayoutChg chg="add del mod replId">
          <pc:chgData name="VIPUL ROY" userId="ad4e332fe3967bd5" providerId="Windows Live" clId="Web-{DA9B1DE5-1925-42B8-A93D-DEF0DC44F9D8}" dt="2019-11-19T13:26:17.983" v="793"/>
          <pc:sldLayoutMkLst>
            <pc:docMk/>
            <pc:sldMasterMk cId="3545987471" sldId="2147484102"/>
            <pc:sldLayoutMk cId="62911350" sldId="2147484103"/>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788060826" sldId="2147484104"/>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3085368366" sldId="2147484105"/>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2286791558" sldId="2147484106"/>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1849677063" sldId="2147484107"/>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815981244" sldId="2147484108"/>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1344878198" sldId="2147484109"/>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880086512" sldId="2147484110"/>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352144169" sldId="2147484111"/>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601569202" sldId="2147484112"/>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2953629241" sldId="2147484113"/>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575914522" sldId="2147484114"/>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3350737641" sldId="2147484115"/>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4206161931" sldId="2147484116"/>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242142315" sldId="2147484117"/>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1847798563" sldId="2147484118"/>
          </pc:sldLayoutMkLst>
        </pc:sldLayoutChg>
        <pc:sldLayoutChg chg="add del mod replId">
          <pc:chgData name="VIPUL ROY" userId="ad4e332fe3967bd5" providerId="Windows Live" clId="Web-{DA9B1DE5-1925-42B8-A93D-DEF0DC44F9D8}" dt="2019-11-19T13:26:17.983" v="793"/>
          <pc:sldLayoutMkLst>
            <pc:docMk/>
            <pc:sldMasterMk cId="3545987471" sldId="2147484102"/>
            <pc:sldLayoutMk cId="436860952" sldId="2147484119"/>
          </pc:sldLayoutMkLst>
        </pc:sldLayoutChg>
      </pc:sldMasterChg>
      <pc:sldMasterChg chg="add del addSldLayout delSldLayout modSldLayout">
        <pc:chgData name="VIPUL ROY" userId="ad4e332fe3967bd5" providerId="Windows Live" clId="Web-{DA9B1DE5-1925-42B8-A93D-DEF0DC44F9D8}" dt="2019-11-19T13:26:38.014" v="794"/>
        <pc:sldMasterMkLst>
          <pc:docMk/>
          <pc:sldMasterMk cId="2952142686" sldId="2147484120"/>
        </pc:sldMasterMkLst>
        <pc:sldLayoutChg chg="add del mod replId">
          <pc:chgData name="VIPUL ROY" userId="ad4e332fe3967bd5" providerId="Windows Live" clId="Web-{DA9B1DE5-1925-42B8-A93D-DEF0DC44F9D8}" dt="2019-11-19T13:26:38.014" v="794"/>
          <pc:sldLayoutMkLst>
            <pc:docMk/>
            <pc:sldMasterMk cId="2952142686" sldId="2147484120"/>
            <pc:sldLayoutMk cId="2795309601" sldId="2147484121"/>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2360895171" sldId="2147484122"/>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2273495896" sldId="2147484123"/>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131807420" sldId="2147484124"/>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2833080264" sldId="2147484125"/>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3931609062" sldId="2147484126"/>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1078015738" sldId="2147484127"/>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1017689189" sldId="2147484128"/>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1294009657" sldId="2147484129"/>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4065163352" sldId="2147484130"/>
          </pc:sldLayoutMkLst>
        </pc:sldLayoutChg>
        <pc:sldLayoutChg chg="add del mod replId">
          <pc:chgData name="VIPUL ROY" userId="ad4e332fe3967bd5" providerId="Windows Live" clId="Web-{DA9B1DE5-1925-42B8-A93D-DEF0DC44F9D8}" dt="2019-11-19T13:26:38.014" v="794"/>
          <pc:sldLayoutMkLst>
            <pc:docMk/>
            <pc:sldMasterMk cId="2952142686" sldId="2147484120"/>
            <pc:sldLayoutMk cId="3469217443" sldId="2147484131"/>
          </pc:sldLayoutMkLst>
        </pc:sldLayoutChg>
      </pc:sldMasterChg>
      <pc:sldMasterChg chg="add del addSldLayout delSldLayout modSldLayout">
        <pc:chgData name="VIPUL ROY" userId="ad4e332fe3967bd5" providerId="Windows Live" clId="Web-{DA9B1DE5-1925-42B8-A93D-DEF0DC44F9D8}" dt="2019-11-19T13:26:45.029" v="795"/>
        <pc:sldMasterMkLst>
          <pc:docMk/>
          <pc:sldMasterMk cId="3563080343" sldId="2147484132"/>
        </pc:sldMasterMkLst>
        <pc:sldLayoutChg chg="add del mod replId">
          <pc:chgData name="VIPUL ROY" userId="ad4e332fe3967bd5" providerId="Windows Live" clId="Web-{DA9B1DE5-1925-42B8-A93D-DEF0DC44F9D8}" dt="2019-11-19T13:26:45.029" v="795"/>
          <pc:sldLayoutMkLst>
            <pc:docMk/>
            <pc:sldMasterMk cId="3563080343" sldId="2147484132"/>
            <pc:sldLayoutMk cId="1192172200" sldId="2147484133"/>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614134837" sldId="2147484134"/>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2886495715" sldId="2147484135"/>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1929841514" sldId="2147484136"/>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56184371" sldId="2147484137"/>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93298621" sldId="2147484138"/>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3766492288" sldId="2147484139"/>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1724670631" sldId="2147484140"/>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2187502086" sldId="2147484141"/>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3495009075" sldId="2147484142"/>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3445123019" sldId="2147484143"/>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2357496371" sldId="2147484144"/>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854762352" sldId="2147484145"/>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3422675775" sldId="2147484146"/>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312683320" sldId="2147484147"/>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88114339" sldId="2147484148"/>
          </pc:sldLayoutMkLst>
        </pc:sldLayoutChg>
        <pc:sldLayoutChg chg="add del mod replId">
          <pc:chgData name="VIPUL ROY" userId="ad4e332fe3967bd5" providerId="Windows Live" clId="Web-{DA9B1DE5-1925-42B8-A93D-DEF0DC44F9D8}" dt="2019-11-19T13:26:45.029" v="795"/>
          <pc:sldLayoutMkLst>
            <pc:docMk/>
            <pc:sldMasterMk cId="3563080343" sldId="2147484132"/>
            <pc:sldLayoutMk cId="2899410503" sldId="2147484149"/>
          </pc:sldLayoutMkLst>
        </pc:sldLayoutChg>
      </pc:sldMasterChg>
      <pc:sldMasterChg chg="add del addSldLayout delSldLayout modSldLayout">
        <pc:chgData name="VIPUL ROY" userId="ad4e332fe3967bd5" providerId="Windows Live" clId="Web-{DA9B1DE5-1925-42B8-A93D-DEF0DC44F9D8}" dt="2019-11-19T13:26:53.467" v="796"/>
        <pc:sldMasterMkLst>
          <pc:docMk/>
          <pc:sldMasterMk cId="3961627473" sldId="2147484150"/>
        </pc:sldMasterMkLst>
        <pc:sldLayoutChg chg="add del mod replId">
          <pc:chgData name="VIPUL ROY" userId="ad4e332fe3967bd5" providerId="Windows Live" clId="Web-{DA9B1DE5-1925-42B8-A93D-DEF0DC44F9D8}" dt="2019-11-19T13:26:53.467" v="796"/>
          <pc:sldLayoutMkLst>
            <pc:docMk/>
            <pc:sldMasterMk cId="3961627473" sldId="2147484150"/>
            <pc:sldLayoutMk cId="551478238" sldId="2147484151"/>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448418515" sldId="2147484152"/>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2399595554" sldId="2147484153"/>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1778346827" sldId="2147484154"/>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2029270878" sldId="2147484155"/>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420131480" sldId="2147484156"/>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2198190639" sldId="2147484157"/>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3647413548" sldId="2147484158"/>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4232976004" sldId="2147484159"/>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1164680681" sldId="2147484160"/>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2683467301" sldId="2147484161"/>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650019107" sldId="2147484162"/>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823630749" sldId="2147484163"/>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584214778" sldId="2147484164"/>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82874302" sldId="2147484165"/>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11804710" sldId="2147484166"/>
          </pc:sldLayoutMkLst>
        </pc:sldLayoutChg>
        <pc:sldLayoutChg chg="add del mod replId">
          <pc:chgData name="VIPUL ROY" userId="ad4e332fe3967bd5" providerId="Windows Live" clId="Web-{DA9B1DE5-1925-42B8-A93D-DEF0DC44F9D8}" dt="2019-11-19T13:26:53.467" v="796"/>
          <pc:sldLayoutMkLst>
            <pc:docMk/>
            <pc:sldMasterMk cId="3961627473" sldId="2147484150"/>
            <pc:sldLayoutMk cId="1515566252" sldId="2147484167"/>
          </pc:sldLayoutMkLst>
        </pc:sldLayoutChg>
      </pc:sldMasterChg>
      <pc:sldMasterChg chg="add del addSldLayout delSldLayout modSldLayout">
        <pc:chgData name="VIPUL ROY" userId="ad4e332fe3967bd5" providerId="Windows Live" clId="Web-{DA9B1DE5-1925-42B8-A93D-DEF0DC44F9D8}" dt="2019-11-19T13:27:08.201" v="797"/>
        <pc:sldMasterMkLst>
          <pc:docMk/>
          <pc:sldMasterMk cId="108319953" sldId="2147484168"/>
        </pc:sldMasterMkLst>
        <pc:sldLayoutChg chg="add del mod replId">
          <pc:chgData name="VIPUL ROY" userId="ad4e332fe3967bd5" providerId="Windows Live" clId="Web-{DA9B1DE5-1925-42B8-A93D-DEF0DC44F9D8}" dt="2019-11-19T13:27:08.201" v="797"/>
          <pc:sldLayoutMkLst>
            <pc:docMk/>
            <pc:sldMasterMk cId="108319953" sldId="2147484168"/>
            <pc:sldLayoutMk cId="939544818" sldId="2147484169"/>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58258294" sldId="2147484170"/>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3820785795" sldId="2147484171"/>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468878390" sldId="2147484172"/>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3345070835" sldId="2147484173"/>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100560331" sldId="2147484174"/>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203037478" sldId="2147484175"/>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517103916" sldId="2147484176"/>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3482254913" sldId="2147484177"/>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3859068131" sldId="2147484178"/>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264062995" sldId="2147484179"/>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1726562644" sldId="2147484180"/>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4160833350" sldId="2147484181"/>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2032273590" sldId="2147484182"/>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415062409" sldId="2147484183"/>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1151824294" sldId="2147484184"/>
          </pc:sldLayoutMkLst>
        </pc:sldLayoutChg>
        <pc:sldLayoutChg chg="add del mod replId">
          <pc:chgData name="VIPUL ROY" userId="ad4e332fe3967bd5" providerId="Windows Live" clId="Web-{DA9B1DE5-1925-42B8-A93D-DEF0DC44F9D8}" dt="2019-11-19T13:27:08.201" v="797"/>
          <pc:sldLayoutMkLst>
            <pc:docMk/>
            <pc:sldMasterMk cId="108319953" sldId="2147484168"/>
            <pc:sldLayoutMk cId="574576139" sldId="2147484185"/>
          </pc:sldLayoutMkLst>
        </pc:sldLayoutChg>
      </pc:sldMasterChg>
      <pc:sldMasterChg chg="add del addSldLayout delSldLayout modSldLayout">
        <pc:chgData name="VIPUL ROY" userId="ad4e332fe3967bd5" providerId="Windows Live" clId="Web-{DA9B1DE5-1925-42B8-A93D-DEF0DC44F9D8}" dt="2019-11-19T13:27:11.217" v="798"/>
        <pc:sldMasterMkLst>
          <pc:docMk/>
          <pc:sldMasterMk cId="3399530185" sldId="2147484186"/>
        </pc:sldMasterMkLst>
        <pc:sldLayoutChg chg="add del mod replId">
          <pc:chgData name="VIPUL ROY" userId="ad4e332fe3967bd5" providerId="Windows Live" clId="Web-{DA9B1DE5-1925-42B8-A93D-DEF0DC44F9D8}" dt="2019-11-19T13:27:11.217" v="798"/>
          <pc:sldLayoutMkLst>
            <pc:docMk/>
            <pc:sldMasterMk cId="3399530185" sldId="2147484186"/>
            <pc:sldLayoutMk cId="3201331512" sldId="2147484187"/>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965232168" sldId="2147484188"/>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4096815254" sldId="2147484189"/>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381195340" sldId="2147484190"/>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4236217267" sldId="2147484191"/>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1056971305" sldId="2147484192"/>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422979830" sldId="2147484193"/>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66717650" sldId="2147484194"/>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1096157370" sldId="2147484195"/>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219399880" sldId="2147484196"/>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4033186555" sldId="2147484197"/>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2362927652" sldId="2147484198"/>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4271798083" sldId="2147484199"/>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4467537" sldId="2147484200"/>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1076192765" sldId="2147484201"/>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3120270036" sldId="2147484202"/>
          </pc:sldLayoutMkLst>
        </pc:sldLayoutChg>
        <pc:sldLayoutChg chg="add del mod replId">
          <pc:chgData name="VIPUL ROY" userId="ad4e332fe3967bd5" providerId="Windows Live" clId="Web-{DA9B1DE5-1925-42B8-A93D-DEF0DC44F9D8}" dt="2019-11-19T13:27:11.217" v="798"/>
          <pc:sldLayoutMkLst>
            <pc:docMk/>
            <pc:sldMasterMk cId="3399530185" sldId="2147484186"/>
            <pc:sldLayoutMk cId="3009501138" sldId="2147484203"/>
          </pc:sldLayoutMkLst>
        </pc:sldLayoutChg>
      </pc:sldMasterChg>
      <pc:sldMasterChg chg="add del addSldLayout delSldLayout modSldLayout">
        <pc:chgData name="VIPUL ROY" userId="ad4e332fe3967bd5" providerId="Windows Live" clId="Web-{DA9B1DE5-1925-42B8-A93D-DEF0DC44F9D8}" dt="2019-11-19T13:27:41.795" v="799"/>
        <pc:sldMasterMkLst>
          <pc:docMk/>
          <pc:sldMasterMk cId="3352159428" sldId="2147484204"/>
        </pc:sldMasterMkLst>
        <pc:sldLayoutChg chg="add del mod replId">
          <pc:chgData name="VIPUL ROY" userId="ad4e332fe3967bd5" providerId="Windows Live" clId="Web-{DA9B1DE5-1925-42B8-A93D-DEF0DC44F9D8}" dt="2019-11-19T13:27:41.795" v="799"/>
          <pc:sldLayoutMkLst>
            <pc:docMk/>
            <pc:sldMasterMk cId="3352159428" sldId="2147484204"/>
            <pc:sldLayoutMk cId="2101959602" sldId="2147484205"/>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512109532" sldId="2147484206"/>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2150787847" sldId="2147484207"/>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324117132" sldId="2147484208"/>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52842448" sldId="2147484209"/>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3377806856" sldId="2147484210"/>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530991931" sldId="2147484211"/>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590026748" sldId="2147484212"/>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88558951" sldId="2147484213"/>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473316598" sldId="2147484214"/>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225911242" sldId="2147484215"/>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3020417762" sldId="2147484216"/>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97078465" sldId="2147484217"/>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2994276958" sldId="2147484218"/>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4275055442" sldId="2147484219"/>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4168524374" sldId="2147484220"/>
          </pc:sldLayoutMkLst>
        </pc:sldLayoutChg>
        <pc:sldLayoutChg chg="add del mod replId">
          <pc:chgData name="VIPUL ROY" userId="ad4e332fe3967bd5" providerId="Windows Live" clId="Web-{DA9B1DE5-1925-42B8-A93D-DEF0DC44F9D8}" dt="2019-11-19T13:27:41.795" v="799"/>
          <pc:sldLayoutMkLst>
            <pc:docMk/>
            <pc:sldMasterMk cId="3352159428" sldId="2147484204"/>
            <pc:sldLayoutMk cId="1514564325" sldId="2147484221"/>
          </pc:sldLayoutMkLst>
        </pc:sldLayoutChg>
      </pc:sldMasterChg>
      <pc:sldMasterChg chg="add del addSldLayout delSldLayout modSldLayout">
        <pc:chgData name="VIPUL ROY" userId="ad4e332fe3967bd5" providerId="Windows Live" clId="Web-{DA9B1DE5-1925-42B8-A93D-DEF0DC44F9D8}" dt="2019-11-19T13:41:28.882" v="800"/>
        <pc:sldMasterMkLst>
          <pc:docMk/>
          <pc:sldMasterMk cId="1667209895" sldId="2147484222"/>
        </pc:sldMasterMkLst>
        <pc:sldLayoutChg chg="add del mod replId">
          <pc:chgData name="VIPUL ROY" userId="ad4e332fe3967bd5" providerId="Windows Live" clId="Web-{DA9B1DE5-1925-42B8-A93D-DEF0DC44F9D8}" dt="2019-11-19T13:41:28.882" v="800"/>
          <pc:sldLayoutMkLst>
            <pc:docMk/>
            <pc:sldMasterMk cId="1667209895" sldId="2147484222"/>
            <pc:sldLayoutMk cId="1094028039" sldId="2147484223"/>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818886586" sldId="2147484224"/>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1095079525" sldId="2147484225"/>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4247459659" sldId="2147484226"/>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1616421737" sldId="2147484227"/>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4190357875" sldId="2147484228"/>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1531265465" sldId="2147484229"/>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2352690786" sldId="2147484230"/>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3761423054" sldId="2147484231"/>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3961614193" sldId="2147484232"/>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3482088316" sldId="2147484233"/>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810447622" sldId="2147484234"/>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3075964960" sldId="2147484235"/>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3233214776" sldId="2147484236"/>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2762267315" sldId="2147484237"/>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2475122818" sldId="2147484238"/>
          </pc:sldLayoutMkLst>
        </pc:sldLayoutChg>
        <pc:sldLayoutChg chg="add del mod replId">
          <pc:chgData name="VIPUL ROY" userId="ad4e332fe3967bd5" providerId="Windows Live" clId="Web-{DA9B1DE5-1925-42B8-A93D-DEF0DC44F9D8}" dt="2019-11-19T13:41:28.882" v="800"/>
          <pc:sldLayoutMkLst>
            <pc:docMk/>
            <pc:sldMasterMk cId="1667209895" sldId="2147484222"/>
            <pc:sldLayoutMk cId="1394464923" sldId="2147484239"/>
          </pc:sldLayoutMkLst>
        </pc:sldLayoutChg>
      </pc:sldMasterChg>
      <pc:sldMasterChg chg="add del addSldLayout delSldLayout modSldLayout">
        <pc:chgData name="VIPUL ROY" userId="ad4e332fe3967bd5" providerId="Windows Live" clId="Web-{DA9B1DE5-1925-42B8-A93D-DEF0DC44F9D8}" dt="2019-11-19T13:41:43.195" v="801"/>
        <pc:sldMasterMkLst>
          <pc:docMk/>
          <pc:sldMasterMk cId="3315096169" sldId="2147484240"/>
        </pc:sldMasterMkLst>
        <pc:sldLayoutChg chg="add del mod replId">
          <pc:chgData name="VIPUL ROY" userId="ad4e332fe3967bd5" providerId="Windows Live" clId="Web-{DA9B1DE5-1925-42B8-A93D-DEF0DC44F9D8}" dt="2019-11-19T13:41:43.195" v="801"/>
          <pc:sldLayoutMkLst>
            <pc:docMk/>
            <pc:sldMasterMk cId="3315096169" sldId="2147484240"/>
            <pc:sldLayoutMk cId="1984305847" sldId="2147484241"/>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4236384437" sldId="2147484242"/>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1297777786" sldId="2147484243"/>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1266288529" sldId="2147484244"/>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2863456650" sldId="2147484245"/>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4178260265" sldId="2147484246"/>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1499348617" sldId="2147484247"/>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1246588853" sldId="2147484248"/>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2279709436" sldId="2147484249"/>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970714670" sldId="2147484250"/>
          </pc:sldLayoutMkLst>
        </pc:sldLayoutChg>
        <pc:sldLayoutChg chg="add del mod replId">
          <pc:chgData name="VIPUL ROY" userId="ad4e332fe3967bd5" providerId="Windows Live" clId="Web-{DA9B1DE5-1925-42B8-A93D-DEF0DC44F9D8}" dt="2019-11-19T13:41:43.195" v="801"/>
          <pc:sldLayoutMkLst>
            <pc:docMk/>
            <pc:sldMasterMk cId="3315096169" sldId="2147484240"/>
            <pc:sldLayoutMk cId="3305140244" sldId="2147484251"/>
          </pc:sldLayoutMkLst>
        </pc:sldLayoutChg>
      </pc:sldMasterChg>
      <pc:sldMasterChg chg="add del addSldLayout delSldLayout modSldLayout">
        <pc:chgData name="VIPUL ROY" userId="ad4e332fe3967bd5" providerId="Windows Live" clId="Web-{DA9B1DE5-1925-42B8-A93D-DEF0DC44F9D8}" dt="2019-11-19T13:41:56.304" v="802"/>
        <pc:sldMasterMkLst>
          <pc:docMk/>
          <pc:sldMasterMk cId="820122659" sldId="2147484252"/>
        </pc:sldMasterMkLst>
        <pc:sldLayoutChg chg="add del mod replId">
          <pc:chgData name="VIPUL ROY" userId="ad4e332fe3967bd5" providerId="Windows Live" clId="Web-{DA9B1DE5-1925-42B8-A93D-DEF0DC44F9D8}" dt="2019-11-19T13:41:56.304" v="802"/>
          <pc:sldLayoutMkLst>
            <pc:docMk/>
            <pc:sldMasterMk cId="820122659" sldId="2147484252"/>
            <pc:sldLayoutMk cId="1201724044" sldId="2147484253"/>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2724228918" sldId="2147484254"/>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624184697" sldId="2147484255"/>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584747892" sldId="2147484256"/>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2341212284" sldId="2147484257"/>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2757750000" sldId="2147484258"/>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449353651" sldId="2147484259"/>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551145071" sldId="2147484260"/>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77626240" sldId="2147484261"/>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1881873562" sldId="2147484262"/>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2417874287" sldId="2147484263"/>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3870222875" sldId="2147484264"/>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1836460580" sldId="2147484265"/>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2448527027" sldId="2147484266"/>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1454171113" sldId="2147484267"/>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1872771286" sldId="2147484268"/>
          </pc:sldLayoutMkLst>
        </pc:sldLayoutChg>
        <pc:sldLayoutChg chg="add del mod replId">
          <pc:chgData name="VIPUL ROY" userId="ad4e332fe3967bd5" providerId="Windows Live" clId="Web-{DA9B1DE5-1925-42B8-A93D-DEF0DC44F9D8}" dt="2019-11-19T13:41:56.304" v="802"/>
          <pc:sldLayoutMkLst>
            <pc:docMk/>
            <pc:sldMasterMk cId="820122659" sldId="2147484252"/>
            <pc:sldLayoutMk cId="3228577743" sldId="2147484269"/>
          </pc:sldLayoutMkLst>
        </pc:sldLayoutChg>
      </pc:sldMasterChg>
      <pc:sldMasterChg chg="add del addSldLayout delSldLayout modSldLayout">
        <pc:chgData name="VIPUL ROY" userId="ad4e332fe3967bd5" providerId="Windows Live" clId="Web-{DA9B1DE5-1925-42B8-A93D-DEF0DC44F9D8}" dt="2019-11-19T13:42:48.366" v="803"/>
        <pc:sldMasterMkLst>
          <pc:docMk/>
          <pc:sldMasterMk cId="1279401724" sldId="2147484270"/>
        </pc:sldMasterMkLst>
        <pc:sldLayoutChg chg="add del mod replId">
          <pc:chgData name="VIPUL ROY" userId="ad4e332fe3967bd5" providerId="Windows Live" clId="Web-{DA9B1DE5-1925-42B8-A93D-DEF0DC44F9D8}" dt="2019-11-19T13:42:48.366" v="803"/>
          <pc:sldLayoutMkLst>
            <pc:docMk/>
            <pc:sldMasterMk cId="1279401724" sldId="2147484270"/>
            <pc:sldLayoutMk cId="2085557755" sldId="2147484271"/>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2622566765" sldId="2147484272"/>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3657577195" sldId="2147484273"/>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1900027067" sldId="2147484274"/>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4039742717" sldId="2147484275"/>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2924712022" sldId="2147484276"/>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2558086725" sldId="2147484277"/>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552737476" sldId="2147484278"/>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3786097245" sldId="2147484279"/>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3075554583" sldId="2147484280"/>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637628797" sldId="2147484281"/>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9908169" sldId="2147484282"/>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3336502779" sldId="2147484283"/>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3817513096" sldId="2147484284"/>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4099238199" sldId="2147484285"/>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2645916442" sldId="2147484286"/>
          </pc:sldLayoutMkLst>
        </pc:sldLayoutChg>
        <pc:sldLayoutChg chg="add del mod replId">
          <pc:chgData name="VIPUL ROY" userId="ad4e332fe3967bd5" providerId="Windows Live" clId="Web-{DA9B1DE5-1925-42B8-A93D-DEF0DC44F9D8}" dt="2019-11-19T13:42:48.366" v="803"/>
          <pc:sldLayoutMkLst>
            <pc:docMk/>
            <pc:sldMasterMk cId="1279401724" sldId="2147484270"/>
            <pc:sldLayoutMk cId="928717171" sldId="2147484287"/>
          </pc:sldLayoutMkLst>
        </pc:sldLayoutChg>
      </pc:sldMasterChg>
      <pc:sldMasterChg chg="add del addSldLayout delSldLayout modSldLayout">
        <pc:chgData name="VIPUL ROY" userId="ad4e332fe3967bd5" providerId="Windows Live" clId="Web-{DA9B1DE5-1925-42B8-A93D-DEF0DC44F9D8}" dt="2019-11-19T13:44:02.538" v="804"/>
        <pc:sldMasterMkLst>
          <pc:docMk/>
          <pc:sldMasterMk cId="678283298" sldId="2147484288"/>
        </pc:sldMasterMkLst>
        <pc:sldLayoutChg chg="add del mod replId">
          <pc:chgData name="VIPUL ROY" userId="ad4e332fe3967bd5" providerId="Windows Live" clId="Web-{DA9B1DE5-1925-42B8-A93D-DEF0DC44F9D8}" dt="2019-11-19T13:44:02.538" v="804"/>
          <pc:sldLayoutMkLst>
            <pc:docMk/>
            <pc:sldMasterMk cId="678283298" sldId="2147484288"/>
            <pc:sldLayoutMk cId="3260036821" sldId="2147484289"/>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707383528" sldId="2147484290"/>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1027202978" sldId="2147484291"/>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091289691" sldId="2147484292"/>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4288833516" sldId="2147484293"/>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4134691591" sldId="2147484294"/>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066203546" sldId="2147484295"/>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480119162" sldId="2147484296"/>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698883444" sldId="2147484297"/>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2061527313" sldId="2147484298"/>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1846135905" sldId="2147484299"/>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487821292" sldId="2147484300"/>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483339945" sldId="2147484301"/>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4246505866" sldId="2147484302"/>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624053177" sldId="2147484303"/>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3746833648" sldId="2147484304"/>
          </pc:sldLayoutMkLst>
        </pc:sldLayoutChg>
        <pc:sldLayoutChg chg="add del mod replId">
          <pc:chgData name="VIPUL ROY" userId="ad4e332fe3967bd5" providerId="Windows Live" clId="Web-{DA9B1DE5-1925-42B8-A93D-DEF0DC44F9D8}" dt="2019-11-19T13:44:02.538" v="804"/>
          <pc:sldLayoutMkLst>
            <pc:docMk/>
            <pc:sldMasterMk cId="678283298" sldId="2147484288"/>
            <pc:sldLayoutMk cId="1746660872" sldId="2147484305"/>
          </pc:sldLayoutMkLst>
        </pc:sldLayoutChg>
      </pc:sldMasterChg>
      <pc:sldMasterChg chg="add del addSldLayout delSldLayout modSldLayout">
        <pc:chgData name="VIPUL ROY" userId="ad4e332fe3967bd5" providerId="Windows Live" clId="Web-{DA9B1DE5-1925-42B8-A93D-DEF0DC44F9D8}" dt="2019-11-19T13:44:58.678" v="807"/>
        <pc:sldMasterMkLst>
          <pc:docMk/>
          <pc:sldMasterMk cId="2906526304" sldId="2147484306"/>
        </pc:sldMasterMkLst>
        <pc:sldLayoutChg chg="add del mod replId">
          <pc:chgData name="VIPUL ROY" userId="ad4e332fe3967bd5" providerId="Windows Live" clId="Web-{DA9B1DE5-1925-42B8-A93D-DEF0DC44F9D8}" dt="2019-11-19T13:44:58.678" v="807"/>
          <pc:sldLayoutMkLst>
            <pc:docMk/>
            <pc:sldMasterMk cId="2906526304" sldId="2147484306"/>
            <pc:sldLayoutMk cId="1448499553" sldId="2147484307"/>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2935794350" sldId="2147484308"/>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2972928449" sldId="2147484309"/>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1867162351" sldId="2147484310"/>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1138221692" sldId="2147484311"/>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3611589018" sldId="2147484312"/>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2584953934" sldId="2147484313"/>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3621534370" sldId="2147484314"/>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4090987459" sldId="2147484315"/>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3804531004" sldId="2147484316"/>
          </pc:sldLayoutMkLst>
        </pc:sldLayoutChg>
        <pc:sldLayoutChg chg="add del mod replId">
          <pc:chgData name="VIPUL ROY" userId="ad4e332fe3967bd5" providerId="Windows Live" clId="Web-{DA9B1DE5-1925-42B8-A93D-DEF0DC44F9D8}" dt="2019-11-19T13:44:58.678" v="807"/>
          <pc:sldLayoutMkLst>
            <pc:docMk/>
            <pc:sldMasterMk cId="2906526304" sldId="2147484306"/>
            <pc:sldLayoutMk cId="3902084780" sldId="2147484317"/>
          </pc:sldLayoutMkLst>
        </pc:sldLayoutChg>
      </pc:sldMasterChg>
      <pc:sldMasterChg chg="add del addSldLayout delSldLayout modSldLayout">
        <pc:chgData name="VIPUL ROY" userId="ad4e332fe3967bd5" providerId="Windows Live" clId="Web-{DA9B1DE5-1925-42B8-A93D-DEF0DC44F9D8}" dt="2019-11-19T13:45:25.756" v="808"/>
        <pc:sldMasterMkLst>
          <pc:docMk/>
          <pc:sldMasterMk cId="4120310956" sldId="2147484318"/>
        </pc:sldMasterMkLst>
        <pc:sldLayoutChg chg="add del mod replId">
          <pc:chgData name="VIPUL ROY" userId="ad4e332fe3967bd5" providerId="Windows Live" clId="Web-{DA9B1DE5-1925-42B8-A93D-DEF0DC44F9D8}" dt="2019-11-19T13:45:25.756" v="808"/>
          <pc:sldLayoutMkLst>
            <pc:docMk/>
            <pc:sldMasterMk cId="4120310956" sldId="2147484318"/>
            <pc:sldLayoutMk cId="3387983177" sldId="2147484319"/>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2125762486" sldId="2147484320"/>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2738149768" sldId="2147484321"/>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2431294432" sldId="2147484322"/>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3914994475" sldId="2147484323"/>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2899526375" sldId="2147484324"/>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3018761127" sldId="2147484325"/>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1945754288" sldId="2147484326"/>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1981074822" sldId="2147484327"/>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1452058828" sldId="2147484328"/>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3322503305" sldId="2147484329"/>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3544429139" sldId="2147484330"/>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531858422" sldId="2147484331"/>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205753805" sldId="2147484332"/>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1555335944" sldId="2147484333"/>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12187926" sldId="2147484334"/>
          </pc:sldLayoutMkLst>
        </pc:sldLayoutChg>
        <pc:sldLayoutChg chg="add del mod replId">
          <pc:chgData name="VIPUL ROY" userId="ad4e332fe3967bd5" providerId="Windows Live" clId="Web-{DA9B1DE5-1925-42B8-A93D-DEF0DC44F9D8}" dt="2019-11-19T13:45:25.756" v="808"/>
          <pc:sldLayoutMkLst>
            <pc:docMk/>
            <pc:sldMasterMk cId="4120310956" sldId="2147484318"/>
            <pc:sldLayoutMk cId="3384411106" sldId="2147484335"/>
          </pc:sldLayoutMkLst>
        </pc:sldLayoutChg>
      </pc:sldMasterChg>
      <pc:sldMasterChg chg="add del addSldLayout delSldLayout modSldLayout">
        <pc:chgData name="VIPUL ROY" userId="ad4e332fe3967bd5" providerId="Windows Live" clId="Web-{DA9B1DE5-1925-42B8-A93D-DEF0DC44F9D8}" dt="2019-11-19T13:45:30.115" v="809"/>
        <pc:sldMasterMkLst>
          <pc:docMk/>
          <pc:sldMasterMk cId="2418301054" sldId="2147484336"/>
        </pc:sldMasterMkLst>
        <pc:sldLayoutChg chg="add del mod replId">
          <pc:chgData name="VIPUL ROY" userId="ad4e332fe3967bd5" providerId="Windows Live" clId="Web-{DA9B1DE5-1925-42B8-A93D-DEF0DC44F9D8}" dt="2019-11-19T13:45:30.115" v="809"/>
          <pc:sldLayoutMkLst>
            <pc:docMk/>
            <pc:sldMasterMk cId="2418301054" sldId="2147484336"/>
            <pc:sldLayoutMk cId="1249117119" sldId="2147484337"/>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570220281" sldId="2147484338"/>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325116479" sldId="2147484339"/>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144071781" sldId="2147484340"/>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2521695537" sldId="2147484341"/>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789550576" sldId="2147484342"/>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861413859" sldId="2147484343"/>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2904558672" sldId="2147484344"/>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666418976" sldId="2147484345"/>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1260021252" sldId="2147484346"/>
          </pc:sldLayoutMkLst>
        </pc:sldLayoutChg>
        <pc:sldLayoutChg chg="add del mod replId">
          <pc:chgData name="VIPUL ROY" userId="ad4e332fe3967bd5" providerId="Windows Live" clId="Web-{DA9B1DE5-1925-42B8-A93D-DEF0DC44F9D8}" dt="2019-11-19T13:45:30.115" v="809"/>
          <pc:sldLayoutMkLst>
            <pc:docMk/>
            <pc:sldMasterMk cId="2418301054" sldId="2147484336"/>
            <pc:sldLayoutMk cId="966123027" sldId="2147484347"/>
          </pc:sldLayoutMkLst>
        </pc:sldLayoutChg>
      </pc:sldMasterChg>
      <pc:sldMasterChg chg="add addSldLayout modSldLayout">
        <pc:chgData name="VIPUL ROY" userId="ad4e332fe3967bd5" providerId="Windows Live" clId="Web-{DA9B1DE5-1925-42B8-A93D-DEF0DC44F9D8}" dt="2019-11-19T13:45:30.115" v="809"/>
        <pc:sldMasterMkLst>
          <pc:docMk/>
          <pc:sldMasterMk cId="4264577119" sldId="2147484348"/>
        </pc:sldMasterMkLst>
        <pc:sldLayoutChg chg="add mod replId">
          <pc:chgData name="VIPUL ROY" userId="ad4e332fe3967bd5" providerId="Windows Live" clId="Web-{DA9B1DE5-1925-42B8-A93D-DEF0DC44F9D8}" dt="2019-11-19T13:45:30.115" v="809"/>
          <pc:sldLayoutMkLst>
            <pc:docMk/>
            <pc:sldMasterMk cId="4264577119" sldId="2147484348"/>
            <pc:sldLayoutMk cId="4211641791" sldId="2147484349"/>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2096509764" sldId="2147484350"/>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3476861667" sldId="2147484351"/>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656037060" sldId="2147484352"/>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3534930467" sldId="2147484353"/>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201198613" sldId="2147484354"/>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1554671952" sldId="2147484355"/>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160745876" sldId="2147484356"/>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1888475660" sldId="2147484357"/>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3788106117" sldId="2147484358"/>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407229829" sldId="2147484359"/>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1003547902" sldId="2147484360"/>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2104423258" sldId="2147484361"/>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4220536974" sldId="2147484362"/>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164970078" sldId="2147484363"/>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2725685810" sldId="2147484364"/>
          </pc:sldLayoutMkLst>
        </pc:sldLayoutChg>
        <pc:sldLayoutChg chg="add mod replId">
          <pc:chgData name="VIPUL ROY" userId="ad4e332fe3967bd5" providerId="Windows Live" clId="Web-{DA9B1DE5-1925-42B8-A93D-DEF0DC44F9D8}" dt="2019-11-19T13:45:30.115" v="809"/>
          <pc:sldLayoutMkLst>
            <pc:docMk/>
            <pc:sldMasterMk cId="4264577119" sldId="2147484348"/>
            <pc:sldLayoutMk cId="3169252515" sldId="2147484365"/>
          </pc:sldLayoutMkLst>
        </pc:sldLayoutChg>
      </pc:sldMasterChg>
    </pc:docChg>
  </pc:docChgLst>
  <pc:docChgLst>
    <pc:chgData name="VIPUL ROY" userId="ad4e332fe3967bd5" providerId="Windows Live" clId="Web-{93F11C19-2B6E-4E83-861F-679F38CC44C7}"/>
    <pc:docChg chg="modSld addMainMaster delMainMaster">
      <pc:chgData name="VIPUL ROY" userId="ad4e332fe3967bd5" providerId="Windows Live" clId="Web-{93F11C19-2B6E-4E83-861F-679F38CC44C7}" dt="2019-11-18T14:23:35.715" v="4"/>
      <pc:docMkLst>
        <pc:docMk/>
      </pc:docMkLst>
      <pc:sldChg chg="addSp delSp modSp mod modClrScheme delDesignElem chgLayout">
        <pc:chgData name="VIPUL ROY" userId="ad4e332fe3967bd5" providerId="Windows Live" clId="Web-{93F11C19-2B6E-4E83-861F-679F38CC44C7}" dt="2019-11-18T14:23:35.715" v="4"/>
        <pc:sldMkLst>
          <pc:docMk/>
          <pc:sldMk cId="109857222" sldId="256"/>
        </pc:sldMkLst>
        <pc:spChg chg="mod ord">
          <ac:chgData name="VIPUL ROY" userId="ad4e332fe3967bd5" providerId="Windows Live" clId="Web-{93F11C19-2B6E-4E83-861F-679F38CC44C7}" dt="2019-11-18T14:23:35.715" v="4"/>
          <ac:spMkLst>
            <pc:docMk/>
            <pc:sldMk cId="109857222" sldId="256"/>
            <ac:spMk id="2" creationId="{00000000-0000-0000-0000-000000000000}"/>
          </ac:spMkLst>
        </pc:spChg>
        <pc:spChg chg="mod ord">
          <ac:chgData name="VIPUL ROY" userId="ad4e332fe3967bd5" providerId="Windows Live" clId="Web-{93F11C19-2B6E-4E83-861F-679F38CC44C7}" dt="2019-11-18T14:23:35.715" v="4"/>
          <ac:spMkLst>
            <pc:docMk/>
            <pc:sldMk cId="109857222" sldId="256"/>
            <ac:spMk id="3" creationId="{00000000-0000-0000-0000-000000000000}"/>
          </ac:spMkLst>
        </pc:spChg>
        <pc:spChg chg="add">
          <ac:chgData name="VIPUL ROY" userId="ad4e332fe3967bd5" providerId="Windows Live" clId="Web-{93F11C19-2B6E-4E83-861F-679F38CC44C7}" dt="2019-11-18T14:23:35.715" v="4"/>
          <ac:spMkLst>
            <pc:docMk/>
            <pc:sldMk cId="109857222" sldId="256"/>
            <ac:spMk id="6" creationId="{26B4480E-B7FF-4481-890E-043A69AE6FE2}"/>
          </ac:spMkLst>
        </pc:spChg>
        <pc:spChg chg="add">
          <ac:chgData name="VIPUL ROY" userId="ad4e332fe3967bd5" providerId="Windows Live" clId="Web-{93F11C19-2B6E-4E83-861F-679F38CC44C7}" dt="2019-11-18T14:23:35.715" v="4"/>
          <ac:spMkLst>
            <pc:docMk/>
            <pc:sldMk cId="109857222" sldId="256"/>
            <ac:spMk id="7" creationId="{64C13BAB-7C00-4D21-A857-E3D41C0A2A66}"/>
          </ac:spMkLst>
        </pc:spChg>
        <pc:spChg chg="add">
          <ac:chgData name="VIPUL ROY" userId="ad4e332fe3967bd5" providerId="Windows Live" clId="Web-{93F11C19-2B6E-4E83-861F-679F38CC44C7}" dt="2019-11-18T14:23:35.715" v="4"/>
          <ac:spMkLst>
            <pc:docMk/>
            <pc:sldMk cId="109857222" sldId="256"/>
            <ac:spMk id="8" creationId="{1F1FF39A-AC3C-4066-9D4C-519AA22812EA}"/>
          </ac:spMkLst>
        </pc:spChg>
        <pc:spChg chg="del">
          <ac:chgData name="VIPUL ROY" userId="ad4e332fe3967bd5" providerId="Windows Live" clId="Web-{93F11C19-2B6E-4E83-861F-679F38CC44C7}" dt="2019-11-18T14:22:24.387" v="3"/>
          <ac:spMkLst>
            <pc:docMk/>
            <pc:sldMk cId="109857222" sldId="256"/>
            <ac:spMk id="9" creationId="{DB4A12B6-EF0D-43E8-8C17-4FAD4D2766E4}"/>
          </ac:spMkLst>
        </pc:spChg>
        <pc:spChg chg="del">
          <ac:chgData name="VIPUL ROY" userId="ad4e332fe3967bd5" providerId="Windows Live" clId="Web-{93F11C19-2B6E-4E83-861F-679F38CC44C7}" dt="2019-11-18T14:22:24.387" v="3"/>
          <ac:spMkLst>
            <pc:docMk/>
            <pc:sldMk cId="109857222" sldId="256"/>
            <ac:spMk id="11" creationId="{AE107525-0C02-447F-8A3F-553320A7230E}"/>
          </ac:spMkLst>
        </pc:spChg>
        <pc:spChg chg="del">
          <ac:chgData name="VIPUL ROY" userId="ad4e332fe3967bd5" providerId="Windows Live" clId="Web-{93F11C19-2B6E-4E83-861F-679F38CC44C7}" dt="2019-11-18T14:22:24.387" v="3"/>
          <ac:spMkLst>
            <pc:docMk/>
            <pc:sldMk cId="109857222" sldId="256"/>
            <ac:spMk id="13" creationId="{AB7A42E3-05D8-4A0B-9D4E-20EF581E57C0}"/>
          </ac:spMkLst>
        </pc:spChg>
        <pc:picChg chg="mod">
          <ac:chgData name="VIPUL ROY" userId="ad4e332fe3967bd5" providerId="Windows Live" clId="Web-{93F11C19-2B6E-4E83-861F-679F38CC44C7}" dt="2019-11-18T14:23:35.715" v="4"/>
          <ac:picMkLst>
            <pc:docMk/>
            <pc:sldMk cId="109857222" sldId="256"/>
            <ac:picMk id="4" creationId="{2C5AF82B-94E6-4909-9D6F-669B4CD055EE}"/>
          </ac:picMkLst>
        </pc:picChg>
        <pc:cxnChg chg="del">
          <ac:chgData name="VIPUL ROY" userId="ad4e332fe3967bd5" providerId="Windows Live" clId="Web-{93F11C19-2B6E-4E83-861F-679F38CC44C7}" dt="2019-11-18T14:22:24.387" v="3"/>
          <ac:cxnSpMkLst>
            <pc:docMk/>
            <pc:sldMk cId="109857222" sldId="256"/>
            <ac:cxnSpMk id="15" creationId="{6EE9A54B-189D-4645-8254-FDC4210EC6DB}"/>
          </ac:cxnSpMkLst>
        </pc:cxnChg>
        <pc:cxnChg chg="del">
          <ac:chgData name="VIPUL ROY" userId="ad4e332fe3967bd5" providerId="Windows Live" clId="Web-{93F11C19-2B6E-4E83-861F-679F38CC44C7}" dt="2019-11-18T14:22:24.387" v="3"/>
          <ac:cxnSpMkLst>
            <pc:docMk/>
            <pc:sldMk cId="109857222" sldId="256"/>
            <ac:cxnSpMk id="17" creationId="{511CE48F-D5E4-4520-AF1E-8F85CFBDA596}"/>
          </ac:cxnSpMkLst>
        </pc:cxnChg>
        <pc:cxnChg chg="del">
          <ac:chgData name="VIPUL ROY" userId="ad4e332fe3967bd5" providerId="Windows Live" clId="Web-{93F11C19-2B6E-4E83-861F-679F38CC44C7}" dt="2019-11-18T14:22:24.387" v="3"/>
          <ac:cxnSpMkLst>
            <pc:docMk/>
            <pc:sldMk cId="109857222" sldId="256"/>
            <ac:cxnSpMk id="19" creationId="{41448851-39AD-4943-BF9C-C50704E08377}"/>
          </ac:cxnSpMkLst>
        </pc:cxnChg>
      </pc:sldChg>
      <pc:sldMasterChg chg="del delSldLayout">
        <pc:chgData name="VIPUL ROY" userId="ad4e332fe3967bd5" providerId="Windows Live" clId="Web-{93F11C19-2B6E-4E83-861F-679F38CC44C7}" dt="2019-11-18T14:22:24.387" v="3"/>
        <pc:sldMasterMkLst>
          <pc:docMk/>
          <pc:sldMasterMk cId="3699592396" sldId="2147483672"/>
        </pc:sldMasterMkLst>
        <pc:sldLayoutChg chg="del">
          <pc:chgData name="VIPUL ROY" userId="ad4e332fe3967bd5" providerId="Windows Live" clId="Web-{93F11C19-2B6E-4E83-861F-679F38CC44C7}" dt="2019-11-18T14:22:24.387" v="3"/>
          <pc:sldLayoutMkLst>
            <pc:docMk/>
            <pc:sldMasterMk cId="3699592396" sldId="2147483672"/>
            <pc:sldLayoutMk cId="152485895" sldId="2147483673"/>
          </pc:sldLayoutMkLst>
        </pc:sldLayoutChg>
        <pc:sldLayoutChg chg="del">
          <pc:chgData name="VIPUL ROY" userId="ad4e332fe3967bd5" providerId="Windows Live" clId="Web-{93F11C19-2B6E-4E83-861F-679F38CC44C7}" dt="2019-11-18T14:22:24.387" v="3"/>
          <pc:sldLayoutMkLst>
            <pc:docMk/>
            <pc:sldMasterMk cId="3699592396" sldId="2147483672"/>
            <pc:sldLayoutMk cId="1040362839" sldId="2147483674"/>
          </pc:sldLayoutMkLst>
        </pc:sldLayoutChg>
        <pc:sldLayoutChg chg="del">
          <pc:chgData name="VIPUL ROY" userId="ad4e332fe3967bd5" providerId="Windows Live" clId="Web-{93F11C19-2B6E-4E83-861F-679F38CC44C7}" dt="2019-11-18T14:22:24.387" v="3"/>
          <pc:sldLayoutMkLst>
            <pc:docMk/>
            <pc:sldMasterMk cId="3699592396" sldId="2147483672"/>
            <pc:sldLayoutMk cId="3578896914" sldId="2147483675"/>
          </pc:sldLayoutMkLst>
        </pc:sldLayoutChg>
        <pc:sldLayoutChg chg="del">
          <pc:chgData name="VIPUL ROY" userId="ad4e332fe3967bd5" providerId="Windows Live" clId="Web-{93F11C19-2B6E-4E83-861F-679F38CC44C7}" dt="2019-11-18T14:22:24.387" v="3"/>
          <pc:sldLayoutMkLst>
            <pc:docMk/>
            <pc:sldMasterMk cId="3699592396" sldId="2147483672"/>
            <pc:sldLayoutMk cId="110858300" sldId="2147483676"/>
          </pc:sldLayoutMkLst>
        </pc:sldLayoutChg>
        <pc:sldLayoutChg chg="del">
          <pc:chgData name="VIPUL ROY" userId="ad4e332fe3967bd5" providerId="Windows Live" clId="Web-{93F11C19-2B6E-4E83-861F-679F38CC44C7}" dt="2019-11-18T14:22:24.387" v="3"/>
          <pc:sldLayoutMkLst>
            <pc:docMk/>
            <pc:sldMasterMk cId="3699592396" sldId="2147483672"/>
            <pc:sldLayoutMk cId="3226484087" sldId="2147483677"/>
          </pc:sldLayoutMkLst>
        </pc:sldLayoutChg>
        <pc:sldLayoutChg chg="del">
          <pc:chgData name="VIPUL ROY" userId="ad4e332fe3967bd5" providerId="Windows Live" clId="Web-{93F11C19-2B6E-4E83-861F-679F38CC44C7}" dt="2019-11-18T14:22:24.387" v="3"/>
          <pc:sldLayoutMkLst>
            <pc:docMk/>
            <pc:sldMasterMk cId="3699592396" sldId="2147483672"/>
            <pc:sldLayoutMk cId="3675426995" sldId="2147483678"/>
          </pc:sldLayoutMkLst>
        </pc:sldLayoutChg>
        <pc:sldLayoutChg chg="del">
          <pc:chgData name="VIPUL ROY" userId="ad4e332fe3967bd5" providerId="Windows Live" clId="Web-{93F11C19-2B6E-4E83-861F-679F38CC44C7}" dt="2019-11-18T14:22:24.387" v="3"/>
          <pc:sldLayoutMkLst>
            <pc:docMk/>
            <pc:sldMasterMk cId="3699592396" sldId="2147483672"/>
            <pc:sldLayoutMk cId="134637976" sldId="2147483679"/>
          </pc:sldLayoutMkLst>
        </pc:sldLayoutChg>
        <pc:sldLayoutChg chg="del">
          <pc:chgData name="VIPUL ROY" userId="ad4e332fe3967bd5" providerId="Windows Live" clId="Web-{93F11C19-2B6E-4E83-861F-679F38CC44C7}" dt="2019-11-18T14:22:24.387" v="3"/>
          <pc:sldLayoutMkLst>
            <pc:docMk/>
            <pc:sldMasterMk cId="3699592396" sldId="2147483672"/>
            <pc:sldLayoutMk cId="3590476429" sldId="2147483680"/>
          </pc:sldLayoutMkLst>
        </pc:sldLayoutChg>
        <pc:sldLayoutChg chg="del">
          <pc:chgData name="VIPUL ROY" userId="ad4e332fe3967bd5" providerId="Windows Live" clId="Web-{93F11C19-2B6E-4E83-861F-679F38CC44C7}" dt="2019-11-18T14:22:24.387" v="3"/>
          <pc:sldLayoutMkLst>
            <pc:docMk/>
            <pc:sldMasterMk cId="3699592396" sldId="2147483672"/>
            <pc:sldLayoutMk cId="2507257660" sldId="2147483681"/>
          </pc:sldLayoutMkLst>
        </pc:sldLayoutChg>
        <pc:sldLayoutChg chg="del">
          <pc:chgData name="VIPUL ROY" userId="ad4e332fe3967bd5" providerId="Windows Live" clId="Web-{93F11C19-2B6E-4E83-861F-679F38CC44C7}" dt="2019-11-18T14:22:24.387" v="3"/>
          <pc:sldLayoutMkLst>
            <pc:docMk/>
            <pc:sldMasterMk cId="3699592396" sldId="2147483672"/>
            <pc:sldLayoutMk cId="621786194" sldId="2147483682"/>
          </pc:sldLayoutMkLst>
        </pc:sldLayoutChg>
        <pc:sldLayoutChg chg="del">
          <pc:chgData name="VIPUL ROY" userId="ad4e332fe3967bd5" providerId="Windows Live" clId="Web-{93F11C19-2B6E-4E83-861F-679F38CC44C7}" dt="2019-11-18T14:22:24.387" v="3"/>
          <pc:sldLayoutMkLst>
            <pc:docMk/>
            <pc:sldMasterMk cId="3699592396" sldId="2147483672"/>
            <pc:sldLayoutMk cId="3183448398" sldId="2147483683"/>
          </pc:sldLayoutMkLst>
        </pc:sldLayoutChg>
      </pc:sldMasterChg>
      <pc:sldMasterChg chg="add del addSldLayout delSldLayout modSldLayout">
        <pc:chgData name="VIPUL ROY" userId="ad4e332fe3967bd5" providerId="Windows Live" clId="Web-{93F11C19-2B6E-4E83-861F-679F38CC44C7}" dt="2019-11-18T14:23:35.715" v="4"/>
        <pc:sldMasterMkLst>
          <pc:docMk/>
          <pc:sldMasterMk cId="3133088195" sldId="2147483684"/>
        </pc:sldMasterMkLst>
        <pc:sldLayoutChg chg="add del mod replId">
          <pc:chgData name="VIPUL ROY" userId="ad4e332fe3967bd5" providerId="Windows Live" clId="Web-{93F11C19-2B6E-4E83-861F-679F38CC44C7}" dt="2019-11-18T14:23:35.715" v="4"/>
          <pc:sldLayoutMkLst>
            <pc:docMk/>
            <pc:sldMasterMk cId="3133088195" sldId="2147483684"/>
            <pc:sldLayoutMk cId="1082572294" sldId="2147483685"/>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2946392402" sldId="2147483686"/>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3576919314" sldId="2147483687"/>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598735798" sldId="2147483688"/>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2890410711" sldId="2147483689"/>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3572547042" sldId="2147483690"/>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1549392883" sldId="2147483691"/>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1409965911" sldId="2147483692"/>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2397926848" sldId="2147483693"/>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941851992" sldId="2147483694"/>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4294320903" sldId="2147483695"/>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3197165930" sldId="2147483696"/>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4130112637" sldId="2147483697"/>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851386963" sldId="2147483698"/>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992837192" sldId="2147483699"/>
          </pc:sldLayoutMkLst>
        </pc:sldLayoutChg>
        <pc:sldLayoutChg chg="add del mod replId">
          <pc:chgData name="VIPUL ROY" userId="ad4e332fe3967bd5" providerId="Windows Live" clId="Web-{93F11C19-2B6E-4E83-861F-679F38CC44C7}" dt="2019-11-18T14:23:35.715" v="4"/>
          <pc:sldLayoutMkLst>
            <pc:docMk/>
            <pc:sldMasterMk cId="3133088195" sldId="2147483684"/>
            <pc:sldLayoutMk cId="327177169" sldId="2147483700"/>
          </pc:sldLayoutMkLst>
        </pc:sldLayoutChg>
      </pc:sldMasterChg>
      <pc:sldMasterChg chg="add addSldLayout">
        <pc:chgData name="VIPUL ROY" userId="ad4e332fe3967bd5" providerId="Windows Live" clId="Web-{93F11C19-2B6E-4E83-861F-679F38CC44C7}" dt="2019-11-18T14:23:35.715" v="4"/>
        <pc:sldMasterMkLst>
          <pc:docMk/>
          <pc:sldMasterMk cId="1128723575" sldId="2147483709"/>
        </pc:sldMasterMkLst>
        <pc:sldLayoutChg chg="add">
          <pc:chgData name="VIPUL ROY" userId="ad4e332fe3967bd5" providerId="Windows Live" clId="Web-{93F11C19-2B6E-4E83-861F-679F38CC44C7}" dt="2019-11-18T14:23:35.715" v="4"/>
          <pc:sldLayoutMkLst>
            <pc:docMk/>
            <pc:sldMasterMk cId="1128723575" sldId="2147483709"/>
            <pc:sldLayoutMk cId="3146932200" sldId="2147483701"/>
          </pc:sldLayoutMkLst>
        </pc:sldLayoutChg>
        <pc:sldLayoutChg chg="add">
          <pc:chgData name="VIPUL ROY" userId="ad4e332fe3967bd5" providerId="Windows Live" clId="Web-{93F11C19-2B6E-4E83-861F-679F38CC44C7}" dt="2019-11-18T14:23:35.715" v="4"/>
          <pc:sldLayoutMkLst>
            <pc:docMk/>
            <pc:sldMasterMk cId="1128723575" sldId="2147483709"/>
            <pc:sldLayoutMk cId="271353232" sldId="2147483702"/>
          </pc:sldLayoutMkLst>
        </pc:sldLayoutChg>
        <pc:sldLayoutChg chg="add">
          <pc:chgData name="VIPUL ROY" userId="ad4e332fe3967bd5" providerId="Windows Live" clId="Web-{93F11C19-2B6E-4E83-861F-679F38CC44C7}" dt="2019-11-18T14:23:35.715" v="4"/>
          <pc:sldLayoutMkLst>
            <pc:docMk/>
            <pc:sldMasterMk cId="1128723575" sldId="2147483709"/>
            <pc:sldLayoutMk cId="3092677865" sldId="2147483703"/>
          </pc:sldLayoutMkLst>
        </pc:sldLayoutChg>
        <pc:sldLayoutChg chg="add">
          <pc:chgData name="VIPUL ROY" userId="ad4e332fe3967bd5" providerId="Windows Live" clId="Web-{93F11C19-2B6E-4E83-861F-679F38CC44C7}" dt="2019-11-18T14:23:35.715" v="4"/>
          <pc:sldLayoutMkLst>
            <pc:docMk/>
            <pc:sldMasterMk cId="1128723575" sldId="2147483709"/>
            <pc:sldLayoutMk cId="516708502" sldId="2147483704"/>
          </pc:sldLayoutMkLst>
        </pc:sldLayoutChg>
        <pc:sldLayoutChg chg="add">
          <pc:chgData name="VIPUL ROY" userId="ad4e332fe3967bd5" providerId="Windows Live" clId="Web-{93F11C19-2B6E-4E83-861F-679F38CC44C7}" dt="2019-11-18T14:23:35.715" v="4"/>
          <pc:sldLayoutMkLst>
            <pc:docMk/>
            <pc:sldMasterMk cId="1128723575" sldId="2147483709"/>
            <pc:sldLayoutMk cId="24008400" sldId="2147483705"/>
          </pc:sldLayoutMkLst>
        </pc:sldLayoutChg>
        <pc:sldLayoutChg chg="add">
          <pc:chgData name="VIPUL ROY" userId="ad4e332fe3967bd5" providerId="Windows Live" clId="Web-{93F11C19-2B6E-4E83-861F-679F38CC44C7}" dt="2019-11-18T14:23:35.715" v="4"/>
          <pc:sldLayoutMkLst>
            <pc:docMk/>
            <pc:sldMasterMk cId="1128723575" sldId="2147483709"/>
            <pc:sldLayoutMk cId="2206759384" sldId="2147483706"/>
          </pc:sldLayoutMkLst>
        </pc:sldLayoutChg>
        <pc:sldLayoutChg chg="add">
          <pc:chgData name="VIPUL ROY" userId="ad4e332fe3967bd5" providerId="Windows Live" clId="Web-{93F11C19-2B6E-4E83-861F-679F38CC44C7}" dt="2019-11-18T14:23:35.715" v="4"/>
          <pc:sldLayoutMkLst>
            <pc:docMk/>
            <pc:sldMasterMk cId="1128723575" sldId="2147483709"/>
            <pc:sldLayoutMk cId="297584936" sldId="2147483707"/>
          </pc:sldLayoutMkLst>
        </pc:sldLayoutChg>
        <pc:sldLayoutChg chg="add">
          <pc:chgData name="VIPUL ROY" userId="ad4e332fe3967bd5" providerId="Windows Live" clId="Web-{93F11C19-2B6E-4E83-861F-679F38CC44C7}" dt="2019-11-18T14:23:35.715" v="4"/>
          <pc:sldLayoutMkLst>
            <pc:docMk/>
            <pc:sldMasterMk cId="1128723575" sldId="2147483709"/>
            <pc:sldLayoutMk cId="1671273358" sldId="2147483708"/>
          </pc:sldLayoutMkLst>
        </pc:sldLayoutChg>
        <pc:sldLayoutChg chg="add replId">
          <pc:chgData name="VIPUL ROY" userId="ad4e332fe3967bd5" providerId="Windows Live" clId="Web-{93F11C19-2B6E-4E83-861F-679F38CC44C7}" dt="2019-11-18T14:23:35.715" v="4"/>
          <pc:sldLayoutMkLst>
            <pc:docMk/>
            <pc:sldMasterMk cId="1128723575" sldId="2147483709"/>
            <pc:sldLayoutMk cId="1172592822" sldId="2147483710"/>
          </pc:sldLayoutMkLst>
        </pc:sldLayoutChg>
        <pc:sldLayoutChg chg="add replId">
          <pc:chgData name="VIPUL ROY" userId="ad4e332fe3967bd5" providerId="Windows Live" clId="Web-{93F11C19-2B6E-4E83-861F-679F38CC44C7}" dt="2019-11-18T14:23:35.715" v="4"/>
          <pc:sldLayoutMkLst>
            <pc:docMk/>
            <pc:sldMasterMk cId="1128723575" sldId="2147483709"/>
            <pc:sldLayoutMk cId="3233239674" sldId="2147483711"/>
          </pc:sldLayoutMkLst>
        </pc:sldLayoutChg>
        <pc:sldLayoutChg chg="add replId">
          <pc:chgData name="VIPUL ROY" userId="ad4e332fe3967bd5" providerId="Windows Live" clId="Web-{93F11C19-2B6E-4E83-861F-679F38CC44C7}" dt="2019-11-18T14:23:35.715" v="4"/>
          <pc:sldLayoutMkLst>
            <pc:docMk/>
            <pc:sldMasterMk cId="1128723575" sldId="2147483709"/>
            <pc:sldLayoutMk cId="1299500039" sldId="2147483712"/>
          </pc:sldLayoutMkLst>
        </pc:sldLayoutChg>
      </pc:sldMasterChg>
    </pc:docChg>
  </pc:docChgLst>
  <pc:docChgLst>
    <pc:chgData name="VIPUL ROY" userId="ad4e332fe3967bd5" providerId="Windows Live" clId="Web-{ABA67E69-EBF2-4D06-81A2-23F1578A094A}"/>
    <pc:docChg chg="addSld modSld addMainMaster delMainMaster">
      <pc:chgData name="VIPUL ROY" userId="ad4e332fe3967bd5" providerId="Windows Live" clId="Web-{ABA67E69-EBF2-4D06-81A2-23F1578A094A}" dt="2019-11-18T17:58:53.919" v="104"/>
      <pc:docMkLst>
        <pc:docMk/>
      </pc:docMkLst>
      <pc:sldChg chg="addSp delSp modSp mod modClrScheme delDesignElem chgLayout">
        <pc:chgData name="VIPUL ROY" userId="ad4e332fe3967bd5" providerId="Windows Live" clId="Web-{ABA67E69-EBF2-4D06-81A2-23F1578A094A}" dt="2019-11-18T17:18:12.952" v="103"/>
        <pc:sldMkLst>
          <pc:docMk/>
          <pc:sldMk cId="109857222" sldId="256"/>
        </pc:sldMkLst>
        <pc:spChg chg="mod ord">
          <ac:chgData name="VIPUL ROY" userId="ad4e332fe3967bd5" providerId="Windows Live" clId="Web-{ABA67E69-EBF2-4D06-81A2-23F1578A094A}" dt="2019-11-18T17:18:12.952" v="103"/>
          <ac:spMkLst>
            <pc:docMk/>
            <pc:sldMk cId="109857222" sldId="256"/>
            <ac:spMk id="2" creationId="{00000000-0000-0000-0000-000000000000}"/>
          </ac:spMkLst>
        </pc:spChg>
        <pc:spChg chg="mod ord">
          <ac:chgData name="VIPUL ROY" userId="ad4e332fe3967bd5" providerId="Windows Live" clId="Web-{ABA67E69-EBF2-4D06-81A2-23F1578A094A}" dt="2019-11-18T17:18:12.952" v="103"/>
          <ac:spMkLst>
            <pc:docMk/>
            <pc:sldMk cId="109857222" sldId="256"/>
            <ac:spMk id="3" creationId="{00000000-0000-0000-0000-000000000000}"/>
          </ac:spMkLst>
        </pc:spChg>
        <pc:spChg chg="add del">
          <ac:chgData name="VIPUL ROY" userId="ad4e332fe3967bd5" providerId="Windows Live" clId="Web-{ABA67E69-EBF2-4D06-81A2-23F1578A094A}" dt="2019-11-18T17:18:12.952" v="103"/>
          <ac:spMkLst>
            <pc:docMk/>
            <pc:sldMk cId="109857222" sldId="256"/>
            <ac:spMk id="10" creationId="{147E635D-C3B4-465B-AF24-991B6BF63C49}"/>
          </ac:spMkLst>
        </pc:spChg>
        <pc:spChg chg="add del">
          <ac:chgData name="VIPUL ROY" userId="ad4e332fe3967bd5" providerId="Windows Live" clId="Web-{ABA67E69-EBF2-4D06-81A2-23F1578A094A}" dt="2019-11-18T17:18:12.952" v="103"/>
          <ac:spMkLst>
            <pc:docMk/>
            <pc:sldMk cId="109857222" sldId="256"/>
            <ac:spMk id="16" creationId="{14E56C4B-C9E0-4F01-AF43-E69279A06A1C}"/>
          </ac:spMkLst>
        </pc:spChg>
        <pc:spChg chg="add del">
          <ac:chgData name="VIPUL ROY" userId="ad4e332fe3967bd5" providerId="Windows Live" clId="Web-{ABA67E69-EBF2-4D06-81A2-23F1578A094A}" dt="2019-11-18T17:18:12.952" v="103"/>
          <ac:spMkLst>
            <pc:docMk/>
            <pc:sldMk cId="109857222" sldId="256"/>
            <ac:spMk id="18" creationId="{8C654A17-56DA-4921-A42B-DE255FA66365}"/>
          </ac:spMkLst>
        </pc:spChg>
        <pc:picChg chg="mod">
          <ac:chgData name="VIPUL ROY" userId="ad4e332fe3967bd5" providerId="Windows Live" clId="Web-{ABA67E69-EBF2-4D06-81A2-23F1578A094A}" dt="2019-11-18T14:43:15.991" v="99"/>
          <ac:picMkLst>
            <pc:docMk/>
            <pc:sldMk cId="109857222" sldId="256"/>
            <ac:picMk id="4" creationId="{2C5AF82B-94E6-4909-9D6F-669B4CD055EE}"/>
          </ac:picMkLst>
        </pc:picChg>
        <pc:picChg chg="add del">
          <ac:chgData name="VIPUL ROY" userId="ad4e332fe3967bd5" providerId="Windows Live" clId="Web-{ABA67E69-EBF2-4D06-81A2-23F1578A094A}" dt="2019-11-18T17:18:12.952" v="103"/>
          <ac:picMkLst>
            <pc:docMk/>
            <pc:sldMk cId="109857222" sldId="256"/>
            <ac:picMk id="12" creationId="{4A0623D0-396B-499E-BBFB-C17F1BB0F2DF}"/>
          </ac:picMkLst>
        </pc:picChg>
        <pc:picChg chg="add del">
          <ac:chgData name="VIPUL ROY" userId="ad4e332fe3967bd5" providerId="Windows Live" clId="Web-{ABA67E69-EBF2-4D06-81A2-23F1578A094A}" dt="2019-11-18T17:18:12.952" v="103"/>
          <ac:picMkLst>
            <pc:docMk/>
            <pc:sldMk cId="109857222" sldId="256"/>
            <ac:picMk id="14" creationId="{21AF192C-698D-4635-9C9F-F9769A56A96C}"/>
          </ac:picMkLst>
        </pc:picChg>
      </pc:sldChg>
      <pc:sldChg chg="addSp delSp modSp mod setBg modClrScheme setClrOvrMap delDesignElem chgLayout">
        <pc:chgData name="VIPUL ROY" userId="ad4e332fe3967bd5" providerId="Windows Live" clId="Web-{ABA67E69-EBF2-4D06-81A2-23F1578A094A}" dt="2019-11-18T17:18:12.952" v="103"/>
        <pc:sldMkLst>
          <pc:docMk/>
          <pc:sldMk cId="3028658287" sldId="257"/>
        </pc:sldMkLst>
        <pc:spChg chg="mod ord">
          <ac:chgData name="VIPUL ROY" userId="ad4e332fe3967bd5" providerId="Windows Live" clId="Web-{ABA67E69-EBF2-4D06-81A2-23F1578A094A}" dt="2019-11-18T17:18:12.952" v="103"/>
          <ac:spMkLst>
            <pc:docMk/>
            <pc:sldMk cId="3028658287" sldId="257"/>
            <ac:spMk id="2" creationId="{0348FD20-9122-4687-A1FC-2243984748A1}"/>
          </ac:spMkLst>
        </pc:spChg>
        <pc:spChg chg="del mod ord">
          <ac:chgData name="VIPUL ROY" userId="ad4e332fe3967bd5" providerId="Windows Live" clId="Web-{ABA67E69-EBF2-4D06-81A2-23F1578A094A}" dt="2019-11-18T14:37:31.334" v="78"/>
          <ac:spMkLst>
            <pc:docMk/>
            <pc:sldMk cId="3028658287" sldId="257"/>
            <ac:spMk id="3" creationId="{9B1EF1E9-E5FE-4FD4-B27A-D250A24255C0}"/>
          </ac:spMkLst>
        </pc:spChg>
        <pc:spChg chg="add del">
          <ac:chgData name="VIPUL ROY" userId="ad4e332fe3967bd5" providerId="Windows Live" clId="Web-{ABA67E69-EBF2-4D06-81A2-23F1578A094A}" dt="2019-11-18T14:37:31.334" v="78"/>
          <ac:spMkLst>
            <pc:docMk/>
            <pc:sldMk cId="3028658287" sldId="257"/>
            <ac:spMk id="8" creationId="{D6E5E839-040E-4D3E-B50A-8D803DFE4AE0}"/>
          </ac:spMkLst>
        </pc:spChg>
        <pc:spChg chg="add del">
          <ac:chgData name="VIPUL ROY" userId="ad4e332fe3967bd5" providerId="Windows Live" clId="Web-{ABA67E69-EBF2-4D06-81A2-23F1578A094A}" dt="2019-11-18T14:37:31.334" v="78"/>
          <ac:spMkLst>
            <pc:docMk/>
            <pc:sldMk cId="3028658287" sldId="257"/>
            <ac:spMk id="10" creationId="{FFF3F4B4-A2E6-47B5-92FB-37BEEAFA4CC0}"/>
          </ac:spMkLst>
        </pc:spChg>
        <pc:spChg chg="add del">
          <ac:chgData name="VIPUL ROY" userId="ad4e332fe3967bd5" providerId="Windows Live" clId="Web-{ABA67E69-EBF2-4D06-81A2-23F1578A094A}" dt="2019-11-18T14:37:31.334" v="78"/>
          <ac:spMkLst>
            <pc:docMk/>
            <pc:sldMk cId="3028658287" sldId="257"/>
            <ac:spMk id="12" creationId="{1D124D17-3A82-47D5-80C1-F990ABB1E41E}"/>
          </ac:spMkLst>
        </pc:spChg>
        <pc:spChg chg="add del">
          <ac:chgData name="VIPUL ROY" userId="ad4e332fe3967bd5" providerId="Windows Live" clId="Web-{ABA67E69-EBF2-4D06-81A2-23F1578A094A}" dt="2019-11-18T14:37:31.334" v="78"/>
          <ac:spMkLst>
            <pc:docMk/>
            <pc:sldMk cId="3028658287" sldId="257"/>
            <ac:spMk id="14" creationId="{AB4A78C8-C0E0-45DA-BC2C-2C8D4153BDFC}"/>
          </ac:spMkLst>
        </pc:spChg>
        <pc:spChg chg="add del">
          <ac:chgData name="VIPUL ROY" userId="ad4e332fe3967bd5" providerId="Windows Live" clId="Web-{ABA67E69-EBF2-4D06-81A2-23F1578A094A}" dt="2019-11-18T14:38:37.709" v="81"/>
          <ac:spMkLst>
            <pc:docMk/>
            <pc:sldMk cId="3028658287" sldId="257"/>
            <ac:spMk id="20" creationId="{4AC0CD9D-7610-4620-93B4-798CCD9AB581}"/>
          </ac:spMkLst>
        </pc:spChg>
        <pc:spChg chg="add del">
          <ac:chgData name="VIPUL ROY" userId="ad4e332fe3967bd5" providerId="Windows Live" clId="Web-{ABA67E69-EBF2-4D06-81A2-23F1578A094A}" dt="2019-11-18T14:38:06.865" v="79"/>
          <ac:spMkLst>
            <pc:docMk/>
            <pc:sldMk cId="3028658287" sldId="257"/>
            <ac:spMk id="21" creationId="{52BE4420-3B5F-4549-8B4A-77855B8215EC}"/>
          </ac:spMkLst>
        </pc:spChg>
        <pc:spChg chg="add del">
          <ac:chgData name="VIPUL ROY" userId="ad4e332fe3967bd5" providerId="Windows Live" clId="Web-{ABA67E69-EBF2-4D06-81A2-23F1578A094A}" dt="2019-11-18T14:38:06.865" v="79"/>
          <ac:spMkLst>
            <pc:docMk/>
            <pc:sldMk cId="3028658287" sldId="257"/>
            <ac:spMk id="23" creationId="{A75876F6-95D4-48CB-8E3E-4401A96E25A4}"/>
          </ac:spMkLst>
        </pc:spChg>
        <pc:spChg chg="add del">
          <ac:chgData name="VIPUL ROY" userId="ad4e332fe3967bd5" providerId="Windows Live" clId="Web-{ABA67E69-EBF2-4D06-81A2-23F1578A094A}" dt="2019-11-18T14:38:06.865" v="79"/>
          <ac:spMkLst>
            <pc:docMk/>
            <pc:sldMk cId="3028658287" sldId="257"/>
            <ac:spMk id="25" creationId="{D1B84719-90BB-4D0C-92D8-61DC5512B34B}"/>
          </ac:spMkLst>
        </pc:spChg>
        <pc:spChg chg="add del">
          <ac:chgData name="VIPUL ROY" userId="ad4e332fe3967bd5" providerId="Windows Live" clId="Web-{ABA67E69-EBF2-4D06-81A2-23F1578A094A}" dt="2019-11-18T14:38:06.865" v="79"/>
          <ac:spMkLst>
            <pc:docMk/>
            <pc:sldMk cId="3028658287" sldId="257"/>
            <ac:spMk id="27" creationId="{7B407EC4-5D16-4845-9840-4E28622B6568}"/>
          </ac:spMkLst>
        </pc:spChg>
        <pc:spChg chg="add del">
          <ac:chgData name="VIPUL ROY" userId="ad4e332fe3967bd5" providerId="Windows Live" clId="Web-{ABA67E69-EBF2-4D06-81A2-23F1578A094A}" dt="2019-11-18T14:39:00.506" v="83"/>
          <ac:spMkLst>
            <pc:docMk/>
            <pc:sldMk cId="3028658287" sldId="257"/>
            <ac:spMk id="28" creationId="{AEBE9F1A-B38D-446E-83AE-14B17CE77FF2}"/>
          </ac:spMkLst>
        </pc:spChg>
        <pc:spChg chg="add del">
          <ac:chgData name="VIPUL ROY" userId="ad4e332fe3967bd5" providerId="Windows Live" clId="Web-{ABA67E69-EBF2-4D06-81A2-23F1578A094A}" dt="2019-11-18T14:38:37.709" v="81"/>
          <ac:spMkLst>
            <pc:docMk/>
            <pc:sldMk cId="3028658287" sldId="257"/>
            <ac:spMk id="31" creationId="{DE4D62F9-188E-4530-84C2-24BDEE4BEB82}"/>
          </ac:spMkLst>
        </pc:spChg>
        <pc:spChg chg="add del">
          <ac:chgData name="VIPUL ROY" userId="ad4e332fe3967bd5" providerId="Windows Live" clId="Web-{ABA67E69-EBF2-4D06-81A2-23F1578A094A}" dt="2019-11-18T14:38:37.709" v="81"/>
          <ac:spMkLst>
            <pc:docMk/>
            <pc:sldMk cId="3028658287" sldId="257"/>
            <ac:spMk id="33" creationId="{757B325C-3E35-45CF-9D07-3BCB281F3B9C}"/>
          </ac:spMkLst>
        </pc:spChg>
        <pc:spChg chg="add del">
          <ac:chgData name="VIPUL ROY" userId="ad4e332fe3967bd5" providerId="Windows Live" clId="Web-{ABA67E69-EBF2-4D06-81A2-23F1578A094A}" dt="2019-11-18T14:39:00.506" v="83"/>
          <ac:spMkLst>
            <pc:docMk/>
            <pc:sldMk cId="3028658287" sldId="257"/>
            <ac:spMk id="34" creationId="{5E3EB826-A471-488F-9E8A-D65528A3C0CA}"/>
          </ac:spMkLst>
        </pc:spChg>
        <pc:spChg chg="add del">
          <ac:chgData name="VIPUL ROY" userId="ad4e332fe3967bd5" providerId="Windows Live" clId="Web-{ABA67E69-EBF2-4D06-81A2-23F1578A094A}" dt="2019-11-18T14:38:37.709" v="81"/>
          <ac:spMkLst>
            <pc:docMk/>
            <pc:sldMk cId="3028658287" sldId="257"/>
            <ac:spMk id="35" creationId="{C24BEC42-AFF3-40D1-93A2-A27A42E1E23C}"/>
          </ac:spMkLst>
        </pc:spChg>
        <pc:spChg chg="add del">
          <ac:chgData name="VIPUL ROY" userId="ad4e332fe3967bd5" providerId="Windows Live" clId="Web-{ABA67E69-EBF2-4D06-81A2-23F1578A094A}" dt="2019-11-18T14:39:00.506" v="83"/>
          <ac:spMkLst>
            <pc:docMk/>
            <pc:sldMk cId="3028658287" sldId="257"/>
            <ac:spMk id="36" creationId="{2937D191-13D4-4D46-AA31-AA8157D36E28}"/>
          </ac:spMkLst>
        </pc:spChg>
        <pc:spChg chg="add del">
          <ac:chgData name="VIPUL ROY" userId="ad4e332fe3967bd5" providerId="Windows Live" clId="Web-{ABA67E69-EBF2-4D06-81A2-23F1578A094A}" dt="2019-11-18T14:38:37.709" v="81"/>
          <ac:spMkLst>
            <pc:docMk/>
            <pc:sldMk cId="3028658287" sldId="257"/>
            <ac:spMk id="37" creationId="{608F427C-1EC9-4280-9367-F2B3AA063E82}"/>
          </ac:spMkLst>
        </pc:spChg>
        <pc:spChg chg="add del">
          <ac:chgData name="VIPUL ROY" userId="ad4e332fe3967bd5" providerId="Windows Live" clId="Web-{ABA67E69-EBF2-4D06-81A2-23F1578A094A}" dt="2019-11-18T14:39:00.506" v="83"/>
          <ac:spMkLst>
            <pc:docMk/>
            <pc:sldMk cId="3028658287" sldId="257"/>
            <ac:spMk id="38" creationId="{1B796756-8CDE-44C7-BF60-022DF3B3A7B7}"/>
          </ac:spMkLst>
        </pc:spChg>
        <pc:spChg chg="add del">
          <ac:chgData name="VIPUL ROY" userId="ad4e332fe3967bd5" providerId="Windows Live" clId="Web-{ABA67E69-EBF2-4D06-81A2-23F1578A094A}" dt="2019-11-18T14:38:37.709" v="81"/>
          <ac:spMkLst>
            <pc:docMk/>
            <pc:sldMk cId="3028658287" sldId="257"/>
            <ac:spMk id="39" creationId="{F98810A7-E114-447A-A7D6-69B27CFB5650}"/>
          </ac:spMkLst>
        </pc:spChg>
        <pc:spChg chg="add del">
          <ac:chgData name="VIPUL ROY" userId="ad4e332fe3967bd5" providerId="Windows Live" clId="Web-{ABA67E69-EBF2-4D06-81A2-23F1578A094A}" dt="2019-11-18T14:39:00.506" v="83"/>
          <ac:spMkLst>
            <pc:docMk/>
            <pc:sldMk cId="3028658287" sldId="257"/>
            <ac:spMk id="40" creationId="{B502A146-6461-45FE-B52F-8F9B510D9E31}"/>
          </ac:spMkLst>
        </pc:spChg>
        <pc:spChg chg="add del">
          <ac:chgData name="VIPUL ROY" userId="ad4e332fe3967bd5" providerId="Windows Live" clId="Web-{ABA67E69-EBF2-4D06-81A2-23F1578A094A}" dt="2019-11-18T14:39:00.506" v="83"/>
          <ac:spMkLst>
            <pc:docMk/>
            <pc:sldMk cId="3028658287" sldId="257"/>
            <ac:spMk id="41" creationId="{95A115E8-EE09-4F41-9329-56DEEE8ABE20}"/>
          </ac:spMkLst>
        </pc:spChg>
        <pc:spChg chg="add del">
          <ac:chgData name="VIPUL ROY" userId="ad4e332fe3967bd5" providerId="Windows Live" clId="Web-{ABA67E69-EBF2-4D06-81A2-23F1578A094A}" dt="2019-11-18T14:39:51.928" v="85"/>
          <ac:spMkLst>
            <pc:docMk/>
            <pc:sldMk cId="3028658287" sldId="257"/>
            <ac:spMk id="44" creationId="{8A610DC7-FE1B-47B9-8452-CFC389786C2D}"/>
          </ac:spMkLst>
        </pc:spChg>
        <pc:spChg chg="add del">
          <ac:chgData name="VIPUL ROY" userId="ad4e332fe3967bd5" providerId="Windows Live" clId="Web-{ABA67E69-EBF2-4D06-81A2-23F1578A094A}" dt="2019-11-18T14:39:51.928" v="85"/>
          <ac:spMkLst>
            <pc:docMk/>
            <pc:sldMk cId="3028658287" sldId="257"/>
            <ac:spMk id="47" creationId="{DC9A0934-0C2C-4565-9290-A345B19BD94C}"/>
          </ac:spMkLst>
        </pc:spChg>
        <pc:spChg chg="add del">
          <ac:chgData name="VIPUL ROY" userId="ad4e332fe3967bd5" providerId="Windows Live" clId="Web-{ABA67E69-EBF2-4D06-81A2-23F1578A094A}" dt="2019-11-18T14:39:51.928" v="85"/>
          <ac:spMkLst>
            <pc:docMk/>
            <pc:sldMk cId="3028658287" sldId="257"/>
            <ac:spMk id="48" creationId="{D17AF017-3394-449B-9799-1D5872E49342}"/>
          </ac:spMkLst>
        </pc:spChg>
        <pc:spChg chg="add del">
          <ac:chgData name="VIPUL ROY" userId="ad4e332fe3967bd5" providerId="Windows Live" clId="Web-{ABA67E69-EBF2-4D06-81A2-23F1578A094A}" dt="2019-11-18T14:39:51.928" v="85"/>
          <ac:spMkLst>
            <pc:docMk/>
            <pc:sldMk cId="3028658287" sldId="257"/>
            <ac:spMk id="49" creationId="{37A99014-83D8-4069-95E5-EE10EF7BDD0D}"/>
          </ac:spMkLst>
        </pc:spChg>
        <pc:spChg chg="add del">
          <ac:chgData name="VIPUL ROY" userId="ad4e332fe3967bd5" providerId="Windows Live" clId="Web-{ABA67E69-EBF2-4D06-81A2-23F1578A094A}" dt="2019-11-18T14:39:51.928" v="85"/>
          <ac:spMkLst>
            <pc:docMk/>
            <pc:sldMk cId="3028658287" sldId="257"/>
            <ac:spMk id="50" creationId="{8EB12EFB-264D-4268-950C-7C0D5FCDFCCD}"/>
          </ac:spMkLst>
        </pc:spChg>
        <pc:spChg chg="add del">
          <ac:chgData name="VIPUL ROY" userId="ad4e332fe3967bd5" providerId="Windows Live" clId="Web-{ABA67E69-EBF2-4D06-81A2-23F1578A094A}" dt="2019-11-18T14:39:51.928" v="85"/>
          <ac:spMkLst>
            <pc:docMk/>
            <pc:sldMk cId="3028658287" sldId="257"/>
            <ac:spMk id="51" creationId="{54B833AE-D64C-48FC-9476-4F307409853E}"/>
          </ac:spMkLst>
        </pc:spChg>
        <pc:spChg chg="add del">
          <ac:chgData name="VIPUL ROY" userId="ad4e332fe3967bd5" providerId="Windows Live" clId="Web-{ABA67E69-EBF2-4D06-81A2-23F1578A094A}" dt="2019-11-18T14:40:41.569" v="90"/>
          <ac:spMkLst>
            <pc:docMk/>
            <pc:sldMk cId="3028658287" sldId="257"/>
            <ac:spMk id="53" creationId="{85428F22-76B3-4107-AADE-3F9EC95FD325}"/>
          </ac:spMkLst>
        </pc:spChg>
        <pc:spChg chg="add del">
          <ac:chgData name="VIPUL ROY" userId="ad4e332fe3967bd5" providerId="Windows Live" clId="Web-{ABA67E69-EBF2-4D06-81A2-23F1578A094A}" dt="2019-11-18T14:41:05.881" v="92"/>
          <ac:spMkLst>
            <pc:docMk/>
            <pc:sldMk cId="3028658287" sldId="257"/>
            <ac:spMk id="55" creationId="{D2600CBB-0CF8-4237-8491-B7864363D2AE}"/>
          </ac:spMkLst>
        </pc:spChg>
        <pc:spChg chg="add del">
          <ac:chgData name="VIPUL ROY" userId="ad4e332fe3967bd5" providerId="Windows Live" clId="Web-{ABA67E69-EBF2-4D06-81A2-23F1578A094A}" dt="2019-11-18T14:41:05.881" v="92"/>
          <ac:spMkLst>
            <pc:docMk/>
            <pc:sldMk cId="3028658287" sldId="257"/>
            <ac:spMk id="56" creationId="{E4CBBC1E-991D-4CF9-BCA5-AB1496871411}"/>
          </ac:spMkLst>
        </pc:spChg>
        <pc:spChg chg="add del">
          <ac:chgData name="VIPUL ROY" userId="ad4e332fe3967bd5" providerId="Windows Live" clId="Web-{ABA67E69-EBF2-4D06-81A2-23F1578A094A}" dt="2019-11-18T14:41:25.632" v="94"/>
          <ac:spMkLst>
            <pc:docMk/>
            <pc:sldMk cId="3028658287" sldId="257"/>
            <ac:spMk id="58" creationId="{F7422F06-6017-4361-8872-E0E2CEB20B48}"/>
          </ac:spMkLst>
        </pc:spChg>
        <pc:grpChg chg="add del">
          <ac:chgData name="VIPUL ROY" userId="ad4e332fe3967bd5" providerId="Windows Live" clId="Web-{ABA67E69-EBF2-4D06-81A2-23F1578A094A}" dt="2019-11-18T14:40:23.913" v="88"/>
          <ac:grpSpMkLst>
            <pc:docMk/>
            <pc:sldMk cId="3028658287" sldId="257"/>
            <ac:grpSpMk id="52" creationId="{08F94D66-27EC-4CB8-8226-D7F41C161863}"/>
          </ac:grpSpMkLst>
        </pc:grpChg>
        <pc:grpChg chg="add del">
          <ac:chgData name="VIPUL ROY" userId="ad4e332fe3967bd5" providerId="Windows Live" clId="Web-{ABA67E69-EBF2-4D06-81A2-23F1578A094A}" dt="2019-11-18T14:40:41.569" v="90"/>
          <ac:grpSpMkLst>
            <pc:docMk/>
            <pc:sldMk cId="3028658287" sldId="257"/>
            <ac:grpSpMk id="54" creationId="{5346FBCF-5353-4172-96F5-4B7EB07777C4}"/>
          </ac:grpSpMkLst>
        </pc:grpChg>
        <pc:grpChg chg="add del">
          <ac:chgData name="VIPUL ROY" userId="ad4e332fe3967bd5" providerId="Windows Live" clId="Web-{ABA67E69-EBF2-4D06-81A2-23F1578A094A}" dt="2019-11-18T14:40:41.569" v="90"/>
          <ac:grpSpMkLst>
            <pc:docMk/>
            <pc:sldMk cId="3028658287" sldId="257"/>
            <ac:grpSpMk id="57" creationId="{78326E10-C8CB-487F-A110-F861268DE619}"/>
          </ac:grpSpMkLst>
        </pc:grpChg>
        <pc:graphicFrameChg chg="add mod ord modGraphic">
          <ac:chgData name="VIPUL ROY" userId="ad4e332fe3967bd5" providerId="Windows Live" clId="Web-{ABA67E69-EBF2-4D06-81A2-23F1578A094A}" dt="2019-11-18T17:18:12.952" v="103"/>
          <ac:graphicFrameMkLst>
            <pc:docMk/>
            <pc:sldMk cId="3028658287" sldId="257"/>
            <ac:graphicFrameMk id="16" creationId="{0C2E9311-8D0C-479B-8D78-2738BC263D52}"/>
          </ac:graphicFrameMkLst>
        </pc:graphicFrameChg>
        <pc:picChg chg="add del">
          <ac:chgData name="VIPUL ROY" userId="ad4e332fe3967bd5" providerId="Windows Live" clId="Web-{ABA67E69-EBF2-4D06-81A2-23F1578A094A}" dt="2019-11-18T14:38:37.709" v="81"/>
          <ac:picMkLst>
            <pc:docMk/>
            <pc:sldMk cId="3028658287" sldId="257"/>
            <ac:picMk id="18" creationId="{41B68C77-138E-4BF7-A276-BD0C78A4219F}"/>
          </ac:picMkLst>
        </pc:picChg>
        <pc:picChg chg="add del">
          <ac:chgData name="VIPUL ROY" userId="ad4e332fe3967bd5" providerId="Windows Live" clId="Web-{ABA67E69-EBF2-4D06-81A2-23F1578A094A}" dt="2019-11-18T14:38:37.709" v="81"/>
          <ac:picMkLst>
            <pc:docMk/>
            <pc:sldMk cId="3028658287" sldId="257"/>
            <ac:picMk id="19" creationId="{7C268552-D473-46ED-B1B8-422042C4DEF1}"/>
          </ac:picMkLst>
        </pc:picChg>
        <pc:picChg chg="add del">
          <ac:chgData name="VIPUL ROY" userId="ad4e332fe3967bd5" providerId="Windows Live" clId="Web-{ABA67E69-EBF2-4D06-81A2-23F1578A094A}" dt="2019-11-18T14:38:37.709" v="81"/>
          <ac:picMkLst>
            <pc:docMk/>
            <pc:sldMk cId="3028658287" sldId="257"/>
            <ac:picMk id="22" creationId="{B9238B3E-24AA-439A-B527-6C5DF6D72145}"/>
          </ac:picMkLst>
        </pc:picChg>
        <pc:picChg chg="add del">
          <ac:chgData name="VIPUL ROY" userId="ad4e332fe3967bd5" providerId="Windows Live" clId="Web-{ABA67E69-EBF2-4D06-81A2-23F1578A094A}" dt="2019-11-18T14:39:00.506" v="83"/>
          <ac:picMkLst>
            <pc:docMk/>
            <pc:sldMk cId="3028658287" sldId="257"/>
            <ac:picMk id="24" creationId="{C9ECDD5C-152A-4CC7-8333-0F367B3A62EA}"/>
          </ac:picMkLst>
        </pc:picChg>
        <pc:picChg chg="add del">
          <ac:chgData name="VIPUL ROY" userId="ad4e332fe3967bd5" providerId="Windows Live" clId="Web-{ABA67E69-EBF2-4D06-81A2-23F1578A094A}" dt="2019-11-18T14:39:00.506" v="83"/>
          <ac:picMkLst>
            <pc:docMk/>
            <pc:sldMk cId="3028658287" sldId="257"/>
            <ac:picMk id="26" creationId="{7F5C92A3-369B-43F3-BDCE-E560B1B0EC89}"/>
          </ac:picMkLst>
        </pc:picChg>
        <pc:picChg chg="add del">
          <ac:chgData name="VIPUL ROY" userId="ad4e332fe3967bd5" providerId="Windows Live" clId="Web-{ABA67E69-EBF2-4D06-81A2-23F1578A094A}" dt="2019-11-18T14:38:37.709" v="81"/>
          <ac:picMkLst>
            <pc:docMk/>
            <pc:sldMk cId="3028658287" sldId="257"/>
            <ac:picMk id="29" creationId="{69F01145-BEA3-4CBF-AA21-10077B948CA8}"/>
          </ac:picMkLst>
        </pc:picChg>
        <pc:picChg chg="add del">
          <ac:chgData name="VIPUL ROY" userId="ad4e332fe3967bd5" providerId="Windows Live" clId="Web-{ABA67E69-EBF2-4D06-81A2-23F1578A094A}" dt="2019-11-18T14:39:00.506" v="83"/>
          <ac:picMkLst>
            <pc:docMk/>
            <pc:sldMk cId="3028658287" sldId="257"/>
            <ac:picMk id="30" creationId="{915B5014-A7EC-4BA6-9C83-8840CF81DB28}"/>
          </ac:picMkLst>
        </pc:picChg>
        <pc:picChg chg="add del">
          <ac:chgData name="VIPUL ROY" userId="ad4e332fe3967bd5" providerId="Windows Live" clId="Web-{ABA67E69-EBF2-4D06-81A2-23F1578A094A}" dt="2019-11-18T14:39:00.506" v="83"/>
          <ac:picMkLst>
            <pc:docMk/>
            <pc:sldMk cId="3028658287" sldId="257"/>
            <ac:picMk id="32" creationId="{022C43AB-86D7-420D-8AD7-DC0A15FDD0AF}"/>
          </ac:picMkLst>
        </pc:picChg>
        <pc:picChg chg="add del">
          <ac:chgData name="VIPUL ROY" userId="ad4e332fe3967bd5" providerId="Windows Live" clId="Web-{ABA67E69-EBF2-4D06-81A2-23F1578A094A}" dt="2019-11-18T14:39:51.928" v="85"/>
          <ac:picMkLst>
            <pc:docMk/>
            <pc:sldMk cId="3028658287" sldId="257"/>
            <ac:picMk id="42" creationId="{C9134821-5D8B-4373-BA74-CFE9AB35A55A}"/>
          </ac:picMkLst>
        </pc:picChg>
        <pc:picChg chg="add del">
          <ac:chgData name="VIPUL ROY" userId="ad4e332fe3967bd5" providerId="Windows Live" clId="Web-{ABA67E69-EBF2-4D06-81A2-23F1578A094A}" dt="2019-11-18T14:39:51.928" v="85"/>
          <ac:picMkLst>
            <pc:docMk/>
            <pc:sldMk cId="3028658287" sldId="257"/>
            <ac:picMk id="43" creationId="{5965195F-79F5-4911-907D-13CB3F534351}"/>
          </ac:picMkLst>
        </pc:picChg>
        <pc:picChg chg="add del">
          <ac:chgData name="VIPUL ROY" userId="ad4e332fe3967bd5" providerId="Windows Live" clId="Web-{ABA67E69-EBF2-4D06-81A2-23F1578A094A}" dt="2019-11-18T14:39:51.928" v="85"/>
          <ac:picMkLst>
            <pc:docMk/>
            <pc:sldMk cId="3028658287" sldId="257"/>
            <ac:picMk id="45" creationId="{2742ADC1-2286-40B7-A3C6-D6C3362FA04B}"/>
          </ac:picMkLst>
        </pc:picChg>
        <pc:picChg chg="add del">
          <ac:chgData name="VIPUL ROY" userId="ad4e332fe3967bd5" providerId="Windows Live" clId="Web-{ABA67E69-EBF2-4D06-81A2-23F1578A094A}" dt="2019-11-18T14:39:51.928" v="85"/>
          <ac:picMkLst>
            <pc:docMk/>
            <pc:sldMk cId="3028658287" sldId="257"/>
            <ac:picMk id="46" creationId="{C878FBDC-78F2-4D49-8DB3-1A48CA9F7FC0}"/>
          </ac:picMkLst>
        </pc:picChg>
      </pc:sldChg>
      <pc:sldChg chg="new">
        <pc:chgData name="VIPUL ROY" userId="ad4e332fe3967bd5" providerId="Windows Live" clId="Web-{ABA67E69-EBF2-4D06-81A2-23F1578A094A}" dt="2019-11-18T17:58:53.919" v="104"/>
        <pc:sldMkLst>
          <pc:docMk/>
          <pc:sldMk cId="107788066" sldId="258"/>
        </pc:sldMkLst>
      </pc:sldChg>
      <pc:sldMasterChg chg="del delSldLayout">
        <pc:chgData name="VIPUL ROY" userId="ad4e332fe3967bd5" providerId="Windows Live" clId="Web-{ABA67E69-EBF2-4D06-81A2-23F1578A094A}" dt="2019-11-18T14:34:01.568" v="3"/>
        <pc:sldMasterMkLst>
          <pc:docMk/>
          <pc:sldMasterMk cId="4151753563" sldId="2147483713"/>
        </pc:sldMasterMkLst>
        <pc:sldLayoutChg chg="del">
          <pc:chgData name="VIPUL ROY" userId="ad4e332fe3967bd5" providerId="Windows Live" clId="Web-{ABA67E69-EBF2-4D06-81A2-23F1578A094A}" dt="2019-11-18T14:34:01.568" v="3"/>
          <pc:sldLayoutMkLst>
            <pc:docMk/>
            <pc:sldMasterMk cId="4151753563" sldId="2147483713"/>
            <pc:sldLayoutMk cId="3642648475" sldId="2147483714"/>
          </pc:sldLayoutMkLst>
        </pc:sldLayoutChg>
        <pc:sldLayoutChg chg="del">
          <pc:chgData name="VIPUL ROY" userId="ad4e332fe3967bd5" providerId="Windows Live" clId="Web-{ABA67E69-EBF2-4D06-81A2-23F1578A094A}" dt="2019-11-18T14:34:01.568" v="3"/>
          <pc:sldLayoutMkLst>
            <pc:docMk/>
            <pc:sldMasterMk cId="4151753563" sldId="2147483713"/>
            <pc:sldLayoutMk cId="4108045162" sldId="2147483715"/>
          </pc:sldLayoutMkLst>
        </pc:sldLayoutChg>
        <pc:sldLayoutChg chg="del">
          <pc:chgData name="VIPUL ROY" userId="ad4e332fe3967bd5" providerId="Windows Live" clId="Web-{ABA67E69-EBF2-4D06-81A2-23F1578A094A}" dt="2019-11-18T14:34:01.568" v="3"/>
          <pc:sldLayoutMkLst>
            <pc:docMk/>
            <pc:sldMasterMk cId="4151753563" sldId="2147483713"/>
            <pc:sldLayoutMk cId="2161995220" sldId="2147483716"/>
          </pc:sldLayoutMkLst>
        </pc:sldLayoutChg>
        <pc:sldLayoutChg chg="del">
          <pc:chgData name="VIPUL ROY" userId="ad4e332fe3967bd5" providerId="Windows Live" clId="Web-{ABA67E69-EBF2-4D06-81A2-23F1578A094A}" dt="2019-11-18T14:34:01.568" v="3"/>
          <pc:sldLayoutMkLst>
            <pc:docMk/>
            <pc:sldMasterMk cId="4151753563" sldId="2147483713"/>
            <pc:sldLayoutMk cId="387358559" sldId="2147483717"/>
          </pc:sldLayoutMkLst>
        </pc:sldLayoutChg>
        <pc:sldLayoutChg chg="del">
          <pc:chgData name="VIPUL ROY" userId="ad4e332fe3967bd5" providerId="Windows Live" clId="Web-{ABA67E69-EBF2-4D06-81A2-23F1578A094A}" dt="2019-11-18T14:34:01.568" v="3"/>
          <pc:sldLayoutMkLst>
            <pc:docMk/>
            <pc:sldMasterMk cId="4151753563" sldId="2147483713"/>
            <pc:sldLayoutMk cId="4233442915" sldId="2147483718"/>
          </pc:sldLayoutMkLst>
        </pc:sldLayoutChg>
        <pc:sldLayoutChg chg="del">
          <pc:chgData name="VIPUL ROY" userId="ad4e332fe3967bd5" providerId="Windows Live" clId="Web-{ABA67E69-EBF2-4D06-81A2-23F1578A094A}" dt="2019-11-18T14:34:01.568" v="3"/>
          <pc:sldLayoutMkLst>
            <pc:docMk/>
            <pc:sldMasterMk cId="4151753563" sldId="2147483713"/>
            <pc:sldLayoutMk cId="2443236411" sldId="2147483719"/>
          </pc:sldLayoutMkLst>
        </pc:sldLayoutChg>
        <pc:sldLayoutChg chg="del">
          <pc:chgData name="VIPUL ROY" userId="ad4e332fe3967bd5" providerId="Windows Live" clId="Web-{ABA67E69-EBF2-4D06-81A2-23F1578A094A}" dt="2019-11-18T14:34:01.568" v="3"/>
          <pc:sldLayoutMkLst>
            <pc:docMk/>
            <pc:sldMasterMk cId="4151753563" sldId="2147483713"/>
            <pc:sldLayoutMk cId="2784267118" sldId="2147483720"/>
          </pc:sldLayoutMkLst>
        </pc:sldLayoutChg>
        <pc:sldLayoutChg chg="del">
          <pc:chgData name="VIPUL ROY" userId="ad4e332fe3967bd5" providerId="Windows Live" clId="Web-{ABA67E69-EBF2-4D06-81A2-23F1578A094A}" dt="2019-11-18T14:34:01.568" v="3"/>
          <pc:sldLayoutMkLst>
            <pc:docMk/>
            <pc:sldMasterMk cId="4151753563" sldId="2147483713"/>
            <pc:sldLayoutMk cId="149846775" sldId="2147483721"/>
          </pc:sldLayoutMkLst>
        </pc:sldLayoutChg>
        <pc:sldLayoutChg chg="del">
          <pc:chgData name="VIPUL ROY" userId="ad4e332fe3967bd5" providerId="Windows Live" clId="Web-{ABA67E69-EBF2-4D06-81A2-23F1578A094A}" dt="2019-11-18T14:34:01.568" v="3"/>
          <pc:sldLayoutMkLst>
            <pc:docMk/>
            <pc:sldMasterMk cId="4151753563" sldId="2147483713"/>
            <pc:sldLayoutMk cId="4006690086" sldId="2147483722"/>
          </pc:sldLayoutMkLst>
        </pc:sldLayoutChg>
        <pc:sldLayoutChg chg="del">
          <pc:chgData name="VIPUL ROY" userId="ad4e332fe3967bd5" providerId="Windows Live" clId="Web-{ABA67E69-EBF2-4D06-81A2-23F1578A094A}" dt="2019-11-18T14:34:01.568" v="3"/>
          <pc:sldLayoutMkLst>
            <pc:docMk/>
            <pc:sldMasterMk cId="4151753563" sldId="2147483713"/>
            <pc:sldLayoutMk cId="2697542922" sldId="2147483723"/>
          </pc:sldLayoutMkLst>
        </pc:sldLayoutChg>
        <pc:sldLayoutChg chg="del">
          <pc:chgData name="VIPUL ROY" userId="ad4e332fe3967bd5" providerId="Windows Live" clId="Web-{ABA67E69-EBF2-4D06-81A2-23F1578A094A}" dt="2019-11-18T14:34:01.568" v="3"/>
          <pc:sldLayoutMkLst>
            <pc:docMk/>
            <pc:sldMasterMk cId="4151753563" sldId="2147483713"/>
            <pc:sldLayoutMk cId="2296112463" sldId="2147483724"/>
          </pc:sldLayoutMkLst>
        </pc:sldLayoutChg>
        <pc:sldLayoutChg chg="del">
          <pc:chgData name="VIPUL ROY" userId="ad4e332fe3967bd5" providerId="Windows Live" clId="Web-{ABA67E69-EBF2-4D06-81A2-23F1578A094A}" dt="2019-11-18T14:34:01.568" v="3"/>
          <pc:sldLayoutMkLst>
            <pc:docMk/>
            <pc:sldMasterMk cId="4151753563" sldId="2147483713"/>
            <pc:sldLayoutMk cId="2530136162" sldId="2147483725"/>
          </pc:sldLayoutMkLst>
        </pc:sldLayoutChg>
        <pc:sldLayoutChg chg="del">
          <pc:chgData name="VIPUL ROY" userId="ad4e332fe3967bd5" providerId="Windows Live" clId="Web-{ABA67E69-EBF2-4D06-81A2-23F1578A094A}" dt="2019-11-18T14:34:01.568" v="3"/>
          <pc:sldLayoutMkLst>
            <pc:docMk/>
            <pc:sldMasterMk cId="4151753563" sldId="2147483713"/>
            <pc:sldLayoutMk cId="2756657114" sldId="2147483726"/>
          </pc:sldLayoutMkLst>
        </pc:sldLayoutChg>
        <pc:sldLayoutChg chg="del">
          <pc:chgData name="VIPUL ROY" userId="ad4e332fe3967bd5" providerId="Windows Live" clId="Web-{ABA67E69-EBF2-4D06-81A2-23F1578A094A}" dt="2019-11-18T14:34:01.568" v="3"/>
          <pc:sldLayoutMkLst>
            <pc:docMk/>
            <pc:sldMasterMk cId="4151753563" sldId="2147483713"/>
            <pc:sldLayoutMk cId="1202428693" sldId="2147483727"/>
          </pc:sldLayoutMkLst>
        </pc:sldLayoutChg>
        <pc:sldLayoutChg chg="del">
          <pc:chgData name="VIPUL ROY" userId="ad4e332fe3967bd5" providerId="Windows Live" clId="Web-{ABA67E69-EBF2-4D06-81A2-23F1578A094A}" dt="2019-11-18T14:34:01.568" v="3"/>
          <pc:sldLayoutMkLst>
            <pc:docMk/>
            <pc:sldMasterMk cId="4151753563" sldId="2147483713"/>
            <pc:sldLayoutMk cId="1937262730" sldId="2147483728"/>
          </pc:sldLayoutMkLst>
        </pc:sldLayoutChg>
        <pc:sldLayoutChg chg="del">
          <pc:chgData name="VIPUL ROY" userId="ad4e332fe3967bd5" providerId="Windows Live" clId="Web-{ABA67E69-EBF2-4D06-81A2-23F1578A094A}" dt="2019-11-18T14:34:01.568" v="3"/>
          <pc:sldLayoutMkLst>
            <pc:docMk/>
            <pc:sldMasterMk cId="4151753563" sldId="2147483713"/>
            <pc:sldLayoutMk cId="1152219744" sldId="2147483729"/>
          </pc:sldLayoutMkLst>
        </pc:sldLayoutChg>
        <pc:sldLayoutChg chg="del">
          <pc:chgData name="VIPUL ROY" userId="ad4e332fe3967bd5" providerId="Windows Live" clId="Web-{ABA67E69-EBF2-4D06-81A2-23F1578A094A}" dt="2019-11-18T14:34:01.568" v="3"/>
          <pc:sldLayoutMkLst>
            <pc:docMk/>
            <pc:sldMasterMk cId="4151753563" sldId="2147483713"/>
            <pc:sldLayoutMk cId="2466256909" sldId="2147483730"/>
          </pc:sldLayoutMkLst>
        </pc:sldLayoutChg>
      </pc:sldMasterChg>
      <pc:sldMasterChg chg="add del addSldLayout delSldLayout modSldLayout">
        <pc:chgData name="VIPUL ROY" userId="ad4e332fe3967bd5" providerId="Windows Live" clId="Web-{ABA67E69-EBF2-4D06-81A2-23F1578A094A}" dt="2019-11-18T14:38:06.865" v="79"/>
        <pc:sldMasterMkLst>
          <pc:docMk/>
          <pc:sldMasterMk cId="1014323146" sldId="2147483731"/>
        </pc:sldMasterMkLst>
        <pc:sldLayoutChg chg="add del mod replId">
          <pc:chgData name="VIPUL ROY" userId="ad4e332fe3967bd5" providerId="Windows Live" clId="Web-{ABA67E69-EBF2-4D06-81A2-23F1578A094A}" dt="2019-11-18T14:38:06.865" v="79"/>
          <pc:sldLayoutMkLst>
            <pc:docMk/>
            <pc:sldMasterMk cId="1014323146" sldId="2147483731"/>
            <pc:sldLayoutMk cId="3724980282" sldId="2147483732"/>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3099085948" sldId="2147483733"/>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2233842361" sldId="2147483734"/>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66065697" sldId="2147483735"/>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3428779561" sldId="2147483736"/>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455890883" sldId="2147483737"/>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2082682583" sldId="2147483738"/>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3231948555" sldId="2147483739"/>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2950668776" sldId="2147483740"/>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330729392" sldId="2147483741"/>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632077270" sldId="2147483742"/>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1779407253" sldId="2147483743"/>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2638560033" sldId="2147483744"/>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1111749655" sldId="2147483745"/>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70875205" sldId="2147483746"/>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2790094364" sldId="2147483747"/>
          </pc:sldLayoutMkLst>
        </pc:sldLayoutChg>
        <pc:sldLayoutChg chg="add del mod replId">
          <pc:chgData name="VIPUL ROY" userId="ad4e332fe3967bd5" providerId="Windows Live" clId="Web-{ABA67E69-EBF2-4D06-81A2-23F1578A094A}" dt="2019-11-18T14:38:06.865" v="79"/>
          <pc:sldLayoutMkLst>
            <pc:docMk/>
            <pc:sldMasterMk cId="1014323146" sldId="2147483731"/>
            <pc:sldLayoutMk cId="741297851" sldId="2147483748"/>
          </pc:sldLayoutMkLst>
        </pc:sldLayoutChg>
      </pc:sldMasterChg>
      <pc:sldMasterChg chg="add del addSldLayout delSldLayout modSldLayout">
        <pc:chgData name="VIPUL ROY" userId="ad4e332fe3967bd5" providerId="Windows Live" clId="Web-{ABA67E69-EBF2-4D06-81A2-23F1578A094A}" dt="2019-11-18T14:39:00.506" v="83"/>
        <pc:sldMasterMkLst>
          <pc:docMk/>
          <pc:sldMasterMk cId="3733681059" sldId="2147483749"/>
        </pc:sldMasterMkLst>
        <pc:sldLayoutChg chg="add del mod replId">
          <pc:chgData name="VIPUL ROY" userId="ad4e332fe3967bd5" providerId="Windows Live" clId="Web-{ABA67E69-EBF2-4D06-81A2-23F1578A094A}" dt="2019-11-18T14:39:00.506" v="83"/>
          <pc:sldLayoutMkLst>
            <pc:docMk/>
            <pc:sldMasterMk cId="3733681059" sldId="2147483749"/>
            <pc:sldLayoutMk cId="3608483841" sldId="2147483750"/>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3154715597" sldId="2147483751"/>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843854877" sldId="2147483752"/>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973711818" sldId="2147483753"/>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3903390949" sldId="2147483754"/>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476021505" sldId="2147483755"/>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2993771194" sldId="2147483756"/>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933248031" sldId="2147483757"/>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501852045" sldId="2147483758"/>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2720555221" sldId="2147483759"/>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2749229456" sldId="2147483760"/>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3129951441" sldId="2147483761"/>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2164658587" sldId="2147483762"/>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316623933" sldId="2147483763"/>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751623253" sldId="2147483764"/>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2993659461" sldId="2147483765"/>
          </pc:sldLayoutMkLst>
        </pc:sldLayoutChg>
        <pc:sldLayoutChg chg="add del mod replId">
          <pc:chgData name="VIPUL ROY" userId="ad4e332fe3967bd5" providerId="Windows Live" clId="Web-{ABA67E69-EBF2-4D06-81A2-23F1578A094A}" dt="2019-11-18T14:39:00.506" v="83"/>
          <pc:sldLayoutMkLst>
            <pc:docMk/>
            <pc:sldMasterMk cId="3733681059" sldId="2147483749"/>
            <pc:sldLayoutMk cId="1095361661" sldId="2147483766"/>
          </pc:sldLayoutMkLst>
        </pc:sldLayoutChg>
      </pc:sldMasterChg>
      <pc:sldMasterChg chg="add del addSldLayout delSldLayout modSldLayout">
        <pc:chgData name="VIPUL ROY" userId="ad4e332fe3967bd5" providerId="Windows Live" clId="Web-{ABA67E69-EBF2-4D06-81A2-23F1578A094A}" dt="2019-11-18T14:39:51.928" v="85"/>
        <pc:sldMasterMkLst>
          <pc:docMk/>
          <pc:sldMasterMk cId="90285744" sldId="2147483767"/>
        </pc:sldMasterMkLst>
        <pc:sldLayoutChg chg="add del mod replId">
          <pc:chgData name="VIPUL ROY" userId="ad4e332fe3967bd5" providerId="Windows Live" clId="Web-{ABA67E69-EBF2-4D06-81A2-23F1578A094A}" dt="2019-11-18T14:39:51.928" v="85"/>
          <pc:sldLayoutMkLst>
            <pc:docMk/>
            <pc:sldMasterMk cId="90285744" sldId="2147483767"/>
            <pc:sldLayoutMk cId="1340775845" sldId="2147483768"/>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69835576" sldId="2147483769"/>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546498797" sldId="2147483770"/>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447002406" sldId="2147483771"/>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993192513" sldId="2147483772"/>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3899002645" sldId="2147483773"/>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37425423" sldId="2147483774"/>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3436399809" sldId="2147483775"/>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2058546962" sldId="2147483776"/>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2836810264" sldId="2147483777"/>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247658936" sldId="2147483778"/>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2350425471" sldId="2147483779"/>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3905596069" sldId="2147483780"/>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401758046" sldId="2147483781"/>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133505068" sldId="2147483782"/>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2777164387" sldId="2147483783"/>
          </pc:sldLayoutMkLst>
        </pc:sldLayoutChg>
        <pc:sldLayoutChg chg="add del mod replId">
          <pc:chgData name="VIPUL ROY" userId="ad4e332fe3967bd5" providerId="Windows Live" clId="Web-{ABA67E69-EBF2-4D06-81A2-23F1578A094A}" dt="2019-11-18T14:39:51.928" v="85"/>
          <pc:sldLayoutMkLst>
            <pc:docMk/>
            <pc:sldMasterMk cId="90285744" sldId="2147483767"/>
            <pc:sldLayoutMk cId="3688506713" sldId="2147483784"/>
          </pc:sldLayoutMkLst>
        </pc:sldLayoutChg>
      </pc:sldMasterChg>
      <pc:sldMasterChg chg="add del addSldLayout delSldLayout modSldLayout">
        <pc:chgData name="VIPUL ROY" userId="ad4e332fe3967bd5" providerId="Windows Live" clId="Web-{ABA67E69-EBF2-4D06-81A2-23F1578A094A}" dt="2019-11-18T14:40:10.037" v="86"/>
        <pc:sldMasterMkLst>
          <pc:docMk/>
          <pc:sldMasterMk cId="1551968398" sldId="2147483785"/>
        </pc:sldMasterMkLst>
        <pc:sldLayoutChg chg="add del mod replId">
          <pc:chgData name="VIPUL ROY" userId="ad4e332fe3967bd5" providerId="Windows Live" clId="Web-{ABA67E69-EBF2-4D06-81A2-23F1578A094A}" dt="2019-11-18T14:40:10.037" v="86"/>
          <pc:sldLayoutMkLst>
            <pc:docMk/>
            <pc:sldMasterMk cId="1551968398" sldId="2147483785"/>
            <pc:sldLayoutMk cId="2837158274" sldId="2147483786"/>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911991624" sldId="2147483787"/>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1791403126" sldId="2147483788"/>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1630223774" sldId="2147483789"/>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4279898791" sldId="2147483790"/>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4282988337" sldId="2147483791"/>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40444994" sldId="2147483792"/>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812422611" sldId="2147483793"/>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128691031" sldId="2147483794"/>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2176852527" sldId="2147483795"/>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314481780" sldId="2147483796"/>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966706256" sldId="2147483797"/>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31486572" sldId="2147483798"/>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558172127" sldId="2147483799"/>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3054128400" sldId="2147483800"/>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940685859" sldId="2147483801"/>
          </pc:sldLayoutMkLst>
        </pc:sldLayoutChg>
        <pc:sldLayoutChg chg="add del mod replId">
          <pc:chgData name="VIPUL ROY" userId="ad4e332fe3967bd5" providerId="Windows Live" clId="Web-{ABA67E69-EBF2-4D06-81A2-23F1578A094A}" dt="2019-11-18T14:40:10.037" v="86"/>
          <pc:sldLayoutMkLst>
            <pc:docMk/>
            <pc:sldMasterMk cId="1551968398" sldId="2147483785"/>
            <pc:sldLayoutMk cId="835706370" sldId="2147483802"/>
          </pc:sldLayoutMkLst>
        </pc:sldLayoutChg>
      </pc:sldMasterChg>
      <pc:sldMasterChg chg="add del addSldLayout delSldLayout modSldLayout">
        <pc:chgData name="VIPUL ROY" userId="ad4e332fe3967bd5" providerId="Windows Live" clId="Web-{ABA67E69-EBF2-4D06-81A2-23F1578A094A}" dt="2019-11-18T14:40:41.569" v="90"/>
        <pc:sldMasterMkLst>
          <pc:docMk/>
          <pc:sldMasterMk cId="1780843057" sldId="2147483803"/>
        </pc:sldMasterMkLst>
        <pc:sldLayoutChg chg="add del mod replId">
          <pc:chgData name="VIPUL ROY" userId="ad4e332fe3967bd5" providerId="Windows Live" clId="Web-{ABA67E69-EBF2-4D06-81A2-23F1578A094A}" dt="2019-11-18T14:40:41.569" v="90"/>
          <pc:sldLayoutMkLst>
            <pc:docMk/>
            <pc:sldMasterMk cId="1780843057" sldId="2147483803"/>
            <pc:sldLayoutMk cId="2143240973" sldId="2147483804"/>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585455791" sldId="2147483805"/>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464115766" sldId="2147483806"/>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1446430322" sldId="2147483807"/>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609529656" sldId="2147483808"/>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226842264" sldId="2147483809"/>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589873798" sldId="2147483810"/>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1533460554" sldId="2147483811"/>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2625953482" sldId="2147483812"/>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823466869" sldId="2147483813"/>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2450274238" sldId="2147483814"/>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645186332" sldId="2147483815"/>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999500718" sldId="2147483816"/>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2091146599" sldId="2147483817"/>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1310126614" sldId="2147483818"/>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1872832822" sldId="2147483819"/>
          </pc:sldLayoutMkLst>
        </pc:sldLayoutChg>
        <pc:sldLayoutChg chg="add del mod replId">
          <pc:chgData name="VIPUL ROY" userId="ad4e332fe3967bd5" providerId="Windows Live" clId="Web-{ABA67E69-EBF2-4D06-81A2-23F1578A094A}" dt="2019-11-18T14:40:41.569" v="90"/>
          <pc:sldLayoutMkLst>
            <pc:docMk/>
            <pc:sldMasterMk cId="1780843057" sldId="2147483803"/>
            <pc:sldLayoutMk cId="3974211910" sldId="2147483820"/>
          </pc:sldLayoutMkLst>
        </pc:sldLayoutChg>
      </pc:sldMasterChg>
      <pc:sldMasterChg chg="add del addSldLayout delSldLayout modSldLayout">
        <pc:chgData name="VIPUL ROY" userId="ad4e332fe3967bd5" providerId="Windows Live" clId="Web-{ABA67E69-EBF2-4D06-81A2-23F1578A094A}" dt="2019-11-18T14:41:05.881" v="92"/>
        <pc:sldMasterMkLst>
          <pc:docMk/>
          <pc:sldMasterMk cId="2450612438" sldId="2147483821"/>
        </pc:sldMasterMkLst>
        <pc:sldLayoutChg chg="add del mod replId">
          <pc:chgData name="VIPUL ROY" userId="ad4e332fe3967bd5" providerId="Windows Live" clId="Web-{ABA67E69-EBF2-4D06-81A2-23F1578A094A}" dt="2019-11-18T14:41:05.881" v="92"/>
          <pc:sldLayoutMkLst>
            <pc:docMk/>
            <pc:sldMasterMk cId="2450612438" sldId="2147483821"/>
            <pc:sldLayoutMk cId="169797202" sldId="2147483822"/>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116901520" sldId="2147483823"/>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3271925857" sldId="2147483824"/>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093918312" sldId="2147483825"/>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884757046" sldId="2147483826"/>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362981889" sldId="2147483827"/>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1598932354" sldId="2147483828"/>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41719593" sldId="2147483829"/>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310620264" sldId="2147483830"/>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1594347680" sldId="2147483831"/>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3285980" sldId="2147483832"/>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032064521" sldId="2147483833"/>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3516651442" sldId="2147483834"/>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27233063" sldId="2147483835"/>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871296053" sldId="2147483836"/>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2317359198" sldId="2147483837"/>
          </pc:sldLayoutMkLst>
        </pc:sldLayoutChg>
        <pc:sldLayoutChg chg="add del mod replId">
          <pc:chgData name="VIPUL ROY" userId="ad4e332fe3967bd5" providerId="Windows Live" clId="Web-{ABA67E69-EBF2-4D06-81A2-23F1578A094A}" dt="2019-11-18T14:41:05.881" v="92"/>
          <pc:sldLayoutMkLst>
            <pc:docMk/>
            <pc:sldMasterMk cId="2450612438" sldId="2147483821"/>
            <pc:sldLayoutMk cId="4271231717" sldId="2147483838"/>
          </pc:sldLayoutMkLst>
        </pc:sldLayoutChg>
      </pc:sldMasterChg>
      <pc:sldMasterChg chg="add del addSldLayout delSldLayout modSldLayout">
        <pc:chgData name="VIPUL ROY" userId="ad4e332fe3967bd5" providerId="Windows Live" clId="Web-{ABA67E69-EBF2-4D06-81A2-23F1578A094A}" dt="2019-11-18T14:41:25.632" v="94"/>
        <pc:sldMasterMkLst>
          <pc:docMk/>
          <pc:sldMasterMk cId="2063645169" sldId="2147483839"/>
        </pc:sldMasterMkLst>
        <pc:sldLayoutChg chg="add del mod replId">
          <pc:chgData name="VIPUL ROY" userId="ad4e332fe3967bd5" providerId="Windows Live" clId="Web-{ABA67E69-EBF2-4D06-81A2-23F1578A094A}" dt="2019-11-18T14:41:25.632" v="94"/>
          <pc:sldLayoutMkLst>
            <pc:docMk/>
            <pc:sldMasterMk cId="2063645169" sldId="2147483839"/>
            <pc:sldLayoutMk cId="2564663870" sldId="2147483840"/>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4039007242" sldId="2147483841"/>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1815217181" sldId="2147483842"/>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2733876065" sldId="2147483843"/>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614461554" sldId="2147483844"/>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1118734045" sldId="2147483845"/>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195749670" sldId="2147483846"/>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636701672" sldId="2147483847"/>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4276602292" sldId="2147483848"/>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531718373" sldId="2147483849"/>
          </pc:sldLayoutMkLst>
        </pc:sldLayoutChg>
        <pc:sldLayoutChg chg="add del mod replId">
          <pc:chgData name="VIPUL ROY" userId="ad4e332fe3967bd5" providerId="Windows Live" clId="Web-{ABA67E69-EBF2-4D06-81A2-23F1578A094A}" dt="2019-11-18T14:41:25.632" v="94"/>
          <pc:sldLayoutMkLst>
            <pc:docMk/>
            <pc:sldMasterMk cId="2063645169" sldId="2147483839"/>
            <pc:sldLayoutMk cId="3227461053" sldId="2147483850"/>
          </pc:sldLayoutMkLst>
        </pc:sldLayoutChg>
      </pc:sldMasterChg>
      <pc:sldMasterChg chg="add del addSldLayout delSldLayout modSldLayout">
        <pc:chgData name="VIPUL ROY" userId="ad4e332fe3967bd5" providerId="Windows Live" clId="Web-{ABA67E69-EBF2-4D06-81A2-23F1578A094A}" dt="2019-11-18T14:41:39.600" v="95"/>
        <pc:sldMasterMkLst>
          <pc:docMk/>
          <pc:sldMasterMk cId="3592683802" sldId="2147483851"/>
        </pc:sldMasterMkLst>
        <pc:sldLayoutChg chg="add del mod replId">
          <pc:chgData name="VIPUL ROY" userId="ad4e332fe3967bd5" providerId="Windows Live" clId="Web-{ABA67E69-EBF2-4D06-81A2-23F1578A094A}" dt="2019-11-18T14:41:39.600" v="95"/>
          <pc:sldLayoutMkLst>
            <pc:docMk/>
            <pc:sldMasterMk cId="3592683802" sldId="2147483851"/>
            <pc:sldLayoutMk cId="2899511242" sldId="2147483852"/>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346633506" sldId="2147483853"/>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1008274944" sldId="2147483854"/>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439657214" sldId="2147483855"/>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2083219016" sldId="2147483856"/>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941405271" sldId="2147483857"/>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846188420" sldId="2147483858"/>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3404497135" sldId="2147483859"/>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3236228313" sldId="2147483860"/>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3942576721" sldId="2147483861"/>
          </pc:sldLayoutMkLst>
        </pc:sldLayoutChg>
        <pc:sldLayoutChg chg="add del mod replId">
          <pc:chgData name="VIPUL ROY" userId="ad4e332fe3967bd5" providerId="Windows Live" clId="Web-{ABA67E69-EBF2-4D06-81A2-23F1578A094A}" dt="2019-11-18T14:41:39.600" v="95"/>
          <pc:sldLayoutMkLst>
            <pc:docMk/>
            <pc:sldMasterMk cId="3592683802" sldId="2147483851"/>
            <pc:sldLayoutMk cId="774798901" sldId="2147483862"/>
          </pc:sldLayoutMkLst>
        </pc:sldLayoutChg>
      </pc:sldMasterChg>
      <pc:sldMasterChg chg="add del addSldLayout delSldLayout modSldLayout">
        <pc:chgData name="VIPUL ROY" userId="ad4e332fe3967bd5" providerId="Windows Live" clId="Web-{ABA67E69-EBF2-4D06-81A2-23F1578A094A}" dt="2019-11-18T14:41:50.491" v="96"/>
        <pc:sldMasterMkLst>
          <pc:docMk/>
          <pc:sldMasterMk cId="4177420517" sldId="2147483863"/>
        </pc:sldMasterMkLst>
        <pc:sldLayoutChg chg="add del mod replId">
          <pc:chgData name="VIPUL ROY" userId="ad4e332fe3967bd5" providerId="Windows Live" clId="Web-{ABA67E69-EBF2-4D06-81A2-23F1578A094A}" dt="2019-11-18T14:41:50.491" v="96"/>
          <pc:sldLayoutMkLst>
            <pc:docMk/>
            <pc:sldMasterMk cId="4177420517" sldId="2147483863"/>
            <pc:sldLayoutMk cId="2109594356" sldId="2147483864"/>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3285281029" sldId="2147483865"/>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1675337582" sldId="2147483866"/>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1570537607" sldId="2147483867"/>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3351342702" sldId="2147483868"/>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4065916453" sldId="2147483869"/>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1789488989" sldId="2147483870"/>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3080929307" sldId="2147483871"/>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1184248622" sldId="2147483872"/>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3482307296" sldId="2147483873"/>
          </pc:sldLayoutMkLst>
        </pc:sldLayoutChg>
        <pc:sldLayoutChg chg="add del mod replId">
          <pc:chgData name="VIPUL ROY" userId="ad4e332fe3967bd5" providerId="Windows Live" clId="Web-{ABA67E69-EBF2-4D06-81A2-23F1578A094A}" dt="2019-11-18T14:41:50.491" v="96"/>
          <pc:sldLayoutMkLst>
            <pc:docMk/>
            <pc:sldMasterMk cId="4177420517" sldId="2147483863"/>
            <pc:sldLayoutMk cId="2478638984" sldId="2147483874"/>
          </pc:sldLayoutMkLst>
        </pc:sldLayoutChg>
      </pc:sldMasterChg>
      <pc:sldMasterChg chg="add del addSldLayout delSldLayout modSldLayout">
        <pc:chgData name="VIPUL ROY" userId="ad4e332fe3967bd5" providerId="Windows Live" clId="Web-{ABA67E69-EBF2-4D06-81A2-23F1578A094A}" dt="2019-11-18T14:41:55.178" v="97"/>
        <pc:sldMasterMkLst>
          <pc:docMk/>
          <pc:sldMasterMk cId="1955926019" sldId="2147483875"/>
        </pc:sldMasterMkLst>
        <pc:sldLayoutChg chg="add del mod replId">
          <pc:chgData name="VIPUL ROY" userId="ad4e332fe3967bd5" providerId="Windows Live" clId="Web-{ABA67E69-EBF2-4D06-81A2-23F1578A094A}" dt="2019-11-18T14:41:55.178" v="97"/>
          <pc:sldLayoutMkLst>
            <pc:docMk/>
            <pc:sldMasterMk cId="1955926019" sldId="2147483875"/>
            <pc:sldLayoutMk cId="3254609192" sldId="2147483876"/>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172125256" sldId="2147483877"/>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201493672" sldId="2147483878"/>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848757294" sldId="2147483879"/>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396869720" sldId="2147483880"/>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595815568" sldId="2147483881"/>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2616968481" sldId="2147483882"/>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342389525" sldId="2147483883"/>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381282093" sldId="2147483884"/>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1430441526" sldId="2147483885"/>
          </pc:sldLayoutMkLst>
        </pc:sldLayoutChg>
        <pc:sldLayoutChg chg="add del mod replId">
          <pc:chgData name="VIPUL ROY" userId="ad4e332fe3967bd5" providerId="Windows Live" clId="Web-{ABA67E69-EBF2-4D06-81A2-23F1578A094A}" dt="2019-11-18T14:41:55.178" v="97"/>
          <pc:sldLayoutMkLst>
            <pc:docMk/>
            <pc:sldMasterMk cId="1955926019" sldId="2147483875"/>
            <pc:sldLayoutMk cId="3531867748" sldId="2147483886"/>
          </pc:sldLayoutMkLst>
        </pc:sldLayoutChg>
      </pc:sldMasterChg>
      <pc:sldMasterChg chg="add del addSldLayout delSldLayout modSldLayout">
        <pc:chgData name="VIPUL ROY" userId="ad4e332fe3967bd5" providerId="Windows Live" clId="Web-{ABA67E69-EBF2-4D06-81A2-23F1578A094A}" dt="2019-11-18T14:42:11.725" v="98"/>
        <pc:sldMasterMkLst>
          <pc:docMk/>
          <pc:sldMasterMk cId="772260890" sldId="2147483887"/>
        </pc:sldMasterMkLst>
        <pc:sldLayoutChg chg="add del mod replId">
          <pc:chgData name="VIPUL ROY" userId="ad4e332fe3967bd5" providerId="Windows Live" clId="Web-{ABA67E69-EBF2-4D06-81A2-23F1578A094A}" dt="2019-11-18T14:42:11.725" v="98"/>
          <pc:sldLayoutMkLst>
            <pc:docMk/>
            <pc:sldMasterMk cId="772260890" sldId="2147483887"/>
            <pc:sldLayoutMk cId="1571702840" sldId="2147483888"/>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1226601434" sldId="2147483889"/>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4119119085" sldId="2147483890"/>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2169446370" sldId="2147483891"/>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2932974558" sldId="2147483892"/>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1284495447" sldId="2147483893"/>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2902560698" sldId="2147483894"/>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3108274856" sldId="2147483895"/>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1751874000" sldId="2147483896"/>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841960544" sldId="2147483897"/>
          </pc:sldLayoutMkLst>
        </pc:sldLayoutChg>
        <pc:sldLayoutChg chg="add del mod replId">
          <pc:chgData name="VIPUL ROY" userId="ad4e332fe3967bd5" providerId="Windows Live" clId="Web-{ABA67E69-EBF2-4D06-81A2-23F1578A094A}" dt="2019-11-18T14:42:11.725" v="98"/>
          <pc:sldLayoutMkLst>
            <pc:docMk/>
            <pc:sldMasterMk cId="772260890" sldId="2147483887"/>
            <pc:sldLayoutMk cId="1800840057" sldId="2147483898"/>
          </pc:sldLayoutMkLst>
        </pc:sldLayoutChg>
      </pc:sldMasterChg>
      <pc:sldMasterChg chg="add del addSldLayout delSldLayout modSldLayout">
        <pc:chgData name="VIPUL ROY" userId="ad4e332fe3967bd5" providerId="Windows Live" clId="Web-{ABA67E69-EBF2-4D06-81A2-23F1578A094A}" dt="2019-11-18T17:18:12.952" v="103"/>
        <pc:sldMasterMkLst>
          <pc:docMk/>
          <pc:sldMasterMk cId="2714170951" sldId="2147483899"/>
        </pc:sldMasterMkLst>
        <pc:sldLayoutChg chg="add del mod replId">
          <pc:chgData name="VIPUL ROY" userId="ad4e332fe3967bd5" providerId="Windows Live" clId="Web-{ABA67E69-EBF2-4D06-81A2-23F1578A094A}" dt="2019-11-18T17:18:12.952" v="103"/>
          <pc:sldLayoutMkLst>
            <pc:docMk/>
            <pc:sldMasterMk cId="2714170951" sldId="2147483899"/>
            <pc:sldLayoutMk cId="116971137" sldId="2147483900"/>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2618455116" sldId="2147483901"/>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1146169061" sldId="2147483902"/>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421610847" sldId="2147483903"/>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4048349195" sldId="2147483904"/>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4265840109" sldId="2147483905"/>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547955110" sldId="2147483906"/>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1017121196" sldId="2147483907"/>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2932179811" sldId="2147483908"/>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4243618538" sldId="2147483909"/>
          </pc:sldLayoutMkLst>
        </pc:sldLayoutChg>
        <pc:sldLayoutChg chg="add del mod replId">
          <pc:chgData name="VIPUL ROY" userId="ad4e332fe3967bd5" providerId="Windows Live" clId="Web-{ABA67E69-EBF2-4D06-81A2-23F1578A094A}" dt="2019-11-18T17:18:12.952" v="103"/>
          <pc:sldLayoutMkLst>
            <pc:docMk/>
            <pc:sldMasterMk cId="2714170951" sldId="2147483899"/>
            <pc:sldLayoutMk cId="1162597341" sldId="2147483910"/>
          </pc:sldLayoutMkLst>
        </pc:sldLayoutChg>
      </pc:sldMasterChg>
      <pc:sldMasterChg chg="add addSldLayout modSldLayout">
        <pc:chgData name="VIPUL ROY" userId="ad4e332fe3967bd5" providerId="Windows Live" clId="Web-{ABA67E69-EBF2-4D06-81A2-23F1578A094A}" dt="2019-11-18T17:18:12.952" v="103"/>
        <pc:sldMasterMkLst>
          <pc:docMk/>
          <pc:sldMasterMk cId="4205940730" sldId="2147483911"/>
        </pc:sldMasterMkLst>
        <pc:sldLayoutChg chg="add mod replId">
          <pc:chgData name="VIPUL ROY" userId="ad4e332fe3967bd5" providerId="Windows Live" clId="Web-{ABA67E69-EBF2-4D06-81A2-23F1578A094A}" dt="2019-11-18T17:18:12.952" v="103"/>
          <pc:sldLayoutMkLst>
            <pc:docMk/>
            <pc:sldMasterMk cId="4205940730" sldId="2147483911"/>
            <pc:sldLayoutMk cId="3340306760" sldId="2147483912"/>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1593607306" sldId="2147483913"/>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650560403" sldId="2147483914"/>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2964150124" sldId="2147483915"/>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1551490642" sldId="2147483916"/>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3848224660" sldId="2147483917"/>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2647481103" sldId="2147483918"/>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981118597" sldId="2147483919"/>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2879491593" sldId="2147483920"/>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954923876" sldId="2147483921"/>
          </pc:sldLayoutMkLst>
        </pc:sldLayoutChg>
        <pc:sldLayoutChg chg="add mod replId">
          <pc:chgData name="VIPUL ROY" userId="ad4e332fe3967bd5" providerId="Windows Live" clId="Web-{ABA67E69-EBF2-4D06-81A2-23F1578A094A}" dt="2019-11-18T17:18:12.952" v="103"/>
          <pc:sldLayoutMkLst>
            <pc:docMk/>
            <pc:sldMasterMk cId="4205940730" sldId="2147483911"/>
            <pc:sldLayoutMk cId="397714410" sldId="214748392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BB0DD-0116-4098-A74A-50092F41E8D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9BD4DCF-6949-4D68-8DF1-6B56947A5B90}">
      <dgm:prSet/>
      <dgm:spPr/>
      <dgm:t>
        <a:bodyPr/>
        <a:lstStyle/>
        <a:p>
          <a:r>
            <a:rPr lang="en-US" dirty="0" err="1"/>
            <a:t>Sumit</a:t>
          </a:r>
          <a:r>
            <a:rPr lang="en-US" dirty="0"/>
            <a:t> Kumar Kushwaha (170101050)</a:t>
          </a:r>
        </a:p>
      </dgm:t>
    </dgm:pt>
    <dgm:pt modelId="{8149EE16-41BD-43CC-B67C-E9E84AEF0AB5}" type="parTrans" cxnId="{B73E5B12-C502-4A78-B627-86F8391839E9}">
      <dgm:prSet/>
      <dgm:spPr/>
      <dgm:t>
        <a:bodyPr/>
        <a:lstStyle/>
        <a:p>
          <a:endParaRPr lang="en-US"/>
        </a:p>
      </dgm:t>
    </dgm:pt>
    <dgm:pt modelId="{327FC2F1-6A2B-4169-8259-CD98758B34B3}" type="sibTrans" cxnId="{B73E5B12-C502-4A78-B627-86F8391839E9}">
      <dgm:prSet/>
      <dgm:spPr/>
      <dgm:t>
        <a:bodyPr/>
        <a:lstStyle/>
        <a:p>
          <a:endParaRPr lang="en-US"/>
        </a:p>
      </dgm:t>
    </dgm:pt>
    <dgm:pt modelId="{E516F992-1A3B-4902-B006-013977BCC1AE}">
      <dgm:prSet/>
      <dgm:spPr/>
      <dgm:t>
        <a:bodyPr/>
        <a:lstStyle/>
        <a:p>
          <a:r>
            <a:rPr lang="en-US"/>
            <a:t>Sunny Kumar (170101051)</a:t>
          </a:r>
        </a:p>
      </dgm:t>
    </dgm:pt>
    <dgm:pt modelId="{CCAAD69F-1547-4DE3-8DF6-02DE0A93B5C9}" type="parTrans" cxnId="{307A9259-050D-426E-94F5-BE6005C351F4}">
      <dgm:prSet/>
      <dgm:spPr/>
      <dgm:t>
        <a:bodyPr/>
        <a:lstStyle/>
        <a:p>
          <a:endParaRPr lang="en-US"/>
        </a:p>
      </dgm:t>
    </dgm:pt>
    <dgm:pt modelId="{DE06B337-C2B4-488C-83C5-BD3DC4748C16}" type="sibTrans" cxnId="{307A9259-050D-426E-94F5-BE6005C351F4}">
      <dgm:prSet/>
      <dgm:spPr/>
      <dgm:t>
        <a:bodyPr/>
        <a:lstStyle/>
        <a:p>
          <a:endParaRPr lang="en-US"/>
        </a:p>
      </dgm:t>
    </dgm:pt>
    <dgm:pt modelId="{4F053DC6-FAB3-4D17-843D-7B2305DD47B9}">
      <dgm:prSet/>
      <dgm:spPr/>
      <dgm:t>
        <a:bodyPr/>
        <a:lstStyle/>
        <a:p>
          <a:r>
            <a:rPr lang="en-US"/>
            <a:t>Suraj Kumar (170101052)</a:t>
          </a:r>
        </a:p>
      </dgm:t>
    </dgm:pt>
    <dgm:pt modelId="{B2485EC5-60A5-404C-8F18-5D883546EE3A}" type="parTrans" cxnId="{7E3C0E91-5F91-4821-8935-E560E55902D0}">
      <dgm:prSet/>
      <dgm:spPr/>
      <dgm:t>
        <a:bodyPr/>
        <a:lstStyle/>
        <a:p>
          <a:endParaRPr lang="en-US"/>
        </a:p>
      </dgm:t>
    </dgm:pt>
    <dgm:pt modelId="{0DBCB79A-6327-4E03-A125-1BDD7AD41DD5}" type="sibTrans" cxnId="{7E3C0E91-5F91-4821-8935-E560E55902D0}">
      <dgm:prSet/>
      <dgm:spPr/>
      <dgm:t>
        <a:bodyPr/>
        <a:lstStyle/>
        <a:p>
          <a:endParaRPr lang="en-US"/>
        </a:p>
      </dgm:t>
    </dgm:pt>
    <dgm:pt modelId="{967144DF-F92B-4B9A-A459-904ADD9F9739}">
      <dgm:prSet/>
      <dgm:spPr/>
      <dgm:t>
        <a:bodyPr/>
        <a:lstStyle/>
        <a:p>
          <a:r>
            <a:rPr lang="en-US"/>
            <a:t>Suraj Kumar (170101053)</a:t>
          </a:r>
        </a:p>
      </dgm:t>
    </dgm:pt>
    <dgm:pt modelId="{812345AA-9BE0-4560-A12C-88AE5EF2839B}" type="parTrans" cxnId="{D458A306-ABC8-4FC1-90F5-349BFE1703F7}">
      <dgm:prSet/>
      <dgm:spPr/>
      <dgm:t>
        <a:bodyPr/>
        <a:lstStyle/>
        <a:p>
          <a:endParaRPr lang="en-US"/>
        </a:p>
      </dgm:t>
    </dgm:pt>
    <dgm:pt modelId="{28BB9E4E-8E50-408B-AC6C-0F487EE7CD8E}" type="sibTrans" cxnId="{D458A306-ABC8-4FC1-90F5-349BFE1703F7}">
      <dgm:prSet/>
      <dgm:spPr/>
      <dgm:t>
        <a:bodyPr/>
        <a:lstStyle/>
        <a:p>
          <a:endParaRPr lang="en-US"/>
        </a:p>
      </dgm:t>
    </dgm:pt>
    <dgm:pt modelId="{7E12E86C-E6CF-4519-B337-D0887FA715A2}">
      <dgm:prSet/>
      <dgm:spPr/>
      <dgm:t>
        <a:bodyPr/>
        <a:lstStyle/>
        <a:p>
          <a:r>
            <a:rPr lang="en-US"/>
            <a:t>Vipul Kumar (170101054)</a:t>
          </a:r>
        </a:p>
      </dgm:t>
    </dgm:pt>
    <dgm:pt modelId="{1E052FE4-0E0E-4BB7-BD53-C68CB376F991}" type="parTrans" cxnId="{C05B4664-2755-4190-A78F-01C79C2F82A4}">
      <dgm:prSet/>
      <dgm:spPr/>
      <dgm:t>
        <a:bodyPr/>
        <a:lstStyle/>
        <a:p>
          <a:endParaRPr lang="en-US"/>
        </a:p>
      </dgm:t>
    </dgm:pt>
    <dgm:pt modelId="{E47B12A6-2B99-481B-A94E-94C5819F5036}" type="sibTrans" cxnId="{C05B4664-2755-4190-A78F-01C79C2F82A4}">
      <dgm:prSet/>
      <dgm:spPr/>
      <dgm:t>
        <a:bodyPr/>
        <a:lstStyle/>
        <a:p>
          <a:endParaRPr lang="en-US"/>
        </a:p>
      </dgm:t>
    </dgm:pt>
    <dgm:pt modelId="{41220142-55DA-4132-B0A6-54CCB903C2C0}">
      <dgm:prSet/>
      <dgm:spPr/>
      <dgm:t>
        <a:bodyPr/>
        <a:lstStyle/>
        <a:p>
          <a:r>
            <a:rPr lang="en-US"/>
            <a:t>Hitesh Kumar Sahu (170102019)</a:t>
          </a:r>
        </a:p>
      </dgm:t>
    </dgm:pt>
    <dgm:pt modelId="{2CF236C5-7717-47B6-8E65-CB575D921B92}" type="parTrans" cxnId="{62622987-8752-4458-8246-D4AAAAF5FEF9}">
      <dgm:prSet/>
      <dgm:spPr/>
      <dgm:t>
        <a:bodyPr/>
        <a:lstStyle/>
        <a:p>
          <a:endParaRPr lang="en-US"/>
        </a:p>
      </dgm:t>
    </dgm:pt>
    <dgm:pt modelId="{F9330CD5-9B86-4EC1-BE89-4B78DCB0C8BF}" type="sibTrans" cxnId="{62622987-8752-4458-8246-D4AAAAF5FEF9}">
      <dgm:prSet/>
      <dgm:spPr/>
      <dgm:t>
        <a:bodyPr/>
        <a:lstStyle/>
        <a:p>
          <a:endParaRPr lang="en-US"/>
        </a:p>
      </dgm:t>
    </dgm:pt>
    <dgm:pt modelId="{25FA8CC9-2A9C-4612-9BE7-715FA9777763}">
      <dgm:prSet/>
      <dgm:spPr/>
      <dgm:t>
        <a:bodyPr/>
        <a:lstStyle/>
        <a:p>
          <a:r>
            <a:rPr lang="en-US"/>
            <a:t>Kanishka Tyagi (170102021)</a:t>
          </a:r>
        </a:p>
      </dgm:t>
    </dgm:pt>
    <dgm:pt modelId="{57F9CA7B-630A-4756-8E4B-5E490CD7594C}" type="parTrans" cxnId="{153FA31C-1A68-49BC-AE6D-703089DE3FD4}">
      <dgm:prSet/>
      <dgm:spPr/>
      <dgm:t>
        <a:bodyPr/>
        <a:lstStyle/>
        <a:p>
          <a:endParaRPr lang="en-US"/>
        </a:p>
      </dgm:t>
    </dgm:pt>
    <dgm:pt modelId="{48BAB16E-6292-41CB-A28A-F131920B8A1B}" type="sibTrans" cxnId="{153FA31C-1A68-49BC-AE6D-703089DE3FD4}">
      <dgm:prSet/>
      <dgm:spPr/>
      <dgm:t>
        <a:bodyPr/>
        <a:lstStyle/>
        <a:p>
          <a:endParaRPr lang="en-US"/>
        </a:p>
      </dgm:t>
    </dgm:pt>
    <dgm:pt modelId="{1981AFE5-B42E-4C9F-9550-736E59B35982}">
      <dgm:prSet/>
      <dgm:spPr/>
      <dgm:t>
        <a:bodyPr/>
        <a:lstStyle/>
        <a:p>
          <a:r>
            <a:rPr lang="en-US"/>
            <a:t>Rashi Krishna (170102037)</a:t>
          </a:r>
        </a:p>
      </dgm:t>
    </dgm:pt>
    <dgm:pt modelId="{6DC6B09A-FEA2-4274-B185-CF2834BDED97}" type="parTrans" cxnId="{B4FFC024-6293-4401-BF55-6C03EE4CE31B}">
      <dgm:prSet/>
      <dgm:spPr/>
      <dgm:t>
        <a:bodyPr/>
        <a:lstStyle/>
        <a:p>
          <a:endParaRPr lang="en-US"/>
        </a:p>
      </dgm:t>
    </dgm:pt>
    <dgm:pt modelId="{15459F72-CA47-4C26-B903-E857304E8408}" type="sibTrans" cxnId="{B4FFC024-6293-4401-BF55-6C03EE4CE31B}">
      <dgm:prSet/>
      <dgm:spPr/>
      <dgm:t>
        <a:bodyPr/>
        <a:lstStyle/>
        <a:p>
          <a:endParaRPr lang="en-US"/>
        </a:p>
      </dgm:t>
    </dgm:pt>
    <dgm:pt modelId="{23DEEBE1-1844-4509-92E4-EF3997724075}" type="pres">
      <dgm:prSet presAssocID="{B0EBB0DD-0116-4098-A74A-50092F41E8DC}" presName="diagram" presStyleCnt="0">
        <dgm:presLayoutVars>
          <dgm:dir/>
          <dgm:resizeHandles val="exact"/>
        </dgm:presLayoutVars>
      </dgm:prSet>
      <dgm:spPr/>
    </dgm:pt>
    <dgm:pt modelId="{A8383F51-B786-45DE-BF27-9011EA502F66}" type="pres">
      <dgm:prSet presAssocID="{09BD4DCF-6949-4D68-8DF1-6B56947A5B90}" presName="node" presStyleLbl="node1" presStyleIdx="0" presStyleCnt="8">
        <dgm:presLayoutVars>
          <dgm:bulletEnabled val="1"/>
        </dgm:presLayoutVars>
      </dgm:prSet>
      <dgm:spPr/>
    </dgm:pt>
    <dgm:pt modelId="{15087693-01AE-4AA0-AB3E-9BEB23C6BD7F}" type="pres">
      <dgm:prSet presAssocID="{327FC2F1-6A2B-4169-8259-CD98758B34B3}" presName="sibTrans" presStyleCnt="0"/>
      <dgm:spPr/>
    </dgm:pt>
    <dgm:pt modelId="{BBBF1AFD-2C82-4DF5-A5F9-639903C22E04}" type="pres">
      <dgm:prSet presAssocID="{E516F992-1A3B-4902-B006-013977BCC1AE}" presName="node" presStyleLbl="node1" presStyleIdx="1" presStyleCnt="8">
        <dgm:presLayoutVars>
          <dgm:bulletEnabled val="1"/>
        </dgm:presLayoutVars>
      </dgm:prSet>
      <dgm:spPr/>
    </dgm:pt>
    <dgm:pt modelId="{5AE8846E-DF95-4928-BB13-A010A547E78A}" type="pres">
      <dgm:prSet presAssocID="{DE06B337-C2B4-488C-83C5-BD3DC4748C16}" presName="sibTrans" presStyleCnt="0"/>
      <dgm:spPr/>
    </dgm:pt>
    <dgm:pt modelId="{DCBA6AF0-216B-4554-A37E-C171AF85CBA6}" type="pres">
      <dgm:prSet presAssocID="{4F053DC6-FAB3-4D17-843D-7B2305DD47B9}" presName="node" presStyleLbl="node1" presStyleIdx="2" presStyleCnt="8">
        <dgm:presLayoutVars>
          <dgm:bulletEnabled val="1"/>
        </dgm:presLayoutVars>
      </dgm:prSet>
      <dgm:spPr/>
    </dgm:pt>
    <dgm:pt modelId="{3B341715-749D-4018-B213-0A2F8F03D1D2}" type="pres">
      <dgm:prSet presAssocID="{0DBCB79A-6327-4E03-A125-1BDD7AD41DD5}" presName="sibTrans" presStyleCnt="0"/>
      <dgm:spPr/>
    </dgm:pt>
    <dgm:pt modelId="{080A1A9B-6A72-4A2B-8427-1C35BBD12459}" type="pres">
      <dgm:prSet presAssocID="{967144DF-F92B-4B9A-A459-904ADD9F9739}" presName="node" presStyleLbl="node1" presStyleIdx="3" presStyleCnt="8">
        <dgm:presLayoutVars>
          <dgm:bulletEnabled val="1"/>
        </dgm:presLayoutVars>
      </dgm:prSet>
      <dgm:spPr/>
    </dgm:pt>
    <dgm:pt modelId="{0D50DE1B-FBF4-4D71-9367-A2A4049C7E2E}" type="pres">
      <dgm:prSet presAssocID="{28BB9E4E-8E50-408B-AC6C-0F487EE7CD8E}" presName="sibTrans" presStyleCnt="0"/>
      <dgm:spPr/>
    </dgm:pt>
    <dgm:pt modelId="{D57A04CC-50CF-4D84-AF37-D81E989E3881}" type="pres">
      <dgm:prSet presAssocID="{7E12E86C-E6CF-4519-B337-D0887FA715A2}" presName="node" presStyleLbl="node1" presStyleIdx="4" presStyleCnt="8">
        <dgm:presLayoutVars>
          <dgm:bulletEnabled val="1"/>
        </dgm:presLayoutVars>
      </dgm:prSet>
      <dgm:spPr/>
    </dgm:pt>
    <dgm:pt modelId="{BBA3D357-94E8-441A-904C-A640A713D713}" type="pres">
      <dgm:prSet presAssocID="{E47B12A6-2B99-481B-A94E-94C5819F5036}" presName="sibTrans" presStyleCnt="0"/>
      <dgm:spPr/>
    </dgm:pt>
    <dgm:pt modelId="{1460AF81-D10F-479E-A51A-EBE647CFFFD8}" type="pres">
      <dgm:prSet presAssocID="{41220142-55DA-4132-B0A6-54CCB903C2C0}" presName="node" presStyleLbl="node1" presStyleIdx="5" presStyleCnt="8">
        <dgm:presLayoutVars>
          <dgm:bulletEnabled val="1"/>
        </dgm:presLayoutVars>
      </dgm:prSet>
      <dgm:spPr/>
    </dgm:pt>
    <dgm:pt modelId="{C637FF30-6B5E-4657-9C56-C23572744F6C}" type="pres">
      <dgm:prSet presAssocID="{F9330CD5-9B86-4EC1-BE89-4B78DCB0C8BF}" presName="sibTrans" presStyleCnt="0"/>
      <dgm:spPr/>
    </dgm:pt>
    <dgm:pt modelId="{BE12FD0A-D059-4B27-AC1A-CF5C2EF136E7}" type="pres">
      <dgm:prSet presAssocID="{25FA8CC9-2A9C-4612-9BE7-715FA9777763}" presName="node" presStyleLbl="node1" presStyleIdx="6" presStyleCnt="8">
        <dgm:presLayoutVars>
          <dgm:bulletEnabled val="1"/>
        </dgm:presLayoutVars>
      </dgm:prSet>
      <dgm:spPr/>
    </dgm:pt>
    <dgm:pt modelId="{80614C65-1821-4BB2-A365-FE2C46D40585}" type="pres">
      <dgm:prSet presAssocID="{48BAB16E-6292-41CB-A28A-F131920B8A1B}" presName="sibTrans" presStyleCnt="0"/>
      <dgm:spPr/>
    </dgm:pt>
    <dgm:pt modelId="{4501D2D6-1D50-45FC-8EAD-35DF76D9BF23}" type="pres">
      <dgm:prSet presAssocID="{1981AFE5-B42E-4C9F-9550-736E59B35982}" presName="node" presStyleLbl="node1" presStyleIdx="7" presStyleCnt="8">
        <dgm:presLayoutVars>
          <dgm:bulletEnabled val="1"/>
        </dgm:presLayoutVars>
      </dgm:prSet>
      <dgm:spPr/>
    </dgm:pt>
  </dgm:ptLst>
  <dgm:cxnLst>
    <dgm:cxn modelId="{D458A306-ABC8-4FC1-90F5-349BFE1703F7}" srcId="{B0EBB0DD-0116-4098-A74A-50092F41E8DC}" destId="{967144DF-F92B-4B9A-A459-904ADD9F9739}" srcOrd="3" destOrd="0" parTransId="{812345AA-9BE0-4560-A12C-88AE5EF2839B}" sibTransId="{28BB9E4E-8E50-408B-AC6C-0F487EE7CD8E}"/>
    <dgm:cxn modelId="{B73E5B12-C502-4A78-B627-86F8391839E9}" srcId="{B0EBB0DD-0116-4098-A74A-50092F41E8DC}" destId="{09BD4DCF-6949-4D68-8DF1-6B56947A5B90}" srcOrd="0" destOrd="0" parTransId="{8149EE16-41BD-43CC-B67C-E9E84AEF0AB5}" sibTransId="{327FC2F1-6A2B-4169-8259-CD98758B34B3}"/>
    <dgm:cxn modelId="{153FA31C-1A68-49BC-AE6D-703089DE3FD4}" srcId="{B0EBB0DD-0116-4098-A74A-50092F41E8DC}" destId="{25FA8CC9-2A9C-4612-9BE7-715FA9777763}" srcOrd="6" destOrd="0" parTransId="{57F9CA7B-630A-4756-8E4B-5E490CD7594C}" sibTransId="{48BAB16E-6292-41CB-A28A-F131920B8A1B}"/>
    <dgm:cxn modelId="{B4FFC024-6293-4401-BF55-6C03EE4CE31B}" srcId="{B0EBB0DD-0116-4098-A74A-50092F41E8DC}" destId="{1981AFE5-B42E-4C9F-9550-736E59B35982}" srcOrd="7" destOrd="0" parTransId="{6DC6B09A-FEA2-4274-B185-CF2834BDED97}" sibTransId="{15459F72-CA47-4C26-B903-E857304E8408}"/>
    <dgm:cxn modelId="{4637DD29-53B4-4AAC-91D2-9FC9E832076F}" type="presOf" srcId="{B0EBB0DD-0116-4098-A74A-50092F41E8DC}" destId="{23DEEBE1-1844-4509-92E4-EF3997724075}" srcOrd="0" destOrd="0" presId="urn:microsoft.com/office/officeart/2005/8/layout/default"/>
    <dgm:cxn modelId="{13FC483B-129F-45C0-8D4A-16AD4316E6BF}" type="presOf" srcId="{E516F992-1A3B-4902-B006-013977BCC1AE}" destId="{BBBF1AFD-2C82-4DF5-A5F9-639903C22E04}" srcOrd="0" destOrd="0" presId="urn:microsoft.com/office/officeart/2005/8/layout/default"/>
    <dgm:cxn modelId="{814B045E-715B-4F7E-975E-042EC3C7DEAE}" type="presOf" srcId="{1981AFE5-B42E-4C9F-9550-736E59B35982}" destId="{4501D2D6-1D50-45FC-8EAD-35DF76D9BF23}" srcOrd="0" destOrd="0" presId="urn:microsoft.com/office/officeart/2005/8/layout/default"/>
    <dgm:cxn modelId="{C05B4664-2755-4190-A78F-01C79C2F82A4}" srcId="{B0EBB0DD-0116-4098-A74A-50092F41E8DC}" destId="{7E12E86C-E6CF-4519-B337-D0887FA715A2}" srcOrd="4" destOrd="0" parTransId="{1E052FE4-0E0E-4BB7-BD53-C68CB376F991}" sibTransId="{E47B12A6-2B99-481B-A94E-94C5819F5036}"/>
    <dgm:cxn modelId="{78672F6B-77BF-4994-AC36-9EC1D9722C02}" type="presOf" srcId="{7E12E86C-E6CF-4519-B337-D0887FA715A2}" destId="{D57A04CC-50CF-4D84-AF37-D81E989E3881}" srcOrd="0" destOrd="0" presId="urn:microsoft.com/office/officeart/2005/8/layout/default"/>
    <dgm:cxn modelId="{02A90572-4D1C-4850-BE44-BBFAEFD86C13}" type="presOf" srcId="{25FA8CC9-2A9C-4612-9BE7-715FA9777763}" destId="{BE12FD0A-D059-4B27-AC1A-CF5C2EF136E7}" srcOrd="0" destOrd="0" presId="urn:microsoft.com/office/officeart/2005/8/layout/default"/>
    <dgm:cxn modelId="{F4213956-E7DA-439A-B6C0-F30746B62D77}" type="presOf" srcId="{967144DF-F92B-4B9A-A459-904ADD9F9739}" destId="{080A1A9B-6A72-4A2B-8427-1C35BBD12459}" srcOrd="0" destOrd="0" presId="urn:microsoft.com/office/officeart/2005/8/layout/default"/>
    <dgm:cxn modelId="{307A9259-050D-426E-94F5-BE6005C351F4}" srcId="{B0EBB0DD-0116-4098-A74A-50092F41E8DC}" destId="{E516F992-1A3B-4902-B006-013977BCC1AE}" srcOrd="1" destOrd="0" parTransId="{CCAAD69F-1547-4DE3-8DF6-02DE0A93B5C9}" sibTransId="{DE06B337-C2B4-488C-83C5-BD3DC4748C16}"/>
    <dgm:cxn modelId="{62622987-8752-4458-8246-D4AAAAF5FEF9}" srcId="{B0EBB0DD-0116-4098-A74A-50092F41E8DC}" destId="{41220142-55DA-4132-B0A6-54CCB903C2C0}" srcOrd="5" destOrd="0" parTransId="{2CF236C5-7717-47B6-8E65-CB575D921B92}" sibTransId="{F9330CD5-9B86-4EC1-BE89-4B78DCB0C8BF}"/>
    <dgm:cxn modelId="{7E3C0E91-5F91-4821-8935-E560E55902D0}" srcId="{B0EBB0DD-0116-4098-A74A-50092F41E8DC}" destId="{4F053DC6-FAB3-4D17-843D-7B2305DD47B9}" srcOrd="2" destOrd="0" parTransId="{B2485EC5-60A5-404C-8F18-5D883546EE3A}" sibTransId="{0DBCB79A-6327-4E03-A125-1BDD7AD41DD5}"/>
    <dgm:cxn modelId="{190C53BA-7DAD-4FAF-BDC1-2ACD24A1EE16}" type="presOf" srcId="{09BD4DCF-6949-4D68-8DF1-6B56947A5B90}" destId="{A8383F51-B786-45DE-BF27-9011EA502F66}" srcOrd="0" destOrd="0" presId="urn:microsoft.com/office/officeart/2005/8/layout/default"/>
    <dgm:cxn modelId="{36DB8DCE-AE76-40F5-9D72-6163D840884B}" type="presOf" srcId="{41220142-55DA-4132-B0A6-54CCB903C2C0}" destId="{1460AF81-D10F-479E-A51A-EBE647CFFFD8}" srcOrd="0" destOrd="0" presId="urn:microsoft.com/office/officeart/2005/8/layout/default"/>
    <dgm:cxn modelId="{8C35DBCF-9656-47AB-A924-C557024AE6C9}" type="presOf" srcId="{4F053DC6-FAB3-4D17-843D-7B2305DD47B9}" destId="{DCBA6AF0-216B-4554-A37E-C171AF85CBA6}" srcOrd="0" destOrd="0" presId="urn:microsoft.com/office/officeart/2005/8/layout/default"/>
    <dgm:cxn modelId="{F5A3FF44-9A23-4A13-805A-4739CB5F03D0}" type="presParOf" srcId="{23DEEBE1-1844-4509-92E4-EF3997724075}" destId="{A8383F51-B786-45DE-BF27-9011EA502F66}" srcOrd="0" destOrd="0" presId="urn:microsoft.com/office/officeart/2005/8/layout/default"/>
    <dgm:cxn modelId="{41139F1D-2479-4D87-9BD6-3A919AEB7736}" type="presParOf" srcId="{23DEEBE1-1844-4509-92E4-EF3997724075}" destId="{15087693-01AE-4AA0-AB3E-9BEB23C6BD7F}" srcOrd="1" destOrd="0" presId="urn:microsoft.com/office/officeart/2005/8/layout/default"/>
    <dgm:cxn modelId="{0F103B42-3371-4A59-80AD-B81E45D72864}" type="presParOf" srcId="{23DEEBE1-1844-4509-92E4-EF3997724075}" destId="{BBBF1AFD-2C82-4DF5-A5F9-639903C22E04}" srcOrd="2" destOrd="0" presId="urn:microsoft.com/office/officeart/2005/8/layout/default"/>
    <dgm:cxn modelId="{BD4A765C-2A10-45C4-B3F4-ADE2A39A41A2}" type="presParOf" srcId="{23DEEBE1-1844-4509-92E4-EF3997724075}" destId="{5AE8846E-DF95-4928-BB13-A010A547E78A}" srcOrd="3" destOrd="0" presId="urn:microsoft.com/office/officeart/2005/8/layout/default"/>
    <dgm:cxn modelId="{800C6A6E-384F-4C3C-8B84-06C24A6B1599}" type="presParOf" srcId="{23DEEBE1-1844-4509-92E4-EF3997724075}" destId="{DCBA6AF0-216B-4554-A37E-C171AF85CBA6}" srcOrd="4" destOrd="0" presId="urn:microsoft.com/office/officeart/2005/8/layout/default"/>
    <dgm:cxn modelId="{65869954-0DD8-4ADA-A84F-D4B2E2F23CCB}" type="presParOf" srcId="{23DEEBE1-1844-4509-92E4-EF3997724075}" destId="{3B341715-749D-4018-B213-0A2F8F03D1D2}" srcOrd="5" destOrd="0" presId="urn:microsoft.com/office/officeart/2005/8/layout/default"/>
    <dgm:cxn modelId="{09D0313F-30DE-4457-9F6E-7D688368250E}" type="presParOf" srcId="{23DEEBE1-1844-4509-92E4-EF3997724075}" destId="{080A1A9B-6A72-4A2B-8427-1C35BBD12459}" srcOrd="6" destOrd="0" presId="urn:microsoft.com/office/officeart/2005/8/layout/default"/>
    <dgm:cxn modelId="{82486307-7A09-44C3-A3FE-E4C3F63AD98C}" type="presParOf" srcId="{23DEEBE1-1844-4509-92E4-EF3997724075}" destId="{0D50DE1B-FBF4-4D71-9367-A2A4049C7E2E}" srcOrd="7" destOrd="0" presId="urn:microsoft.com/office/officeart/2005/8/layout/default"/>
    <dgm:cxn modelId="{9DD8D20B-4206-4B5B-84AE-9818C1635FC1}" type="presParOf" srcId="{23DEEBE1-1844-4509-92E4-EF3997724075}" destId="{D57A04CC-50CF-4D84-AF37-D81E989E3881}" srcOrd="8" destOrd="0" presId="urn:microsoft.com/office/officeart/2005/8/layout/default"/>
    <dgm:cxn modelId="{42163DEA-5F60-407A-815D-76FCD21DEF41}" type="presParOf" srcId="{23DEEBE1-1844-4509-92E4-EF3997724075}" destId="{BBA3D357-94E8-441A-904C-A640A713D713}" srcOrd="9" destOrd="0" presId="urn:microsoft.com/office/officeart/2005/8/layout/default"/>
    <dgm:cxn modelId="{AE21DC51-C187-4964-AA09-FD4E73B91C50}" type="presParOf" srcId="{23DEEBE1-1844-4509-92E4-EF3997724075}" destId="{1460AF81-D10F-479E-A51A-EBE647CFFFD8}" srcOrd="10" destOrd="0" presId="urn:microsoft.com/office/officeart/2005/8/layout/default"/>
    <dgm:cxn modelId="{39791CA4-7875-436B-BE11-3A5C92B4DA6B}" type="presParOf" srcId="{23DEEBE1-1844-4509-92E4-EF3997724075}" destId="{C637FF30-6B5E-4657-9C56-C23572744F6C}" srcOrd="11" destOrd="0" presId="urn:microsoft.com/office/officeart/2005/8/layout/default"/>
    <dgm:cxn modelId="{D56BB813-D165-4CBE-B32E-AB3A5D32BD2D}" type="presParOf" srcId="{23DEEBE1-1844-4509-92E4-EF3997724075}" destId="{BE12FD0A-D059-4B27-AC1A-CF5C2EF136E7}" srcOrd="12" destOrd="0" presId="urn:microsoft.com/office/officeart/2005/8/layout/default"/>
    <dgm:cxn modelId="{23D9EABE-E36B-442A-B9EA-BF48AF9EA4A2}" type="presParOf" srcId="{23DEEBE1-1844-4509-92E4-EF3997724075}" destId="{80614C65-1821-4BB2-A365-FE2C46D40585}" srcOrd="13" destOrd="0" presId="urn:microsoft.com/office/officeart/2005/8/layout/default"/>
    <dgm:cxn modelId="{77922981-0522-4270-AAE4-1D45F8B784DB}" type="presParOf" srcId="{23DEEBE1-1844-4509-92E4-EF3997724075}" destId="{4501D2D6-1D50-45FC-8EAD-35DF76D9BF2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83F51-B786-45DE-BF27-9011EA502F66}">
      <dsp:nvSpPr>
        <dsp:cNvPr id="0" name=""/>
        <dsp:cNvSpPr/>
      </dsp:nvSpPr>
      <dsp:spPr>
        <a:xfrm>
          <a:off x="2854" y="7650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Sumit</a:t>
          </a:r>
          <a:r>
            <a:rPr lang="en-US" sz="2200" kern="1200" dirty="0"/>
            <a:t> Kumar Kushwaha (170101050)</a:t>
          </a:r>
        </a:p>
      </dsp:txBody>
      <dsp:txXfrm>
        <a:off x="2854" y="76505"/>
        <a:ext cx="2264328" cy="1358596"/>
      </dsp:txXfrm>
    </dsp:sp>
    <dsp:sp modelId="{BBBF1AFD-2C82-4DF5-A5F9-639903C22E04}">
      <dsp:nvSpPr>
        <dsp:cNvPr id="0" name=""/>
        <dsp:cNvSpPr/>
      </dsp:nvSpPr>
      <dsp:spPr>
        <a:xfrm>
          <a:off x="2493615" y="7650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Sunny Kumar (170101051)</a:t>
          </a:r>
        </a:p>
      </dsp:txBody>
      <dsp:txXfrm>
        <a:off x="2493615" y="76505"/>
        <a:ext cx="2264328" cy="1358596"/>
      </dsp:txXfrm>
    </dsp:sp>
    <dsp:sp modelId="{DCBA6AF0-216B-4554-A37E-C171AF85CBA6}">
      <dsp:nvSpPr>
        <dsp:cNvPr id="0" name=""/>
        <dsp:cNvSpPr/>
      </dsp:nvSpPr>
      <dsp:spPr>
        <a:xfrm>
          <a:off x="4984375" y="7650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Suraj Kumar (170101052)</a:t>
          </a:r>
        </a:p>
      </dsp:txBody>
      <dsp:txXfrm>
        <a:off x="4984375" y="76505"/>
        <a:ext cx="2264328" cy="1358596"/>
      </dsp:txXfrm>
    </dsp:sp>
    <dsp:sp modelId="{080A1A9B-6A72-4A2B-8427-1C35BBD12459}">
      <dsp:nvSpPr>
        <dsp:cNvPr id="0" name=""/>
        <dsp:cNvSpPr/>
      </dsp:nvSpPr>
      <dsp:spPr>
        <a:xfrm>
          <a:off x="7475136" y="7650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Suraj Kumar (170101053)</a:t>
          </a:r>
        </a:p>
      </dsp:txBody>
      <dsp:txXfrm>
        <a:off x="7475136" y="76505"/>
        <a:ext cx="2264328" cy="1358596"/>
      </dsp:txXfrm>
    </dsp:sp>
    <dsp:sp modelId="{D57A04CC-50CF-4D84-AF37-D81E989E3881}">
      <dsp:nvSpPr>
        <dsp:cNvPr id="0" name=""/>
        <dsp:cNvSpPr/>
      </dsp:nvSpPr>
      <dsp:spPr>
        <a:xfrm>
          <a:off x="2854" y="166153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Vipul Kumar (170101054)</a:t>
          </a:r>
        </a:p>
      </dsp:txBody>
      <dsp:txXfrm>
        <a:off x="2854" y="1661535"/>
        <a:ext cx="2264328" cy="1358596"/>
      </dsp:txXfrm>
    </dsp:sp>
    <dsp:sp modelId="{1460AF81-D10F-479E-A51A-EBE647CFFFD8}">
      <dsp:nvSpPr>
        <dsp:cNvPr id="0" name=""/>
        <dsp:cNvSpPr/>
      </dsp:nvSpPr>
      <dsp:spPr>
        <a:xfrm>
          <a:off x="2493615" y="166153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Hitesh Kumar Sahu (170102019)</a:t>
          </a:r>
        </a:p>
      </dsp:txBody>
      <dsp:txXfrm>
        <a:off x="2493615" y="1661535"/>
        <a:ext cx="2264328" cy="1358596"/>
      </dsp:txXfrm>
    </dsp:sp>
    <dsp:sp modelId="{BE12FD0A-D059-4B27-AC1A-CF5C2EF136E7}">
      <dsp:nvSpPr>
        <dsp:cNvPr id="0" name=""/>
        <dsp:cNvSpPr/>
      </dsp:nvSpPr>
      <dsp:spPr>
        <a:xfrm>
          <a:off x="4984375" y="166153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Kanishka Tyagi (170102021)</a:t>
          </a:r>
        </a:p>
      </dsp:txBody>
      <dsp:txXfrm>
        <a:off x="4984375" y="1661535"/>
        <a:ext cx="2264328" cy="1358596"/>
      </dsp:txXfrm>
    </dsp:sp>
    <dsp:sp modelId="{4501D2D6-1D50-45FC-8EAD-35DF76D9BF23}">
      <dsp:nvSpPr>
        <dsp:cNvPr id="0" name=""/>
        <dsp:cNvSpPr/>
      </dsp:nvSpPr>
      <dsp:spPr>
        <a:xfrm>
          <a:off x="7475136" y="1661535"/>
          <a:ext cx="2264328" cy="1358596"/>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Rashi Krishna (170102037)</a:t>
          </a:r>
        </a:p>
      </dsp:txBody>
      <dsp:txXfrm>
        <a:off x="7475136" y="1661535"/>
        <a:ext cx="2264328" cy="13585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2B655-45A3-4253-8BC3-BEFE2CF25CE7}" type="datetimeFigureOut">
              <a:rPr lang="en-US" smtClean="0"/>
              <a:t>26-Nov-19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7AE71-2401-4934-909C-9B297293BEC6}" type="slidenum">
              <a:rPr lang="en-US" smtClean="0"/>
              <a:t>‹#›</a:t>
            </a:fld>
            <a:endParaRPr lang="en-US"/>
          </a:p>
        </p:txBody>
      </p:sp>
    </p:spTree>
    <p:extLst>
      <p:ext uri="{BB962C8B-B14F-4D97-AF65-F5344CB8AC3E}">
        <p14:creationId xmlns:p14="http://schemas.microsoft.com/office/powerpoint/2010/main" val="28682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26-Nov-19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26-Nov-19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B61BEF0D-F0BB-DE4B-95CE-6DB70DBA9567}" type="datetimeFigureOut">
              <a:rPr lang="en-US" smtClean="0"/>
              <a:pPr/>
              <a:t>26-Nov-19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26-Nov-19</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26-Nov-19</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48299" y="1380068"/>
            <a:ext cx="6054723" cy="2616199"/>
          </a:xfrm>
        </p:spPr>
        <p:txBody>
          <a:bodyPr>
            <a:normAutofit fontScale="90000"/>
          </a:bodyPr>
          <a:lstStyle/>
          <a:p>
            <a:pPr>
              <a:lnSpc>
                <a:spcPct val="90000"/>
              </a:lnSpc>
            </a:pPr>
            <a:r>
              <a:rPr lang="en-US" sz="5100" dirty="0">
                <a:cs typeface="Arial"/>
              </a:rPr>
              <a:t>Sensing Temperature through Raspberry Pi3</a:t>
            </a:r>
          </a:p>
        </p:txBody>
      </p:sp>
      <p:sp>
        <p:nvSpPr>
          <p:cNvPr id="3" name="Subtitle 2"/>
          <p:cNvSpPr>
            <a:spLocks noGrp="1"/>
          </p:cNvSpPr>
          <p:nvPr>
            <p:ph type="subTitle" idx="1"/>
          </p:nvPr>
        </p:nvSpPr>
        <p:spPr>
          <a:xfrm>
            <a:off x="6336254" y="3996267"/>
            <a:ext cx="5166768" cy="1388534"/>
          </a:xfrm>
        </p:spPr>
        <p:txBody>
          <a:bodyPr>
            <a:normAutofit/>
          </a:bodyPr>
          <a:lstStyle/>
          <a:p>
            <a:r>
              <a:rPr lang="en-US" b="1"/>
              <a:t>Data Communication Project</a:t>
            </a:r>
            <a:endParaRPr lang="en-US" b="1">
              <a:cs typeface="Arial"/>
            </a:endParaRPr>
          </a:p>
          <a:p>
            <a:r>
              <a:rPr lang="en-US"/>
              <a:t>Course</a:t>
            </a:r>
            <a:r>
              <a:rPr lang="en-US">
                <a:cs typeface="Arial"/>
              </a:rPr>
              <a:t> Instructor: Dr. </a:t>
            </a:r>
            <a:r>
              <a:rPr lang="en-US" err="1">
                <a:cs typeface="Arial"/>
              </a:rPr>
              <a:t>Thejaswini</a:t>
            </a:r>
            <a:r>
              <a:rPr lang="en-US">
                <a:cs typeface="Arial"/>
              </a:rPr>
              <a:t> M</a:t>
            </a:r>
          </a:p>
        </p:txBody>
      </p:sp>
      <p:pic>
        <p:nvPicPr>
          <p:cNvPr id="4" name="Picture 3">
            <a:extLst>
              <a:ext uri="{FF2B5EF4-FFF2-40B4-BE49-F238E27FC236}">
                <a16:creationId xmlns:a16="http://schemas.microsoft.com/office/drawing/2014/main" id="{2C5AF82B-94E6-4909-9D6F-669B4CD055EE}"/>
              </a:ext>
            </a:extLst>
          </p:cNvPr>
          <p:cNvPicPr>
            <a:picLocks noChangeAspect="1"/>
          </p:cNvPicPr>
          <p:nvPr/>
        </p:nvPicPr>
        <p:blipFill rotWithShape="1">
          <a:blip r:embed="rId3"/>
          <a:srcRect l="33071" r="18809" b="9088"/>
          <a:stretch/>
        </p:blipFill>
        <p:spPr>
          <a:xfrm>
            <a:off x="20" y="10"/>
            <a:ext cx="5448280"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2406B-1991-4E0B-A947-7005B6BB4356}"/>
              </a:ext>
            </a:extLst>
          </p:cNvPr>
          <p:cNvSpPr>
            <a:spLocks noGrp="1"/>
          </p:cNvSpPr>
          <p:nvPr>
            <p:ph idx="1"/>
          </p:nvPr>
        </p:nvSpPr>
        <p:spPr>
          <a:xfrm>
            <a:off x="609600" y="1481329"/>
            <a:ext cx="6818722" cy="4525963"/>
          </a:xfrm>
        </p:spPr>
        <p:txBody>
          <a:bodyPr>
            <a:normAutofit/>
          </a:bodyPr>
          <a:lstStyle/>
          <a:p>
            <a:r>
              <a:rPr lang="en-US" sz="3600" dirty="0">
                <a:solidFill>
                  <a:schemeClr val="dk1"/>
                </a:solidFill>
                <a:latin typeface="Oswald"/>
                <a:ea typeface="Oswald"/>
                <a:cs typeface="Oswald"/>
                <a:sym typeface="Oswald"/>
              </a:rPr>
              <a:t>Allows multiple programs to be run at once</a:t>
            </a:r>
          </a:p>
          <a:p>
            <a:endParaRPr lang="en-US" sz="3600" dirty="0">
              <a:solidFill>
                <a:schemeClr val="dk1"/>
              </a:solidFill>
              <a:latin typeface="Oswald"/>
              <a:ea typeface="Oswald"/>
              <a:cs typeface="Oswald"/>
              <a:sym typeface="Oswald"/>
            </a:endParaRPr>
          </a:p>
          <a:p>
            <a:r>
              <a:rPr lang="en-US" sz="3600" dirty="0">
                <a:solidFill>
                  <a:schemeClr val="dk1"/>
                </a:solidFill>
                <a:latin typeface="Oswald"/>
                <a:ea typeface="Oswald"/>
                <a:cs typeface="Oswald"/>
                <a:sym typeface="Oswald"/>
              </a:rPr>
              <a:t>Simple implementation of even large systems</a:t>
            </a:r>
          </a:p>
          <a:p>
            <a:endParaRPr lang="en-US" sz="3600" dirty="0">
              <a:solidFill>
                <a:schemeClr val="dk1"/>
              </a:solidFill>
              <a:latin typeface="Oswald"/>
              <a:ea typeface="Oswald"/>
              <a:cs typeface="Oswald"/>
              <a:sym typeface="Oswald"/>
            </a:endParaRPr>
          </a:p>
          <a:p>
            <a:r>
              <a:rPr lang="en-US" sz="3600" dirty="0">
                <a:solidFill>
                  <a:schemeClr val="dk1"/>
                </a:solidFill>
                <a:latin typeface="Oswald"/>
                <a:ea typeface="Oswald"/>
                <a:cs typeface="Oswald"/>
                <a:sym typeface="Oswald"/>
              </a:rPr>
              <a:t>Many GPIO connection pins</a:t>
            </a:r>
            <a:endParaRPr lang="en-US" sz="3600" dirty="0"/>
          </a:p>
        </p:txBody>
      </p:sp>
      <p:sp>
        <p:nvSpPr>
          <p:cNvPr id="3" name="Title 2">
            <a:extLst>
              <a:ext uri="{FF2B5EF4-FFF2-40B4-BE49-F238E27FC236}">
                <a16:creationId xmlns:a16="http://schemas.microsoft.com/office/drawing/2014/main" id="{539B3551-1AE1-455F-B87B-E4F7FC074AA0}"/>
              </a:ext>
            </a:extLst>
          </p:cNvPr>
          <p:cNvSpPr>
            <a:spLocks noGrp="1"/>
          </p:cNvSpPr>
          <p:nvPr>
            <p:ph type="title"/>
          </p:nvPr>
        </p:nvSpPr>
        <p:spPr/>
        <p:txBody>
          <a:bodyPr>
            <a:normAutofit/>
          </a:bodyPr>
          <a:lstStyle/>
          <a:p>
            <a:r>
              <a:rPr lang="en-US" sz="4400" dirty="0">
                <a:solidFill>
                  <a:schemeClr val="accent1"/>
                </a:solidFill>
              </a:rPr>
              <a:t>Raspberry pi3</a:t>
            </a:r>
          </a:p>
        </p:txBody>
      </p:sp>
      <p:pic>
        <p:nvPicPr>
          <p:cNvPr id="4" name="Shape 190">
            <a:extLst>
              <a:ext uri="{FF2B5EF4-FFF2-40B4-BE49-F238E27FC236}">
                <a16:creationId xmlns:a16="http://schemas.microsoft.com/office/drawing/2014/main" id="{756265E3-9FFC-4DB0-8E2A-4DE27A0DAF31}"/>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581" y="1885361"/>
            <a:ext cx="4360689" cy="399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645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B564A-D70E-4713-AB3F-194131EFB6DB}"/>
              </a:ext>
            </a:extLst>
          </p:cNvPr>
          <p:cNvSpPr>
            <a:spLocks noGrp="1"/>
          </p:cNvSpPr>
          <p:nvPr>
            <p:ph idx="1"/>
          </p:nvPr>
        </p:nvSpPr>
        <p:spPr/>
        <p:txBody>
          <a:bodyPr>
            <a:normAutofit/>
          </a:bodyPr>
          <a:lstStyle/>
          <a:p>
            <a:r>
              <a:rPr lang="en-US" dirty="0"/>
              <a:t>Raspberry Pi is a small single board computer. By connecting peripherals like Keyboard, mouse, display to the Raspberry Pi, it will act as a mini personal computer.</a:t>
            </a:r>
          </a:p>
          <a:p>
            <a:endParaRPr lang="en-US" dirty="0"/>
          </a:p>
          <a:p>
            <a:r>
              <a:rPr lang="en-US" dirty="0"/>
              <a:t>Raspberry Pi is popularly used for real time Image/Video Processing, IoT based applications and Robotics applications.</a:t>
            </a:r>
          </a:p>
          <a:p>
            <a:pPr marL="109728" indent="0">
              <a:buNone/>
            </a:pPr>
            <a:endParaRPr lang="en-US" dirty="0"/>
          </a:p>
          <a:p>
            <a:r>
              <a:rPr lang="en-US" dirty="0"/>
              <a:t>Raspberry Pi is slower than laptop or desktop but is still a computer which can provide all the expected features or abilities, at a low power consumption.</a:t>
            </a:r>
          </a:p>
          <a:p>
            <a:endParaRPr lang="en-US" dirty="0"/>
          </a:p>
        </p:txBody>
      </p:sp>
      <p:sp>
        <p:nvSpPr>
          <p:cNvPr id="3" name="Title 2">
            <a:extLst>
              <a:ext uri="{FF2B5EF4-FFF2-40B4-BE49-F238E27FC236}">
                <a16:creationId xmlns:a16="http://schemas.microsoft.com/office/drawing/2014/main" id="{963D857D-72C8-4EE1-957F-49E403ADD575}"/>
              </a:ext>
            </a:extLst>
          </p:cNvPr>
          <p:cNvSpPr>
            <a:spLocks noGrp="1"/>
          </p:cNvSpPr>
          <p:nvPr>
            <p:ph type="title"/>
          </p:nvPr>
        </p:nvSpPr>
        <p:spPr/>
        <p:txBody>
          <a:bodyPr/>
          <a:lstStyle/>
          <a:p>
            <a:r>
              <a:rPr lang="en-US" dirty="0">
                <a:solidFill>
                  <a:schemeClr val="accent1"/>
                </a:solidFill>
              </a:rPr>
              <a:t>Raspberry pi3</a:t>
            </a:r>
          </a:p>
        </p:txBody>
      </p:sp>
    </p:spTree>
    <p:extLst>
      <p:ext uri="{BB962C8B-B14F-4D97-AF65-F5344CB8AC3E}">
        <p14:creationId xmlns:p14="http://schemas.microsoft.com/office/powerpoint/2010/main" val="2080332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804A7-3A62-4915-9573-B4791DBB12CD}"/>
              </a:ext>
            </a:extLst>
          </p:cNvPr>
          <p:cNvSpPr>
            <a:spLocks noGrp="1"/>
          </p:cNvSpPr>
          <p:nvPr>
            <p:ph idx="1"/>
          </p:nvPr>
        </p:nvSpPr>
        <p:spPr/>
        <p:txBody>
          <a:bodyPr/>
          <a:lstStyle/>
          <a:p>
            <a:r>
              <a:rPr lang="en-US" dirty="0"/>
              <a:t>Raspberry Pi Foundation officially provides Debian based Raspbian OS. Also, they provide NOOBS OS for Raspberry Pi. </a:t>
            </a:r>
          </a:p>
          <a:p>
            <a:pPr marL="109728" indent="0">
              <a:buNone/>
            </a:pPr>
            <a:endParaRPr lang="en-US" dirty="0"/>
          </a:p>
          <a:p>
            <a:r>
              <a:rPr lang="en-US" dirty="0"/>
              <a:t>We can install several Third-Party versions of OS like </a:t>
            </a:r>
            <a:r>
              <a:rPr lang="en-US" dirty="0" err="1"/>
              <a:t>Ubuntu,RISC</a:t>
            </a:r>
            <a:r>
              <a:rPr lang="en-US" dirty="0"/>
              <a:t> OS, Windows 10 IOT Core, etc.</a:t>
            </a:r>
          </a:p>
          <a:p>
            <a:endParaRPr lang="en-US" dirty="0"/>
          </a:p>
        </p:txBody>
      </p:sp>
      <p:sp>
        <p:nvSpPr>
          <p:cNvPr id="3" name="Title 2">
            <a:extLst>
              <a:ext uri="{FF2B5EF4-FFF2-40B4-BE49-F238E27FC236}">
                <a16:creationId xmlns:a16="http://schemas.microsoft.com/office/drawing/2014/main" id="{092D47E5-C2C7-4A48-A6E7-4557CF44A199}"/>
              </a:ext>
            </a:extLst>
          </p:cNvPr>
          <p:cNvSpPr>
            <a:spLocks noGrp="1"/>
          </p:cNvSpPr>
          <p:nvPr>
            <p:ph type="title"/>
          </p:nvPr>
        </p:nvSpPr>
        <p:spPr/>
        <p:txBody>
          <a:bodyPr/>
          <a:lstStyle/>
          <a:p>
            <a:r>
              <a:rPr lang="en-US" dirty="0">
                <a:solidFill>
                  <a:schemeClr val="accent1"/>
                </a:solidFill>
              </a:rPr>
              <a:t>Raspberry pi3 </a:t>
            </a:r>
            <a:r>
              <a:rPr lang="en-US" dirty="0" err="1">
                <a:solidFill>
                  <a:schemeClr val="accent1"/>
                </a:solidFill>
              </a:rPr>
              <a:t>Contd</a:t>
            </a:r>
            <a:r>
              <a:rPr lang="en-US" dirty="0">
                <a:solidFill>
                  <a:schemeClr val="accent1"/>
                </a:solidFill>
              </a:rPr>
              <a:t>…</a:t>
            </a:r>
            <a:endParaRPr lang="en-US" dirty="0"/>
          </a:p>
        </p:txBody>
      </p:sp>
    </p:spTree>
    <p:extLst>
      <p:ext uri="{BB962C8B-B14F-4D97-AF65-F5344CB8AC3E}">
        <p14:creationId xmlns:p14="http://schemas.microsoft.com/office/powerpoint/2010/main" val="3994385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3C866D-5FB5-465E-9D79-ADE4C88B2585}"/>
              </a:ext>
            </a:extLst>
          </p:cNvPr>
          <p:cNvSpPr>
            <a:spLocks noGrp="1"/>
          </p:cNvSpPr>
          <p:nvPr>
            <p:ph idx="1"/>
          </p:nvPr>
        </p:nvSpPr>
        <p:spPr>
          <a:xfrm>
            <a:off x="609600" y="1481330"/>
            <a:ext cx="6912990" cy="573714"/>
          </a:xfrm>
        </p:spPr>
        <p:txBody>
          <a:bodyPr/>
          <a:lstStyle/>
          <a:p>
            <a:r>
              <a:rPr lang="en-US" dirty="0"/>
              <a:t>DS18B20 Digital Temperature Sensor</a:t>
            </a:r>
          </a:p>
        </p:txBody>
      </p:sp>
      <p:sp>
        <p:nvSpPr>
          <p:cNvPr id="3" name="Title 2">
            <a:extLst>
              <a:ext uri="{FF2B5EF4-FFF2-40B4-BE49-F238E27FC236}">
                <a16:creationId xmlns:a16="http://schemas.microsoft.com/office/drawing/2014/main" id="{9984A4E7-9F5C-4F9F-8DDE-0E85A11DD7D1}"/>
              </a:ext>
            </a:extLst>
          </p:cNvPr>
          <p:cNvSpPr>
            <a:spLocks noGrp="1"/>
          </p:cNvSpPr>
          <p:nvPr>
            <p:ph type="title"/>
          </p:nvPr>
        </p:nvSpPr>
        <p:spPr/>
        <p:txBody>
          <a:bodyPr/>
          <a:lstStyle/>
          <a:p>
            <a:r>
              <a:rPr lang="en-US" dirty="0">
                <a:solidFill>
                  <a:schemeClr val="accent1"/>
                </a:solidFill>
              </a:rPr>
              <a:t>Temperature Sensor:</a:t>
            </a:r>
          </a:p>
        </p:txBody>
      </p:sp>
      <p:pic>
        <p:nvPicPr>
          <p:cNvPr id="5" name="Picture 4">
            <a:extLst>
              <a:ext uri="{FF2B5EF4-FFF2-40B4-BE49-F238E27FC236}">
                <a16:creationId xmlns:a16="http://schemas.microsoft.com/office/drawing/2014/main" id="{7F2AEFE4-25C0-4109-9385-D0910ADB0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447" y="2187019"/>
            <a:ext cx="6122829" cy="4193337"/>
          </a:xfrm>
          <a:prstGeom prst="rect">
            <a:avLst/>
          </a:prstGeom>
        </p:spPr>
      </p:pic>
    </p:spTree>
    <p:extLst>
      <p:ext uri="{BB962C8B-B14F-4D97-AF65-F5344CB8AC3E}">
        <p14:creationId xmlns:p14="http://schemas.microsoft.com/office/powerpoint/2010/main" val="111428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E7EB85-25D0-41C6-A815-BA7D5D40E69D}"/>
              </a:ext>
            </a:extLst>
          </p:cNvPr>
          <p:cNvSpPr>
            <a:spLocks noGrp="1"/>
          </p:cNvSpPr>
          <p:nvPr>
            <p:ph idx="1"/>
          </p:nvPr>
        </p:nvSpPr>
        <p:spPr/>
        <p:txBody>
          <a:bodyPr>
            <a:normAutofit/>
          </a:bodyPr>
          <a:lstStyle/>
          <a:p>
            <a:pPr marL="109728" indent="0" fontAlgn="base">
              <a:buNone/>
            </a:pPr>
            <a:endParaRPr lang="en-US" b="1" cap="all" dirty="0"/>
          </a:p>
          <a:p>
            <a:pPr fontAlgn="base"/>
            <a:r>
              <a:rPr lang="en-US" dirty="0"/>
              <a:t>Digital temperature sensors are typically silicon based integrated circuits. </a:t>
            </a:r>
          </a:p>
          <a:p>
            <a:pPr fontAlgn="base"/>
            <a:r>
              <a:rPr lang="en-US" dirty="0"/>
              <a:t>Most temperature sensor contains an analog to digital converter (ADC). </a:t>
            </a:r>
          </a:p>
          <a:p>
            <a:pPr fontAlgn="base"/>
            <a:r>
              <a:rPr lang="en-US" dirty="0"/>
              <a:t>Memory to temporarily store the temperature readings, and an interface that allows communication between the sensor and a microcontroller.</a:t>
            </a:r>
          </a:p>
          <a:p>
            <a:pPr fontAlgn="base"/>
            <a:r>
              <a:rPr lang="en-US" dirty="0"/>
              <a:t> Calculations are performed by the sensor, and the output is an actual temperature value.</a:t>
            </a:r>
          </a:p>
          <a:p>
            <a:endParaRPr lang="en-US" dirty="0"/>
          </a:p>
        </p:txBody>
      </p:sp>
      <p:sp>
        <p:nvSpPr>
          <p:cNvPr id="3" name="Title 2">
            <a:extLst>
              <a:ext uri="{FF2B5EF4-FFF2-40B4-BE49-F238E27FC236}">
                <a16:creationId xmlns:a16="http://schemas.microsoft.com/office/drawing/2014/main" id="{3B3A8864-7F4E-40F5-A992-EDBAB49D7774}"/>
              </a:ext>
            </a:extLst>
          </p:cNvPr>
          <p:cNvSpPr>
            <a:spLocks noGrp="1"/>
          </p:cNvSpPr>
          <p:nvPr>
            <p:ph type="title"/>
          </p:nvPr>
        </p:nvSpPr>
        <p:spPr/>
        <p:txBody>
          <a:bodyPr>
            <a:normAutofit/>
          </a:bodyPr>
          <a:lstStyle/>
          <a:p>
            <a:r>
              <a:rPr lang="en-US" cap="all" dirty="0">
                <a:solidFill>
                  <a:schemeClr val="accent1"/>
                </a:solidFill>
              </a:rPr>
              <a:t>DIGITAL TEMPERATURE SENSORS:</a:t>
            </a:r>
            <a:endParaRPr lang="en-US" dirty="0">
              <a:solidFill>
                <a:schemeClr val="accent1"/>
              </a:solidFill>
            </a:endParaRPr>
          </a:p>
        </p:txBody>
      </p:sp>
    </p:spTree>
    <p:extLst>
      <p:ext uri="{BB962C8B-B14F-4D97-AF65-F5344CB8AC3E}">
        <p14:creationId xmlns:p14="http://schemas.microsoft.com/office/powerpoint/2010/main" val="1403155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25CA42-8886-40E4-B4C2-699E85ACA90E}"/>
              </a:ext>
            </a:extLst>
          </p:cNvPr>
          <p:cNvSpPr>
            <a:spLocks noGrp="1"/>
          </p:cNvSpPr>
          <p:nvPr>
            <p:ph type="title"/>
          </p:nvPr>
        </p:nvSpPr>
        <p:spPr/>
        <p:txBody>
          <a:bodyPr/>
          <a:lstStyle/>
          <a:p>
            <a:r>
              <a:rPr lang="en-US" dirty="0">
                <a:solidFill>
                  <a:schemeClr val="accent1"/>
                </a:solidFill>
              </a:rPr>
              <a:t>Hardware Implementation:</a:t>
            </a:r>
          </a:p>
        </p:txBody>
      </p:sp>
      <p:pic>
        <p:nvPicPr>
          <p:cNvPr id="12" name="Content Placeholder 11">
            <a:extLst>
              <a:ext uri="{FF2B5EF4-FFF2-40B4-BE49-F238E27FC236}">
                <a16:creationId xmlns:a16="http://schemas.microsoft.com/office/drawing/2014/main" id="{0C9A1501-DD36-4F59-96FD-CD67CB123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809999" y="-127264"/>
            <a:ext cx="4572001" cy="7937372"/>
          </a:xfrm>
        </p:spPr>
      </p:pic>
    </p:spTree>
    <p:extLst>
      <p:ext uri="{BB962C8B-B14F-4D97-AF65-F5344CB8AC3E}">
        <p14:creationId xmlns:p14="http://schemas.microsoft.com/office/powerpoint/2010/main" val="689359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C3829B-AF33-4DE1-B3C9-246B3B3B5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880" y="1481138"/>
            <a:ext cx="10308240" cy="4525962"/>
          </a:xfrm>
        </p:spPr>
      </p:pic>
      <p:sp>
        <p:nvSpPr>
          <p:cNvPr id="3" name="Title 2">
            <a:extLst>
              <a:ext uri="{FF2B5EF4-FFF2-40B4-BE49-F238E27FC236}">
                <a16:creationId xmlns:a16="http://schemas.microsoft.com/office/drawing/2014/main" id="{DEE1A4EA-5FF5-4208-9D18-0D48890E9E61}"/>
              </a:ext>
            </a:extLst>
          </p:cNvPr>
          <p:cNvSpPr>
            <a:spLocks noGrp="1"/>
          </p:cNvSpPr>
          <p:nvPr>
            <p:ph type="title"/>
          </p:nvPr>
        </p:nvSpPr>
        <p:spPr/>
        <p:txBody>
          <a:bodyPr/>
          <a:lstStyle/>
          <a:p>
            <a:r>
              <a:rPr lang="en-US" dirty="0">
                <a:solidFill>
                  <a:schemeClr val="accent1"/>
                </a:solidFill>
              </a:rPr>
              <a:t>Implementation</a:t>
            </a:r>
          </a:p>
        </p:txBody>
      </p:sp>
    </p:spTree>
    <p:extLst>
      <p:ext uri="{BB962C8B-B14F-4D97-AF65-F5344CB8AC3E}">
        <p14:creationId xmlns:p14="http://schemas.microsoft.com/office/powerpoint/2010/main" val="8260403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DC84B2-9221-4ECA-9AF1-7C0040246D89}"/>
              </a:ext>
            </a:extLst>
          </p:cNvPr>
          <p:cNvSpPr>
            <a:spLocks noGrp="1"/>
          </p:cNvSpPr>
          <p:nvPr>
            <p:ph type="title"/>
          </p:nvPr>
        </p:nvSpPr>
        <p:spPr/>
        <p:txBody>
          <a:bodyPr/>
          <a:lstStyle/>
          <a:p>
            <a:r>
              <a:rPr lang="en-US" dirty="0">
                <a:solidFill>
                  <a:schemeClr val="accent1"/>
                </a:solidFill>
              </a:rPr>
              <a:t>Steps:</a:t>
            </a:r>
          </a:p>
        </p:txBody>
      </p:sp>
      <p:sp>
        <p:nvSpPr>
          <p:cNvPr id="5" name="Rectangle 1">
            <a:extLst>
              <a:ext uri="{FF2B5EF4-FFF2-40B4-BE49-F238E27FC236}">
                <a16:creationId xmlns:a16="http://schemas.microsoft.com/office/drawing/2014/main" id="{0EF782E2-0ACB-4245-90C1-ACD8A2202A2A}"/>
              </a:ext>
            </a:extLst>
          </p:cNvPr>
          <p:cNvSpPr>
            <a:spLocks noGrp="1" noChangeArrowheads="1"/>
          </p:cNvSpPr>
          <p:nvPr>
            <p:ph idx="1"/>
          </p:nvPr>
        </p:nvSpPr>
        <p:spPr bwMode="auto">
          <a:xfrm>
            <a:off x="609599" y="1519695"/>
            <a:ext cx="10839061" cy="444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1.</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First, connect the 3v3 pin from the Pi up to the positive rail &amp; a ground pin to the      ground rail on the breadboard.</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2.</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Now place the DS18B20 sensor onto the breadboard.</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3.</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Place a 4.7k resistor between the positive lead and the output lead of the sensor.</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4.</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Place a wire from the positive lead to the positive 3v3 rail.</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5.</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Place a wire from the output lead back to pin #4 (Pin #7 if using physical numbering) of the Raspberry Pi.</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SemiLight SemiConde" panose="020B0502040204020203" pitchFamily="34" charset="0"/>
              </a:rPr>
              <a:t>6.</a:t>
            </a:r>
            <a:r>
              <a:rPr kumimoji="0" lang="en-US" altLang="en-US" sz="2400" b="0" i="0" u="none" strike="noStrike" cap="none" normalizeH="0" baseline="0" dirty="0">
                <a:ln>
                  <a:noFill/>
                </a:ln>
                <a:solidFill>
                  <a:schemeClr val="tx1"/>
                </a:solidFill>
                <a:effectLst/>
                <a:latin typeface="Bahnschrift SemiLight SemiConde" panose="020B0502040204020203" pitchFamily="34" charset="0"/>
              </a:rPr>
              <a:t> Place a wire from the ground lead to the ground rail.</a:t>
            </a:r>
          </a:p>
        </p:txBody>
      </p:sp>
    </p:spTree>
    <p:extLst>
      <p:ext uri="{BB962C8B-B14F-4D97-AF65-F5344CB8AC3E}">
        <p14:creationId xmlns:p14="http://schemas.microsoft.com/office/powerpoint/2010/main" val="207300683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1A9DE5-9868-489E-A427-E1CACB7D9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057" y="1150071"/>
            <a:ext cx="11283885" cy="5184742"/>
          </a:xfrm>
        </p:spPr>
      </p:pic>
      <p:sp>
        <p:nvSpPr>
          <p:cNvPr id="3" name="Title 2">
            <a:extLst>
              <a:ext uri="{FF2B5EF4-FFF2-40B4-BE49-F238E27FC236}">
                <a16:creationId xmlns:a16="http://schemas.microsoft.com/office/drawing/2014/main" id="{A5EAEE7B-E0D8-4988-8337-E9502BE33A92}"/>
              </a:ext>
            </a:extLst>
          </p:cNvPr>
          <p:cNvSpPr>
            <a:spLocks noGrp="1"/>
          </p:cNvSpPr>
          <p:nvPr>
            <p:ph type="title"/>
          </p:nvPr>
        </p:nvSpPr>
        <p:spPr/>
        <p:txBody>
          <a:bodyPr/>
          <a:lstStyle/>
          <a:p>
            <a:r>
              <a:rPr lang="en-US" dirty="0">
                <a:solidFill>
                  <a:schemeClr val="accent1"/>
                </a:solidFill>
              </a:rPr>
              <a:t>Software Implementation:</a:t>
            </a:r>
          </a:p>
        </p:txBody>
      </p:sp>
    </p:spTree>
    <p:extLst>
      <p:ext uri="{BB962C8B-B14F-4D97-AF65-F5344CB8AC3E}">
        <p14:creationId xmlns:p14="http://schemas.microsoft.com/office/powerpoint/2010/main" val="3027485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87373B-54A0-4E60-98BE-2578E5D4429D}"/>
              </a:ext>
            </a:extLst>
          </p:cNvPr>
          <p:cNvSpPr>
            <a:spLocks noGrp="1"/>
          </p:cNvSpPr>
          <p:nvPr>
            <p:ph type="title"/>
          </p:nvPr>
        </p:nvSpPr>
        <p:spPr/>
        <p:txBody>
          <a:bodyPr/>
          <a:lstStyle/>
          <a:p>
            <a:r>
              <a:rPr lang="en-US" dirty="0">
                <a:solidFill>
                  <a:schemeClr val="accent1"/>
                </a:solidFill>
              </a:rPr>
              <a:t>Python Code to measure temperature:</a:t>
            </a:r>
          </a:p>
        </p:txBody>
      </p:sp>
      <p:pic>
        <p:nvPicPr>
          <p:cNvPr id="8" name="Content Placeholder 7">
            <a:extLst>
              <a:ext uri="{FF2B5EF4-FFF2-40B4-BE49-F238E27FC236}">
                <a16:creationId xmlns:a16="http://schemas.microsoft.com/office/drawing/2014/main" id="{34C90DC1-D2C8-41E5-844C-8C37E2891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593" y="1498862"/>
            <a:ext cx="8663233" cy="4553145"/>
          </a:xfrm>
        </p:spPr>
      </p:pic>
    </p:spTree>
    <p:extLst>
      <p:ext uri="{BB962C8B-B14F-4D97-AF65-F5344CB8AC3E}">
        <p14:creationId xmlns:p14="http://schemas.microsoft.com/office/powerpoint/2010/main" val="7876075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16" name="Content Placeholder 2">
            <a:extLst>
              <a:ext uri="{FF2B5EF4-FFF2-40B4-BE49-F238E27FC236}">
                <a16:creationId xmlns:a16="http://schemas.microsoft.com/office/drawing/2014/main" id="{0C2E9311-8D0C-479B-8D78-2738BC263D52}"/>
              </a:ext>
            </a:extLst>
          </p:cNvPr>
          <p:cNvGraphicFramePr>
            <a:graphicFrameLocks noGrp="1"/>
          </p:cNvGraphicFramePr>
          <p:nvPr>
            <p:ph idx="1"/>
            <p:extLst>
              <p:ext uri="{D42A27DB-BD31-4B8C-83A1-F6EECF244321}">
                <p14:modId xmlns:p14="http://schemas.microsoft.com/office/powerpoint/2010/main" val="1788754882"/>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348FD20-9122-4687-A1FC-2243984748A1}"/>
              </a:ext>
            </a:extLst>
          </p:cNvPr>
          <p:cNvSpPr>
            <a:spLocks noGrp="1"/>
          </p:cNvSpPr>
          <p:nvPr>
            <p:ph type="title"/>
          </p:nvPr>
        </p:nvSpPr>
        <p:spPr>
          <a:xfrm>
            <a:off x="1760706" y="685800"/>
            <a:ext cx="9742318" cy="1752599"/>
          </a:xfrm>
        </p:spPr>
        <p:txBody>
          <a:bodyPr vert="horz" lIns="91440" tIns="45720" rIns="91440" bIns="45720" rtlCol="0">
            <a:normAutofit/>
          </a:bodyPr>
          <a:lstStyle/>
          <a:p>
            <a:br>
              <a:rPr lang="en-US"/>
            </a:br>
            <a:r>
              <a:rPr lang="en-US"/>
              <a:t>Project Team Members</a:t>
            </a:r>
          </a:p>
        </p:txBody>
      </p:sp>
    </p:spTree>
    <p:extLst>
      <p:ext uri="{BB962C8B-B14F-4D97-AF65-F5344CB8AC3E}">
        <p14:creationId xmlns:p14="http://schemas.microsoft.com/office/powerpoint/2010/main" val="30286582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186CBB-01B8-474D-82A8-0A27EEE538E5}"/>
              </a:ext>
            </a:extLst>
          </p:cNvPr>
          <p:cNvSpPr>
            <a:spLocks noGrp="1"/>
          </p:cNvSpPr>
          <p:nvPr>
            <p:ph idx="1"/>
          </p:nvPr>
        </p:nvSpPr>
        <p:spPr>
          <a:xfrm>
            <a:off x="816990" y="740664"/>
            <a:ext cx="10972800" cy="5376671"/>
          </a:xfrm>
        </p:spPr>
        <p:txBody>
          <a:bodyPr>
            <a:noAutofit/>
          </a:bodyPr>
          <a:lstStyle/>
          <a:p>
            <a:pPr marL="109728" indent="0">
              <a:buNone/>
            </a:pPr>
            <a:r>
              <a:rPr lang="en-US" sz="1800" dirty="0">
                <a:latin typeface="Average"/>
              </a:rPr>
              <a:t>import </a:t>
            </a:r>
            <a:r>
              <a:rPr lang="en-US" sz="1800" dirty="0" err="1">
                <a:latin typeface="Average"/>
              </a:rPr>
              <a:t>os</a:t>
            </a:r>
            <a:endParaRPr lang="en-US" sz="1800" dirty="0">
              <a:latin typeface="Average"/>
            </a:endParaRPr>
          </a:p>
          <a:p>
            <a:pPr marL="109728" indent="0">
              <a:buNone/>
            </a:pPr>
            <a:r>
              <a:rPr lang="en-US" sz="1800" dirty="0">
                <a:latin typeface="Average"/>
              </a:rPr>
              <a:t>import glob</a:t>
            </a:r>
          </a:p>
          <a:p>
            <a:pPr marL="109728" indent="0">
              <a:buNone/>
            </a:pPr>
            <a:r>
              <a:rPr lang="en-US" sz="1800" dirty="0">
                <a:latin typeface="Average"/>
              </a:rPr>
              <a:t>import time</a:t>
            </a:r>
          </a:p>
          <a:p>
            <a:pPr marL="109728" indent="0">
              <a:buNone/>
            </a:pPr>
            <a:r>
              <a:rPr lang="en-US" sz="1800" dirty="0">
                <a:latin typeface="Average"/>
              </a:rPr>
              <a:t> </a:t>
            </a:r>
          </a:p>
          <a:p>
            <a:pPr marL="109728" indent="0">
              <a:buNone/>
            </a:pPr>
            <a:r>
              <a:rPr lang="en-US" sz="1800" dirty="0" err="1">
                <a:latin typeface="Average"/>
              </a:rPr>
              <a:t>os.system</a:t>
            </a:r>
            <a:r>
              <a:rPr lang="en-US" sz="1800" dirty="0">
                <a:latin typeface="Average"/>
              </a:rPr>
              <a:t>('</a:t>
            </a:r>
            <a:r>
              <a:rPr lang="en-US" sz="1800" dirty="0" err="1">
                <a:latin typeface="Average"/>
              </a:rPr>
              <a:t>modprobe</a:t>
            </a:r>
            <a:r>
              <a:rPr lang="en-US" sz="1800" dirty="0">
                <a:latin typeface="Average"/>
              </a:rPr>
              <a:t> w1-gpio')</a:t>
            </a:r>
          </a:p>
          <a:p>
            <a:pPr marL="109728" indent="0">
              <a:buNone/>
            </a:pPr>
            <a:r>
              <a:rPr lang="en-US" sz="1800" dirty="0" err="1">
                <a:latin typeface="Average"/>
              </a:rPr>
              <a:t>os.system</a:t>
            </a:r>
            <a:r>
              <a:rPr lang="en-US" sz="1800" dirty="0">
                <a:latin typeface="Average"/>
              </a:rPr>
              <a:t>('</a:t>
            </a:r>
            <a:r>
              <a:rPr lang="en-US" sz="1800" dirty="0" err="1">
                <a:latin typeface="Average"/>
              </a:rPr>
              <a:t>modprobe</a:t>
            </a:r>
            <a:r>
              <a:rPr lang="en-US" sz="1800" dirty="0">
                <a:latin typeface="Average"/>
              </a:rPr>
              <a:t> w1-therm’)</a:t>
            </a:r>
          </a:p>
          <a:p>
            <a:pPr marL="109728" indent="0">
              <a:buNone/>
            </a:pPr>
            <a:endParaRPr lang="en-US" sz="1800" dirty="0">
              <a:latin typeface="Average"/>
            </a:endParaRPr>
          </a:p>
          <a:p>
            <a:pPr marL="109728" indent="0">
              <a:buNone/>
            </a:pPr>
            <a:r>
              <a:rPr lang="en-US" sz="1800" dirty="0" err="1">
                <a:latin typeface="Average"/>
              </a:rPr>
              <a:t>base_dir</a:t>
            </a:r>
            <a:r>
              <a:rPr lang="en-US" sz="1800" dirty="0">
                <a:latin typeface="Average"/>
              </a:rPr>
              <a:t> = '/sys/bus/w1/devices/'</a:t>
            </a:r>
          </a:p>
          <a:p>
            <a:pPr marL="109728" indent="0">
              <a:buNone/>
            </a:pPr>
            <a:r>
              <a:rPr lang="en-US" sz="1800" dirty="0" err="1">
                <a:latin typeface="Average"/>
              </a:rPr>
              <a:t>device_folder</a:t>
            </a:r>
            <a:r>
              <a:rPr lang="en-US" sz="1800" dirty="0">
                <a:latin typeface="Average"/>
              </a:rPr>
              <a:t> = </a:t>
            </a:r>
            <a:r>
              <a:rPr lang="en-US" sz="1800" dirty="0" err="1">
                <a:latin typeface="Average"/>
              </a:rPr>
              <a:t>glob.glob</a:t>
            </a:r>
            <a:r>
              <a:rPr lang="en-US" sz="1800" dirty="0">
                <a:latin typeface="Average"/>
              </a:rPr>
              <a:t>(</a:t>
            </a:r>
            <a:r>
              <a:rPr lang="en-US" sz="1800" dirty="0" err="1">
                <a:latin typeface="Average"/>
              </a:rPr>
              <a:t>base_dir</a:t>
            </a:r>
            <a:r>
              <a:rPr lang="en-US" sz="1800" dirty="0">
                <a:latin typeface="Average"/>
              </a:rPr>
              <a:t> + '28*')[0]</a:t>
            </a:r>
          </a:p>
          <a:p>
            <a:pPr marL="109728" indent="0">
              <a:buNone/>
            </a:pPr>
            <a:r>
              <a:rPr lang="en-US" sz="1800" dirty="0" err="1">
                <a:latin typeface="Average"/>
              </a:rPr>
              <a:t>device_file</a:t>
            </a:r>
            <a:r>
              <a:rPr lang="en-US" sz="1800" dirty="0">
                <a:latin typeface="Average"/>
              </a:rPr>
              <a:t> = </a:t>
            </a:r>
            <a:r>
              <a:rPr lang="en-US" sz="1800" dirty="0" err="1">
                <a:latin typeface="Average"/>
              </a:rPr>
              <a:t>device_folder</a:t>
            </a:r>
            <a:r>
              <a:rPr lang="en-US" sz="1800" dirty="0">
                <a:latin typeface="Average"/>
              </a:rPr>
              <a:t> + '/w1_slave'</a:t>
            </a:r>
          </a:p>
          <a:p>
            <a:pPr marL="109728" indent="0">
              <a:buNone/>
            </a:pPr>
            <a:r>
              <a:rPr lang="en-US" sz="1800" dirty="0">
                <a:latin typeface="Average"/>
              </a:rPr>
              <a:t> </a:t>
            </a:r>
          </a:p>
          <a:p>
            <a:pPr marL="109728" indent="0">
              <a:buNone/>
            </a:pPr>
            <a:r>
              <a:rPr lang="en-US" sz="1800" dirty="0">
                <a:latin typeface="Average"/>
              </a:rPr>
              <a:t>def </a:t>
            </a:r>
            <a:r>
              <a:rPr lang="en-US" sz="1800" dirty="0" err="1">
                <a:latin typeface="Average"/>
              </a:rPr>
              <a:t>read_temp_raw</a:t>
            </a:r>
            <a:r>
              <a:rPr lang="en-US" sz="1800" dirty="0">
                <a:latin typeface="Average"/>
              </a:rPr>
              <a:t>():</a:t>
            </a:r>
          </a:p>
          <a:p>
            <a:pPr marL="109728" indent="0">
              <a:buNone/>
            </a:pPr>
            <a:r>
              <a:rPr lang="en-US" sz="1800" dirty="0">
                <a:latin typeface="Average"/>
              </a:rPr>
              <a:t>    f = open(</a:t>
            </a:r>
            <a:r>
              <a:rPr lang="en-US" sz="1800" dirty="0" err="1">
                <a:latin typeface="Average"/>
              </a:rPr>
              <a:t>device_file</a:t>
            </a:r>
            <a:r>
              <a:rPr lang="en-US" sz="1800" dirty="0">
                <a:latin typeface="Average"/>
              </a:rPr>
              <a:t>, 'r')</a:t>
            </a:r>
          </a:p>
          <a:p>
            <a:pPr marL="109728" indent="0">
              <a:buNone/>
            </a:pPr>
            <a:r>
              <a:rPr lang="en-US" sz="1800" dirty="0">
                <a:latin typeface="Average"/>
              </a:rPr>
              <a:t>    lines = </a:t>
            </a:r>
            <a:r>
              <a:rPr lang="en-US" sz="1800" dirty="0" err="1">
                <a:latin typeface="Average"/>
              </a:rPr>
              <a:t>f.readlines</a:t>
            </a:r>
            <a:r>
              <a:rPr lang="en-US" sz="1800" dirty="0">
                <a:latin typeface="Average"/>
              </a:rPr>
              <a:t>()</a:t>
            </a:r>
          </a:p>
          <a:p>
            <a:pPr marL="109728" indent="0">
              <a:buNone/>
            </a:pPr>
            <a:r>
              <a:rPr lang="en-US" sz="1800" dirty="0">
                <a:latin typeface="Average"/>
              </a:rPr>
              <a:t>    </a:t>
            </a:r>
            <a:r>
              <a:rPr lang="en-US" sz="1800" dirty="0" err="1">
                <a:latin typeface="Average"/>
              </a:rPr>
              <a:t>f.close</a:t>
            </a:r>
            <a:r>
              <a:rPr lang="en-US" sz="1800" dirty="0">
                <a:latin typeface="Average"/>
              </a:rPr>
              <a:t>()</a:t>
            </a:r>
          </a:p>
          <a:p>
            <a:pPr marL="109728" indent="0">
              <a:buNone/>
            </a:pPr>
            <a:r>
              <a:rPr lang="en-US" sz="1800" dirty="0">
                <a:latin typeface="Average"/>
              </a:rPr>
              <a:t>    return lines</a:t>
            </a:r>
          </a:p>
          <a:p>
            <a:pPr marL="109728" indent="0">
              <a:buNone/>
            </a:pPr>
            <a:endParaRPr lang="en-US" sz="1800" dirty="0">
              <a:latin typeface="Average"/>
            </a:endParaRPr>
          </a:p>
        </p:txBody>
      </p:sp>
      <p:sp>
        <p:nvSpPr>
          <p:cNvPr id="3" name="Title 2">
            <a:extLst>
              <a:ext uri="{FF2B5EF4-FFF2-40B4-BE49-F238E27FC236}">
                <a16:creationId xmlns:a16="http://schemas.microsoft.com/office/drawing/2014/main" id="{7E8333B8-975A-4F33-834D-38A9EE91A8AC}"/>
              </a:ext>
            </a:extLst>
          </p:cNvPr>
          <p:cNvSpPr>
            <a:spLocks noGrp="1"/>
          </p:cNvSpPr>
          <p:nvPr>
            <p:ph type="title"/>
          </p:nvPr>
        </p:nvSpPr>
        <p:spPr>
          <a:xfrm>
            <a:off x="609600" y="274638"/>
            <a:ext cx="10972800" cy="573774"/>
          </a:xfrm>
        </p:spPr>
        <p:txBody>
          <a:bodyPr>
            <a:noAutofit/>
          </a:bodyPr>
          <a:lstStyle/>
          <a:p>
            <a:r>
              <a:rPr lang="en-US" sz="3600" dirty="0">
                <a:solidFill>
                  <a:schemeClr val="accent1"/>
                </a:solidFill>
              </a:rPr>
              <a:t>Code:</a:t>
            </a:r>
          </a:p>
        </p:txBody>
      </p:sp>
    </p:spTree>
    <p:extLst>
      <p:ext uri="{BB962C8B-B14F-4D97-AF65-F5344CB8AC3E}">
        <p14:creationId xmlns:p14="http://schemas.microsoft.com/office/powerpoint/2010/main" val="1209775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98D920-4B1F-49F6-A5BE-705DA1C5C6C6}"/>
              </a:ext>
            </a:extLst>
          </p:cNvPr>
          <p:cNvSpPr>
            <a:spLocks noGrp="1"/>
          </p:cNvSpPr>
          <p:nvPr>
            <p:ph idx="1"/>
          </p:nvPr>
        </p:nvSpPr>
        <p:spPr>
          <a:xfrm>
            <a:off x="515332" y="802621"/>
            <a:ext cx="10972800" cy="4525963"/>
          </a:xfrm>
        </p:spPr>
        <p:txBody>
          <a:bodyPr>
            <a:noAutofit/>
          </a:bodyPr>
          <a:lstStyle/>
          <a:p>
            <a:pPr marL="109728" indent="0">
              <a:buNone/>
            </a:pPr>
            <a:r>
              <a:rPr lang="en-US" sz="1600" dirty="0"/>
              <a:t> </a:t>
            </a:r>
          </a:p>
          <a:p>
            <a:pPr marL="109728" indent="0">
              <a:buNone/>
            </a:pPr>
            <a:r>
              <a:rPr lang="en-US" sz="1600" dirty="0"/>
              <a:t>def </a:t>
            </a:r>
            <a:r>
              <a:rPr lang="en-US" sz="1600" dirty="0" err="1"/>
              <a:t>read_temp</a:t>
            </a:r>
            <a:r>
              <a:rPr lang="en-US" sz="1600" dirty="0"/>
              <a:t>():</a:t>
            </a:r>
          </a:p>
          <a:p>
            <a:pPr marL="109728" indent="0">
              <a:buNone/>
            </a:pPr>
            <a:r>
              <a:rPr lang="en-US" sz="1600" dirty="0"/>
              <a:t>    lines = </a:t>
            </a:r>
            <a:r>
              <a:rPr lang="en-US" sz="1600" dirty="0" err="1"/>
              <a:t>read_temp_raw</a:t>
            </a:r>
            <a:r>
              <a:rPr lang="en-US" sz="1600" dirty="0"/>
              <a:t>()</a:t>
            </a:r>
          </a:p>
          <a:p>
            <a:pPr marL="109728" indent="0">
              <a:buNone/>
            </a:pPr>
            <a:r>
              <a:rPr lang="en-US" sz="1600" dirty="0"/>
              <a:t>    while lines[0].strip()[-3:] != 'YES':</a:t>
            </a:r>
          </a:p>
          <a:p>
            <a:pPr marL="109728" indent="0">
              <a:buNone/>
            </a:pPr>
            <a:r>
              <a:rPr lang="en-US" sz="1600" dirty="0"/>
              <a:t>        </a:t>
            </a:r>
            <a:r>
              <a:rPr lang="en-US" sz="1600" dirty="0" err="1"/>
              <a:t>time.sleep</a:t>
            </a:r>
            <a:r>
              <a:rPr lang="en-US" sz="1600" dirty="0"/>
              <a:t>(0.2)</a:t>
            </a:r>
          </a:p>
          <a:p>
            <a:pPr marL="109728" indent="0">
              <a:buNone/>
            </a:pPr>
            <a:r>
              <a:rPr lang="en-US" sz="1600" dirty="0"/>
              <a:t>        lines = </a:t>
            </a:r>
            <a:r>
              <a:rPr lang="en-US" sz="1600" dirty="0" err="1"/>
              <a:t>read_temp_raw</a:t>
            </a:r>
            <a:r>
              <a:rPr lang="en-US" sz="1600" dirty="0"/>
              <a:t>()</a:t>
            </a:r>
          </a:p>
          <a:p>
            <a:pPr marL="109728" indent="0">
              <a:buNone/>
            </a:pPr>
            <a:r>
              <a:rPr lang="en-US" sz="1600" dirty="0"/>
              <a:t>    </a:t>
            </a:r>
            <a:r>
              <a:rPr lang="en-US" sz="1600" dirty="0" err="1"/>
              <a:t>equals_pos</a:t>
            </a:r>
            <a:r>
              <a:rPr lang="en-US" sz="1600" dirty="0"/>
              <a:t> = lines[1].find('t=')</a:t>
            </a:r>
          </a:p>
          <a:p>
            <a:pPr marL="109728" indent="0">
              <a:buNone/>
            </a:pPr>
            <a:r>
              <a:rPr lang="en-US" sz="1600" dirty="0"/>
              <a:t>    if </a:t>
            </a:r>
            <a:r>
              <a:rPr lang="en-US" sz="1600" dirty="0" err="1"/>
              <a:t>equals_pos</a:t>
            </a:r>
            <a:r>
              <a:rPr lang="en-US" sz="1600" dirty="0"/>
              <a:t> != -1:</a:t>
            </a:r>
          </a:p>
          <a:p>
            <a:pPr marL="109728" indent="0">
              <a:buNone/>
            </a:pPr>
            <a:r>
              <a:rPr lang="en-US" sz="1600" dirty="0"/>
              <a:t>        </a:t>
            </a:r>
            <a:r>
              <a:rPr lang="en-US" sz="1600" dirty="0" err="1"/>
              <a:t>temp_string</a:t>
            </a:r>
            <a:r>
              <a:rPr lang="en-US" sz="1600" dirty="0"/>
              <a:t> = lines[1][equals_pos+2:]</a:t>
            </a:r>
          </a:p>
          <a:p>
            <a:pPr marL="109728" indent="0">
              <a:buNone/>
            </a:pPr>
            <a:r>
              <a:rPr lang="en-US" sz="1600" dirty="0"/>
              <a:t>        </a:t>
            </a:r>
            <a:r>
              <a:rPr lang="en-US" sz="1600" dirty="0" err="1"/>
              <a:t>temp_c</a:t>
            </a:r>
            <a:r>
              <a:rPr lang="en-US" sz="1600" dirty="0"/>
              <a:t> = float(</a:t>
            </a:r>
            <a:r>
              <a:rPr lang="en-US" sz="1600" dirty="0" err="1"/>
              <a:t>temp_string</a:t>
            </a:r>
            <a:r>
              <a:rPr lang="en-US" sz="1600" dirty="0"/>
              <a:t>) / 1000.0</a:t>
            </a:r>
          </a:p>
          <a:p>
            <a:pPr marL="109728" indent="0">
              <a:buNone/>
            </a:pPr>
            <a:r>
              <a:rPr lang="en-US" sz="1600" dirty="0"/>
              <a:t>        </a:t>
            </a:r>
            <a:r>
              <a:rPr lang="en-US" sz="1600" dirty="0" err="1"/>
              <a:t>temp_f</a:t>
            </a:r>
            <a:r>
              <a:rPr lang="en-US" sz="1600" dirty="0"/>
              <a:t> = </a:t>
            </a:r>
            <a:r>
              <a:rPr lang="en-US" sz="1600" dirty="0" err="1"/>
              <a:t>temp_c</a:t>
            </a:r>
            <a:r>
              <a:rPr lang="en-US" sz="1600" dirty="0"/>
              <a:t> * 9.0 / 5.0 + 32.0</a:t>
            </a:r>
          </a:p>
          <a:p>
            <a:pPr marL="109728" indent="0">
              <a:buNone/>
            </a:pPr>
            <a:r>
              <a:rPr lang="en-US" sz="1600" dirty="0"/>
              <a:t>        return </a:t>
            </a:r>
            <a:r>
              <a:rPr lang="en-US" sz="1600" dirty="0" err="1"/>
              <a:t>temp_c</a:t>
            </a:r>
            <a:r>
              <a:rPr lang="en-US" sz="1600" dirty="0"/>
              <a:t>, </a:t>
            </a:r>
            <a:r>
              <a:rPr lang="en-US" sz="1600" dirty="0" err="1"/>
              <a:t>temp_f</a:t>
            </a:r>
            <a:endParaRPr lang="en-US" sz="1600" dirty="0"/>
          </a:p>
          <a:p>
            <a:pPr marL="109728" indent="0">
              <a:buNone/>
            </a:pPr>
            <a:r>
              <a:rPr lang="en-US" sz="1600" dirty="0"/>
              <a:t>	</a:t>
            </a:r>
          </a:p>
          <a:p>
            <a:pPr marL="109728" indent="0">
              <a:buNone/>
            </a:pPr>
            <a:r>
              <a:rPr lang="en-US" sz="1600" dirty="0"/>
              <a:t>while True:</a:t>
            </a:r>
          </a:p>
          <a:p>
            <a:pPr marL="109728" indent="0">
              <a:buNone/>
            </a:pPr>
            <a:r>
              <a:rPr lang="en-US" sz="1600" dirty="0"/>
              <a:t>	print(</a:t>
            </a:r>
            <a:r>
              <a:rPr lang="en-US" sz="1600" dirty="0" err="1"/>
              <a:t>read_temp</a:t>
            </a:r>
            <a:r>
              <a:rPr lang="en-US" sz="1600" dirty="0"/>
              <a:t>())	</a:t>
            </a:r>
          </a:p>
          <a:p>
            <a:pPr marL="109728" indent="0">
              <a:buNone/>
            </a:pPr>
            <a:r>
              <a:rPr lang="en-US" sz="1600" dirty="0"/>
              <a:t>	</a:t>
            </a:r>
            <a:r>
              <a:rPr lang="en-US" sz="1600" dirty="0" err="1"/>
              <a:t>time.sleep</a:t>
            </a:r>
            <a:r>
              <a:rPr lang="en-US" sz="1600" dirty="0"/>
              <a:t>(1)</a:t>
            </a:r>
          </a:p>
          <a:p>
            <a:pPr marL="109728" indent="0">
              <a:buNone/>
            </a:pPr>
            <a:r>
              <a:rPr lang="en-US" sz="1600" dirty="0"/>
              <a:t>	</a:t>
            </a:r>
          </a:p>
          <a:p>
            <a:pPr marL="109728" indent="0">
              <a:buNone/>
            </a:pPr>
            <a:endParaRPr lang="en-US" sz="1600" dirty="0"/>
          </a:p>
        </p:txBody>
      </p:sp>
      <p:sp>
        <p:nvSpPr>
          <p:cNvPr id="3" name="Title 2">
            <a:extLst>
              <a:ext uri="{FF2B5EF4-FFF2-40B4-BE49-F238E27FC236}">
                <a16:creationId xmlns:a16="http://schemas.microsoft.com/office/drawing/2014/main" id="{60AD377D-7178-452B-A02C-818EE2592AA4}"/>
              </a:ext>
            </a:extLst>
          </p:cNvPr>
          <p:cNvSpPr>
            <a:spLocks noGrp="1"/>
          </p:cNvSpPr>
          <p:nvPr>
            <p:ph type="title"/>
          </p:nvPr>
        </p:nvSpPr>
        <p:spPr>
          <a:xfrm>
            <a:off x="609600" y="284065"/>
            <a:ext cx="10972800" cy="518556"/>
          </a:xfrm>
        </p:spPr>
        <p:txBody>
          <a:bodyPr>
            <a:normAutofit fontScale="90000"/>
          </a:bodyPr>
          <a:lstStyle/>
          <a:p>
            <a:r>
              <a:rPr lang="en-US" sz="4400" dirty="0">
                <a:solidFill>
                  <a:schemeClr val="accent1"/>
                </a:solidFill>
              </a:rPr>
              <a:t>Code </a:t>
            </a:r>
            <a:r>
              <a:rPr lang="en-US" sz="4400" dirty="0" err="1">
                <a:solidFill>
                  <a:schemeClr val="accent1"/>
                </a:solidFill>
              </a:rPr>
              <a:t>contd</a:t>
            </a:r>
            <a:r>
              <a:rPr lang="en-US" sz="4400" dirty="0">
                <a:solidFill>
                  <a:schemeClr val="accent1"/>
                </a:solidFill>
              </a:rPr>
              <a:t>:</a:t>
            </a:r>
            <a:endParaRPr lang="en-US" dirty="0"/>
          </a:p>
        </p:txBody>
      </p:sp>
    </p:spTree>
    <p:extLst>
      <p:ext uri="{BB962C8B-B14F-4D97-AF65-F5344CB8AC3E}">
        <p14:creationId xmlns:p14="http://schemas.microsoft.com/office/powerpoint/2010/main" val="21123098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69C5C1-BEF1-488F-9A0E-B44321C63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127" y="1263192"/>
            <a:ext cx="8436991" cy="5090474"/>
          </a:xfrm>
        </p:spPr>
      </p:pic>
      <p:sp>
        <p:nvSpPr>
          <p:cNvPr id="3" name="Title 2">
            <a:extLst>
              <a:ext uri="{FF2B5EF4-FFF2-40B4-BE49-F238E27FC236}">
                <a16:creationId xmlns:a16="http://schemas.microsoft.com/office/drawing/2014/main" id="{6F2BCA72-86B6-42AF-B02D-35CE4AC70783}"/>
              </a:ext>
            </a:extLst>
          </p:cNvPr>
          <p:cNvSpPr>
            <a:spLocks noGrp="1"/>
          </p:cNvSpPr>
          <p:nvPr>
            <p:ph type="title"/>
          </p:nvPr>
        </p:nvSpPr>
        <p:spPr/>
        <p:txBody>
          <a:bodyPr/>
          <a:lstStyle/>
          <a:p>
            <a:r>
              <a:rPr lang="en-US" dirty="0">
                <a:solidFill>
                  <a:schemeClr val="accent1"/>
                </a:solidFill>
              </a:rPr>
              <a:t>Output:</a:t>
            </a:r>
          </a:p>
        </p:txBody>
      </p:sp>
    </p:spTree>
    <p:extLst>
      <p:ext uri="{BB962C8B-B14F-4D97-AF65-F5344CB8AC3E}">
        <p14:creationId xmlns:p14="http://schemas.microsoft.com/office/powerpoint/2010/main" val="3711537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7A1E3-9428-4730-A810-304916E25AA0}"/>
              </a:ext>
            </a:extLst>
          </p:cNvPr>
          <p:cNvSpPr>
            <a:spLocks noGrp="1"/>
          </p:cNvSpPr>
          <p:nvPr>
            <p:ph idx="1"/>
          </p:nvPr>
        </p:nvSpPr>
        <p:spPr/>
        <p:txBody>
          <a:bodyPr>
            <a:normAutofit fontScale="92500"/>
          </a:bodyPr>
          <a:lstStyle/>
          <a:p>
            <a:r>
              <a:rPr lang="en-US" dirty="0"/>
              <a:t>In conclusion, the Raspberry Pi performs well as a device which monitors environmental conditions.</a:t>
            </a:r>
          </a:p>
          <a:p>
            <a:endParaRPr lang="en-US" dirty="0"/>
          </a:p>
          <a:p>
            <a:r>
              <a:rPr lang="en-US" dirty="0"/>
              <a:t>It can also be repurposed if needed to complete other tasks and be used possibly for other unrelated projects, therefore it is cost effective to a company who possesses them.</a:t>
            </a:r>
          </a:p>
          <a:p>
            <a:endParaRPr lang="en-US" dirty="0"/>
          </a:p>
          <a:p>
            <a:r>
              <a:rPr lang="en-US" dirty="0"/>
              <a:t>The task the Raspberry Pi had to complete during this current project was to monitor the environment, temperature and report this information . It does this task efficiently; the sensors and hardware are easily installed to modify it to perform as such. </a:t>
            </a:r>
          </a:p>
          <a:p>
            <a:endParaRPr lang="en-US" dirty="0"/>
          </a:p>
        </p:txBody>
      </p:sp>
      <p:sp>
        <p:nvSpPr>
          <p:cNvPr id="3" name="Title 2">
            <a:extLst>
              <a:ext uri="{FF2B5EF4-FFF2-40B4-BE49-F238E27FC236}">
                <a16:creationId xmlns:a16="http://schemas.microsoft.com/office/drawing/2014/main" id="{2DC876C0-9557-4ED8-8734-F6CFF202B688}"/>
              </a:ext>
            </a:extLst>
          </p:cNvPr>
          <p:cNvSpPr>
            <a:spLocks noGrp="1"/>
          </p:cNvSpPr>
          <p:nvPr>
            <p:ph type="title"/>
          </p:nvPr>
        </p:nvSpPr>
        <p:spPr/>
        <p:txBody>
          <a:bodyPr/>
          <a:lstStyle/>
          <a:p>
            <a:r>
              <a:rPr lang="en-US" dirty="0">
                <a:solidFill>
                  <a:schemeClr val="accent1"/>
                </a:solidFill>
              </a:rPr>
              <a:t>Conclusion:</a:t>
            </a:r>
          </a:p>
        </p:txBody>
      </p:sp>
    </p:spTree>
    <p:extLst>
      <p:ext uri="{BB962C8B-B14F-4D97-AF65-F5344CB8AC3E}">
        <p14:creationId xmlns:p14="http://schemas.microsoft.com/office/powerpoint/2010/main" val="3980876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4432F3-C8BB-4616-ABE3-C79418F0F2F1}"/>
              </a:ext>
            </a:extLst>
          </p:cNvPr>
          <p:cNvSpPr>
            <a:spLocks noGrp="1"/>
          </p:cNvSpPr>
          <p:nvPr>
            <p:ph idx="1"/>
          </p:nvPr>
        </p:nvSpPr>
        <p:spPr/>
        <p:txBody>
          <a:bodyPr/>
          <a:lstStyle/>
          <a:p>
            <a:r>
              <a:rPr lang="en-US" dirty="0"/>
              <a:t>The Raspberry Pi’s performance as a sensor device was flawless, any problems that were encountered were down to other factors such as internet or human error with the coding and database.</a:t>
            </a:r>
          </a:p>
          <a:p>
            <a:endParaRPr lang="en-US" dirty="0"/>
          </a:p>
          <a:p>
            <a:r>
              <a:rPr lang="en-US" dirty="0"/>
              <a:t>The Raspberry Pi is an affordable device that can do so much from a weather station to a home security device, there are so many different sensors out there and with IoT gaining more popularity who knows where the Raspberry Pi and its sensors will evolve.</a:t>
            </a:r>
          </a:p>
          <a:p>
            <a:endParaRPr lang="en-US" dirty="0"/>
          </a:p>
          <a:p>
            <a:endParaRPr lang="en-US" dirty="0"/>
          </a:p>
        </p:txBody>
      </p:sp>
      <p:sp>
        <p:nvSpPr>
          <p:cNvPr id="3" name="Title 2">
            <a:extLst>
              <a:ext uri="{FF2B5EF4-FFF2-40B4-BE49-F238E27FC236}">
                <a16:creationId xmlns:a16="http://schemas.microsoft.com/office/drawing/2014/main" id="{EAF73C6E-B2C9-43CC-AF29-4C918067BDD9}"/>
              </a:ext>
            </a:extLst>
          </p:cNvPr>
          <p:cNvSpPr>
            <a:spLocks noGrp="1"/>
          </p:cNvSpPr>
          <p:nvPr>
            <p:ph type="title"/>
          </p:nvPr>
        </p:nvSpPr>
        <p:spPr/>
        <p:txBody>
          <a:bodyPr/>
          <a:lstStyle/>
          <a:p>
            <a:r>
              <a:rPr lang="en-US" dirty="0">
                <a:solidFill>
                  <a:schemeClr val="accent1"/>
                </a:solidFill>
              </a:rPr>
              <a:t>Conclusion Contd.. </a:t>
            </a:r>
          </a:p>
        </p:txBody>
      </p:sp>
    </p:spTree>
    <p:extLst>
      <p:ext uri="{BB962C8B-B14F-4D97-AF65-F5344CB8AC3E}">
        <p14:creationId xmlns:p14="http://schemas.microsoft.com/office/powerpoint/2010/main" val="34114041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BF3B5-3A78-47F1-8C5B-58FB845270D2}"/>
              </a:ext>
            </a:extLst>
          </p:cNvPr>
          <p:cNvSpPr>
            <a:spLocks noGrp="1"/>
          </p:cNvSpPr>
          <p:nvPr>
            <p:ph idx="1"/>
          </p:nvPr>
        </p:nvSpPr>
        <p:spPr/>
        <p:txBody>
          <a:bodyPr>
            <a:normAutofit fontScale="77500" lnSpcReduction="20000"/>
          </a:bodyPr>
          <a:lstStyle/>
          <a:p>
            <a:pPr>
              <a:lnSpc>
                <a:spcPct val="170000"/>
              </a:lnSpc>
            </a:pPr>
            <a:r>
              <a:rPr lang="en-US" dirty="0"/>
              <a:t>Low cost </a:t>
            </a:r>
          </a:p>
          <a:p>
            <a:pPr>
              <a:lnSpc>
                <a:spcPct val="170000"/>
              </a:lnSpc>
            </a:pPr>
            <a:r>
              <a:rPr lang="en-US" dirty="0"/>
              <a:t>Size and portability </a:t>
            </a:r>
          </a:p>
          <a:p>
            <a:pPr>
              <a:lnSpc>
                <a:spcPct val="170000"/>
              </a:lnSpc>
            </a:pPr>
            <a:r>
              <a:rPr lang="en-US" dirty="0"/>
              <a:t>Low power consumption</a:t>
            </a:r>
          </a:p>
          <a:p>
            <a:pPr>
              <a:lnSpc>
                <a:spcPct val="170000"/>
              </a:lnSpc>
            </a:pPr>
            <a:r>
              <a:rPr lang="en-US" dirty="0"/>
              <a:t>Most of the software is free or open source this allows for learning expansion</a:t>
            </a:r>
          </a:p>
          <a:p>
            <a:pPr>
              <a:lnSpc>
                <a:spcPct val="170000"/>
              </a:lnSpc>
            </a:pPr>
            <a:r>
              <a:rPr lang="en-US" dirty="0"/>
              <a:t>It allows direct accessible processor pins through GPIOs</a:t>
            </a:r>
          </a:p>
          <a:p>
            <a:pPr>
              <a:lnSpc>
                <a:spcPct val="170000"/>
              </a:lnSpc>
            </a:pPr>
            <a:r>
              <a:rPr lang="en-US" dirty="0"/>
              <a:t>Has a simple server for light internet traffic</a:t>
            </a:r>
          </a:p>
          <a:p>
            <a:pPr>
              <a:lnSpc>
                <a:spcPct val="170000"/>
              </a:lnSpc>
            </a:pPr>
            <a:r>
              <a:rPr lang="en-US" dirty="0"/>
              <a:t> Great for prototyping</a:t>
            </a:r>
          </a:p>
        </p:txBody>
      </p:sp>
      <p:sp>
        <p:nvSpPr>
          <p:cNvPr id="3" name="Title 2">
            <a:extLst>
              <a:ext uri="{FF2B5EF4-FFF2-40B4-BE49-F238E27FC236}">
                <a16:creationId xmlns:a16="http://schemas.microsoft.com/office/drawing/2014/main" id="{2FCF1F27-A5B4-4C3F-9898-2AF01EA964FA}"/>
              </a:ext>
            </a:extLst>
          </p:cNvPr>
          <p:cNvSpPr>
            <a:spLocks noGrp="1"/>
          </p:cNvSpPr>
          <p:nvPr>
            <p:ph type="title"/>
          </p:nvPr>
        </p:nvSpPr>
        <p:spPr/>
        <p:txBody>
          <a:bodyPr/>
          <a:lstStyle/>
          <a:p>
            <a:r>
              <a:rPr lang="en-US" dirty="0">
                <a:solidFill>
                  <a:schemeClr val="accent1"/>
                </a:solidFill>
              </a:rPr>
              <a:t>Advantages:</a:t>
            </a:r>
            <a:endParaRPr lang="en-US" dirty="0"/>
          </a:p>
        </p:txBody>
      </p:sp>
    </p:spTree>
    <p:extLst>
      <p:ext uri="{BB962C8B-B14F-4D97-AF65-F5344CB8AC3E}">
        <p14:creationId xmlns:p14="http://schemas.microsoft.com/office/powerpoint/2010/main" val="23671542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7E2BFC-9B2C-4F57-B4EF-0AC042249FFB}"/>
              </a:ext>
            </a:extLst>
          </p:cNvPr>
          <p:cNvSpPr>
            <a:spLocks noGrp="1"/>
          </p:cNvSpPr>
          <p:nvPr>
            <p:ph idx="1"/>
          </p:nvPr>
        </p:nvSpPr>
        <p:spPr/>
        <p:txBody>
          <a:bodyPr>
            <a:normAutofit/>
          </a:bodyPr>
          <a:lstStyle/>
          <a:p>
            <a:pPr>
              <a:lnSpc>
                <a:spcPct val="200000"/>
              </a:lnSpc>
            </a:pPr>
            <a:r>
              <a:rPr lang="en-US" sz="3200" dirty="0"/>
              <a:t> Demands knowledge of Linux. </a:t>
            </a:r>
          </a:p>
          <a:p>
            <a:pPr>
              <a:lnSpc>
                <a:spcPct val="200000"/>
              </a:lnSpc>
            </a:pPr>
            <a:r>
              <a:rPr lang="en-US" sz="3200" dirty="0"/>
              <a:t> Coding can be difficult. </a:t>
            </a:r>
          </a:p>
        </p:txBody>
      </p:sp>
      <p:sp>
        <p:nvSpPr>
          <p:cNvPr id="3" name="Title 2">
            <a:extLst>
              <a:ext uri="{FF2B5EF4-FFF2-40B4-BE49-F238E27FC236}">
                <a16:creationId xmlns:a16="http://schemas.microsoft.com/office/drawing/2014/main" id="{1468C846-64BE-492E-AAC6-C28486EBCDA2}"/>
              </a:ext>
            </a:extLst>
          </p:cNvPr>
          <p:cNvSpPr>
            <a:spLocks noGrp="1"/>
          </p:cNvSpPr>
          <p:nvPr>
            <p:ph type="title"/>
          </p:nvPr>
        </p:nvSpPr>
        <p:spPr/>
        <p:txBody>
          <a:bodyPr>
            <a:normAutofit/>
          </a:bodyPr>
          <a:lstStyle/>
          <a:p>
            <a:r>
              <a:rPr lang="en-US" dirty="0">
                <a:solidFill>
                  <a:schemeClr val="accent1"/>
                </a:solidFill>
              </a:rPr>
              <a:t>Disadvantages:</a:t>
            </a:r>
          </a:p>
        </p:txBody>
      </p:sp>
    </p:spTree>
    <p:extLst>
      <p:ext uri="{BB962C8B-B14F-4D97-AF65-F5344CB8AC3E}">
        <p14:creationId xmlns:p14="http://schemas.microsoft.com/office/powerpoint/2010/main" val="34757608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E06EA2-E860-411D-A09A-DF772C9879FE}"/>
              </a:ext>
            </a:extLst>
          </p:cNvPr>
          <p:cNvSpPr>
            <a:spLocks noGrp="1"/>
          </p:cNvSpPr>
          <p:nvPr>
            <p:ph idx="1"/>
          </p:nvPr>
        </p:nvSpPr>
        <p:spPr/>
        <p:txBody>
          <a:bodyPr>
            <a:normAutofit/>
          </a:bodyPr>
          <a:lstStyle/>
          <a:p>
            <a:pPr>
              <a:lnSpc>
                <a:spcPct val="150000"/>
              </a:lnSpc>
            </a:pPr>
            <a:r>
              <a:rPr lang="en-US" dirty="0">
                <a:latin typeface="Average"/>
              </a:rPr>
              <a:t>This system could eventually evolve in to a full weather system, by adding more sensors. </a:t>
            </a:r>
          </a:p>
          <a:p>
            <a:pPr>
              <a:lnSpc>
                <a:spcPct val="150000"/>
              </a:lnSpc>
            </a:pPr>
            <a:r>
              <a:rPr lang="en-US" dirty="0">
                <a:latin typeface="Average"/>
              </a:rPr>
              <a:t>Placing it outside, by taking the outside weather into account and measure how much the temperature and humidity inside the building. </a:t>
            </a:r>
          </a:p>
          <a:p>
            <a:pPr>
              <a:lnSpc>
                <a:spcPct val="150000"/>
              </a:lnSpc>
            </a:pPr>
            <a:r>
              <a:rPr lang="en-US" dirty="0">
                <a:latin typeface="Average"/>
              </a:rPr>
              <a:t>It could be permanently installed in a building as a temperature and humidity measure, with sensors in each room. </a:t>
            </a:r>
          </a:p>
        </p:txBody>
      </p:sp>
      <p:sp>
        <p:nvSpPr>
          <p:cNvPr id="3" name="Title 2">
            <a:extLst>
              <a:ext uri="{FF2B5EF4-FFF2-40B4-BE49-F238E27FC236}">
                <a16:creationId xmlns:a16="http://schemas.microsoft.com/office/drawing/2014/main" id="{FC2D4C48-0801-4A8F-97A0-2FE3AF53D734}"/>
              </a:ext>
            </a:extLst>
          </p:cNvPr>
          <p:cNvSpPr>
            <a:spLocks noGrp="1"/>
          </p:cNvSpPr>
          <p:nvPr>
            <p:ph type="title"/>
          </p:nvPr>
        </p:nvSpPr>
        <p:spPr/>
        <p:txBody>
          <a:bodyPr/>
          <a:lstStyle/>
          <a:p>
            <a:r>
              <a:rPr lang="en-US" dirty="0">
                <a:solidFill>
                  <a:schemeClr val="accent1"/>
                </a:solidFill>
              </a:rPr>
              <a:t>Future Aspects:</a:t>
            </a:r>
          </a:p>
        </p:txBody>
      </p:sp>
    </p:spTree>
    <p:extLst>
      <p:ext uri="{BB962C8B-B14F-4D97-AF65-F5344CB8AC3E}">
        <p14:creationId xmlns:p14="http://schemas.microsoft.com/office/powerpoint/2010/main" val="125198048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473ED4-618C-4E24-9498-BF54CD8FBE0E}"/>
              </a:ext>
            </a:extLst>
          </p:cNvPr>
          <p:cNvSpPr>
            <a:spLocks noGrp="1"/>
          </p:cNvSpPr>
          <p:nvPr>
            <p:ph idx="1"/>
          </p:nvPr>
        </p:nvSpPr>
        <p:spPr/>
        <p:txBody>
          <a:bodyPr/>
          <a:lstStyle/>
          <a:p>
            <a:pPr>
              <a:lnSpc>
                <a:spcPct val="150000"/>
              </a:lnSpc>
            </a:pPr>
            <a:r>
              <a:rPr lang="en-US" dirty="0"/>
              <a:t>This system could be applied in the health care sector, schools or domestic settings where temperature and humidity measurements are required. </a:t>
            </a:r>
          </a:p>
          <a:p>
            <a:pPr>
              <a:lnSpc>
                <a:spcPct val="150000"/>
              </a:lnSpc>
            </a:pPr>
            <a:r>
              <a:rPr lang="en-US" dirty="0"/>
              <a:t>It could also be developed further to provide an alarm or notification that unhealthy or unwanted conditions are detected.</a:t>
            </a:r>
          </a:p>
          <a:p>
            <a:pPr>
              <a:lnSpc>
                <a:spcPct val="150000"/>
              </a:lnSpc>
            </a:pPr>
            <a:endParaRPr lang="en-US" dirty="0"/>
          </a:p>
        </p:txBody>
      </p:sp>
      <p:sp>
        <p:nvSpPr>
          <p:cNvPr id="3" name="Title 2">
            <a:extLst>
              <a:ext uri="{FF2B5EF4-FFF2-40B4-BE49-F238E27FC236}">
                <a16:creationId xmlns:a16="http://schemas.microsoft.com/office/drawing/2014/main" id="{FC0BEE20-C562-40EE-8E80-7B3BD7AC1CB5}"/>
              </a:ext>
            </a:extLst>
          </p:cNvPr>
          <p:cNvSpPr>
            <a:spLocks noGrp="1"/>
          </p:cNvSpPr>
          <p:nvPr>
            <p:ph type="title"/>
          </p:nvPr>
        </p:nvSpPr>
        <p:spPr/>
        <p:txBody>
          <a:bodyPr/>
          <a:lstStyle/>
          <a:p>
            <a:r>
              <a:rPr lang="en-US" dirty="0">
                <a:solidFill>
                  <a:schemeClr val="accent1"/>
                </a:solidFill>
              </a:rPr>
              <a:t>Future Aspects Contd..</a:t>
            </a:r>
          </a:p>
        </p:txBody>
      </p:sp>
    </p:spTree>
    <p:extLst>
      <p:ext uri="{BB962C8B-B14F-4D97-AF65-F5344CB8AC3E}">
        <p14:creationId xmlns:p14="http://schemas.microsoft.com/office/powerpoint/2010/main" val="2761326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ECE308-B31D-4392-A49B-70E14E824593}"/>
              </a:ext>
            </a:extLst>
          </p:cNvPr>
          <p:cNvSpPr/>
          <p:nvPr/>
        </p:nvSpPr>
        <p:spPr>
          <a:xfrm>
            <a:off x="2899454" y="2967335"/>
            <a:ext cx="6393097" cy="1446550"/>
          </a:xfrm>
          <a:prstGeom prst="rect">
            <a:avLst/>
          </a:prstGeom>
          <a:noFill/>
        </p:spPr>
        <p:txBody>
          <a:bodyPr wrap="none" lIns="91440" tIns="45720" rIns="91440" bIns="45720">
            <a:spAutoFit/>
          </a:bodyPr>
          <a:lstStyle/>
          <a:p>
            <a:pPr algn="ctr"/>
            <a:r>
              <a:rPr lang="en-US" sz="8800" b="0" cap="none" spc="0" dirty="0">
                <a:ln w="0"/>
                <a:solidFill>
                  <a:schemeClr val="bg2">
                    <a:lumMod val="5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751758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260BF-C299-4C2C-A2BD-7F2B8E0EE205}"/>
              </a:ext>
            </a:extLst>
          </p:cNvPr>
          <p:cNvSpPr>
            <a:spLocks noGrp="1"/>
          </p:cNvSpPr>
          <p:nvPr>
            <p:ph idx="1"/>
          </p:nvPr>
        </p:nvSpPr>
        <p:spPr>
          <a:xfrm>
            <a:off x="609600" y="1481329"/>
            <a:ext cx="10972800" cy="5376671"/>
          </a:xfrm>
        </p:spPr>
        <p:txBody>
          <a:bodyPr>
            <a:normAutofit/>
          </a:bodyPr>
          <a:lstStyle/>
          <a:p>
            <a:pPr marL="109728" indent="0">
              <a:buNone/>
            </a:pPr>
            <a:r>
              <a:rPr lang="en-US" altLang="en-US" sz="4400" b="1" dirty="0">
                <a:latin typeface="Average"/>
                <a:ea typeface="Oswald"/>
                <a:cs typeface="Oswald"/>
                <a:sym typeface="Oswald"/>
              </a:rPr>
              <a:t>The goal of the project is to create a Secure and Reliable IoT device that can </a:t>
            </a:r>
            <a:r>
              <a:rPr lang="en-US" sz="4400" b="1" dirty="0">
                <a:latin typeface="Average"/>
              </a:rPr>
              <a:t>sense </a:t>
            </a:r>
            <a:r>
              <a:rPr lang="en-US" altLang="en-US" sz="4400" b="1" dirty="0">
                <a:latin typeface="Average"/>
                <a:ea typeface="Oswald"/>
                <a:cs typeface="Oswald"/>
                <a:sym typeface="Oswald"/>
              </a:rPr>
              <a:t>temperature of surrounding atmosphere, </a:t>
            </a:r>
            <a:r>
              <a:rPr lang="en-US" sz="4400" b="1" dirty="0">
                <a:latin typeface="Average"/>
              </a:rPr>
              <a:t>using Raspberry pi3 and temperature sensor.</a:t>
            </a:r>
            <a:r>
              <a:rPr lang="en-US" altLang="en-US" sz="4400" b="1" dirty="0">
                <a:latin typeface="Average"/>
                <a:ea typeface="Oswald"/>
                <a:cs typeface="Oswald"/>
                <a:sym typeface="Oswald"/>
              </a:rPr>
              <a:t> The user will be notified of specified changes in the temperature</a:t>
            </a:r>
            <a:r>
              <a:rPr lang="en-US" altLang="en-US" sz="4400" b="1" dirty="0">
                <a:solidFill>
                  <a:srgbClr val="37474F"/>
                </a:solidFill>
                <a:latin typeface="Average"/>
                <a:ea typeface="Oswald"/>
                <a:cs typeface="Oswald"/>
                <a:sym typeface="Oswald"/>
              </a:rPr>
              <a:t>.</a:t>
            </a:r>
            <a:endParaRPr lang="en-US" sz="4400" b="1" dirty="0">
              <a:latin typeface="Average"/>
            </a:endParaRPr>
          </a:p>
        </p:txBody>
      </p:sp>
      <p:sp>
        <p:nvSpPr>
          <p:cNvPr id="3" name="Title 2">
            <a:extLst>
              <a:ext uri="{FF2B5EF4-FFF2-40B4-BE49-F238E27FC236}">
                <a16:creationId xmlns:a16="http://schemas.microsoft.com/office/drawing/2014/main" id="{1B0AB18C-C7BB-4EFD-9BD9-77248826035F}"/>
              </a:ext>
            </a:extLst>
          </p:cNvPr>
          <p:cNvSpPr>
            <a:spLocks noGrp="1"/>
          </p:cNvSpPr>
          <p:nvPr>
            <p:ph type="title"/>
          </p:nvPr>
        </p:nvSpPr>
        <p:spPr/>
        <p:txBody>
          <a:bodyPr/>
          <a:lstStyle/>
          <a:p>
            <a:r>
              <a:rPr lang="en-US" dirty="0">
                <a:solidFill>
                  <a:schemeClr val="accent1"/>
                </a:solidFill>
              </a:rPr>
              <a:t>Project Objective:</a:t>
            </a:r>
          </a:p>
        </p:txBody>
      </p:sp>
    </p:spTree>
    <p:extLst>
      <p:ext uri="{BB962C8B-B14F-4D97-AF65-F5344CB8AC3E}">
        <p14:creationId xmlns:p14="http://schemas.microsoft.com/office/powerpoint/2010/main" val="448517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185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F761C6-2E82-4232-B70D-5EB5AA7FE44A}"/>
              </a:ext>
            </a:extLst>
          </p:cNvPr>
          <p:cNvSpPr>
            <a:spLocks noGrp="1"/>
          </p:cNvSpPr>
          <p:nvPr>
            <p:ph idx="1"/>
          </p:nvPr>
        </p:nvSpPr>
        <p:spPr>
          <a:xfrm>
            <a:off x="0" y="1417637"/>
            <a:ext cx="8097625" cy="5605332"/>
          </a:xfrm>
        </p:spPr>
        <p:txBody>
          <a:bodyPr>
            <a:normAutofit/>
          </a:bodyPr>
          <a:lstStyle/>
          <a:p>
            <a:pPr marL="109728" indent="0">
              <a:buNone/>
            </a:pPr>
            <a:r>
              <a:rPr lang="en-US" altLang="en-US" sz="3200" dirty="0">
                <a:latin typeface="Oswald"/>
                <a:ea typeface="Oswald"/>
                <a:cs typeface="Oswald"/>
                <a:sym typeface="Oswald"/>
              </a:rPr>
              <a:t>The Internet of Things (IoT) is the inter-networking of physical devices, vehicles (also referred to as "connected devices" and "smart devices"), buildings, and other items—embedded with electronics, software, sensors, actuators, and network connectivity that enable these objects to collect and exchange data. IoT allows objects to be controlled and gather information remotely across the already established network</a:t>
            </a:r>
            <a:br>
              <a:rPr lang="en-US" altLang="en-US" sz="3200" dirty="0">
                <a:latin typeface="Oswald"/>
                <a:ea typeface="Oswald"/>
                <a:cs typeface="Oswald"/>
                <a:sym typeface="Oswald"/>
              </a:rPr>
            </a:br>
            <a:endParaRPr lang="en-US" dirty="0"/>
          </a:p>
        </p:txBody>
      </p:sp>
      <p:sp>
        <p:nvSpPr>
          <p:cNvPr id="3" name="Title 2">
            <a:extLst>
              <a:ext uri="{FF2B5EF4-FFF2-40B4-BE49-F238E27FC236}">
                <a16:creationId xmlns:a16="http://schemas.microsoft.com/office/drawing/2014/main" id="{FB357545-B241-4AA6-BCA1-A750B0A00814}"/>
              </a:ext>
            </a:extLst>
          </p:cNvPr>
          <p:cNvSpPr>
            <a:spLocks noGrp="1"/>
          </p:cNvSpPr>
          <p:nvPr>
            <p:ph type="title"/>
          </p:nvPr>
        </p:nvSpPr>
        <p:spPr>
          <a:xfrm>
            <a:off x="609600" y="265211"/>
            <a:ext cx="10972800" cy="1143000"/>
          </a:xfrm>
        </p:spPr>
        <p:txBody>
          <a:bodyPr>
            <a:normAutofit/>
          </a:bodyPr>
          <a:lstStyle/>
          <a:p>
            <a:r>
              <a:rPr lang="en-US" altLang="en-US" sz="4800" dirty="0">
                <a:solidFill>
                  <a:schemeClr val="accent1"/>
                </a:solidFill>
                <a:latin typeface="Oswald"/>
                <a:ea typeface="Oswald"/>
                <a:cs typeface="Oswald"/>
                <a:sym typeface="Oswald"/>
              </a:rPr>
              <a:t>Internet of Things:</a:t>
            </a:r>
            <a:endParaRPr lang="en-US" sz="4800" dirty="0">
              <a:solidFill>
                <a:schemeClr val="accent1"/>
              </a:solidFill>
            </a:endParaRPr>
          </a:p>
        </p:txBody>
      </p:sp>
      <p:pic>
        <p:nvPicPr>
          <p:cNvPr id="4" name="Shape 81">
            <a:extLst>
              <a:ext uri="{FF2B5EF4-FFF2-40B4-BE49-F238E27FC236}">
                <a16:creationId xmlns:a16="http://schemas.microsoft.com/office/drawing/2014/main" id="{75ADF281-71E0-4936-800E-1AE8CB4CC022}"/>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387" y="1929009"/>
            <a:ext cx="3287712"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96845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86D1A-DD13-4B63-8DC4-4620DBBF03A9}"/>
              </a:ext>
            </a:extLst>
          </p:cNvPr>
          <p:cNvSpPr>
            <a:spLocks noGrp="1"/>
          </p:cNvSpPr>
          <p:nvPr>
            <p:ph idx="1"/>
          </p:nvPr>
        </p:nvSpPr>
        <p:spPr>
          <a:xfrm>
            <a:off x="1541819" y="1401792"/>
            <a:ext cx="4554181" cy="3843068"/>
          </a:xfrm>
        </p:spPr>
        <p:txBody>
          <a:bodyPr/>
          <a:lstStyle/>
          <a:p>
            <a:pPr marL="624078" indent="-514350">
              <a:buFont typeface="+mj-lt"/>
              <a:buAutoNum type="arabicPeriod"/>
            </a:pPr>
            <a:r>
              <a:rPr lang="en-US" sz="2800" dirty="0"/>
              <a:t>One Raspberry Pi3</a:t>
            </a:r>
          </a:p>
          <a:p>
            <a:pPr marL="624078" indent="-514350">
              <a:buFont typeface="+mj-lt"/>
              <a:buAutoNum type="arabicPeriod"/>
            </a:pPr>
            <a:r>
              <a:rPr lang="en-US" sz="2800" dirty="0"/>
              <a:t>Temperature Sensor</a:t>
            </a:r>
          </a:p>
          <a:p>
            <a:pPr marL="109728" indent="0">
              <a:buNone/>
            </a:pPr>
            <a:r>
              <a:rPr lang="en-US" sz="2000" dirty="0">
                <a:solidFill>
                  <a:schemeClr val="accent1"/>
                </a:solidFill>
              </a:rPr>
              <a:t>5.    </a:t>
            </a:r>
            <a:r>
              <a:rPr lang="en-US" sz="2800" dirty="0"/>
              <a:t>Resistor(4.7k) </a:t>
            </a:r>
          </a:p>
          <a:p>
            <a:endParaRPr lang="en-US" sz="2800" dirty="0"/>
          </a:p>
          <a:p>
            <a:endParaRPr lang="en-US" sz="2800" dirty="0"/>
          </a:p>
        </p:txBody>
      </p:sp>
      <p:sp>
        <p:nvSpPr>
          <p:cNvPr id="2" name="Title 1">
            <a:extLst>
              <a:ext uri="{FF2B5EF4-FFF2-40B4-BE49-F238E27FC236}">
                <a16:creationId xmlns:a16="http://schemas.microsoft.com/office/drawing/2014/main" id="{FC2156AA-0FF6-4799-91BF-73B6ABDAA8CA}"/>
              </a:ext>
            </a:extLst>
          </p:cNvPr>
          <p:cNvSpPr>
            <a:spLocks noGrp="1"/>
          </p:cNvSpPr>
          <p:nvPr>
            <p:ph type="title"/>
          </p:nvPr>
        </p:nvSpPr>
        <p:spPr>
          <a:xfrm>
            <a:off x="1541820" y="182592"/>
            <a:ext cx="10018713" cy="1076864"/>
          </a:xfrm>
        </p:spPr>
        <p:txBody>
          <a:bodyPr>
            <a:normAutofit/>
          </a:bodyPr>
          <a:lstStyle/>
          <a:p>
            <a:r>
              <a:rPr lang="en-US" sz="4400" b="1">
                <a:solidFill>
                  <a:schemeClr val="accent1">
                    <a:lumMod val="50000"/>
                  </a:schemeClr>
                </a:solidFill>
              </a:rPr>
              <a:t>Requirements</a:t>
            </a:r>
          </a:p>
        </p:txBody>
      </p:sp>
      <p:pic>
        <p:nvPicPr>
          <p:cNvPr id="5" name="Picture 4">
            <a:extLst>
              <a:ext uri="{FF2B5EF4-FFF2-40B4-BE49-F238E27FC236}">
                <a16:creationId xmlns:a16="http://schemas.microsoft.com/office/drawing/2014/main" id="{0FA0E343-AA76-4F3D-8D9E-CC2D07FB7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105" y="2776571"/>
            <a:ext cx="4722828" cy="3350851"/>
          </a:xfrm>
          <a:prstGeom prst="rect">
            <a:avLst/>
          </a:prstGeom>
        </p:spPr>
      </p:pic>
      <p:sp>
        <p:nvSpPr>
          <p:cNvPr id="6" name="TextBox 5">
            <a:extLst>
              <a:ext uri="{FF2B5EF4-FFF2-40B4-BE49-F238E27FC236}">
                <a16:creationId xmlns:a16="http://schemas.microsoft.com/office/drawing/2014/main" id="{2AC108E1-8729-4519-83B4-589438CE1ACB}"/>
              </a:ext>
            </a:extLst>
          </p:cNvPr>
          <p:cNvSpPr txBox="1"/>
          <p:nvPr/>
        </p:nvSpPr>
        <p:spPr>
          <a:xfrm>
            <a:off x="7890235" y="2162225"/>
            <a:ext cx="3101419" cy="523220"/>
          </a:xfrm>
          <a:prstGeom prst="rect">
            <a:avLst/>
          </a:prstGeom>
          <a:noFill/>
        </p:spPr>
        <p:txBody>
          <a:bodyPr wrap="square" rtlCol="0">
            <a:spAutoFit/>
          </a:bodyPr>
          <a:lstStyle/>
          <a:p>
            <a:r>
              <a:rPr lang="en-US" sz="2400" dirty="0">
                <a:solidFill>
                  <a:schemeClr val="accent1"/>
                </a:solidFill>
              </a:rPr>
              <a:t>4. </a:t>
            </a:r>
            <a:r>
              <a:rPr lang="en-US" sz="2800" dirty="0"/>
              <a:t>Jumper wires</a:t>
            </a:r>
          </a:p>
        </p:txBody>
      </p:sp>
      <p:pic>
        <p:nvPicPr>
          <p:cNvPr id="7" name="Content Placeholder 4">
            <a:extLst>
              <a:ext uri="{FF2B5EF4-FFF2-40B4-BE49-F238E27FC236}">
                <a16:creationId xmlns:a16="http://schemas.microsoft.com/office/drawing/2014/main" id="{63CD64DC-E399-446C-9202-2A80DCB0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980" y="2582000"/>
            <a:ext cx="4336330" cy="4441257"/>
          </a:xfrm>
          <a:prstGeom prst="rect">
            <a:avLst/>
          </a:prstGeom>
        </p:spPr>
      </p:pic>
      <p:sp>
        <p:nvSpPr>
          <p:cNvPr id="8" name="TextBox 7">
            <a:extLst>
              <a:ext uri="{FF2B5EF4-FFF2-40B4-BE49-F238E27FC236}">
                <a16:creationId xmlns:a16="http://schemas.microsoft.com/office/drawing/2014/main" id="{932FEC30-4409-4242-8841-6640354DF6AE}"/>
              </a:ext>
            </a:extLst>
          </p:cNvPr>
          <p:cNvSpPr txBox="1"/>
          <p:nvPr/>
        </p:nvSpPr>
        <p:spPr>
          <a:xfrm>
            <a:off x="7890235" y="1641524"/>
            <a:ext cx="3007151" cy="461665"/>
          </a:xfrm>
          <a:prstGeom prst="rect">
            <a:avLst/>
          </a:prstGeom>
          <a:noFill/>
        </p:spPr>
        <p:txBody>
          <a:bodyPr wrap="square" rtlCol="0">
            <a:spAutoFit/>
          </a:bodyPr>
          <a:lstStyle/>
          <a:p>
            <a:r>
              <a:rPr lang="en-US" dirty="0">
                <a:solidFill>
                  <a:schemeClr val="accent1"/>
                </a:solidFill>
              </a:rPr>
              <a:t>3.</a:t>
            </a:r>
            <a:r>
              <a:rPr lang="en-US" dirty="0"/>
              <a:t> </a:t>
            </a:r>
            <a:r>
              <a:rPr lang="en-US" sz="2400" dirty="0"/>
              <a:t>Display</a:t>
            </a:r>
          </a:p>
        </p:txBody>
      </p:sp>
    </p:spTree>
    <p:extLst>
      <p:ext uri="{BB962C8B-B14F-4D97-AF65-F5344CB8AC3E}">
        <p14:creationId xmlns:p14="http://schemas.microsoft.com/office/powerpoint/2010/main" val="208914874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45A48B-0647-45FE-828E-8A912A70AB63}"/>
              </a:ext>
            </a:extLst>
          </p:cNvPr>
          <p:cNvSpPr>
            <a:spLocks noGrp="1"/>
          </p:cNvSpPr>
          <p:nvPr>
            <p:ph type="title"/>
          </p:nvPr>
        </p:nvSpPr>
        <p:spPr/>
        <p:txBody>
          <a:bodyPr>
            <a:normAutofit fontScale="90000"/>
          </a:bodyPr>
          <a:lstStyle/>
          <a:p>
            <a:r>
              <a:rPr lang="en-US" dirty="0"/>
              <a:t>Bread Board</a:t>
            </a:r>
            <a:br>
              <a:rPr lang="en-US" dirty="0"/>
            </a:br>
            <a:endParaRPr lang="en-US" dirty="0"/>
          </a:p>
        </p:txBody>
      </p:sp>
      <p:pic>
        <p:nvPicPr>
          <p:cNvPr id="4" name="Content Placeholder 6">
            <a:extLst>
              <a:ext uri="{FF2B5EF4-FFF2-40B4-BE49-F238E27FC236}">
                <a16:creationId xmlns:a16="http://schemas.microsoft.com/office/drawing/2014/main" id="{C66B289C-CE29-45A4-A918-8681E0BD6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74" y="904973"/>
            <a:ext cx="11594969" cy="4864231"/>
          </a:xfrm>
          <a:prstGeom prst="rect">
            <a:avLst/>
          </a:prstGeom>
        </p:spPr>
      </p:pic>
    </p:spTree>
    <p:extLst>
      <p:ext uri="{BB962C8B-B14F-4D97-AF65-F5344CB8AC3E}">
        <p14:creationId xmlns:p14="http://schemas.microsoft.com/office/powerpoint/2010/main" val="9910440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74AAF18-699D-4E0A-913F-146AB3095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435" y="1300899"/>
            <a:ext cx="9002598" cy="4506012"/>
          </a:xfrm>
        </p:spPr>
      </p:pic>
      <p:sp>
        <p:nvSpPr>
          <p:cNvPr id="6" name="Title 5">
            <a:extLst>
              <a:ext uri="{FF2B5EF4-FFF2-40B4-BE49-F238E27FC236}">
                <a16:creationId xmlns:a16="http://schemas.microsoft.com/office/drawing/2014/main" id="{D2AE55CE-0853-4429-9100-30E8AD7C3EE8}"/>
              </a:ext>
            </a:extLst>
          </p:cNvPr>
          <p:cNvSpPr>
            <a:spLocks noGrp="1"/>
          </p:cNvSpPr>
          <p:nvPr>
            <p:ph type="title"/>
          </p:nvPr>
        </p:nvSpPr>
        <p:spPr>
          <a:xfrm>
            <a:off x="609600" y="484500"/>
            <a:ext cx="6341801" cy="723275"/>
          </a:xfrm>
          <a:prstGeom prst="rect">
            <a:avLst/>
          </a:prstGeom>
        </p:spPr>
        <p:txBody>
          <a:bodyPr wrap="none">
            <a:spAutoFit/>
          </a:bodyPr>
          <a:lstStyle/>
          <a:p>
            <a:r>
              <a:rPr lang="en-US" dirty="0"/>
              <a:t>Python code to measure</a:t>
            </a:r>
          </a:p>
        </p:txBody>
      </p:sp>
    </p:spTree>
    <p:extLst>
      <p:ext uri="{BB962C8B-B14F-4D97-AF65-F5344CB8AC3E}">
        <p14:creationId xmlns:p14="http://schemas.microsoft.com/office/powerpoint/2010/main" val="2998332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2589D8A-AE4E-4480-93B4-136F3E7E6E0C}"/>
              </a:ext>
            </a:extLst>
          </p:cNvPr>
          <p:cNvSpPr>
            <a:spLocks noGrp="1"/>
          </p:cNvSpPr>
          <p:nvPr>
            <p:ph type="title"/>
          </p:nvPr>
        </p:nvSpPr>
        <p:spPr/>
        <p:txBody>
          <a:bodyPr/>
          <a:lstStyle/>
          <a:p>
            <a:r>
              <a:rPr lang="en-US" dirty="0">
                <a:solidFill>
                  <a:schemeClr val="accent1"/>
                </a:solidFill>
              </a:rPr>
              <a:t>Component Definition:</a:t>
            </a:r>
          </a:p>
        </p:txBody>
      </p:sp>
      <p:sp>
        <p:nvSpPr>
          <p:cNvPr id="19" name="TextBox 18">
            <a:extLst>
              <a:ext uri="{FF2B5EF4-FFF2-40B4-BE49-F238E27FC236}">
                <a16:creationId xmlns:a16="http://schemas.microsoft.com/office/drawing/2014/main" id="{40FAA043-4EB5-446C-95F3-1226A9F4FBA5}"/>
              </a:ext>
            </a:extLst>
          </p:cNvPr>
          <p:cNvSpPr txBox="1"/>
          <p:nvPr/>
        </p:nvSpPr>
        <p:spPr>
          <a:xfrm>
            <a:off x="609600" y="1941922"/>
            <a:ext cx="3808429" cy="954107"/>
          </a:xfrm>
          <a:prstGeom prst="rect">
            <a:avLst/>
          </a:prstGeom>
          <a:noFill/>
        </p:spPr>
        <p:txBody>
          <a:bodyPr wrap="square" rtlCol="0">
            <a:spAutoFit/>
          </a:bodyPr>
          <a:lstStyle/>
          <a:p>
            <a:r>
              <a:rPr lang="en-US" sz="2800" b="1" dirty="0"/>
              <a:t>Hardware</a:t>
            </a:r>
          </a:p>
          <a:p>
            <a:endParaRPr lang="en-US" sz="2800" b="1" dirty="0"/>
          </a:p>
        </p:txBody>
      </p:sp>
      <p:sp>
        <p:nvSpPr>
          <p:cNvPr id="20" name="TextBox 19">
            <a:extLst>
              <a:ext uri="{FF2B5EF4-FFF2-40B4-BE49-F238E27FC236}">
                <a16:creationId xmlns:a16="http://schemas.microsoft.com/office/drawing/2014/main" id="{3222C96F-6639-40D1-8A1D-AF68D8CD6B50}"/>
              </a:ext>
            </a:extLst>
          </p:cNvPr>
          <p:cNvSpPr txBox="1"/>
          <p:nvPr/>
        </p:nvSpPr>
        <p:spPr>
          <a:xfrm>
            <a:off x="609600" y="2564091"/>
            <a:ext cx="3073139" cy="2246769"/>
          </a:xfrm>
          <a:prstGeom prst="rect">
            <a:avLst/>
          </a:prstGeom>
          <a:noFill/>
        </p:spPr>
        <p:txBody>
          <a:bodyPr wrap="square" rtlCol="0">
            <a:spAutoFit/>
          </a:bodyPr>
          <a:lstStyle/>
          <a:p>
            <a:r>
              <a:rPr lang="en-US" sz="2000" dirty="0"/>
              <a:t>Raspberry Pi Model  B</a:t>
            </a:r>
          </a:p>
          <a:p>
            <a:endParaRPr lang="en-US" sz="2000" dirty="0"/>
          </a:p>
          <a:p>
            <a:pPr marL="342900" indent="-342900">
              <a:buFont typeface="Arial" panose="020B0604020202020204" pitchFamily="34" charset="0"/>
              <a:buChar char="•"/>
            </a:pPr>
            <a:r>
              <a:rPr lang="en-US" sz="2000" dirty="0"/>
              <a:t>Control and monitor</a:t>
            </a:r>
          </a:p>
          <a:p>
            <a:r>
              <a:rPr lang="en-US" sz="2000" dirty="0"/>
              <a:t>     Sensor</a:t>
            </a:r>
          </a:p>
          <a:p>
            <a:endParaRPr lang="en-US" sz="2000" dirty="0"/>
          </a:p>
          <a:p>
            <a:pPr marL="342900" indent="-342900">
              <a:buFont typeface="Arial" panose="020B0604020202020204" pitchFamily="34" charset="0"/>
              <a:buChar char="•"/>
            </a:pPr>
            <a:r>
              <a:rPr lang="en-US" sz="2000" dirty="0"/>
              <a:t>Send data to server for user access</a:t>
            </a:r>
          </a:p>
        </p:txBody>
      </p:sp>
      <p:sp>
        <p:nvSpPr>
          <p:cNvPr id="21" name="TextBox 20">
            <a:extLst>
              <a:ext uri="{FF2B5EF4-FFF2-40B4-BE49-F238E27FC236}">
                <a16:creationId xmlns:a16="http://schemas.microsoft.com/office/drawing/2014/main" id="{858249C4-E77B-4C82-8149-380549D8B653}"/>
              </a:ext>
            </a:extLst>
          </p:cNvPr>
          <p:cNvSpPr txBox="1"/>
          <p:nvPr/>
        </p:nvSpPr>
        <p:spPr>
          <a:xfrm>
            <a:off x="4817096" y="1915576"/>
            <a:ext cx="2884602" cy="523220"/>
          </a:xfrm>
          <a:prstGeom prst="rect">
            <a:avLst/>
          </a:prstGeom>
          <a:noFill/>
        </p:spPr>
        <p:txBody>
          <a:bodyPr wrap="square" rtlCol="0">
            <a:spAutoFit/>
          </a:bodyPr>
          <a:lstStyle/>
          <a:p>
            <a:r>
              <a:rPr lang="en-US" sz="2800" b="1" dirty="0"/>
              <a:t>Software</a:t>
            </a:r>
          </a:p>
        </p:txBody>
      </p:sp>
      <p:sp>
        <p:nvSpPr>
          <p:cNvPr id="23" name="TextBox 22">
            <a:extLst>
              <a:ext uri="{FF2B5EF4-FFF2-40B4-BE49-F238E27FC236}">
                <a16:creationId xmlns:a16="http://schemas.microsoft.com/office/drawing/2014/main" id="{D503A74D-FA41-4AE6-84BC-375274A733D3}"/>
              </a:ext>
            </a:extLst>
          </p:cNvPr>
          <p:cNvSpPr txBox="1"/>
          <p:nvPr/>
        </p:nvSpPr>
        <p:spPr>
          <a:xfrm>
            <a:off x="4418029" y="2663758"/>
            <a:ext cx="3808429"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Putty : give network access to raspberry pi</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Rasbian</a:t>
            </a:r>
            <a:r>
              <a:rPr lang="en-IN" sz="2000" dirty="0"/>
              <a:t> </a:t>
            </a:r>
            <a:r>
              <a:rPr lang="en-IN" sz="2000" dirty="0" err="1"/>
              <a:t>os</a:t>
            </a:r>
            <a:r>
              <a:rPr lang="en-IN" sz="2000" dirty="0"/>
              <a:t> used in raspberry pi</a:t>
            </a:r>
            <a:endParaRPr lang="en-US" sz="2000" dirty="0"/>
          </a:p>
        </p:txBody>
      </p:sp>
      <p:sp>
        <p:nvSpPr>
          <p:cNvPr id="24" name="TextBox 23">
            <a:extLst>
              <a:ext uri="{FF2B5EF4-FFF2-40B4-BE49-F238E27FC236}">
                <a16:creationId xmlns:a16="http://schemas.microsoft.com/office/drawing/2014/main" id="{9CBF14C2-E599-420A-98F5-EB724209FB36}"/>
              </a:ext>
            </a:extLst>
          </p:cNvPr>
          <p:cNvSpPr txBox="1"/>
          <p:nvPr/>
        </p:nvSpPr>
        <p:spPr>
          <a:xfrm>
            <a:off x="8851769" y="1917511"/>
            <a:ext cx="2573518" cy="523220"/>
          </a:xfrm>
          <a:prstGeom prst="rect">
            <a:avLst/>
          </a:prstGeom>
          <a:noFill/>
        </p:spPr>
        <p:txBody>
          <a:bodyPr wrap="square" rtlCol="0">
            <a:spAutoFit/>
          </a:bodyPr>
          <a:lstStyle/>
          <a:p>
            <a:r>
              <a:rPr lang="en-US" sz="2800" b="1" dirty="0"/>
              <a:t>Server</a:t>
            </a:r>
          </a:p>
        </p:txBody>
      </p:sp>
      <p:sp>
        <p:nvSpPr>
          <p:cNvPr id="25" name="TextBox 24">
            <a:extLst>
              <a:ext uri="{FF2B5EF4-FFF2-40B4-BE49-F238E27FC236}">
                <a16:creationId xmlns:a16="http://schemas.microsoft.com/office/drawing/2014/main" id="{C25213D4-C20D-467D-9FAA-A6BF57E222EC}"/>
              </a:ext>
            </a:extLst>
          </p:cNvPr>
          <p:cNvSpPr txBox="1"/>
          <p:nvPr/>
        </p:nvSpPr>
        <p:spPr>
          <a:xfrm>
            <a:off x="8380429" y="2771480"/>
            <a:ext cx="296001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Xming</a:t>
            </a:r>
            <a:r>
              <a:rPr lang="en-US" sz="2000" dirty="0"/>
              <a:t> server : used to project raspberry pi </a:t>
            </a:r>
            <a:r>
              <a:rPr lang="en-US" sz="2000" dirty="0" err="1"/>
              <a:t>os</a:t>
            </a:r>
            <a:r>
              <a:rPr lang="en-US" sz="2000" dirty="0"/>
              <a:t> into our laptop</a:t>
            </a:r>
          </a:p>
        </p:txBody>
      </p:sp>
    </p:spTree>
    <p:extLst>
      <p:ext uri="{BB962C8B-B14F-4D97-AF65-F5344CB8AC3E}">
        <p14:creationId xmlns:p14="http://schemas.microsoft.com/office/powerpoint/2010/main" val="13600884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ED6775-9360-48C9-B669-D4E0BEEE3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863" y="1112857"/>
            <a:ext cx="7573296" cy="5102859"/>
          </a:xfrm>
        </p:spPr>
      </p:pic>
      <p:sp>
        <p:nvSpPr>
          <p:cNvPr id="3" name="Title 2">
            <a:extLst>
              <a:ext uri="{FF2B5EF4-FFF2-40B4-BE49-F238E27FC236}">
                <a16:creationId xmlns:a16="http://schemas.microsoft.com/office/drawing/2014/main" id="{259B2BCA-EB6A-4EDE-B57C-0984C5E338B2}"/>
              </a:ext>
            </a:extLst>
          </p:cNvPr>
          <p:cNvSpPr>
            <a:spLocks noGrp="1"/>
          </p:cNvSpPr>
          <p:nvPr>
            <p:ph type="title"/>
          </p:nvPr>
        </p:nvSpPr>
        <p:spPr>
          <a:xfrm>
            <a:off x="185394" y="318649"/>
            <a:ext cx="10972800" cy="1143000"/>
          </a:xfrm>
        </p:spPr>
        <p:txBody>
          <a:bodyPr/>
          <a:lstStyle/>
          <a:p>
            <a:r>
              <a:rPr lang="en-US" dirty="0">
                <a:solidFill>
                  <a:srgbClr val="0070C0"/>
                </a:solidFill>
                <a:effectLst/>
              </a:rPr>
              <a:t>Blue print of Raspberry pi3:</a:t>
            </a:r>
          </a:p>
        </p:txBody>
      </p:sp>
    </p:spTree>
    <p:extLst>
      <p:ext uri="{BB962C8B-B14F-4D97-AF65-F5344CB8AC3E}">
        <p14:creationId xmlns:p14="http://schemas.microsoft.com/office/powerpoint/2010/main" val="377560239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452</TotalTime>
  <Words>1203</Words>
  <Application>Microsoft Office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Average</vt:lpstr>
      <vt:lpstr>Bahnschrift SemiLight SemiConde</vt:lpstr>
      <vt:lpstr>Calibri</vt:lpstr>
      <vt:lpstr>Lucida Sans Unicode</vt:lpstr>
      <vt:lpstr>Oswald</vt:lpstr>
      <vt:lpstr>Verdana</vt:lpstr>
      <vt:lpstr>Wingdings 2</vt:lpstr>
      <vt:lpstr>Wingdings 3</vt:lpstr>
      <vt:lpstr>Concourse</vt:lpstr>
      <vt:lpstr>Sensing Temperature through Raspberry Pi3</vt:lpstr>
      <vt:lpstr> Project Team Members</vt:lpstr>
      <vt:lpstr>Project Objective:</vt:lpstr>
      <vt:lpstr>Internet of Things:</vt:lpstr>
      <vt:lpstr>Requirements</vt:lpstr>
      <vt:lpstr>Bread Board </vt:lpstr>
      <vt:lpstr>Python code to measure</vt:lpstr>
      <vt:lpstr>Component Definition:</vt:lpstr>
      <vt:lpstr>Blue print of Raspberry pi3:</vt:lpstr>
      <vt:lpstr>Raspberry pi3</vt:lpstr>
      <vt:lpstr>Raspberry pi3</vt:lpstr>
      <vt:lpstr>Raspberry pi3 Contd…</vt:lpstr>
      <vt:lpstr>Temperature Sensor:</vt:lpstr>
      <vt:lpstr>DIGITAL TEMPERATURE SENSORS:</vt:lpstr>
      <vt:lpstr>Hardware Implementation:</vt:lpstr>
      <vt:lpstr>Implementation</vt:lpstr>
      <vt:lpstr>Steps:</vt:lpstr>
      <vt:lpstr>Software Implementation:</vt:lpstr>
      <vt:lpstr>Python Code to measure temperature:</vt:lpstr>
      <vt:lpstr>Code:</vt:lpstr>
      <vt:lpstr>Code contd:</vt:lpstr>
      <vt:lpstr>Output:</vt:lpstr>
      <vt:lpstr>Conclusion:</vt:lpstr>
      <vt:lpstr>Conclusion Contd.. </vt:lpstr>
      <vt:lpstr>Advantages:</vt:lpstr>
      <vt:lpstr>Disadvantages:</vt:lpstr>
      <vt:lpstr>Future Aspects:</vt:lpstr>
      <vt:lpstr>Future Aspects 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Hitesh Sahu</cp:lastModifiedBy>
  <cp:revision>222</cp:revision>
  <dcterms:created xsi:type="dcterms:W3CDTF">2019-11-18T14:14:11Z</dcterms:created>
  <dcterms:modified xsi:type="dcterms:W3CDTF">2019-11-25T19:32:31Z</dcterms:modified>
</cp:coreProperties>
</file>