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A4E13DC-141A-4C3B-96CD-DC7F8F899CAB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05-08-2022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8F9A883-4D1E-455A-826D-D105E9406A0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6000" b="1" strike="noStrike" spc="-1">
                <a:solidFill>
                  <a:srgbClr val="000000"/>
                </a:solidFill>
                <a:latin typeface="Calibri"/>
              </a:rPr>
              <a:t>Question 1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76000" y="360000"/>
            <a:ext cx="10944000" cy="619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In the following the operations supported by AVL tree would be denoted by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AVL_Insert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(root, x),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AVL_Delete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(root, x),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AVL_Search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(root, x),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AVL_Maximum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(root),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AVL_Minimum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(root),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AVL_Successor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(root, x) and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AVL_Predecessor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(root, x). Assume that T is an AVL tree created from the set S and r is it’s root. Also assume that assuming that |S| = n.</a:t>
            </a:r>
          </a:p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Insert(S, x):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Inserts the element x into the set S. This operation could be written as S = S U {x}.</a:t>
            </a:r>
            <a:endParaRPr lang="en-US" sz="18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864000" lvl="1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AVL_Insert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(r, x)                                                                                                                                                                        (1) </a:t>
            </a:r>
            <a:endParaRPr lang="en-US" sz="18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864000" lvl="1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Complexity: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Same as that of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AVL_Insert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(r, x) which is O(log n).                                                                                    (1)</a:t>
            </a:r>
            <a:endParaRPr lang="en-US" sz="18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Minimum(S):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Returns the element of S with the minimum key. </a:t>
            </a:r>
            <a:endParaRPr lang="en-US" sz="18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864000" lvl="1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AVL_Minimum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(r)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                                                                                                                                                                   (1) </a:t>
            </a:r>
            <a:endParaRPr lang="en-US" sz="18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864000" lvl="1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Complexity: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Same as that of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AVL_Insert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(r, x) which is O(log n).                                                                                    (1)</a:t>
            </a:r>
            <a:endParaRPr lang="en-US" sz="18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Extract-Min(S):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Removes and returns the element of S with the smallest key. </a:t>
            </a:r>
            <a:endParaRPr lang="en-US" sz="18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864000" lvl="1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AVL_Delete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(r,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AVL_Minimum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(r))                                                                                                                                         (1) 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Complexity: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O(log n) + O(log n) = O(log n)                                                                                                                        (1)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Decrease-Key(S, x, k):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Decreases the value of element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x’s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key to the new value k, which is assumed to be at least as large as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x’s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current key value.</a:t>
            </a:r>
            <a:endParaRPr lang="en-US" sz="18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864000" lvl="1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ptr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AVL_Search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(x)</a:t>
            </a:r>
          </a:p>
          <a:p>
            <a:pPr marL="864000" lvl="1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AVL_Delete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(r,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ptr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864000" lvl="1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AVL_Insert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(r, k)                                                                                                                                                                        (1)</a:t>
            </a:r>
          </a:p>
          <a:p>
            <a:pPr marL="864000" lvl="1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Complexity: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3 x O(log n) = O(log n)                                                                                                                                     (1)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255</Words>
  <Application>LibreOffice/6.4.5.2$Linux_X86_64 LibreOffice_project/40$Build-2</Application>
  <PresentationFormat>Custom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PIYUS KEDIA</dc:creator>
  <dc:description/>
  <cp:lastModifiedBy>Admin</cp:lastModifiedBy>
  <cp:revision>14</cp:revision>
  <dcterms:created xsi:type="dcterms:W3CDTF">2022-08-01T14:59:27Z</dcterms:created>
  <dcterms:modified xsi:type="dcterms:W3CDTF">2022-08-05T04:58:38Z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