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4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 KEDIA" userId="30dfcb9f6f0df2cc" providerId="LiveId" clId="{98AD99D9-A2BA-4FCD-B653-0D23B220C209}"/>
    <pc:docChg chg="custSel addSld modSld">
      <pc:chgData name="PIYUS KEDIA" userId="30dfcb9f6f0df2cc" providerId="LiveId" clId="{98AD99D9-A2BA-4FCD-B653-0D23B220C209}" dt="2022-08-01T15:02:53.059" v="415"/>
      <pc:docMkLst>
        <pc:docMk/>
      </pc:docMkLst>
      <pc:sldChg chg="new">
        <pc:chgData name="PIYUS KEDIA" userId="30dfcb9f6f0df2cc" providerId="LiveId" clId="{98AD99D9-A2BA-4FCD-B653-0D23B220C209}" dt="2022-08-01T14:59:29.541" v="0" actId="680"/>
        <pc:sldMkLst>
          <pc:docMk/>
          <pc:sldMk cId="457281280" sldId="256"/>
        </pc:sldMkLst>
      </pc:sldChg>
      <pc:sldChg chg="addSp delSp modSp new mod">
        <pc:chgData name="PIYUS KEDIA" userId="30dfcb9f6f0df2cc" providerId="LiveId" clId="{98AD99D9-A2BA-4FCD-B653-0D23B220C209}" dt="2022-08-01T15:02:53.059" v="415"/>
        <pc:sldMkLst>
          <pc:docMk/>
          <pc:sldMk cId="297250516" sldId="257"/>
        </pc:sldMkLst>
        <pc:spChg chg="del">
          <ac:chgData name="PIYUS KEDIA" userId="30dfcb9f6f0df2cc" providerId="LiveId" clId="{98AD99D9-A2BA-4FCD-B653-0D23B220C209}" dt="2022-08-01T14:59:37.318" v="3" actId="478"/>
          <ac:spMkLst>
            <pc:docMk/>
            <pc:sldMk cId="297250516" sldId="257"/>
            <ac:spMk id="2" creationId="{441D1EC4-1CB0-3100-983D-779B977367E5}"/>
          </ac:spMkLst>
        </pc:spChg>
        <pc:spChg chg="del">
          <ac:chgData name="PIYUS KEDIA" userId="30dfcb9f6f0df2cc" providerId="LiveId" clId="{98AD99D9-A2BA-4FCD-B653-0D23B220C209}" dt="2022-08-01T14:59:34.695" v="2" actId="478"/>
          <ac:spMkLst>
            <pc:docMk/>
            <pc:sldMk cId="297250516" sldId="257"/>
            <ac:spMk id="3" creationId="{5191EFB8-059D-2F20-917E-914946855C2B}"/>
          </ac:spMkLst>
        </pc:spChg>
        <pc:spChg chg="add del mod">
          <ac:chgData name="PIYUS KEDIA" userId="30dfcb9f6f0df2cc" providerId="LiveId" clId="{98AD99D9-A2BA-4FCD-B653-0D23B220C209}" dt="2022-08-01T15:02:10.779" v="279" actId="478"/>
          <ac:spMkLst>
            <pc:docMk/>
            <pc:sldMk cId="297250516" sldId="257"/>
            <ac:spMk id="4" creationId="{4DCCC946-3FB8-20E3-8AD0-B1C82E7092E3}"/>
          </ac:spMkLst>
        </pc:spChg>
        <pc:spChg chg="add del mod">
          <ac:chgData name="PIYUS KEDIA" userId="30dfcb9f6f0df2cc" providerId="LiveId" clId="{98AD99D9-A2BA-4FCD-B653-0D23B220C209}" dt="2022-08-01T15:02:10.779" v="279" actId="478"/>
          <ac:spMkLst>
            <pc:docMk/>
            <pc:sldMk cId="297250516" sldId="257"/>
            <ac:spMk id="5" creationId="{E895731E-3246-D73B-D293-45D028AB1210}"/>
          </ac:spMkLst>
        </pc:spChg>
        <pc:spChg chg="add del mod">
          <ac:chgData name="PIYUS KEDIA" userId="30dfcb9f6f0df2cc" providerId="LiveId" clId="{98AD99D9-A2BA-4FCD-B653-0D23B220C209}" dt="2022-08-01T15:02:10.779" v="279" actId="478"/>
          <ac:spMkLst>
            <pc:docMk/>
            <pc:sldMk cId="297250516" sldId="257"/>
            <ac:spMk id="6" creationId="{45E0D39F-8467-C0ED-478B-D059A473EF84}"/>
          </ac:spMkLst>
        </pc:spChg>
        <pc:spChg chg="add del mod">
          <ac:chgData name="PIYUS KEDIA" userId="30dfcb9f6f0df2cc" providerId="LiveId" clId="{98AD99D9-A2BA-4FCD-B653-0D23B220C209}" dt="2022-08-01T15:02:10.779" v="279" actId="478"/>
          <ac:spMkLst>
            <pc:docMk/>
            <pc:sldMk cId="297250516" sldId="257"/>
            <ac:spMk id="7" creationId="{2A89E855-54DA-BBA7-C319-343CC8FF6057}"/>
          </ac:spMkLst>
        </pc:spChg>
        <pc:spChg chg="add del mod">
          <ac:chgData name="PIYUS KEDIA" userId="30dfcb9f6f0df2cc" providerId="LiveId" clId="{98AD99D9-A2BA-4FCD-B653-0D23B220C209}" dt="2022-08-01T15:02:10.779" v="279" actId="478"/>
          <ac:spMkLst>
            <pc:docMk/>
            <pc:sldMk cId="297250516" sldId="257"/>
            <ac:spMk id="8" creationId="{20224EF5-E476-41A5-302B-2B83D0BB58CB}"/>
          </ac:spMkLst>
        </pc:spChg>
        <pc:spChg chg="add mod">
          <ac:chgData name="PIYUS KEDIA" userId="30dfcb9f6f0df2cc" providerId="LiveId" clId="{98AD99D9-A2BA-4FCD-B653-0D23B220C209}" dt="2022-08-01T15:02:26.575" v="281" actId="207"/>
          <ac:spMkLst>
            <pc:docMk/>
            <pc:sldMk cId="297250516" sldId="257"/>
            <ac:spMk id="9" creationId="{057051D3-939B-EC41-F27B-A405C7067359}"/>
          </ac:spMkLst>
        </pc:spChg>
        <pc:spChg chg="add mod">
          <ac:chgData name="PIYUS KEDIA" userId="30dfcb9f6f0df2cc" providerId="LiveId" clId="{98AD99D9-A2BA-4FCD-B653-0D23B220C209}" dt="2022-08-01T15:02:37.397" v="376" actId="1036"/>
          <ac:spMkLst>
            <pc:docMk/>
            <pc:sldMk cId="297250516" sldId="257"/>
            <ac:spMk id="10" creationId="{F367E14A-C90B-175E-8082-275F009732FA}"/>
          </ac:spMkLst>
        </pc:spChg>
        <pc:spChg chg="add mod">
          <ac:chgData name="PIYUS KEDIA" userId="30dfcb9f6f0df2cc" providerId="LiveId" clId="{98AD99D9-A2BA-4FCD-B653-0D23B220C209}" dt="2022-08-01T15:02:51.712" v="414" actId="1038"/>
          <ac:spMkLst>
            <pc:docMk/>
            <pc:sldMk cId="297250516" sldId="257"/>
            <ac:spMk id="11" creationId="{25EE1138-D0E8-83DB-1E22-FDDFC845F6CE}"/>
          </ac:spMkLst>
        </pc:spChg>
        <pc:spChg chg="add mod">
          <ac:chgData name="PIYUS KEDIA" userId="30dfcb9f6f0df2cc" providerId="LiveId" clId="{98AD99D9-A2BA-4FCD-B653-0D23B220C209}" dt="2022-08-01T15:02:53.059" v="415"/>
          <ac:spMkLst>
            <pc:docMk/>
            <pc:sldMk cId="297250516" sldId="257"/>
            <ac:spMk id="12" creationId="{2BEDE366-0492-F8B9-39E4-664DD477AD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7D8C2-D480-8571-2E30-9329F1FB7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7D8829-5E11-F04C-3535-D3B37FAD1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989046-EC9C-8529-BF48-9C5CEB14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7ED-FBA8-430E-ADCB-4CDD775A407A}" type="datetimeFigureOut">
              <a:rPr lang="en-IN" smtClean="0"/>
              <a:pPr/>
              <a:t>05-08-2022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12961B-C99A-BE7F-A3B6-6CFF4616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89590C-5D94-DEA5-01A5-94D86E73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214E-476E-46DA-B432-9CE528C1F1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6017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34C20-AF6D-8856-330A-C6BCBF58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B163ACC-7010-C0A6-8CA3-D6C499C4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5AE56-6257-BC1E-E482-A4A71DBC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7ED-FBA8-430E-ADCB-4CDD775A407A}" type="datetimeFigureOut">
              <a:rPr lang="en-IN" smtClean="0"/>
              <a:pPr/>
              <a:t>05-08-2022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6D588D-2E2E-08B1-8983-B4C81C7A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BD3F46-D65D-416F-D90D-B8DC2D13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214E-476E-46DA-B432-9CE528C1F1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2751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C81914B-6441-7B7D-1EFE-2DF66D303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DE0FB6-71FD-8ABC-2251-51E2FD9BD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9D61F0-E1F3-1F71-A0A7-83A9608B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7ED-FBA8-430E-ADCB-4CDD775A407A}" type="datetimeFigureOut">
              <a:rPr lang="en-IN" smtClean="0"/>
              <a:pPr/>
              <a:t>05-08-2022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028074-7729-CE0A-5379-DEA67423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D8EF5C-A4D4-7B3A-B21F-4D1A4846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214E-476E-46DA-B432-9CE528C1F1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7119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27196-5B73-8CE3-5ADE-475D4B3C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7016CF-A0F2-16C4-1D58-8718BB78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D8D610-84E6-D508-EFCE-BDCF8494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7ED-FBA8-430E-ADCB-4CDD775A407A}" type="datetimeFigureOut">
              <a:rPr lang="en-IN" smtClean="0"/>
              <a:pPr/>
              <a:t>05-08-2022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7D0396-74F1-1308-ECA0-BA5FE5D1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3DF99F-CB64-1FC1-1F88-8E7310B4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214E-476E-46DA-B432-9CE528C1F1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4110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F36EE-24C5-78BE-249A-BC994C69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BC9AA1-CD7C-3D66-0418-2962CD003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22DF17-AF89-01B5-4647-475544A7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7ED-FBA8-430E-ADCB-4CDD775A407A}" type="datetimeFigureOut">
              <a:rPr lang="en-IN" smtClean="0"/>
              <a:pPr/>
              <a:t>05-08-2022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2C08C0-0D1A-8386-83B7-AE4B8BAB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148E03-3178-EA02-CA76-EC80B219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214E-476E-46DA-B432-9CE528C1F1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6460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B208E4-F7ED-E51D-F8A1-7A50CEE7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A6316A-0D96-6AAE-9E81-53034EC0F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B6F892-0DD5-A5BC-EB01-E66C17219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7E3257-EAF5-ED05-CC25-A02B51E3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7ED-FBA8-430E-ADCB-4CDD775A407A}" type="datetimeFigureOut">
              <a:rPr lang="en-IN" smtClean="0"/>
              <a:pPr/>
              <a:t>05-08-2022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D8B742-F63B-4828-561E-98DB42B4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B36511-09BA-CDAC-6303-301BADA1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214E-476E-46DA-B432-9CE528C1F1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1836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5FDF9-7928-7318-7586-4502A894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7BEB17-0A4D-C428-83E2-0424BC15F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0BF569-B70E-52F1-BDC1-20D0E78D2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386E9D4-0475-F5FB-C3F4-9885EEF32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CEE6924-6845-75E6-8D3A-03434970F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4798896-4360-8C99-25CF-3622B59E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7ED-FBA8-430E-ADCB-4CDD775A407A}" type="datetimeFigureOut">
              <a:rPr lang="en-IN" smtClean="0"/>
              <a:pPr/>
              <a:t>05-08-2022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8559A8-0D9F-B0EC-1296-E6EB1C81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3DF8B95-1919-F16D-DD11-D7042D73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214E-476E-46DA-B432-9CE528C1F1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0007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DDD909-2ACE-88A3-AFBD-8FBD30FA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6EE5411-14A6-D88D-2571-A02F2DBF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7ED-FBA8-430E-ADCB-4CDD775A407A}" type="datetimeFigureOut">
              <a:rPr lang="en-IN" smtClean="0"/>
              <a:pPr/>
              <a:t>05-08-2022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3D3456-E22E-62FC-0BFF-C1BB931E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34A12D-DEBC-8F02-2403-06BA40B5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214E-476E-46DA-B432-9CE528C1F1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2262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280C909-32C2-CC0E-3089-3BCDF5C8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7ED-FBA8-430E-ADCB-4CDD775A407A}" type="datetimeFigureOut">
              <a:rPr lang="en-IN" smtClean="0"/>
              <a:pPr/>
              <a:t>05-08-2022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8872420-D86B-D5D9-29A9-D8559C27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795B8-F1A6-E323-97B3-2D1B02A1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214E-476E-46DA-B432-9CE528C1F1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326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BAA426-E9F9-A4BF-D6E6-CB71B778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63DD35-12A4-E35E-7E0E-7DA75E577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59E609-C1B5-73DE-886E-D5FE41FDA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CB2ED6-73CB-5B92-2F99-0F2683D4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7ED-FBA8-430E-ADCB-4CDD775A407A}" type="datetimeFigureOut">
              <a:rPr lang="en-IN" smtClean="0"/>
              <a:pPr/>
              <a:t>05-08-2022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A3F910-4D5A-A746-BD93-4443D3B1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B33781-EA43-885D-E4FB-5AE6BE99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214E-476E-46DA-B432-9CE528C1F1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8648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060A45-E02E-6B2D-7BD7-9B82E247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21DD544-5027-D752-887D-FEB1651BB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F2A88E-929F-2BAA-86E5-7E9A8E109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AB17A4-B3E6-FDD2-243B-005C2171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7ED-FBA8-430E-ADCB-4CDD775A407A}" type="datetimeFigureOut">
              <a:rPr lang="en-IN" smtClean="0"/>
              <a:pPr/>
              <a:t>05-08-2022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45A056-BAE4-20F8-4E17-4956F80E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9F9FBC-5790-AF5A-09DB-15E4A3CB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214E-476E-46DA-B432-9CE528C1F1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114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851AC6F-04B2-5C71-EBFC-D228E1F0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19717D-2481-A41F-214F-B85A9E0F9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8CE5A2-7451-ED91-3937-85CC033BE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E7ED-FBA8-430E-ADCB-4CDD775A407A}" type="datetimeFigureOut">
              <a:rPr lang="en-IN" smtClean="0"/>
              <a:pPr/>
              <a:t>05-08-2022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531C37-D832-D45B-DE97-2EDA8C1DF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27F620-D6F9-DB6D-D0FB-3EF70406B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214E-476E-46DA-B432-9CE528C1F1A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3350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E0889-6FD8-58E2-25C5-7328B9EC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61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AB5F36-147A-270A-6AEA-DF0B374CB409}"/>
                  </a:ext>
                </a:extLst>
              </p:cNvPr>
              <p:cNvSpPr txBox="1"/>
              <p:nvPr/>
            </p:nvSpPr>
            <p:spPr>
              <a:xfrm>
                <a:off x="256851" y="174664"/>
                <a:ext cx="11918022" cy="6819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say f(h) represents the minimum number of nodes in an AVL tree.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f(h) = f(h-1) + f(h-2) + 1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f(1) = 1  f(2) = 2</a:t>
                </a:r>
              </a:p>
              <a:p>
                <a:r>
                  <a:rPr lang="en-I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Total 1 mark if the above equation is true. If they have not considered f(</a:t>
                </a:r>
                <a:r>
                  <a:rPr lang="en-IN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2), </a:t>
                </a:r>
                <a:r>
                  <a:rPr lang="en-I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 is fine.</a:t>
                </a:r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Total 2 mark if the above equation is correct.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Substitute,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Total 3 marks if the above equation is correct.   Please note that k = (h-2)/2 is also correct.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they have considered both (h-1)/2 and (h-2)/2, that is also fine.</a:t>
                </a:r>
              </a:p>
              <a:p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+ 1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+1           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𝑏𝑒𝑐𝑎𝑢𝑠𝑒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 Therefore h is O(log n).  </a:t>
                </a:r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Total 5 marks if the derivation is correct.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84AB5F36-147A-270A-6AEA-DF0B374CB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1" y="174664"/>
                <a:ext cx="11918022" cy="6819431"/>
              </a:xfrm>
              <a:prstGeom prst="rect">
                <a:avLst/>
              </a:prstGeom>
              <a:blipFill>
                <a:blip r:embed="rId2"/>
                <a:stretch>
                  <a:fillRect l="-409" t="-5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0332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E0889-6FD8-58E2-25C5-7328B9EC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0634C3-57A4-2471-0FB1-F47B23823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733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057051D3-939B-EC41-F27B-A405C7067359}"/>
              </a:ext>
            </a:extLst>
          </p:cNvPr>
          <p:cNvSpPr/>
          <p:nvPr/>
        </p:nvSpPr>
        <p:spPr>
          <a:xfrm>
            <a:off x="1263721" y="1304808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F367E14A-C90B-175E-8082-275F009732FA}"/>
              </a:ext>
            </a:extLst>
          </p:cNvPr>
          <p:cNvSpPr/>
          <p:nvPr/>
        </p:nvSpPr>
        <p:spPr>
          <a:xfrm>
            <a:off x="214047" y="2638737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5EE1138-D0E8-83DB-1E22-FDDFC845F6CE}"/>
              </a:ext>
            </a:extLst>
          </p:cNvPr>
          <p:cNvSpPr/>
          <p:nvPr/>
        </p:nvSpPr>
        <p:spPr>
          <a:xfrm>
            <a:off x="859604" y="266784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BEDE366-0492-F8B9-39E4-664DD477ADBB}"/>
              </a:ext>
            </a:extLst>
          </p:cNvPr>
          <p:cNvSpPr/>
          <p:nvPr/>
        </p:nvSpPr>
        <p:spPr>
          <a:xfrm>
            <a:off x="1597631" y="264559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2616B7C-C8C5-9F79-26F5-3A430CE6FA86}"/>
              </a:ext>
            </a:extLst>
          </p:cNvPr>
          <p:cNvSpPr/>
          <p:nvPr/>
        </p:nvSpPr>
        <p:spPr>
          <a:xfrm>
            <a:off x="2181540" y="266442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C8B63DD-E8A6-DF52-D77F-158B2A490E19}"/>
              </a:ext>
            </a:extLst>
          </p:cNvPr>
          <p:cNvSpPr/>
          <p:nvPr/>
        </p:nvSpPr>
        <p:spPr>
          <a:xfrm>
            <a:off x="2899016" y="266271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D865ED3-7E0D-78F1-47E1-AE7E5667B279}"/>
              </a:ext>
            </a:extLst>
          </p:cNvPr>
          <p:cNvSpPr/>
          <p:nvPr/>
        </p:nvSpPr>
        <p:spPr>
          <a:xfrm>
            <a:off x="3513751" y="266100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17DF796-CF27-1815-0F72-24DEBC814ECF}"/>
              </a:ext>
            </a:extLst>
          </p:cNvPr>
          <p:cNvSpPr/>
          <p:nvPr/>
        </p:nvSpPr>
        <p:spPr>
          <a:xfrm>
            <a:off x="539395" y="192640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E81976D2-34F6-F8B6-7A5D-2581F65DC96D}"/>
              </a:ext>
            </a:extLst>
          </p:cNvPr>
          <p:cNvSpPr/>
          <p:nvPr/>
        </p:nvSpPr>
        <p:spPr>
          <a:xfrm>
            <a:off x="3231213" y="199489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C6456E4E-DDD2-A4B1-CB78-12129F7E76A0}"/>
              </a:ext>
            </a:extLst>
          </p:cNvPr>
          <p:cNvSpPr/>
          <p:nvPr/>
        </p:nvSpPr>
        <p:spPr>
          <a:xfrm>
            <a:off x="1892159" y="198462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4AB04A6-51E1-C343-1082-AE725DF89BEF}"/>
              </a:ext>
            </a:extLst>
          </p:cNvPr>
          <p:cNvSpPr/>
          <p:nvPr/>
        </p:nvSpPr>
        <p:spPr>
          <a:xfrm>
            <a:off x="2577078" y="385290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9E2F116C-616E-CEA4-28F4-F149E5535475}"/>
              </a:ext>
            </a:extLst>
          </p:cNvPr>
          <p:cNvSpPr/>
          <p:nvPr/>
        </p:nvSpPr>
        <p:spPr>
          <a:xfrm>
            <a:off x="3871647" y="1292824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56366DF-157D-7588-DB67-890C98FB654A}"/>
              </a:ext>
            </a:extLst>
          </p:cNvPr>
          <p:cNvSpPr/>
          <p:nvPr/>
        </p:nvSpPr>
        <p:spPr>
          <a:xfrm>
            <a:off x="4544587" y="203771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1F09C6-505D-8562-9464-E107C8FBD468}"/>
              </a:ext>
            </a:extLst>
          </p:cNvPr>
          <p:cNvSpPr txBox="1"/>
          <p:nvPr/>
        </p:nvSpPr>
        <p:spPr>
          <a:xfrm>
            <a:off x="2631888" y="416381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E16CFFA-175A-68FD-5A68-4EC5F3EB34A5}"/>
              </a:ext>
            </a:extLst>
          </p:cNvPr>
          <p:cNvSpPr txBox="1"/>
          <p:nvPr/>
        </p:nvSpPr>
        <p:spPr>
          <a:xfrm>
            <a:off x="1330503" y="136699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685164-5DD8-EEAB-9119-B77EB7B72297}"/>
              </a:ext>
            </a:extLst>
          </p:cNvPr>
          <p:cNvSpPr txBox="1"/>
          <p:nvPr/>
        </p:nvSpPr>
        <p:spPr>
          <a:xfrm>
            <a:off x="589061" y="1994899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FEAB27C-44B3-64AA-D9DE-B4AE107E8934}"/>
              </a:ext>
            </a:extLst>
          </p:cNvPr>
          <p:cNvSpPr txBox="1"/>
          <p:nvPr/>
        </p:nvSpPr>
        <p:spPr>
          <a:xfrm>
            <a:off x="1964927" y="202599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FEF6089-81D6-E7F8-58AB-7CB7F8324594}"/>
              </a:ext>
            </a:extLst>
          </p:cNvPr>
          <p:cNvSpPr txBox="1"/>
          <p:nvPr/>
        </p:nvSpPr>
        <p:spPr>
          <a:xfrm>
            <a:off x="228603" y="273216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730FC2C-681F-312A-65CD-59ADDEE5B4A6}"/>
              </a:ext>
            </a:extLst>
          </p:cNvPr>
          <p:cNvSpPr txBox="1"/>
          <p:nvPr/>
        </p:nvSpPr>
        <p:spPr>
          <a:xfrm>
            <a:off x="892569" y="2730031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291C08E-AA89-E9D4-3FA7-59CBF66CDEEB}"/>
              </a:ext>
            </a:extLst>
          </p:cNvPr>
          <p:cNvSpPr txBox="1"/>
          <p:nvPr/>
        </p:nvSpPr>
        <p:spPr>
          <a:xfrm>
            <a:off x="1620316" y="267668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CFBD2D4-BDD1-C106-0E06-F83CC2891B24}"/>
              </a:ext>
            </a:extLst>
          </p:cNvPr>
          <p:cNvSpPr txBox="1"/>
          <p:nvPr/>
        </p:nvSpPr>
        <p:spPr>
          <a:xfrm>
            <a:off x="2224773" y="272661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endParaRPr lang="en-I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7D31170-DDC2-51FD-CC3F-332E0DE2ACC5}"/>
              </a:ext>
            </a:extLst>
          </p:cNvPr>
          <p:cNvSpPr txBox="1"/>
          <p:nvPr/>
        </p:nvSpPr>
        <p:spPr>
          <a:xfrm>
            <a:off x="2940113" y="269381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5F6ECCD-8CDA-0E91-CC2F-3CECF31A6743}"/>
              </a:ext>
            </a:extLst>
          </p:cNvPr>
          <p:cNvSpPr txBox="1"/>
          <p:nvPr/>
        </p:nvSpPr>
        <p:spPr>
          <a:xfrm>
            <a:off x="3534279" y="2715533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86A37B5-2E56-F7CA-F0C0-1C144E77D057}"/>
              </a:ext>
            </a:extLst>
          </p:cNvPr>
          <p:cNvSpPr txBox="1"/>
          <p:nvPr/>
        </p:nvSpPr>
        <p:spPr>
          <a:xfrm>
            <a:off x="3267151" y="203527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7B99596-5CEE-785A-287B-E75A514A98B2}"/>
              </a:ext>
            </a:extLst>
          </p:cNvPr>
          <p:cNvSpPr txBox="1"/>
          <p:nvPr/>
        </p:nvSpPr>
        <p:spPr>
          <a:xfrm>
            <a:off x="4575409" y="204627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B5C7EFC-6671-20C6-FA30-183FB9D407EA}"/>
              </a:ext>
            </a:extLst>
          </p:cNvPr>
          <p:cNvSpPr txBox="1"/>
          <p:nvPr/>
        </p:nvSpPr>
        <p:spPr>
          <a:xfrm>
            <a:off x="3904169" y="134418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3F22BFD8-28CD-4B77-159A-6ABEBDE43E36}"/>
              </a:ext>
            </a:extLst>
          </p:cNvPr>
          <p:cNvCxnSpPr>
            <a:stCxn id="9" idx="7"/>
            <a:endCxn id="2" idx="1"/>
          </p:cNvCxnSpPr>
          <p:nvPr/>
        </p:nvCxnSpPr>
        <p:spPr>
          <a:xfrm flipV="1">
            <a:off x="1596964" y="601047"/>
            <a:ext cx="1034924" cy="7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C571901D-57C6-DC89-7B1B-9C6CFA263AF6}"/>
              </a:ext>
            </a:extLst>
          </p:cNvPr>
          <p:cNvCxnSpPr/>
          <p:nvPr/>
        </p:nvCxnSpPr>
        <p:spPr>
          <a:xfrm>
            <a:off x="2940113" y="646244"/>
            <a:ext cx="964056" cy="72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D57C556E-9881-72F9-EBF2-A21E0B56A466}"/>
              </a:ext>
            </a:extLst>
          </p:cNvPr>
          <p:cNvCxnSpPr>
            <a:endCxn id="15" idx="7"/>
          </p:cNvCxnSpPr>
          <p:nvPr/>
        </p:nvCxnSpPr>
        <p:spPr>
          <a:xfrm flipH="1">
            <a:off x="872638" y="1713517"/>
            <a:ext cx="457865" cy="2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8C6A22FC-C421-7F37-1112-F2ED90F3F519}"/>
              </a:ext>
            </a:extLst>
          </p:cNvPr>
          <p:cNvCxnSpPr/>
          <p:nvPr/>
        </p:nvCxnSpPr>
        <p:spPr>
          <a:xfrm>
            <a:off x="1596964" y="1551656"/>
            <a:ext cx="490404" cy="48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78FCFAD4-97B2-7C44-C959-648355E72C65}"/>
              </a:ext>
            </a:extLst>
          </p:cNvPr>
          <p:cNvCxnSpPr>
            <a:stCxn id="30" idx="0"/>
          </p:cNvCxnSpPr>
          <p:nvPr/>
        </p:nvCxnSpPr>
        <p:spPr>
          <a:xfrm flipV="1">
            <a:off x="3534279" y="1633591"/>
            <a:ext cx="441820" cy="40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6F5622B-5E47-48B7-4B51-E33FC2BBEDC2}"/>
              </a:ext>
            </a:extLst>
          </p:cNvPr>
          <p:cNvCxnSpPr>
            <a:cxnSpLocks/>
          </p:cNvCxnSpPr>
          <p:nvPr/>
        </p:nvCxnSpPr>
        <p:spPr>
          <a:xfrm flipH="1" flipV="1">
            <a:off x="4220969" y="1623317"/>
            <a:ext cx="580472" cy="41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732668C4-6B47-C11C-D108-4023F2E5E074}"/>
              </a:ext>
            </a:extLst>
          </p:cNvPr>
          <p:cNvCxnSpPr>
            <a:endCxn id="10" idx="0"/>
          </p:cNvCxnSpPr>
          <p:nvPr/>
        </p:nvCxnSpPr>
        <p:spPr>
          <a:xfrm flipH="1">
            <a:off x="409256" y="2357915"/>
            <a:ext cx="325348" cy="28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81917561-F84A-292C-D96D-FB7AB9BEE7A4}"/>
              </a:ext>
            </a:extLst>
          </p:cNvPr>
          <p:cNvCxnSpPr/>
          <p:nvPr/>
        </p:nvCxnSpPr>
        <p:spPr>
          <a:xfrm>
            <a:off x="734604" y="2354757"/>
            <a:ext cx="307367" cy="37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C1060A12-7855-B228-3254-9EDCD3A26BE7}"/>
              </a:ext>
            </a:extLst>
          </p:cNvPr>
          <p:cNvCxnSpPr>
            <a:endCxn id="12" idx="0"/>
          </p:cNvCxnSpPr>
          <p:nvPr/>
        </p:nvCxnSpPr>
        <p:spPr>
          <a:xfrm flipH="1">
            <a:off x="1792840" y="2395322"/>
            <a:ext cx="195209" cy="25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CD562C33-4AC5-4F2D-30B1-06508F61E068}"/>
              </a:ext>
            </a:extLst>
          </p:cNvPr>
          <p:cNvCxnSpPr>
            <a:cxnSpLocks/>
          </p:cNvCxnSpPr>
          <p:nvPr/>
        </p:nvCxnSpPr>
        <p:spPr>
          <a:xfrm>
            <a:off x="2211507" y="2364500"/>
            <a:ext cx="259846" cy="33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42102237-DEA3-E2A7-12FF-7703208D49A6}"/>
              </a:ext>
            </a:extLst>
          </p:cNvPr>
          <p:cNvCxnSpPr>
            <a:stCxn id="7" idx="0"/>
          </p:cNvCxnSpPr>
          <p:nvPr/>
        </p:nvCxnSpPr>
        <p:spPr>
          <a:xfrm flipV="1">
            <a:off x="3094225" y="2395322"/>
            <a:ext cx="327916" cy="26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40B16266-C8EA-213B-3932-74D4D657527F}"/>
              </a:ext>
            </a:extLst>
          </p:cNvPr>
          <p:cNvCxnSpPr>
            <a:stCxn id="16" idx="4"/>
            <a:endCxn id="8" idx="0"/>
          </p:cNvCxnSpPr>
          <p:nvPr/>
        </p:nvCxnSpPr>
        <p:spPr>
          <a:xfrm>
            <a:off x="3426422" y="2426413"/>
            <a:ext cx="282538" cy="23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8B4BEA87-BC4C-C59F-3A79-A3A2EFBE72C9}"/>
              </a:ext>
            </a:extLst>
          </p:cNvPr>
          <p:cNvSpPr/>
          <p:nvPr/>
        </p:nvSpPr>
        <p:spPr>
          <a:xfrm>
            <a:off x="7858020" y="1457208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755BC4C1-CA12-07EA-5B7A-E78A758AD327}"/>
              </a:ext>
            </a:extLst>
          </p:cNvPr>
          <p:cNvSpPr/>
          <p:nvPr/>
        </p:nvSpPr>
        <p:spPr>
          <a:xfrm>
            <a:off x="6808346" y="2791137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A1B1767C-C221-4146-F806-FEDF813CA8D7}"/>
              </a:ext>
            </a:extLst>
          </p:cNvPr>
          <p:cNvSpPr/>
          <p:nvPr/>
        </p:nvSpPr>
        <p:spPr>
          <a:xfrm>
            <a:off x="7453903" y="282024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2167E4C5-64DF-8BB3-F122-F112D1FCEB83}"/>
              </a:ext>
            </a:extLst>
          </p:cNvPr>
          <p:cNvSpPr/>
          <p:nvPr/>
        </p:nvSpPr>
        <p:spPr>
          <a:xfrm>
            <a:off x="8191930" y="279799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2A4757EA-9CF8-AFF8-D51A-1E73D58250C4}"/>
              </a:ext>
            </a:extLst>
          </p:cNvPr>
          <p:cNvSpPr/>
          <p:nvPr/>
        </p:nvSpPr>
        <p:spPr>
          <a:xfrm>
            <a:off x="8775839" y="281682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7B5C30BC-4310-6B15-FBDB-845EBF1070F9}"/>
              </a:ext>
            </a:extLst>
          </p:cNvPr>
          <p:cNvSpPr/>
          <p:nvPr/>
        </p:nvSpPr>
        <p:spPr>
          <a:xfrm>
            <a:off x="9493315" y="281511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FE26BF71-D334-D535-EE6E-01CE1F222A0D}"/>
              </a:ext>
            </a:extLst>
          </p:cNvPr>
          <p:cNvSpPr/>
          <p:nvPr/>
        </p:nvSpPr>
        <p:spPr>
          <a:xfrm>
            <a:off x="10108050" y="281340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C0AF5A89-16A7-E406-3805-75F548F83CA2}"/>
              </a:ext>
            </a:extLst>
          </p:cNvPr>
          <p:cNvSpPr/>
          <p:nvPr/>
        </p:nvSpPr>
        <p:spPr>
          <a:xfrm>
            <a:off x="7133694" y="207880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0AC65D11-8741-CD26-AA60-FBA78BB33820}"/>
              </a:ext>
            </a:extLst>
          </p:cNvPr>
          <p:cNvSpPr/>
          <p:nvPr/>
        </p:nvSpPr>
        <p:spPr>
          <a:xfrm>
            <a:off x="9825512" y="214729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29930D3F-5DFB-B59F-DE01-8043C4751B41}"/>
              </a:ext>
            </a:extLst>
          </p:cNvPr>
          <p:cNvSpPr/>
          <p:nvPr/>
        </p:nvSpPr>
        <p:spPr>
          <a:xfrm>
            <a:off x="8486458" y="213702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A4025A95-E37F-4F83-4989-546F6CE62098}"/>
              </a:ext>
            </a:extLst>
          </p:cNvPr>
          <p:cNvSpPr/>
          <p:nvPr/>
        </p:nvSpPr>
        <p:spPr>
          <a:xfrm>
            <a:off x="9171377" y="537690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90CA00AD-C19A-D6C6-E096-E864CDAE98B2}"/>
              </a:ext>
            </a:extLst>
          </p:cNvPr>
          <p:cNvSpPr/>
          <p:nvPr/>
        </p:nvSpPr>
        <p:spPr>
          <a:xfrm>
            <a:off x="10465946" y="1445224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08974164-744B-FBEA-CF94-EE197E3CC267}"/>
              </a:ext>
            </a:extLst>
          </p:cNvPr>
          <p:cNvSpPr/>
          <p:nvPr/>
        </p:nvSpPr>
        <p:spPr>
          <a:xfrm>
            <a:off x="11138886" y="219011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1F94DAB-AB21-50BF-CEAB-D0F7EDADF10C}"/>
              </a:ext>
            </a:extLst>
          </p:cNvPr>
          <p:cNvSpPr txBox="1"/>
          <p:nvPr/>
        </p:nvSpPr>
        <p:spPr>
          <a:xfrm>
            <a:off x="9226187" y="568781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EADD09DA-29A8-7D33-3F82-3396865A443E}"/>
              </a:ext>
            </a:extLst>
          </p:cNvPr>
          <p:cNvSpPr txBox="1"/>
          <p:nvPr/>
        </p:nvSpPr>
        <p:spPr>
          <a:xfrm>
            <a:off x="7924802" y="151939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B0F7FC3-23AA-C881-38FB-106E2F77B067}"/>
              </a:ext>
            </a:extLst>
          </p:cNvPr>
          <p:cNvSpPr txBox="1"/>
          <p:nvPr/>
        </p:nvSpPr>
        <p:spPr>
          <a:xfrm>
            <a:off x="7183360" y="2147299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4F67544-71EF-C4F1-4570-164E91F15440}"/>
              </a:ext>
            </a:extLst>
          </p:cNvPr>
          <p:cNvSpPr txBox="1"/>
          <p:nvPr/>
        </p:nvSpPr>
        <p:spPr>
          <a:xfrm>
            <a:off x="8559226" y="217839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C6A231EE-D1BB-D377-FF4D-53DEAD86D36E}"/>
              </a:ext>
            </a:extLst>
          </p:cNvPr>
          <p:cNvSpPr txBox="1"/>
          <p:nvPr/>
        </p:nvSpPr>
        <p:spPr>
          <a:xfrm>
            <a:off x="6822902" y="288456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  <a:endParaRPr lang="en-IN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2A7CD0F2-D8D8-211D-7381-6C0AD63BA0C7}"/>
              </a:ext>
            </a:extLst>
          </p:cNvPr>
          <p:cNvSpPr txBox="1"/>
          <p:nvPr/>
        </p:nvSpPr>
        <p:spPr>
          <a:xfrm>
            <a:off x="7486868" y="2882431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20B90B7F-4152-3C2D-3F3D-B7AB5F201E4F}"/>
              </a:ext>
            </a:extLst>
          </p:cNvPr>
          <p:cNvSpPr txBox="1"/>
          <p:nvPr/>
        </p:nvSpPr>
        <p:spPr>
          <a:xfrm>
            <a:off x="8214615" y="282908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21A8AC6-B9D9-8775-F7A4-3CC74E2ADC68}"/>
              </a:ext>
            </a:extLst>
          </p:cNvPr>
          <p:cNvSpPr txBox="1"/>
          <p:nvPr/>
        </p:nvSpPr>
        <p:spPr>
          <a:xfrm>
            <a:off x="8819072" y="287901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endParaRPr lang="en-IN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3205575-40BE-B1B3-6683-15F155AD6455}"/>
              </a:ext>
            </a:extLst>
          </p:cNvPr>
          <p:cNvSpPr txBox="1"/>
          <p:nvPr/>
        </p:nvSpPr>
        <p:spPr>
          <a:xfrm>
            <a:off x="9534412" y="284621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6733CF25-C425-C1D9-02BC-22F4D6A166BF}"/>
              </a:ext>
            </a:extLst>
          </p:cNvPr>
          <p:cNvSpPr txBox="1"/>
          <p:nvPr/>
        </p:nvSpPr>
        <p:spPr>
          <a:xfrm>
            <a:off x="10128578" y="2867933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  <a:endParaRPr lang="en-IN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07271573-CA59-F146-74C7-815E6BC78B0E}"/>
              </a:ext>
            </a:extLst>
          </p:cNvPr>
          <p:cNvSpPr txBox="1"/>
          <p:nvPr/>
        </p:nvSpPr>
        <p:spPr>
          <a:xfrm>
            <a:off x="9861450" y="218767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  <a:endParaRPr lang="en-IN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13BCA1F-9EF4-B252-5DA2-B637AE9169BF}"/>
              </a:ext>
            </a:extLst>
          </p:cNvPr>
          <p:cNvSpPr txBox="1"/>
          <p:nvPr/>
        </p:nvSpPr>
        <p:spPr>
          <a:xfrm>
            <a:off x="11169708" y="219867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86E7DACC-2E23-4DBE-A97A-49E590CAECC0}"/>
              </a:ext>
            </a:extLst>
          </p:cNvPr>
          <p:cNvSpPr txBox="1"/>
          <p:nvPr/>
        </p:nvSpPr>
        <p:spPr>
          <a:xfrm>
            <a:off x="10498468" y="149658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A5C0164A-2CE9-180A-3838-BF50FAFC5100}"/>
              </a:ext>
            </a:extLst>
          </p:cNvPr>
          <p:cNvCxnSpPr>
            <a:stCxn id="68" idx="7"/>
            <a:endCxn id="81" idx="1"/>
          </p:cNvCxnSpPr>
          <p:nvPr/>
        </p:nvCxnSpPr>
        <p:spPr>
          <a:xfrm flipV="1">
            <a:off x="8191263" y="753447"/>
            <a:ext cx="1034924" cy="7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AC44D48-E093-B585-CB66-394A634F4656}"/>
              </a:ext>
            </a:extLst>
          </p:cNvPr>
          <p:cNvCxnSpPr/>
          <p:nvPr/>
        </p:nvCxnSpPr>
        <p:spPr>
          <a:xfrm>
            <a:off x="9534412" y="798644"/>
            <a:ext cx="964056" cy="72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3C748CAB-5057-1191-E52D-944EB02EE356}"/>
              </a:ext>
            </a:extLst>
          </p:cNvPr>
          <p:cNvCxnSpPr>
            <a:endCxn id="75" idx="7"/>
          </p:cNvCxnSpPr>
          <p:nvPr/>
        </p:nvCxnSpPr>
        <p:spPr>
          <a:xfrm flipH="1">
            <a:off x="7466937" y="1865917"/>
            <a:ext cx="457865" cy="2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0DF11F71-98E4-28A7-017F-140B1D22D8EE}"/>
              </a:ext>
            </a:extLst>
          </p:cNvPr>
          <p:cNvCxnSpPr/>
          <p:nvPr/>
        </p:nvCxnSpPr>
        <p:spPr>
          <a:xfrm>
            <a:off x="8191263" y="1704056"/>
            <a:ext cx="490404" cy="48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18125F6A-5669-C9EF-06E1-577C098B6E39}"/>
              </a:ext>
            </a:extLst>
          </p:cNvPr>
          <p:cNvCxnSpPr>
            <a:stCxn id="91" idx="0"/>
          </p:cNvCxnSpPr>
          <p:nvPr/>
        </p:nvCxnSpPr>
        <p:spPr>
          <a:xfrm flipV="1">
            <a:off x="10128578" y="1785991"/>
            <a:ext cx="441820" cy="40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E8E3D2D2-27F6-9B5D-29BE-8CDE16AB5F09}"/>
              </a:ext>
            </a:extLst>
          </p:cNvPr>
          <p:cNvCxnSpPr>
            <a:cxnSpLocks/>
          </p:cNvCxnSpPr>
          <p:nvPr/>
        </p:nvCxnSpPr>
        <p:spPr>
          <a:xfrm flipH="1" flipV="1">
            <a:off x="10815268" y="1775717"/>
            <a:ext cx="580472" cy="41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7E5E2EB9-5D60-A284-67DE-D635F1DE1C01}"/>
              </a:ext>
            </a:extLst>
          </p:cNvPr>
          <p:cNvCxnSpPr>
            <a:endCxn id="69" idx="0"/>
          </p:cNvCxnSpPr>
          <p:nvPr/>
        </p:nvCxnSpPr>
        <p:spPr>
          <a:xfrm flipH="1">
            <a:off x="7003555" y="2510315"/>
            <a:ext cx="325348" cy="28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2EB9341F-EBF5-B8A8-C500-77942033CA07}"/>
              </a:ext>
            </a:extLst>
          </p:cNvPr>
          <p:cNvCxnSpPr/>
          <p:nvPr/>
        </p:nvCxnSpPr>
        <p:spPr>
          <a:xfrm>
            <a:off x="7328903" y="2507157"/>
            <a:ext cx="307367" cy="37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9B4BC4BB-1600-D96E-6262-7D974FCAB317}"/>
              </a:ext>
            </a:extLst>
          </p:cNvPr>
          <p:cNvCxnSpPr>
            <a:endCxn id="71" idx="0"/>
          </p:cNvCxnSpPr>
          <p:nvPr/>
        </p:nvCxnSpPr>
        <p:spPr>
          <a:xfrm flipH="1">
            <a:off x="8387139" y="2547722"/>
            <a:ext cx="195209" cy="25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4BD6C094-E94A-EC2E-1067-10A76153B674}"/>
              </a:ext>
            </a:extLst>
          </p:cNvPr>
          <p:cNvCxnSpPr>
            <a:cxnSpLocks/>
          </p:cNvCxnSpPr>
          <p:nvPr/>
        </p:nvCxnSpPr>
        <p:spPr>
          <a:xfrm>
            <a:off x="8805806" y="2516900"/>
            <a:ext cx="259846" cy="33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DE4A814C-95F1-FB9A-06B3-16D95231E8D0}"/>
              </a:ext>
            </a:extLst>
          </p:cNvPr>
          <p:cNvCxnSpPr>
            <a:stCxn id="73" idx="0"/>
          </p:cNvCxnSpPr>
          <p:nvPr/>
        </p:nvCxnSpPr>
        <p:spPr>
          <a:xfrm flipV="1">
            <a:off x="9688524" y="2547722"/>
            <a:ext cx="327916" cy="26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ACE18EFE-2166-1E8C-5A4E-6A3F64C05E0B}"/>
              </a:ext>
            </a:extLst>
          </p:cNvPr>
          <p:cNvCxnSpPr>
            <a:stCxn id="76" idx="4"/>
            <a:endCxn id="74" idx="0"/>
          </p:cNvCxnSpPr>
          <p:nvPr/>
        </p:nvCxnSpPr>
        <p:spPr>
          <a:xfrm>
            <a:off x="10020721" y="2578813"/>
            <a:ext cx="282538" cy="23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xmlns="" id="{886B6E39-3370-7E44-F8C6-83B8CA513F73}"/>
              </a:ext>
            </a:extLst>
          </p:cNvPr>
          <p:cNvSpPr/>
          <p:nvPr/>
        </p:nvSpPr>
        <p:spPr>
          <a:xfrm>
            <a:off x="1416121" y="4601092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3C93383E-4DD0-2AFF-389F-05DF28A7EE3F}"/>
              </a:ext>
            </a:extLst>
          </p:cNvPr>
          <p:cNvSpPr/>
          <p:nvPr/>
        </p:nvSpPr>
        <p:spPr>
          <a:xfrm>
            <a:off x="366447" y="593502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8FEC0121-28A8-37D1-7907-B9ACBE5B9616}"/>
              </a:ext>
            </a:extLst>
          </p:cNvPr>
          <p:cNvSpPr/>
          <p:nvPr/>
        </p:nvSpPr>
        <p:spPr>
          <a:xfrm>
            <a:off x="1012004" y="596413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xmlns="" id="{6D6D163A-7B5E-DCB9-751A-AF7B83FD3344}"/>
              </a:ext>
            </a:extLst>
          </p:cNvPr>
          <p:cNvSpPr/>
          <p:nvPr/>
        </p:nvSpPr>
        <p:spPr>
          <a:xfrm>
            <a:off x="1750031" y="594187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xmlns="" id="{ADDDEBED-9201-2469-CAC8-94DA8618B71D}"/>
              </a:ext>
            </a:extLst>
          </p:cNvPr>
          <p:cNvSpPr/>
          <p:nvPr/>
        </p:nvSpPr>
        <p:spPr>
          <a:xfrm>
            <a:off x="2333940" y="596071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xmlns="" id="{9071431A-BEF6-D59D-D6C2-1649F7FB9274}"/>
              </a:ext>
            </a:extLst>
          </p:cNvPr>
          <p:cNvSpPr/>
          <p:nvPr/>
        </p:nvSpPr>
        <p:spPr>
          <a:xfrm>
            <a:off x="3051416" y="595900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xmlns="" id="{1DA7E099-22BD-FBA7-43C2-7CD0FC83925C}"/>
              </a:ext>
            </a:extLst>
          </p:cNvPr>
          <p:cNvSpPr/>
          <p:nvPr/>
        </p:nvSpPr>
        <p:spPr>
          <a:xfrm>
            <a:off x="3666151" y="595729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xmlns="" id="{D3F06032-C369-E8D8-AEE6-12C91FB28287}"/>
              </a:ext>
            </a:extLst>
          </p:cNvPr>
          <p:cNvSpPr/>
          <p:nvPr/>
        </p:nvSpPr>
        <p:spPr>
          <a:xfrm>
            <a:off x="691795" y="522268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xmlns="" id="{AC6463D0-A952-D9B1-3906-A9625A5642C9}"/>
              </a:ext>
            </a:extLst>
          </p:cNvPr>
          <p:cNvSpPr/>
          <p:nvPr/>
        </p:nvSpPr>
        <p:spPr>
          <a:xfrm>
            <a:off x="3383613" y="529118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xmlns="" id="{F53C4B4D-F0C6-7DC8-132F-F59B800A9BB6}"/>
              </a:ext>
            </a:extLst>
          </p:cNvPr>
          <p:cNvSpPr/>
          <p:nvPr/>
        </p:nvSpPr>
        <p:spPr>
          <a:xfrm>
            <a:off x="2044559" y="528090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70813467-9710-CE78-337B-0F8103D7EF06}"/>
              </a:ext>
            </a:extLst>
          </p:cNvPr>
          <p:cNvSpPr/>
          <p:nvPr/>
        </p:nvSpPr>
        <p:spPr>
          <a:xfrm>
            <a:off x="2729478" y="3681574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0655CA6C-8933-D18A-5ECF-72B60DD9D4D3}"/>
              </a:ext>
            </a:extLst>
          </p:cNvPr>
          <p:cNvSpPr/>
          <p:nvPr/>
        </p:nvSpPr>
        <p:spPr>
          <a:xfrm>
            <a:off x="4024047" y="4589108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4E755932-02A1-CF32-E8D6-C1309F9E0146}"/>
              </a:ext>
            </a:extLst>
          </p:cNvPr>
          <p:cNvSpPr/>
          <p:nvPr/>
        </p:nvSpPr>
        <p:spPr>
          <a:xfrm>
            <a:off x="4696987" y="533400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0EA23BB2-0FA9-96BB-50BD-CF9773625788}"/>
              </a:ext>
            </a:extLst>
          </p:cNvPr>
          <p:cNvSpPr txBox="1"/>
          <p:nvPr/>
        </p:nvSpPr>
        <p:spPr>
          <a:xfrm>
            <a:off x="2784288" y="371266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9E62E125-B566-B3C6-CF7D-97098EAEAF13}"/>
              </a:ext>
            </a:extLst>
          </p:cNvPr>
          <p:cNvSpPr txBox="1"/>
          <p:nvPr/>
        </p:nvSpPr>
        <p:spPr>
          <a:xfrm>
            <a:off x="1482903" y="466327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153CA0D9-1EDA-C8F6-0369-639EFBE57BA0}"/>
              </a:ext>
            </a:extLst>
          </p:cNvPr>
          <p:cNvSpPr txBox="1"/>
          <p:nvPr/>
        </p:nvSpPr>
        <p:spPr>
          <a:xfrm>
            <a:off x="741461" y="5291183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026A1D76-E91E-69DC-F6C0-B4829DC1FF08}"/>
              </a:ext>
            </a:extLst>
          </p:cNvPr>
          <p:cNvSpPr txBox="1"/>
          <p:nvPr/>
        </p:nvSpPr>
        <p:spPr>
          <a:xfrm>
            <a:off x="2117327" y="532227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endParaRPr lang="en-IN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936DCB81-3CE5-DA84-332C-B1E21B48A7D6}"/>
              </a:ext>
            </a:extLst>
          </p:cNvPr>
          <p:cNvSpPr txBox="1"/>
          <p:nvPr/>
        </p:nvSpPr>
        <p:spPr>
          <a:xfrm>
            <a:off x="381003" y="602844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  <a:endParaRPr lang="en-IN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3266C68E-2B72-15D6-16CE-536064F6C1C7}"/>
              </a:ext>
            </a:extLst>
          </p:cNvPr>
          <p:cNvSpPr txBox="1"/>
          <p:nvPr/>
        </p:nvSpPr>
        <p:spPr>
          <a:xfrm>
            <a:off x="1044969" y="602631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38B7E6B8-9B00-6F22-829D-DEDF979A2CBF}"/>
              </a:ext>
            </a:extLst>
          </p:cNvPr>
          <p:cNvSpPr txBox="1"/>
          <p:nvPr/>
        </p:nvSpPr>
        <p:spPr>
          <a:xfrm>
            <a:off x="1772716" y="597296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209250C6-90B3-F960-67A8-B8CDE63008AD}"/>
              </a:ext>
            </a:extLst>
          </p:cNvPr>
          <p:cNvSpPr txBox="1"/>
          <p:nvPr/>
        </p:nvSpPr>
        <p:spPr>
          <a:xfrm>
            <a:off x="2377173" y="602289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C698D56B-1A7A-8AAE-DA33-CAC95FBBD072}"/>
              </a:ext>
            </a:extLst>
          </p:cNvPr>
          <p:cNvSpPr txBox="1"/>
          <p:nvPr/>
        </p:nvSpPr>
        <p:spPr>
          <a:xfrm>
            <a:off x="3092513" y="599009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F1817BBA-AA90-B0E3-C90A-E0E1B229743B}"/>
              </a:ext>
            </a:extLst>
          </p:cNvPr>
          <p:cNvSpPr txBox="1"/>
          <p:nvPr/>
        </p:nvSpPr>
        <p:spPr>
          <a:xfrm>
            <a:off x="3686679" y="6011817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  <a:endParaRPr lang="en-IN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3DF4C22C-FD9B-288E-83C2-2BA545302AEE}"/>
              </a:ext>
            </a:extLst>
          </p:cNvPr>
          <p:cNvSpPr txBox="1"/>
          <p:nvPr/>
        </p:nvSpPr>
        <p:spPr>
          <a:xfrm>
            <a:off x="3419551" y="533155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  <a:endParaRPr lang="en-IN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8CF41525-4C60-6365-B4BC-B749A9091834}"/>
              </a:ext>
            </a:extLst>
          </p:cNvPr>
          <p:cNvSpPr txBox="1"/>
          <p:nvPr/>
        </p:nvSpPr>
        <p:spPr>
          <a:xfrm>
            <a:off x="4727809" y="534255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68F99044-2338-A817-74DC-0D7D6AD501BC}"/>
              </a:ext>
            </a:extLst>
          </p:cNvPr>
          <p:cNvSpPr txBox="1"/>
          <p:nvPr/>
        </p:nvSpPr>
        <p:spPr>
          <a:xfrm>
            <a:off x="4056569" y="4640469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BDF9681F-DB6E-58A4-0B55-05872DE859E2}"/>
              </a:ext>
            </a:extLst>
          </p:cNvPr>
          <p:cNvCxnSpPr>
            <a:stCxn id="106" idx="7"/>
            <a:endCxn id="119" idx="1"/>
          </p:cNvCxnSpPr>
          <p:nvPr/>
        </p:nvCxnSpPr>
        <p:spPr>
          <a:xfrm flipV="1">
            <a:off x="1749364" y="3897331"/>
            <a:ext cx="1034924" cy="7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16371E94-42BF-4D47-6509-5093C16FD708}"/>
              </a:ext>
            </a:extLst>
          </p:cNvPr>
          <p:cNvCxnSpPr/>
          <p:nvPr/>
        </p:nvCxnSpPr>
        <p:spPr>
          <a:xfrm>
            <a:off x="3092513" y="3942528"/>
            <a:ext cx="964056" cy="72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19435470-A189-2C9A-E453-004AD556B2A1}"/>
              </a:ext>
            </a:extLst>
          </p:cNvPr>
          <p:cNvCxnSpPr>
            <a:endCxn id="113" idx="7"/>
          </p:cNvCxnSpPr>
          <p:nvPr/>
        </p:nvCxnSpPr>
        <p:spPr>
          <a:xfrm flipH="1">
            <a:off x="1025038" y="5009801"/>
            <a:ext cx="457865" cy="2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AD58AA5B-EC07-171F-6FCE-C3FEF3EDD274}"/>
              </a:ext>
            </a:extLst>
          </p:cNvPr>
          <p:cNvCxnSpPr/>
          <p:nvPr/>
        </p:nvCxnSpPr>
        <p:spPr>
          <a:xfrm>
            <a:off x="1749364" y="4847940"/>
            <a:ext cx="490404" cy="48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xmlns="" id="{8460AE72-339C-6431-49E3-3B945F44A06D}"/>
              </a:ext>
            </a:extLst>
          </p:cNvPr>
          <p:cNvCxnSpPr>
            <a:stCxn id="129" idx="0"/>
          </p:cNvCxnSpPr>
          <p:nvPr/>
        </p:nvCxnSpPr>
        <p:spPr>
          <a:xfrm flipV="1">
            <a:off x="3686679" y="4929875"/>
            <a:ext cx="441820" cy="40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xmlns="" id="{722E31A5-7DC1-6E00-D196-0C0423E1C399}"/>
              </a:ext>
            </a:extLst>
          </p:cNvPr>
          <p:cNvCxnSpPr>
            <a:cxnSpLocks/>
          </p:cNvCxnSpPr>
          <p:nvPr/>
        </p:nvCxnSpPr>
        <p:spPr>
          <a:xfrm flipH="1" flipV="1">
            <a:off x="4373369" y="4919601"/>
            <a:ext cx="580472" cy="41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CED05B95-A2A1-7D06-0354-F408D7B7A8E6}"/>
              </a:ext>
            </a:extLst>
          </p:cNvPr>
          <p:cNvCxnSpPr>
            <a:endCxn id="107" idx="0"/>
          </p:cNvCxnSpPr>
          <p:nvPr/>
        </p:nvCxnSpPr>
        <p:spPr>
          <a:xfrm flipH="1">
            <a:off x="561656" y="5654199"/>
            <a:ext cx="325348" cy="28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F6420C56-F854-6B6A-40D8-278D8DCD6446}"/>
              </a:ext>
            </a:extLst>
          </p:cNvPr>
          <p:cNvCxnSpPr/>
          <p:nvPr/>
        </p:nvCxnSpPr>
        <p:spPr>
          <a:xfrm>
            <a:off x="887004" y="5651041"/>
            <a:ext cx="307367" cy="37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xmlns="" id="{5FE2B86D-FBC2-9A80-F662-C511F4B3880F}"/>
              </a:ext>
            </a:extLst>
          </p:cNvPr>
          <p:cNvCxnSpPr>
            <a:endCxn id="109" idx="0"/>
          </p:cNvCxnSpPr>
          <p:nvPr/>
        </p:nvCxnSpPr>
        <p:spPr>
          <a:xfrm flipH="1">
            <a:off x="1945240" y="5691606"/>
            <a:ext cx="195209" cy="25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CCF99F60-784D-6B6E-97AC-59E0B5095959}"/>
              </a:ext>
            </a:extLst>
          </p:cNvPr>
          <p:cNvCxnSpPr>
            <a:cxnSpLocks/>
          </p:cNvCxnSpPr>
          <p:nvPr/>
        </p:nvCxnSpPr>
        <p:spPr>
          <a:xfrm>
            <a:off x="2363907" y="5660784"/>
            <a:ext cx="259846" cy="33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xmlns="" id="{25188357-7925-86C6-8D03-07FEC2B2BBC5}"/>
              </a:ext>
            </a:extLst>
          </p:cNvPr>
          <p:cNvCxnSpPr>
            <a:stCxn id="111" idx="0"/>
          </p:cNvCxnSpPr>
          <p:nvPr/>
        </p:nvCxnSpPr>
        <p:spPr>
          <a:xfrm flipV="1">
            <a:off x="3246625" y="5691606"/>
            <a:ext cx="327916" cy="26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xmlns="" id="{DF15F8D2-6CD4-0F47-C58E-64A880FC0DB8}"/>
              </a:ext>
            </a:extLst>
          </p:cNvPr>
          <p:cNvCxnSpPr>
            <a:stCxn id="114" idx="4"/>
            <a:endCxn id="112" idx="0"/>
          </p:cNvCxnSpPr>
          <p:nvPr/>
        </p:nvCxnSpPr>
        <p:spPr>
          <a:xfrm>
            <a:off x="3578822" y="5722697"/>
            <a:ext cx="282538" cy="23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xmlns="" id="{40868915-2789-24FD-B5F0-F122937F5BE2}"/>
              </a:ext>
            </a:extLst>
          </p:cNvPr>
          <p:cNvSpPr/>
          <p:nvPr/>
        </p:nvSpPr>
        <p:spPr>
          <a:xfrm>
            <a:off x="8010420" y="4753492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xmlns="" id="{B919B59A-1D24-F219-D0F2-6A85C1DF1F7A}"/>
              </a:ext>
            </a:extLst>
          </p:cNvPr>
          <p:cNvSpPr/>
          <p:nvPr/>
        </p:nvSpPr>
        <p:spPr>
          <a:xfrm>
            <a:off x="6960746" y="608742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xmlns="" id="{023D365F-3BCF-9A10-F1DB-8A07ED894BF0}"/>
              </a:ext>
            </a:extLst>
          </p:cNvPr>
          <p:cNvSpPr/>
          <p:nvPr/>
        </p:nvSpPr>
        <p:spPr>
          <a:xfrm>
            <a:off x="7606303" y="611653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xmlns="" id="{3ED29C6C-28AC-BC2A-76D0-2B8E9A3F6AD7}"/>
              </a:ext>
            </a:extLst>
          </p:cNvPr>
          <p:cNvSpPr/>
          <p:nvPr/>
        </p:nvSpPr>
        <p:spPr>
          <a:xfrm>
            <a:off x="8344330" y="609427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xmlns="" id="{0CCC5338-5009-C42F-A509-3FE45CC4CF23}"/>
              </a:ext>
            </a:extLst>
          </p:cNvPr>
          <p:cNvSpPr/>
          <p:nvPr/>
        </p:nvSpPr>
        <p:spPr>
          <a:xfrm>
            <a:off x="8928239" y="611311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xmlns="" id="{A5087937-9E24-7C2D-AD16-8DBEDA65D912}"/>
              </a:ext>
            </a:extLst>
          </p:cNvPr>
          <p:cNvSpPr/>
          <p:nvPr/>
        </p:nvSpPr>
        <p:spPr>
          <a:xfrm>
            <a:off x="9645715" y="611140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xmlns="" id="{1777BCE1-2A51-6D65-AC2E-A6E3D6A161D8}"/>
              </a:ext>
            </a:extLst>
          </p:cNvPr>
          <p:cNvSpPr/>
          <p:nvPr/>
        </p:nvSpPr>
        <p:spPr>
          <a:xfrm>
            <a:off x="10260450" y="610969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xmlns="" id="{BE65469C-FE06-E486-F81E-0E509FC3C667}"/>
              </a:ext>
            </a:extLst>
          </p:cNvPr>
          <p:cNvSpPr/>
          <p:nvPr/>
        </p:nvSpPr>
        <p:spPr>
          <a:xfrm>
            <a:off x="7286094" y="537508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B48AB54C-7CB2-DB70-A474-F45234445A33}"/>
              </a:ext>
            </a:extLst>
          </p:cNvPr>
          <p:cNvSpPr/>
          <p:nvPr/>
        </p:nvSpPr>
        <p:spPr>
          <a:xfrm>
            <a:off x="9977912" y="544358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xmlns="" id="{2B392AFD-1D18-C0D5-5DF9-059D27526F38}"/>
              </a:ext>
            </a:extLst>
          </p:cNvPr>
          <p:cNvSpPr/>
          <p:nvPr/>
        </p:nvSpPr>
        <p:spPr>
          <a:xfrm>
            <a:off x="8638858" y="543330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xmlns="" id="{815F821C-6EB0-75B4-FD29-9DDBEE15F51A}"/>
              </a:ext>
            </a:extLst>
          </p:cNvPr>
          <p:cNvSpPr/>
          <p:nvPr/>
        </p:nvSpPr>
        <p:spPr>
          <a:xfrm>
            <a:off x="9323777" y="3833974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xmlns="" id="{D447C46C-E076-A434-3403-17D6A3F0D06B}"/>
              </a:ext>
            </a:extLst>
          </p:cNvPr>
          <p:cNvSpPr/>
          <p:nvPr/>
        </p:nvSpPr>
        <p:spPr>
          <a:xfrm>
            <a:off x="10618346" y="4741508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2A41B653-7AC4-53B6-ACEB-C8C9BEDA7E4A}"/>
              </a:ext>
            </a:extLst>
          </p:cNvPr>
          <p:cNvSpPr/>
          <p:nvPr/>
        </p:nvSpPr>
        <p:spPr>
          <a:xfrm>
            <a:off x="11291286" y="548640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3B0F5490-40D3-60DC-F271-F5DBB362A287}"/>
              </a:ext>
            </a:extLst>
          </p:cNvPr>
          <p:cNvSpPr txBox="1"/>
          <p:nvPr/>
        </p:nvSpPr>
        <p:spPr>
          <a:xfrm>
            <a:off x="9378587" y="386506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032A8643-6422-25CF-5D83-C2C54F8BC410}"/>
              </a:ext>
            </a:extLst>
          </p:cNvPr>
          <p:cNvSpPr txBox="1"/>
          <p:nvPr/>
        </p:nvSpPr>
        <p:spPr>
          <a:xfrm>
            <a:off x="8077202" y="481567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AFE0CC55-FE65-76CE-DF70-84EC66602FE6}"/>
              </a:ext>
            </a:extLst>
          </p:cNvPr>
          <p:cNvSpPr txBox="1"/>
          <p:nvPr/>
        </p:nvSpPr>
        <p:spPr>
          <a:xfrm>
            <a:off x="7335760" y="5443583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  <a:endParaRPr lang="en-IN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FEEC768D-95DB-71D7-30EC-081711390C1A}"/>
              </a:ext>
            </a:extLst>
          </p:cNvPr>
          <p:cNvSpPr txBox="1"/>
          <p:nvPr/>
        </p:nvSpPr>
        <p:spPr>
          <a:xfrm>
            <a:off x="8711626" y="547467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endParaRPr lang="en-IN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29AE227E-573E-9F97-27EB-4941CA9A84CD}"/>
              </a:ext>
            </a:extLst>
          </p:cNvPr>
          <p:cNvSpPr txBox="1"/>
          <p:nvPr/>
        </p:nvSpPr>
        <p:spPr>
          <a:xfrm>
            <a:off x="7006124" y="615002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166F132E-32DF-02F1-F95F-6396DC0C128D}"/>
              </a:ext>
            </a:extLst>
          </p:cNvPr>
          <p:cNvSpPr txBox="1"/>
          <p:nvPr/>
        </p:nvSpPr>
        <p:spPr>
          <a:xfrm>
            <a:off x="7639268" y="617871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0285D9A9-6C35-8B6E-D635-BBF76B1DAB7F}"/>
              </a:ext>
            </a:extLst>
          </p:cNvPr>
          <p:cNvSpPr txBox="1"/>
          <p:nvPr/>
        </p:nvSpPr>
        <p:spPr>
          <a:xfrm>
            <a:off x="8367015" y="612536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69E4320E-C88B-FCD1-16C9-9CFE5D6DAB0C}"/>
              </a:ext>
            </a:extLst>
          </p:cNvPr>
          <p:cNvSpPr txBox="1"/>
          <p:nvPr/>
        </p:nvSpPr>
        <p:spPr>
          <a:xfrm>
            <a:off x="8971472" y="6154748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58B3B14B-237C-BF53-3CAD-193F9B0AE904}"/>
              </a:ext>
            </a:extLst>
          </p:cNvPr>
          <p:cNvSpPr txBox="1"/>
          <p:nvPr/>
        </p:nvSpPr>
        <p:spPr>
          <a:xfrm>
            <a:off x="9686812" y="614249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E8161EA7-A423-1078-241D-A41945711F49}"/>
              </a:ext>
            </a:extLst>
          </p:cNvPr>
          <p:cNvSpPr txBox="1"/>
          <p:nvPr/>
        </p:nvSpPr>
        <p:spPr>
          <a:xfrm>
            <a:off x="10280978" y="6164217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  <a:endParaRPr lang="en-IN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FCA2A2BD-8117-2BF6-5865-401D5760654F}"/>
              </a:ext>
            </a:extLst>
          </p:cNvPr>
          <p:cNvSpPr txBox="1"/>
          <p:nvPr/>
        </p:nvSpPr>
        <p:spPr>
          <a:xfrm>
            <a:off x="10013850" y="548395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  <a:endParaRPr lang="en-IN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1F873ECE-4124-C28E-C4CB-CCE1AEAF2508}"/>
              </a:ext>
            </a:extLst>
          </p:cNvPr>
          <p:cNvSpPr txBox="1"/>
          <p:nvPr/>
        </p:nvSpPr>
        <p:spPr>
          <a:xfrm>
            <a:off x="11322108" y="549495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C03B407B-2236-A8EB-F58E-4ACF6E3A0EFA}"/>
              </a:ext>
            </a:extLst>
          </p:cNvPr>
          <p:cNvSpPr txBox="1"/>
          <p:nvPr/>
        </p:nvSpPr>
        <p:spPr>
          <a:xfrm>
            <a:off x="10650868" y="4792869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xmlns="" id="{8BA8C793-07F3-A265-79EF-5640D05EBD87}"/>
              </a:ext>
            </a:extLst>
          </p:cNvPr>
          <p:cNvCxnSpPr>
            <a:stCxn id="144" idx="7"/>
            <a:endCxn id="157" idx="1"/>
          </p:cNvCxnSpPr>
          <p:nvPr/>
        </p:nvCxnSpPr>
        <p:spPr>
          <a:xfrm flipV="1">
            <a:off x="8343663" y="4049731"/>
            <a:ext cx="1034924" cy="7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xmlns="" id="{81610E48-CD22-F37A-2EF5-62272A6F31C7}"/>
              </a:ext>
            </a:extLst>
          </p:cNvPr>
          <p:cNvCxnSpPr/>
          <p:nvPr/>
        </p:nvCxnSpPr>
        <p:spPr>
          <a:xfrm>
            <a:off x="9686812" y="4094928"/>
            <a:ext cx="964056" cy="72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xmlns="" id="{25C6293E-3F1F-B485-9088-FBC5741C3E64}"/>
              </a:ext>
            </a:extLst>
          </p:cNvPr>
          <p:cNvCxnSpPr>
            <a:endCxn id="151" idx="7"/>
          </p:cNvCxnSpPr>
          <p:nvPr/>
        </p:nvCxnSpPr>
        <p:spPr>
          <a:xfrm flipH="1">
            <a:off x="7619337" y="5162201"/>
            <a:ext cx="457865" cy="2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xmlns="" id="{9B12E297-596E-DDE1-78C4-087889D10416}"/>
              </a:ext>
            </a:extLst>
          </p:cNvPr>
          <p:cNvCxnSpPr/>
          <p:nvPr/>
        </p:nvCxnSpPr>
        <p:spPr>
          <a:xfrm>
            <a:off x="8343663" y="5000340"/>
            <a:ext cx="490404" cy="48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xmlns="" id="{827D2FB1-82E1-B00D-B311-112103EFD700}"/>
              </a:ext>
            </a:extLst>
          </p:cNvPr>
          <p:cNvCxnSpPr>
            <a:stCxn id="167" idx="0"/>
          </p:cNvCxnSpPr>
          <p:nvPr/>
        </p:nvCxnSpPr>
        <p:spPr>
          <a:xfrm flipV="1">
            <a:off x="10280978" y="5082275"/>
            <a:ext cx="441820" cy="40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xmlns="" id="{E7D4333F-D625-471A-8882-98E5EE20FA51}"/>
              </a:ext>
            </a:extLst>
          </p:cNvPr>
          <p:cNvCxnSpPr>
            <a:cxnSpLocks/>
          </p:cNvCxnSpPr>
          <p:nvPr/>
        </p:nvCxnSpPr>
        <p:spPr>
          <a:xfrm flipH="1" flipV="1">
            <a:off x="10967668" y="5072001"/>
            <a:ext cx="580472" cy="41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xmlns="" id="{2CC51C24-A7E4-6D49-5BA8-3EF5792DF6DD}"/>
              </a:ext>
            </a:extLst>
          </p:cNvPr>
          <p:cNvCxnSpPr>
            <a:endCxn id="145" idx="0"/>
          </p:cNvCxnSpPr>
          <p:nvPr/>
        </p:nvCxnSpPr>
        <p:spPr>
          <a:xfrm flipH="1">
            <a:off x="7155955" y="5806599"/>
            <a:ext cx="325348" cy="28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xmlns="" id="{95FEC37C-83B3-4851-8686-670FEBAAC74B}"/>
              </a:ext>
            </a:extLst>
          </p:cNvPr>
          <p:cNvCxnSpPr/>
          <p:nvPr/>
        </p:nvCxnSpPr>
        <p:spPr>
          <a:xfrm>
            <a:off x="7481303" y="5803441"/>
            <a:ext cx="307367" cy="37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xmlns="" id="{131C78F1-32DD-5786-36A5-77C7C888566E}"/>
              </a:ext>
            </a:extLst>
          </p:cNvPr>
          <p:cNvCxnSpPr>
            <a:endCxn id="147" idx="0"/>
          </p:cNvCxnSpPr>
          <p:nvPr/>
        </p:nvCxnSpPr>
        <p:spPr>
          <a:xfrm flipH="1">
            <a:off x="8539539" y="5844006"/>
            <a:ext cx="195209" cy="25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xmlns="" id="{0A28FD0F-74CC-0D45-8FC1-7EBC934DFD6E}"/>
              </a:ext>
            </a:extLst>
          </p:cNvPr>
          <p:cNvCxnSpPr>
            <a:cxnSpLocks/>
          </p:cNvCxnSpPr>
          <p:nvPr/>
        </p:nvCxnSpPr>
        <p:spPr>
          <a:xfrm>
            <a:off x="8958206" y="5813184"/>
            <a:ext cx="259846" cy="33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xmlns="" id="{4E39557D-F1C6-D70E-C827-FFC8A0F60789}"/>
              </a:ext>
            </a:extLst>
          </p:cNvPr>
          <p:cNvCxnSpPr>
            <a:stCxn id="149" idx="0"/>
          </p:cNvCxnSpPr>
          <p:nvPr/>
        </p:nvCxnSpPr>
        <p:spPr>
          <a:xfrm flipV="1">
            <a:off x="9840924" y="5844006"/>
            <a:ext cx="327916" cy="26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xmlns="" id="{6D363B15-D596-491A-C7A5-86E8D6C38733}"/>
              </a:ext>
            </a:extLst>
          </p:cNvPr>
          <p:cNvCxnSpPr>
            <a:stCxn id="152" idx="4"/>
            <a:endCxn id="150" idx="0"/>
          </p:cNvCxnSpPr>
          <p:nvPr/>
        </p:nvCxnSpPr>
        <p:spPr>
          <a:xfrm>
            <a:off x="10173121" y="5875097"/>
            <a:ext cx="282538" cy="23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92771E-04C9-350B-0E03-21E9B9CD6E9D}"/>
              </a:ext>
            </a:extLst>
          </p:cNvPr>
          <p:cNvSpPr txBox="1"/>
          <p:nvPr/>
        </p:nvSpPr>
        <p:spPr>
          <a:xfrm>
            <a:off x="228603" y="256854"/>
            <a:ext cx="146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STEP-1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C16D2720-63D8-EAD3-6957-BF0355F57786}"/>
              </a:ext>
            </a:extLst>
          </p:cNvPr>
          <p:cNvSpPr txBox="1"/>
          <p:nvPr/>
        </p:nvSpPr>
        <p:spPr>
          <a:xfrm>
            <a:off x="7069047" y="306780"/>
            <a:ext cx="146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STEP-2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E3AD3D06-EB02-83C2-AE4E-ED795465DD58}"/>
              </a:ext>
            </a:extLst>
          </p:cNvPr>
          <p:cNvSpPr txBox="1"/>
          <p:nvPr/>
        </p:nvSpPr>
        <p:spPr>
          <a:xfrm>
            <a:off x="7046789" y="3798282"/>
            <a:ext cx="146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STEP-4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A858447E-B9A9-EE68-1121-A1A586E6502F}"/>
              </a:ext>
            </a:extLst>
          </p:cNvPr>
          <p:cNvSpPr txBox="1"/>
          <p:nvPr/>
        </p:nvSpPr>
        <p:spPr>
          <a:xfrm>
            <a:off x="551806" y="3724654"/>
            <a:ext cx="146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STEP-3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BE7D6C0-4AE4-1830-7126-5618B965E8BF}"/>
              </a:ext>
            </a:extLst>
          </p:cNvPr>
          <p:cNvSpPr txBox="1"/>
          <p:nvPr/>
        </p:nvSpPr>
        <p:spPr>
          <a:xfrm>
            <a:off x="3029171" y="1956959"/>
            <a:ext cx="3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7EBB9A84-712B-FFDF-E3DC-987FA46B5A91}"/>
              </a:ext>
            </a:extLst>
          </p:cNvPr>
          <p:cNvSpPr txBox="1"/>
          <p:nvPr/>
        </p:nvSpPr>
        <p:spPr>
          <a:xfrm>
            <a:off x="8781874" y="2024815"/>
            <a:ext cx="3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1BE7B103-F26A-4967-88C2-3C635353278B}"/>
              </a:ext>
            </a:extLst>
          </p:cNvPr>
          <p:cNvSpPr txBox="1"/>
          <p:nvPr/>
        </p:nvSpPr>
        <p:spPr>
          <a:xfrm flipH="1" flipV="1">
            <a:off x="584777" y="5162201"/>
            <a:ext cx="1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A8366C87-8FDB-E4DA-CA14-AB679C93BB47}"/>
              </a:ext>
            </a:extLst>
          </p:cNvPr>
          <p:cNvSpPr txBox="1"/>
          <p:nvPr/>
        </p:nvSpPr>
        <p:spPr>
          <a:xfrm flipH="1" flipV="1">
            <a:off x="11032724" y="4547104"/>
            <a:ext cx="1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AA0A1D5-7BA8-0B00-E0DB-A0C1BD789C7B}"/>
              </a:ext>
            </a:extLst>
          </p:cNvPr>
          <p:cNvSpPr txBox="1"/>
          <p:nvPr/>
        </p:nvSpPr>
        <p:spPr>
          <a:xfrm>
            <a:off x="4373368" y="348564"/>
            <a:ext cx="17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TOTAL 1 marks if STEP-1 is correct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2B108266-A8CF-E0B6-5C21-4BC4241D000F}"/>
              </a:ext>
            </a:extLst>
          </p:cNvPr>
          <p:cNvSpPr txBox="1"/>
          <p:nvPr/>
        </p:nvSpPr>
        <p:spPr>
          <a:xfrm>
            <a:off x="10371774" y="500964"/>
            <a:ext cx="17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TOTAL 2 marks if STEP-2 is correct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500E4BF8-BE8C-7D2A-DDF9-F63D3E36E683}"/>
              </a:ext>
            </a:extLst>
          </p:cNvPr>
          <p:cNvSpPr txBox="1"/>
          <p:nvPr/>
        </p:nvSpPr>
        <p:spPr>
          <a:xfrm>
            <a:off x="10277597" y="3725344"/>
            <a:ext cx="17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TOTAL 3 marks if STEP-4 is correct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9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057051D3-939B-EC41-F27B-A405C7067359}"/>
              </a:ext>
            </a:extLst>
          </p:cNvPr>
          <p:cNvSpPr/>
          <p:nvPr/>
        </p:nvSpPr>
        <p:spPr>
          <a:xfrm>
            <a:off x="1263721" y="1304808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F367E14A-C90B-175E-8082-275F009732FA}"/>
              </a:ext>
            </a:extLst>
          </p:cNvPr>
          <p:cNvSpPr/>
          <p:nvPr/>
        </p:nvSpPr>
        <p:spPr>
          <a:xfrm>
            <a:off x="214047" y="2638737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5EE1138-D0E8-83DB-1E22-FDDFC845F6CE}"/>
              </a:ext>
            </a:extLst>
          </p:cNvPr>
          <p:cNvSpPr/>
          <p:nvPr/>
        </p:nvSpPr>
        <p:spPr>
          <a:xfrm>
            <a:off x="859604" y="266784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BEDE366-0492-F8B9-39E4-664DD477ADBB}"/>
              </a:ext>
            </a:extLst>
          </p:cNvPr>
          <p:cNvSpPr/>
          <p:nvPr/>
        </p:nvSpPr>
        <p:spPr>
          <a:xfrm>
            <a:off x="1597631" y="264559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2616B7C-C8C5-9F79-26F5-3A430CE6FA86}"/>
              </a:ext>
            </a:extLst>
          </p:cNvPr>
          <p:cNvSpPr/>
          <p:nvPr/>
        </p:nvSpPr>
        <p:spPr>
          <a:xfrm>
            <a:off x="2181540" y="266442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C8B63DD-E8A6-DF52-D77F-158B2A490E19}"/>
              </a:ext>
            </a:extLst>
          </p:cNvPr>
          <p:cNvSpPr/>
          <p:nvPr/>
        </p:nvSpPr>
        <p:spPr>
          <a:xfrm>
            <a:off x="2899016" y="266271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D865ED3-7E0D-78F1-47E1-AE7E5667B279}"/>
              </a:ext>
            </a:extLst>
          </p:cNvPr>
          <p:cNvSpPr/>
          <p:nvPr/>
        </p:nvSpPr>
        <p:spPr>
          <a:xfrm>
            <a:off x="3513751" y="266100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17DF796-CF27-1815-0F72-24DEBC814ECF}"/>
              </a:ext>
            </a:extLst>
          </p:cNvPr>
          <p:cNvSpPr/>
          <p:nvPr/>
        </p:nvSpPr>
        <p:spPr>
          <a:xfrm>
            <a:off x="539395" y="192640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E81976D2-34F6-F8B6-7A5D-2581F65DC96D}"/>
              </a:ext>
            </a:extLst>
          </p:cNvPr>
          <p:cNvSpPr/>
          <p:nvPr/>
        </p:nvSpPr>
        <p:spPr>
          <a:xfrm>
            <a:off x="3231213" y="199489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C6456E4E-DDD2-A4B1-CB78-12129F7E76A0}"/>
              </a:ext>
            </a:extLst>
          </p:cNvPr>
          <p:cNvSpPr/>
          <p:nvPr/>
        </p:nvSpPr>
        <p:spPr>
          <a:xfrm>
            <a:off x="1892159" y="198462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4AB04A6-51E1-C343-1082-AE725DF89BEF}"/>
              </a:ext>
            </a:extLst>
          </p:cNvPr>
          <p:cNvSpPr/>
          <p:nvPr/>
        </p:nvSpPr>
        <p:spPr>
          <a:xfrm>
            <a:off x="2577078" y="385290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9E2F116C-616E-CEA4-28F4-F149E5535475}"/>
              </a:ext>
            </a:extLst>
          </p:cNvPr>
          <p:cNvSpPr/>
          <p:nvPr/>
        </p:nvSpPr>
        <p:spPr>
          <a:xfrm>
            <a:off x="3871647" y="1292824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56366DF-157D-7588-DB67-890C98FB654A}"/>
              </a:ext>
            </a:extLst>
          </p:cNvPr>
          <p:cNvSpPr/>
          <p:nvPr/>
        </p:nvSpPr>
        <p:spPr>
          <a:xfrm>
            <a:off x="4544587" y="203771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1F09C6-505D-8562-9464-E107C8FBD468}"/>
              </a:ext>
            </a:extLst>
          </p:cNvPr>
          <p:cNvSpPr txBox="1"/>
          <p:nvPr/>
        </p:nvSpPr>
        <p:spPr>
          <a:xfrm>
            <a:off x="2631888" y="416381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E16CFFA-175A-68FD-5A68-4EC5F3EB34A5}"/>
              </a:ext>
            </a:extLst>
          </p:cNvPr>
          <p:cNvSpPr txBox="1"/>
          <p:nvPr/>
        </p:nvSpPr>
        <p:spPr>
          <a:xfrm>
            <a:off x="1330503" y="136699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685164-5DD8-EEAB-9119-B77EB7B72297}"/>
              </a:ext>
            </a:extLst>
          </p:cNvPr>
          <p:cNvSpPr txBox="1"/>
          <p:nvPr/>
        </p:nvSpPr>
        <p:spPr>
          <a:xfrm>
            <a:off x="589061" y="1994899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FEAB27C-44B3-64AA-D9DE-B4AE107E8934}"/>
              </a:ext>
            </a:extLst>
          </p:cNvPr>
          <p:cNvSpPr txBox="1"/>
          <p:nvPr/>
        </p:nvSpPr>
        <p:spPr>
          <a:xfrm>
            <a:off x="1923831" y="202599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FEF6089-81D6-E7F8-58AB-7CB7F8324594}"/>
              </a:ext>
            </a:extLst>
          </p:cNvPr>
          <p:cNvSpPr txBox="1"/>
          <p:nvPr/>
        </p:nvSpPr>
        <p:spPr>
          <a:xfrm>
            <a:off x="228603" y="273216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730FC2C-681F-312A-65CD-59ADDEE5B4A6}"/>
              </a:ext>
            </a:extLst>
          </p:cNvPr>
          <p:cNvSpPr txBox="1"/>
          <p:nvPr/>
        </p:nvSpPr>
        <p:spPr>
          <a:xfrm>
            <a:off x="892569" y="2730031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291C08E-AA89-E9D4-3FA7-59CBF66CDEEB}"/>
              </a:ext>
            </a:extLst>
          </p:cNvPr>
          <p:cNvSpPr txBox="1"/>
          <p:nvPr/>
        </p:nvSpPr>
        <p:spPr>
          <a:xfrm>
            <a:off x="1620316" y="267668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CFBD2D4-BDD1-C106-0E06-F83CC2891B24}"/>
              </a:ext>
            </a:extLst>
          </p:cNvPr>
          <p:cNvSpPr txBox="1"/>
          <p:nvPr/>
        </p:nvSpPr>
        <p:spPr>
          <a:xfrm>
            <a:off x="2204225" y="270606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7D31170-DDC2-51FD-CC3F-332E0DE2ACC5}"/>
              </a:ext>
            </a:extLst>
          </p:cNvPr>
          <p:cNvSpPr txBox="1"/>
          <p:nvPr/>
        </p:nvSpPr>
        <p:spPr>
          <a:xfrm>
            <a:off x="2940113" y="269381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5F6ECCD-8CDA-0E91-CC2F-3CECF31A6743}"/>
              </a:ext>
            </a:extLst>
          </p:cNvPr>
          <p:cNvSpPr txBox="1"/>
          <p:nvPr/>
        </p:nvSpPr>
        <p:spPr>
          <a:xfrm>
            <a:off x="3534279" y="2715533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86A37B5-2E56-F7CA-F0C0-1C144E77D057}"/>
              </a:ext>
            </a:extLst>
          </p:cNvPr>
          <p:cNvSpPr txBox="1"/>
          <p:nvPr/>
        </p:nvSpPr>
        <p:spPr>
          <a:xfrm>
            <a:off x="3267151" y="203527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7B99596-5CEE-785A-287B-E75A514A98B2}"/>
              </a:ext>
            </a:extLst>
          </p:cNvPr>
          <p:cNvSpPr txBox="1"/>
          <p:nvPr/>
        </p:nvSpPr>
        <p:spPr>
          <a:xfrm>
            <a:off x="4575409" y="204627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B5C7EFC-6671-20C6-FA30-183FB9D407EA}"/>
              </a:ext>
            </a:extLst>
          </p:cNvPr>
          <p:cNvSpPr txBox="1"/>
          <p:nvPr/>
        </p:nvSpPr>
        <p:spPr>
          <a:xfrm>
            <a:off x="3904169" y="134418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3F22BFD8-28CD-4B77-159A-6ABEBDE43E36}"/>
              </a:ext>
            </a:extLst>
          </p:cNvPr>
          <p:cNvCxnSpPr>
            <a:stCxn id="9" idx="7"/>
            <a:endCxn id="2" idx="1"/>
          </p:cNvCxnSpPr>
          <p:nvPr/>
        </p:nvCxnSpPr>
        <p:spPr>
          <a:xfrm flipV="1">
            <a:off x="1596964" y="601047"/>
            <a:ext cx="1034924" cy="7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C571901D-57C6-DC89-7B1B-9C6CFA263AF6}"/>
              </a:ext>
            </a:extLst>
          </p:cNvPr>
          <p:cNvCxnSpPr/>
          <p:nvPr/>
        </p:nvCxnSpPr>
        <p:spPr>
          <a:xfrm>
            <a:off x="2940113" y="646244"/>
            <a:ext cx="964056" cy="72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D57C556E-9881-72F9-EBF2-A21E0B56A466}"/>
              </a:ext>
            </a:extLst>
          </p:cNvPr>
          <p:cNvCxnSpPr>
            <a:endCxn id="15" idx="7"/>
          </p:cNvCxnSpPr>
          <p:nvPr/>
        </p:nvCxnSpPr>
        <p:spPr>
          <a:xfrm flipH="1">
            <a:off x="872638" y="1713517"/>
            <a:ext cx="457865" cy="2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8C6A22FC-C421-7F37-1112-F2ED90F3F519}"/>
              </a:ext>
            </a:extLst>
          </p:cNvPr>
          <p:cNvCxnSpPr/>
          <p:nvPr/>
        </p:nvCxnSpPr>
        <p:spPr>
          <a:xfrm>
            <a:off x="1596964" y="1551656"/>
            <a:ext cx="490404" cy="48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78FCFAD4-97B2-7C44-C959-648355E72C65}"/>
              </a:ext>
            </a:extLst>
          </p:cNvPr>
          <p:cNvCxnSpPr>
            <a:stCxn id="30" idx="0"/>
          </p:cNvCxnSpPr>
          <p:nvPr/>
        </p:nvCxnSpPr>
        <p:spPr>
          <a:xfrm flipV="1">
            <a:off x="3534279" y="1633591"/>
            <a:ext cx="441820" cy="40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6F5622B-5E47-48B7-4B51-E33FC2BBEDC2}"/>
              </a:ext>
            </a:extLst>
          </p:cNvPr>
          <p:cNvCxnSpPr>
            <a:cxnSpLocks/>
          </p:cNvCxnSpPr>
          <p:nvPr/>
        </p:nvCxnSpPr>
        <p:spPr>
          <a:xfrm flipH="1" flipV="1">
            <a:off x="4220969" y="1623317"/>
            <a:ext cx="580472" cy="41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732668C4-6B47-C11C-D108-4023F2E5E074}"/>
              </a:ext>
            </a:extLst>
          </p:cNvPr>
          <p:cNvCxnSpPr>
            <a:endCxn id="10" idx="0"/>
          </p:cNvCxnSpPr>
          <p:nvPr/>
        </p:nvCxnSpPr>
        <p:spPr>
          <a:xfrm flipH="1">
            <a:off x="409256" y="2357915"/>
            <a:ext cx="325348" cy="28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81917561-F84A-292C-D96D-FB7AB9BEE7A4}"/>
              </a:ext>
            </a:extLst>
          </p:cNvPr>
          <p:cNvCxnSpPr/>
          <p:nvPr/>
        </p:nvCxnSpPr>
        <p:spPr>
          <a:xfrm>
            <a:off x="734604" y="2354757"/>
            <a:ext cx="307367" cy="37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C1060A12-7855-B228-3254-9EDCD3A26BE7}"/>
              </a:ext>
            </a:extLst>
          </p:cNvPr>
          <p:cNvCxnSpPr>
            <a:endCxn id="12" idx="0"/>
          </p:cNvCxnSpPr>
          <p:nvPr/>
        </p:nvCxnSpPr>
        <p:spPr>
          <a:xfrm flipH="1">
            <a:off x="1792840" y="2395322"/>
            <a:ext cx="195209" cy="25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CD562C33-4AC5-4F2D-30B1-06508F61E068}"/>
              </a:ext>
            </a:extLst>
          </p:cNvPr>
          <p:cNvCxnSpPr>
            <a:cxnSpLocks/>
          </p:cNvCxnSpPr>
          <p:nvPr/>
        </p:nvCxnSpPr>
        <p:spPr>
          <a:xfrm>
            <a:off x="2211507" y="2364500"/>
            <a:ext cx="259846" cy="33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42102237-DEA3-E2A7-12FF-7703208D49A6}"/>
              </a:ext>
            </a:extLst>
          </p:cNvPr>
          <p:cNvCxnSpPr>
            <a:stCxn id="7" idx="0"/>
          </p:cNvCxnSpPr>
          <p:nvPr/>
        </p:nvCxnSpPr>
        <p:spPr>
          <a:xfrm flipV="1">
            <a:off x="3094225" y="2395322"/>
            <a:ext cx="327916" cy="26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40B16266-C8EA-213B-3932-74D4D657527F}"/>
              </a:ext>
            </a:extLst>
          </p:cNvPr>
          <p:cNvCxnSpPr>
            <a:stCxn id="16" idx="4"/>
            <a:endCxn id="8" idx="0"/>
          </p:cNvCxnSpPr>
          <p:nvPr/>
        </p:nvCxnSpPr>
        <p:spPr>
          <a:xfrm>
            <a:off x="3426422" y="2426413"/>
            <a:ext cx="282538" cy="23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8B4BEA87-BC4C-C59F-3A79-A3A2EFBE72C9}"/>
              </a:ext>
            </a:extLst>
          </p:cNvPr>
          <p:cNvSpPr/>
          <p:nvPr/>
        </p:nvSpPr>
        <p:spPr>
          <a:xfrm>
            <a:off x="7858020" y="1457208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755BC4C1-CA12-07EA-5B7A-E78A758AD327}"/>
              </a:ext>
            </a:extLst>
          </p:cNvPr>
          <p:cNvSpPr/>
          <p:nvPr/>
        </p:nvSpPr>
        <p:spPr>
          <a:xfrm>
            <a:off x="6808346" y="2791137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A1B1767C-C221-4146-F806-FEDF813CA8D7}"/>
              </a:ext>
            </a:extLst>
          </p:cNvPr>
          <p:cNvSpPr/>
          <p:nvPr/>
        </p:nvSpPr>
        <p:spPr>
          <a:xfrm>
            <a:off x="7453903" y="282024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2167E4C5-64DF-8BB3-F122-F112D1FCEB83}"/>
              </a:ext>
            </a:extLst>
          </p:cNvPr>
          <p:cNvSpPr/>
          <p:nvPr/>
        </p:nvSpPr>
        <p:spPr>
          <a:xfrm>
            <a:off x="8191930" y="279799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2A4757EA-9CF8-AFF8-D51A-1E73D58250C4}"/>
              </a:ext>
            </a:extLst>
          </p:cNvPr>
          <p:cNvSpPr/>
          <p:nvPr/>
        </p:nvSpPr>
        <p:spPr>
          <a:xfrm>
            <a:off x="8775839" y="281682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7B5C30BC-4310-6B15-FBDB-845EBF1070F9}"/>
              </a:ext>
            </a:extLst>
          </p:cNvPr>
          <p:cNvSpPr/>
          <p:nvPr/>
        </p:nvSpPr>
        <p:spPr>
          <a:xfrm>
            <a:off x="9493315" y="281511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FE26BF71-D334-D535-EE6E-01CE1F222A0D}"/>
              </a:ext>
            </a:extLst>
          </p:cNvPr>
          <p:cNvSpPr/>
          <p:nvPr/>
        </p:nvSpPr>
        <p:spPr>
          <a:xfrm>
            <a:off x="10108050" y="281340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C0AF5A89-16A7-E406-3805-75F548F83CA2}"/>
              </a:ext>
            </a:extLst>
          </p:cNvPr>
          <p:cNvSpPr/>
          <p:nvPr/>
        </p:nvSpPr>
        <p:spPr>
          <a:xfrm>
            <a:off x="7133694" y="207880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0AC65D11-8741-CD26-AA60-FBA78BB33820}"/>
              </a:ext>
            </a:extLst>
          </p:cNvPr>
          <p:cNvSpPr/>
          <p:nvPr/>
        </p:nvSpPr>
        <p:spPr>
          <a:xfrm>
            <a:off x="9825512" y="214729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29930D3F-5DFB-B59F-DE01-8043C4751B41}"/>
              </a:ext>
            </a:extLst>
          </p:cNvPr>
          <p:cNvSpPr/>
          <p:nvPr/>
        </p:nvSpPr>
        <p:spPr>
          <a:xfrm>
            <a:off x="8486458" y="213702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A4025A95-E37F-4F83-4989-546F6CE62098}"/>
              </a:ext>
            </a:extLst>
          </p:cNvPr>
          <p:cNvSpPr/>
          <p:nvPr/>
        </p:nvSpPr>
        <p:spPr>
          <a:xfrm>
            <a:off x="9171377" y="537690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90CA00AD-C19A-D6C6-E096-E864CDAE98B2}"/>
              </a:ext>
            </a:extLst>
          </p:cNvPr>
          <p:cNvSpPr/>
          <p:nvPr/>
        </p:nvSpPr>
        <p:spPr>
          <a:xfrm>
            <a:off x="10465946" y="1445224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08974164-744B-FBEA-CF94-EE197E3CC267}"/>
              </a:ext>
            </a:extLst>
          </p:cNvPr>
          <p:cNvSpPr/>
          <p:nvPr/>
        </p:nvSpPr>
        <p:spPr>
          <a:xfrm>
            <a:off x="11138886" y="219011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1F94DAB-AB21-50BF-CEAB-D0F7EDADF10C}"/>
              </a:ext>
            </a:extLst>
          </p:cNvPr>
          <p:cNvSpPr txBox="1"/>
          <p:nvPr/>
        </p:nvSpPr>
        <p:spPr>
          <a:xfrm>
            <a:off x="9226187" y="568781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EADD09DA-29A8-7D33-3F82-3396865A443E}"/>
              </a:ext>
            </a:extLst>
          </p:cNvPr>
          <p:cNvSpPr txBox="1"/>
          <p:nvPr/>
        </p:nvSpPr>
        <p:spPr>
          <a:xfrm>
            <a:off x="7924802" y="151939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B0F7FC3-23AA-C881-38FB-106E2F77B067}"/>
              </a:ext>
            </a:extLst>
          </p:cNvPr>
          <p:cNvSpPr txBox="1"/>
          <p:nvPr/>
        </p:nvSpPr>
        <p:spPr>
          <a:xfrm>
            <a:off x="7183360" y="2147299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  <a:endParaRPr lang="en-IN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4F67544-71EF-C4F1-4570-164E91F15440}"/>
              </a:ext>
            </a:extLst>
          </p:cNvPr>
          <p:cNvSpPr txBox="1"/>
          <p:nvPr/>
        </p:nvSpPr>
        <p:spPr>
          <a:xfrm>
            <a:off x="8497582" y="217839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endParaRPr lang="en-IN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C6A231EE-D1BB-D377-FF4D-53DEAD86D36E}"/>
              </a:ext>
            </a:extLst>
          </p:cNvPr>
          <p:cNvSpPr txBox="1"/>
          <p:nvPr/>
        </p:nvSpPr>
        <p:spPr>
          <a:xfrm>
            <a:off x="6822902" y="2853738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2A7CD0F2-D8D8-211D-7381-6C0AD63BA0C7}"/>
              </a:ext>
            </a:extLst>
          </p:cNvPr>
          <p:cNvSpPr txBox="1"/>
          <p:nvPr/>
        </p:nvSpPr>
        <p:spPr>
          <a:xfrm>
            <a:off x="7486868" y="2882431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20B90B7F-4152-3C2D-3F3D-B7AB5F201E4F}"/>
              </a:ext>
            </a:extLst>
          </p:cNvPr>
          <p:cNvSpPr txBox="1"/>
          <p:nvPr/>
        </p:nvSpPr>
        <p:spPr>
          <a:xfrm>
            <a:off x="8214615" y="282908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21A8AC6-B9D9-8775-F7A4-3CC74E2ADC68}"/>
              </a:ext>
            </a:extLst>
          </p:cNvPr>
          <p:cNvSpPr txBox="1"/>
          <p:nvPr/>
        </p:nvSpPr>
        <p:spPr>
          <a:xfrm>
            <a:off x="8798524" y="283791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3205575-40BE-B1B3-6683-15F155AD6455}"/>
              </a:ext>
            </a:extLst>
          </p:cNvPr>
          <p:cNvSpPr txBox="1"/>
          <p:nvPr/>
        </p:nvSpPr>
        <p:spPr>
          <a:xfrm>
            <a:off x="9534412" y="284621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6733CF25-C425-C1D9-02BC-22F4D6A166BF}"/>
              </a:ext>
            </a:extLst>
          </p:cNvPr>
          <p:cNvSpPr txBox="1"/>
          <p:nvPr/>
        </p:nvSpPr>
        <p:spPr>
          <a:xfrm>
            <a:off x="10128578" y="2867933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07271573-CA59-F146-74C7-815E6BC78B0E}"/>
              </a:ext>
            </a:extLst>
          </p:cNvPr>
          <p:cNvSpPr txBox="1"/>
          <p:nvPr/>
        </p:nvSpPr>
        <p:spPr>
          <a:xfrm>
            <a:off x="9861450" y="218767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  <a:endParaRPr lang="en-IN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13BCA1F-9EF4-B252-5DA2-B637AE9169BF}"/>
              </a:ext>
            </a:extLst>
          </p:cNvPr>
          <p:cNvSpPr txBox="1"/>
          <p:nvPr/>
        </p:nvSpPr>
        <p:spPr>
          <a:xfrm>
            <a:off x="11169708" y="219867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86E7DACC-2E23-4DBE-A97A-49E590CAECC0}"/>
              </a:ext>
            </a:extLst>
          </p:cNvPr>
          <p:cNvSpPr txBox="1"/>
          <p:nvPr/>
        </p:nvSpPr>
        <p:spPr>
          <a:xfrm>
            <a:off x="10498468" y="149658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  <a:endParaRPr lang="en-IN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A5C0164A-2CE9-180A-3838-BF50FAFC5100}"/>
              </a:ext>
            </a:extLst>
          </p:cNvPr>
          <p:cNvCxnSpPr>
            <a:stCxn id="68" idx="7"/>
            <a:endCxn id="81" idx="1"/>
          </p:cNvCxnSpPr>
          <p:nvPr/>
        </p:nvCxnSpPr>
        <p:spPr>
          <a:xfrm flipV="1">
            <a:off x="8191263" y="753447"/>
            <a:ext cx="1034924" cy="7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AC44D48-E093-B585-CB66-394A634F4656}"/>
              </a:ext>
            </a:extLst>
          </p:cNvPr>
          <p:cNvCxnSpPr/>
          <p:nvPr/>
        </p:nvCxnSpPr>
        <p:spPr>
          <a:xfrm>
            <a:off x="9534412" y="798644"/>
            <a:ext cx="964056" cy="72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3C748CAB-5057-1191-E52D-944EB02EE356}"/>
              </a:ext>
            </a:extLst>
          </p:cNvPr>
          <p:cNvCxnSpPr>
            <a:endCxn id="75" idx="7"/>
          </p:cNvCxnSpPr>
          <p:nvPr/>
        </p:nvCxnSpPr>
        <p:spPr>
          <a:xfrm flipH="1">
            <a:off x="7466937" y="1865917"/>
            <a:ext cx="457865" cy="2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0DF11F71-98E4-28A7-017F-140B1D22D8EE}"/>
              </a:ext>
            </a:extLst>
          </p:cNvPr>
          <p:cNvCxnSpPr/>
          <p:nvPr/>
        </p:nvCxnSpPr>
        <p:spPr>
          <a:xfrm>
            <a:off x="8191263" y="1704056"/>
            <a:ext cx="490404" cy="48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18125F6A-5669-C9EF-06E1-577C098B6E39}"/>
              </a:ext>
            </a:extLst>
          </p:cNvPr>
          <p:cNvCxnSpPr>
            <a:stCxn id="91" idx="0"/>
          </p:cNvCxnSpPr>
          <p:nvPr/>
        </p:nvCxnSpPr>
        <p:spPr>
          <a:xfrm flipV="1">
            <a:off x="10128578" y="1785991"/>
            <a:ext cx="441820" cy="40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E8E3D2D2-27F6-9B5D-29BE-8CDE16AB5F09}"/>
              </a:ext>
            </a:extLst>
          </p:cNvPr>
          <p:cNvCxnSpPr>
            <a:cxnSpLocks/>
          </p:cNvCxnSpPr>
          <p:nvPr/>
        </p:nvCxnSpPr>
        <p:spPr>
          <a:xfrm flipH="1" flipV="1">
            <a:off x="10815268" y="1775717"/>
            <a:ext cx="580472" cy="41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7E5E2EB9-5D60-A284-67DE-D635F1DE1C01}"/>
              </a:ext>
            </a:extLst>
          </p:cNvPr>
          <p:cNvCxnSpPr>
            <a:endCxn id="69" idx="0"/>
          </p:cNvCxnSpPr>
          <p:nvPr/>
        </p:nvCxnSpPr>
        <p:spPr>
          <a:xfrm flipH="1">
            <a:off x="7003555" y="2510315"/>
            <a:ext cx="325348" cy="28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2EB9341F-EBF5-B8A8-C500-77942033CA07}"/>
              </a:ext>
            </a:extLst>
          </p:cNvPr>
          <p:cNvCxnSpPr/>
          <p:nvPr/>
        </p:nvCxnSpPr>
        <p:spPr>
          <a:xfrm>
            <a:off x="7328903" y="2507157"/>
            <a:ext cx="307367" cy="37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9B4BC4BB-1600-D96E-6262-7D974FCAB317}"/>
              </a:ext>
            </a:extLst>
          </p:cNvPr>
          <p:cNvCxnSpPr>
            <a:endCxn id="71" idx="0"/>
          </p:cNvCxnSpPr>
          <p:nvPr/>
        </p:nvCxnSpPr>
        <p:spPr>
          <a:xfrm flipH="1">
            <a:off x="8387139" y="2547722"/>
            <a:ext cx="195209" cy="25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4BD6C094-E94A-EC2E-1067-10A76153B674}"/>
              </a:ext>
            </a:extLst>
          </p:cNvPr>
          <p:cNvCxnSpPr>
            <a:cxnSpLocks/>
          </p:cNvCxnSpPr>
          <p:nvPr/>
        </p:nvCxnSpPr>
        <p:spPr>
          <a:xfrm>
            <a:off x="8805806" y="2516900"/>
            <a:ext cx="259846" cy="33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DE4A814C-95F1-FB9A-06B3-16D95231E8D0}"/>
              </a:ext>
            </a:extLst>
          </p:cNvPr>
          <p:cNvCxnSpPr>
            <a:stCxn id="73" idx="0"/>
          </p:cNvCxnSpPr>
          <p:nvPr/>
        </p:nvCxnSpPr>
        <p:spPr>
          <a:xfrm flipV="1">
            <a:off x="9688524" y="2547722"/>
            <a:ext cx="327916" cy="26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ACE18EFE-2166-1E8C-5A4E-6A3F64C05E0B}"/>
              </a:ext>
            </a:extLst>
          </p:cNvPr>
          <p:cNvCxnSpPr>
            <a:stCxn id="76" idx="4"/>
            <a:endCxn id="74" idx="0"/>
          </p:cNvCxnSpPr>
          <p:nvPr/>
        </p:nvCxnSpPr>
        <p:spPr>
          <a:xfrm>
            <a:off x="10020721" y="2578813"/>
            <a:ext cx="282538" cy="23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xmlns="" id="{886B6E39-3370-7E44-F8C6-83B8CA513F73}"/>
              </a:ext>
            </a:extLst>
          </p:cNvPr>
          <p:cNvSpPr/>
          <p:nvPr/>
        </p:nvSpPr>
        <p:spPr>
          <a:xfrm>
            <a:off x="1416121" y="4601092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3C93383E-4DD0-2AFF-389F-05DF28A7EE3F}"/>
              </a:ext>
            </a:extLst>
          </p:cNvPr>
          <p:cNvSpPr/>
          <p:nvPr/>
        </p:nvSpPr>
        <p:spPr>
          <a:xfrm>
            <a:off x="366447" y="593502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8FEC0121-28A8-37D1-7907-B9ACBE5B9616}"/>
              </a:ext>
            </a:extLst>
          </p:cNvPr>
          <p:cNvSpPr/>
          <p:nvPr/>
        </p:nvSpPr>
        <p:spPr>
          <a:xfrm>
            <a:off x="1012004" y="596413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xmlns="" id="{6D6D163A-7B5E-DCB9-751A-AF7B83FD3344}"/>
              </a:ext>
            </a:extLst>
          </p:cNvPr>
          <p:cNvSpPr/>
          <p:nvPr/>
        </p:nvSpPr>
        <p:spPr>
          <a:xfrm>
            <a:off x="1750031" y="594187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xmlns="" id="{ADDDEBED-9201-2469-CAC8-94DA8618B71D}"/>
              </a:ext>
            </a:extLst>
          </p:cNvPr>
          <p:cNvSpPr/>
          <p:nvPr/>
        </p:nvSpPr>
        <p:spPr>
          <a:xfrm>
            <a:off x="2333940" y="596071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xmlns="" id="{9071431A-BEF6-D59D-D6C2-1649F7FB9274}"/>
              </a:ext>
            </a:extLst>
          </p:cNvPr>
          <p:cNvSpPr/>
          <p:nvPr/>
        </p:nvSpPr>
        <p:spPr>
          <a:xfrm>
            <a:off x="3051416" y="595900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xmlns="" id="{1DA7E099-22BD-FBA7-43C2-7CD0FC83925C}"/>
              </a:ext>
            </a:extLst>
          </p:cNvPr>
          <p:cNvSpPr/>
          <p:nvPr/>
        </p:nvSpPr>
        <p:spPr>
          <a:xfrm>
            <a:off x="3666151" y="595729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xmlns="" id="{D3F06032-C369-E8D8-AEE6-12C91FB28287}"/>
              </a:ext>
            </a:extLst>
          </p:cNvPr>
          <p:cNvSpPr/>
          <p:nvPr/>
        </p:nvSpPr>
        <p:spPr>
          <a:xfrm>
            <a:off x="691795" y="522268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xmlns="" id="{AC6463D0-A952-D9B1-3906-A9625A5642C9}"/>
              </a:ext>
            </a:extLst>
          </p:cNvPr>
          <p:cNvSpPr/>
          <p:nvPr/>
        </p:nvSpPr>
        <p:spPr>
          <a:xfrm>
            <a:off x="3383613" y="529118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xmlns="" id="{F53C4B4D-F0C6-7DC8-132F-F59B800A9BB6}"/>
              </a:ext>
            </a:extLst>
          </p:cNvPr>
          <p:cNvSpPr/>
          <p:nvPr/>
        </p:nvSpPr>
        <p:spPr>
          <a:xfrm>
            <a:off x="2044559" y="528090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70813467-9710-CE78-337B-0F8103D7EF06}"/>
              </a:ext>
            </a:extLst>
          </p:cNvPr>
          <p:cNvSpPr/>
          <p:nvPr/>
        </p:nvSpPr>
        <p:spPr>
          <a:xfrm>
            <a:off x="2729478" y="3681574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0655CA6C-8933-D18A-5ECF-72B60DD9D4D3}"/>
              </a:ext>
            </a:extLst>
          </p:cNvPr>
          <p:cNvSpPr/>
          <p:nvPr/>
        </p:nvSpPr>
        <p:spPr>
          <a:xfrm>
            <a:off x="4024047" y="4589108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4E755932-02A1-CF32-E8D6-C1309F9E0146}"/>
              </a:ext>
            </a:extLst>
          </p:cNvPr>
          <p:cNvSpPr/>
          <p:nvPr/>
        </p:nvSpPr>
        <p:spPr>
          <a:xfrm>
            <a:off x="4696987" y="533400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0EA23BB2-0FA9-96BB-50BD-CF9773625788}"/>
              </a:ext>
            </a:extLst>
          </p:cNvPr>
          <p:cNvSpPr txBox="1"/>
          <p:nvPr/>
        </p:nvSpPr>
        <p:spPr>
          <a:xfrm>
            <a:off x="2784288" y="371266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9E62E125-B566-B3C6-CF7D-97098EAEAF13}"/>
              </a:ext>
            </a:extLst>
          </p:cNvPr>
          <p:cNvSpPr txBox="1"/>
          <p:nvPr/>
        </p:nvSpPr>
        <p:spPr>
          <a:xfrm>
            <a:off x="1421259" y="466327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endParaRPr lang="en-IN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153CA0D9-1EDA-C8F6-0369-639EFBE57BA0}"/>
              </a:ext>
            </a:extLst>
          </p:cNvPr>
          <p:cNvSpPr txBox="1"/>
          <p:nvPr/>
        </p:nvSpPr>
        <p:spPr>
          <a:xfrm>
            <a:off x="741461" y="5291183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  <a:endParaRPr lang="en-IN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026A1D76-E91E-69DC-F6C0-B4829DC1FF08}"/>
              </a:ext>
            </a:extLst>
          </p:cNvPr>
          <p:cNvSpPr txBox="1"/>
          <p:nvPr/>
        </p:nvSpPr>
        <p:spPr>
          <a:xfrm>
            <a:off x="2117327" y="532227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936DCB81-3CE5-DA84-332C-B1E21B48A7D6}"/>
              </a:ext>
            </a:extLst>
          </p:cNvPr>
          <p:cNvSpPr txBox="1"/>
          <p:nvPr/>
        </p:nvSpPr>
        <p:spPr>
          <a:xfrm>
            <a:off x="381003" y="599762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3266C68E-2B72-15D6-16CE-536064F6C1C7}"/>
              </a:ext>
            </a:extLst>
          </p:cNvPr>
          <p:cNvSpPr txBox="1"/>
          <p:nvPr/>
        </p:nvSpPr>
        <p:spPr>
          <a:xfrm>
            <a:off x="1044969" y="602631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38B7E6B8-9B00-6F22-829D-DEDF979A2CBF}"/>
              </a:ext>
            </a:extLst>
          </p:cNvPr>
          <p:cNvSpPr txBox="1"/>
          <p:nvPr/>
        </p:nvSpPr>
        <p:spPr>
          <a:xfrm>
            <a:off x="1772716" y="597296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209250C6-90B3-F960-67A8-B8CDE63008AD}"/>
              </a:ext>
            </a:extLst>
          </p:cNvPr>
          <p:cNvSpPr txBox="1"/>
          <p:nvPr/>
        </p:nvSpPr>
        <p:spPr>
          <a:xfrm>
            <a:off x="2377173" y="602289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C698D56B-1A7A-8AAE-DA33-CAC95FBBD072}"/>
              </a:ext>
            </a:extLst>
          </p:cNvPr>
          <p:cNvSpPr txBox="1"/>
          <p:nvPr/>
        </p:nvSpPr>
        <p:spPr>
          <a:xfrm>
            <a:off x="3092513" y="599009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F1817BBA-AA90-B0E3-C90A-E0E1B229743B}"/>
              </a:ext>
            </a:extLst>
          </p:cNvPr>
          <p:cNvSpPr txBox="1"/>
          <p:nvPr/>
        </p:nvSpPr>
        <p:spPr>
          <a:xfrm>
            <a:off x="3686679" y="6011817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3DF4C22C-FD9B-288E-83C2-2BA545302AEE}"/>
              </a:ext>
            </a:extLst>
          </p:cNvPr>
          <p:cNvSpPr txBox="1"/>
          <p:nvPr/>
        </p:nvSpPr>
        <p:spPr>
          <a:xfrm>
            <a:off x="3419551" y="533155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  <a:endParaRPr lang="en-IN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8CF41525-4C60-6365-B4BC-B749A9091834}"/>
              </a:ext>
            </a:extLst>
          </p:cNvPr>
          <p:cNvSpPr txBox="1"/>
          <p:nvPr/>
        </p:nvSpPr>
        <p:spPr>
          <a:xfrm>
            <a:off x="4727809" y="534255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68F99044-2338-A817-74DC-0D7D6AD501BC}"/>
              </a:ext>
            </a:extLst>
          </p:cNvPr>
          <p:cNvSpPr txBox="1"/>
          <p:nvPr/>
        </p:nvSpPr>
        <p:spPr>
          <a:xfrm>
            <a:off x="4056569" y="4640469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  <a:endParaRPr lang="en-IN" b="1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BDF9681F-DB6E-58A4-0B55-05872DE859E2}"/>
              </a:ext>
            </a:extLst>
          </p:cNvPr>
          <p:cNvCxnSpPr>
            <a:stCxn id="106" idx="7"/>
            <a:endCxn id="119" idx="1"/>
          </p:cNvCxnSpPr>
          <p:nvPr/>
        </p:nvCxnSpPr>
        <p:spPr>
          <a:xfrm flipV="1">
            <a:off x="1749364" y="3897331"/>
            <a:ext cx="1034924" cy="7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16371E94-42BF-4D47-6509-5093C16FD708}"/>
              </a:ext>
            </a:extLst>
          </p:cNvPr>
          <p:cNvCxnSpPr/>
          <p:nvPr/>
        </p:nvCxnSpPr>
        <p:spPr>
          <a:xfrm>
            <a:off x="3092513" y="3942528"/>
            <a:ext cx="964056" cy="72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19435470-A189-2C9A-E453-004AD556B2A1}"/>
              </a:ext>
            </a:extLst>
          </p:cNvPr>
          <p:cNvCxnSpPr>
            <a:endCxn id="113" idx="7"/>
          </p:cNvCxnSpPr>
          <p:nvPr/>
        </p:nvCxnSpPr>
        <p:spPr>
          <a:xfrm flipH="1">
            <a:off x="1025038" y="5009801"/>
            <a:ext cx="457865" cy="2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AD58AA5B-EC07-171F-6FCE-C3FEF3EDD274}"/>
              </a:ext>
            </a:extLst>
          </p:cNvPr>
          <p:cNvCxnSpPr/>
          <p:nvPr/>
        </p:nvCxnSpPr>
        <p:spPr>
          <a:xfrm>
            <a:off x="1749364" y="4847940"/>
            <a:ext cx="490404" cy="48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xmlns="" id="{8460AE72-339C-6431-49E3-3B945F44A06D}"/>
              </a:ext>
            </a:extLst>
          </p:cNvPr>
          <p:cNvCxnSpPr>
            <a:stCxn id="129" idx="0"/>
          </p:cNvCxnSpPr>
          <p:nvPr/>
        </p:nvCxnSpPr>
        <p:spPr>
          <a:xfrm flipV="1">
            <a:off x="3686679" y="4929875"/>
            <a:ext cx="441820" cy="40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xmlns="" id="{722E31A5-7DC1-6E00-D196-0C0423E1C399}"/>
              </a:ext>
            </a:extLst>
          </p:cNvPr>
          <p:cNvCxnSpPr>
            <a:cxnSpLocks/>
          </p:cNvCxnSpPr>
          <p:nvPr/>
        </p:nvCxnSpPr>
        <p:spPr>
          <a:xfrm flipH="1" flipV="1">
            <a:off x="4373369" y="4919601"/>
            <a:ext cx="580472" cy="41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CED05B95-A2A1-7D06-0354-F408D7B7A8E6}"/>
              </a:ext>
            </a:extLst>
          </p:cNvPr>
          <p:cNvCxnSpPr>
            <a:endCxn id="107" idx="0"/>
          </p:cNvCxnSpPr>
          <p:nvPr/>
        </p:nvCxnSpPr>
        <p:spPr>
          <a:xfrm flipH="1">
            <a:off x="561656" y="5654199"/>
            <a:ext cx="325348" cy="28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F6420C56-F854-6B6A-40D8-278D8DCD6446}"/>
              </a:ext>
            </a:extLst>
          </p:cNvPr>
          <p:cNvCxnSpPr/>
          <p:nvPr/>
        </p:nvCxnSpPr>
        <p:spPr>
          <a:xfrm>
            <a:off x="887004" y="5651041"/>
            <a:ext cx="307367" cy="37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xmlns="" id="{5FE2B86D-FBC2-9A80-F662-C511F4B3880F}"/>
              </a:ext>
            </a:extLst>
          </p:cNvPr>
          <p:cNvCxnSpPr>
            <a:endCxn id="109" idx="0"/>
          </p:cNvCxnSpPr>
          <p:nvPr/>
        </p:nvCxnSpPr>
        <p:spPr>
          <a:xfrm flipH="1">
            <a:off x="1945240" y="5691606"/>
            <a:ext cx="195209" cy="25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CCF99F60-784D-6B6E-97AC-59E0B5095959}"/>
              </a:ext>
            </a:extLst>
          </p:cNvPr>
          <p:cNvCxnSpPr>
            <a:cxnSpLocks/>
          </p:cNvCxnSpPr>
          <p:nvPr/>
        </p:nvCxnSpPr>
        <p:spPr>
          <a:xfrm>
            <a:off x="2363907" y="5660784"/>
            <a:ext cx="259846" cy="33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xmlns="" id="{25188357-7925-86C6-8D03-07FEC2B2BBC5}"/>
              </a:ext>
            </a:extLst>
          </p:cNvPr>
          <p:cNvCxnSpPr>
            <a:stCxn id="111" idx="0"/>
          </p:cNvCxnSpPr>
          <p:nvPr/>
        </p:nvCxnSpPr>
        <p:spPr>
          <a:xfrm flipV="1">
            <a:off x="3246625" y="5691606"/>
            <a:ext cx="327916" cy="26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xmlns="" id="{DF15F8D2-6CD4-0F47-C58E-64A880FC0DB8}"/>
              </a:ext>
            </a:extLst>
          </p:cNvPr>
          <p:cNvCxnSpPr>
            <a:stCxn id="114" idx="4"/>
            <a:endCxn id="112" idx="0"/>
          </p:cNvCxnSpPr>
          <p:nvPr/>
        </p:nvCxnSpPr>
        <p:spPr>
          <a:xfrm>
            <a:off x="3578822" y="5722697"/>
            <a:ext cx="282538" cy="23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xmlns="" id="{40868915-2789-24FD-B5F0-F122937F5BE2}"/>
              </a:ext>
            </a:extLst>
          </p:cNvPr>
          <p:cNvSpPr/>
          <p:nvPr/>
        </p:nvSpPr>
        <p:spPr>
          <a:xfrm>
            <a:off x="8010420" y="4753492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xmlns="" id="{B919B59A-1D24-F219-D0F2-6A85C1DF1F7A}"/>
              </a:ext>
            </a:extLst>
          </p:cNvPr>
          <p:cNvSpPr/>
          <p:nvPr/>
        </p:nvSpPr>
        <p:spPr>
          <a:xfrm>
            <a:off x="6960746" y="608742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xmlns="" id="{023D365F-3BCF-9A10-F1DB-8A07ED894BF0}"/>
              </a:ext>
            </a:extLst>
          </p:cNvPr>
          <p:cNvSpPr/>
          <p:nvPr/>
        </p:nvSpPr>
        <p:spPr>
          <a:xfrm>
            <a:off x="7606303" y="611653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xmlns="" id="{3ED29C6C-28AC-BC2A-76D0-2B8E9A3F6AD7}"/>
              </a:ext>
            </a:extLst>
          </p:cNvPr>
          <p:cNvSpPr/>
          <p:nvPr/>
        </p:nvSpPr>
        <p:spPr>
          <a:xfrm>
            <a:off x="8344330" y="609427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xmlns="" id="{0CCC5338-5009-C42F-A509-3FE45CC4CF23}"/>
              </a:ext>
            </a:extLst>
          </p:cNvPr>
          <p:cNvSpPr/>
          <p:nvPr/>
        </p:nvSpPr>
        <p:spPr>
          <a:xfrm>
            <a:off x="8928239" y="611311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xmlns="" id="{A5087937-9E24-7C2D-AD16-8DBEDA65D912}"/>
              </a:ext>
            </a:extLst>
          </p:cNvPr>
          <p:cNvSpPr/>
          <p:nvPr/>
        </p:nvSpPr>
        <p:spPr>
          <a:xfrm>
            <a:off x="9645715" y="611140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xmlns="" id="{1777BCE1-2A51-6D65-AC2E-A6E3D6A161D8}"/>
              </a:ext>
            </a:extLst>
          </p:cNvPr>
          <p:cNvSpPr/>
          <p:nvPr/>
        </p:nvSpPr>
        <p:spPr>
          <a:xfrm>
            <a:off x="10260450" y="610969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xmlns="" id="{BE65469C-FE06-E486-F81E-0E509FC3C667}"/>
              </a:ext>
            </a:extLst>
          </p:cNvPr>
          <p:cNvSpPr/>
          <p:nvPr/>
        </p:nvSpPr>
        <p:spPr>
          <a:xfrm>
            <a:off x="7286094" y="537508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B48AB54C-7CB2-DB70-A474-F45234445A33}"/>
              </a:ext>
            </a:extLst>
          </p:cNvPr>
          <p:cNvSpPr/>
          <p:nvPr/>
        </p:nvSpPr>
        <p:spPr>
          <a:xfrm>
            <a:off x="9977912" y="544358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xmlns="" id="{2B392AFD-1D18-C0D5-5DF9-059D27526F38}"/>
              </a:ext>
            </a:extLst>
          </p:cNvPr>
          <p:cNvSpPr/>
          <p:nvPr/>
        </p:nvSpPr>
        <p:spPr>
          <a:xfrm>
            <a:off x="8638858" y="543330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xmlns="" id="{815F821C-6EB0-75B4-FD29-9DDBEE15F51A}"/>
              </a:ext>
            </a:extLst>
          </p:cNvPr>
          <p:cNvSpPr/>
          <p:nvPr/>
        </p:nvSpPr>
        <p:spPr>
          <a:xfrm>
            <a:off x="9323777" y="3833974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xmlns="" id="{D447C46C-E076-A434-3403-17D6A3F0D06B}"/>
              </a:ext>
            </a:extLst>
          </p:cNvPr>
          <p:cNvSpPr/>
          <p:nvPr/>
        </p:nvSpPr>
        <p:spPr>
          <a:xfrm>
            <a:off x="10618346" y="4741508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2A41B653-7AC4-53B6-ACEB-C8C9BEDA7E4A}"/>
              </a:ext>
            </a:extLst>
          </p:cNvPr>
          <p:cNvSpPr/>
          <p:nvPr/>
        </p:nvSpPr>
        <p:spPr>
          <a:xfrm>
            <a:off x="11291286" y="548640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3B0F5490-40D3-60DC-F271-F5DBB362A287}"/>
              </a:ext>
            </a:extLst>
          </p:cNvPr>
          <p:cNvSpPr txBox="1"/>
          <p:nvPr/>
        </p:nvSpPr>
        <p:spPr>
          <a:xfrm>
            <a:off x="9378587" y="386506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032A8643-6422-25CF-5D83-C2C54F8BC410}"/>
              </a:ext>
            </a:extLst>
          </p:cNvPr>
          <p:cNvSpPr txBox="1"/>
          <p:nvPr/>
        </p:nvSpPr>
        <p:spPr>
          <a:xfrm>
            <a:off x="8025832" y="480540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endParaRPr lang="en-IN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AFE0CC55-FE65-76CE-DF70-84EC66602FE6}"/>
              </a:ext>
            </a:extLst>
          </p:cNvPr>
          <p:cNvSpPr txBox="1"/>
          <p:nvPr/>
        </p:nvSpPr>
        <p:spPr>
          <a:xfrm>
            <a:off x="7335760" y="5443583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  <a:endParaRPr lang="en-IN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FEEC768D-95DB-71D7-30EC-081711390C1A}"/>
              </a:ext>
            </a:extLst>
          </p:cNvPr>
          <p:cNvSpPr txBox="1"/>
          <p:nvPr/>
        </p:nvSpPr>
        <p:spPr>
          <a:xfrm>
            <a:off x="8711626" y="547467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29AE227E-573E-9F97-27EB-4941CA9A84CD}"/>
              </a:ext>
            </a:extLst>
          </p:cNvPr>
          <p:cNvSpPr txBox="1"/>
          <p:nvPr/>
        </p:nvSpPr>
        <p:spPr>
          <a:xfrm>
            <a:off x="6995850" y="615002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166F132E-32DF-02F1-F95F-6396DC0C128D}"/>
              </a:ext>
            </a:extLst>
          </p:cNvPr>
          <p:cNvSpPr txBox="1"/>
          <p:nvPr/>
        </p:nvSpPr>
        <p:spPr>
          <a:xfrm>
            <a:off x="7639268" y="617871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0285D9A9-6C35-8B6E-D635-BBF76B1DAB7F}"/>
              </a:ext>
            </a:extLst>
          </p:cNvPr>
          <p:cNvSpPr txBox="1"/>
          <p:nvPr/>
        </p:nvSpPr>
        <p:spPr>
          <a:xfrm>
            <a:off x="8367015" y="612536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69E4320E-C88B-FCD1-16C9-9CFE5D6DAB0C}"/>
              </a:ext>
            </a:extLst>
          </p:cNvPr>
          <p:cNvSpPr txBox="1"/>
          <p:nvPr/>
        </p:nvSpPr>
        <p:spPr>
          <a:xfrm>
            <a:off x="8971472" y="614447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58B3B14B-237C-BF53-3CAD-193F9B0AE904}"/>
              </a:ext>
            </a:extLst>
          </p:cNvPr>
          <p:cNvSpPr txBox="1"/>
          <p:nvPr/>
        </p:nvSpPr>
        <p:spPr>
          <a:xfrm>
            <a:off x="9686812" y="614249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E8161EA7-A423-1078-241D-A41945711F49}"/>
              </a:ext>
            </a:extLst>
          </p:cNvPr>
          <p:cNvSpPr txBox="1"/>
          <p:nvPr/>
        </p:nvSpPr>
        <p:spPr>
          <a:xfrm>
            <a:off x="10280978" y="6164217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FCA2A2BD-8117-2BF6-5865-401D5760654F}"/>
              </a:ext>
            </a:extLst>
          </p:cNvPr>
          <p:cNvSpPr txBox="1"/>
          <p:nvPr/>
        </p:nvSpPr>
        <p:spPr>
          <a:xfrm>
            <a:off x="10013850" y="548395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  <a:endParaRPr lang="en-IN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1F873ECE-4124-C28E-C4CB-CCE1AEAF2508}"/>
              </a:ext>
            </a:extLst>
          </p:cNvPr>
          <p:cNvSpPr txBox="1"/>
          <p:nvPr/>
        </p:nvSpPr>
        <p:spPr>
          <a:xfrm>
            <a:off x="11322108" y="549495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C03B407B-2236-A8EB-F58E-4ACF6E3A0EFA}"/>
              </a:ext>
            </a:extLst>
          </p:cNvPr>
          <p:cNvSpPr txBox="1"/>
          <p:nvPr/>
        </p:nvSpPr>
        <p:spPr>
          <a:xfrm>
            <a:off x="10650868" y="4792869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  <a:endParaRPr lang="en-IN" b="1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xmlns="" id="{8BA8C793-07F3-A265-79EF-5640D05EBD87}"/>
              </a:ext>
            </a:extLst>
          </p:cNvPr>
          <p:cNvCxnSpPr>
            <a:stCxn id="144" idx="7"/>
            <a:endCxn id="157" idx="1"/>
          </p:cNvCxnSpPr>
          <p:nvPr/>
        </p:nvCxnSpPr>
        <p:spPr>
          <a:xfrm flipV="1">
            <a:off x="8343663" y="4049731"/>
            <a:ext cx="1034924" cy="7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xmlns="" id="{81610E48-CD22-F37A-2EF5-62272A6F31C7}"/>
              </a:ext>
            </a:extLst>
          </p:cNvPr>
          <p:cNvCxnSpPr/>
          <p:nvPr/>
        </p:nvCxnSpPr>
        <p:spPr>
          <a:xfrm>
            <a:off x="9686812" y="4094928"/>
            <a:ext cx="964056" cy="72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xmlns="" id="{25C6293E-3F1F-B485-9088-FBC5741C3E64}"/>
              </a:ext>
            </a:extLst>
          </p:cNvPr>
          <p:cNvCxnSpPr>
            <a:endCxn id="151" idx="7"/>
          </p:cNvCxnSpPr>
          <p:nvPr/>
        </p:nvCxnSpPr>
        <p:spPr>
          <a:xfrm flipH="1">
            <a:off x="7619337" y="5162201"/>
            <a:ext cx="457865" cy="2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xmlns="" id="{9B12E297-596E-DDE1-78C4-087889D10416}"/>
              </a:ext>
            </a:extLst>
          </p:cNvPr>
          <p:cNvCxnSpPr/>
          <p:nvPr/>
        </p:nvCxnSpPr>
        <p:spPr>
          <a:xfrm>
            <a:off x="8343663" y="5000340"/>
            <a:ext cx="490404" cy="48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xmlns="" id="{827D2FB1-82E1-B00D-B311-112103EFD700}"/>
              </a:ext>
            </a:extLst>
          </p:cNvPr>
          <p:cNvCxnSpPr>
            <a:stCxn id="167" idx="0"/>
          </p:cNvCxnSpPr>
          <p:nvPr/>
        </p:nvCxnSpPr>
        <p:spPr>
          <a:xfrm flipV="1">
            <a:off x="10280978" y="5082275"/>
            <a:ext cx="441820" cy="40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xmlns="" id="{E7D4333F-D625-471A-8882-98E5EE20FA51}"/>
              </a:ext>
            </a:extLst>
          </p:cNvPr>
          <p:cNvCxnSpPr>
            <a:cxnSpLocks/>
          </p:cNvCxnSpPr>
          <p:nvPr/>
        </p:nvCxnSpPr>
        <p:spPr>
          <a:xfrm flipH="1" flipV="1">
            <a:off x="10967668" y="5072001"/>
            <a:ext cx="580472" cy="41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xmlns="" id="{2CC51C24-A7E4-6D49-5BA8-3EF5792DF6DD}"/>
              </a:ext>
            </a:extLst>
          </p:cNvPr>
          <p:cNvCxnSpPr>
            <a:endCxn id="145" idx="0"/>
          </p:cNvCxnSpPr>
          <p:nvPr/>
        </p:nvCxnSpPr>
        <p:spPr>
          <a:xfrm flipH="1">
            <a:off x="7155955" y="5806599"/>
            <a:ext cx="325348" cy="28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xmlns="" id="{95FEC37C-83B3-4851-8686-670FEBAAC74B}"/>
              </a:ext>
            </a:extLst>
          </p:cNvPr>
          <p:cNvCxnSpPr/>
          <p:nvPr/>
        </p:nvCxnSpPr>
        <p:spPr>
          <a:xfrm>
            <a:off x="7481303" y="5803441"/>
            <a:ext cx="307367" cy="37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xmlns="" id="{131C78F1-32DD-5786-36A5-77C7C888566E}"/>
              </a:ext>
            </a:extLst>
          </p:cNvPr>
          <p:cNvCxnSpPr>
            <a:endCxn id="147" idx="0"/>
          </p:cNvCxnSpPr>
          <p:nvPr/>
        </p:nvCxnSpPr>
        <p:spPr>
          <a:xfrm flipH="1">
            <a:off x="8539539" y="5844006"/>
            <a:ext cx="195209" cy="25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xmlns="" id="{0A28FD0F-74CC-0D45-8FC1-7EBC934DFD6E}"/>
              </a:ext>
            </a:extLst>
          </p:cNvPr>
          <p:cNvCxnSpPr>
            <a:cxnSpLocks/>
          </p:cNvCxnSpPr>
          <p:nvPr/>
        </p:nvCxnSpPr>
        <p:spPr>
          <a:xfrm>
            <a:off x="8958206" y="5813184"/>
            <a:ext cx="259846" cy="33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xmlns="" id="{4E39557D-F1C6-D70E-C827-FFC8A0F60789}"/>
              </a:ext>
            </a:extLst>
          </p:cNvPr>
          <p:cNvCxnSpPr>
            <a:stCxn id="149" idx="0"/>
          </p:cNvCxnSpPr>
          <p:nvPr/>
        </p:nvCxnSpPr>
        <p:spPr>
          <a:xfrm flipV="1">
            <a:off x="9840924" y="5844006"/>
            <a:ext cx="327916" cy="26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xmlns="" id="{6D363B15-D596-491A-C7A5-86E8D6C38733}"/>
              </a:ext>
            </a:extLst>
          </p:cNvPr>
          <p:cNvCxnSpPr>
            <a:stCxn id="152" idx="4"/>
            <a:endCxn id="150" idx="0"/>
          </p:cNvCxnSpPr>
          <p:nvPr/>
        </p:nvCxnSpPr>
        <p:spPr>
          <a:xfrm>
            <a:off x="10173121" y="5875097"/>
            <a:ext cx="282538" cy="23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92771E-04C9-350B-0E03-21E9B9CD6E9D}"/>
              </a:ext>
            </a:extLst>
          </p:cNvPr>
          <p:cNvSpPr txBox="1"/>
          <p:nvPr/>
        </p:nvSpPr>
        <p:spPr>
          <a:xfrm>
            <a:off x="228603" y="256854"/>
            <a:ext cx="146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STEP-5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C16D2720-63D8-EAD3-6957-BF0355F57786}"/>
              </a:ext>
            </a:extLst>
          </p:cNvPr>
          <p:cNvSpPr txBox="1"/>
          <p:nvPr/>
        </p:nvSpPr>
        <p:spPr>
          <a:xfrm>
            <a:off x="7069047" y="306780"/>
            <a:ext cx="146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STEP-6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E3AD3D06-EB02-83C2-AE4E-ED795465DD58}"/>
              </a:ext>
            </a:extLst>
          </p:cNvPr>
          <p:cNvSpPr txBox="1"/>
          <p:nvPr/>
        </p:nvSpPr>
        <p:spPr>
          <a:xfrm>
            <a:off x="7046789" y="3798282"/>
            <a:ext cx="146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STEP-8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A858447E-B9A9-EE68-1121-A1A586E6502F}"/>
              </a:ext>
            </a:extLst>
          </p:cNvPr>
          <p:cNvSpPr txBox="1"/>
          <p:nvPr/>
        </p:nvSpPr>
        <p:spPr>
          <a:xfrm>
            <a:off x="551806" y="3724654"/>
            <a:ext cx="146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STEP-7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6F65496E-524E-93E2-6FF3-D75703DCE27F}"/>
              </a:ext>
            </a:extLst>
          </p:cNvPr>
          <p:cNvSpPr txBox="1"/>
          <p:nvPr/>
        </p:nvSpPr>
        <p:spPr>
          <a:xfrm flipH="1" flipV="1">
            <a:off x="3153220" y="1775717"/>
            <a:ext cx="1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A55B928A-1911-154B-C03A-2FADFA2F8607}"/>
              </a:ext>
            </a:extLst>
          </p:cNvPr>
          <p:cNvSpPr txBox="1"/>
          <p:nvPr/>
        </p:nvSpPr>
        <p:spPr>
          <a:xfrm flipH="1" flipV="1">
            <a:off x="7735118" y="1238293"/>
            <a:ext cx="1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CA3E8622-481F-2AC5-81C2-7023224A8CA1}"/>
              </a:ext>
            </a:extLst>
          </p:cNvPr>
          <p:cNvSpPr txBox="1"/>
          <p:nvPr/>
        </p:nvSpPr>
        <p:spPr>
          <a:xfrm flipH="1" flipV="1">
            <a:off x="2370051" y="4996361"/>
            <a:ext cx="1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D774E185-E1A4-EA3D-10B3-34AAE26ED0BD}"/>
              </a:ext>
            </a:extLst>
          </p:cNvPr>
          <p:cNvSpPr txBox="1"/>
          <p:nvPr/>
        </p:nvSpPr>
        <p:spPr>
          <a:xfrm flipH="1" flipV="1">
            <a:off x="9739872" y="3689191"/>
            <a:ext cx="1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0B064288-468C-FB8B-1353-1B731D93DF23}"/>
              </a:ext>
            </a:extLst>
          </p:cNvPr>
          <p:cNvSpPr txBox="1"/>
          <p:nvPr/>
        </p:nvSpPr>
        <p:spPr>
          <a:xfrm>
            <a:off x="10371774" y="500964"/>
            <a:ext cx="17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TOTAL 4 marks if STEP-6 is correct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43E76204-36C8-8719-5493-FFEF63F4BC6A}"/>
              </a:ext>
            </a:extLst>
          </p:cNvPr>
          <p:cNvSpPr txBox="1"/>
          <p:nvPr/>
        </p:nvSpPr>
        <p:spPr>
          <a:xfrm>
            <a:off x="10277597" y="3725344"/>
            <a:ext cx="17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TOTAL 5 marks if STEP-8 is correct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46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057051D3-939B-EC41-F27B-A405C7067359}"/>
              </a:ext>
            </a:extLst>
          </p:cNvPr>
          <p:cNvSpPr/>
          <p:nvPr/>
        </p:nvSpPr>
        <p:spPr>
          <a:xfrm>
            <a:off x="1263721" y="1304808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F367E14A-C90B-175E-8082-275F009732FA}"/>
              </a:ext>
            </a:extLst>
          </p:cNvPr>
          <p:cNvSpPr/>
          <p:nvPr/>
        </p:nvSpPr>
        <p:spPr>
          <a:xfrm>
            <a:off x="214047" y="2638737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5EE1138-D0E8-83DB-1E22-FDDFC845F6CE}"/>
              </a:ext>
            </a:extLst>
          </p:cNvPr>
          <p:cNvSpPr/>
          <p:nvPr/>
        </p:nvSpPr>
        <p:spPr>
          <a:xfrm>
            <a:off x="859604" y="266784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BEDE366-0492-F8B9-39E4-664DD477ADBB}"/>
              </a:ext>
            </a:extLst>
          </p:cNvPr>
          <p:cNvSpPr/>
          <p:nvPr/>
        </p:nvSpPr>
        <p:spPr>
          <a:xfrm>
            <a:off x="1597631" y="264559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2616B7C-C8C5-9F79-26F5-3A430CE6FA86}"/>
              </a:ext>
            </a:extLst>
          </p:cNvPr>
          <p:cNvSpPr/>
          <p:nvPr/>
        </p:nvSpPr>
        <p:spPr>
          <a:xfrm>
            <a:off x="2181540" y="266442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C8B63DD-E8A6-DF52-D77F-158B2A490E19}"/>
              </a:ext>
            </a:extLst>
          </p:cNvPr>
          <p:cNvSpPr/>
          <p:nvPr/>
        </p:nvSpPr>
        <p:spPr>
          <a:xfrm>
            <a:off x="2899016" y="266271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D865ED3-7E0D-78F1-47E1-AE7E5667B279}"/>
              </a:ext>
            </a:extLst>
          </p:cNvPr>
          <p:cNvSpPr/>
          <p:nvPr/>
        </p:nvSpPr>
        <p:spPr>
          <a:xfrm>
            <a:off x="3513751" y="266100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17DF796-CF27-1815-0F72-24DEBC814ECF}"/>
              </a:ext>
            </a:extLst>
          </p:cNvPr>
          <p:cNvSpPr/>
          <p:nvPr/>
        </p:nvSpPr>
        <p:spPr>
          <a:xfrm>
            <a:off x="539395" y="192640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E81976D2-34F6-F8B6-7A5D-2581F65DC96D}"/>
              </a:ext>
            </a:extLst>
          </p:cNvPr>
          <p:cNvSpPr/>
          <p:nvPr/>
        </p:nvSpPr>
        <p:spPr>
          <a:xfrm>
            <a:off x="3231213" y="199489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C6456E4E-DDD2-A4B1-CB78-12129F7E76A0}"/>
              </a:ext>
            </a:extLst>
          </p:cNvPr>
          <p:cNvSpPr/>
          <p:nvPr/>
        </p:nvSpPr>
        <p:spPr>
          <a:xfrm>
            <a:off x="1892159" y="198462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4AB04A6-51E1-C343-1082-AE725DF89BEF}"/>
              </a:ext>
            </a:extLst>
          </p:cNvPr>
          <p:cNvSpPr/>
          <p:nvPr/>
        </p:nvSpPr>
        <p:spPr>
          <a:xfrm>
            <a:off x="2577078" y="385290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9E2F116C-616E-CEA4-28F4-F149E5535475}"/>
              </a:ext>
            </a:extLst>
          </p:cNvPr>
          <p:cNvSpPr/>
          <p:nvPr/>
        </p:nvSpPr>
        <p:spPr>
          <a:xfrm>
            <a:off x="3871647" y="1292824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56366DF-157D-7588-DB67-890C98FB654A}"/>
              </a:ext>
            </a:extLst>
          </p:cNvPr>
          <p:cNvSpPr/>
          <p:nvPr/>
        </p:nvSpPr>
        <p:spPr>
          <a:xfrm>
            <a:off x="4544587" y="203771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1F09C6-505D-8562-9464-E107C8FBD468}"/>
              </a:ext>
            </a:extLst>
          </p:cNvPr>
          <p:cNvSpPr txBox="1"/>
          <p:nvPr/>
        </p:nvSpPr>
        <p:spPr>
          <a:xfrm>
            <a:off x="2631888" y="416381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E16CFFA-175A-68FD-5A68-4EC5F3EB34A5}"/>
              </a:ext>
            </a:extLst>
          </p:cNvPr>
          <p:cNvSpPr txBox="1"/>
          <p:nvPr/>
        </p:nvSpPr>
        <p:spPr>
          <a:xfrm>
            <a:off x="1279133" y="134644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685164-5DD8-EEAB-9119-B77EB7B72297}"/>
              </a:ext>
            </a:extLst>
          </p:cNvPr>
          <p:cNvSpPr txBox="1"/>
          <p:nvPr/>
        </p:nvSpPr>
        <p:spPr>
          <a:xfrm>
            <a:off x="589061" y="1994899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FEAB27C-44B3-64AA-D9DE-B4AE107E8934}"/>
              </a:ext>
            </a:extLst>
          </p:cNvPr>
          <p:cNvSpPr txBox="1"/>
          <p:nvPr/>
        </p:nvSpPr>
        <p:spPr>
          <a:xfrm>
            <a:off x="1964927" y="202599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FEF6089-81D6-E7F8-58AB-7CB7F8324594}"/>
              </a:ext>
            </a:extLst>
          </p:cNvPr>
          <p:cNvSpPr txBox="1"/>
          <p:nvPr/>
        </p:nvSpPr>
        <p:spPr>
          <a:xfrm>
            <a:off x="228603" y="273216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730FC2C-681F-312A-65CD-59ADDEE5B4A6}"/>
              </a:ext>
            </a:extLst>
          </p:cNvPr>
          <p:cNvSpPr txBox="1"/>
          <p:nvPr/>
        </p:nvSpPr>
        <p:spPr>
          <a:xfrm>
            <a:off x="892569" y="2730031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291C08E-AA89-E9D4-3FA7-59CBF66CDEEB}"/>
              </a:ext>
            </a:extLst>
          </p:cNvPr>
          <p:cNvSpPr txBox="1"/>
          <p:nvPr/>
        </p:nvSpPr>
        <p:spPr>
          <a:xfrm>
            <a:off x="1620316" y="267668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CFBD2D4-BDD1-C106-0E06-F83CC2891B24}"/>
              </a:ext>
            </a:extLst>
          </p:cNvPr>
          <p:cNvSpPr txBox="1"/>
          <p:nvPr/>
        </p:nvSpPr>
        <p:spPr>
          <a:xfrm>
            <a:off x="2224773" y="272661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7D31170-DDC2-51FD-CC3F-332E0DE2ACC5}"/>
              </a:ext>
            </a:extLst>
          </p:cNvPr>
          <p:cNvSpPr txBox="1"/>
          <p:nvPr/>
        </p:nvSpPr>
        <p:spPr>
          <a:xfrm>
            <a:off x="2940113" y="269381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5F6ECCD-8CDA-0E91-CC2F-3CECF31A6743}"/>
              </a:ext>
            </a:extLst>
          </p:cNvPr>
          <p:cNvSpPr txBox="1"/>
          <p:nvPr/>
        </p:nvSpPr>
        <p:spPr>
          <a:xfrm>
            <a:off x="3534279" y="2715533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86A37B5-2E56-F7CA-F0C0-1C144E77D057}"/>
              </a:ext>
            </a:extLst>
          </p:cNvPr>
          <p:cNvSpPr txBox="1"/>
          <p:nvPr/>
        </p:nvSpPr>
        <p:spPr>
          <a:xfrm>
            <a:off x="3267151" y="203527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7B99596-5CEE-785A-287B-E75A514A98B2}"/>
              </a:ext>
            </a:extLst>
          </p:cNvPr>
          <p:cNvSpPr txBox="1"/>
          <p:nvPr/>
        </p:nvSpPr>
        <p:spPr>
          <a:xfrm>
            <a:off x="4575409" y="204627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B5C7EFC-6671-20C6-FA30-183FB9D407EA}"/>
              </a:ext>
            </a:extLst>
          </p:cNvPr>
          <p:cNvSpPr txBox="1"/>
          <p:nvPr/>
        </p:nvSpPr>
        <p:spPr>
          <a:xfrm>
            <a:off x="3904169" y="134418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3F22BFD8-28CD-4B77-159A-6ABEBDE43E36}"/>
              </a:ext>
            </a:extLst>
          </p:cNvPr>
          <p:cNvCxnSpPr>
            <a:stCxn id="9" idx="7"/>
            <a:endCxn id="2" idx="1"/>
          </p:cNvCxnSpPr>
          <p:nvPr/>
        </p:nvCxnSpPr>
        <p:spPr>
          <a:xfrm flipV="1">
            <a:off x="1596964" y="601047"/>
            <a:ext cx="1034924" cy="7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C571901D-57C6-DC89-7B1B-9C6CFA263AF6}"/>
              </a:ext>
            </a:extLst>
          </p:cNvPr>
          <p:cNvCxnSpPr/>
          <p:nvPr/>
        </p:nvCxnSpPr>
        <p:spPr>
          <a:xfrm>
            <a:off x="2940113" y="646244"/>
            <a:ext cx="964056" cy="72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D57C556E-9881-72F9-EBF2-A21E0B56A466}"/>
              </a:ext>
            </a:extLst>
          </p:cNvPr>
          <p:cNvCxnSpPr>
            <a:endCxn id="15" idx="7"/>
          </p:cNvCxnSpPr>
          <p:nvPr/>
        </p:nvCxnSpPr>
        <p:spPr>
          <a:xfrm flipH="1">
            <a:off x="872638" y="1713517"/>
            <a:ext cx="457865" cy="2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8C6A22FC-C421-7F37-1112-F2ED90F3F519}"/>
              </a:ext>
            </a:extLst>
          </p:cNvPr>
          <p:cNvCxnSpPr/>
          <p:nvPr/>
        </p:nvCxnSpPr>
        <p:spPr>
          <a:xfrm>
            <a:off x="1596964" y="1551656"/>
            <a:ext cx="490404" cy="48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78FCFAD4-97B2-7C44-C959-648355E72C65}"/>
              </a:ext>
            </a:extLst>
          </p:cNvPr>
          <p:cNvCxnSpPr>
            <a:stCxn id="30" idx="0"/>
          </p:cNvCxnSpPr>
          <p:nvPr/>
        </p:nvCxnSpPr>
        <p:spPr>
          <a:xfrm flipV="1">
            <a:off x="3534279" y="1633591"/>
            <a:ext cx="441820" cy="40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6F5622B-5E47-48B7-4B51-E33FC2BBEDC2}"/>
              </a:ext>
            </a:extLst>
          </p:cNvPr>
          <p:cNvCxnSpPr>
            <a:cxnSpLocks/>
          </p:cNvCxnSpPr>
          <p:nvPr/>
        </p:nvCxnSpPr>
        <p:spPr>
          <a:xfrm flipH="1" flipV="1">
            <a:off x="4220969" y="1623317"/>
            <a:ext cx="580472" cy="41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732668C4-6B47-C11C-D108-4023F2E5E074}"/>
              </a:ext>
            </a:extLst>
          </p:cNvPr>
          <p:cNvCxnSpPr>
            <a:endCxn id="10" idx="0"/>
          </p:cNvCxnSpPr>
          <p:nvPr/>
        </p:nvCxnSpPr>
        <p:spPr>
          <a:xfrm flipH="1">
            <a:off x="409256" y="2357915"/>
            <a:ext cx="325348" cy="28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81917561-F84A-292C-D96D-FB7AB9BEE7A4}"/>
              </a:ext>
            </a:extLst>
          </p:cNvPr>
          <p:cNvCxnSpPr/>
          <p:nvPr/>
        </p:nvCxnSpPr>
        <p:spPr>
          <a:xfrm>
            <a:off x="734604" y="2354757"/>
            <a:ext cx="307367" cy="37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C1060A12-7855-B228-3254-9EDCD3A26BE7}"/>
              </a:ext>
            </a:extLst>
          </p:cNvPr>
          <p:cNvCxnSpPr>
            <a:endCxn id="12" idx="0"/>
          </p:cNvCxnSpPr>
          <p:nvPr/>
        </p:nvCxnSpPr>
        <p:spPr>
          <a:xfrm flipH="1">
            <a:off x="1792840" y="2395322"/>
            <a:ext cx="195209" cy="25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CD562C33-4AC5-4F2D-30B1-06508F61E068}"/>
              </a:ext>
            </a:extLst>
          </p:cNvPr>
          <p:cNvCxnSpPr>
            <a:cxnSpLocks/>
          </p:cNvCxnSpPr>
          <p:nvPr/>
        </p:nvCxnSpPr>
        <p:spPr>
          <a:xfrm>
            <a:off x="2211507" y="2364500"/>
            <a:ext cx="259846" cy="33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42102237-DEA3-E2A7-12FF-7703208D49A6}"/>
              </a:ext>
            </a:extLst>
          </p:cNvPr>
          <p:cNvCxnSpPr>
            <a:stCxn id="7" idx="0"/>
          </p:cNvCxnSpPr>
          <p:nvPr/>
        </p:nvCxnSpPr>
        <p:spPr>
          <a:xfrm flipV="1">
            <a:off x="3094225" y="2395322"/>
            <a:ext cx="327916" cy="26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40B16266-C8EA-213B-3932-74D4D657527F}"/>
              </a:ext>
            </a:extLst>
          </p:cNvPr>
          <p:cNvCxnSpPr>
            <a:stCxn id="16" idx="4"/>
            <a:endCxn id="8" idx="0"/>
          </p:cNvCxnSpPr>
          <p:nvPr/>
        </p:nvCxnSpPr>
        <p:spPr>
          <a:xfrm>
            <a:off x="3426422" y="2426413"/>
            <a:ext cx="282538" cy="23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8B4BEA87-BC4C-C59F-3A79-A3A2EFBE72C9}"/>
              </a:ext>
            </a:extLst>
          </p:cNvPr>
          <p:cNvSpPr/>
          <p:nvPr/>
        </p:nvSpPr>
        <p:spPr>
          <a:xfrm>
            <a:off x="7858020" y="1457208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755BC4C1-CA12-07EA-5B7A-E78A758AD327}"/>
              </a:ext>
            </a:extLst>
          </p:cNvPr>
          <p:cNvSpPr/>
          <p:nvPr/>
        </p:nvSpPr>
        <p:spPr>
          <a:xfrm>
            <a:off x="6808346" y="2791137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A1B1767C-C221-4146-F806-FEDF813CA8D7}"/>
              </a:ext>
            </a:extLst>
          </p:cNvPr>
          <p:cNvSpPr/>
          <p:nvPr/>
        </p:nvSpPr>
        <p:spPr>
          <a:xfrm>
            <a:off x="7453903" y="282024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2167E4C5-64DF-8BB3-F122-F112D1FCEB83}"/>
              </a:ext>
            </a:extLst>
          </p:cNvPr>
          <p:cNvSpPr/>
          <p:nvPr/>
        </p:nvSpPr>
        <p:spPr>
          <a:xfrm>
            <a:off x="8191930" y="279799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2A4757EA-9CF8-AFF8-D51A-1E73D58250C4}"/>
              </a:ext>
            </a:extLst>
          </p:cNvPr>
          <p:cNvSpPr/>
          <p:nvPr/>
        </p:nvSpPr>
        <p:spPr>
          <a:xfrm>
            <a:off x="8775839" y="281682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7B5C30BC-4310-6B15-FBDB-845EBF1070F9}"/>
              </a:ext>
            </a:extLst>
          </p:cNvPr>
          <p:cNvSpPr/>
          <p:nvPr/>
        </p:nvSpPr>
        <p:spPr>
          <a:xfrm>
            <a:off x="9493315" y="281511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FE26BF71-D334-D535-EE6E-01CE1F222A0D}"/>
              </a:ext>
            </a:extLst>
          </p:cNvPr>
          <p:cNvSpPr/>
          <p:nvPr/>
        </p:nvSpPr>
        <p:spPr>
          <a:xfrm>
            <a:off x="10108050" y="281340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C0AF5A89-16A7-E406-3805-75F548F83CA2}"/>
              </a:ext>
            </a:extLst>
          </p:cNvPr>
          <p:cNvSpPr/>
          <p:nvPr/>
        </p:nvSpPr>
        <p:spPr>
          <a:xfrm>
            <a:off x="7133694" y="207880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0AC65D11-8741-CD26-AA60-FBA78BB33820}"/>
              </a:ext>
            </a:extLst>
          </p:cNvPr>
          <p:cNvSpPr/>
          <p:nvPr/>
        </p:nvSpPr>
        <p:spPr>
          <a:xfrm>
            <a:off x="9825512" y="214729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29930D3F-5DFB-B59F-DE01-8043C4751B41}"/>
              </a:ext>
            </a:extLst>
          </p:cNvPr>
          <p:cNvSpPr/>
          <p:nvPr/>
        </p:nvSpPr>
        <p:spPr>
          <a:xfrm>
            <a:off x="8486458" y="213702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A4025A95-E37F-4F83-4989-546F6CE62098}"/>
              </a:ext>
            </a:extLst>
          </p:cNvPr>
          <p:cNvSpPr/>
          <p:nvPr/>
        </p:nvSpPr>
        <p:spPr>
          <a:xfrm>
            <a:off x="9171377" y="537690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90CA00AD-C19A-D6C6-E096-E864CDAE98B2}"/>
              </a:ext>
            </a:extLst>
          </p:cNvPr>
          <p:cNvSpPr/>
          <p:nvPr/>
        </p:nvSpPr>
        <p:spPr>
          <a:xfrm>
            <a:off x="10465946" y="1445224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08974164-744B-FBEA-CF94-EE197E3CC267}"/>
              </a:ext>
            </a:extLst>
          </p:cNvPr>
          <p:cNvSpPr/>
          <p:nvPr/>
        </p:nvSpPr>
        <p:spPr>
          <a:xfrm>
            <a:off x="11138886" y="219011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1F94DAB-AB21-50BF-CEAB-D0F7EDADF10C}"/>
              </a:ext>
            </a:extLst>
          </p:cNvPr>
          <p:cNvSpPr txBox="1"/>
          <p:nvPr/>
        </p:nvSpPr>
        <p:spPr>
          <a:xfrm>
            <a:off x="9226187" y="568781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  <a:endParaRPr lang="en-IN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EADD09DA-29A8-7D33-3F82-3396865A443E}"/>
              </a:ext>
            </a:extLst>
          </p:cNvPr>
          <p:cNvSpPr txBox="1"/>
          <p:nvPr/>
        </p:nvSpPr>
        <p:spPr>
          <a:xfrm>
            <a:off x="7924802" y="151939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endParaRPr lang="en-IN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B0F7FC3-23AA-C881-38FB-106E2F77B067}"/>
              </a:ext>
            </a:extLst>
          </p:cNvPr>
          <p:cNvSpPr txBox="1"/>
          <p:nvPr/>
        </p:nvSpPr>
        <p:spPr>
          <a:xfrm>
            <a:off x="7183360" y="2147299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  <a:endParaRPr lang="en-IN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4F67544-71EF-C4F1-4570-164E91F15440}"/>
              </a:ext>
            </a:extLst>
          </p:cNvPr>
          <p:cNvSpPr txBox="1"/>
          <p:nvPr/>
        </p:nvSpPr>
        <p:spPr>
          <a:xfrm>
            <a:off x="8507856" y="217839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C6A231EE-D1BB-D377-FF4D-53DEAD86D36E}"/>
              </a:ext>
            </a:extLst>
          </p:cNvPr>
          <p:cNvSpPr txBox="1"/>
          <p:nvPr/>
        </p:nvSpPr>
        <p:spPr>
          <a:xfrm>
            <a:off x="6822902" y="288456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2A7CD0F2-D8D8-211D-7381-6C0AD63BA0C7}"/>
              </a:ext>
            </a:extLst>
          </p:cNvPr>
          <p:cNvSpPr txBox="1"/>
          <p:nvPr/>
        </p:nvSpPr>
        <p:spPr>
          <a:xfrm>
            <a:off x="7486868" y="2882431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20B90B7F-4152-3C2D-3F3D-B7AB5F201E4F}"/>
              </a:ext>
            </a:extLst>
          </p:cNvPr>
          <p:cNvSpPr txBox="1"/>
          <p:nvPr/>
        </p:nvSpPr>
        <p:spPr>
          <a:xfrm>
            <a:off x="8214615" y="282908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21A8AC6-B9D9-8775-F7A4-3CC74E2ADC68}"/>
              </a:ext>
            </a:extLst>
          </p:cNvPr>
          <p:cNvSpPr txBox="1"/>
          <p:nvPr/>
        </p:nvSpPr>
        <p:spPr>
          <a:xfrm>
            <a:off x="8819072" y="287901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3205575-40BE-B1B3-6683-15F155AD6455}"/>
              </a:ext>
            </a:extLst>
          </p:cNvPr>
          <p:cNvSpPr txBox="1"/>
          <p:nvPr/>
        </p:nvSpPr>
        <p:spPr>
          <a:xfrm>
            <a:off x="9534412" y="284621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6733CF25-C425-C1D9-02BC-22F4D6A166BF}"/>
              </a:ext>
            </a:extLst>
          </p:cNvPr>
          <p:cNvSpPr txBox="1"/>
          <p:nvPr/>
        </p:nvSpPr>
        <p:spPr>
          <a:xfrm>
            <a:off x="10128578" y="2867933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07271573-CA59-F146-74C7-815E6BC78B0E}"/>
              </a:ext>
            </a:extLst>
          </p:cNvPr>
          <p:cNvSpPr txBox="1"/>
          <p:nvPr/>
        </p:nvSpPr>
        <p:spPr>
          <a:xfrm>
            <a:off x="9861450" y="218767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13BCA1F-9EF4-B252-5DA2-B637AE9169BF}"/>
              </a:ext>
            </a:extLst>
          </p:cNvPr>
          <p:cNvSpPr txBox="1"/>
          <p:nvPr/>
        </p:nvSpPr>
        <p:spPr>
          <a:xfrm>
            <a:off x="11169708" y="2198672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86E7DACC-2E23-4DBE-A97A-49E590CAECC0}"/>
              </a:ext>
            </a:extLst>
          </p:cNvPr>
          <p:cNvSpPr txBox="1"/>
          <p:nvPr/>
        </p:nvSpPr>
        <p:spPr>
          <a:xfrm>
            <a:off x="10498468" y="149658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  <a:endParaRPr lang="en-IN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A5C0164A-2CE9-180A-3838-BF50FAFC5100}"/>
              </a:ext>
            </a:extLst>
          </p:cNvPr>
          <p:cNvCxnSpPr>
            <a:stCxn id="68" idx="7"/>
            <a:endCxn id="81" idx="1"/>
          </p:cNvCxnSpPr>
          <p:nvPr/>
        </p:nvCxnSpPr>
        <p:spPr>
          <a:xfrm flipV="1">
            <a:off x="8191263" y="753447"/>
            <a:ext cx="1034924" cy="7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AC44D48-E093-B585-CB66-394A634F4656}"/>
              </a:ext>
            </a:extLst>
          </p:cNvPr>
          <p:cNvCxnSpPr/>
          <p:nvPr/>
        </p:nvCxnSpPr>
        <p:spPr>
          <a:xfrm>
            <a:off x="9534412" y="798644"/>
            <a:ext cx="964056" cy="72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3C748CAB-5057-1191-E52D-944EB02EE356}"/>
              </a:ext>
            </a:extLst>
          </p:cNvPr>
          <p:cNvCxnSpPr>
            <a:endCxn id="75" idx="7"/>
          </p:cNvCxnSpPr>
          <p:nvPr/>
        </p:nvCxnSpPr>
        <p:spPr>
          <a:xfrm flipH="1">
            <a:off x="7466937" y="1865917"/>
            <a:ext cx="457865" cy="2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0DF11F71-98E4-28A7-017F-140B1D22D8EE}"/>
              </a:ext>
            </a:extLst>
          </p:cNvPr>
          <p:cNvCxnSpPr/>
          <p:nvPr/>
        </p:nvCxnSpPr>
        <p:spPr>
          <a:xfrm>
            <a:off x="8191263" y="1704056"/>
            <a:ext cx="490404" cy="48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18125F6A-5669-C9EF-06E1-577C098B6E39}"/>
              </a:ext>
            </a:extLst>
          </p:cNvPr>
          <p:cNvCxnSpPr>
            <a:stCxn id="91" idx="0"/>
          </p:cNvCxnSpPr>
          <p:nvPr/>
        </p:nvCxnSpPr>
        <p:spPr>
          <a:xfrm flipV="1">
            <a:off x="10128578" y="1785991"/>
            <a:ext cx="441820" cy="40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E8E3D2D2-27F6-9B5D-29BE-8CDE16AB5F09}"/>
              </a:ext>
            </a:extLst>
          </p:cNvPr>
          <p:cNvCxnSpPr>
            <a:cxnSpLocks/>
          </p:cNvCxnSpPr>
          <p:nvPr/>
        </p:nvCxnSpPr>
        <p:spPr>
          <a:xfrm flipH="1" flipV="1">
            <a:off x="10815268" y="1775717"/>
            <a:ext cx="580472" cy="41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7E5E2EB9-5D60-A284-67DE-D635F1DE1C01}"/>
              </a:ext>
            </a:extLst>
          </p:cNvPr>
          <p:cNvCxnSpPr>
            <a:endCxn id="69" idx="0"/>
          </p:cNvCxnSpPr>
          <p:nvPr/>
        </p:nvCxnSpPr>
        <p:spPr>
          <a:xfrm flipH="1">
            <a:off x="7003555" y="2510315"/>
            <a:ext cx="325348" cy="28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2EB9341F-EBF5-B8A8-C500-77942033CA07}"/>
              </a:ext>
            </a:extLst>
          </p:cNvPr>
          <p:cNvCxnSpPr/>
          <p:nvPr/>
        </p:nvCxnSpPr>
        <p:spPr>
          <a:xfrm>
            <a:off x="7328903" y="2507157"/>
            <a:ext cx="307367" cy="37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9B4BC4BB-1600-D96E-6262-7D974FCAB317}"/>
              </a:ext>
            </a:extLst>
          </p:cNvPr>
          <p:cNvCxnSpPr>
            <a:endCxn id="71" idx="0"/>
          </p:cNvCxnSpPr>
          <p:nvPr/>
        </p:nvCxnSpPr>
        <p:spPr>
          <a:xfrm flipH="1">
            <a:off x="8387139" y="2547722"/>
            <a:ext cx="195209" cy="25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4BD6C094-E94A-EC2E-1067-10A76153B674}"/>
              </a:ext>
            </a:extLst>
          </p:cNvPr>
          <p:cNvCxnSpPr>
            <a:cxnSpLocks/>
          </p:cNvCxnSpPr>
          <p:nvPr/>
        </p:nvCxnSpPr>
        <p:spPr>
          <a:xfrm>
            <a:off x="8805806" y="2516900"/>
            <a:ext cx="259846" cy="33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DE4A814C-95F1-FB9A-06B3-16D95231E8D0}"/>
              </a:ext>
            </a:extLst>
          </p:cNvPr>
          <p:cNvCxnSpPr>
            <a:stCxn id="73" idx="0"/>
          </p:cNvCxnSpPr>
          <p:nvPr/>
        </p:nvCxnSpPr>
        <p:spPr>
          <a:xfrm flipV="1">
            <a:off x="9688524" y="2547722"/>
            <a:ext cx="327916" cy="26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ACE18EFE-2166-1E8C-5A4E-6A3F64C05E0B}"/>
              </a:ext>
            </a:extLst>
          </p:cNvPr>
          <p:cNvCxnSpPr>
            <a:stCxn id="76" idx="4"/>
            <a:endCxn id="74" idx="0"/>
          </p:cNvCxnSpPr>
          <p:nvPr/>
        </p:nvCxnSpPr>
        <p:spPr>
          <a:xfrm>
            <a:off x="10020721" y="2578813"/>
            <a:ext cx="282538" cy="23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xmlns="" id="{886B6E39-3370-7E44-F8C6-83B8CA513F73}"/>
              </a:ext>
            </a:extLst>
          </p:cNvPr>
          <p:cNvSpPr/>
          <p:nvPr/>
        </p:nvSpPr>
        <p:spPr>
          <a:xfrm>
            <a:off x="1416121" y="4601092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3C93383E-4DD0-2AFF-389F-05DF28A7EE3F}"/>
              </a:ext>
            </a:extLst>
          </p:cNvPr>
          <p:cNvSpPr/>
          <p:nvPr/>
        </p:nvSpPr>
        <p:spPr>
          <a:xfrm>
            <a:off x="366447" y="5935021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8FEC0121-28A8-37D1-7907-B9ACBE5B9616}"/>
              </a:ext>
            </a:extLst>
          </p:cNvPr>
          <p:cNvSpPr/>
          <p:nvPr/>
        </p:nvSpPr>
        <p:spPr>
          <a:xfrm>
            <a:off x="1012004" y="596413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xmlns="" id="{6D6D163A-7B5E-DCB9-751A-AF7B83FD3344}"/>
              </a:ext>
            </a:extLst>
          </p:cNvPr>
          <p:cNvSpPr/>
          <p:nvPr/>
        </p:nvSpPr>
        <p:spPr>
          <a:xfrm>
            <a:off x="1750031" y="594187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xmlns="" id="{ADDDEBED-9201-2469-CAC8-94DA8618B71D}"/>
              </a:ext>
            </a:extLst>
          </p:cNvPr>
          <p:cNvSpPr/>
          <p:nvPr/>
        </p:nvSpPr>
        <p:spPr>
          <a:xfrm>
            <a:off x="2333940" y="596071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xmlns="" id="{9071431A-BEF6-D59D-D6C2-1649F7FB9274}"/>
              </a:ext>
            </a:extLst>
          </p:cNvPr>
          <p:cNvSpPr/>
          <p:nvPr/>
        </p:nvSpPr>
        <p:spPr>
          <a:xfrm>
            <a:off x="3051416" y="595900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xmlns="" id="{1DA7E099-22BD-FBA7-43C2-7CD0FC83925C}"/>
              </a:ext>
            </a:extLst>
          </p:cNvPr>
          <p:cNvSpPr/>
          <p:nvPr/>
        </p:nvSpPr>
        <p:spPr>
          <a:xfrm>
            <a:off x="3666151" y="595729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xmlns="" id="{D3F06032-C369-E8D8-AEE6-12C91FB28287}"/>
              </a:ext>
            </a:extLst>
          </p:cNvPr>
          <p:cNvSpPr/>
          <p:nvPr/>
        </p:nvSpPr>
        <p:spPr>
          <a:xfrm>
            <a:off x="691795" y="5222685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xmlns="" id="{AC6463D0-A952-D9B1-3906-A9625A5642C9}"/>
              </a:ext>
            </a:extLst>
          </p:cNvPr>
          <p:cNvSpPr/>
          <p:nvPr/>
        </p:nvSpPr>
        <p:spPr>
          <a:xfrm>
            <a:off x="3383613" y="529118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xmlns="" id="{F53C4B4D-F0C6-7DC8-132F-F59B800A9BB6}"/>
              </a:ext>
            </a:extLst>
          </p:cNvPr>
          <p:cNvSpPr/>
          <p:nvPr/>
        </p:nvSpPr>
        <p:spPr>
          <a:xfrm>
            <a:off x="2044559" y="5280909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70813467-9710-CE78-337B-0F8103D7EF06}"/>
              </a:ext>
            </a:extLst>
          </p:cNvPr>
          <p:cNvSpPr/>
          <p:nvPr/>
        </p:nvSpPr>
        <p:spPr>
          <a:xfrm>
            <a:off x="2729478" y="3681574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0655CA6C-8933-D18A-5ECF-72B60DD9D4D3}"/>
              </a:ext>
            </a:extLst>
          </p:cNvPr>
          <p:cNvSpPr/>
          <p:nvPr/>
        </p:nvSpPr>
        <p:spPr>
          <a:xfrm>
            <a:off x="4024047" y="4589108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4E755932-02A1-CF32-E8D6-C1309F9E0146}"/>
              </a:ext>
            </a:extLst>
          </p:cNvPr>
          <p:cNvSpPr/>
          <p:nvPr/>
        </p:nvSpPr>
        <p:spPr>
          <a:xfrm>
            <a:off x="4696987" y="5334003"/>
            <a:ext cx="390418" cy="431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0EA23BB2-0FA9-96BB-50BD-CF9773625788}"/>
              </a:ext>
            </a:extLst>
          </p:cNvPr>
          <p:cNvSpPr txBox="1"/>
          <p:nvPr/>
        </p:nvSpPr>
        <p:spPr>
          <a:xfrm>
            <a:off x="2743192" y="371266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  <a:endParaRPr lang="en-IN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9E62E125-B566-B3C6-CF7D-97098EAEAF13}"/>
              </a:ext>
            </a:extLst>
          </p:cNvPr>
          <p:cNvSpPr txBox="1"/>
          <p:nvPr/>
        </p:nvSpPr>
        <p:spPr>
          <a:xfrm>
            <a:off x="1431533" y="4653000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endParaRPr lang="en-IN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153CA0D9-1EDA-C8F6-0369-639EFBE57BA0}"/>
              </a:ext>
            </a:extLst>
          </p:cNvPr>
          <p:cNvSpPr txBox="1"/>
          <p:nvPr/>
        </p:nvSpPr>
        <p:spPr>
          <a:xfrm>
            <a:off x="741461" y="5291183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  <a:endParaRPr lang="en-IN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026A1D76-E91E-69DC-F6C0-B4829DC1FF08}"/>
              </a:ext>
            </a:extLst>
          </p:cNvPr>
          <p:cNvSpPr txBox="1"/>
          <p:nvPr/>
        </p:nvSpPr>
        <p:spPr>
          <a:xfrm>
            <a:off x="2076231" y="532227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936DCB81-3CE5-DA84-332C-B1E21B48A7D6}"/>
              </a:ext>
            </a:extLst>
          </p:cNvPr>
          <p:cNvSpPr txBox="1"/>
          <p:nvPr/>
        </p:nvSpPr>
        <p:spPr>
          <a:xfrm>
            <a:off x="381003" y="602844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3266C68E-2B72-15D6-16CE-536064F6C1C7}"/>
              </a:ext>
            </a:extLst>
          </p:cNvPr>
          <p:cNvSpPr txBox="1"/>
          <p:nvPr/>
        </p:nvSpPr>
        <p:spPr>
          <a:xfrm>
            <a:off x="1044969" y="6026315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38B7E6B8-9B00-6F22-829D-DEDF979A2CBF}"/>
              </a:ext>
            </a:extLst>
          </p:cNvPr>
          <p:cNvSpPr txBox="1"/>
          <p:nvPr/>
        </p:nvSpPr>
        <p:spPr>
          <a:xfrm>
            <a:off x="1772716" y="597296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209250C6-90B3-F960-67A8-B8CDE63008AD}"/>
              </a:ext>
            </a:extLst>
          </p:cNvPr>
          <p:cNvSpPr txBox="1"/>
          <p:nvPr/>
        </p:nvSpPr>
        <p:spPr>
          <a:xfrm>
            <a:off x="2377173" y="602289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C698D56B-1A7A-8AAE-DA33-CAC95FBBD072}"/>
              </a:ext>
            </a:extLst>
          </p:cNvPr>
          <p:cNvSpPr txBox="1"/>
          <p:nvPr/>
        </p:nvSpPr>
        <p:spPr>
          <a:xfrm>
            <a:off x="3092513" y="599009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F1817BBA-AA90-B0E3-C90A-E0E1B229743B}"/>
              </a:ext>
            </a:extLst>
          </p:cNvPr>
          <p:cNvSpPr txBox="1"/>
          <p:nvPr/>
        </p:nvSpPr>
        <p:spPr>
          <a:xfrm>
            <a:off x="3686679" y="6011817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3DF4C22C-FD9B-288E-83C2-2BA545302AEE}"/>
              </a:ext>
            </a:extLst>
          </p:cNvPr>
          <p:cNvSpPr txBox="1"/>
          <p:nvPr/>
        </p:nvSpPr>
        <p:spPr>
          <a:xfrm>
            <a:off x="3419551" y="5331554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8CF41525-4C60-6365-B4BC-B749A9091834}"/>
              </a:ext>
            </a:extLst>
          </p:cNvPr>
          <p:cNvSpPr txBox="1"/>
          <p:nvPr/>
        </p:nvSpPr>
        <p:spPr>
          <a:xfrm>
            <a:off x="4727809" y="5342556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endParaRPr lang="en-IN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68F99044-2338-A817-74DC-0D7D6AD501BC}"/>
              </a:ext>
            </a:extLst>
          </p:cNvPr>
          <p:cNvSpPr txBox="1"/>
          <p:nvPr/>
        </p:nvSpPr>
        <p:spPr>
          <a:xfrm>
            <a:off x="4056569" y="4640469"/>
            <a:ext cx="5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  <a:endParaRPr lang="en-IN" b="1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BDF9681F-DB6E-58A4-0B55-05872DE859E2}"/>
              </a:ext>
            </a:extLst>
          </p:cNvPr>
          <p:cNvCxnSpPr>
            <a:stCxn id="106" idx="7"/>
            <a:endCxn id="119" idx="1"/>
          </p:cNvCxnSpPr>
          <p:nvPr/>
        </p:nvCxnSpPr>
        <p:spPr>
          <a:xfrm flipV="1">
            <a:off x="1749364" y="3897331"/>
            <a:ext cx="993828" cy="7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16371E94-42BF-4D47-6509-5093C16FD708}"/>
              </a:ext>
            </a:extLst>
          </p:cNvPr>
          <p:cNvCxnSpPr/>
          <p:nvPr/>
        </p:nvCxnSpPr>
        <p:spPr>
          <a:xfrm>
            <a:off x="3092513" y="3942528"/>
            <a:ext cx="964056" cy="72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19435470-A189-2C9A-E453-004AD556B2A1}"/>
              </a:ext>
            </a:extLst>
          </p:cNvPr>
          <p:cNvCxnSpPr>
            <a:endCxn id="113" idx="7"/>
          </p:cNvCxnSpPr>
          <p:nvPr/>
        </p:nvCxnSpPr>
        <p:spPr>
          <a:xfrm flipH="1">
            <a:off x="1025038" y="5009801"/>
            <a:ext cx="457865" cy="2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AD58AA5B-EC07-171F-6FCE-C3FEF3EDD274}"/>
              </a:ext>
            </a:extLst>
          </p:cNvPr>
          <p:cNvCxnSpPr/>
          <p:nvPr/>
        </p:nvCxnSpPr>
        <p:spPr>
          <a:xfrm>
            <a:off x="1749364" y="4847940"/>
            <a:ext cx="490404" cy="48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xmlns="" id="{8460AE72-339C-6431-49E3-3B945F44A06D}"/>
              </a:ext>
            </a:extLst>
          </p:cNvPr>
          <p:cNvCxnSpPr>
            <a:stCxn id="129" idx="0"/>
          </p:cNvCxnSpPr>
          <p:nvPr/>
        </p:nvCxnSpPr>
        <p:spPr>
          <a:xfrm flipV="1">
            <a:off x="3686679" y="4929875"/>
            <a:ext cx="441820" cy="40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xmlns="" id="{722E31A5-7DC1-6E00-D196-0C0423E1C399}"/>
              </a:ext>
            </a:extLst>
          </p:cNvPr>
          <p:cNvCxnSpPr>
            <a:cxnSpLocks/>
          </p:cNvCxnSpPr>
          <p:nvPr/>
        </p:nvCxnSpPr>
        <p:spPr>
          <a:xfrm flipH="1" flipV="1">
            <a:off x="4373369" y="4919601"/>
            <a:ext cx="580472" cy="41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CED05B95-A2A1-7D06-0354-F408D7B7A8E6}"/>
              </a:ext>
            </a:extLst>
          </p:cNvPr>
          <p:cNvCxnSpPr>
            <a:endCxn id="107" idx="0"/>
          </p:cNvCxnSpPr>
          <p:nvPr/>
        </p:nvCxnSpPr>
        <p:spPr>
          <a:xfrm flipH="1">
            <a:off x="561656" y="5654199"/>
            <a:ext cx="325348" cy="28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F6420C56-F854-6B6A-40D8-278D8DCD6446}"/>
              </a:ext>
            </a:extLst>
          </p:cNvPr>
          <p:cNvCxnSpPr/>
          <p:nvPr/>
        </p:nvCxnSpPr>
        <p:spPr>
          <a:xfrm>
            <a:off x="887004" y="5651041"/>
            <a:ext cx="307367" cy="37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xmlns="" id="{5FE2B86D-FBC2-9A80-F662-C511F4B3880F}"/>
              </a:ext>
            </a:extLst>
          </p:cNvPr>
          <p:cNvCxnSpPr>
            <a:endCxn id="109" idx="0"/>
          </p:cNvCxnSpPr>
          <p:nvPr/>
        </p:nvCxnSpPr>
        <p:spPr>
          <a:xfrm flipH="1">
            <a:off x="1945240" y="5691606"/>
            <a:ext cx="195209" cy="25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CCF99F60-784D-6B6E-97AC-59E0B5095959}"/>
              </a:ext>
            </a:extLst>
          </p:cNvPr>
          <p:cNvCxnSpPr>
            <a:cxnSpLocks/>
          </p:cNvCxnSpPr>
          <p:nvPr/>
        </p:nvCxnSpPr>
        <p:spPr>
          <a:xfrm>
            <a:off x="2363907" y="5660784"/>
            <a:ext cx="259846" cy="33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xmlns="" id="{25188357-7925-86C6-8D03-07FEC2B2BBC5}"/>
              </a:ext>
            </a:extLst>
          </p:cNvPr>
          <p:cNvCxnSpPr>
            <a:stCxn id="111" idx="0"/>
          </p:cNvCxnSpPr>
          <p:nvPr/>
        </p:nvCxnSpPr>
        <p:spPr>
          <a:xfrm flipV="1">
            <a:off x="3246625" y="5691606"/>
            <a:ext cx="327916" cy="26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xmlns="" id="{DF15F8D2-6CD4-0F47-C58E-64A880FC0DB8}"/>
              </a:ext>
            </a:extLst>
          </p:cNvPr>
          <p:cNvCxnSpPr>
            <a:stCxn id="114" idx="4"/>
            <a:endCxn id="112" idx="0"/>
          </p:cNvCxnSpPr>
          <p:nvPr/>
        </p:nvCxnSpPr>
        <p:spPr>
          <a:xfrm>
            <a:off x="3578822" y="5722697"/>
            <a:ext cx="282538" cy="23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92771E-04C9-350B-0E03-21E9B9CD6E9D}"/>
              </a:ext>
            </a:extLst>
          </p:cNvPr>
          <p:cNvSpPr txBox="1"/>
          <p:nvPr/>
        </p:nvSpPr>
        <p:spPr>
          <a:xfrm>
            <a:off x="228603" y="256854"/>
            <a:ext cx="146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STEP-9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C16D2720-63D8-EAD3-6957-BF0355F57786}"/>
              </a:ext>
            </a:extLst>
          </p:cNvPr>
          <p:cNvSpPr txBox="1"/>
          <p:nvPr/>
        </p:nvSpPr>
        <p:spPr>
          <a:xfrm>
            <a:off x="7069047" y="306780"/>
            <a:ext cx="146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STEP-10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A858447E-B9A9-EE68-1121-A1A586E6502F}"/>
              </a:ext>
            </a:extLst>
          </p:cNvPr>
          <p:cNvSpPr txBox="1"/>
          <p:nvPr/>
        </p:nvSpPr>
        <p:spPr>
          <a:xfrm>
            <a:off x="551806" y="3724654"/>
            <a:ext cx="146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STEP-11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3D9B3996-B1F4-35BD-D004-BB11511EA1F1}"/>
              </a:ext>
            </a:extLst>
          </p:cNvPr>
          <p:cNvSpPr txBox="1"/>
          <p:nvPr/>
        </p:nvSpPr>
        <p:spPr>
          <a:xfrm flipH="1" flipV="1">
            <a:off x="4294587" y="1129061"/>
            <a:ext cx="1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285A3F1F-D490-FB10-CE4D-18D01061CBD5}"/>
              </a:ext>
            </a:extLst>
          </p:cNvPr>
          <p:cNvSpPr txBox="1"/>
          <p:nvPr/>
        </p:nvSpPr>
        <p:spPr>
          <a:xfrm flipH="1" flipV="1">
            <a:off x="10293803" y="2103946"/>
            <a:ext cx="1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5B9CBCDB-B438-D4D4-C9DF-51D8DF5D8291}"/>
              </a:ext>
            </a:extLst>
          </p:cNvPr>
          <p:cNvSpPr txBox="1"/>
          <p:nvPr/>
        </p:nvSpPr>
        <p:spPr>
          <a:xfrm>
            <a:off x="4215844" y="3725344"/>
            <a:ext cx="189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TOTAL 7 marks if STEP-11 is correct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490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208</Words>
  <Application>Microsoft Office PowerPoint</Application>
  <PresentationFormat>Custom</PresentationFormat>
  <Paragraphs>173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Question-2</vt:lpstr>
      <vt:lpstr>Slide 2</vt:lpstr>
      <vt:lpstr>Question-3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Admin</cp:lastModifiedBy>
  <cp:revision>9</cp:revision>
  <dcterms:created xsi:type="dcterms:W3CDTF">2022-08-01T14:59:27Z</dcterms:created>
  <dcterms:modified xsi:type="dcterms:W3CDTF">2022-08-05T04:58:49Z</dcterms:modified>
</cp:coreProperties>
</file>