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9" r:id="rId6"/>
    <p:sldId id="270" r:id="rId7"/>
    <p:sldId id="258" r:id="rId8"/>
    <p:sldId id="259" r:id="rId9"/>
    <p:sldId id="266" r:id="rId10"/>
    <p:sldId id="260" r:id="rId11"/>
    <p:sldId id="265" r:id="rId12"/>
    <p:sldId id="261" r:id="rId13"/>
    <p:sldId id="262" r:id="rId14"/>
    <p:sldId id="264" r:id="rId15"/>
    <p:sldId id="263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FBECEB-BBE7-4FC7-B31D-80C7C1D04072}">
          <p14:sldIdLst>
            <p14:sldId id="257"/>
            <p14:sldId id="269"/>
            <p14:sldId id="270"/>
            <p14:sldId id="258"/>
          </p14:sldIdLst>
        </p14:section>
        <p14:section name="Untitled Section" id="{E5238796-5C87-4E98-B363-5708873F104C}">
          <p14:sldIdLst>
            <p14:sldId id="259"/>
            <p14:sldId id="266"/>
            <p14:sldId id="260"/>
            <p14:sldId id="265"/>
            <p14:sldId id="261"/>
            <p14:sldId id="262"/>
            <p14:sldId id="264"/>
            <p14:sldId id="26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F21C4-54D1-4C27-BBC7-F6FF993C53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2979AA-3FE4-4CCB-9ECA-DB78E22216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Performance measure </a:t>
          </a:r>
        </a:p>
      </dgm:t>
    </dgm:pt>
    <dgm:pt modelId="{C1552EF4-1E1F-4E5A-BD98-B24A25AFC9CF}" type="parTrans" cxnId="{065F54CD-FDA9-4215-982F-477D566EAEEE}">
      <dgm:prSet/>
      <dgm:spPr/>
      <dgm:t>
        <a:bodyPr/>
        <a:lstStyle/>
        <a:p>
          <a:endParaRPr lang="en-US"/>
        </a:p>
      </dgm:t>
    </dgm:pt>
    <dgm:pt modelId="{501741BD-9B18-43D2-91E2-2C17B22EA14F}" type="sibTrans" cxnId="{065F54CD-FDA9-4215-982F-477D566EAEEE}">
      <dgm:prSet/>
      <dgm:spPr/>
      <dgm:t>
        <a:bodyPr/>
        <a:lstStyle/>
        <a:p>
          <a:endParaRPr lang="en-US"/>
        </a:p>
      </dgm:t>
    </dgm:pt>
    <dgm:pt modelId="{87EA390D-BEED-4FB3-B2B8-25E00EE211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Environment</a:t>
          </a:r>
        </a:p>
      </dgm:t>
    </dgm:pt>
    <dgm:pt modelId="{7DA751C2-F192-48FC-A04B-F6CE2F0772EB}" type="parTrans" cxnId="{FB4ABF95-066D-48F8-BA6B-8FC33E5E3E1E}">
      <dgm:prSet/>
      <dgm:spPr/>
      <dgm:t>
        <a:bodyPr/>
        <a:lstStyle/>
        <a:p>
          <a:endParaRPr lang="en-US"/>
        </a:p>
      </dgm:t>
    </dgm:pt>
    <dgm:pt modelId="{486DEB3B-C9AC-40B1-AE8A-30C7AE72D879}" type="sibTrans" cxnId="{FB4ABF95-066D-48F8-BA6B-8FC33E5E3E1E}">
      <dgm:prSet/>
      <dgm:spPr/>
      <dgm:t>
        <a:bodyPr/>
        <a:lstStyle/>
        <a:p>
          <a:endParaRPr lang="en-US"/>
        </a:p>
      </dgm:t>
    </dgm:pt>
    <dgm:pt modelId="{6ED4E9A4-45D3-4986-82E5-BB35383458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Actuator</a:t>
          </a:r>
        </a:p>
      </dgm:t>
    </dgm:pt>
    <dgm:pt modelId="{213F82DB-3108-4194-90B2-DC5CE1010B9F}" type="parTrans" cxnId="{C5FCBFC0-775D-44CA-B898-3D3C8B3A25B4}">
      <dgm:prSet/>
      <dgm:spPr/>
      <dgm:t>
        <a:bodyPr/>
        <a:lstStyle/>
        <a:p>
          <a:endParaRPr lang="en-US"/>
        </a:p>
      </dgm:t>
    </dgm:pt>
    <dgm:pt modelId="{CB175694-395F-482C-89CD-C3D7E84A46A2}" type="sibTrans" cxnId="{C5FCBFC0-775D-44CA-B898-3D3C8B3A25B4}">
      <dgm:prSet/>
      <dgm:spPr/>
      <dgm:t>
        <a:bodyPr/>
        <a:lstStyle/>
        <a:p>
          <a:endParaRPr lang="en-US"/>
        </a:p>
      </dgm:t>
    </dgm:pt>
    <dgm:pt modelId="{ECF2D9CA-20FB-4146-A106-AD4565E8B0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Sensors</a:t>
          </a:r>
        </a:p>
      </dgm:t>
    </dgm:pt>
    <dgm:pt modelId="{611AF3CB-D641-46DA-8FCA-C61FDE6FB66D}" type="parTrans" cxnId="{FF8FF9D8-44BF-47C8-98CA-F53E03CFD77C}">
      <dgm:prSet/>
      <dgm:spPr/>
      <dgm:t>
        <a:bodyPr/>
        <a:lstStyle/>
        <a:p>
          <a:endParaRPr lang="en-US"/>
        </a:p>
      </dgm:t>
    </dgm:pt>
    <dgm:pt modelId="{9A8BDA2D-9401-4050-9115-B59F4BF32DC4}" type="sibTrans" cxnId="{FF8FF9D8-44BF-47C8-98CA-F53E03CFD77C}">
      <dgm:prSet/>
      <dgm:spPr/>
      <dgm:t>
        <a:bodyPr/>
        <a:lstStyle/>
        <a:p>
          <a:endParaRPr lang="en-US"/>
        </a:p>
      </dgm:t>
    </dgm:pt>
    <dgm:pt modelId="{26EEB95F-5246-49A7-9F62-09D4F6CD079A}" type="pres">
      <dgm:prSet presAssocID="{9A8F21C4-54D1-4C27-BBC7-F6FF993C53B1}" presName="root" presStyleCnt="0">
        <dgm:presLayoutVars>
          <dgm:dir/>
          <dgm:resizeHandles val="exact"/>
        </dgm:presLayoutVars>
      </dgm:prSet>
      <dgm:spPr/>
    </dgm:pt>
    <dgm:pt modelId="{C919D05E-BAEA-4A32-882F-4389D1A2B2D6}" type="pres">
      <dgm:prSet presAssocID="{1F2979AA-3FE4-4CCB-9ECA-DB78E22216E1}" presName="compNode" presStyleCnt="0"/>
      <dgm:spPr/>
    </dgm:pt>
    <dgm:pt modelId="{41121435-D624-4AF0-8D09-40EA69ACE0BA}" type="pres">
      <dgm:prSet presAssocID="{1F2979AA-3FE4-4CCB-9ECA-DB78E22216E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4388D5-6800-4560-98DC-FD848A213A6B}" type="pres">
      <dgm:prSet presAssocID="{1F2979AA-3FE4-4CCB-9ECA-DB78E22216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3CECBF-11A6-4EBF-B297-C7C23AFEF0D5}" type="pres">
      <dgm:prSet presAssocID="{1F2979AA-3FE4-4CCB-9ECA-DB78E22216E1}" presName="spaceRect" presStyleCnt="0"/>
      <dgm:spPr/>
    </dgm:pt>
    <dgm:pt modelId="{28F4886B-3654-4D61-9EBD-E2BDDCE27F12}" type="pres">
      <dgm:prSet presAssocID="{1F2979AA-3FE4-4CCB-9ECA-DB78E22216E1}" presName="textRect" presStyleLbl="revTx" presStyleIdx="0" presStyleCnt="4">
        <dgm:presLayoutVars>
          <dgm:chMax val="1"/>
          <dgm:chPref val="1"/>
        </dgm:presLayoutVars>
      </dgm:prSet>
      <dgm:spPr/>
    </dgm:pt>
    <dgm:pt modelId="{08BAC45F-A867-4FA3-BB4F-D0E3ED1D51B6}" type="pres">
      <dgm:prSet presAssocID="{501741BD-9B18-43D2-91E2-2C17B22EA14F}" presName="sibTrans" presStyleCnt="0"/>
      <dgm:spPr/>
    </dgm:pt>
    <dgm:pt modelId="{64B1341B-D4F0-48FB-8515-503D76068531}" type="pres">
      <dgm:prSet presAssocID="{87EA390D-BEED-4FB3-B2B8-25E00EE211E5}" presName="compNode" presStyleCnt="0"/>
      <dgm:spPr/>
    </dgm:pt>
    <dgm:pt modelId="{3A356F8C-BEA0-4D33-ACC8-4C25EAA72ADD}" type="pres">
      <dgm:prSet presAssocID="{87EA390D-BEED-4FB3-B2B8-25E00EE211E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B09C64B-E431-497E-8DC6-880E28C42217}" type="pres">
      <dgm:prSet presAssocID="{87EA390D-BEED-4FB3-B2B8-25E00EE211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C3CFA64A-5BFB-4CE0-8EE3-491326823E8F}" type="pres">
      <dgm:prSet presAssocID="{87EA390D-BEED-4FB3-B2B8-25E00EE211E5}" presName="spaceRect" presStyleCnt="0"/>
      <dgm:spPr/>
    </dgm:pt>
    <dgm:pt modelId="{957AD119-21DA-4360-9CD2-09E24C429554}" type="pres">
      <dgm:prSet presAssocID="{87EA390D-BEED-4FB3-B2B8-25E00EE211E5}" presName="textRect" presStyleLbl="revTx" presStyleIdx="1" presStyleCnt="4">
        <dgm:presLayoutVars>
          <dgm:chMax val="1"/>
          <dgm:chPref val="1"/>
        </dgm:presLayoutVars>
      </dgm:prSet>
      <dgm:spPr/>
    </dgm:pt>
    <dgm:pt modelId="{1DC8128D-5413-4F79-9526-779174CFDA54}" type="pres">
      <dgm:prSet presAssocID="{486DEB3B-C9AC-40B1-AE8A-30C7AE72D879}" presName="sibTrans" presStyleCnt="0"/>
      <dgm:spPr/>
    </dgm:pt>
    <dgm:pt modelId="{C5689B5E-8310-42AF-9E6E-F92D9716C449}" type="pres">
      <dgm:prSet presAssocID="{6ED4E9A4-45D3-4986-82E5-BB3538345836}" presName="compNode" presStyleCnt="0"/>
      <dgm:spPr/>
    </dgm:pt>
    <dgm:pt modelId="{40F9EAE8-2ABB-4990-B84E-4C0FEED3E226}" type="pres">
      <dgm:prSet presAssocID="{6ED4E9A4-45D3-4986-82E5-BB353834583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6773C2-D432-4B42-9952-9458DFB9EA64}" type="pres">
      <dgm:prSet presAssocID="{6ED4E9A4-45D3-4986-82E5-BB35383458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0CFD584-8B6C-4530-9620-51D25C2F28FE}" type="pres">
      <dgm:prSet presAssocID="{6ED4E9A4-45D3-4986-82E5-BB3538345836}" presName="spaceRect" presStyleCnt="0"/>
      <dgm:spPr/>
    </dgm:pt>
    <dgm:pt modelId="{7FF73FBF-D476-45F7-99AD-6FB9944035EF}" type="pres">
      <dgm:prSet presAssocID="{6ED4E9A4-45D3-4986-82E5-BB3538345836}" presName="textRect" presStyleLbl="revTx" presStyleIdx="2" presStyleCnt="4">
        <dgm:presLayoutVars>
          <dgm:chMax val="1"/>
          <dgm:chPref val="1"/>
        </dgm:presLayoutVars>
      </dgm:prSet>
      <dgm:spPr/>
    </dgm:pt>
    <dgm:pt modelId="{60A01CFB-6138-4742-BC68-B6F2455C21D9}" type="pres">
      <dgm:prSet presAssocID="{CB175694-395F-482C-89CD-C3D7E84A46A2}" presName="sibTrans" presStyleCnt="0"/>
      <dgm:spPr/>
    </dgm:pt>
    <dgm:pt modelId="{75FD7550-5EB2-4A6A-A186-800865067A05}" type="pres">
      <dgm:prSet presAssocID="{ECF2D9CA-20FB-4146-A106-AD4565E8B076}" presName="compNode" presStyleCnt="0"/>
      <dgm:spPr/>
    </dgm:pt>
    <dgm:pt modelId="{855408F2-C6EE-4640-8481-1EE0901A4B43}" type="pres">
      <dgm:prSet presAssocID="{ECF2D9CA-20FB-4146-A106-AD4565E8B07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905E1D-6FA1-45CB-9E6F-2C913E997AFD}" type="pres">
      <dgm:prSet presAssocID="{ECF2D9CA-20FB-4146-A106-AD4565E8B0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4E2E01B-C3DC-46C0-B1BD-49330AED303B}" type="pres">
      <dgm:prSet presAssocID="{ECF2D9CA-20FB-4146-A106-AD4565E8B076}" presName="spaceRect" presStyleCnt="0"/>
      <dgm:spPr/>
    </dgm:pt>
    <dgm:pt modelId="{6EA76D0A-4632-4937-8783-8143ACD155F6}" type="pres">
      <dgm:prSet presAssocID="{ECF2D9CA-20FB-4146-A106-AD4565E8B0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8AA456-6968-46E8-A358-9454246334A8}" type="presOf" srcId="{6ED4E9A4-45D3-4986-82E5-BB3538345836}" destId="{7FF73FBF-D476-45F7-99AD-6FB9944035EF}" srcOrd="0" destOrd="0" presId="urn:microsoft.com/office/officeart/2018/5/layout/IconLeafLabelList"/>
    <dgm:cxn modelId="{6AEC5F8A-437D-420B-B40A-2C350F20346D}" type="presOf" srcId="{9A8F21C4-54D1-4C27-BBC7-F6FF993C53B1}" destId="{26EEB95F-5246-49A7-9F62-09D4F6CD079A}" srcOrd="0" destOrd="0" presId="urn:microsoft.com/office/officeart/2018/5/layout/IconLeafLabelList"/>
    <dgm:cxn modelId="{FB4ABF95-066D-48F8-BA6B-8FC33E5E3E1E}" srcId="{9A8F21C4-54D1-4C27-BBC7-F6FF993C53B1}" destId="{87EA390D-BEED-4FB3-B2B8-25E00EE211E5}" srcOrd="1" destOrd="0" parTransId="{7DA751C2-F192-48FC-A04B-F6CE2F0772EB}" sibTransId="{486DEB3B-C9AC-40B1-AE8A-30C7AE72D879}"/>
    <dgm:cxn modelId="{C616919C-2656-4161-A122-E69188D09F31}" type="presOf" srcId="{1F2979AA-3FE4-4CCB-9ECA-DB78E22216E1}" destId="{28F4886B-3654-4D61-9EBD-E2BDDCE27F12}" srcOrd="0" destOrd="0" presId="urn:microsoft.com/office/officeart/2018/5/layout/IconLeafLabelList"/>
    <dgm:cxn modelId="{5552A9A4-0CCE-4B84-B000-2C1A93B276B2}" type="presOf" srcId="{87EA390D-BEED-4FB3-B2B8-25E00EE211E5}" destId="{957AD119-21DA-4360-9CD2-09E24C429554}" srcOrd="0" destOrd="0" presId="urn:microsoft.com/office/officeart/2018/5/layout/IconLeafLabelList"/>
    <dgm:cxn modelId="{C5FCBFC0-775D-44CA-B898-3D3C8B3A25B4}" srcId="{9A8F21C4-54D1-4C27-BBC7-F6FF993C53B1}" destId="{6ED4E9A4-45D3-4986-82E5-BB3538345836}" srcOrd="2" destOrd="0" parTransId="{213F82DB-3108-4194-90B2-DC5CE1010B9F}" sibTransId="{CB175694-395F-482C-89CD-C3D7E84A46A2}"/>
    <dgm:cxn modelId="{065F54CD-FDA9-4215-982F-477D566EAEEE}" srcId="{9A8F21C4-54D1-4C27-BBC7-F6FF993C53B1}" destId="{1F2979AA-3FE4-4CCB-9ECA-DB78E22216E1}" srcOrd="0" destOrd="0" parTransId="{C1552EF4-1E1F-4E5A-BD98-B24A25AFC9CF}" sibTransId="{501741BD-9B18-43D2-91E2-2C17B22EA14F}"/>
    <dgm:cxn modelId="{FF8FF9D8-44BF-47C8-98CA-F53E03CFD77C}" srcId="{9A8F21C4-54D1-4C27-BBC7-F6FF993C53B1}" destId="{ECF2D9CA-20FB-4146-A106-AD4565E8B076}" srcOrd="3" destOrd="0" parTransId="{611AF3CB-D641-46DA-8FCA-C61FDE6FB66D}" sibTransId="{9A8BDA2D-9401-4050-9115-B59F4BF32DC4}"/>
    <dgm:cxn modelId="{977B89DE-165F-4BE2-9D00-EB5C68D86597}" type="presOf" srcId="{ECF2D9CA-20FB-4146-A106-AD4565E8B076}" destId="{6EA76D0A-4632-4937-8783-8143ACD155F6}" srcOrd="0" destOrd="0" presId="urn:microsoft.com/office/officeart/2018/5/layout/IconLeafLabelList"/>
    <dgm:cxn modelId="{35019169-8E5F-49A7-A5F3-7C46FB7A0EFE}" type="presParOf" srcId="{26EEB95F-5246-49A7-9F62-09D4F6CD079A}" destId="{C919D05E-BAEA-4A32-882F-4389D1A2B2D6}" srcOrd="0" destOrd="0" presId="urn:microsoft.com/office/officeart/2018/5/layout/IconLeafLabelList"/>
    <dgm:cxn modelId="{85C061F2-49B6-4D76-A5B3-8B442EA2A363}" type="presParOf" srcId="{C919D05E-BAEA-4A32-882F-4389D1A2B2D6}" destId="{41121435-D624-4AF0-8D09-40EA69ACE0BA}" srcOrd="0" destOrd="0" presId="urn:microsoft.com/office/officeart/2018/5/layout/IconLeafLabelList"/>
    <dgm:cxn modelId="{E6014088-65DF-421B-9369-BCDBCA1D72BD}" type="presParOf" srcId="{C919D05E-BAEA-4A32-882F-4389D1A2B2D6}" destId="{264388D5-6800-4560-98DC-FD848A213A6B}" srcOrd="1" destOrd="0" presId="urn:microsoft.com/office/officeart/2018/5/layout/IconLeafLabelList"/>
    <dgm:cxn modelId="{325D9941-D2D6-4BE5-B7BE-C60D3EE9E658}" type="presParOf" srcId="{C919D05E-BAEA-4A32-882F-4389D1A2B2D6}" destId="{253CECBF-11A6-4EBF-B297-C7C23AFEF0D5}" srcOrd="2" destOrd="0" presId="urn:microsoft.com/office/officeart/2018/5/layout/IconLeafLabelList"/>
    <dgm:cxn modelId="{78921339-6A1D-4DB2-965A-019F3DFC671D}" type="presParOf" srcId="{C919D05E-BAEA-4A32-882F-4389D1A2B2D6}" destId="{28F4886B-3654-4D61-9EBD-E2BDDCE27F12}" srcOrd="3" destOrd="0" presId="urn:microsoft.com/office/officeart/2018/5/layout/IconLeafLabelList"/>
    <dgm:cxn modelId="{A27F8709-FFBC-4550-A1D4-C848823B9727}" type="presParOf" srcId="{26EEB95F-5246-49A7-9F62-09D4F6CD079A}" destId="{08BAC45F-A867-4FA3-BB4F-D0E3ED1D51B6}" srcOrd="1" destOrd="0" presId="urn:microsoft.com/office/officeart/2018/5/layout/IconLeafLabelList"/>
    <dgm:cxn modelId="{F0817509-C3BA-4D0D-A775-909FCD0E1A35}" type="presParOf" srcId="{26EEB95F-5246-49A7-9F62-09D4F6CD079A}" destId="{64B1341B-D4F0-48FB-8515-503D76068531}" srcOrd="2" destOrd="0" presId="urn:microsoft.com/office/officeart/2018/5/layout/IconLeafLabelList"/>
    <dgm:cxn modelId="{CDD9C261-DC02-41BC-BF4F-2F8C5E74F9DB}" type="presParOf" srcId="{64B1341B-D4F0-48FB-8515-503D76068531}" destId="{3A356F8C-BEA0-4D33-ACC8-4C25EAA72ADD}" srcOrd="0" destOrd="0" presId="urn:microsoft.com/office/officeart/2018/5/layout/IconLeafLabelList"/>
    <dgm:cxn modelId="{A7C730BD-D09B-44BB-A58F-109BB412F3B0}" type="presParOf" srcId="{64B1341B-D4F0-48FB-8515-503D76068531}" destId="{BB09C64B-E431-497E-8DC6-880E28C42217}" srcOrd="1" destOrd="0" presId="urn:microsoft.com/office/officeart/2018/5/layout/IconLeafLabelList"/>
    <dgm:cxn modelId="{E40A9CEA-7989-4D7B-8F39-895F4FF40F56}" type="presParOf" srcId="{64B1341B-D4F0-48FB-8515-503D76068531}" destId="{C3CFA64A-5BFB-4CE0-8EE3-491326823E8F}" srcOrd="2" destOrd="0" presId="urn:microsoft.com/office/officeart/2018/5/layout/IconLeafLabelList"/>
    <dgm:cxn modelId="{06714E9D-97F9-4256-BA4A-070D2129ABB9}" type="presParOf" srcId="{64B1341B-D4F0-48FB-8515-503D76068531}" destId="{957AD119-21DA-4360-9CD2-09E24C429554}" srcOrd="3" destOrd="0" presId="urn:microsoft.com/office/officeart/2018/5/layout/IconLeafLabelList"/>
    <dgm:cxn modelId="{A2FB41DD-7EDB-4431-8943-6139592D7AA0}" type="presParOf" srcId="{26EEB95F-5246-49A7-9F62-09D4F6CD079A}" destId="{1DC8128D-5413-4F79-9526-779174CFDA54}" srcOrd="3" destOrd="0" presId="urn:microsoft.com/office/officeart/2018/5/layout/IconLeafLabelList"/>
    <dgm:cxn modelId="{E6598AB7-9622-44F4-BA0D-E5A824AFED68}" type="presParOf" srcId="{26EEB95F-5246-49A7-9F62-09D4F6CD079A}" destId="{C5689B5E-8310-42AF-9E6E-F92D9716C449}" srcOrd="4" destOrd="0" presId="urn:microsoft.com/office/officeart/2018/5/layout/IconLeafLabelList"/>
    <dgm:cxn modelId="{0305DEFC-07A1-4B9A-93F8-9501769C4B29}" type="presParOf" srcId="{C5689B5E-8310-42AF-9E6E-F92D9716C449}" destId="{40F9EAE8-2ABB-4990-B84E-4C0FEED3E226}" srcOrd="0" destOrd="0" presId="urn:microsoft.com/office/officeart/2018/5/layout/IconLeafLabelList"/>
    <dgm:cxn modelId="{61A1B3B0-F7C0-421C-AF74-EB139C04BB7E}" type="presParOf" srcId="{C5689B5E-8310-42AF-9E6E-F92D9716C449}" destId="{756773C2-D432-4B42-9952-9458DFB9EA64}" srcOrd="1" destOrd="0" presId="urn:microsoft.com/office/officeart/2018/5/layout/IconLeafLabelList"/>
    <dgm:cxn modelId="{864D2C71-A14C-4B34-BA0C-7F8CA0C64DDF}" type="presParOf" srcId="{C5689B5E-8310-42AF-9E6E-F92D9716C449}" destId="{A0CFD584-8B6C-4530-9620-51D25C2F28FE}" srcOrd="2" destOrd="0" presId="urn:microsoft.com/office/officeart/2018/5/layout/IconLeafLabelList"/>
    <dgm:cxn modelId="{6055E2C5-64F5-4185-AFD5-7530F93FF643}" type="presParOf" srcId="{C5689B5E-8310-42AF-9E6E-F92D9716C449}" destId="{7FF73FBF-D476-45F7-99AD-6FB9944035EF}" srcOrd="3" destOrd="0" presId="urn:microsoft.com/office/officeart/2018/5/layout/IconLeafLabelList"/>
    <dgm:cxn modelId="{B23AE325-EBDE-4F90-AB79-62F536C1E59D}" type="presParOf" srcId="{26EEB95F-5246-49A7-9F62-09D4F6CD079A}" destId="{60A01CFB-6138-4742-BC68-B6F2455C21D9}" srcOrd="5" destOrd="0" presId="urn:microsoft.com/office/officeart/2018/5/layout/IconLeafLabelList"/>
    <dgm:cxn modelId="{39A92CD9-95C3-4F76-AB19-9F68AB744F5F}" type="presParOf" srcId="{26EEB95F-5246-49A7-9F62-09D4F6CD079A}" destId="{75FD7550-5EB2-4A6A-A186-800865067A05}" srcOrd="6" destOrd="0" presId="urn:microsoft.com/office/officeart/2018/5/layout/IconLeafLabelList"/>
    <dgm:cxn modelId="{49739AC2-A0E2-4A14-ACC5-B37CAD0170C5}" type="presParOf" srcId="{75FD7550-5EB2-4A6A-A186-800865067A05}" destId="{855408F2-C6EE-4640-8481-1EE0901A4B43}" srcOrd="0" destOrd="0" presId="urn:microsoft.com/office/officeart/2018/5/layout/IconLeafLabelList"/>
    <dgm:cxn modelId="{86F6CF00-D52D-41A1-9E40-DE3F4E471A54}" type="presParOf" srcId="{75FD7550-5EB2-4A6A-A186-800865067A05}" destId="{43905E1D-6FA1-45CB-9E6F-2C913E997AFD}" srcOrd="1" destOrd="0" presId="urn:microsoft.com/office/officeart/2018/5/layout/IconLeafLabelList"/>
    <dgm:cxn modelId="{8B791AC1-4AB8-445E-B4F0-232FC37EABAF}" type="presParOf" srcId="{75FD7550-5EB2-4A6A-A186-800865067A05}" destId="{C4E2E01B-C3DC-46C0-B1BD-49330AED303B}" srcOrd="2" destOrd="0" presId="urn:microsoft.com/office/officeart/2018/5/layout/IconLeafLabelList"/>
    <dgm:cxn modelId="{8B97F1F7-ADF5-4A5C-8128-E6A69B2FE46A}" type="presParOf" srcId="{75FD7550-5EB2-4A6A-A186-800865067A05}" destId="{6EA76D0A-4632-4937-8783-8143ACD155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1435-D624-4AF0-8D09-40EA69ACE0BA}">
      <dsp:nvSpPr>
        <dsp:cNvPr id="0" name=""/>
        <dsp:cNvSpPr/>
      </dsp:nvSpPr>
      <dsp:spPr>
        <a:xfrm>
          <a:off x="1197133" y="4726"/>
          <a:ext cx="1273945" cy="12739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388D5-6800-4560-98DC-FD848A213A6B}">
      <dsp:nvSpPr>
        <dsp:cNvPr id="0" name=""/>
        <dsp:cNvSpPr/>
      </dsp:nvSpPr>
      <dsp:spPr>
        <a:xfrm>
          <a:off x="1468630" y="276222"/>
          <a:ext cx="730952" cy="730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4886B-3654-4D61-9EBD-E2BDDCE27F12}">
      <dsp:nvSpPr>
        <dsp:cNvPr id="0" name=""/>
        <dsp:cNvSpPr/>
      </dsp:nvSpPr>
      <dsp:spPr>
        <a:xfrm>
          <a:off x="789888" y="1675474"/>
          <a:ext cx="2088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Performance measure </a:t>
          </a:r>
        </a:p>
      </dsp:txBody>
      <dsp:txXfrm>
        <a:off x="789888" y="1675474"/>
        <a:ext cx="2088435" cy="720000"/>
      </dsp:txXfrm>
    </dsp:sp>
    <dsp:sp modelId="{3A356F8C-BEA0-4D33-ACC8-4C25EAA72ADD}">
      <dsp:nvSpPr>
        <dsp:cNvPr id="0" name=""/>
        <dsp:cNvSpPr/>
      </dsp:nvSpPr>
      <dsp:spPr>
        <a:xfrm>
          <a:off x="3651045" y="4726"/>
          <a:ext cx="1273945" cy="12739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9C64B-E431-497E-8DC6-880E28C42217}">
      <dsp:nvSpPr>
        <dsp:cNvPr id="0" name=""/>
        <dsp:cNvSpPr/>
      </dsp:nvSpPr>
      <dsp:spPr>
        <a:xfrm>
          <a:off x="3922542" y="276222"/>
          <a:ext cx="730952" cy="730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AD119-21DA-4360-9CD2-09E24C429554}">
      <dsp:nvSpPr>
        <dsp:cNvPr id="0" name=""/>
        <dsp:cNvSpPr/>
      </dsp:nvSpPr>
      <dsp:spPr>
        <a:xfrm>
          <a:off x="3243800" y="1675474"/>
          <a:ext cx="2088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Environment</a:t>
          </a:r>
        </a:p>
      </dsp:txBody>
      <dsp:txXfrm>
        <a:off x="3243800" y="1675474"/>
        <a:ext cx="2088435" cy="720000"/>
      </dsp:txXfrm>
    </dsp:sp>
    <dsp:sp modelId="{40F9EAE8-2ABB-4990-B84E-4C0FEED3E226}">
      <dsp:nvSpPr>
        <dsp:cNvPr id="0" name=""/>
        <dsp:cNvSpPr/>
      </dsp:nvSpPr>
      <dsp:spPr>
        <a:xfrm>
          <a:off x="6104958" y="4726"/>
          <a:ext cx="1273945" cy="12739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773C2-D432-4B42-9952-9458DFB9EA64}">
      <dsp:nvSpPr>
        <dsp:cNvPr id="0" name=""/>
        <dsp:cNvSpPr/>
      </dsp:nvSpPr>
      <dsp:spPr>
        <a:xfrm>
          <a:off x="6376454" y="276222"/>
          <a:ext cx="730952" cy="730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3FBF-D476-45F7-99AD-6FB9944035EF}">
      <dsp:nvSpPr>
        <dsp:cNvPr id="0" name=""/>
        <dsp:cNvSpPr/>
      </dsp:nvSpPr>
      <dsp:spPr>
        <a:xfrm>
          <a:off x="5697713" y="1675474"/>
          <a:ext cx="2088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Actuator</a:t>
          </a:r>
        </a:p>
      </dsp:txBody>
      <dsp:txXfrm>
        <a:off x="5697713" y="1675474"/>
        <a:ext cx="2088435" cy="720000"/>
      </dsp:txXfrm>
    </dsp:sp>
    <dsp:sp modelId="{855408F2-C6EE-4640-8481-1EE0901A4B43}">
      <dsp:nvSpPr>
        <dsp:cNvPr id="0" name=""/>
        <dsp:cNvSpPr/>
      </dsp:nvSpPr>
      <dsp:spPr>
        <a:xfrm>
          <a:off x="8558870" y="4726"/>
          <a:ext cx="1273945" cy="12739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05E1D-6FA1-45CB-9E6F-2C913E997AFD}">
      <dsp:nvSpPr>
        <dsp:cNvPr id="0" name=""/>
        <dsp:cNvSpPr/>
      </dsp:nvSpPr>
      <dsp:spPr>
        <a:xfrm>
          <a:off x="8830367" y="276222"/>
          <a:ext cx="730952" cy="7309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76D0A-4632-4937-8783-8143ACD155F6}">
      <dsp:nvSpPr>
        <dsp:cNvPr id="0" name=""/>
        <dsp:cNvSpPr/>
      </dsp:nvSpPr>
      <dsp:spPr>
        <a:xfrm>
          <a:off x="8151625" y="1675474"/>
          <a:ext cx="2088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Sensors</a:t>
          </a:r>
        </a:p>
      </dsp:txBody>
      <dsp:txXfrm>
        <a:off x="8151625" y="1675474"/>
        <a:ext cx="208843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maze of white metal beams">
            <a:extLst>
              <a:ext uri="{FF2B5EF4-FFF2-40B4-BE49-F238E27FC236}">
                <a16:creationId xmlns:a16="http://schemas.microsoft.com/office/drawing/2014/main" id="{7A02324D-E8CC-9133-889D-7AD8A44C5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 r="-1" b="-1"/>
          <a:stretch/>
        </p:blipFill>
        <p:spPr>
          <a:xfrm>
            <a:off x="9351" y="-22"/>
            <a:ext cx="12191977" cy="6858022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1187750" cy="2491619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RAPIDLY Exploring RANDOM TREE         (RRT &amp; RRT*) Algorithm for 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00E6FA-B933-5010-A2DA-17D8131D5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VIPUL PRAJAPATI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SUNIL KODI</a:t>
            </a:r>
            <a:endParaRPr lang="en-IN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85CE-942E-A352-29CC-5487DE51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Rapidly exploring random tree (Rrt) – sample based 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C733-1E52-F9C9-143B-99141636EC24}"/>
              </a:ext>
            </a:extLst>
          </p:cNvPr>
          <p:cNvSpPr>
            <a:spLocks/>
          </p:cNvSpPr>
          <p:nvPr/>
        </p:nvSpPr>
        <p:spPr>
          <a:xfrm>
            <a:off x="701572" y="2207542"/>
            <a:ext cx="4388062" cy="3077537"/>
          </a:xfrm>
          <a:prstGeom prst="rect">
            <a:avLst/>
          </a:prstGeom>
        </p:spPr>
        <p:txBody>
          <a:bodyPr/>
          <a:lstStyle/>
          <a:p>
            <a:pPr algn="just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focuses on rapidly exploring the configuration   space to construct a tree-like structure.</a:t>
            </a:r>
          </a:p>
          <a:p>
            <a:pPr algn="just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 with an initial configuration and grow the tree by iteratively extending it towards randomly sampled configurations.</a:t>
            </a:r>
          </a:p>
          <a:p>
            <a:pPr algn="just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exploration strategy efficiently covers the configuration space, providing a feasible path from the start to the goal.</a:t>
            </a:r>
          </a:p>
          <a:p>
            <a:pPr marL="0" indent="0">
              <a:spcAft>
                <a:spcPts val="600"/>
              </a:spcAft>
              <a:buNone/>
            </a:pPr>
            <a:endParaRPr lang="en-IN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C85F1-4638-8597-B0C1-9F76959D02D6}"/>
              </a:ext>
            </a:extLst>
          </p:cNvPr>
          <p:cNvSpPr txBox="1">
            <a:spLocks/>
          </p:cNvSpPr>
          <p:nvPr/>
        </p:nvSpPr>
        <p:spPr>
          <a:xfrm>
            <a:off x="6151583" y="2341563"/>
            <a:ext cx="4388062" cy="22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220" indent="-266220" algn="just" defTabSz="397764">
              <a:lnSpc>
                <a:spcPct val="100000"/>
              </a:lnSpc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struggle in narrow passages or high-dimensional spaces, leading to inefficient paths.</a:t>
            </a:r>
          </a:p>
          <a:p>
            <a:pPr marL="266220" indent="-266220" algn="just" defTabSz="397764">
              <a:lnSpc>
                <a:spcPct val="100000"/>
              </a:lnSpc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algorithm might not fully exploit the configuration space, resulting in non-optimal solutions.</a:t>
            </a:r>
          </a:p>
          <a:p>
            <a:pPr marL="266220" indent="-266220" algn="just" defTabSz="397764">
              <a:lnSpc>
                <a:spcPct val="100000"/>
              </a:lnSpc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High-dimensional spaces pose challenges in terms of computational efficiency and exploration effectiveness.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sz="1500" dirty="0"/>
          </a:p>
        </p:txBody>
      </p:sp>
      <p:pic>
        <p:nvPicPr>
          <p:cNvPr id="9" name="Picture 8" descr="Diagram of a boundary indicator&#10;&#10;Description automatically generated">
            <a:extLst>
              <a:ext uri="{FF2B5EF4-FFF2-40B4-BE49-F238E27FC236}">
                <a16:creationId xmlns:a16="http://schemas.microsoft.com/office/drawing/2014/main" id="{0A999B37-E940-F7BF-4100-689598BC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11" y="4638513"/>
            <a:ext cx="2665806" cy="1746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1B3B6-9945-E260-D9D4-63615DB7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5" y="4389019"/>
            <a:ext cx="2535941" cy="22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1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FE7EC-E082-1B49-4247-5802F685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Rrt* algorithm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1676-767D-51E0-E06E-3979ABE4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RRT* is an enhanced version of RRT designed to address the limitations of basic RRT.</a:t>
            </a:r>
          </a:p>
          <a:p>
            <a:pPr algn="just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It introduces a rewiring step, an improved tree structure, and a cost function to overcome the limitations of basic RRT.</a:t>
            </a:r>
          </a:p>
          <a:p>
            <a:pPr algn="just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After adding a new node, RRT* checks if rewiring connections can lead to a more optimal path, enhancing exploration efficiency.	</a:t>
            </a:r>
          </a:p>
          <a:p>
            <a:pPr algn="just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RRT* uses a more structured tree, allowing for better coverage of the configuration space.</a:t>
            </a:r>
          </a:p>
          <a:p>
            <a:pPr algn="just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The cost function guides the exploration towards lower-cost paths, promoting optimality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en-IN" sz="13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701E9619-A2C5-35D9-0E8C-AB5F8BA9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98933"/>
            <a:ext cx="6831503" cy="38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B5C-D99F-1D83-E160-CEF73CD9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Rrt</a:t>
            </a:r>
            <a:r>
              <a:rPr lang="en-US" dirty="0"/>
              <a:t>* algorithm</a:t>
            </a:r>
            <a:endParaRPr lang="en-IN" dirty="0"/>
          </a:p>
        </p:txBody>
      </p:sp>
      <p:pic>
        <p:nvPicPr>
          <p:cNvPr id="6" name="Content Placeholder 5" descr="A white text with black text&#10;&#10;Description automatically generated">
            <a:extLst>
              <a:ext uri="{FF2B5EF4-FFF2-40B4-BE49-F238E27FC236}">
                <a16:creationId xmlns:a16="http://schemas.microsoft.com/office/drawing/2014/main" id="{62F54D12-DD16-6645-3302-C2A9D83E6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61" y="3007737"/>
            <a:ext cx="4054191" cy="23014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1AF71-5B57-430D-FC01-9D937F42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92" y="2340864"/>
            <a:ext cx="4357065" cy="32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8C30207A-F8FA-2356-3058-7363A741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2"/>
          <a:stretch/>
        </p:blipFill>
        <p:spPr>
          <a:xfrm>
            <a:off x="9351" y="9309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853A5-C8F7-B7DF-48C4-C03B564D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7C174-6FB8-7856-41F5-A0F2386E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complexity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8FD4-0E5F-DF88-F34D-20CDBC4F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Time complexity of RRT* can be stated as O(K * log(N)),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K is the dimensionality of the configuration space/time complexity of the operations performed within each iteration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 is the number of iterations or nodes in the RRT* tree.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8" name="Picture 7" descr="A clock with a blue hand and a blue hand&#10;&#10;Description automatically generated">
            <a:extLst>
              <a:ext uri="{FF2B5EF4-FFF2-40B4-BE49-F238E27FC236}">
                <a16:creationId xmlns:a16="http://schemas.microsoft.com/office/drawing/2014/main" id="{FBCB1AB4-6160-0354-346F-F7607E28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2558258"/>
            <a:ext cx="3053422" cy="20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D467C8-0D14-484E-3309-E02349662CD4}"/>
              </a:ext>
            </a:extLst>
          </p:cNvPr>
          <p:cNvSpPr txBox="1">
            <a:spLocks/>
          </p:cNvSpPr>
          <p:nvPr/>
        </p:nvSpPr>
        <p:spPr>
          <a:xfrm>
            <a:off x="7610255" y="2340864"/>
            <a:ext cx="249791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6104C-657A-80F9-9803-0E355DDD945C}"/>
              </a:ext>
            </a:extLst>
          </p:cNvPr>
          <p:cNvSpPr txBox="1">
            <a:spLocks/>
          </p:cNvSpPr>
          <p:nvPr/>
        </p:nvSpPr>
        <p:spPr>
          <a:xfrm>
            <a:off x="733593" y="2493264"/>
            <a:ext cx="249791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387DD1-1328-7AFD-3C0F-B69D5E68DE31}"/>
              </a:ext>
            </a:extLst>
          </p:cNvPr>
          <p:cNvSpPr/>
          <p:nvPr/>
        </p:nvSpPr>
        <p:spPr>
          <a:xfrm>
            <a:off x="2083835" y="2340864"/>
            <a:ext cx="1760777" cy="1838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0FC7F-0BF1-BA51-A3B6-983EA71DA593}"/>
              </a:ext>
            </a:extLst>
          </p:cNvPr>
          <p:cNvSpPr/>
          <p:nvPr/>
        </p:nvSpPr>
        <p:spPr>
          <a:xfrm>
            <a:off x="7954152" y="2431059"/>
            <a:ext cx="1760777" cy="1838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75F35-117F-D905-D12D-8D4E105A8C43}"/>
              </a:ext>
            </a:extLst>
          </p:cNvPr>
          <p:cNvSpPr/>
          <p:nvPr/>
        </p:nvSpPr>
        <p:spPr>
          <a:xfrm>
            <a:off x="4835692" y="2340864"/>
            <a:ext cx="2127379" cy="1838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0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D467C8-0D14-484E-3309-E02349662CD4}"/>
              </a:ext>
            </a:extLst>
          </p:cNvPr>
          <p:cNvSpPr txBox="1">
            <a:spLocks/>
          </p:cNvSpPr>
          <p:nvPr/>
        </p:nvSpPr>
        <p:spPr>
          <a:xfrm>
            <a:off x="7610255" y="2340864"/>
            <a:ext cx="249791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6104C-657A-80F9-9803-0E355DDD945C}"/>
              </a:ext>
            </a:extLst>
          </p:cNvPr>
          <p:cNvSpPr txBox="1">
            <a:spLocks/>
          </p:cNvSpPr>
          <p:nvPr/>
        </p:nvSpPr>
        <p:spPr>
          <a:xfrm>
            <a:off x="733593" y="2493264"/>
            <a:ext cx="249791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387DD1-1328-7AFD-3C0F-B69D5E68DE31}"/>
              </a:ext>
            </a:extLst>
          </p:cNvPr>
          <p:cNvSpPr/>
          <p:nvPr/>
        </p:nvSpPr>
        <p:spPr>
          <a:xfrm>
            <a:off x="2083835" y="2340864"/>
            <a:ext cx="1760777" cy="1838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0FC7F-0BF1-BA51-A3B6-983EA71DA593}"/>
              </a:ext>
            </a:extLst>
          </p:cNvPr>
          <p:cNvSpPr/>
          <p:nvPr/>
        </p:nvSpPr>
        <p:spPr>
          <a:xfrm>
            <a:off x="7954152" y="2431059"/>
            <a:ext cx="1760777" cy="1838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75F35-117F-D905-D12D-8D4E105A8C43}"/>
              </a:ext>
            </a:extLst>
          </p:cNvPr>
          <p:cNvSpPr/>
          <p:nvPr/>
        </p:nvSpPr>
        <p:spPr>
          <a:xfrm>
            <a:off x="4835692" y="2340864"/>
            <a:ext cx="2127379" cy="18383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BEHAVIOUR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EC1331-5F3E-9838-3335-F1ECABB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47A780B-F77F-206F-C3C5-8F52860CF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1" r="-1" b="7115"/>
          <a:stretch/>
        </p:blipFill>
        <p:spPr bwMode="auto">
          <a:xfrm>
            <a:off x="611392" y="2347105"/>
            <a:ext cx="5074920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A39D9-BBB3-A201-5FB2-AFA1E7E1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1800" b="1" dirty="0"/>
              <a:t>Given a “configuration space” we need to find an efficient path between a start point and a destination in a context of robotics and autonomous system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E8CC0-A987-1B18-022E-1B15FA16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56784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7829F23-474C-82D1-A53B-7C1BFDAC2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4" r="382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51A-6F72-68DC-C813-A3E88441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1250795"/>
            <a:ext cx="3965207" cy="53024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Overview</a:t>
            </a:r>
            <a:endParaRPr lang="en-US" sz="1400" b="1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Path planning involves finding a feasible and optimal path from a starting point to a goal in a given environment.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Essential for the navigation of robots and autonomous systems in dynamic and static environments.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Significance</a:t>
            </a:r>
            <a:endParaRPr lang="en-US" sz="1400" b="1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Navigation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Collision Avoidance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Mapping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Obstacle Avoidance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Efficiency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 Transmission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310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24DBF-E12D-5E17-0208-572AC960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118F42B-E852-FB70-2666-80E0ADFD7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20534"/>
              </p:ext>
            </p:extLst>
          </p:nvPr>
        </p:nvGraphicFramePr>
        <p:xfrm>
          <a:off x="578515" y="1369159"/>
          <a:ext cx="11029950" cy="240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BD3CF6-9324-43B7-2669-B7F4A13430EC}"/>
              </a:ext>
            </a:extLst>
          </p:cNvPr>
          <p:cNvSpPr txBox="1"/>
          <p:nvPr/>
        </p:nvSpPr>
        <p:spPr>
          <a:xfrm>
            <a:off x="1187961" y="3978592"/>
            <a:ext cx="2423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Smoothness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Avoidance of obstacles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F5FCA-436E-1669-26E8-5C762E092BBF}"/>
              </a:ext>
            </a:extLst>
          </p:cNvPr>
          <p:cNvSpPr txBox="1"/>
          <p:nvPr/>
        </p:nvSpPr>
        <p:spPr>
          <a:xfrm>
            <a:off x="3611627" y="3919319"/>
            <a:ext cx="2626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of robot or a system with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Exp. Robot in a room or free space with obstacles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A9DD4-4115-FB89-4F5E-96FBB5724D3A}"/>
              </a:ext>
            </a:extLst>
          </p:cNvPr>
          <p:cNvSpPr txBox="1"/>
          <p:nvPr/>
        </p:nvSpPr>
        <p:spPr>
          <a:xfrm>
            <a:off x="6450841" y="3919319"/>
            <a:ext cx="22113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Castor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2344F-2E35-480F-E0CE-F7FF05EFE2C6}"/>
              </a:ext>
            </a:extLst>
          </p:cNvPr>
          <p:cNvSpPr txBox="1"/>
          <p:nvPr/>
        </p:nvSpPr>
        <p:spPr>
          <a:xfrm>
            <a:off x="8744461" y="3919319"/>
            <a:ext cx="2211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UV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7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6DD8E-C4AB-3A23-DF89-8234027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algorithms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4D58-75A0-C823-2F57-109C9A60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r>
              <a:rPr lang="en-US" sz="2400" b="1" dirty="0"/>
              <a:t>Dijkstra</a:t>
            </a:r>
          </a:p>
          <a:p>
            <a:r>
              <a:rPr lang="en-US" sz="2400" b="1" dirty="0"/>
              <a:t>A*</a:t>
            </a:r>
          </a:p>
          <a:p>
            <a:r>
              <a:rPr lang="en-US" sz="2400" b="1" dirty="0"/>
              <a:t>RRT &amp; RRT*</a:t>
            </a:r>
            <a:endParaRPr lang="en-IN" sz="240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diagram of a network&#10;&#10;Description automatically generated">
            <a:extLst>
              <a:ext uri="{FF2B5EF4-FFF2-40B4-BE49-F238E27FC236}">
                <a16:creationId xmlns:a16="http://schemas.microsoft.com/office/drawing/2014/main" id="{984605FA-7C0D-D7B3-C3D3-66889487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54" y="796973"/>
            <a:ext cx="5586616" cy="3198338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agram of a graph&#10;&#10;Description automatically generated">
            <a:extLst>
              <a:ext uri="{FF2B5EF4-FFF2-40B4-BE49-F238E27FC236}">
                <a16:creationId xmlns:a16="http://schemas.microsoft.com/office/drawing/2014/main" id="{E5AE6952-4A9F-A386-2B72-D69CC888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90" y="4401459"/>
            <a:ext cx="1843889" cy="1811621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diagram of a constellation&#10;&#10;Description automatically generated">
            <a:extLst>
              <a:ext uri="{FF2B5EF4-FFF2-40B4-BE49-F238E27FC236}">
                <a16:creationId xmlns:a16="http://schemas.microsoft.com/office/drawing/2014/main" id="{B994895C-C6AC-F4DC-76E9-96AB011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70" y="4401459"/>
            <a:ext cx="3009303" cy="1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15D7-3794-EB7A-E986-C0D2CDA4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5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comparison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574A1-3060-9AFB-CF18-498CC4B91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35065"/>
              </p:ext>
            </p:extLst>
          </p:nvPr>
        </p:nvGraphicFramePr>
        <p:xfrm>
          <a:off x="581025" y="1564641"/>
          <a:ext cx="11029953" cy="449980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30792">
                  <a:extLst>
                    <a:ext uri="{9D8B030D-6E8A-4147-A177-3AD203B41FA5}">
                      <a16:colId xmlns:a16="http://schemas.microsoft.com/office/drawing/2014/main" val="1350721815"/>
                    </a:ext>
                  </a:extLst>
                </a:gridCol>
                <a:gridCol w="1891596">
                  <a:extLst>
                    <a:ext uri="{9D8B030D-6E8A-4147-A177-3AD203B41FA5}">
                      <a16:colId xmlns:a16="http://schemas.microsoft.com/office/drawing/2014/main" val="2904274401"/>
                    </a:ext>
                  </a:extLst>
                </a:gridCol>
                <a:gridCol w="2487695">
                  <a:extLst>
                    <a:ext uri="{9D8B030D-6E8A-4147-A177-3AD203B41FA5}">
                      <a16:colId xmlns:a16="http://schemas.microsoft.com/office/drawing/2014/main" val="1163672640"/>
                    </a:ext>
                  </a:extLst>
                </a:gridCol>
                <a:gridCol w="1756296">
                  <a:extLst>
                    <a:ext uri="{9D8B030D-6E8A-4147-A177-3AD203B41FA5}">
                      <a16:colId xmlns:a16="http://schemas.microsoft.com/office/drawing/2014/main" val="300711991"/>
                    </a:ext>
                  </a:extLst>
                </a:gridCol>
                <a:gridCol w="1611193">
                  <a:extLst>
                    <a:ext uri="{9D8B030D-6E8A-4147-A177-3AD203B41FA5}">
                      <a16:colId xmlns:a16="http://schemas.microsoft.com/office/drawing/2014/main" val="2144583318"/>
                    </a:ext>
                  </a:extLst>
                </a:gridCol>
                <a:gridCol w="1952381">
                  <a:extLst>
                    <a:ext uri="{9D8B030D-6E8A-4147-A177-3AD203B41FA5}">
                      <a16:colId xmlns:a16="http://schemas.microsoft.com/office/drawing/2014/main" val="3223498396"/>
                    </a:ext>
                  </a:extLst>
                </a:gridCol>
              </a:tblGrid>
              <a:tr h="683392">
                <a:tc>
                  <a:txBody>
                    <a:bodyPr/>
                    <a:lstStyle/>
                    <a:p>
                      <a:r>
                        <a:rPr lang="en-IN" sz="1700" b="1" i="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bg1"/>
                          </a:solidFill>
                        </a:rPr>
                        <a:t>completeness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bg1"/>
                          </a:solidFill>
                        </a:rPr>
                        <a:t>Optimality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bg1"/>
                          </a:solidFill>
                        </a:rPr>
                        <a:t>Applicability</a:t>
                      </a:r>
                      <a:endParaRPr lang="en-IN" sz="1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6829" marR="112945" marT="112945" marB="112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25969"/>
                  </a:ext>
                </a:extLst>
              </a:tr>
              <a:tr h="1785487">
                <a:tc>
                  <a:txBody>
                    <a:bodyPr/>
                    <a:lstStyle/>
                    <a:p>
                      <a:r>
                        <a:rPr lang="en-IN" sz="1700" b="1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Dijkstra's</a:t>
                      </a:r>
                      <a:endParaRPr lang="en-IN" sz="17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Guarantees shortest path, Simple implementation</a:t>
                      </a:r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Inefficient in high-dimensional/dynamic spaces, No heuristics</a:t>
                      </a:r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Complete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Optimal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Static environment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880092"/>
                  </a:ext>
                </a:extLst>
              </a:tr>
              <a:tr h="2030925"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A*</a:t>
                      </a:r>
                      <a:endParaRPr lang="en-IN" sz="17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Admissible and efficient with heuristic, Optimality under conditions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Heuristic-dependent, Memory-intensive for large graphs/high dimensional state space</a:t>
                      </a:r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Complete</a:t>
                      </a:r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Optimal</a:t>
                      </a:r>
                      <a:r>
                        <a:rPr lang="en-IN" sz="1800" cap="none" spc="0" dirty="0">
                          <a:solidFill>
                            <a:schemeClr val="tx1"/>
                          </a:solidFill>
                        </a:rPr>
                        <a:t> with heuristic</a:t>
                      </a: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Static with good heuristic environment</a:t>
                      </a:r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829" marR="112945" marT="112945" marB="11294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8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2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756F-294D-D537-E925-3ED944F3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Sampling based method for path planning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B403-BFD4-B231-245E-B7D56E20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Sampling-based algorithms are well-suited for high-dimensional spaces and complex environments.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Instead of exhaustively searching the entire configuration space, these methods make decisions based on randomly sampled points.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idea is to build a feasible path by connecting sampled points in the configuration space.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probabilistically complete, meaning they have a high likelihood of finding a solution if one exists.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Particularly effective in scenarios with obstacles or narrow passages where traditional methods may struggle.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94AE6AF-FB6D-B1AE-4A3B-D41F1439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915" y="2897517"/>
            <a:ext cx="3059782" cy="26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9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{FF304988-4697-4394-A845-7A4C5784C82C}tf33552983_win32</Template>
  <TotalTime>562</TotalTime>
  <Words>557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Franklin Gothic Demi</vt:lpstr>
      <vt:lpstr>Gill Sans MT</vt:lpstr>
      <vt:lpstr>Söhne</vt:lpstr>
      <vt:lpstr>Wingdings 2</vt:lpstr>
      <vt:lpstr>DividendVTI</vt:lpstr>
      <vt:lpstr>RAPIDLY Exploring RANDOM TREE         (RRT &amp; RRT*) Algorithm for path planning</vt:lpstr>
      <vt:lpstr>PowerPoint Presentation</vt:lpstr>
      <vt:lpstr>PowerPoint Presentation</vt:lpstr>
      <vt:lpstr>Problem statement</vt:lpstr>
      <vt:lpstr>Introduction </vt:lpstr>
      <vt:lpstr>PowerPoint Presentation</vt:lpstr>
      <vt:lpstr>algorithms</vt:lpstr>
      <vt:lpstr>comparison</vt:lpstr>
      <vt:lpstr>Sampling based method for path planning</vt:lpstr>
      <vt:lpstr>Rapidly exploring random tree (Rrt) – sample based </vt:lpstr>
      <vt:lpstr>Rrt* algorithm</vt:lpstr>
      <vt:lpstr>Rrt* algorithm</vt:lpstr>
      <vt:lpstr>Implementation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RAPIDLY EXPLORED RANDOM TREE(RRT &amp; RRT*)</dc:title>
  <dc:creator>vipul prajapati</dc:creator>
  <cp:lastModifiedBy>vipul prajapati</cp:lastModifiedBy>
  <cp:revision>112</cp:revision>
  <dcterms:created xsi:type="dcterms:W3CDTF">2023-11-25T05:52:50Z</dcterms:created>
  <dcterms:modified xsi:type="dcterms:W3CDTF">2023-11-29T21:43:17Z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