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e2e3a56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e2e3a5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e2e3a565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e2e3a56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e2e3a565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e2e3a56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e2e3a565d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e2e3a56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e2e3a565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e2e3a56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e2e3a565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e2e3a56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e2e3a565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e2e3a56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NSC Project-3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Vipul Verma 2022577 and Wasif ALi 2022583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Generation</a:t>
            </a:r>
            <a:r>
              <a:rPr lang="en-US"/>
              <a:t> of key-value pair 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First of all, we assumed four large prime number two for each client which are about 1024 bit long digits and computed n, z, e , d where n=p*q 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z=(p-1)*(q-1)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select e from a set of prime numbers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[3, 5, 7, 257, 353, 1031, 4099, 65521, 65537] such that it is relatively prime to z and satisfies e &lt; n, and compute d as the modular inverse of e using the gmpy2 library.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CA generates its own RSA key pair (2048-bit).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using, CA_KEY = RSA.generate(2048) such that client can be used this.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</a:t>
            </a:r>
            <a:r>
              <a:rPr lang="en-US"/>
              <a:t>ey-Value pair for ClientA(Cont…)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We assumed ,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p_A= </a:t>
            </a:r>
            <a:r>
              <a:rPr lang="en-US" sz="2400"/>
              <a:t>2215945576826724176343811696097259049787536</a:t>
            </a:r>
            <a:r>
              <a:rPr lang="en-US" sz="2400"/>
              <a:t>……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q_A =</a:t>
            </a:r>
            <a:r>
              <a:rPr lang="en-US" sz="2400"/>
              <a:t>4429490184260989335508992607642769401301995282</a:t>
            </a:r>
            <a:r>
              <a:rPr lang="en-US" sz="2400"/>
              <a:t>…… both are prime number 1024 bit long so generated private and public key ,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Public key(n,e) = (98155091814105307716104969875630893537905895678501438680569997706859051774352381288030854243899219110151480…….., 3)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Private key(n,d)= (22673861473944013639628591563045849871613460100621110591236943303128139347841329797254095….,257)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Certification Authority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get a certificate, a client registers with the CA by providing its ID and public key. The CA then issues a digitally signed certificate containing key details, including the client’s public key, issuance time, and validity period (3600 seconds).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certificate is signed using the CA’s private key and secured with SHA-256 hashing. When a client requests a certificate, the CA retrieves and provides it. Upon receiving a certificate, the client verifies the digital signature using the CA’s public key. If verification succeeds, the certificate is valid, ensuring secure public key exchange.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Snippet of Certification Authority 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45125" y="1381175"/>
            <a:ext cx="10515600" cy="53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#certificate issued by CA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def CA_issued_certificate(client_id, client_pub_key):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issue_time = int(time.time())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duration = 3600  # Validity duration: 1 hour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CA_ID = "CA_ID25608"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cert_data = (client_id, (int(client_pub_key[0]), int(client_pub_key[1])), issue_time, duration, CA_ID)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cert_str = json.dumps(cert_data, sort_keys=True).encode()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hash_obj = SHA256.new(cert_str)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sig = pkcs1_15.new(CA_KEY).sign(hash_obj)  # Sign with CA private key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encrypted_cert =sig.hex()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    return {"CERT": (cert_data, encrypted_cert)}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Certificate of clientA issued by 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Certificate A:{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"CERT": [ ["ID1",[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9815509181410530771610496987563089353790589567850143868056999770685905177435238…..,</a:t>
            </a:r>
            <a:r>
              <a:rPr lang="en-US" sz="2400"/>
              <a:t>3</a:t>
            </a:r>
            <a:r>
              <a:rPr lang="en-US" sz="2400"/>
              <a:t>],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1743342398,3600,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"CA_ID25608"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],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"7ab72b99e6e09d9e91a555bb81273978f8e6cb08a65866470ecd8cd08…."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]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Encryption of message from client 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Client A sends three messages ("Hello1", "Hello2", "Hello3") to client B ,where each message is encrypted with client B’s public key which was get from CA and decrypted using client B’s private key by 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client and then client B responds with ACK1, ACK2, and ACK3 upon successful decryption and this process is repeated when Client B sends messages to Client A.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50" u="sng">
                <a:latin typeface="Times New Roman"/>
                <a:ea typeface="Times New Roman"/>
                <a:cs typeface="Times New Roman"/>
                <a:sym typeface="Times New Roman"/>
              </a:rPr>
              <a:t>Encryption of message sent by cleintA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: b'\x02\x89\xda\x92\xb7\xe1\xe8…….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50" u="sng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550" u="sng">
                <a:latin typeface="Times New Roman"/>
                <a:ea typeface="Times New Roman"/>
                <a:cs typeface="Times New Roman"/>
                <a:sym typeface="Times New Roman"/>
              </a:rPr>
              <a:t> of same message in byte format 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: b'Hello1'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50" u="sng">
                <a:latin typeface="Times New Roman"/>
                <a:ea typeface="Times New Roman"/>
                <a:cs typeface="Times New Roman"/>
                <a:sym typeface="Times New Roman"/>
              </a:rPr>
              <a:t>Client A decrypted message in string format :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Hello1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50" u="sng">
                <a:latin typeface="Times New Roman"/>
                <a:ea typeface="Times New Roman"/>
                <a:cs typeface="Times New Roman"/>
                <a:sym typeface="Times New Roman"/>
              </a:rPr>
              <a:t>Response from client B</a:t>
            </a: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 : ACK 1, same for other messages also like Hello2 and Hello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en-US" sz="5000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50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sz="50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