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6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3778,'0'0'5826,"4"0"-5537,-4 35 559,0 9-384,0 6-336,0 2-80,0-2-48,0-9-16,-4-6-432,4-9-721,0-9-271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9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7924,'0'0'2017,"178"12"-2017,-100-18-129,3-11-1007,-13-1-353,-13 1-1136,-16 5-1713</inkml:trace>
  <inkml:trace contextRef="#ctx0" brushRef="#br0" timeOffset="1">228 76 3810,'0'0'3812,"-1"2"-3372,0 11-17,0 0 0,0 0 0,2 0 0,2 20 0,0 17 157,-3 152-943,0-201 288,0-1 1,0 0-1,0 1 1,0-1-1,0 0 0,0 1 1,0-1-1,1 1 0,-1-1 1,0 0-1,0 1 1,0-1-1,0 0 0,1 1 1,-1-1-1,0 0 0,0 0 1,1 1-1,-1-1 1,0 0-1,1 0 0,-1 1 1,0-1-1,1 0 0,-1 0 1,0 0-1,1 1 1,-1-1-1,0 0 0,1 0 1,-1 0-1,0 0 0,1 0 1,-1 0-1,1 0 1,-1 0-1,0 0 0,1 0 1,-1 0-1,1 0 0,-1 0 1,0 0-1,1 0 0,-1 0 1,1-1-1,3 1-934,18 0-4095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1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64 1809,'0'0'4127,"-2"-7"-3828,-1-1-52,1-1 1,0 1 0,0-1-1,0-13 177,2 38-208,2 29-9,16 82-1,0 10-179,-15-105-22,31 384-103,2 77-62,-26-327 147,-1 1 10,-9-64-67,-11-57 238,11-46-165,-2 13 62,-1 0 0,-1-1-1,-10 24 1,12-66-8461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3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97 1969,'0'0'3127,"-1"-2"-2862,0 1 1,0-1-1,1 0 1,-1 0 0,0 1-1,1-1 1,-1 0-1,1 0 1,0 0-1,-1-3 1,21 1-126,0 1 1,0 0-1,40 2 0,-5-1-58,712-25-333,-632 16 95,2 0-691,132 2-1175,-262 9 1944,21-2-268,-1 2 0,1 0 0,51 9 0,-53-5 348,1-1 1,-1-2 0,50-3-1,-13 0-12,201 6-1671,-256-3 1948,0 0-1,0 0 1,0 1 0,15 5-1,-15-5-374,0 1-1,0-1 0,1-1 0,16 2 1,-25-3 138,1 0-1,0 0 1,-1 0 0,1 0 0,0 0 0,-1 0-1,1 0 1,0 0 0,0 0 0,-1 1 0,1-1 0,0 0-1,-1 0 1,1 1 0,-1-1 0,1 0 0,0 1-1,-1-1 1,1 0 0,-1 1 0,1-1 0,-1 1 0,1-1-1,-1 1 1,1-1 0,-1 2 0,1 17 2379,-1-5-1814,21 394 2260,-14-141-1256,-7-180-965,13 152-75,1 1-155,-9 7 50,-4 166-348,-19-282 117,5-54-131,12-70-814,1-16-1156,1-4-1028,-1-22-2953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4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1697,'0'0'0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4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6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0 608,'-13'68'1908,"14"-55"3113,-2-13-4927,1-1 0,0 1 0,-1 0 0,1-1 0,-1 1 0,1 0 0,0 0 0,-1-1 0,1 1 1,-1 0-1,1 0 0,-1 0 0,1-1 0,-1 1 0,1 0 0,-1 0 0,1 0 0,-1 0 0,1 0 0,-1 0 0,1 0 0,-1 0 0,-2 9 44,0 0-1,1 0 0,1 0 0,-1 0 0,1 0 1,1 0-1,0 0 0,0 0 0,2 10 0,-1 13-52,-1-20-72,0 46 64,1-1-1,15 86 1,-13-100 62,-3-43-145,22 0-55,785 2 202,-675-11-241,1 0 102,-93 8-68,52-10 0,-52 5-111,52-1 0,-38 8 82,8 0-104,81-10-1,-45 1-1028,153 6-1,-120 4 1552,-49 0 1905,-82-37-1489,0 16-646,0-1 0,-6-27 1,4 36-1415,-1 0 1,0 1-1,-7-14 1,4 10-3445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11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69 102 624,'0'0'9351,"-6"0"-8582,-56 0 2846,72 0-3669,89-5-5,-1-4-1,108-24 0,-161 25 1,222-32-514,-232 38 530,-20 0 15,0 0 0,0 2-1,0 0 1,0 0 0,0 2 0,16 3 0,-22-4 18,0 1-1,1-1 1,17-1 0,-14 0-5,-13 1-189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13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 1088,'0'0'3026,"0"-8"-172,0-24-1858,15 190 1253,-8 142-2168,-1-29 139,-2 167-37,-6-238-168,6 113 273,0-226 451,-3-84-707,-1-1 1,1 1 0,0 0 0,-1-1-1,1 1 1,1-1 0,-1 1 0,0-1-1,0 1 1,3 1 0,-4-4-62,0 1-12,0-1 0,1 0 1,-1 0-1,0 0 1,0 0-1,0 0 1,0 0-1,1 0 1,-1 0-1,0 0 1,0 0-1,0 0 1,1 0-1,-1 0 0,0 0 1,0 0-1,0 0 1,0 0-1,1 0 1,-1 0-1,0 0 1,0 0-1,0 0 1,0 0-1,1-1 1,-1 1-1,0 0 0,0 0 1,0 0-1,0 0 1,0 0-1,1 0 1,-1-1-1,0 1 1,0 0-1,0 0 1,0 0-1,0 0 1,0-1-1,0 1 0,5-13-1815,1-2-1621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14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1921,'0'0'10597,"0"14"-10344,11 361 29,-3-187-300,5 169 93,-5-241-33,1 45 31,-9-126-67,0 37 54,-10 90-1,9-101-7,1-30-115,0-31 18,0-26-6112,0-1 877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29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98 1153,'0'0'4684,"-4"0"-4161,-25 4 5051,41-4-4369,104 2 263,130-4-326,22-9-838,-98 3-212,-68 2-70,125-15 74,-58 9-61,81-3 24,-144 6-16,-25 1-35,281 2-60,-293 6 117,14-6-247,-83 6 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1217,'0'0'9895,"32"0"-5587,-26 1-4177,-1 1 0,1-1 0,-1 1 0,1 0 0,-1 1 0,0-1 0,0 1 0,0 0 0,0 0 0,0 1 0,5 5 0,25 14 104,30 6-163,-43-21-44,0 1 1,37 24-1,-13-6-407,-27-4 371,-3-10-183,-12-10-181,-16 6 200,8-7 189,-36 25-76,2 2 0,1 2 0,1 1 0,-43 50-1,73-74 63,-2 1-4,0 1 0,0-1-1,-1 0 1,0-1 0,-1 0 0,0-1 0,0 0 0,-14 7-1,38-15-4893,2-7 1467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9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1 4034,'0'0'4626,"-23"145"-4178,20-95-128,0-3-224,3-4-96,0-10-96,0-10-880,0-14-1009,19-9-2161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3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2657,'0'0'3332,"27"2"3490,-27 0-6793,0 0 1,-1 0-1,0 0 0,1 0 1,-1 0-1,0 0 0,0 0 0,0-1 1,0 1-1,0 0 0,0-1 1,-1 1-1,-2 2 0,-27 25 261,5-5 11,10-4-156,2 0 0,0 0 1,1 2-1,1 0 1,-12 30-1,-5 2 42,24-48-186,5-5 1,-1 0-1,0 0 1,0 0 0,1 0-1,-1 0 1,1 0 0,-1 0-1,1 0 1,-1 0-1,1 0 1,0 1 0,-1-1-1,1 0 1,0 0 0,0 0-1,0 0 1,0 1 0,0-1-1,0 0 1,0 0 0,1 2-1,-1-2-62,4-2 114,0 1 5,-1 0 0,1 0 0,0 1 0,0-1 0,-1 1 0,1 0 0,5 2 0,2 1-46,0 1 0,-1 0 0,0 1 0,0 0 0,0 1 0,-1 0 0,0 1 0,12 12 0,2 6 57,30 46 0,-52-70-70,0 0 0,0-1 0,0 1 1,1 0-1,-1-1 0,1 1 0,-1-1 1,1 1-1,0-1 0,0 0 0,-1 0 0,1 0 1,0 0-1,0 0 0,0 0 0,0 0 1,0-1-1,0 1 0,0-1 0,0 1 0,1-1 1,-1 0-1,3 0 0,-5 0-135,-13-2-7331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2 304,'-2'0'11002,"-4"-2"-8307,6 2-2670,0 0 1,0 1-1,0-1 1,0 0-1,0 0 1,0 0-1,0 0 1,0 0-1,0 0 1,0 0-1,0 0 1,0 0-1,0 0 1,0 1 0,0-1-1,0 0 1,0 0-1,0 0 1,0 0-1,0 0 1,0 0-1,0 0 1,0 0-1,0 0 1,0 0-1,0 0 1,0 1-1,0-1 1,0 0-1,0 0 1,0 0 0,-1 0-1,1 0 1,0 0-1,0 0 1,0 0-1,0 0 1,0 0-1,88 60 151,211 131-2009,-282-182 1303,-4-3-991,1 2 0,20 15 0,-26-15-2003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 5218,'0'0'5694,"0"-7"-4835,-2-14-323,2 21-524,0 0 0,0 0 1,0 0-1,0 0 0,0 1 0,0-1 0,0 0 0,0 0 0,0 0 0,0 0 0,0 0 0,0 0 1,0 0-1,0 0 0,-1 0 0,1 0 0,0 1 0,0-1 0,0 0 0,0 0 0,0 0 0,0 0 0,0 0 1,0 0-1,0 0 0,0 0 0,0 0 0,-1 0 0,1 0 0,0 0 0,0 0 0,0 0 0,0 0 1,0 0-1,0 0 0,0 0 0,0 0 0,0 0 0,-1 0 0,1 0 0,0 0 0,0 0 0,0 0 1,0 0-1,0 0 0,0 0 0,0 0 0,0 0 0,0 0 0,-1 0 0,1 0 0,0 0 0,0 0 0,0 0 1,0 0-1,0-1 0,0 1 0,0 0 0,0 0 0,0 0 0,0 0 0,0 0 0,0 0 0,0 0 1,0 0-1,0 0 0,0 0 0,0-1 0,-15 41 1279,8-18-1363,-7 16 202,2 0 0,2 0 0,2 1 0,1 1-1,-2 59 1,9-97-160,0 0 0,0 0 0,1 0 0,-1 0 0,0-1 0,1 1 0,0 0-1,-1 0 1,1-1 0,0 1 0,0 0 0,0-1 0,0 1 0,0-1 0,0 1 0,0-1-1,1 0 1,-1 1 0,1-1 0,-1 0 0,1 0 0,-1 0 0,1 0 0,-1 0 0,1 0-1,0-1 1,0 1 0,-1 0 0,1-1 0,0 1 0,0-1 0,0 0 0,-1 0 0,1 0-1,0 0 1,0 0 0,0 0 0,2 0 0,0 0-82,0-1 0,1 1 0,-1-1 1,1 1-1,-1-1 0,0-1 0,0 1 0,1-1 0,-1 1 0,0-1 1,0 0-1,-1-1 0,1 1 0,0-1 0,4-4 0,-5 4 67,0-1 0,0 0 0,0 0-1,-1 0 1,0 0 0,1-1 0,-1 1 0,-1 0-1,1-1 1,-1 0 0,0 1 0,0-1-1,0 0 1,-1 0 0,1 1 0,-1-1 0,0 0-1,-2-9 1,1 13 53,0-1 0,1 1 0,-1 0 0,0 0 0,-1-1 0,1 1 0,0 0 0,0 0-1,0 0 1,-1 0 0,1 0 0,0 1 0,-1-1 0,1 0 0,-1 1 0,1-1 0,-1 1 0,1-1 0,-1 1 0,1 0-1,-1-1 1,0 1 0,-2 0 0,-46 0 244,34 1-203,13-1-339,-20 1 831,23-1-689,-1 0 0,0 0 0,1 0 0,-1 0 1,1 0-1,-1 1 0,1-1 0,-1 0 0,0 0 0,1 0 0,-1 1 1,1-1-1,-1 0 0,1 0 0,-1 1 0,1-1 0,0 0 1,-1 1-1,1-1 0,-1 1 0,1-1 0,0 1 0,-1-1 0,1 1 1,0-1-1,-1 1 0,1-1 0,0 1 0,0-1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48,'0'0'11963,"7"-1"-11576,1 0-313,2-1 8,0 0 1,0 1-1,0 0 1,14 1-1,-22 0-92,0 0 1,0 0-1,0 0 0,0 0 1,0 1-1,0-1 0,-1 1 1,1 0-1,0-1 0,0 1 0,0 0 1,0 0-1,-1 0 0,1 0 1,-1 0-1,1 0 0,-1 1 1,1-1-1,-1 1 0,1-1 0,-1 1 1,0-1-1,0 1 0,0 0 1,0-1-1,0 1 0,0 0 1,-1 0-1,1 0 0,0 0 0,-1 2 1,1 0-39,0 1 1,-1-1 0,0 1 0,0 0-1,0-1 1,0 1 0,-1 0 0,0-1-1,0 1 1,0-1 0,-1 1 0,1-1-1,-1 0 1,-3 6 0,0-4 29,1 1 0,-1-1 1,-1 0-1,1 0 0,-1 0 0,0-1 0,-9 7 1,9-8 39,1 0 67,12-5-29,1 0-74,153-10 75,-161 11-61,1 0-1,0 0 0,0 0 0,0 0 0,0 0 0,0 0 0,-1 0 0,1 0 0,0 1 0,0-1 0,0 0 1,0 0-1,-1 1 0,1-1 0,0 0 0,0 1 0,-1-1 0,1 1 0,0-1 0,0 1 0,-1 0 0,1-1 0,-1 1 1,1-1-1,-1 1 0,1 0 0,-1 0 0,1-1 0,-1 1 0,1 0 0,-1 0 0,0-1 0,0 1 0,1 0 1,-1 0-1,0 0 0,0 0 0,0 0 0,0-1 0,0 1 0,0 0 0,0 1 0,0 0 6,-1 1 1,1-1-1,-1 0 0,0 0 0,0 0 0,1 0 0,-1 0 0,-1 0 0,1 0 1,0 0-1,0-1 0,-1 1 0,1 0 0,-1-1 0,1 1 0,-3 1 0,-14 9 29,-1-1-1,-1-1 1,0 0-1,0-2 1,-29 9-1,38-14-705,0 0 1,0-2-1,-23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35 394 4626,'0'0'2663,"-6"2"-2546,-23 4 3635,32-13-3188,7-7-846,84-126 140,-56 81-15,3 1 0,56-62-1,-96 119-155,1-1 739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5555,'0'0'2449,"8"-2"-2436,154-36-856,-162 39 936,1 0-1,-1 0 1,1 0 0,-1 0 0,0 0-1,1 0 1,-1 1 0,0-1-1,0 0 1,1 0 0,-1 0 0,0 1-1,-1-1 1,1 0 0,0 0-1,0 2 1,-1-1-4,0 14 164,-2-1 0,-8 29 1,-3 17-19,6 19-209,7-46-2939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0 112,'0'0'10800,"-4"16"-10646,2-12-146,-3 16 9,0-1 0,1 1-1,0 1 1,0 27-1,4-34-61,0-7-40,-1 0 1,1 0-1,1 0 1,0 0 0,1 8-1,-1-14 70,-1 0 0,0 1 0,1-1 0,-1 0 0,1 1 0,0-1 0,0 0 0,-1 0 0,1 0-1,0 0 1,0 0 0,0 0 0,0 0 0,0 0 0,0 0 0,0 0 0,1 0 0,-1 0 0,0-1 0,0 1 0,1 0 0,-1-1 0,0 1-1,1-1 1,-1 0 0,0 1 0,1-1 0,-1 0 0,1 0 0,2 0 0,1 0-27,1 0-1,0-1 1,-1 0-1,1 0 1,0 0-1,-1 0 1,1-1-1,-1 0 1,0 0-1,0-1 1,1 0 0,-1 1-1,-1-2 1,1 1-1,0 0 1,-1-1-1,0 0 1,0 0-1,0 0 1,0-1-1,-1 1 1,5-8 0,-5 7 84,0 0-1,-1 0 1,1-1 0,-1 1 0,0-1 0,-1 1 0,1-1 0,-1 0 0,0 0 0,-1 1 0,1-1 0,-1 0 0,0 0 0,-2-10 0,1 14 24,0 0 0,0 0 0,0 0 0,0 0-1,0 0 1,-1 0 0,1 0 0,-1 0 0,1 0 0,-1 1 0,0-1 0,1 0-1,-1 1 1,0 0 0,0-1 0,0 1 0,0 0 0,0 0 0,-1 0-1,1 0 1,0 0 0,0 1 0,-1-1 0,1 1 0,0-1 0,-1 1 0,-2 0-1,-8-1 150,0 0 0,0 0-1,-22 3 1,34-2-233,0 1 1,-1-1-1,1 0 1,0 0 0,0 1-1,0-1 1,0 1-1,0-1 1,0 1 0,0-1-1,0 1 1,0 0-1,0-1 1,0 1 0,0 0-1,0 0 1,0 0-1,0 0 1,1 0-1,-1 0 1,0 0 0,1 0-1,-1 0 1,0 1-1,-3 29-4090,4-17-1185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1281,'0'0'6234,"4"-19"-3702,1 15-2455,0 0 0,0 1-1,0-1 1,0 1 0,0 0-1,1 1 1,-1-1 0,1 1-1,0 0 1,0 0 0,-1 1-1,1 0 1,0 0 0,0 0-1,1 1 1,-1 0 0,0 0-1,10 2 1,-14-2-67,-1 1 0,1-1 0,0 1 0,-1 0-1,1 0 1,-1-1 0,1 1 0,-1 0 0,1 1 0,-1-1 0,0 0 0,0 0 0,1 0 0,-1 1 0,0-1-1,0 1 1,0-1 0,0 1 0,-1-1 0,1 1 0,0 0 0,0 2 0,11 40 253,-6 5-97,-3 0 0,-2 0 0,-5 56 0,-21 83-93,-1 5-47,25 43-10,2-228-16,0 0-1,0 0 1,1 0 0,0 0-1,0 0 1,1 0 0,0 0 0,7 13-1,-8-18-101,0 0 0,0 0 0,0 0 0,1-1 1,-1 1-1,0 0 0,1-1 0,0 0 0,-1 0 0,1 1 0,0-2 0,0 1 0,1 0 0,-1-1 0,0 1 0,0-1 0,1 0 0,-1 0 0,1 0 0,-1 0 0,1-1 0,3 1 0,-5-1 66,-1 0 1,0 0-1,0 0 0,1 0 0,-1 0 0,0-1 1,0 1-1,0 0 0,1-1 0,-1 1 1,0 0-1,0-1 0,0 1 0,0-1 0,0 0 1,0 1-1,0-1 0,0 0 0,0 0 1,0 1-1,0-1 0,0 0 0,0-1 0,0-1 103,0 1-1,0-1 1,0 1-1,-1-1 0,1 1 1,-1-1-1,1 1 1,-1-1-1,0-4 0,-29 8 1503,27 1-1508,-1 1-1,0 0 1,1-1-1,-1 1 1,1 0-1,0 0 1,0 0 0,0 0-1,0 1 1,1-1-1,-1 0 1,1 1-1,0-1 1,0 1-1,-1 6 1,-1 4 183,1 0-1,0 26 1,1 122 369,3 174 764,2-240-962,4 202 101,-8-296-526,0 0 1,-1-1 0,1 1-1,0 0 1,-1-1-1,1 1 1,-1 0 0,0-1-1,0 1 1,1-1-1,-1 1 1,0-1 0,0 1-1,-1-1 1,1 0-1,0 1 1,0-1 0,-1 0-1,1 0 1,0 0-1,-1 0 1,1 0-1,-1 0 1,1-1 0,-1 1-1,0 0 1,1-1-1,-1 1 1,0-1 0,1 0-1,-4 1 1,-7 1-263,0-1-1,-1 0 1,-17-2 0,15 1-80,12 0 208,-1 0 1,0-1-1,1 1 1,-1-1-1,1 0 1,-1 0-1,1 0 1,-1-1-1,1 1 1,0-1-1,0 1 1,0-1-1,0 0 1,0 0-1,0-1 1,0 1-1,0-1 1,1 1-1,0-1 1,-1 0-1,1 0 1,0 0-1,0 0 1,0 0-1,1 0 1,-1-1-1,-1-5 1,-4-24-3075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2881,'0'0'6182,"-3"0"-5537,-5 0-41,11 1-200,24 2-46,40 0-408,-46-2-43,47-3-1742,-24-7-2253,-25 2-232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5186,'0'0'4354,"25"89"-3889,-22-56-305,1-3-112,-4-1-32,2-6-16,-2-3-352,0-7-657,0-3-976,2-4-592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0.3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1 7587,'0'0'1649,"-38"169"-1553,28-128-64,3-6-32,4-6-32,3-12-240,0-5-736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3009,'0'0'5571,"79"0"-5475,-49 0-96,-5-5-48,-3 3-1345,-7 0-1856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1 224,'0'0'7868,"0"9"-7087,0 3-613,-1 2 26,1 0-1,1 0 1,0 0-1,1 0 1,5 21-1,-7-38-376,0-1 1,0 1-1,1-1 0,-1 0 1,1 1-1,-1-1 0,1 1 1,0-1-1,0 1 0,2-4 1,18-36 505,-19 40-261,0 0 0,1 0 0,-1 0 0,1 1 1,0-1-1,0 1 0,0-1 0,0 1 0,0 0 0,0 0 0,1 1 0,4-3 1,-6 3-8,-1 1 1,0 0 0,1-1 0,-1 1 0,0 0 0,1 0-1,-1 0 1,1 0 0,-1 0 0,0 0 0,1 0-1,-1 0 1,0 0 0,1 1 0,-1-1 0,0 1 0,1-1-1,-1 1 1,0-1 0,0 1 0,1 0 0,-1-1-1,0 1 1,0 0 0,0 0 0,0 0 0,0 0 0,0 0-1,0 0 1,0 0 0,-1 0 0,1 1 0,0-1 0,-1 0-1,1 2 1,5 10 211,-2-1-1,0 1 1,5 25-1,-5 14-3728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1153,'0'0'9559,"3"-7"-8847,-1 3-582,8-13 206,-5 16-60,-1 12 193,0 23 99,-1 0 0,-3 43-1,3 39-600,-2-114-44,-1 0-1,0 0 0,1 0 1,-1 0-1,1 0 1,0 0-1,-1 0 1,1 0-1,0 0 0,0 0 1,0 0-1,0-1 1,1 1-1,-1 0 1,0-1-1,1 1 0,-1-1 1,3 2-1,-3-2-115,1-1 0,-1 1 0,0 0 0,1-1 0,-1 1 0,1-1 0,-1 0 0,1 0 0,-1 1 0,1-1 0,0 0-1,-1 0 1,1 0 0,-1 0 0,1-1 0,-1 1 0,1 0 0,-1-1 0,1 1 0,-1-1 0,0 1 0,1-1 0,-1 0 0,1 0 0,1-1 0,12-14-3761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6739,'0'0'3570,"94"-29"-3842,-60 18-1345,-2-1-992,-4 5-1201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5346,'0'0'3469,"8"4"-3154,-6-2-315,1-1 0,0 1 0,0-1 0,0 0 0,1 1 0,-1-1 0,0-1 0,0 1 1,1 0-1,-1-1 0,0 0 0,1 1 0,-1-1 0,0-1 0,1 1 0,-1 0 0,0-1 1,1 0-1,-1 0 0,0 0 0,0 0 0,0 0 0,6-4 0,-6 4 5,0-1-44,-1 1 0,1 0 0,0 0 0,-1-1 0,0 1 0,1-1 0,-1 0 0,0 0 0,0 0 0,0 0 0,0 0 0,0 0 0,0-1 0,-1 1 0,1 0 0,-1-1 0,0 1 0,1-1 0,-1 0 0,1-3 0,-2 5 86,-1 1 0,1-1 0,0 1-1,0-1 1,-1 1 0,1-1-1,0 1 1,-1-1 0,1 1-1,-1 0 1,1-1 0,0 1-1,-1 0 1,1-1 0,-1 1-1,1 0 1,-1-1 0,1 1-1,-1 0 1,1 0 0,-1 0-1,1 0 1,-1-1 0,0 1-1,1 0 1,-1 0 0,1 0-1,-1 0 1,1 0 0,-2 1-1,-23-1 501,17 0-300,6-1-229,0 1 0,-1 0 0,1 0 0,-1 0 0,1 0-1,-1 0 1,1 1 0,-1-1 0,1 0 0,0 1-1,-1 0 1,1 0 0,0 0 0,0 0 0,-1 0-1,1 0 1,0 0 0,0 1 0,0-1 0,0 1-1,1 0 1,-1-1 0,0 1 0,1 0 0,-1 0-1,1 0 1,0 0 0,-1 0 0,1 0 0,0 1 0,0-1-1,0 0 1,1 0 0,-1 1 0,1-1 0,-1 1-1,1-1 1,0 1 0,-1-1 0,1 0 0,1 1-1,-1 3 1,0-3-17,0 0-1,0 0 1,1 0 0,-1 0-1,1 0 1,-1 0-1,1 0 1,0 0-1,0 0 1,0-1 0,0 1-1,1 0 1,-1-1-1,1 1 1,0-1 0,2 4-1,-1-3-71,1-1 0,-1 1 1,0-1-1,1 0 0,0 0 0,-1 0 0,1-1 0,0 1 0,0-1 1,0 0-1,7 1 0,-3 0-423,-1-1-1,1 0 1,0 0 0,-1-1-1,1 0 1,0 0 0,-1-1 0,1 0-1,0-1 1,8-2 0,-13 3 390,0 0 0,0-1 1,0 1-1,0-1 0,-1 0 1,1 0-1,-1 0 0,1 0 1,-1 0-1,1 0 0,-1-1 1,0 1-1,0-1 1,0 0-1,-1 1 0,1-1 1,-1 0-1,1 0 0,-1 0 1,0 0-1,0 0 0,0-1 1,0 1-1,-1 0 0,0 0 1,1-5-1,-1-89 9103,0 96-8818,2 8 17,0 0-144,6 12-199,-1 0-1,-1 1 0,-1-1 0,0 1 0,-2 1 1,2 22-1,-5-43-129,0-2-77,-2-7 435,1 0 0,1 0-1,-1 0 1,2 0 0,-1 0 0,1 1-1,0-1 1,1 0 0,3-9 0,-3 13-68,0-1-1,1 1 1,0 0 0,0 1 0,0-1 0,0 1-1,1-1 1,-1 1 0,1 0 0,0 0-1,1 0 1,-1 1 0,1 0 0,-1 0 0,11-5-1,12-4-1364,-1 2-2187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 1473,'0'0'7118,"-5"-1"-6433,4 1-664,-9-1 349,0 1 0,0 0 0,0 0 0,-19 4 0,26-3-306,-1 0 1,0 0-1,0 1 1,1-1 0,-1 1-1,1 0 1,-1 0 0,1 0-1,0 1 1,0-1 0,0 1-1,0 0 1,0 0 0,1 0-1,-1 0 1,-2 5 0,2-3-58,1-1 0,-1 1 1,1-1-1,0 1 0,1 0 1,-1 0-1,1-1 0,0 1 1,0 0-1,0 0 0,1 0 1,0 7-1,0-11-71,0 1 0,1 0 1,-1 0-1,0 0 0,1 0 0,-1 0 0,1-1 1,0 1-1,0 0 0,0 0 0,0-1 1,0 1-1,0-1 0,0 1 0,0-1 1,1 1-1,-1-1 0,0 0 0,1 1 0,-1-1 1,1 0-1,0 0 0,-1 0 0,1 0 1,0-1-1,-1 1 0,1 0 0,0-1 1,0 1-1,0-1 0,0 1 0,0-1 0,2 0 1,4 1-389,-1-1 0,1 0 0,-1 0 0,0-1 1,1 0-1,-1 0 0,0-1 0,0 1 0,0-2 1,0 1-1,10-6 0,-13 6 370,-1 0 0,0 0 0,0-1 0,0 1 0,0-1 0,0 0 1,-1 0-1,1 0 0,3-6 0,-4 5 494,0 0 0,0 0 0,0 0 0,-1 0 0,0 0 1,0 0-1,0-1 0,-1 1 0,1 0 0,-1-6 0,0 135 3325,0 10-4838,0-135 1093,0 0 0,0 1 0,0-1 0,0 0 0,0 0 0,0 0 0,0 0 0,0 0 0,0 1 0,0-1 0,0 0 0,0 0 0,0 0 0,0 0 0,0 0 0,0 0 0,1 1 0,-1-1 0,0 0 0,0 0 0,0 0 0,0 0 0,0 0 0,0 0 0,0 0 0,0 0 0,1 1 0,-1-1 0,0 0 0,0 0 0,0 0 0,0 0 0,0 0 0,1 0 0,-1 0 0,0 0 0,0 0 0,0 0 0,0 0 0,0 0 0,1 0 0,-1 0 0,0 0 0,0 0 0,0 0 0,0 0 0,0 0 0,0 0 0,1 0 0,-1 0 0,0 0 0,0 0 0,0-1 0,0 1 0,0 0 0,1 0 0,7-8-115,22-64-32,-23 52-1255,1 0 0,0 1 0,17-26 0,-14 31-2325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7732,'0'0'2785,"-1"2"-2372,-1 3-377,1 0 1,0 0-1,0 0 0,0 0 0,1 0 0,0 1 0,0-1 0,0 0 1,0 0-1,1 0 0,1 7 0,-2-10-121,1 0 1,-1 0 0,1 0-1,0 0 1,-1 0-1,1 0 1,0 0-1,0 0 1,0 0-1,0 0 1,1-1-1,-1 1 1,0 0-1,1-1 1,-1 1-1,1-1 1,0 1-1,-1-1 1,1 0 0,0 0-1,0 0 1,0 0-1,0 0 1,0 0-1,0 0 1,0-1-1,0 1 1,0-1-1,0 1 1,3-1-1,-2 0-68,-1 0-1,1 0 0,0 0 0,-1 0 1,1 0-1,0-1 0,-1 1 0,1-1 1,-1 0-1,1 0 0,-1 0 0,1 0 1,-1 0-1,1-1 0,-1 1 0,0-1 0,2-1 1,-1 0 281,-1 0 1,0 0 0,-1-1 0,1 1-1,0 0 1,-1-1 0,0 1 0,0-1-1,0 1 1,0-1 0,0 1 0,-1-7 0,1-37 2149,-2 28-1156,2 17-522,0 7 44,0 1-781,0 0-1,0 0 0,1-1 0,0 1 0,0-1 1,1 1-1,0-1 0,0 0 0,0 0 1,0 0-1,1 0 0,-1-1 0,8 7 0,-8-8-456,1 0-1,0 0 0,-1 0 1,2 0-1,-1-1 0,0 0 1,0 0-1,1 0 0,-1 0 0,10 1 1,7 0-2880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 5090,'0'0'6369,"-12"-6"-6007,-39-14-15,50 20-340,0 0 0,0 0-1,-1 0 1,1 0 0,0 0-1,-1 1 1,1-1-1,0 0 1,0 1 0,0-1-1,-1 0 1,1 1 0,0 0-1,0-1 1,0 1 0,0 0-1,0-1 1,0 1 0,0 0-1,0 0 1,0 0 0,0 0-1,0 0 1,1 0 0,-1 0-1,0 0 1,1 0 0,-1 0-1,1 1 1,-1-1 0,1 0-1,-1 0 1,1 0 0,0 2-1,-7 42 44,7-44-50,0 3 29,-1 0-71,1-1 1,0 1 0,0 0 0,0-1 0,0 1 0,1 0 0,1 4 0,-2-7-26,1 0 0,-1 0 0,1 0 0,0 0 0,0 0 0,-1 0 0,1 0 0,0-1 0,0 1 0,0 0 0,0-1 0,0 1 0,0 0 0,0-1 0,0 1 0,0-1 0,0 0-1,0 1 1,0-1 0,0 0 0,0 0 0,0 1 0,0-1 0,1 0 0,-1 0 0,0 0 0,2-1 0,1 2-60,0-1 0,0-1 0,0 1 0,0 0 0,0-1 0,0 0 0,0 0 0,0 0 0,0-1 0,0 1 0,-1-1 0,1 0 0,5-4 0,-5 3 184,-1 0 1,0-1-1,0 0 1,0 1-1,0-1 1,0-1-1,-1 1 1,0 0-1,0 0 1,0-1-1,2-7 1,-3 8 150,-1 1 52,1 1 1,0-1 0,0 1 0,0 0 0,0-1 0,0 1 0,1 0 0,2-4-1,0 42 157,-3-32-515,0 0 1,0 0 0,0 0 0,1 0 0,-1-1 0,1 1-1,0 0 1,0-1 0,4 6 0,-4-8-264,0 1 0,0 0 0,-1-1 0,1 0 0,0 1 0,0-1 0,0 0 0,0 0 0,0 0 0,1 0 0,-1-1 0,0 1 0,0 0 0,1-1 0,-1 0 0,0 1 0,1-1 0,2 0 0,10 0-3294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4866,'0'0'5718,"0"-7"-5332,0-14-334,0 21-47,0 0 1,0 0-1,1 0 1,-1 0-1,0 0 1,0 0-1,0 0 1,0 0 0,0 0-1,0 0 1,0 0-1,0 0 1,0 0-1,0 0 1,0 0-1,0 0 1,0 0-1,0 0 1,0 0 0,0 0-1,0 0 1,1 0-1,-1 0 1,0 0-1,0 0 1,0 0-1,0 0 1,0 0-1,5 42 402,1 2-273,2-5-58,-5-28-196,0 0-1,-1 0 1,1 19-1,-3-30 33,0-28-1529,0 19 1621,0-1 0,1 0 0,0 1 0,1-1-1,0 1 1,0 0 0,1 0 0,4-11-1,-5 17-5,0 0-1,-1 0 0,1 0 0,0 0 0,0 0 0,0 1 1,1-1-1,-1 1 0,1-1 0,-1 1 0,1 0 0,0 0 0,0 0 1,0 0-1,0 0 0,0 1 0,0 0 0,1-1 0,-1 1 0,0 0 1,1 1-1,-1-1 0,1 0 0,-1 1 0,5 0 0,3 0-277,-6-1-410,1 1 0,0 1 0,0-1 0,-1 1 0,12 2 0,2 4-2877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5090,'0'0'6494,"0"10"-5598,-1 295 2127,1-297-3006,0 0 0,0-1 0,1 1 0,1-1 0,-1 1 0,1-1 0,0 0 0,7 14 0,-8-19-119,1 0 0,-1 0 0,1 0 0,0 0-1,0 0 1,-1 0 0,1 0 0,0-1-1,1 1 1,-1-1 0,0 1 0,0-1 0,1 0-1,-1 0 1,0 0 0,1 0 0,-1 0-1,1-1 1,0 1 0,-1-1 0,1 0 0,-1 0-1,1 0 1,0 0 0,-1 0 0,1 0-1,-1-1 1,1 1 0,3-2 0,19-8-2217,0-13-1853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0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0 157 1505,'0'0'6685,"20"13"-6178,-1-2-413,-1-1-31,0 1 0,0 2 0,-2-1 0,1 2 0,14 16 1,3 2-199,73 54 0,-103-83-77,0-1-1,0 0 1,1-1 0,-1 1-1,0-1 1,1 1 0,6 0-1,-9-2 140,-1 1-1,0-1 0,0 0 0,0 0 0,0 0 0,1 0 0,-1 0 1,0 0-1,0 0 0,0 0 0,1 0 0,-1 0 0,0-1 0,0 1 1,0 0-1,0-1 0,1 1 0,-1-1 0,0 1 0,0-1 0,0 0 1,0 1-1,0-1 0,0 0 0,-1 0 0,1 0 0,0 1 0,0-1 0,-1 0 1,1 0-1,0 0 0,-1-1 0,2 0 0,0-19 423,-1 0 0,0 0 0,-2 0 1,0 0-1,-1 0 0,-6-24 0,-1-9 1222,-2-108 1,12 162-1694,1 0 1,-1 0-1,1 0 0,-1 0 1,0 0-1,1 0 1,-1 0-1,0 1 1,1-1-1,-1 1 1,0-1-1,1 1 0,-1-1 1,0 1-1,2 1 1,12 20-2046,-1 4-2173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8388,'0'0'-278,"20"-6"246,25-6 111,68-27 0,-112 38 11,-1 1 0,0 0 0,1 0 0,-1 0 0,0 0 0,1 0 0,-1-1 0,0 1 0,1 0 1,-1 0-1,1 0 0,-1 0 0,0 0 0,1 0 0,-1 0 0,1 0 0,-1 1 0,0-1 0,1 0 0,-1 0 0,0 0 1,1 0-1,-1 0 0,0 1 0,1-1 0,-1 0 0,0 0 0,1 1 0,-1-1 0,0 0 0,0 0 0,1 1 0,-1-1 0,0 0 1,0 1-1,1-1 0,4 21 1191,-7 31-1057,2-46-71,-6 98-507,6-103 270,0-1 1,1 1-1,-1-1 0,0 1 1,0-1-1,1 0 1,-1 1-1,0-1 1,0 1-1,1-1 1,-1 0-1,0 1 1,1-1-1,-1 0 1,1 1-1,-1-1 1,0 0-1,1 1 1,-1-1-1,1 0 1,-1 0-1,1 0 1,-1 0-1,1 1 1,-1-1-1,1 0 1,-1 0-1,1 0 0,-1 0 1,1 0-1,-1 0 1,1 0-1,-1 0 1,1 0-1,-1 0 1,0-1-1,1 1 1,-1 0-1,2 0 1,2-1-1024,7 1-2644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7668,'0'0'48</inkml:trace>
  <inkml:trace contextRef="#ctx0" brushRef="#br0" timeOffset="1">193 41 10917,'0'0'3025,"34"98"-2656,-27-42-17,-5-2-80,-2 3-144,0-5-48,0-5-48,0-5-16,0-7-16,0-7-144,4-6-769,5-9-655,4-9-913,2-4-1409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10069,'0'0'269,"11"-1"-253,-4 1-127,-1 0 0,1-1 0,0 0 0,-1 0 0,1 0 0,-1-1 0,0 0 0,0 0 0,0 0 1,0-1-1,0 0 0,0 0 0,0-1 0,-1 0 0,0 0 0,10-8 0,-12 7 269,0 1 0,0-1 0,0 0-1,-1 1 1,0-1 0,0 0 0,0 0 0,0-1 0,-1 1 0,0 0 0,0-1 0,0 1 0,0 0 0,-1-1-1,-1-10 1,1 16-103,-1-1 0,1 1 0,0-1 0,0 1 0,-1 0 1,1-1-1,0 1 0,-1 0 0,1-1 0,-1 1 0,1 0 0,0 0 0,-1-1 0,1 1 0,-1 0 0,1 0 0,-1 0 0,1-1 0,-1 1 0,1 0 0,0 0 0,-1 0 0,1 0 0,-1 0 0,1 0 0,-1 0 0,1 0 0,-1 0 0,1 0 0,-2 1 0,-16 3 632,11 1-632,1 1-1,0-1 1,1 1-1,0 0 1,0 0-1,0 1 1,0 0-1,1-1 1,-3 9-1,0-2-11,2-1-1,0 1 1,0 0 0,-4 22-1,8-28-39,0-1 1,0 1-1,0-1 0,1 1 0,0-1 0,2 14 1,-1-19-20,-1 1 1,1 0 0,-1-1 0,1 1 0,0 0-1,0-1 1,0 1 0,0-1 0,0 1-1,0-1 1,0 0 0,0 1 0,0-1 0,1 0-1,-1 0 1,1 0 0,-1 0 0,1 0 0,-1 0-1,1 0 1,-1-1 0,1 1 0,0 0-1,-1-1 1,1 1 0,0-1 0,-1 0 0,4 1-1,2 0-448,0-1 0,-1 1 0,1-1-1,0 0 1,0-1 0,-1 1 0,1-2 0,0 1-1,12-5 1,5-11-4602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1617,'0'0'5605,"2"10"-5192,5 45-368,1 63-1,-17-202-904,9 59 958,-1 10 83,1 1 0,1-1-1,0 1 1,1-1 0,4-16 0,-5 27-129,0 0-1,1 1 1,-1-1-1,1 0 1,0 1-1,0 0 0,1-1 1,-1 1-1,1 0 1,-1 0-1,1 0 0,0 0 1,0 1-1,0-1 1,0 1-1,1 0 1,-1 0-1,1 0 0,-1 0 1,1 1-1,0-1 1,0 1-1,7-2 1,-6 2 42,1 0 0,-1 0 1,1 0-1,-1 0 1,1 1-1,-1 0 0,1 0 1,0 1-1,-1-1 0,1 1 1,6 2-1,-9-1-76,-1-1-1,0 0 1,0 1-1,1-1 1,-1 1-1,0-1 1,0 1-1,-1 0 1,1 0-1,0 0 1,-1 0-1,1 0 1,-1 0-1,1 1 1,-1-1-1,0 0 1,0 1-1,0-1 1,-1 1-1,1-1 1,0 1-1,-1 0 1,0-1-1,1 1 0,-2 4 1,2-4-38,-1 0 1,0-1-1,0 1 1,0 0-1,-1 0 0,1-1 1,0 1-1,-1 0 1,0-1-1,0 1 1,0 0-1,0-1 0,0 1 1,0-1-1,-1 0 1,1 1-1,-1-1 0,0 0 1,-3 3-1,1-1-119,-1-1-1,0 0 1,0 0 0,0-1-1,0 0 1,0 1 0,-1-2-1,-9 3 1,8-2-19,3 0 119,0-1-1,-1 0 1,1 0 0,0 0 0,0 0-1,0-1 1,-1 0 0,1 0-1,0 0 1,-1 0 0,-3-1-1,8 0 56,0 1-1,1 0 0,-1-1 1,0 1-1,0-1 1,1 1-1,-1 0 0,0-1 1,1 1-1,-1 0 1,0-1-1,1 1 0,-1 0 1,1-1-1,-1 1 1,0 0-1,1 0 0,-1 0 1,1-1-1,-1 1 1,1 0-1,-1 0 0,1 0 1,-1 0-1,1 0 0,4-1 94,0 1-1,0 0 1,0 0-1,-1 0 1,1 1-1,0-1 0,0 1 1,0 1-1,-1-1 1,1 0-1,-1 1 1,1 0-1,-1 0 0,0 1 1,6 3-1,4 4 194,-1 2-1,0-1 0,12 16 0,-12-13-585,0 0-1,22 16 1,-30-27-39,-1 1 0,1-2 0,0 1 0,0 0 1,0-1-1,0 0 0,0 0 0,0-1 0,1 1 1,-1-1-1,0 0 0,11 0 0,6-1-3695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26 5298,'0'0'6937,"-19"-6"-6385,-60-13-133,77 19-396,0 0-1,0 0 1,0 0-1,-1 0 1,1 0 0,0 0-1,0 0 1,0 1 0,0-1-1,0 1 1,0-1-1,0 1 1,0 0 0,0 0-1,0 0 1,0 0-1,0 0 1,1 1 0,-1-1-1,0 0 1,1 1-1,-1-1 1,1 1 0,0-1-1,-1 1 1,1 0-1,0 0 1,0 0 0,-1 3-1,-1 0 26,2 1 0,-1 0 0,0 0 0,1 0 0,0 0 0,1 0 0,-1 8 0,1-12-60,1 0 0,-1-1 1,0 1-1,0 0 0,1 0 0,-1-1 1,0 1-1,1 0 0,0-1 0,-1 1 1,1-1-1,0 1 0,0-1 0,0 1 1,0-1-1,0 0 0,0 1 1,0-1-1,1 0 0,-1 0 0,0 0 1,3 2-1,0-1-56,-1-1-1,1 1 1,0-1 0,-1 0-1,1 0 1,0 0 0,0 0 0,0-1-1,8 1 1,-6-1 1,0 0 0,1 0 0,-1-1 0,1 0 0,-1 0 0,0-1-1,0 1 1,0-1 0,0-1 0,0 1 0,0-1 0,10-7 0,-13 8 104,0 0-1,0-1 1,0 0 0,0 1-1,-1-1 1,1 0 0,-1-1 0,0 1-1,0 0 1,0-1 0,0 1-1,0-1 1,-1 1 0,0-1-1,2-7 636,-1 24-493,-1-10-285,0 0 1,1-1-1,0 1 1,-1-1-1,1 0 1,0 1-1,0-1 1,0 0-1,0 0 0,1 0 1,-1-1-1,0 1 1,1 0-1,-1-1 1,1 1-1,0-1 1,-1 0-1,1 0 1,5 1-1,-1 0-828,0-1-1,0 0 1,0-1 0,0 1-1,0-1 1,0 0-1,9-2 1,-15 1 879,1 1 0,0-1-1,0 1 1,-1-1 0,1 0 0,-1 0-1,1 0 1,-1 1 0,1-2 0,-1 1 0,0 0-1,1 0 1,-1 0 0,0-1 0,0 1 0,0-1-1,0 1 1,0-1 0,0 1 0,0-1-1,0 1 1,-1-1 0,1 0 0,-1 1 0,1-1-1,-1-2 1,4-36 7475,-4 39-6031,1 28-1320,2 0 1,6 30-1,-9-61-503,-1 1 0,2-1 0,-1 0 0,0 1 0,1-1-1,-1 1 1,2-5 0,15-33 340,-16 38 185,1-1 0,0 1 0,0 0 0,0 0-1,0 0 1,0 0 0,1 0 0,-1 1 0,1-1 0,0 1-1,-1 0 1,1-1 0,0 1 0,1 0 0,-1 1-1,0-1 1,0 1 0,1-1 0,-1 1 0,1 0 0,5-1-1,-7 2-38,0 0-1,-1 0 1,1 0 0,0 0-1,-1 0 1,1 1-1,0-1 1,-1 1-1,1-1 1,-1 1 0,1-1-1,-1 1 1,1 0-1,-1 0 1,0 0-1,1 0 1,-1 0 0,0 0-1,1 0 1,-1 0-1,0 0 1,1 2-1,0 1-10,0 0 0,-1-1 0,1 1-1,-1 0 1,0 0 0,0 0 0,0 0-1,0 5 1,0 12-167,4 19-1681,5-19-3391,-2-16 1922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6227,'0'0'5666,"-14"-1"-5375,-47 3-40,60-1-243,-1-1 1,1 0-1,-1 1 0,1-1 1,-1 1-1,1-1 0,-1 1 1,1 0-1,0 0 0,0 0 1,-1 0-1,1 0 0,0 0 1,0 0-1,0 0 0,0 0 1,0 0-1,0 1 0,0-1 1,0 0-1,0 1 0,1-1 1,-1 0-1,1 1 1,-2 2-1,1 1-4,0 1 0,1-1 0,-1 1 0,1 0 1,1 6-1,-1-3-6,0-8-16,0 0 0,0 1 0,0-1 0,0 0 1,0 0-1,0 0 0,0 1 0,0-1 0,1 0 0,-1 0 0,0 0 0,1 0 0,-1 1 0,1-1 0,-1 0 0,1 0 0,-1 0 0,1 0 1,0 0-1,0 0 0,-1 0 0,1-1 0,2 2 0,-1-1-78,1 0 0,1 0 0,-1 0 0,0-1 0,0 0 0,0 1 0,0-1 0,5-1 0,-4 1 141,-1-1 1,0 1-1,1-1 0,-1 0 1,1-1-1,-1 1 0,0 0 0,0-1 1,0 0-1,0 0 0,0 0 0,0 0 1,0 0-1,-1-1 0,1 1 1,-1-1-1,1 1 0,-1-1 0,0 0 1,0 0-1,0 0 0,-1 0 0,1 0 1,-1-1-1,0 1 0,0 0 1,0-1-1,0 1 0,0-1 0,-1 1 1,1-1-1,-1-5 440,-1 12-447,1 0-1,0 0 0,0 0 0,0 0 0,0 1 0,0-1 0,1 0 1,-1 0-1,3 4 0,0 10 104,16 330 181,-36-348-1069,14 0 663,0-1 0,0 0 0,0 0 0,0-1 0,1 1 0,-1-1 0,0 1 0,1-1 0,0 0 0,0 0 0,0 0 0,0 0 0,0 0 0,1-1 0,-3-5 0,0-1 17,1 0 0,0 0 1,0 0-1,0-13 0,3 22 65,-2-7-41,2 0 1,-1 0 0,1 0 0,0 0-1,2-11 1,-1 17 38,-1-1 1,1 1-1,0 0 0,0 0 0,0-1 1,0 1-1,0 0 0,1 0 0,-1 0 1,1 0-1,-1 1 0,1-1 0,0 0 1,-1 1-1,1-1 0,0 1 0,0-1 1,0 1-1,0 0 0,1 0 0,3-2 1,78-22 21,-54 17-636,39-15 0,-61 20 470,-1-1 0,0 0 0,1 0 0,-1 0 0,0-1 0,-1 0 0,0 0 0,1-1 0,9-11 0,-15 15 196,1-1 0,-1 1 1,0-1-1,0 1 0,0-1 0,0 0 0,0 1 0,0-1 0,-1 0 0,1 0 0,-1 0 0,0 1 0,0-1 1,0 0-1,-1-4 0,1 5 25,0 1 1,0-1-1,-1 1 0,1 0 1,0-1-1,-1 1 0,1 0 1,-1-1-1,0 1 0,1 0 1,-1-1-1,0 1 1,0 0-1,0 0 0,0 0 1,0 0-1,0 0 0,0 0 1,0 0-1,0 0 1,0 0-1,0 0 0,-1 1 1,1-1-1,0 1 0,-1-1 1,1 1-1,-1-1 1,1 1-1,-2-1 0,1 1-39,0 0 0,0 0 0,0 0 1,0 1-1,0-1 0,0 0 0,0 1 0,0 0 0,0-1 0,1 1 0,-1 0 0,0 0 0,0 0 0,1 0 0,-1 0 0,0 0 0,1 0 0,-1 1 0,1-1 0,0 1 0,-1-1 0,1 1 0,0-1 0,0 1 0,0 0 0,0 0 1,0-1-1,0 1 0,1 0 0,-1 0 0,1 0 0,-1 0 0,0 3 0,-1 9 116,0 0 0,1-1-1,1 27 1,0-25-34,0-13-116,0 0 0,1-1 0,-1 1 0,0 0 0,1 0 1,-1 0-1,1-1 0,0 1 0,-1 0 0,1-1 0,0 1 0,0-1 0,0 1 0,0-1 0,1 1 0,-1-1 0,0 1 0,0-1 0,1 0 0,-1 0 0,1 0 0,-1 0 0,1 0 0,-1 0 1,1 0-1,0-1 0,0 1 0,-1 0 0,1-1 0,0 1 0,0-1 0,2 0 0,5 2-396,1-1 0,-1-1 0,1 0 0,-1 0 0,11-2 0,4-3-2448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1056,'-3'-1'13040,"2"1"-13025,1 0-1,-1 0 0,0 0 1,1 0-1,-1 0 0,0 0 0,1 0 1,-1 1-1,0-1 0,1 0 1,-1 0-1,0 0 0,1 1 1,-1-1-1,1 0 0,-1 1 0,0-1 1,1 1-1,-1-1 0,1 0 1,-1 1-1,0 0 0,-5 9 93,1 0 0,0 0 0,0 1 0,1-1 0,0 1 0,1 0 0,0 0 0,-2 20 0,1 7-26,1 48 1,3-79-117,0 14 40,0 1 1,2-1-1,0 1 0,8 30 0,-9-48-120,0 1-1,0-1 1,1 1-1,0-1 0,0 0 1,0 0-1,0 0 0,1 0 1,-1 0-1,1 0 0,0-1 1,0 1-1,0-1 0,1 0 1,-1 0-1,1 0 0,0 0 1,0-1-1,0 0 0,0 1 1,0-1-1,0-1 1,1 1-1,-1-1 0,1 1 1,-1-1-1,7 0 0,47-1-4569,-29-5-245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2817,'0'0'7300,"13"-5"-6324,9 1-320,1 0-432,3 0-143,-1 0-65,-1 0-16,-3 2 0,-6 0-449,-2 2-879,-4 0-737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6339,'0'0'4770,"0"70"-4290,4-47-240,3 2-80,-5-4-63,2-4-97,0-3 0,1-3-32,-1-5-513,-2-2-863,2-4-1170,0 0-1055</inkml:trace>
  <inkml:trace contextRef="#ctx0" brushRef="#br0" timeOffset="1">0 210 6419,'0'0'3121,"101"2"-2624,-73-2-209,-7 0 64,-2 0-224,-4-2-80,-6 2-48,0 0-256,-5 0-833,2 0-703,3-4-1522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 4066,'0'0'6299,"-4"-2"-5814,3 1-451,0 1 1,0-1-1,0 1 0,0 0 0,0-1 0,0 1 1,-1 0-1,1 0 0,0 0 0,0 0 0,0 0 0,0 0 1,0 0-1,-1 0 0,1 1 0,0-1 0,0 0 1,0 1-1,0-1 0,0 1 0,0-1 0,0 1 0,0-1 1,0 1-1,0 0 0,0-1 0,0 2 0,-3 2 58,0 0-1,0 0 0,1 0 0,0 1 0,0-1 0,-4 8 0,1 1 68,-1 1-1,2 1 1,0-1 0,-3 18-1,6-21-112,0 0 0,1 0-1,0 20 1,1-29-52,0 0-1,0-1 1,0 1 0,0 0 0,1 0-1,-1 0 1,1-1 0,-1 1-1,1 0 1,-1-1 0,1 1-1,0 0 1,0-1 0,0 1 0,0-1-1,0 1 1,0-1 0,0 0-1,0 1 1,1-1 0,-1 0-1,1 0 1,-1 0 0,1 0 0,-1 0-1,1 0 1,-1 0 0,1-1-1,0 1 1,-1-1 0,3 1-1,2 0-22,0 0-1,-1-1 0,1 0 0,0 0 0,0 0 0,0-1 1,-1 0-1,1 0 0,0-1 0,-1 1 0,1-1 0,-1 0 0,1-1 1,-1 1-1,0-1 0,5-4 0,-3 2-3,-1 0 0,0-1 0,-1 0 0,1 0 0,-1-1 0,0 1-1,0-1 1,-1 0 0,0 0 0,0-1 0,2-7 0,-3 5 68,0 0 1,-1-1-1,0 1 1,-1 0-1,0 0 0,-1-18 1,0 26-23,0 1 2,0 0 0,0 0 0,-1 0 0,1 0 0,0 0 0,0 0 0,-1 0 0,1 0 0,0 0 0,-1 0 0,1 0 0,-1 1 0,1-1 0,-1 0 0,0 0 0,1 1 0,-1-1 0,0 0-1,1 1 1,-1-1 0,0 0 0,0 1 0,-1-1 0,-27-7 144,24 7-159,-1 1 1,0 0-1,1 0 0,-1 1 0,1 0 1,-1 0-1,1 0 0,-9 3 1,11-2-3,1 0 0,-1 0 1,1 1-1,-1-1 0,1 1 1,0-1-1,0 1 0,0 0 1,0 0-1,0 0 0,1 0 1,0 0-1,-1 0 0,1 0 1,0 0-1,0 1 0,1-1 1,-1 0-1,1 1 0,0-1 1,-1 1-1,2-1 0,-1 6 1,1-7-4,0 0 0,-1-1 0,1 1 0,0-1 0,0 1 0,0-1 1,0 0-1,0 1 0,0-1 0,0 0 0,0 1 0,0-1 0,1 0 1,-1 0-1,0 0 0,1 0 0,-1 0 0,1-1 0,-1 1 0,1 0 0,-1-1 1,1 1-1,3 0 0,47 10 2,-40-9 0,-11-2 3,8 2 4,1-1 0,0 2 0,-1-1 0,1 2 0,11 5 0,-18-8 1,0 1 0,-1 0 0,1 0 0,-1 0 0,0 0 0,0 0 0,0 0 0,0 1 0,0-1 0,0 1 0,0-1 0,-1 1 0,1 0-1,-1 0 1,0-1 0,0 1 0,0 0 0,0 0 0,-1 0 0,1 0 0,0 5 0,-1-1 50,0 0 0,0 0 0,0 0 0,0-1 0,-1 1 0,-1 0 0,1 0 0,-5 12 0,5-16-136,-1-1 0,1 1 0,-1 0 0,1 0 0,-1-1 0,0 1 0,0-1 0,0 0 0,-4 4 0,4-5-273,0 1 0,-1-1 1,1 0-1,0 0 0,0 0 0,-1 0 0,1 0 0,0 0 1,-1-1-1,1 1 0,-1-1 0,1 1 0,-5-1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1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 7972,'-32'1'112,"-102"9"-14,124-9-83,0 1-1,0 0 0,0 0 0,0 1 1,0 0-1,1 1 0,-1 0 0,1 1 0,0 0 1,0 0-1,1 1 0,0 0 0,0 0 1,-14 15-1,19-18-9,0-1 1,0 1-1,1 0 1,-1 0-1,1 0 1,0 0-1,0 0 1,0 0-1,0 0 1,1 1-1,-1-1 1,1 1-1,0-1 1,0 1-1,0 0 0,1-1 1,-1 1-1,1 5 1,0-7-8,0-1 0,1 0 0,-1 1 0,1-1 0,-1 0 0,1 1 0,-1-1 0,1 0 0,0 0 0,0 0 1,0 0-1,0 0 0,0 0 0,0 0 0,0 0 0,0 0 0,0 0 0,0 0 0,0-1 0,0 1 0,1 0 0,-1-1 0,0 1 0,0-1 0,1 1 0,-1-1 0,3 1 0,43 7-38,-40-8 39,98 7-172,-75-7 72,-1 1 0,1 2 0,-1 1 0,0 1 0,53 17 0,-80-21 95,0-1 0,0 1 0,0 0 0,0-1 1,0 1-1,0 0 0,0 0 0,0 1 0,0-1 0,0 0 0,-1 1 1,1-1-1,-1 1 0,1-1 0,-1 1 0,1 0 0,-1 0 0,0 0 1,0-1-1,0 1 0,0 0 0,0 0 0,0 1 0,0-1 1,-1 0-1,1 0 0,-1 0 0,0 0 0,1 1 0,-1 2 0,-1-3 8,1 0 0,-1-1 0,1 1-1,-1 0 1,1-1 0,-1 1 0,0-1 0,0 1-1,0-1 1,0 1 0,0-1 0,0 1-1,0-1 1,-1 0 0,1 0 0,0 0-1,-1 0 1,1 0 0,-1 0 0,1 0 0,-1 0-1,1 0 1,-4 0 0,-45 16 87,40-14-79,-42 11-29,0-2-1,0-3 1,-1-1 0,-78 0 0,131-8-43,-1 0 0,0 0 0,1 0 0,-1 0 0,1 0 1,-1 0-1,0 0 0,1 0 0,-1 0 0,0 0 0,1 0 0,-1-1 0,1 1 1,-1 0-1,0 0 0,1-1 0,-1 1 0,1 0 0,-1-1 0,0 0 1,-1-16-2831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8116,'0'0'4562,"2"60"-4162,1-29-224,1 1-144,-2-1-32,-2-4 0,2-2-144,-2-6-416,0-3-689,0-7-1760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28 816,'0'0'9474,"8"-5"-8839,-2 2-540,0 0 0,0 0-1,0 0 1,0 1 0,0 0 0,0 0 0,1 1 0,-1-1-1,1 2 1,7-1 0,-2 0-4,22 3 211,-33-2-302,0 0-1,-1 0 1,1 1 0,0-1-1,-1 0 1,1 1-1,0-1 1,-1 1 0,1-1-1,-1 1 1,1-1-1,-1 1 1,1-1-1,-1 1 1,1 0 0,-1-1-1,1 1 1,-1 0-1,0-1 1,1 1 0,-1 0-1,0-1 1,0 1-1,0 0 1,1 0 0,-1-1-1,0 1 1,0 0-1,0 0 1,0-1-1,0 1 1,0 0 0,-1 0-1,1-1 1,0 1-1,0 0 1,0 0 0,-1-1-1,1 1 1,-1 1-1,0 0 30,-1 1 0,1-1 1,-1 1-1,0-1 0,1 0 0,-1 1 0,0-1 0,0 0 0,-1-1 0,1 1 0,-5 3 0,-34 18-199,21-12-38,-60 33-1094,132-41 2129,-44-2-741,0 1 1,0 0-1,-1 0 0,1 0 0,-1 1 1,0 0-1,0 1 0,0 0 0,0 0 1,0 0-1,7 7 0,-2 0 83,-1-1-1,0 2 1,-1 0 0,15 23-1,-24-34-311,-1-1 0,1 1 0,-1 0 0,1 0 0,-1 0 0,1-1-1,0 1 1,-1 0 0,1-1 0,0 1 0,-1-1 0,1 1 0,0-1 0,0 1-1,-1-1 1,1 1 0,0-1 0,0 0 0,0 1 0,0-1 0,0 0 0,0 0-1,-1 0 1,1 0 0,0 0 0,0 0 0,0 0 0,0 0 0,0 0 0,0 0-1,0 0 1,0 0 0,1-1 0,3-6-3603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8756,'0'0'2897,"11"8"-2451,4 4-189,-1 0-1,22 27 1,-29-32-151,-2 0 0,1 1 0,-1 0 0,0 0 0,-1 0 0,0 1 0,0-1 0,-1 1 0,3 14 0,-4-10-106,0 0 0,-1 0 0,-1 0 0,0 1 1,-1-1-1,0 0 0,-1 0 0,-1 0 0,0 0 0,-1-1 0,0 1 0,-1-1 0,0 0 1,-1 0-1,0-1 0,-1 1 0,0-1 0,-1-1 0,0 1 0,-1-1 0,0-1 0,0 0 0,-1 0 1,-14 9-1,22-16-485,-1 0 1,1 0-1,-1 0 1,1-1-1,-1 1 1,0-1-1,0 0 1,0 0-1,-3 1 1,-5-1-5241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5378,'0'0'3826,"77"0"-3746,-49 0-80,0 0-288,2 0-1056,-5-2-1106,-8 0-1808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4834,'0'0'2866,"109"-10"-2802,-87 10-48,-3-2-16,-4 2-1105,-2 0-1664,-3 0-1137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47 6099,'0'0'5103,"-10"13"-5012,-30 42-53,38-51-37,0 0 0,0 0 1,1 0-1,-1 0 0,1 1 0,0-1 1,0 0-1,1 1 0,-1-1 1,1 1-1,0-1 0,0 1 1,2 7-1,-1 6-3,-1-16-45,0 1 0,0-1 0,0 1 0,1-1 0,-1 1 0,1-1 0,0 1 0,-1-1 0,1 0 0,0 1 0,1-1 0,-1 0 0,0 0 0,1 1 0,-1-1 0,1 0 0,-1-1 0,1 1 0,0 0 0,0 0-1,0-1 1,0 1 0,0-1 0,0 0 0,0 1 0,1-1 0,-1 0 0,0 0 0,1-1 0,-1 1 0,1 0 0,-1-1 0,1 0 0,-1 1 0,1-1 0,3 0 0,-1 0-146,1 0-1,-1 0 0,1-1 1,-1 0-1,1 0 0,-1 0 1,0-1-1,1 1 0,-1-1 1,0 0-1,0-1 0,0 1 1,0-1-1,-1 0 0,1 0 1,4-5-1,-3 1 195,0-1 0,-1 0 0,1 0 0,-2 0 0,1-1 0,-1 0 0,0 0 0,-1 0 0,0 0 0,-1 0 0,1-1 0,-2 1 0,0-1 0,0 1 0,0-1 0,-1 0 1,-2-13-1,2 21 79,0 0 1,-1-1 0,1 1 0,0 0 0,-1 0-1,0 0 1,1 0 0,-1 0 0,0 0 0,0 0 0,0 0-1,0 0 1,0 1 0,-1-1 0,1 0 0,-1 1-1,1-1 1,-1 1 0,1-1 0,-1 1 0,0 0-1,0 0 1,0-1 0,1 1 0,-1 1 0,-3-2 0,0 0 56,-1 1 0,1-1 0,-1 1 0,1 0 0,-1 1 0,0 0-1,1 0 1,-12 1 0,16-1-130,0 0-1,0 1 0,0-1 0,0 0 0,0 0 1,0 1-1,0-1 0,0 1 0,1-1 0,-1 1 0,0 0 1,0-1-1,0 1 0,1 0 0,-1-1 0,0 1 0,1 0 1,-1 0-1,0 0 0,1-1 0,-1 1 0,1 0 1,0 0-1,-1 0 0,1 0 0,0 0 0,-1 0 0,1 0 1,0 0-1,0 0 0,0 0 0,0 0 0,0 0 1,0 0-1,0 0 0,0 0 0,0 0 0,1 0 0,-1 1 1,1 1 22,0 1 1,-1-1 0,1 0 0,0-1 0,1 1 0,-1 0-1,0 0 1,1 0 0,0-1 0,-1 1 0,1-1 0,2 3-1,13 7 121,33 20 0,-33-23-132,-2 1-1,0 0 0,20 17 0,-31-23 1,-1 0 1,1 0-1,-1 0 0,0 0 1,0 0-1,0 1 0,0-1 1,-1 1-1,0 0 0,0 0 1,0 0-1,0 0 0,-1 0 1,0 0-1,0 0 0,0 7 1,0-3-219,-1 1 519,1 0 1,-2 0-1,-1 20 1,1-28-459,1 0 0,0-1 0,0 1 1,-1-1-1,1 1 0,-1-1 0,1 1 1,-1-1-1,0 1 0,0-1 1,0 1-1,1-1 0,-1 0 0,0 0 1,-1 1-1,1-1 0,0 0 0,0 0 1,0 0-1,-1 0 0,1 0 0,0 0 1,-1-1-1,1 1 0,-1 0 1,1-1-1,-1 1 0,1-1 0,-1 0 1,0 1-1,1-1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9476,'0'0'1577,"13"-1"-1302,68-4 90,-80 5-361,0 0 0,-1 0 0,1 0 0,0 0 0,-1 0 0,1 0 0,0 0 0,0 1 0,-1-1 0,1 0 0,0 0 0,0 1 0,-1-1 0,1 0 0,0 1 0,-1-1 0,1 0-1,-1 1 1,1-1 0,-1 1 0,1-1 0,0 1 0,-1-1 0,0 1 0,1 0 0,-1-1 0,1 1 0,-1 0 0,1 1 0,-1 0-3,0-1-1,1 1 1,-1 0-1,0 0 1,0 0 0,-1 0-1,1 0 1,0 0 0,-1 0-1,1 0 1,-2 2 0,0 2-40,0 0 1,-1 0 0,0 0 0,0-1-1,0 1 1,-7 7 0,-27 17-354,28-23 315,-1 1-1,1-1 1,-9 12-1,48-17-685,82-2 1358,-111 0-573,1 0 0,-1 0 0,0 1-1,1-1 1,-1 0 0,0 0 0,1 1 0,-1-1 0,0 1-1,1-1 1,-1 1 0,0 0 0,0 0 0,0-1-1,0 1 1,0 0 0,0 0 0,0 0 0,0 0-1,0 0 1,0 0 0,0 0 0,0 1 0,-1-1-1,1 0 1,-1 0 0,1 1 0,-1-1 0,1 0-1,-1 1 1,1-1 0,-1 0 0,0 1 0,0-1 0,0 0-1,0 1 1,0-1 0,0 2 0,0 0 8,-1 0 1,1-1 0,0 1 0,-1-1-1,1 1 1,-1-1 0,0 1-1,0-1 1,0 1 0,0-1 0,0 0-1,0 1 1,-1-1 0,1 0-1,-1 0 1,0 0 0,1 0-1,-1 0 1,-4 2 0,-5 2-228,0 0 0,0-1 0,0-1-1,-1 0 1,0-1 0,0 0 0,0 0 0,-21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2401,'0'0'8954,"-1"0"-8862,1 0 1,0 0-1,-1 0 1,1 0-1,-1 0 1,1 0-1,0 0 1,-1-1-1,1 1 1,0 0-1,-1 0 1,1 0-1,0 0 1,-1-1-1,1 1 1,0 0-1,0 0 1,-1 0-1,1-1 1,0 1-1,0 0 1,-1-1-1,1 1 1,0 0-1,0-1 1,0 1 0,-1-1-1,9-2-62,-1 1 0,1 0 0,0 0 0,0 0 0,0 1 0,15 0 0,3-2-416,34 0-5275,-47 3 1507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3922,'0'0'7523,"64"0"-7379,-39 0-144,1-4-192,0 0-1216,-1-1-1490,-1-1-2336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5923,'0'0'4610,"-1"2"-4141,0-1-444,-22 28 640,-28 46-1,46-66-641,0 1 1,0-1-1,1 1 0,0 0 0,0 1 0,2-1 0,-1 1 0,1-1 0,-1 21 0,3-29-49,0-1 1,0 0-1,0 1 0,1-1 0,-1 0 1,0 0-1,1 1 0,-1-1 0,0 0 0,1 0 1,0 0-1,-1 1 0,1-1 0,0 0 1,-1 0-1,1 0 0,0 0 0,0 0 1,0 0-1,0 0 0,0-1 0,0 1 1,1 1-1,1-1-48,0 1 0,1-1-1,-1 0 1,0 0 0,0 0 0,1-1 0,-1 1 0,0-1 0,5 0-1,1 0-308,1 0-1,-1-1 1,1 0-1,-1-1 1,1 0-1,9-4 1,15-12-2587,-3-4-1995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1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9156,'0'0'336,"198"9"-320,-130-9-16,-3 0-464,-7-3-752,-16-6-1410,-19 3-1119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5859,'0'0'2982,"14"-3"-2549,44-9 135,-55 12-525,-1-1 1,0 1-1,1-1 0,-1 1 1,0 0-1,1 0 0,-1 0 1,0 0-1,1 1 0,-1-1 1,0 1-1,0-1 0,1 1 1,-1 0-1,0 0 0,0 0 1,0 0-1,0 0 0,0 0 1,0 1-1,0-1 1,0 1-1,0-1 0,-1 1 1,1 0-1,-1-1 0,1 1 1,-1 0-1,0 0 0,0 0 1,1 0-1,-1 0 0,-1 0 1,1 1-1,0-1 0,0 0 1,0 4-1,1 5 72,-1 1 1,0 0-1,-1 0 0,0-1 1,-2 18-1,2-27-112,-2 3-15,1-1-1,0 1 0,-1-1 0,0 0 1,0 1-1,0-1 0,-1 0 1,1 0-1,-1 0 0,0-1 0,0 1 1,0-1-1,-1 1 0,1-1 1,-1 0-1,-7 5 0,0-1-382,1-1 0,-1 0 1,0-1-1,0 1 0,-18 4 0,-7-7-2431,27-3 2008,31-12 3077,-16 11-2074,0 1-1,1-1 0,-1 1 1,1 0-1,-1 1 0,0-1 1,1 1-1,-1 0 0,0 1 1,0 0-1,1 0 0,-1 0 1,-1 0-1,1 1 0,0 0 1,-1 1-1,1-1 1,-1 1-1,0 0 0,6 6 1,-4-4-145,-1 1 0,0-1 0,0 1 0,0 1 0,-1-1 0,0 0 0,-1 1 0,0 0 0,0 0 0,3 10 0,-2-15-3682,-3-3 2402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6195,'0'0'-107,"3"-9"152,2-10-6,45-131 3367,-50 150-3360,0 1 0,0-1 0,0 0 0,0 0 0,0 0 1,0 0-1,0 1 0,0-1 0,0 0 0,0 0 0,0 0 0,0 0 1,0 0-1,0 0 0,0 1 0,0-1 0,1 0 0,-1 0 0,0 0 1,0 0-1,0 0 0,0 0 0,0 0 0,0 0 0,0 1 0,1-1 1,-1 0-1,0 0 0,0 0 0,0 0 0,0 0 0,0 0 0,1 0 1,-1 0-1,0 0 0,0 0 0,0 0 0,0 0 0,0 0 0,1 0 1,-1 0-1,0 0 0,0 0 0,0 0 0,0 0 0,0 0 0,1 0 0,-1 0 1,0 0-1,0-1 0,0 1 0,0 0 0,0 0 0,0 0 0,0 0 1,1 0-1,-1 0 0,0-1 0,2 15 228,6 72 418,-3-18 30,23 111 1,-19-167-1657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1777,'0'0'8847,"10"0"-8445,52 0 183,104-15-1,-164 15-609,0-1 1,0 1-1,1-1 1,-1 1-1,0-1 1,0 0-1,0 0 1,0 0-1,4-2 0,-2-6-4553,-4 3 617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 2465,'0'0'3484,"-11"11"-3252,-9 10 255,1 1 0,-16 25 0,29-38-302,0 0 0,1 0-1,0 0 1,1 1 0,0-1 0,0 1 0,1 0 0,1 0 0,-1 0 0,1 1 0,0 10 0,2-19-175,0 1 1,0-1 0,0 1-1,0-1 1,0 1 0,1-1 0,-1 1-1,1-1 1,-1 1 0,1-1 0,0 1-1,0-1 1,0 0 0,2 3-1,-1-4-19,0 1 0,0-1 0,0 0-1,0 0 1,0 0 0,0 0-1,0 0 1,0 0 0,1-1-1,-1 1 1,0-1 0,1 0-1,-1 1 1,0-1 0,1 0-1,2-1 1,7 1-81,-1 0 0,1-1 0,0-1-1,-1 0 1,1 0 0,-1-1 0,1-1 0,-1 0 0,0-1-1,-1 0 1,1 0 0,-1-1 0,0 0 0,16-14 0,-19 15 100,0 0 1,0 0-1,0-1 1,-1 0-1,0 0 1,0-1-1,0 0 1,-1 0-1,0 0 1,-1-1 0,1 1-1,-1-1 1,-1 0-1,1 0 1,-1-1-1,-1 1 1,0-1-1,0 1 1,-1-1-1,1-16 1,-2 23 15,0 0-1,0 0 1,0 1 0,0-1-1,-1 0 1,1 0 0,-1 1-1,1-1 1,-1 0 0,0 0-1,0 1 1,1-1 0,-1 1-1,0-1 1,0 1 0,-1-1-1,1 1 1,0 0 0,0-1-1,-1 1 1,1 0 0,-1 0-1,1 0 1,-1 0 0,1 0-1,-1 1 1,0-1 0,1 0-1,-1 1 1,-3-2 0,-4 1 114,-1-1-1,0 1 1,0 0 0,-15 1 0,13 1-106,9-1-24,0 0 0,1 0 0,-1 1 0,0-1 0,1 1 0,-1-1 0,0 1 0,1 0 0,-1 0 0,1 1 0,-1-1 0,1 0 0,0 1 0,0-1 1,-1 1-1,1 0 0,0 0 0,0 0 0,1 0 0,-1 0 0,0 0 0,1 0 0,-1 1 0,1-1 0,-2 4 0,2-3 8,0 1 0,-1 0 0,2-1 0,-1 1 0,0 0 0,1-1 0,-1 1 0,1 0 0,0 0 0,1 0 0,-1-1 0,0 1 0,1 0 0,0-1 0,0 1 0,0 0 0,1-1 0,2 7 0,1-2 21,0-1 1,1 0 0,0 0-1,0 0 1,0-1 0,1 0-1,10 8 1,60 36 111,-10-7-72,-65-41-74,6 4 14,0 0 0,0 1 0,11 13 0,-18-19-17,1 1 1,-1-1-1,0 1 0,1 0 1,-1 0-1,0 0 0,0 0 0,0 0 1,-1 0-1,1 0 0,0 0 1,-1 0-1,1 0 0,-1 0 0,0 0 1,0 0-1,0 1 0,0-1 1,0 0-1,0 0 0,-1 0 0,1 0 1,-1 0-1,0 3 0,-1-3-11,1-1 0,-1 1-1,0-1 1,1 1-1,-1-1 1,0 0 0,0 1-1,0-1 1,0 0 0,0 0-1,-1-1 1,1 1-1,0 0 1,0-1 0,0 1-1,-1-1 1,-3 1-1,4-1-143,1 0-1,-1 1 0,1-1 0,-1 0 0,1 0 0,0 0 0,-1 0 0,1 0 0,-1 0 0,1 0 0,-1-1 0,1 1 0,-1 0 0,1-1 0,0 1 0,-1-1 0,1 1 0,0-1 0,0 0 0,-1 0 0,1 0 0,0 1 0,0-1 0,0 0 0,0 0 0,0-1 0,0 1 0,-1-2 0,-1-18-3704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6243,'0'0'5738,"15"-8"-5279,48-26 88,-58 32-441,0 0 0,0 0 0,1 1 0,-1-1 0,0 1 0,7 0 0,-11 0-88,1 1 0,-1 0 0,1 0 0,0 1-1,-1-1 1,1 0 0,-1 0 0,1 1 0,-1-1 0,1 1 0,-1-1-1,1 1 1,-1 0 0,1 0 0,0 0 0,0 2-10,0-1 0,-1 0 0,1 0 0,-1 1 0,1-1 1,-1 1-1,0-1 0,0 1 0,0 0 0,0-1 0,-1 1 0,1 0 0,-1 0 1,1-1-1,-1 1 0,0 0 0,-1 5 0,1-3-49,0-1-1,-1 1 1,0 0-1,0 0 1,0 0-1,0-1 1,-1 1 0,0-1-1,0 1 1,0-1-1,0 0 1,-1 1-1,-5 6 1,-3 1-440,0 0 0,-25 18 0,5-4-177,31-26 444,19-1-279,8-4 576,-15 3 5,0-1 1,-1 2-1,1 0 1,0 0-1,21 2 1,-32 0-73,1-1 0,-1 1 0,0 0 1,0-1-1,1 1 0,-1 0 0,0 0 1,0 0-1,0 0 0,0 0 0,0 0 1,0 0-1,-1 0 0,1 0 0,0 1 1,0-1-1,-1 0 0,1 0 1,-1 1-1,1-1 0,-1 1 0,1-1 1,-1 0-1,0 1 0,0-1 0,0 1 1,0-1-1,0 2 0,0-1-7,1 1 0,-1-1 0,0 1-1,-1-1 1,1 1 0,0-1 0,-1 0 0,1 1 0,-1-1-1,0 1 1,0-1 0,0 0 0,0 0 0,0 0 0,0 1-1,-3 2 1,-4 1-143,-1-1 1,-1 0-1,1 0 0,-1-1 0,1 0 0,-1-1 1,0 0-1,-1 0 0,1-1 0,0 0 0,-1-1 1,-16 0-1,19-1-2929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5234,'0'0'4867,"0"6"-4195,22-6-48,1 2-192,3-2-143,2 0-161,-3 0-32,-1 0-80,-5 0-16,-4-2-304,-4 0-977,-3 2-1232,-1 0-2049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5555,'0'0'5458,"1"-3"-4754,1-4 289,-5 8-303,-12 14 26,-17 31-236,27-34-451,0-1 0,1 1 0,1 0 0,0 0 0,0 0 0,1 0 1,0 0-1,1 0 0,1 17 0,1-28-62,-1 1 0,0-1 0,1 0 0,-1 1 0,1-1 0,0 1 0,-1-1 0,1 0 0,0 1 0,0-1 0,0 0 0,0 0 0,0 0 0,0 1 0,0-1 0,0 0 0,0-1 0,1 1 0,-1 0 0,0 0-1,1 0 1,-1-1 0,0 1 0,1-1 0,-1 1 0,1-1 0,-1 1 0,1-1 0,-1 0 0,1 0 0,-1 0 0,1 0 0,-1 0 0,3 0 0,1 0-96,1 0 0,0 0-1,-1-1 1,1 1-1,-1-1 1,1-1 0,-1 1-1,0-1 1,6-2 0,-5 0 39,0 0 1,0 0 0,0-1 0,-1 0 0,1 0-1,-1-1 1,0 1 0,-1-1 0,1 0 0,-1 0-1,-1-1 1,1 1 0,4-12 0,-5 10 131,0-1 1,0 0-1,-1 1 1,0-1-1,-1 0 1,0 0-1,0 0 1,-1 0-1,0 0 1,-3-18-1,3 25-30,-1 0 0,0 0 0,0 0 1,0 1-1,0-1 0,0 0 0,0 1 0,-1-1 0,1 0 0,-1 1 0,1 0 1,-1-1-1,1 1 0,-1 0 0,0 0 0,1 0 0,-1 0 0,0 0 0,0 0 1,0 0-1,0 1 0,0-1 0,0 1 0,0-1 0,0 1 0,0 0 0,-3 0 1,3-1-13,0 1 0,0 0 0,0 0 0,0 0 0,0 0 1,0 0-1,0 0 0,0 1 0,0-1 0,0 1 0,0-1 1,0 1-1,0 0 0,0 0 0,0 0 0,1 0 0,-1 0 1,0 0-1,1 0 0,-1 1 0,1-1 0,-1 1 0,1-1 1,0 1-1,-1-1 0,1 1 0,-1 2 0,0-1-2,1 0 0,0 0 0,0 1 0,0-1 0,0 0 0,1 0 0,-1 1 0,1-1 0,0 1 0,0-1 0,0 0-1,0 1 1,1-1 0,-1 0 0,1 1 0,0-1 0,0 0 0,0 0 0,0 0 0,1 1 0,-1-1 0,1-1 0,0 1 0,0 0 0,0 0 0,0-1 0,0 1 0,1-1-1,-1 1 1,1-1 0,-1 0 0,1 0 0,0 0 0,3 1 0,13 7-5,-10-5 7,1 0 0,-1 1 0,16 12 0,-23-16 1,0 0 0,0 0 1,0 1-1,0-1 0,0 1 0,0-1 0,-1 1 0,1 0 0,-1-1 0,0 1 1,1 0-1,-1 0 0,-1 0 0,1 0 0,0 0 0,-1 0 0,1 6 0,-1-6 6,0 0 0,-1 0 0,1-1 0,0 1 0,-1 0 0,0 0 0,1-1 0,-1 1 0,0-1 0,0 1 0,-1-1 0,1 1 0,-1-1 0,1 1 0,-1-1 0,-2 3-1,-2 1-39,-1-1 0,1 0 0,-1-1 0,-10 6 0,12-7-37,-16 6-1050,6-7-2800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7027,'0'0'4181,"0"0"-4120,0-1 0,0 1 0,0-1 0,0 1 0,1-1 1,-1 1-1,0-1 0,0 1 0,0 0 0,1-1 0,-1 1 0,0-1 0,0 1 1,1 0-1,-1-1 0,0 1 0,1 0 0,-1-1 0,0 1 0,1 0 1,-1-1-1,1 1 0,0 1 19,0 1 0,0-1 0,0 1 0,-1-1 0,1 1 0,-1 0-1,1-1 1,-1 1 0,1 0 0,-1-1 0,0 1 0,0 0 0,0 0 0,0 2 0,0 37 587,0-30-538,-2 77 266,0-30-610,6 70 1,2-115-1947,5-6-3890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5218,'0'0'2401,"111"0"-2320,-79 0-65,-4 0-16,2 0-657,-9 0-2320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8308,'0'0'848,"122"-6"-640,-81 2 96,-3 2-160,-4 2-144,-8 0-144,-5 0-1216,-10 0-1089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1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3570,'0'0'4466,"-58"108"-4050,58-70-144,0-3-160,0 3-80,0 0-32,0-9-368,0 0-272,0-11-753,0-9-880,16-9-128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6211,'0'0'1470,"21"2"-915,70-2-352,-90 0-189,-1 0 0,1 1 1,-1-1-1,1 1 1,0-1-1,-1 0 1,0 1-1,1-1 1,-1 1-1,1 0 1,-1-1-1,0 1 1,1-1-1,-1 1 1,0 0-1,0-1 0,1 1 1,-1-1-1,0 1 1,0 0-1,0-1 1,0 1-1,0 0 1,0 0-1,0-1 1,0 1-1,0 1 1,0 27 700,-1-21-528,0 3 9,0-1 1,-1 0 0,0 1-1,-1-1 1,0 0 0,-5 10-1,4-10-488,0 0-1,1 0 0,0 0 1,1 1-1,0-1 0,0 13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4482,'0'0'7342,"0"4"-6960,-3 29-56,-1 1-99,2 1-1,3 53 0,0-87-244,-1 0 0,1 0-1,0 0 1,0 0-1,0 0 1,0 0 0,0 0-1,0 0 1,0-1-1,0 1 1,0 0 0,0-1-1,1 1 1,-1-1 0,0 1-1,0-1 1,0 1-1,1-1 1,-1 0 0,0 0-1,1 0 1,-1 0-1,0 0 1,1 0 0,-1 0-1,2 0 1,37-4-339,-35 3 293,0-1 0,0 0 0,0-1 0,0 1 0,-1-1 0,1 0 0,-1 0 0,0 0 0,0-1 0,0 0 0,-1 1 0,1-1 0,-1-1 0,0 1 0,0 0 0,3-7 0,-2 4 82,-1 0 0,0 0 0,0 0 0,-1 0 0,0-1 1,0 1-1,-1-1 0,0 1 0,0-1 0,-1-13 0,0 19 0,-1 0-1,0 1 0,0-1 0,1 0 1,-1 1-1,0-1 0,0 1 1,-1-1-1,1 1 0,0 0 0,0-1 1,-1 1-1,1 0 0,-1 0 1,1 0-1,-1 0 0,1 0 0,-1 0 1,0 0-1,1 1 0,-1-1 1,0 1-1,0-1 0,1 1 0,-1-1 1,0 1-1,0 0 0,-2 0 1,-61-3-826,56 3 223,4 0 12,-1 0-3048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6867,'0'0'3090,"70"4"-2626,-46-4 128,-1 0-96,-6 0-256,-4 0-176,-4 0-64,-7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8308,'0'0'4348,"-6"12"-4171,-1 1-63,0 1 1,1 0 0,1 0-1,1 0 1,0 0 0,-4 24 0,6 78-62,2-114-79,0 0-1,1 0 1,-1 0-1,1 0 1,-1 0-1,1-1 1,0 1 0,0 0-1,-1 0 1,1-1-1,0 1 1,1 0-1,-1-1 1,0 1 0,0-1-1,1 1 1,-1-1-1,1 0 1,-1 0-1,1 1 1,0-1 0,-1 0-1,1 0 1,0-1-1,0 1 1,-1 0-1,1-1 1,0 1 0,0-1-1,0 1 1,0-1-1,3 0 1,-1 1 0,-1-1-1,1 0 1,-1 0 0,0 0-1,1 0 1,-1 0 0,1-1 0,-1 1-1,0-1 1,1 0 0,-1 0 0,0-1-1,0 1 1,0 0 0,0-1-1,0 0 1,0 0 0,3-3 0,-3 2 41,0 0 0,-1-1 0,0 1 0,0-1 0,0 1 1,0-1-1,0 0 0,-1 0 0,0 1 0,0-1 0,0 0 1,0 0-1,0-6 0,-1 8-5,0 0-1,0 1 1,0-1 0,0 0 0,0 1-1,-1-1 1,1 0 0,-1 1-1,1-1 1,-1 0 0,0 1 0,1-1-1,-1 1 1,0-1 0,0 1 0,0 0-1,0-1 1,0 1 0,0 0 0,0 0-1,-1 0 1,1 0 0,0 0 0,-1 0-1,1 0 1,-1 0 0,1 0 0,-1 0-1,1 1 1,-1-1 0,0 1-1,-2-1 1,-50-2-873,38 3-1662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2305,'0'0'10074,"7"-6"-9813,-3 2-197,1 1 1,-1-1-1,1 1 0,0 0 0,0 0 0,0 1 0,1 0 0,-1-1 0,0 2 0,1-1 0,0 1 0,-1 0 0,1 0 0,7 0 0,2 0 126,20 2 51,-34 0-242,0-1 1,0 0-1,-1 1 1,1-1 0,0 1-1,0-1 1,0 1 0,0 0-1,-1-1 1,1 1-1,0 0 1,0-1 0,-1 1-1,1 0 1,-1 0 0,1 0-1,-1-1 1,1 1-1,-1 0 1,1 0 0,-1 0-1,0 0 1,1 0-1,-1 0 1,0 0 0,0 0-1,0 0 1,0 0 0,0 0-1,0 2 1,0 2-6,0 0-1,0 1 1,-1-1 0,0 1 0,0-1 0,0 0 0,-1 0-1,0 1 1,0-1 0,-3 6 0,0-3-128,0-1 1,-1 0-1,0-1 0,0 1 1,-13 9-1,-10 4-238,22-15-64,20-11 318,-4 1 201,1 0 1,0 1-1,0 1 0,12-3 0,-17 4-31,0 1 0,0 1 0,0-1 0,0 1 0,0 0 0,0 0 0,0 0 0,0 1 0,0-1-1,10 4 1,-13-3-32,-1 0-1,1 0 0,0 0 0,0 0 0,0 0 0,-1 1 1,1-1-1,-1 0 0,1 1 0,-1 0 0,1-1 1,-1 1-1,0 0 0,0 0 0,0-1 0,0 1 0,0 0 1,0 0-1,0 4 0,1 1 26,-1 0 1,1 0-1,-2 0 1,1 11-1,-2-16-35,1-1-1,0 0 0,-1 0 0,0 0 0,1 0 1,-1 0-1,0 0 0,1 0 0,-1 0 1,0 0-1,0-1 0,0 1 0,0 0 1,0 0-1,0-1 0,0 1 0,0-1 1,0 1-1,0-1 0,0 1 0,0-1 0,0 1 1,-3-1-1,-34 10-40,32-9 22,-93 13-379,62-13-7759,54-1 2678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10453,'0'0'1841,"49"0"-1409,-17-4-336,2-4-96,-2-1-64,0 3-785,-8 0-847,-7 4-1698,-9 2-2849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2289,'0'0'8244,"54"0"-8068,-33-2-48,2-5-128,3-1-32,-2 0-144,-1 3-1025,-1-5-1520,-3 2-1681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11333,'0'0'1598,"5"-1"-1467,27-4-80,129-19 106,-161 24-113,1 1-1,0-1 1,0 1-1,-1-1 1,1 1-1,0-1 1,-1 1-1,1 0 1,0-1 0,-1 1-1,1 0 1,-1 0-1,1-1 1,-1 1-1,0 0 1,1 0-1,-1 0 1,0 0 0,0-1-1,1 1 1,-1 0-1,0 0 1,0 0-1,0 0 1,0 0-1,0 0 1,0 0 0,0 0-1,0-1 1,-1 2-1,0 37 386,0-36-391,-24 181 529,9-81-328,15-86 95,1-33-11471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8468,'0'0'2993,"66"0"-2785,-34 0-96,0 0-32,0-2-64,-2-2 16,-4 2-32,-7 0-336,-6 0-528,-6 2-1297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4 288,'0'0'728,"-8"5"-623,-26 20 9781,44-23-7946,15-3-3089,-23 1 1647,19-2-341,1-1-1,33-9 0,11-2-1324,-44 10-2647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2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143 219 4610,'0'0'3316,"-17"21"-3236,-88 108-69,100-123-20,-10 17-179,15-21-391,3-2 363,1-1 0,0 0 1,-1 1-1,1-1 0,-1 0 1,1 0-1,-1-1 0,0 1 1,1-1-1,-1 0 0,0 0 1,5-4-1,34-34-133,-26 24 60,21-25 693,-2-1-1,44-67 1,-39 52 679,-33 46-650,1 0 0,18-17 0,-23 26-351,0-1 0,-1 1 0,1 0 0,0 0 1,0 0-1,1 0 0,-1 0 0,0 1 0,1-1 0,-1 1 0,1 0 0,-1 0 0,1 1 0,-1-1 0,5 0 0,-7 1-63,0 1 0,0-1-1,0 0 1,0 0 0,-1 1-1,1-1 1,0 0 0,0 1-1,0-1 1,0 1 0,-1-1-1,1 1 1,0 0 0,-1-1-1,1 1 1,0 0 0,-1-1-1,1 1 1,-1 0 0,1 0-1,-1-1 1,1 1 0,-1 0-1,0 0 1,1 0 0,-1 0-1,1 1 1,5 33 484,-5-25-360,7 52 162,-4-28-421,1 1 1,1-1-1,13 35 0,-6-25-3118,-10-33 495</inkml:trace>
  <inkml:trace contextRef="#ctx0" brushRef="#br0" timeOffset="1">228 234 3794,'0'0'4338,"-13"-18"-5171,55 12-207,10-2-1970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12 304,'0'0'7809,"1"-4"-6512,2-4 528,-5 10-746,-12 23-456,-20 43-578,19-32-4,1 0 0,1 1-1,3 1 1,1 0 0,1 0 0,-4 76-1,12-113-71,0 0-1,0 0 1,0 0-1,1 0 1,-1 0-1,0 0 1,0 0-1,1 0 1,-1 0-1,1 0 1,-1 0-1,1 0 1,-1 0-1,1-1 1,-1 1-1,1 0 1,0 0-1,0 0 1,-1-1-1,1 1 1,0 0-1,0-1 1,1 1-1,1 1-64,0-1 1,0 0-1,0 0 0,0 0 0,1 0 1,-1-1-1,6 1 0,1 0-183,1-2 0,-1 1-1,1-1 1,10-3 0,-16 3 234,0-1 0,0 0 0,0-1 0,0 1 0,0-1 0,0 0 0,-1 0 0,0 0 0,1 0 0,-1-1 0,0 0 0,-1 0 0,1 0 0,-1 0 0,0-1 0,0 1 0,0-1 0,0 0 0,-1 0 0,0 0 0,0 0 0,0 0 0,-1 0 0,0-1 0,0 1 0,0 0 0,0-1 0,-1-8 0,0 12 65,0 0-1,-1 0 1,1 1 0,-1-1-1,1 0 1,-1 0 0,1 1-1,-1-1 1,0 1-1,0-1 1,0 0 0,0 1-1,0 0 1,0-1 0,0 1-1,0-1 1,0 1-1,-1 0 1,1 0 0,-1 0-1,1 0 1,-1 0 0,1 0-1,-1 0 1,0 1 0,1-1-1,-1 0 1,0 1-1,1-1 1,-1 1 0,0 0-1,-2-1 1,-8 0 127,-1 0 0,0 0 1,-20 2-1,15-1-42,-58 1 26,71 1-1040,12-3-3174,21-6 527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5603,'0'0'5938,"-12"8"-5783,-38 24-107,49-31-47,0-1 0,1 1 0,-1 0 0,0 0 0,0-1 0,0 1 0,0 0 0,1 0 1,-1 0-1,0 0 0,1 0 0,-1 0 0,1 0 0,-1 0 0,1 0 0,-1 0 0,1 0 0,0 0 0,0 0 0,-1 0 0,1 0 0,0 1 0,0-1 0,0 0 0,0 0 0,0 0 1,1 0-1,-1 0 0,0 0 0,0 1 0,1-1 0,-1 0 0,1 0 0,-1 0 0,1 0 0,-1 0 0,1 0 0,0 0 0,-1 0 0,1-1 0,1 2 0,3 3 9,0-1-1,0 0 0,0-1 1,0 1-1,10 4 0,-7-4-5,35 16 22,-33-16-10,1 1-1,-1 0 1,0 1 0,12 9 0,-19-13-14,-1 0 0,0 0 1,1 1-1,-1-1 1,0 1-1,0 0 0,0-1 1,-1 1-1,1 0 0,-1 0 1,1 0-1,-1 0 1,0 0-1,0 0 0,-1 1 1,1-1-1,0 0 0,-1 0 1,0 5-1,0-4 4,0-1 0,0 0 0,0 1-1,-1-1 1,1 0 0,-1 0 0,0 1-1,0-1 1,0 0 0,0 0 0,-1 0 0,1 0-1,-1 0 1,-2 3 0,0-2-9,0-1 1,1 1-1,-1-1 1,0 0-1,-1 0 1,1-1-1,-1 1 1,1-1-1,-6 2 1,3-1-415,-1-1 0,1 0 0,-1 0 0,0-1 0,0 0 0,0 0 1,-9-1-1,-5 0-3444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4162,'0'0'5586,"127"-155"-5457,-95 132-129,0-3-65,1-1-1439,-7-5-4531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6854 1032 1601,'0'0'5965,"-28"0"-5759,14-1-81,0-1 1,1-1-1,-1 0 1,1-1-1,-1 0 1,1-1-1,-21-12 1,13 7-923,-43-14 0,-547-108 1417,452 101-498,-362-75 1468,9-9-756,256 54-204,-695-113-851,539 106 458,-534-44 11,534 72-304,-292-17 347,130 12-451,62 28-363,483 40-384,24-19 1414,2-1-777,-2-3-3718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46 0,'0'0'2956,"4"-3"-1238,13-16 842,-17 18-2442,1 0 1,-1 1-1,0-1 1,0 0-1,0 1 1,1-1-1,-1 0 1,0 1-1,0-1 0,0 0 1,0 0-1,0 1 1,-1-1-1,1 0 1,0 1-1,0-1 1,0 0-1,-1 0 1,1 1-1,0-1 1,0 1-1,-1-1 0,1 0 1,-1 1-1,1-1 1,-1 1-1,1-1 1,-1 1-1,1-1 1,-1 1-1,1-1 1,-1 1-1,0-1 1,1 1-1,-1 0 1,1-1-1,-1 1 0,0 0 1,0 0-1,-1-1 1,50 21 1594,-22-11-1894,-1 1 0,-1 2 0,0 0 0,38 27 0,-61-39 158,0 1-1,0 0 1,0-1-1,0 1 1,0 0-1,0 0 1,0 0 0,0 0-1,0 0 1,0 0-1,-1 0 1,1 0-1,0 0 1,-1 1-1,1-1 1,-1 0-1,1 0 1,-1 1-1,0-1 1,1 0-1,-1 1 1,0-1 0,0 0-1,0 1 1,0-1-1,0 0 1,0 0-1,0 1 1,0-1-1,-1 0 1,1 1-1,-1-1 1,1 0-1,-1 0 1,1 1 0,-1-1-1,1 0 1,-1 0-1,0 0 1,0 0-1,0 0 1,0 0-1,0 0 1,0 0-1,0 0 1,0 0-1,0-1 1,-2 2-1,-7 4 78,0 0-1,0 0 1,-1-1-1,-15 5 1,17-7-114,-25 10 295,-1-1 0,-67 13 0,102-26-237,-1 0-1,1 0 1,-1 0 0,1 0 0,-1 0 0,1 0 0,0-1 0,-1 1-1,1 0 1,0 0 0,0 0 0,0 0 0,0-1 0,0 1-1,0 0 1,0 0 0,1 0 0,-1 0 0,0-1 0,1-1-1,24-75-96,-14 45-371,9-42-1,-20 65-336,-10 7-7113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5475,'0'0'2195,"1"21"-1931,9 165-349,-7-167-962,-2-22-816,-1-34-398,0 25 3206,-9-203 4455,8 200-4843,36 67 55,-32-47-841,1-1-1,-1 1 0,1-1 1,0 0-1,0-1 0,0 1 1,1-1-1,-1 0 0,1 0 1,-1 0-1,1 0 0,0-1 1,0 0-1,1 0 0,7 2 1,-11-4 73,1 0-1,-1 1 1,1-1 0,-1 0 0,1-1 0,-1 1 0,0 0 0,1-1-1,-1 1 1,1-1 0,-1 0 0,0 0 0,0 0 0,1 0 0,-1 0 0,0 0-1,0 0 1,0-1 0,0 1 0,2-3 0,-1-1 570,0 0 0,0 0 0,-1 0 1,0 0-1,1-1 0,-2 1 0,3-10 0,3 0 2430,-4 29-1658,-2 44-765,-2-46-35,0 35-193,-1-31-220,1-1 0,1 1 1,1-1-1,0 1 0,0 0 0,2-1 1,4 16-1,-6-30-173,-1 0 1,0 0-1,1-1 0,-1 1 0,1 0 1,-1 0-1,1-1 0,-1 1 1,1 0-1,-1-1 0,1 1 1,0-1-1,-1 1 0,1-1 1,0 1-1,-1-1 0,1 1 1,0-1-1,0 0 0,0 1 1,-1-1-1,1 0 0,0 0 1,0 0-1,0 0 0,0 1 1,-1-1-1,1 0 0,0 0 1,0-1-1,1 1 0,7 0-3754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5218,'0'0'5283,"0"14"-4768,4 260 632,-4-272-1145,0-1 1,0 0-1,1 1 1,-1-1-1,0 0 1,1 1-1,-1-1 1,1 0-1,-1 0 0,1 1 1,-1-1-1,1 0 1,0 0-1,0 0 1,0 0-1,-1 0 1,1 0-1,0 0 1,0 0-1,0 0 0,1 0 1,1 1-1,-1-1 8,1 0 0,-1 0 0,1 0 0,0-1 0,0 1 0,0-1 0,-1 1 0,1-1 0,0 0 0,4 0 0,0-1-36,-1 0 0,1 0 0,-1 0 0,1-1 0,-1 0 0,0 0 0,0-1 0,0 1 0,6-5 1,1-2-908,0-1 0,17-18 0,-26 23-27,1-1 0,0 1 0,-1-1 0,5-10 0,-3-2-3367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58 187 9428,'0'0'849,"114"-6"-817,-91-3-32,-4-3-240,-4 0-289,-6 3-927,-7-1-1394,-2 4-831</inkml:trace>
  <inkml:trace contextRef="#ctx0" brushRef="#br0" timeOffset="1">0 45 7732,'0'0'1232,"124"-24"-1344,-83 15-2225,0-3-2561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3794,'0'0'5826,"-7"98"-5041,7-65-641,0-2-128,3-4-16,1-4-720,0-6-785,-4-5-1729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7780,'0'0'2222,"20"1"-2145,66 3-18,-80-3-73,0 0 0,-1 0 0,1 0 1,-1 0-1,0 1 0,1 0 0,-1 0 0,0 0 0,0 1 0,0-1 1,0 1-1,-1 1 0,1-1 0,-1 1 0,5 3 0,-7-4-100,1 1 0,-1-1 0,0 0-1,0 1 1,0 0 0,-1-1-1,1 1 1,-1 0 0,0 0 0,0 0-1,0 0 1,0 0 0,-1 0 0,1 0-1,-1 0 1,0 0 0,-1 5 0,0-5 103,0-1 0,0 0 0,0 0 1,-1 0-1,1 0 0,-1 0 1,0 0-1,0 0 0,0 0 0,0-1 1,-1 1-1,1-1 0,-1 1 1,1-1-1,-6 3 0,-51 32 350,39-26 70,-4 2 73,16-9-324,1 0 1,-1 0-1,1 1 1,0 0-1,-10 10 1,17-15-202,0 0 0,0 0 0,0 0 1,0 0-1,0 0 0,0 0 0,0 0 1,0 0-1,0 0 0,0 0 1,0 0-1,0 0 0,0 0 0,0 0 1,0 0-1,0 0 0,1 1-598,-1-1 599,0 0-1,0 0 0,0 0 1,0 0-1,0 0 0,0 0 0,0 0 1,0 0-1,0 0 0,0 0 0,0 1 1,0-1-1,0 0 0,0 0 1,0 0-1,0 0 0,0 0 0,0 0 1,0 0-1,0 0 0,-1 0-299,9-2-1875,14-13-1115</inkml:trace>
  <inkml:trace contextRef="#ctx0" brushRef="#br0" timeOffset="1">305 1 8244,'0'0'3137,"-24"104"-2945,24-74-176,0-3-16,11 0 0,-1-2-640,3-6-833,0-5-832,2-10-2369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2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7860,'0'0'976,"130"9"-928,-75-9-32,3-3-16,-2-14-192,-14 2-688,-13 4-1345,-10 2-497,-19 3 449</inkml:trace>
  <inkml:trace contextRef="#ctx0" brushRef="#br0" timeOffset="1">227 16 1201,'0'0'4954,"-13"9"-4679,-39 34 189,51-41-418,-1-1 0,1 1-1,0 0 1,-1 0 0,1 0 0,0 0 0,0 0 0,0 0 0,0 0 0,0 1 0,1-1-1,-1 0 1,1 0 0,-1 1 0,1-1 0,0 0 0,0 1 0,0-1 0,0 0-1,0 0 1,1 4 0,0 6 204,-1 17 186,0 35-110,11 92 1,-11-156-328,8 33-548,-8-32 393,1 0 0,0 1-1,-1-1 1,1 0 0,0 0 0,0 0 0,-1 0-1,1 0 1,0 0 0,0 0 0,0 0 0,0 0-1,1 0 1,-1-1 0,0 1 0,0 0 0,0-1-1,1 1 1,-1-1 0,0 1 0,3 0 0,15 0-2987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7860,'0'0'3612,"-4"18"-3348,-32 148 174,34-152-1976,4-11 655,9-21 464,12-35 655,-6 3-120,-12 32 76,1 0 0,0 1 1,2 0-1,0 0 0,16-26 1,-23 42-144,-1 0 0,1 0 0,-1 1 0,1-1 0,-1 1 0,1-1 0,-1 0 0,1 1 1,-1-1-1,1 1 0,0-1 0,-1 1 0,1 0 0,0-1 0,-1 1 0,1 0 0,0-1 0,0 1 0,-1 0 1,1 0-1,1 0 0,-1 0-21,-1 0 1,1 0 0,-1 1-1,1-1 1,-1 0 0,1 1-1,-1-1 1,1 0-1,-1 1 1,0-1 0,1 1-1,-1-1 1,0 1 0,1-1-1,-1 1 1,0-1 0,1 1-1,-1-1 1,0 1-1,0-1 1,1 2 0,5 39 723,-5-33-488,3 35-315,14 87 720,-14-112-2520,1-1 0,12 31 0,-14-42-1719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16 158 5202,'0'0'7396,"-15"-13"-7508,47 13 112,7 0-817,1-10-735,3-5-849,0-4-2210</inkml:trace>
  <inkml:trace contextRef="#ctx0" brushRef="#br0" timeOffset="1">354 1 2625,'0'0'9108,"-17"102"-8403,10-60-257,3-2-320,2-5-80,2-4-48,0-8-256,0-10-673,0-5-1248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1265,'0'0'10420,"34"-39"-9347,-12 66-353,1 4-448,-2-4-240,5-4-16,-2-4 0,-1-5-16,-4-5-656,-1-5-545,-3-4-1056,-5 0-912,1-6-1105</inkml:trace>
  <inkml:trace contextRef="#ctx0" brushRef="#br0" timeOffset="1">255 116 5250,'0'0'5555,"-15"-110"-4499,15 105 753,0 26-1377,0 17 337,0 12-369,0 2-256,0-2-80,0-7-64,7-9-64,4-5-672,1-10-1457,-1-11-3090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4594,'0'0'8420,"53"0"-8420,-18 0-112,1-13-704,-2-4-1281,-8-1-2690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9492,'0'0'3074,"141"-14"-3074,-96-5-160,-4 2-1201,-13 3-2929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9636,'0'0'5475,"-7"16"-5382,-11 27-26,3 1 0,0 1-1,3 0 1,-10 77 0,22-111-87,-2-1 11,2 0 1,-1 0-1,1 1 1,1-1-1,0 0 1,3 13-1,-3-21-39,0 0 0,0 1 0,0-1-1,0 0 1,1 1 0,-1-1 0,1 0-1,-1 0 1,1 0 0,0 0 0,0-1 0,0 1-1,0 0 1,0-1 0,0 1 0,0-1 0,0 0-1,1 0 1,-1 0 0,1 0 0,-1 0-1,1 0 1,-1-1 0,1 1 0,-1-1 0,1 1-1,-1-1 1,1 0 0,2 0 0,-1 0-72,1 0 1,-1 0-1,0 0 1,1 0 0,-1-1-1,0 1 1,0-1-1,0 0 1,0-1-1,0 1 1,0-1 0,7-3-1,-9 3 111,0 0-1,0 0 1,0 0 0,0 0-1,0 0 1,-1-1-1,1 1 1,-1 0-1,0-1 1,0 1 0,0-1-1,0 0 1,0 1-1,0-1 1,-1 0 0,1 0-1,-1 1 1,0-1-1,0 0 1,0-4 0,0 4 41,0 0 0,0 0 0,0 0 0,-1 0 0,1 0 0,-1 0 0,1 0 0,-1 1 0,0-1 0,0 0 0,-1 0 0,1 1 0,0-1 0,-1 1 0,0-1 0,1 1 0,-4-4 0,0 3 48,1 0 0,-1 0 0,0 0 0,0 0 0,0 1 0,0 0 0,0 0 0,-10-2 0,-9 0 170,-7-1-1991,31-3-4099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9300,'0'0'3071,"-12"19"-2404,-36 62-267,44-72-370,0 0 0,1 1 0,0 0 0,0-1 0,1 1 0,1 0 0,0 0 0,0 0 0,1 0 0,1 21 0,1 0 0,-3-12-90,1-8 97,-1 0-1,2 0 1,0 0-1,4 22 1,-4-31-85,-1 0 0,1 1 1,0-1-1,0 0 0,0 0 0,0 0 1,0 0-1,1 1 0,-1-2 1,1 1-1,-1 0 0,1 0 0,0 0 1,0-1-1,0 1 0,0-1 0,0 1 1,0-1-1,0 0 0,0 0 1,0 0-1,1 0 0,-1 0 0,0-1 1,1 1-1,-1-1 0,5 1 0,-2 0-34,-1-1-1,1 0 0,0 0 1,-1 0-1,1-1 0,-1 1 1,1-1-1,-1 0 0,1 0 1,-1-1-1,1 1 0,-1-1 1,0 0-1,0 0 0,0-1 1,0 1-1,0-1 0,6-5 0,-7 4 49,0 0 0,1-1 0,-1 1 0,-1-1 0,1 0 0,-1 1 0,0-1 0,0 0 0,0 0 0,-1-1 0,0 1 0,0 0 0,0 0 0,0-1 0,-1-9 0,0 13 65,-1 0 1,1 0-1,-1 0 1,1 0-1,-1 0 0,0 1 1,1-1-1,-1 0 1,0 0-1,0 1 1,0-1-1,-1 0 1,1 1-1,0-1 1,-1 1-1,1 0 0,-1-1 1,1 1-1,-1 0 1,0 0-1,1 0 1,-1 0-1,0 0 1,0 1-1,0-1 0,1 0 1,-1 1-1,0-1 1,0 1-1,0 0 1,0 0-1,-3-1 1,-6 0 159,1 0 1,-1 1-1,0 0 1,-18 3-1,27-3-289,0 0 0,0 1 0,0-1 0,1 0 0,-1 1 0,0-1 0,0 1 0,0 0 0,1-1 0,-1 1 0,0 0 0,1 0 0,-1 0 0,0 1 0,1-1 0,0 0 0,-1 0 0,1 1 0,0-1-1,-1 1 1,1-1 0,0 1 0,0-1 0,0 1 0,1 0 0,-1 0 0,0-1 0,1 1 0,-1 0 0,1 0 0,-1 0 0,1 0 0,0 0 0,0-1 0,0 5 0,2 1-3827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11109,'0'0'3009,"9"94"-3041,-1-67-240,1-4-512,-3-6-449,1-7-1152,-1-10-2321</inkml:trace>
  <inkml:trace contextRef="#ctx0" brushRef="#br0" timeOffset="1">56 0 3314,'0'0'7251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3474,'0'0'6480,"5"-8"-6160,-3 6-281,24-32 353,-25 32-308,1 1 0,-1 0 1,1-1-1,0 1 1,-1 0-1,1 0 0,0 0 1,-1 0-1,1 0 0,0 1 1,0-1-1,0 0 0,0 1 1,0-1-1,0 1 1,0 0-1,0 0 0,0 0 1,0 0-1,0 0 0,0 0 1,0 0-1,0 0 0,2 2 1,-2-1-37,-1 0 1,0 0-1,0 0 0,0 1 1,0-1-1,0 1 0,0-1 1,0 0-1,-1 1 0,1-1 1,0 1-1,-1 0 0,1-1 1,-1 1-1,0-1 0,1 1 1,-1 3-1,3 33 38,-3-35-79,1 65-2240,-1-67 1491,-1-4-107,1-1 615,-1 1 1,1-1-1,0 1 1,0-1-1,0 1 1,2-7 0,-1 5 6,-1-2 259,2 0 1,-1 0-1,1 0 1,0 1-1,1-1 1,-1 1-1,1-1 1,1 1-1,6-10 1,-9 14 182,1-1 0,0 0-1,0 1 1,0-1 0,1 1 0,-1 0 0,1 0 0,-1-1-1,1 2 1,0-1 0,-1 0 0,1 1 0,0-1 0,0 1-1,0 0 1,1 0 0,-1 0 0,0 0 0,0 0 0,0 1-1,1 0 1,4 0 0,-6 0-147,-1 1 0,0-1 1,-1 1-1,1 0 0,0-1 0,0 1 0,0 0 0,0 0 0,0 0 0,-1-1 1,1 1-1,0 0 0,-1 0 0,1 0 0,-1 0 0,1 0 0,-1 1 0,0-1 1,1 0-1,-1 0 0,0 0 0,0 0 0,1 2 0,3 32 358,-4-30-294,2 75 361,-1-9-1119,5-23-2770,-2-34-1023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0 320,'0'0'3564,"-4"28"-2825,-22 195 1009,22-186-1303,-2 4-31,1 55-1,5-95-623,0-12-2210,0-42-629,0 21 1933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2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1393,'0'0'8500,"3"90"-8100,0-46-288,1-3-64,2-9-48,-3-3-32,4-6-512,2-5-321,1-7-768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30 240 1008,'0'0'7660,"-5"-7"-6681,-15-18-224,16 19-395,10 6-218,32 1-56,-14 0-242,-1-1-1,38-4 1,-55 3-52,0 0 0,0 0 0,-1-1 0,1 1 0,-1-1 0,0 0 0,1-1 0,-1 0 0,0 1 0,0-1 0,0-1 0,-1 1 0,1-1 0,-1 0 0,8-8 0,-10 8 19,0 1 1,-1 0-1,1-1 1,-1 0-1,1 1 1,-1-1-1,0 0 1,-1 1-1,1-1 1,-1 0-1,1 0 1,-1 0-1,0 0 1,0 1-1,-1-6 1,0 3 309,0 0 0,-1 0 0,1 0 0,-1 0 0,0 1 0,-1-1 0,1 0 0,-5-5 0,0-1 216,-2-5 321,5 16 2389,4 282-498,0-91-8721,0-182 1575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35 1008,'0'0'4819,"-8"0"-4262,-45 0 4403,65 0-4605,-8 0-362,12 1-244,-1-1 0,1-1 0,0 0 0,0-1 0,-1-1 0,29-9 0,-7-5-3217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4994,'0'0'4810,"-11"5"-4532,3-2-213,4-2-26,0 1-1,1-1 1,-1 1-1,0 0 1,1 0-1,-1 0 1,1 0-1,0 1 1,0-1-1,0 1 1,0 0-1,0 0 1,0 0-1,1 0 1,-1 0-1,1 1 1,0-1-1,0 1 1,-3 7-1,-4 18 194,2 1 0,0 0 0,-3 54 0,5 94-203,5-151-71,0-25 20,0 0 1,0 0-1,0 0 0,0 0 1,0 1-1,1-1 1,-1 0-1,1 0 0,-1 0 1,1 0-1,0 0 0,0 0 1,0 0-1,0 0 0,0 0 1,1 0-1,-1-1 0,0 1 1,1 0-1,-1-1 0,1 1 1,0-1-1,-1 0 0,1 1 1,0-1-1,0 0 0,0 0 1,4 1-1,2 1-217,1-1 0,0-1 0,0 0 0,0 0 0,16-1 1,-21 0 178,0-1 6,0 1 1,0-1-1,0 0 0,0 0 0,0 0 1,0 0-1,0-1 0,-1 0 1,1 0-1,-1 0 0,1 0 0,-1 0 1,0-1-1,1 1 0,-1-1 0,-1 0 1,1 0-1,0 0 0,-1 0 1,1-1-1,-1 1 0,0-1 0,0 1 1,0-1-1,1-4 0,0 1 71,-1 0 0,0 0 0,0 0 0,0 0 0,-1-1 0,0 1-1,0 0 1,-1-1 0,0 1 0,0-1 0,0 1 0,-1 0 0,-3-12 0,3 16 25,0 1 1,-1 0-1,1-1 1,-1 1-1,1 0 0,-1 0 1,0 0-1,1 0 1,-1 0-1,0 0 1,0 1-1,0-1 1,-1 1-1,1-1 1,0 1-1,-1 0 1,1 0-1,-1 0 1,-4-1-1,-1-1-32,0 1 0,0 1 0,-1 0 0,1 0 0,-9 0 0,42-5-7789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2769,'0'0'7633,"-1"7"-7123,-6 55-73,1-23-328,1 39 1,4-54-83,0-17-75,1 1 0,0-1 1,0 0-1,1 0 1,0 1-1,2 10 0,-2-16 10,0 0 0,0 0 0,0-1 0,0 1 0,0 0 0,1 0 0,-1-1 0,0 1 0,1-1 0,0 1 0,-1-1 0,1 0 0,0 1 0,-1-1 0,1 0 0,0 0 0,0 0 0,0 0 0,0-1 0,0 1 0,0-1 0,0 1 0,0-1 0,0 1 0,0-1 0,0 0 0,3 0 0,1 0-19,0 0 1,0 0 0,-1 0 0,1-1 0,0 0 0,0 0-1,0 0 1,-1-1 0,1 0 0,-1 0 0,1 0 0,-1-1-1,8-5 1,-6 3 46,0-1 0,0 0 0,-1 0 0,0-1 0,-1 0-1,1 0 1,-1 0 0,6-13 0,-5 9 12,-1-1 1,0 1-1,-1-1 1,4-17-1,-6 22 21,-1 0-1,0 0 1,0 0-1,-1 0 1,0 0-1,0-1 1,0 1-1,-1 0 1,-3-10-1,4 16 13,-2-1-1,1 0 1,0 0-1,0 1 1,0-1-1,-1 0 1,1 1-1,-1-1 1,1 1-1,-1 0 1,0 0-1,0-1 0,1 1 1,-1 0-1,0 1 1,0-1-1,0 0 1,0 0-1,0 1 1,0-1-1,0 1 1,0 0-1,-4-1 1,-58 0 336,45 2-305,-91 5-2467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8226 336 80,'0'-1'11920,"-7"-6"-12189,-24-3-275,-1 2 0,0 1 0,-1 2 0,-62-3 0,25 2 996,-1945-152 1127,1058 133-839,-6 0-343,-1013-50-813,1834 75 646,-1058 27-76,546 11 102,635-37-857,39-2-2026,27 1-41,23 0-1390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6867,'0'0'3965,"0"2"-3908,1-1 1,-1 1-1,1 0 1,-1 0-1,1-1 1,0 1-1,0 0 0,-1-1 1,1 1-1,2 2 1,12 8 5,1-1 0,0 0 0,26 12 0,5 4-190,-46-26 98,0-1-1,0 1 0,0-1 1,0 1-1,0-1 0,-1 1 1,1 0-1,0-1 1,0 1-1,0 0 0,-1 0 1,1 0-1,0 0 0,-1-1 1,1 1-1,-1 0 0,1 0 1,-1 0-1,1 0 1,-1 0-1,0 1 0,1-1 1,-1 0-1,0 0 0,0 0 1,0 0-1,0 0 0,0 0 1,0 0-1,0 0 1,0 0-1,0 0 0,-1 1 1,1-1-1,0 0 0,-1 0 1,1 0-1,-1 0 0,1 0 1,-1 0-1,1-1 0,-1 1 1,0 0-1,1 0 1,-1 0-1,0 0 0,0-1 1,0 1-1,0 0 0,0-1 1,0 1-1,-9 7 44,-1-1-1,1-1 1,-21 10 0,15-8-139,-11 7 114,13-8 132,0 0 1,1 1-1,0 1 1,0 0-1,-15 15 1,34-23-231,7-8 180,-8 0-104,-1 0-1,-1-1 0,1 1 1,-1-1-1,-1 1 1,1-1-1,-1 0 0,0 0 1,0-14-1,1-10-738,-3-35-1,0 39 0,0-13-1586,0 30-1093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4082,'0'0'6400,"-15"6"-6202,-51 24 132,59-26-220,1 0 0,0 1 0,0 0 0,0 0 0,0 0 0,1 1 0,0 0-1,0 0 1,0 1 0,1-1 0,0 1 0,1 0 0,-1 0 0,1 0 0,-2 8 0,3-11-88,1 0 0,-1 0 0,1 0 0,0 1 1,0-1-1,0 0 0,1 1 0,0-1 1,0 1-1,0-1 0,0 0 0,0 1 0,1-1 1,0 0-1,0 1 0,0-1 0,1 0 1,-1 0-1,3 4 0,-1-4-98,-1-1 0,1 0 0,-1-1 1,1 1-1,0 0 0,0-1 0,1 0 0,-1 1 0,0-1 0,1-1 1,-1 1-1,1 0 0,0-1 0,-1 0 0,1 0 0,0 0 0,0 0 0,0-1 1,0 1-1,0-1 0,3 0 0,-1 1-64,-1-1-1,0 0 1,0 0 0,0 0-1,1-1 1,-1 0-1,0 0 1,0 0 0,0 0-1,0-1 1,-1 0 0,1 0-1,0 0 1,-1-1 0,1 0-1,-1 0 1,0 0 0,0 0-1,0 0 1,0-1 0,0 0-1,-1 1 1,0-2 0,0 1-1,0 0 1,0 0-1,3-9 1,-2 3 251,0-1 0,-1 1 0,-1-1 0,1 0 0,-2 0 0,0 1-1,0-1 1,-1 0 0,0-11 0,-1 8 546,1 11-538,0 1 0,-1 0 0,0-1 0,1 1 0,-1 0 0,0 0-1,0-1 1,0 1 0,-1 0 0,1 0 0,0 0 0,-1 1 0,1-1 0,-1 0-1,0 0 1,1 1 0,-1-1 0,0 1 0,0 0 0,0-1 0,0 1 0,0 0-1,-1 0 1,1 0 0,-3-1 0,3 2-91,0-1 0,0 0 0,0 1 0,1-1 0,-1 1 0,0 0 0,0-1 0,0 1 0,0 0 0,0 0 0,0 0 0,0 0 0,0 1 0,0-1 0,0 1 0,0-1 0,0 1 0,1-1 0,-1 1-1,0 0 1,0 0 0,1 0 0,-1 0 0,0 0 0,1 0 0,-1 1 0,1-1 0,-1 1 0,1-1 0,0 0 0,-2 3 0,0 3-42,1 0-1,-1 0 1,1 0 0,1 0-1,-1 1 1,1-1 0,0 1-1,1-1 1,0 1 0,0-1 0,1 0-1,-1 1 1,2-1 0,-1 1-1,1-1 1,0 0 0,0 0-1,1 0 1,0 0 0,1-1-1,-1 1 1,1-1 0,0 1-1,1-1 1,0-1 0,9 11-1,2-3-116,18 18-176,-33-30 288,0 0 1,1 0 0,-1 0-1,-1 0 1,1 1-1,0-1 1,0 0-1,0 0 1,-1 1 0,1-1-1,-1 1 1,1-1-1,-1 0 1,1 1 0,-1-1-1,0 1 1,0-1-1,0 1 1,0-1 0,0 1-1,0-1 1,0 1-1,0 1 1,-2-2 37,1 1 0,-1 0 0,0 0 1,1-1-1,-1 0 0,0 1 0,0-1 0,0 0 1,0 0-1,0 0 0,0 0 0,0 0 0,0 0 1,-1 0-1,-2 0 0,-36 6-1874,40-27-8696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2577,'0'0'6875,"4"-16"-6781,13-51-25,-9 45-121,-8 22 62,0 0 0,0-1 0,0 1 0,0 0 0,0 0 0,0 0-1,0 0 1,0 0 0,1-1 0,-1 1 0,0 0 0,0 0 0,0 0 0,0 0 0,0 0 0,0 0 0,0 0-1,0-1 1,0 1 0,1 0 0,-1 0 0,0 0 0,0 0 0,0 0 0,0 0 0,0 0 0,0 0 0,1 0-1,-1 0 1,0 0 0,0 0 0,0 0 0,0 0 0,0 0 0,1 0 0,-1 0 0,0 0 0,0 0 0,0 0-1,0 0 1,0 0 0,1 0 0,-1 0 0,0 0 0,0 0 0,0 0 0,0 0 0,0 0 0,1 1 0,2 18 1307,-5 59-74,0-34-1151,2 1 1,7 51 0,-7-95-301,6 29 747,-1-15-2284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7780,'0'0'3249,"102"2"-3153,-74-2-32,0-8-64,-7 2-64,1-4-832,-7 3-1329,0-1-1201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10613,'0'0'944,"122"-6"-912,-92 4-32,-4 0 0,-3-4-160,-1 0-960,-5-1-1089,-5 1-1793</inkml:trace>
  <inkml:trace contextRef="#ctx0" brushRef="#br0" timeOffset="1">167 1 8292,'0'0'3175,"9"0"-3093,33 4-336,62 13-1,-103-16 231,0-1 0,0 0 1,0 1-1,0-1 0,0 0 0,0 1 1,0 0-1,0-1 0,0 1 1,-1-1-1,1 1 0,0 0 0,0 0 1,-1-1-1,1 1 0,0 0 1,-1 0-1,1 0 0,-1 0 0,1 0 1,-1 0-1,1 0 0,-1 1 1,1 1 38,0 0 1,-1-1 0,0 1-1,0 0 1,0 0 0,0 0-1,0 0 1,-1 4 0,-1 2 158,0-1 1,-1 0-1,0 0 1,0-1-1,-5 9 1,-23 31 355,19-30-279,1 0 0,-10 20 0,18-28-321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6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14 170 80,'0'0'7860,"24"-27"-7535,76-81-154,-97 105-167,0 0 0,0 0-1,1 0 1,-1 1 0,1-1 0,-1 1 0,1-1 0,0 1 0,0 1-1,0-1 1,0 0 0,0 1 0,0 0 0,1 0 0,-1 0 0,0 0 0,1 1-1,-1 0 1,7 0 0,4 0-9,-11 0 18,1 0-37,-1-1-1,1 1 1,0 0 0,0 0 0,-1 1 0,1 0-1,0-1 1,5 3 0,-9-2-33,0 0 0,1 0 0,-1 0 0,0 0 0,0 1 0,1-1 0,-1 0 0,0 1 0,0-1 0,0 1 0,-1-1 0,1 1 0,0-1 0,-1 1 0,1-1 0,-1 1 0,1 0 0,-1-1 1,0 1-1,1 0 0,-1-1 0,0 1 0,0 0 0,0-1 0,-1 4 0,1 2-94,0 0 0,-1 0 0,0 0 0,0-1 0,0 1 0,-1 0 1,0 0-1,0-1 0,-6 12 0,2-8-93,-1-1 0,0 1 0,0-2 0,-1 1 1,-11 10-1,3-4 411,0-1 0,-1 0 1,0-1-1,-1-1 0,0-1 1,-30 14-1,161-60 2351,-98 32-2550,-1 1 1,0 0-1,1 1 1,-1 0-1,1 1 1,25 3-1,-38-3 18,-1 1 0,1-1 0,-1 0 0,1 1 0,-1-1 0,1 1 0,-1 0 0,1-1-1,-1 1 1,0 0 0,0 0 0,1 0 0,-1 0 0,0 0 0,0 0 0,0 0 0,0 0 0,0 1 0,0-1 0,0 0 0,-1 1 0,1-1 0,0 0-1,-1 1 1,2 2 0,-1 2-148,0 1-1,0-1 1,-1 1-1,0 12 1,0-8-82,0-8 178,-1-1 1,1 0-1,0 1 0,-1-1 1,1 0-1,-1 0 0,0 1 1,0-1-1,0 0 0,0 0 1,0 0-1,-1 0 0,1 0 1,0 0-1,-1-1 0,-1 3 1,-2 0-13,0 0 1,0 0 0,0 0-1,0-1 1,-11 6-1,0-2 46,0-1 0,-1-1-1,-29 7 1,13-8 162,0-2 0,-49-1 0,41-2 379,40 2-537,1-1-1,0 0 1,-1 0-1,1 0 1,-1 0-1,1 0 1,-1 0-1,1 0 1,-1 0-1,1 0 1,-1 0-1,1 0 1,-1 0-1,1 0 1,-1 0-1,1 0 1,-1 0-1,1 0 1,0-1 0,-1 1-1,1 0 1,-1 0-1,1-1 1,-1 1-1,1 0 1,0-1-1,-1 1 1,1 0-1,0-1 1,-1 1-1,1 0 1,0-1-1,0 1 1,-1-1-1,1 1 1,0 0 0,0-1-1,0 1 1,0-1-1,-1 1 1,1-1-1,0 1 1,0-1-1,0 1 1,0-1-1,0 1 1,0-1-1,0 1 1,0-1-1,0 1 1,1-1-1,-1 1 1,0-1-1,0 1 1,0 0 0,0-1-1,1 1 1,-1-1-1,0 1 1,1-1-1,7-11-1926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3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201 1 6563,'0'0'1769,"-30"21"-1636,-93 68-39,119-86-89,0 0 1,0 0 0,1 1 0,-1 0 0,1 0 0,-1 0 0,1 0-1,0 0 1,-3 7 0,5-8-7,1-1 0,-1 0 0,1 0 0,0 1 0,-1-1 0,1 0 0,0 1 0,0-1 0,1 0 0,-1 0-1,1 5 1,1 1-28,-2-7 26,0 0 0,1 0 0,-1 0 1,1 0-1,0-1 0,-1 1 0,1 0 1,-1 0-1,1-1 0,0 1 0,0 0 1,-1-1-1,1 1 0,0-1 0,0 1 1,0-1-1,0 1 0,0-1 0,0 0 0,0 1 1,0-1-1,0 0 0,0 0 0,0 1 1,0-1-1,1 0 0,33 1 55,-28-1-35,164 0 138,-169 0-145,0 0 1,1 1-1,-1-1 0,0 1 0,1 0 1,-1 0-1,0 0 0,0 0 0,1 0 1,-1 0-1,0 0 0,0 1 0,-1-1 1,1 1-1,0 0 0,0-1 0,-1 1 1,1 0-1,-1 0 0,1 0 0,-1 0 1,0 0-1,0 0 0,0 0 1,0 1-1,0-1 0,0 0 0,-1 1 1,1-1-1,-1 0 0,0 1 0,0-1 1,1 1-1,-1-1 0,-1 0 0,1 1 1,0-1-1,-1 1 0,1-1 0,-1 0 1,0 1-1,0-1 0,1 0 0,-2 0 1,1 0-1,0 0 0,0 1 1,-1-2-1,1 1 0,-1 0 0,-2 2 1,-5 5 37,-1-1 0,0 0 0,-1 0 1,1-2-1,-1 1 0,-1-1 0,-14 6 0,-7 0 4,-49 14-1,70-23-102,9-2-15,-1 0 0,1 1 0,-1-2 0,0 1 0,0 0 0,0-1 0,0 1 0,1-1 0,-1 0 0,0 0 0,-6-2 0,9-5-1754,1-17-2174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3490,'0'0'9460,"0"21"-9316,0 14 96,0 3-192,0 2-48,0-7-48,0-4-288,2-8-865,2-7-495,3-9-802,-1-5-2080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6035,'0'0'6435,"0"-80"-6435,24 72 64,1 2-32,3 0-32,-2 4-128,-5-1-1153,-4 3-1248,-10 0-1633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 3810,'-83'108'6579,"79"-108"-5523,10 0-1056,22 0 112,10 0-112,1-9-16,1-7-384,-5 5-848,-5-1-337,-7 3-1521,-4 1-351</inkml:trace>
  <inkml:trace contextRef="#ctx0" brushRef="#br0" timeOffset="1">294 4 1617,'0'0'10308,"0"-3"-10292,0 20 321,0 6-113,0 4-112,0 4-112,6-6 0,3-4-240,-3 0-1057,2-11-1136,1-5-1745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5026,'0'0'7014,"1"4"-6822,3 25-193,1 45 0,-5-47-9844,2-78 9296,0 29 2072,1-1-1,1 1 1,10-32-1,-13 50-1386,0 0-1,1 0 0,0 0 0,0 0 0,0 0 1,0 0-1,1 0 0,0 1 0,0-1 1,0 1-1,0 0 0,0 0 0,0 0 1,7-4-1,-4 4-106,-1 1 1,0 0-1,1 0 1,0 0-1,0 1 1,-1-1-1,1 2 1,0-1-1,0 0 1,8 1-1,-13 1-55,0-1 1,0 1-1,0 0 0,1-1 0,-1 1 0,0 0 0,0 0 0,0 0 0,0-1 0,0 1 0,0 0 0,-1 0 1,1 0-1,0 1 0,0-1 0,-1 0 0,1 0 0,-1 0 0,1 1 0,-1-1 0,1 0 0,-1 0 0,0 1 1,0-1-1,1 0 0,-1 1 0,0 2 0,0 0-144,1 0 0,-1 0 0,0 0 0,0 0 0,0 0 0,-1 0 0,1 0 0,-1 0 0,-1 4 0,-1-3-58,0 0 0,-1 0 0,0-1 0,0 1 0,0-1 0,0 0 0,-1 0 0,1 0 0,-1-1 0,-6 4 0,-4 2 399,0-1 0,-22 9 0,40-18 151,0 0 0,0 1 0,1-1 1,-1 1-1,0 0 0,1 0 1,-1 0-1,0 1 0,1-1 0,-1 1 1,0 0-1,0 0 0,0 0 0,0 0 1,0 0-1,0 1 0,0-1 0,3 3 1,12 8-339,31 25 0,-7-5-1561,-34-28-846,1-4-1941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2481,'0'0'5725,"-9"10"-5679,-28 32-33,36-41-18,0 1 1,-1-1-1,1 1 1,0-1-1,1 1 0,-1-1 1,0 1-1,0 0 0,1-1 1,-1 1-1,1 0 1,-1 0-1,1 2 0,0-3 2,0 0-1,0-1 0,0 1 0,0 0 1,1 0-1,-1-1 0,0 1 1,0 0-1,1 0 0,-1-1 0,1 1 1,-1 0-1,0-1 0,1 1 1,-1-1-1,1 1 0,0 0 0,-1-1 1,1 1-1,-1-1 0,2 1 1,2 1-1,1 0 1,-1-1 0,1 1 0,0-1 0,-1 0 0,1 0 0,6 0 0,1 0 107,7 3-33,-14-4 69,1 1 0,-1 0-1,0 0 1,0 1 0,1-1-1,-1 1 1,0 0-1,0 1 1,7 4 0,-11-6-116,0 0 0,0-1 1,-1 1-1,1 0 0,0 0 0,-1 0 1,1 0-1,-1 0 0,0 0 1,1 0-1,-1 0 0,0 0 1,1 0-1,-1 0 0,0 0 0,0 0 1,0 0-1,0 0 0,0 0 1,0 0-1,0 0 0,0 0 0,0 0 1,-1 0-1,1 0 0,0 0 1,-1 0-1,1 0 0,0 0 0,-1 0 1,1 0-1,-1 0 0,0-1 1,1 1-1,-1 0 0,0 0 0,1-1 1,-1 1-1,0 0 0,0-1 1,0 1-1,0 0 0,-1 0 0,-3 3 44,-1 0 0,0 0 0,-1 0 0,-11 4 0,14-6-332,0-1-1,0 0 1,1 0 0,-1-1-1,0 1 1,0-1-1,-5 0 1,7-1-1857,1-9-2140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1697,'0'0'10613,"11"-2"-10082,14-2-577,0-2 1,-1 0-1,0-1 1,41-20 0,-54 18-2584,-17 6-2742,-11 5 596,7 1 5608,9-3-903,-6 3 472,1-1 0,0 1 0,0 1 1,0-1-1,-8 7 0,12-8-71,0-1 0,1 1 0,-1 0 0,1 0 0,-1 1 1,1-1-1,0 0 0,0 0 0,0 1 0,0-1 0,0 0 0,0 1 0,1-1 0,-1 1 0,1-1 0,0 1 0,0-1 1,0 4-1,0 79 4084,4 42-2932,-4-126-1600,0 1-1,0-1 1,0 0-1,0 1 0,0-1 1,0 0-1,1 1 1,-1-1-1,0 0 0,1 0 1,-1 1-1,1-1 1,-1 0-1,1 0 1,-1 0-1,1 0 0,0 1 1,0-1-1,-1 0 1,1 0-1,0 0 0,0-1 1,0 1-1,0 0 1,0 0-1,2 0 1,7 0-4326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 7235,'0'0'5125,"-10"3"-4879,2-1-223,4-1-15,0 0 0,0 0 0,0 0 0,0 1 0,1-1 0,-1 1 0,0 0 0,1 0 0,-1 0 0,1 0 0,0 1 1,0 0-1,0-1 0,0 1 0,0 0 0,-2 4 0,0 0 62,1 1 0,0 0 1,0 1-1,0-1 0,1 0 0,1 1 1,-1 0-1,1 0 0,1 0 0,0 0 1,0 17-1,1-24-83,0-1 0,1 1 0,-1-1 0,1 1 0,-1-1 0,1 0 0,-1 0 0,1 1 0,0-1 1,0 0-1,0 0 0,0 0 0,0 1 0,0-1 0,0 0 0,0 0 0,0-1 0,0 1 0,0 0 0,1 0 0,-1-1 0,0 1 0,1 0 0,-1-1 1,1 1-1,-1-1 0,0 0 0,1 0 0,-1 1 0,1-1 0,-1 0 0,1 0 0,-1 0 0,2-1 0,8 2-94,-1-1-1,0-1 0,17-3 1,-21 3 49,0 0 0,0-1 0,0 0 1,0-1-1,-1 1 0,1-1 0,-1 0 0,0-1 0,1 1 1,-2-1-1,1 0 0,0 0 0,-1-1 0,1 1 0,-1-1 1,5-8-1,-4 5 36,-1 1 0,0-1 0,0 0 0,-1 0 0,0 0 0,-1-1 0,1 1 1,-2-1-1,1 1 0,-1-1 0,0-10 0,-1 18 60,0-1 0,0 1 0,0-1 1,0 1-1,-1 0 0,1-1 0,-1 1 0,1 0 0,-1-1 1,1 1-1,-1 0 0,1 0 0,-1-1 0,0 1 0,0 0 1,0 0-1,0 0 0,0 0 0,0 0 0,0 0 1,0 0-1,-2-1 0,0 1-2,0-1 0,0 1 0,0 0 0,0 0 1,0 0-1,0 1 0,0-1 0,0 1 0,0 0 0,-4 0 0,3-1-23,-1 1-1,1 1 1,-1-1-1,1 1 1,0 0-1,-1 0 1,1 0-1,0 0 1,0 1-1,0 0 1,0 0-1,0 0 1,0 0-1,0 0 1,-3 4-1,3-1-16,1-1 1,0 1-1,0 0 0,0 0 0,1 1 0,0-1 0,0 0 1,0 1-1,0-1 0,1 1 0,0 0 0,0-1 0,1 1 1,0 0-1,0 10 0,1-14-1,-1 1 1,1-1-1,-1 0 1,1 1-1,0-1 0,0 0 1,0 0-1,0 0 1,0 0-1,1 0 1,-1 0-1,1 0 1,-1 0-1,1 0 0,0 0 1,0-1-1,-1 1 1,1-1-1,0 1 1,4 1-1,54 27-50,-24-13 35,-34-16 24,0 0 0,0-1 1,-1 1-1,1 1 0,0-1 0,-1 0 0,1 0 0,-1 1 0,1-1 1,-1 1-1,0-1 0,1 1 0,-1 0 0,0-1 0,0 1 0,0 0 1,0 0-1,-1 0 0,1-1 0,0 1 0,-1 0 0,1 0 0,-1 0 1,0 0-1,0 0 0,1 0 0,-1 1 0,-1-1 0,1 0 0,0 0 1,0 0-1,-1 0 0,1 0 0,-1-1 0,0 1 0,1 0 1,-1 0-1,0 0 0,0 0 0,0-1 0,-1 1 0,0 1 0,-1 1-155,0-1 0,-1 1 0,1-1 0,-1 0 0,1 0-1,-1 0 1,0 0 0,0-1 0,0 0 0,-1 0 0,1 0 0,0 0-1,-1-1 1,1 1 0,-1-1 0,0 0 0,-7 0 0,9-16-6316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3714,'0'0'7827,"0"11"-7797,0 11-11,2 0 0,9 41 0,-9-54-68,0 0 1,0 0-1,1-1 0,0 1 1,1-1-1,0 0 1,0 0-1,1 0 1,0-1-1,0 1 1,12 11-1,-15-18-13,-1 1 0,1-1 0,0 0 0,0 1 0,0-1 0,0 0 0,0 0 0,1 0 0,-1-1 0,0 1 1,0 0-1,1-1 0,-1 0 0,0 1 0,0-1 0,1 0 0,-1 0 0,0 0 0,1-1 0,-1 1 0,0 0 0,1-1 0,-1 0 0,0 1 0,0-1 0,4-2 0,-2 0-8,1 1 0,-1-1-1,0 0 1,-1-1 0,1 1 0,0-1-1,-1 1 1,0-1 0,0 0 0,0 0-1,2-6 1,2-6 67,-1 0-1,-1 0 0,-1 0 1,0-1-1,-1 1 0,-1-1 1,0 0-1,-1 0 1,-1 0-1,-3-25 0,-4 31-6,7 10-73,0 1 1,0 0 0,0 0 0,-1 0-1,1 0 1,0 0 0,0 0-1,0 0 1,-1 0 0,1-1 0,0 1-1,0 0 1,0 0 0,-1 0 0,1 0-1,0 0 1,0 0 0,0 0 0,-1 0-1,1 0 1,0 0 0,0 0-1,0 0 1,-1 0 0,1 0 0,0 1-1,0-1 1,0 0 0,-1 0 0,1 0-1,0 0 1,0 0 0,0 0-1,0 0 1,-1 1 0,1-1 0,0 0-1,0 0 1,0 0 0,0 0 0,0 1-1,0-1 1,0 0 0,-1 0 0,1 0-1,0 0 1,0 1 0,0-1-1,0 0 1,0 0 0,0 0 0,0 1-1,0-1 1,0 0 0,-2 15-2816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25 197 4082,'0'0'5005,"-4"12"-4666,-12 38-139,12-37-112,5-17-20,0 0 1,0 0 0,0 0-1,0 1 1,1-1 0,0 0-1,3-5 1,5-10 115,15-54 39,-14 38-55,2 0 0,20-39-1,-33 75-147,0-1 1,0 0-1,0 0 1,1 1-1,-1-1 0,0 0 1,0 0-1,0 0 0,0 1 1,0-1-1,0 0 1,1 0-1,-1 0 0,0 1 1,0-1-1,0 0 0,0 0 1,1 0-1,-1 0 1,0 0-1,0 1 0,1-1 1,-1 0-1,0 0 0,0 0 1,0 0-1,1 0 0,-1 0 1,0 0-1,0 0 1,1 0-1,-1 0 0,0 0 1,0 0-1,1 0 0,-1 0 1,0 0-1,0 0 1,1 0-1,-1 0 0,0 0 1,0-1-1,1 1 0,-1 0 1,0 0-1,0 0 0,0 0 1,0 0-1,1 0 1,-1-1-1,0 1 0,0 0 1,0 0-1,0 0 0,1-1 1,-1 1-1,0 0 1,0-1-1,3 27 288,-3-22-246,1 26-140,6 56 558,-6-79-905,1 0 1,-1 0-1,1 0 0,0-1 1,1 1-1,-1 0 0,1-1 0,1 0 1,4 8-1,-4-10-2160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3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1 105 5731,'0'0'5010,"184"-23"-4962,-125 8-32,6 1-16,-7-4-384,-9 4 48,-17 2-1233,-16 3-2641</inkml:trace>
  <inkml:trace contextRef="#ctx0" brushRef="#br0" timeOffset="1">247 35 864,'0'0'5923,"-58"70"-5058,58-35-113,0 12 0,3 0-192,7 5-223,-1 1-161,1-1-96,-3-5-80,2-6-112,1-9-689,0-18-607,6-8-2290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5282,'32'-66'3557,"-26"53"-2752,5 13-717,2 0-377,0-1 0,0-1 0,0 0 0,-1 0 0,1-1 0,-1-1 0,0 0-1,0-1 1,0 0 0,0-1 0,-1 0 0,0-1 0,0 0 0,-1-1-1,13-11 4510,-23 25-1376,-2 26-2446,-6 36-1,4-35-1507,-1 39 0,5-99-3038,0 16 4086,0-20 497,4-37 0,-3 61-259,0 0 1,0 0 0,1 0-1,0 0 1,0 0-1,0 0 1,1 1-1,0 0 1,1-1-1,-1 1 1,7-8-1,-8 12-126,-1 1-1,1 0 0,0-1 0,-1 1 0,1 0 0,0 0 0,0 0 1,0 0-1,0 0 0,0 0 0,0 1 0,0-1 0,0 1 0,0-1 0,0 1 1,1 0-1,-1 0 0,0 0 0,4 0 0,-5 1-20,1-1 1,-1 0-1,0 0 0,1 1 1,-1-1-1,1 1 0,-1-1 1,0 1-1,1 0 0,-1-1 1,0 1-1,0 0 0,0 0 1,0 0-1,0 0 0,1 0 1,-2 0-1,1 0 0,0 0 0,0 1 1,0-1-1,0 0 0,-1 0 1,1 1-1,-1-1 0,1 0 1,0 3-1,-1-1-151,1 0 0,-1-1 0,1 1 0,-1-1 0,0 1 0,0 0 0,0-1 0,-1 1-1,1-1 1,-1 1 0,1 0 0,-1-1 0,0 1 0,0-1 0,0 0 0,0 1 0,-1-1 0,1 0 0,0 0 0,-1 1 0,0-1 0,-1 1 0,-3 2-732,1-2 0,0 1 1,-1-1-1,0 0 0,0 0 1,0 0-1,-12 3 1,-3-6 1308,17-2 1519,12-1-674,4 2-180,-1 0-1,0 1 1,23 2 0,-21 0-763,1 0 0,25 9-1,-6-6-825,-11-4-3744,-11-1-714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9316,'0'0'1489,"11"0"-1425,4 1-256,45-2-1508,-55 0 1583,0 1-1,-1-1 1,1 0 0,-1 0-1,1-1 1,-1 1 0,0-1-1,0 0 1,1 0 0,-1 0-1,6-6 1,-33 22 117,17-7 253,0-1 0,1 1 0,0 0 0,0 0 0,0 1 0,1-1 0,0 1 0,1 0 0,0 0 0,0 0 1,0 1-1,1-1 0,1 1 0,-1-1 0,1 1 0,1 0 0,0 0 0,0-1 0,0 1 0,3 12 0,-2-18-258,-1-1-1,1 1 0,0-1 0,-1 0 1,1 1-1,0-1 0,0 0 1,1 1-1,-1-1 0,0 0 0,1 0 1,-1 0-1,1 0 0,0 0 0,0-1 1,-1 1-1,1 0 0,4 1 1,-4-1-518,1-1 0,0 0 0,0 0 0,-1 0 0,1 0 0,0-1 0,0 1 0,0-1 0,0 0 0,2 1 0,4-1-3490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8132,'0'0'5874,"17"27"-5281,-13 4 175,3 6-592,-5 1 0,0-3-176,0-6-16,0-4-16,0-8-544,3-7-401,-1-8-703,0-2-1266,3 0-895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7171,'0'0'5125,"0"11"-5005,-4 197 40,4-207-162,0-1 0,0 0 0,0 1 0,0-1-1,0 1 1,0-1 0,1 1 0,-1-1 0,0 1-1,0-1 1,1 0 0,-1 1 0,0-1 0,0 0-1,1 1 1,-1-1 0,0 0 0,1 1-1,-1-1 1,1 0 0,-1 1 0,0-1 0,1 0-1,-1 0 1,1 0 0,-1 1 0,0-1 0,1 0-1,-1 0 1,1 0 0,22 1-330,-18-2 189,0 1 0,0-1 0,-1 0 0,1-1 1,0 1-1,7-4 0,62-57-6124,-54 44 3055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3554,'0'0'8395,"-2"14"-8109,-3 25-19,0 44 0,3-53-54,1-20-163,1-1 1,0 1-1,0-1 0,0 1 0,4 12 0,-3-21-46,0 0 0,0 0 0,0 0 0,0 0 0,1 0 0,-1 0-1,0 0 1,1 0 0,-1-1 0,0 1 0,1 0 0,-1-1 0,1 1-1,-1-1 1,1 0 0,-1 1 0,1-1 0,0 0 0,-1 0-1,1 0 1,2-1 0,37-2-150,-33 0-130,0 0-1,0 0 1,0-1 0,0-1-1,8-5 1,17-14-6214,-26 18 2408</inkml:trace>
  <inkml:trace contextRef="#ctx0" brushRef="#br0" timeOffset="1">14 148 8196,'0'0'2753,"107"-69"-3105,-85 56-208,-7-1-545,-7 3-800,-6-1-3121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51 237 10213,'-51'-136'544,"83"116"-464,4 1 464,1-2-528,-5 4-16,-6 3-1024,-7 5-1649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6627,'0'0'448,"117"13"-2353,-87-13-1264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7171,'0'0'1169,"126"-25"-1105,-92 21-64,-6 2-592,-7 2-2034,-4 0-1472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54 8324,'0'0'3084,"17"-9"-2969,58-25-67,-72 32-37,1 1 0,-1-1 1,1 1-1,0 0 0,-1 0 1,1 0-1,0 1 0,0-1 1,0 1-1,0 0 0,0 0 1,0 0-1,-1 1 0,1-1 1,0 1-1,4 1 0,-6-1-22,0 0-1,0 1 1,0-1-1,0 0 1,-1 1-1,1-1 1,0 1-1,-1-1 1,1 1-1,-1 0 1,0 0-1,1 0 1,-1 0-1,0 0 1,0 0-1,0 0 1,-1 0-1,1 0 1,0 0-1,0 3 1,-1 1-95,1 0 1,-1-1 0,1 1 0,-2 0-1,1 0 1,-1 0 0,0 0 0,0 0-1,0-1 1,-1 1 0,0 0 0,0-1-1,0 1 1,-1-1 0,0 0 0,-6 9-1,-6 3-409,0-1 0,-30 23 0,37-33 522,0 0 1,0-1-1,-1 0 1,0 0-1,1-1 1,-2 0-1,1 0 1,-15 3-1,9-8 820,16-7-23,19-11-370,-6 11-331,1 1 0,0 0 0,0 1-1,0 1 1,1 0 0,0 1-1,0 1 1,0 1 0,0 0 0,1 1-1,-1 0 1,0 1 0,21 4-1,-30-3-769,-1 0 0,0 1-1,0 0 1,0 0 0,0 1-1,8 4 1,-5-1-3554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3794,'0'0'6355,"-11"3"-6406,-104 32 195,113-34-134,1 1 0,0-1 0,0 0 0,0 0 0,0 1 0,0-1 0,0 0 0,1 1 0,-1-1 0,0 1 0,1-1 0,-1 1 0,1-1 0,-1 1 0,1-1 0,0 1 0,0 0 0,-1-1 0,1 1 0,0-1 0,1 4 0,2 37 293,-2-40-298,-1-1 0,1 1-1,0 0 1,-1-1 0,1 1 0,0-1-1,0 1 1,0-1 0,1 1 0,-1-1 0,0 0-1,0 1 1,1-1 0,-1 0 0,1 0 0,-1 0-1,1 0 1,-1 0 0,1-1 0,0 1 0,-1 0-1,1-1 1,0 1 0,0-1 0,-1 0-1,1 1 1,0-1 0,0 0 0,0 0 0,-1 0-1,1 0 1,0 0 0,0-1 0,-1 1 0,1-1-1,0 1 1,0-1 0,-1 1 0,1-1 0,0 0-1,-1 0 1,1 0 0,-1 0 0,1 0 0,-1 0-1,0 0 1,1-1 0,0-1 0,1 1 22,-1-1 0,0 1 0,1-1 1,0 1-1,-1 0 0,1 0 0,0 0 1,0 1-1,0-1 0,0 1 0,0-1 1,1 1-1,-1 0 0,0 0 0,4 0 1,5 0 66,-1 0 0,1 1 0,13 1 0,-23-1-93,0 0-5,0 1 0,-1-1-1,1 0 1,-1 1 0,1-1-1,-1 1 1,1 0-1,-1-1 1,1 1 0,-1 0-1,1 0 1,-1 0 0,0 0-1,0 0 1,1 0-1,-1 0 1,0 0 0,0 0-1,0 1 1,0-1 0,0 1-1,-1-1 1,1 0-1,0 1 1,-1-1 0,1 1-1,-1-1 1,1 1 0,-1 0-1,0-1 1,1 1-1,-1-1 1,0 1 0,0 0-1,-1 2 1,1 0-5,0 0 0,0-1 0,-1 1 1,1-1-1,-1 1 0,0-1 0,0 1 0,0-1 0,-1 1 1,1-1-1,-1 0 0,0 0 0,0 0 0,0 0 0,-3 3 1,-2 1-45,0-1 1,0 0 0,-1 0-1,0-1 1,-1 0-1,1 0 1,-1-1 0,0 0-1,0-1 1,0 0 0,0 0-1,0-1 1,-1 0 0,1-1-1,-12 1 1,21-3-196,0 0 1,0 0-1,0 1 0,0-1 1,-1 0-1,1 0 0,1 0 1,-1 1-1,0-1 0,0 0 1,0 0-1,0 1 1,0-1-1,1 0 0,-1 0 1,1-1-1,13-14-4442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3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8308,'0'0'2257,"-13"175"-2049,13-117-176,0-3 80,0-5-48,0-6-64,0-6 0,0-15-16,6-3-384,4-14-801,3-6-399,3 0-1490,4-6-1040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11541,'0'0'1089,"-43"120"-1025,32-88 64,5-3 112,-3-4-64,3-4-64,2-5-112,2-6-96,2-7-432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10901,'0'0'2385,"75"0"-4674,-47 2-1441,-5 2-3537</inkml:trace>
  <inkml:trace contextRef="#ctx0" brushRef="#br0" timeOffset="1">326 137 11237,'0'0'1825,"41"-18"-7700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6995,'0'0'4693,"-5"8"-4602,1-1-43,0 0 0,1-1 1,-1 1-1,2 1 0,-1-1 0,1 0 1,0 1-1,0-1 0,1 1 0,-1 8 1,2-3 45,-1-10-99,1 0 0,0 1 0,0-1 0,0 0 0,1 1 0,-1-1 0,3 6 0,-3-8 0,1 0 1,-1 0-1,1 0 0,0 0 1,0 0-1,0 0 0,0 0 1,0-1-1,-1 1 0,1 0 1,1-1-1,-1 1 0,0 0 1,0-1-1,0 1 1,0-1-1,0 1 0,0-1 1,1 0-1,-1 0 0,0 1 1,0-1-1,1 0 0,-1 0 1,2 0-1,1 0-19,0 0-1,0 1 1,0-2 0,0 1-1,0 0 1,0-1 0,1 0-1,-1 1 1,0-2 0,-1 1 0,1 0-1,0-1 1,0 0 0,-1 0-1,1 0 1,-1 0 0,1-1-1,-1 1 1,0-1 0,0 0-1,0 0 1,0 0 0,-1 0 0,1 0-1,-1-1 1,0 1 0,0-1-1,0 0 1,0 1 0,0-1-1,-1 0 1,0 0 0,0 0-1,0 0 1,0-6 0,0 8 48,-1 0 0,0-1 0,1 1 0,-1-1 0,0 1 0,-1 0 0,1-1 0,0 1 0,-1 0 0,1-1 0,-1 1 1,0 0-1,0 0 0,0-1 0,0 1 0,0 0 0,0 0 0,0 0 0,-1 0 0,1 0 0,-4-3 0,3 4-89,-1-1 1,0 1-1,1 0 0,-1 0 1,0 0-1,1 0 1,-1 0-1,0 1 0,0-1 1,0 1-1,0 0 0,0 0 1,0 0-1,1 0 0,-1 0 1,0 1-1,0-1 1,-3 2-1,4 1-2091,2 3-1539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6243,'0'0'6139,"0"0"-6139,0 0 0,0 0 0,0 0 1,0 0-1,0 0 0,0 0 1,0 0-1,0 0 0,0 1 0,0-1 1,0 0-1,0 0 0,0 0 1,0 0-1,0 0 0,0 0 0,1 0 1,-1 1-1,0-1 0,0 0 0,0 0 1,0 0-1,0 0 0,0 0 1,0 0-1,0 0 0,0 0 0,0 0 1,0 0-1,1 0 0,-1 0 0,0 0 1,0 1-1,0-1 0,0 0 1,0 0-1,0 0 0,0 0 0,0 0 1,1 0-1,-1 0 0,0 0 0,0 0 1,0 0-1,0 0 0,0 0 1,0 0-1,0 0 0,0 0 0,1-1 1,-1 1-1,0 0 0,0 0 0,0 0 1,0 0-1,0 0 0,0 0 1,0 0-1,0 0 0,0 0 0,1 0 1,-1 0-1,0 0 0,0 0 1,0-1-1,0 1 0,0 0 0,7 13 39,-1 0 0,-1 1 0,0 0 0,0 0 0,2 19 0,-2 10-2476,-5-54 2529,1 0 1,0-1 0,1 1 0,0 0-1,1 0 1,0 0 0,8-18-1,-9 25-43,-1 0 0,1 0-1,1 0 1,-1 1 0,0-1 0,1 1-1,0-1 1,0 1 0,0 0-1,0 0 1,0 0 0,0 1-1,1-1 1,0 1 0,-1 0-1,1 0 1,0 0 0,0 0-1,0 1 1,0 0 0,0-1 0,1 1-1,6 0 1,-4 0-116,22 2-471,-28-1 373,0 0 0,0 0 0,0 0 0,0 0-1,0 1 1,-1-1 0,1 0 0,0 1 0,0-1 0,0 1 0,-1-1-1,1 1 1,0-1 0,0 1 0,-1-1 0,1 1 0,-1 0 0,1 0-1,-1-1 1,1 1 0,-1 0 0,1 0 0,-1-1 0,1 1 0,-1 0-1,1 1 1,0 13-6094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4482,'0'0'6339,"-2"1"-5469,-3 6-753,0-1 0,0 1 0,0 0 0,1 0 0,0 1 0,1-1 0,0 1 0,0 0 0,0 0 0,-1 10 0,1-7 108,-6 29-47,1 0 0,2 0 0,2 1 0,2 0 0,4 67 0,-2-104-245,0 0 1,0 0-1,1 0 1,0 0-1,-1 0 1,1 0-1,1-1 1,-1 1-1,1 0 1,-1-1 0,1 1-1,0-1 1,0 0-1,0 1 1,1-1-1,-1 0 1,1 0-1,5 4 1,-5-5-254,0 0 1,0 0 0,1-1-1,-1 1 1,1-1-1,-1 0 1,1 0-1,0 0 1,-1 0-1,1-1 1,0 1-1,6-1 1,13 0-3286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7459,'0'0'4579,"4"46"-4451,-2-13-96,0 0 0,-2-1-16,2-1 16,1-2-32,-1-4-64,0-12-993,-2-1-992,0-6-1264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2257,'0'0'5987,"139"2"-5923,-98-8-32,-5-5 16,-2 1-48,-6 1-96,-5 5-897,-12 4-1296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5282,'0'0'3159,"-6"8"-3135,-13 15-49,-49 63 18,68-85 17,-1-1-1,1 1 1,0-1-1,-1 1 1,1-1-1,-1 1 1,1 0-1,0-1 1,0 1-1,-1 0 1,1-1-1,0 1 1,0 0-1,0-1 1,0 1-1,0 0 1,0-1-1,0 1 1,0 0-1,0-1 1,0 1-1,0 0 1,0-1-1,0 1 1,0 0-1,1-1 1,-1 1-1,0 0 1,1-1-1,-1 1 1,0-1-1,1 1 1,-1-1-1,1 1 1,-1-1 0,1 1-1,-1-1 1,1 1-1,-1-1 1,1 1-1,-1-1 1,1 0-1,0 1 1,-1-1-1,1 0 1,-1 0-1,1 1 1,0-1-1,-1 0 1,1 0-1,0 0 1,-1 0-1,1 0 1,0 0-1,0 0 1,0 0-1,53 0 223,-39-1-51,27-1-781,58-10 0,-90 10-1753</inkml:trace>
  <inkml:trace contextRef="#ctx0" brushRef="#br0" timeOffset="1">98 0 8404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8404,'17'-42'2145,"-17"52"-1889,0 11 496,7 8-239,-1 5-177,1 1-144,-3 0-48,2-5-80,-1-3-64,1-7 0,1-7-208,-1-9-1169,2-4-1136,3-8-2129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7507,'0'0'2828,"17"14"-2550,52 51-142,-62-57-134,-1 0 0,1 0 1,-1 1-1,-1 0 0,0 0 0,0 1 0,-1-1 1,0 1-1,0 0 0,-1 0 0,-1 0 1,2 14-1,0-5 9,5 34 42,-3 0 1,-2 98-1,-4-133-25,-2-1 0,0 0 1,-1 0-1,-1 0 0,0-1 0,-2 1 0,0-1 1,0 0-1,-2 0 0,0-1 0,0 0 0,-2-1 1,-14 19-1,4-12 34,19-20-148,0 0 1,0 0-1,0-1 1,0 1-1,0 0 1,0-1-1,0 1 1,0 0-1,0-1 0,0 1 1,0-1-1,0 0 1,0 1-1,0-1 1,-1 0-1,1 0 1,0 0-1,0 0 1,0 0-1,-2 0 1,0-7-3210,2-16-1563</inkml:trace>
  <inkml:trace contextRef="#ctx0" brushRef="#br0" timeOffset="1">272 53 7155,'0'0'3922,"11"125"-3682,-5-79-160,3-2-80,-1-3 32,1-7-32,-3-11-1232,1-9-1410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4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0 7892,'0'0'1600,"-31"19"-1109,-95 65 203,121-80-659,-1 0 1,1 1-1,0-1 0,0 1 1,0 0-1,1 0 1,-1 1-1,1-1 0,0 1 1,1 0-1,0 0 0,0 0 1,0 0-1,0 1 0,1-1 1,-1 8-1,-1-2 50,0 4 29,1 1 0,1-1 1,0 1-1,2 29 0,0-42-107,0-2-8,0 0-1,0 0 0,0-1 1,1 1-1,-1 0 0,1 0 1,-1-1-1,1 1 0,-1 0 1,1-1-1,0 1 0,0-1 0,0 1 1,0-1-1,0 1 0,0-1 1,0 0-1,1 0 0,-1 1 1,0-1-1,1 0 0,-1 0 1,1 0-1,-1 0 0,1-1 0,-1 1 1,1 0-1,0-1 0,-1 1 1,1-1-1,2 1 0,6 1-95,1 0 0,0-1 0,0-1 0,12 0 0,-10 0-159,3 0-408,0 0-1,0-2 1,0 1-1,-1-2 0,1 0 1,-1-1-1,0 0 1,27-12-1,11-13-3828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5090,'0'0'2321,"131"2"-3025,-103-15-785,-3-3 705,-7-1-1665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5811,'0'0'6581,"-4"-4"-6087,4 4-482,-1-1 0,1 1 0,-1-1 0,1 1 0,0-1 0,-1 1 1,1-1-1,-1 1 0,1-1 0,-1 1 0,1 0 0,-1-1 0,1 1 0,-1 0 0,1-1 0,-1 1 1,0 0-1,1 0 0,-1 0 0,1 0 0,-1-1 0,0 1 0,1 0 0,-1 0 0,0 0 0,1 0 0,-1 0 1,1 0-1,-1 1 0,0-1 0,1 0 0,-1 0 0,0 1 0,0 1 33,0 1 1,1 0-1,-1 0 0,1-1 1,0 1-1,0 0 0,0 0 1,0 0-1,0-1 0,2 5 1,11 72 713,-7-49-577,3 36 0,-7 4-743,-2-53-1102,1-48 210,-2 27 1458,1-1 0,0 0-1,1 0 1,-1 1-1,1-1 1,0 0 0,0 0-1,0 1 1,1-1-1,-1 1 1,1-1 0,1 1-1,-1 0 1,0 0-1,1 0 1,0 0 0,0 0-1,0 0 1,0 1-1,1 0 1,-1 0 0,1 0-1,0 0 1,0 0-1,0 1 1,0-1 0,1 1-1,8-3 1,-12 4 43,0 1-1,1-1 1,-1 1-1,0-1 1,1 1 0,-1-1-1,1 1 1,-1 0 0,1 0-1,-1 0 1,0 0-1,1 0 1,-1 0 0,1 0-1,-1 0 1,1 0 0,-1 1-1,0-1 1,1 1 0,-1-1-1,0 1 1,1-1-1,-1 1 1,0 0 0,0 0-1,1 0 1,-1 0 0,0-1-1,0 1 1,0 1 0,0-1-1,0 0 1,-1 0-1,1 0 1,0 0 0,0 1-1,-1-1 1,1 0 0,-1 1-1,1-1 1,-1 0 0,1 1-1,-1-1 1,0 3-1,2 9 156,0 0 0,-1 0-1,-1 0 1,-1 16 0,0-9-135,1 38 103,0-7-1112,0-17-2912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4802,'0'0'9402,"0"-5"-8914,0-15-182,0 40-7,0 48-13,-1-15-329,0-24-660,0-1-1,2 1 0,8 44 1,-6-71-1244,2-8 1538,1-10 564,-3 6-126,-1-3 168,1 0 0,1 0 0,0 0-1,7-14 1,-9 24-168,-1 0-1,1 0 0,0 1 1,-1-1-1,1 0 0,1 1 1,-1 0-1,0-1 0,0 1 1,1 0-1,-1 0 1,1 0-1,0 0 0,0 1 1,0-1-1,-1 1 0,1 0 1,1 0-1,-1 0 0,0 0 1,0 0-1,0 1 1,4-1-1,-1 1-17,-1 0 0,1 0 0,-1 0 0,1 1-1,-1 0 1,0 0 0,1 0 0,-1 1 0,10 3 0,-13-3-35,0-1 1,0 0 0,0 1-1,0-1 1,0 1-1,0-1 1,0 1-1,0 0 1,-1 0-1,1 0 1,-1 0-1,0 0 1,1 0-1,-1 0 1,0 1 0,0-1-1,0 0 1,-1 1-1,1-1 1,0 1-1,-1-1 1,0 0-1,0 1 1,1 3-1,-1-3-25,0 0-1,0 0 1,-1 0 0,1 0-1,-1 0 1,1 0-1,-1-1 1,0 1-1,0 0 1,0-1-1,0 1 1,-1 0-1,1-1 1,-1 1-1,1-1 1,-1 0 0,-2 3-1,-1-1 40,0 0 0,0-1 0,0 0 0,-1 0 0,1 0-1,-1 0 1,-7 2 0,0-1 77,0-1 0,0 0 0,0-1 1,0 0-1,0-1 0,-23-1 0,35 0-167,1 0 1,-1 0 0,1 0-1,-1 0 1,1 0-1,0-1 1,-1 1-1,1 0 1,-1 0 0,1 0-1,0-1 1,-1 1-1,1 0 1,0-1 0,-1 1-1,1 0 1,0-1-1,-1 1 1,1 0-1,0-1 1,0 1 0,0-1-1,-1 1 1,1 0-1,0-1 1,0 1 0,0-1-1,0 1 1,0-1-1,0 1 1,0-1-1,0 1 1,0 0 0,0-1-1,0 1 1,0-1-1,0 1 1,0-1 0,0 1-1,0-1 1,0 1-1,1 0 1,-1-1-1,0 1 1,0-1 0,1 1-1,-1-2-155,6-18-3784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8420,'0'0'1067,"10"0"-2406,-3-1 1087,0 1 1,0-2-1,0 1 0,0-1 1,0 0-1,0 0 1,9-5-1,-13 5 191,-1 1 1,1-1-1,0 1 0,-1-1 0,1 0 1,-1 0-1,0 0 0,1 0 0,-1 0 0,0 0 1,0-1-1,-1 1 0,1-1 0,0 0 0,-1 1 1,0-1-1,1 0 0,-1 0 0,0 0 0,-1 0 1,1 0-1,0 0 0,-1 0 0,1-3 0,-2 5 248,1 0-1,-1 0 0,0 0 0,1 0 0,-1 0 0,0 1 0,0-1 1,1 0-1,-1 0 0,0 1 0,0-1 0,0 1 0,0-1 0,0 0 1,0 1-1,0 0 0,0-1 0,0 1 0,0 0 0,0-1 0,0 1 1,0 0-1,0 0 0,0 0 0,0 0 0,0 0 0,0 0 0,-1 0 1,0 1-1,-1-1-18,-1 0 0,1 0 1,0 0-1,0 0 0,-1 1 1,1 0-1,0 0 0,0 0 0,-5 2 1,4 1-104,1-1 0,0 1 0,0 0 0,0 1 0,0-1 0,1 0 1,0 1-1,-1 0 0,2-1 0,-1 1 0,1 0 0,-1 0 0,1 5 0,-1-3-41,1 1-1,0-1 0,1 0 0,-1 1 0,1-1 1,1 0-1,0 0 0,2 12 0,-2-18-39,0 1 0,0-1 0,0 0 0,0 1 0,0-1 0,0 0-1,1 0 1,-1 0 0,0 1 0,1-2 0,-1 1 0,1 0 0,-1 0 0,1 0-1,0-1 1,-1 1 0,1-1 0,0 1 0,-1-1 0,1 1 0,0-1 0,-1 0-1,5 0 1,39-2-1558,-39 0 1182,-1 0-1,0 0 0,1-1 1,-1 1-1,0-1 0,-1 0 1,1-1-1,0 1 0,-1-1 1,0 0-1,0 0 0,0 0 1,0-1-1,-1 0 0,5-6 1,12-21-2543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42 132 1713,'0'0'3927,"-3"-18"-1595,-8-55-662,0 41-74,11 31-1474,-1 1-1,1-1 1,-1 0-1,1 1 1,-1-1-1,1 1 1,-1-1-1,0 1 1,1 0-1,-1-1 1,1 1-1,-1 0 1,0-1-1,1 1 1,-1 0-1,0-1 1,0 1-1,1 0 1,-1 0 0,0 0-1,0 0 1,0 0-1,0 7 751,0 45-855,3 0 0,2 0-1,2 0 1,15 60-1,-20-108-229,0-1 1,0 1-1,0 0 0,1-1 0,0 0 1,-1 1-1,4 4 0,-4-7-102,0 0-1,1 0 0,-1 0 1,0 0-1,0 0 0,0-1 1,0 1-1,1 0 0,-1 0 1,0-1-1,1 1 0,-1-1 1,1 0-1,-1 1 0,0-1 1,1 0-1,-1 0 0,1 0 1,-1 0-1,1 0 0,1 0 1,10-2-4538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7972,'0'0'2668,"0"17"-1959,0 59-375,0-70-293,0 1 0,1-1-1,-1 1 1,1-1 0,1 1 0,-1-1 0,1 0 0,0 1 0,1-1 0,3 7 0,-5-11-67,0-1 0,0 1 0,0-1-1,0 0 1,0 1 0,0-1 0,1 0 0,-1 0 0,0 0 0,1 0 0,-1 0 0,1 0 0,-1 0 0,1 0 0,-1-1-1,1 1 1,0-1 0,-1 1 0,1-1 0,0 0 0,-1 1 0,1-1 0,0 0 0,0 0 0,-1 0 0,1 0 0,0-1-1,-1 1 1,1 0 0,0-1 0,-1 1 0,1-1 0,0 1 0,-1-1 0,1 0 0,1-1 0,-1 0-11,1 1 0,-1-1 1,0 0-1,0 0 0,0 0 1,0 0-1,0-1 0,0 1 1,-1 0-1,1-1 0,-1 0 1,1 1-1,-1-1 0,0 0 1,0 1-1,0-1 0,-1 0 1,2-5-1,0-7 97,-1 1 0,-1-22-1,0 25 13,0 9-64,0-1-1,0 1 0,0 0 0,0-1 1,0 1-1,-1 0 0,1-1 1,-1 1-1,0 0 0,0 0 1,0 0-1,0-1 0,0 1 0,0 0 1,-1 0-1,1 1 0,0-1 1,-1 0-1,0 0 0,1 1 1,-1-1-1,0 1 0,0-1 0,0 1 1,0 0-1,0 0 0,0 0 1,0 0-1,-1 0 0,1 0 1,0 0-1,0 1 0,-1-1 0,1 1 1,0 0-1,-1 0 0,-4 0 1,7 0-55,0 0 1,0 0-1,0 0 0,0 0 1,-1 0-1,1 0 1,0 0-1,0 0 0,0 0 1,0 0-1,-1 0 1,1 0-1,0 0 0,0 0 1,0 0-1,-1 0 1,1 0-1,0 0 1,0 0-1,0 0 0,0 0 1,-1 0-1,1 0 1,0 1-1,0-1 0,0 0 1,0 0-1,0 0 1,0 0-1,-1 0 0,1 0 1,0 1-1,0-1 1,0 0-1,0 0 0,0 0 1,0 0-1,0 1 1,0-1-1,0 0 1,0 0-1,0 0 0,0 1 1,0-1-1,0 0 1,0 0-1,0 0 0,0 0 1,0 1-1,0-1 1,0 0-1,0 0 0,0 2-333,0 10-3272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8516,'0'0'4538,"2"11"-4471,0 6-201,1 0-1,0-1 1,1 0 0,1 1 0,1-2 0,10 22 0,-16-36 99,0-1 0,0 1 0,0-1 0,1 0 1,-1 1-1,0-1 0,0 1 0,1-1 0,-1 0 0,0 1 1,1-1-1,-1 0 0,0 0 0,1 1 0,-1-1 1,0 0-1,1 0 0,-1 1 0,0-1 0,1 0 1,-1 0-1,1 0 0,-1 0 0,1 0 0,-1 0 0,0 0 1,1 1-1,-1-1 0,1 0 0,-1-1 0,1 1 1,-1 0-1,0 0 0,1 0 0,-1 0 0,1 0 1,-1 0-1,1 0 0,-1-1 0,0 1 0,1 0 1,-1 0-1,0-1 0,1 1 0,-1 0 0,0 0 0,1-1 1,-1 1-1,0 0 0,1-1 0,-1 1 0,0 0 1,0-1-1,0 1 0,1-1 0,-1 1 0,0 0 1,0-1-1,0 0 0,11-25 70,-11 26-38,8-26 262,1 0 1,19-38 0,-28 64-242,0 0 0,0-1 0,0 1-1,0 0 1,1 0 0,-1-1 0,0 1 0,0 0 0,0 0 0,1 0 0,-1 0 0,0-1 0,0 1 0,1 0 0,-1 0 0,0 0 0,0 0 0,1 0 0,-1 0 0,0 0 0,0 0 0,1 0-1,-1 0 1,0 0 0,1 0 0,-1 0 0,0 0 0,0 0 0,1 0 0,-1 0 0,0 0 0,0 0 0,1 0 0,-1 0 0,0 0 0,0 0 0,1 0 0,-1 1 0,0-1 0,0 0 0,1 0 0,-1 0-1,0 1 1,0-1 0,0 0 0,1 0 0,-1 0 0,0 1 0,0-1 0,0 0 0,0 0 0,0 1 0,0-1 0,1 0 0,-1 0 0,0 1 0,0-1 0,0 0 0,0 1 0,8 17 380,-8-17-331,4 10 172,1 5-196,0 0 0,2 0 0,-1-1 0,2 0 0,0 0 1,1-1-1,15 19 0,-24-32-53,1 0 0,0-1 0,-1 1 0,1-1 0,0 1 0,-1 0 0,1-1 0,0 0 0,0 1 0,0-1-1,-1 1 1,1-1 0,0 0 0,0 0 0,0 1 0,0-1 0,0 0 0,0 0 0,-1 0 0,1 0 0,0 0 0,0 0 0,0 0 0,0 0 0,0-1 0,0 1 0,0 0 0,-1 0 0,1-1 0,0 1 0,0-1 0,0 1 0,-1-1-1,1 1 1,0-1 0,-1 1 0,1-1 0,0 1 0,-1-1 0,1 0 0,0 0 0,-1 1 0,1-1 0,-1 0 0,0 0 0,1 1 0,-1-1 0,0 0 0,1-1 0,4-7 62,-1-1-1,0 0 1,3-14 0,-3 12-59,5-15-93,-1-1 0,-1-1-1,-2 1 1,-1-1-1,2-39 1,-6 68 22,0 0 1,-1-1 0,1 1 0,0 0-1,0 0 1,0-1 0,0 1 0,0 0-1,0 0 1,0 0 0,0-1 0,0 1-1,-1 0 1,1 0 0,0 0 0,0 0 0,0-1-1,0 1 1,-1 0 0,1 0 0,0 0-1,0 0 1,0 0 0,-1 0 0,1 0-1,0-1 1,0 1 0,0 0 0,-1 0-1,1 0 1,0 0 0,0 0 0,-1 0-1,1 0 1,0 0 0,0 0 0,0 0 0,-1 0-1,1 0 1,0 0 0,0 1 0,-1-1-1,1 0 1,0 0 0,-3 0-1274,-18 0-5948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5106,'0'0'8500,"-11"0"-8532,32 0 32,9 0 96,2 0-96,-2 0-240,-2 0-720,-4 0-1105,-5 0-1473,-8 0-1728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8900,'0'0'1089,"146"-6"-1490,-99 1-2400,-2 1-2001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3185,'0'0'9616,"-10"22"-9312,-32 70-126,39-84-143,1-1 0,-1 1-1,1 0 1,1 0 0,0 1-1,0-1 1,0 0 0,1 0-1,0 1 1,2 10-1,0 5-17,-2-20-49,1 0 1,-1 0-1,1 0 1,0 0-1,0 0 1,0 0-1,0 0 0,1 0 1,-1 0-1,1-1 1,0 1-1,0-1 1,1 1-1,-1-1 1,1 0-1,4 5 1,-4-6-107,-1 0 0,1 0 1,0 0-1,-1-1 0,1 1 1,0-1-1,0 0 0,0 0 1,0 0-1,0 0 1,0 0-1,1-1 0,-1 1 1,0-1-1,0 0 0,0 0 1,1 0-1,-1 0 1,0-1-1,0 1 0,6-3 1,-7 2 113,0 0 1,0 1-1,0-1 1,-1-1-1,1 1 1,0 0-1,-1 0 1,1-1 0,-1 1-1,1-1 1,-1 1-1,0-1 1,1 1-1,-1-1 1,0 0-1,0 0 1,0 0 0,-1 0-1,1 1 1,0-1-1,-1 0 1,1-3-1,0-1 166,0 0-1,0 0 1,-1 0-1,1 1 1,-2-1-1,0-10 1,0 14-105,0 1 0,1-1 1,-1 1-1,0 0 1,0-1-1,0 1 0,0 0 1,-1 0-1,1-1 1,0 1-1,0 0 1,-1 0-1,1 0 0,-1 1 1,1-1-1,-1 0 1,1 0-1,-1 1 0,1-1 1,-1 1-1,-2-1 1,-36-7 454,-43 6-3080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4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56 3602,'0'0'6160,"-6"-10"-5421,3 5-645,0 0-38,1 1-1,-1 0 0,0 0 0,0 0 0,-6-6 0,8 9-34,-1 0 1,1 0-1,0 0 1,-1 0-1,1 1 0,0-1 1,-1 0-1,1 1 1,-1-1-1,1 1 0,-1-1 1,1 1-1,-1 0 1,1-1-1,-1 1 0,1 0 1,-1 0-1,1 0 1,-1 0-1,0 1 0,1-1 1,-1 0-1,1 1 1,-1-1-1,1 1 1,-3 1-1,-8 5 74,1 0 1,-1 1-1,2 0 0,-1 1 1,1 0-1,1 1 1,-1 0-1,2 0 0,-1 1 1,2 0-1,-9 16 0,14-22-88,-1 1-1,1-1 0,0 1 0,-1 11 1,2-16-12,1 0 1,0 0-1,0 0 1,0 0-1,-1 0 1,1 0-1,0 0 1,0 0-1,0 0 1,1 0-1,-1 0 1,0 0-1,0 0 1,0 0-1,1 0 1,-1 0-1,1-1 1,-1 1-1,0 0 1,1 0-1,0 0 1,-1 0-1,1-1 1,-1 1-1,1 0 1,0 0-1,0-1 1,-1 1-1,1-1 1,0 1-1,0-1 1,0 1-1,0-1 1,-1 1-1,1-1 1,0 0-1,0 1 1,1-1-1,43 3-118,87-6-1,-24-2 78,-106 5 44,-1 1 0,0-1 0,1 0 0,-1 1 0,1-1 0,-1 1 0,0-1 0,1 1 0,-1 0 0,0 0 0,1-1 0,-1 1 0,0 0 0,0 0-1,0 0 1,0 0 0,0 0 0,0 1 0,0-1 0,0 0 0,-1 0 0,1 1 0,0-1 0,-1 0 0,1 1 0,-1-1 0,1 1 0,-1-1 0,0 0 0,1 1 0,-1 1 0,0 1 15,1 0-1,-1 1 1,0-1 0,0 0 0,0 0-1,0 0 1,-1 1 0,0-1 0,0 0-1,0 0 1,-2 5 0,0-4 3,0-1-1,0 1 1,0-1-1,0 0 1,-1 0 0,0 0-1,0 0 1,0-1-1,-6 5 1,-48 27 31,39-24-26,-134 66 219,131-68-751,0-1-1,0 0 1,0-2 0,-1-1-1,-33 3 1,38-7-3597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9156,'0'0'3519,"18"-5"-3471,56-16-64,-71 20 3,1 1 0,-1-1 0,0 1 0,1-1 0,-1 1 0,1 0-1,-1 0 1,0 0 0,1 1 0,3 0 0,-6-1-9,0 1 1,0-1-1,1 1 0,-1-1 0,0 1 1,0 0-1,0-1 0,0 1 1,0 0-1,0 0 0,0 0 0,0 0 1,-1 0-1,1 0 0,0 0 0,0 0 1,-1 0-1,2 2 0,-1 0-69,-1 1 0,1-1 0,0 1 0,-1 0 0,0-1-1,0 1 1,0 0 0,-1-1 0,1 1 0,-1 0 0,1-1 0,-1 1-1,-2 4 1,0-2-28,0 1 0,-1-1-1,1 0 1,-1 1 0,-1-2-1,1 1 1,-1 0 0,-7 6-1,-50 41-110,47-41 288,16-10 121,9-4-66,13-4 116,-12 2-176,1 0 0,0 0 1,0 1-1,1 1 0,-1 0 1,1 1-1,-1 0 1,1 1-1,14 1 0,-24 0-47,0 0 0,0 0 0,0 0 0,0 1 0,0-1-1,0 1 1,-1-1 0,1 1 0,-1 0 0,1 0 0,-1 0 0,0 1-1,1-1 1,-1 0 0,0 1 0,-1-1 0,1 1 0,0 0 0,-1 0-1,1 0 1,-1-1 0,0 1 0,1 6 0,0-5-5,-1-1 0,-1 0 0,1 1 0,0-1 0,-1 0 0,1 1 0,-1-1 0,0 1 1,0-1-1,-1 0 0,1 1 0,-1-1 0,0 1 0,1-1 0,-1 0 0,-1 0 0,1 1 0,0-1 0,-1 0 0,0 0 0,0 0 1,-2 3-1,-1-2 6,1-1 0,-1 0 0,0 0 0,1 0 0,-1 0 0,-1 0 1,1-1-1,0 0 0,-1 0 0,1-1 0,-11 2 0,-4-1 46,-41 0 0,42-2-44,14 0 25,1 0 1,-1-1-1,1 1 1,-1-1-1,1 0 1,-1 0-1,-4-2 0,8 2-51,0 1-1,-1-1 1,1 0-1,0 1 1,0-1-1,-1 0 1,1 0-1,0 0 1,0 0-1,0 0 1,0 0-1,0 0 1,0 0-1,1 0 1,-1-1-1,0 1 1,1 0-1,-1 0 0,0-1 1,1 1-1,0 0 1,-1-1-1,1 1 1,0-1-1,-1 1 1,1-3-1,1 3-55,-1 1 0,0-1 0,1 0 0,-1 0 0,0 1 0,1-1 0,-1 0 0,1 0 0,-1 1 0,1-1 0,0 1-1,-1-1 1,1 0 0,0 1 0,-1-1 0,1 1 0,0 0 0,-1-1 0,1 1 0,0-1 0,0 1 0,0 0 0,-1 0 0,1 0 0,0-1-1,0 1 1,0 0 0,0 0 0,0 0 0,1 0 0,1 0-314,26-3-2577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7491,'0'0'3762,"43"120"-3762,-39-99-448,2-4-432,-3-13-1361</inkml:trace>
  <inkml:trace contextRef="#ctx0" brushRef="#br0" timeOffset="1">39 1 8388,'0'0'0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7363,'0'0'3578,"2"13"-3517,9 69-976,-12-86 604,1 0-1,0 0 1,0 0-1,0 0 1,1 0-1,1-7 1,0 4 536,0 1 1,0-1 0,1 1-1,0 0 1,0 0-1,1 0 1,5-7 0,-7 8-62,2 2 0,-1-1 0,0 0-1,1 1 1,-1-1 0,1 1 0,0 0 0,0 0 0,1 1 0,-1-1 0,0 1 0,1 0 0,-1 0 0,1 0 0,0 1 0,0 0-1,0 0 1,0 0 0,0 0 0,-1 1 0,7 0 0,-10 0-136,1 0-1,-1 1 0,0 0 1,0-1-1,0 1 1,0 0-1,0-1 1,1 1-1,-1 0 1,-1 0-1,1 0 1,0 0-1,0 0 1,0 0-1,0 0 0,-1 0 1,1 0-1,0 0 1,-1 1-1,1-1 1,-1 0-1,0 0 1,1 1-1,-1-1 1,0 0-1,0 0 1,1 1-1,-1 1 0,2 44 139,-2-40-157,1 28-124,-3 44-4166,-1-62-522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79 1617,'0'0'5458,"-39"26"-3873,46-26-1425,25 0 752,13-5 33,10-13-481,7-2-208,0-1-256,-7 7 0,-13-1-48,-16 3-1777,-20 12-2273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5186,'0'0'4458,"11"-1"-4327,106-10-10,64-4-71,-181 16-51,1-1 0,-1 0 0,1 1 0,-1-1 0,1 1 0,-1-1 0,0 1 0,1-1 0,-1 1 0,0-1 0,1 1 0,-1-1 0,0 1 0,0 0 0,0-1 0,1 1 0,-1-1 0,0 1 0,0 0 0,0-1 0,0 1 0,0-1 0,0 1-1,0 0 1,0 0 0,-1 24 108,1-19-56,-2 17 160,0 0 1,-2 0-1,-1 0 1,-1 0-1,-13 33 1,10-31-178,1 0 0,1 0 1,1 0-1,-3 36 0,8-24-1472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6995,'0'0'4002,"-8"21"-3959,-24 69 39,30-87-78,1-1-1,0 1 0,1 0 0,-1 0 0,0 0 1,1-1-1,-1 1 0,1 0 0,0 0 0,0 0 0,0 0 1,0 0-1,1-1 0,-1 1 0,1 0 0,0 0 1,0 0-1,0-1 0,0 1 0,0 0 0,0-1 1,1 1-1,-1-1 0,1 0 0,2 4 0,2-2 2,-1 0 0,1-1 0,0 1-1,0-1 1,0-1 0,1 1 0,-1-1-1,8 2 1,-9-3 10,1 1 0,-1-1 0,0 1 0,0 0 0,0 1 0,0-1-1,-1 1 1,1 0 0,8 7 0,-12-8-13,1 0 0,-1 0-1,0 0 1,0 0 0,0 0 0,0 0 0,0 1-1,-1-1 1,1 0 0,-1 1 0,1-1-1,-1 0 1,0 1 0,0-1 0,0 0-1,0 1 1,0-1 0,-1 0 0,1 1-1,-1-1 1,1 0 0,-2 3 0,1-1 8,-1-1 0,0 1 0,1-1 1,-1 0-1,0 0 0,0 1 0,-1-1 1,1-1-1,-1 1 0,1 0 0,-1-1 0,-5 4 1,-1 1-348,-1-1 0,0 0 0,0-1-1,-1 0 1,0-1 0,0 0 0,0 0 0,-17 2 0,7-5-3574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0 164 880,'0'0'9493,"107"-108"-10310,-71 81-1120,-1-2-3185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1665,'0'0'8612,"16"0"-8404,10 0-32,3 0-80,3 0-96,4 0 0,-4 0-656,-6-6-2402,-9 0-2320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2625,'0'0'6075,"2"-2"-5838,6 0-185,0 0-1,-1 0 0,1 0 0,0 1 0,0 0 1,0 1-1,0-1 0,0 2 0,14 1 0,5-1 0,103-1-101,-129 1 50,0 1 0,0-1-1,-1 1 1,1 0 0,-1-1 0,1 1 0,-1-1 0,0 1 0,0 0 0,1-1 0,-1 1 0,0 0 0,-1-1 0,1 1 0,-1 2-1,1 2 35,0 39 385,-3-1 1,-13 69 0,12-84-923,1 1 1,0 43 0,13-71-7852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7668,'0'0'3812,"-4"16"-3593,-3 20-133,2-1 0,-2 56 0,6-80-84,2 1-1,-1 0 0,1 0 0,1 0 0,5 21 0,-5-30-24,-1 0 1,0 0-1,1 0 1,-1 0-1,1-1 1,0 1-1,0 0 0,0-1 1,0 0-1,0 1 1,0-1-1,1 0 1,-1 0-1,1 0 0,0-1 1,0 1-1,-1-1 1,1 1-1,0-1 1,0 0-1,0 0 0,0 0 1,0 0-1,1-1 1,-1 1-1,6-1 1,-3 0 14,0 0 1,0 0-1,0 0 1,0-1 0,0 0-1,-1 0 1,1 0-1,0-1 1,0 0 0,-1 0-1,1 0 1,-1-1-1,0 0 1,0 0 0,0 0-1,0-1 1,0 0-1,-1 1 1,0-2 0,0 1-1,0 0 1,0-1-1,0 0 1,-1 0 0,0 0-1,0 0 1,-1 0-1,1-1 1,-1 1-1,3-11 1,-2 2 26,0-1-1,0 1 1,-2-1 0,1 0-1,-2 1 1,0-1 0,-3-16-1,3 28 8,-1 0 0,1 0 0,-1 0 0,0 0-1,0 0 1,0 0 0,-1 0 0,1 1-1,-1-1 1,0 0 0,1 1 0,-1-1-1,0 1 1,0 0 0,-1 0 0,1 0 0,0 0-1,-1 0 1,1 0 0,-1 0 0,0 1-1,1 0 1,-1-1 0,0 1 0,0 0-1,0 0 1,0 0 0,-4 0 0,-10-2-484,0 1 0,0 1 0,-34 1 1,28 0-2133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0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122 466 1745,'0'0'2777,"-29"-23"110,25 17-3239,-2-8 1464,6 14-1100,0 0 0,0 0 0,0 0 0,0 0 0,0-1 0,0 1 0,1 0 0,-1 0 0,0 0 0,0 0 0,0-1 0,0 1 1,0 0-1,0 0 0,0 0 0,0 0 0,0-1 0,0 1 0,0 0 0,0 0 0,0 0 0,0 0 0,0 0 0,0-1 0,0 1 0,0 0 0,0 0 0,0 0 0,0 0 0,-1-1 0,1 1 0,0 0 0,0 0 0,0 0 0,0 0 0,0 0 0,0 0 0,0-1 0,-1 1 1,1 0-1,0 0 0,0 0 0,0 0 0,0 0 0,0 0 0,-1 0 0,1 0 0,0 0 0,0 0 0,0 0 0,0 0 0,-1 0 0,1 0 0,0 0 0,0 0 0,0 0 0,0 0 0,-1 0 0,1 0 0,0 0 0,0 0 0,0 0 0,0 0 0,-5 15 181,-4 639 324,11-405-452,4 256-444,-6-505 358,0 1-14,0 0-10,0 0 36,0 0 1,1 0 0,-1 0-1,0 0 1,0 0 0,1 0 0,-1 0-1,1-1 1,-1 1 0,0 0 0,1 0-1,0 0 1,-1-1 0,1 1-1,-1 0 1,1-1 0,0 1 0,0-1-1,-1 1 1,1-1 0,0 1 0,0-1-1,0 1 1,0-1 0,-1 0 0,1 1-1,0-1 1,2 0 0,32 6 31,-17-4-76,10 2 75,1-2-1,-1-1 1,40-3-1,-3 0 29,159 4-206,254-5-312,-257-10 337,122-2 11,3372 12-1937,-3310 29 1245,-404-26 810,511 11-399,-325-13 565,236 3 22,459-2 15,-116-73-405,-199 8 1144,410 31 311,-546 0-1003,-111 3-146,59 2 153,-226 16-166,303-5-257,-386 17 184,551-21-45,-253 12 55,-81-1-260,-230 9 174,-52 2 58,-1 0 0,1 0 0,-1 0 0,0 0 0,1 0 1,-1-1-1,0 0 0,0 0 0,0 0 0,6-5 1,-10 4-3,1 0 0,-1 0 0,1 0 1,-1 0-1,0-1 0,0 1 1,0 0-1,-1-3 0,0-4-235,-1-27 306,-1 0 0,-11-45-1,-2-13 252,-11-314-161,24-4 260,3 271-324,-6-71 46,6 212-147,0 0 1,0 0 0,-1 0 0,1 0 0,0 0 0,0 0-1,-1 0 1,1 0 0,0 0 0,-1 0 0,1 0-1,-1 0 1,1 1 0,-1-1 0,0 0 0,1 0-1,-1 1 1,0-1 0,1 0 0,-1 0 0,0 1-1,0-1 1,0 1 0,-1-1 0,-1-1-3,0 1-1,0 0 1,-1 0 0,1 0 0,0 1 0,0-1-1,-7 1 1,3-1 16,1 2-1,-1-1 1,0 1 0,1 0 0,-1 0-1,1 1 1,-12 3 0,9-1-15,0 0 0,0-1 1,-1 0-1,0-1 0,1 0 1,-15 1-1,-62 0-248,73-3 156,-332 9-1845,0-1 2280,-297 7-234,403-7-48,-52 14-84,180-12 35,-164 0 79,48-3-20,-34 0-218,7-1 16,-49-2 273,6 1-50,-211 0-542,283-7 963,-1184-10 315,1341 12-823,-399-15-101,146-11 6,-295 13 544,406 14-164,127-1-101,-456 14 600,-855 43-83,1196-53-610,-569 0-108,466-30-98,97 5 6,-234-8-428,324 18 444,-58-4-286,-184-14 124,296 23 263,-91 3-1,19 1 105,69 2-13,44 1-41,0-1 0,0-1 0,-30-5 1,25 2-105,1 2 0,-1 1 0,-43 3 0,10-1 71,-98-1 424,155 0-458,-3 0 42,1 0 10,0 0 0,-1 0 0,1 0 0,-1 1 0,1-1 0,0 1 0,-1-1 1,1 1-1,0 0 0,-4 2 0,4-2 47,0 1-1,0 0 1,0 0-1,0 0 1,1 0 0,-1 0-1,0 0 1,1 0-1,0 1 1,-1-1-1,1 0 1,0 1 0,0-1-1,1 1 1,-1-1-1,0 1 1,1-1 0,0 1-1,-1 0 1,1-1-1,0 1 1,0 0-1,1-1 1,0 5 0,0 299 171,3-102-3919,-3-74-3055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1713,'0'0'0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1088,'147'71'689,"-134"-67"-401,0 0-288,-2-3-352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6812 1822 3105,'0'0'2820,"0"0"-2630,0 1 0,0 0 0,0 0 0,0-1 0,0 1 0,-1 0 0,1 0 0,0 0 0,0-1 1,-1 1-1,1 0 0,0-1 0,-1 1 0,1 0 0,0-1 0,-1 1 0,0 0 0,-7-3-138,1 0 1,-1 0-1,1 0 1,-1-1-1,1-1 1,0 1-1,0-1 1,-12-9-1,-10-5-15,-41-12-126,-1 2 0,-2 3 0,-77-15 0,8 1 202,-72-19 354,83 24-3,-170-67 1,49-17-204,138 62-309,-185-64 0,92 55 343,-265-84-374,-244-61 626,-436-23-219,255 6 22,738 179-288,-298-50 1,-200 3-172,602 90-19,-56 3 0,130 2-10341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16 560,'0'0'6230,"-9"-15"2358,9 23-8583,0 0 1,0 0-1,0 0 1,1 0-1,1 0 1,-1-1-1,1 1 1,1 0-1,-1-1 1,1 1-1,0-1 1,1 0-1,0 0 0,0 0 1,1 0-1,-1-1 1,10 10-1,24 17-45,-29-27-161,0 1-1,-1 0 0,0 1 1,7 8-1,-16-15 180,1-1-1,0 1 1,-1-1 0,1 1-1,0-1 1,-1 0 0,1 1-1,0-1 1,-1 0 0,1 1-1,0-1 1,-1 0-1,1 0 1,-1 1 0,1-1-1,-1 0 1,1 0 0,-1 0-1,1 0 1,-1 1 0,1-1-1,-1 0 1,1 0 0,-1 0-1,1 0 1,-1 0 0,1 0-1,-1 0 1,1 0 0,-1-1-1,1 1 1,-1 0 0,-27 0 152,26 0-177,-11 1 71,9-1-8,-1 1 0,1-1 0,-1 0 0,1 0 0,-1-1 0,1 1 0,-1-1 0,1 0 0,0 0 0,-1-1 0,1 1 0,0-1 0,0 0 0,0 0 0,0 0 0,-4-3 0,3 2 2,0 1-1,0 0 0,0 1 1,0-1-1,-1 1 0,1 0 0,0 1 1,-1-1-1,1 1 0,-11 1 0,14-1 18,2 0 85,-3-2 386,3 2-501,0 0-1,-1 0 0,1 0 1,0 0-1,0 0 1,0 0-1,-1 0 0,1 0 1,0-1-1,0 1 1,0 0-1,0 0 0,-1 0 1,1 0-1,0 0 1,0 0-1,0-1 0,0 1 1,0 0-1,-1 0 1,1 0-1,0 0 0,0-1 1,0 1-1,0 0 0,0 0 1,0 0-1,0-1 1,0 1-1,0 0 0,0 0 1,0 0-1,0-1 1,0 1-1,0 0 0,0 0 1,0 0-1,0-1 1,0 1-1,0 0 0,0 0 1,0 0-1,0 0 1,0-1-1,2-4 15,0 0 0,-1-1 0,1 1 1,1 1-1,-1-1 0,1 0 0,0 0 0,0 1 0,0 0 0,8-8 1,8-14-26,21-53-2523,-38 76 1512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 3330,'0'0'3582,"-18"20"-2728,-56 63-45,71-79-735,0 0 0,0 0 0,0 1 0,0-1 0,0 1 0,1-1 0,-3 9 0,5-11-51,-1 0-1,1 1 0,0-1 0,0 0 1,0 1-1,0-1 0,0 0 1,1 1-1,0 2 0,1 5-13,-2-8-4,1 0 0,-1 0 1,1-1-1,-1 1 0,1-1 0,0 1 0,0-1 1,0 1-1,0-1 0,0 1 0,1-1 0,-1 0 1,0 1-1,0-1 0,1 0 0,-1 0 0,1 0 1,-1 0-1,1 0 0,0-1 0,-1 1 0,1 0 1,0-1-1,-1 1 0,1-1 0,0 1 0,2-1 1,8 2-28,0-1 1,-1 0 0,14-1-1,-14-1-73,-5 1 23,0-1-1,0 0 0,0 0 1,0 0-1,0-1 0,0 0 1,-1 0-1,1 0 1,0-1-1,-1 0 0,0 0 1,0 0-1,0-1 0,0 0 1,0 0-1,-1 0 1,0 0-1,0-1 0,0 0 1,4-5-1,-4 4 157,-1 0 0,1 0 1,-1 0-1,-1 0 0,1 0 0,-1-1 0,0 1 1,0-1-1,-1 1 0,0-1 0,0 0 1,0 1-1,-1-1 0,0 0 0,0 0 0,-1 0 1,0 1-1,-2-9 0,2 12-24,-1 1-1,1-1 1,0 1-1,-1-1 1,1 1 0,-1 0-1,0 0 1,0 0-1,0 0 1,0 0 0,0 0-1,0 0 1,-1 1-1,1-1 1,0 1 0,-1 0-1,1 0 1,-1-1-1,0 2 1,1-1-1,-5-1 1,1 1-11,0-1-1,-1 2 1,1-1-1,-1 0 1,0 1-1,1 0 0,-1 1 1,-7 1-1,12-2-47,0 1 0,1-1-1,-1 1 1,0 0 0,1 0-1,-1-1 1,1 1-1,-1 0 1,1 0 0,0 0-1,-1 1 1,1-1-1,0 0 1,0 0 0,0 1-1,0-1 1,0 1 0,0-1-1,-1 3 1,0 0-7,1 0 0,-1 0 0,1 0 0,0 0 0,0 1 0,1-1 0,-1 8-1,1-6-2,0 0-1,0 0 0,0 1 0,1-1 0,0 0 0,1 0 0,-1 0 0,1-1 0,0 1 1,1 0-1,3 6 0,35 30 20,-33-35-53,0 0 1,0 1-1,7 10 1,-13-15 18,0 0 1,0 1-1,0-1 0,0 1 1,-1-1-1,1 1 1,-1-1-1,0 1 0,0 0 1,-1 0-1,1 0 0,-1 6 1,0-7 6,-1 0 0,0-1 0,0 1 1,0-1-1,0 0 0,0 1 0,0-1 0,-1 0 1,1 0-1,-1 1 0,1-1 0,-1 0 0,0-1 1,0 1-1,0 0 0,0 0 0,0-1 0,0 0 1,-1 1-1,1-1 0,0 0 0,-1 0 0,1 0 1,-1 0-1,-2 0 0,-5 2-171,1 0 0,-1 0-1,0-1 1,0-1 0,-14 1 0,17-3-1949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46 8052,'0'0'2457,"13"-7"-2321,42-21-11,-52 26-119,0 1-1,0-1 1,0 1 0,0 0-1,0 0 1,0 0 0,0 1-1,0-1 1,1 1-1,-1-1 1,0 1 0,0 0-1,0 0 1,1 1-1,-1-1 1,0 1 0,0-1-1,0 1 1,0 0 0,1 0-1,-1 0 1,4 3-1,-5-2-36,0 0 0,-1 0 0,1 0 0,-1 0 0,0 0 0,0 1 0,0-1 0,0 0 0,0 1-1,0-1 1,0 0 0,-1 1 0,1-1 0,-1 1 0,0-1 0,1 1 0,-1-1 0,-1 1 0,1-1-1,0 1 1,0-1 0,-1 1 0,0-1 0,-1 5 0,-1 0-41,0 0 1,0-1-1,-1 0 0,0 0 0,0 0 1,0 0-1,-1-1 0,0 1 0,0-1 1,0 0-1,-11 7 0,-4 2 54,-1 0 0,-23 11 0,25-13 603,34-15-12,3-1-672,12 0 118,-1 1-1,1 1 1,36 4 0,-62-2-37,0 0 1,-1 0 0,1 1 0,0 0-1,-1 0 1,1 0 0,0 0-1,-1 1 1,0-1 0,1 1 0,-1 0-1,0 0 1,5 4 0,-6-4 3,0-1 0,-1 1 1,1 0-1,-1-1 0,0 1 1,1 0-1,-1 0 0,0 0 0,0 0 1,0 0-1,-1 0 0,1 1 1,0-1-1,-1 0 0,1 0 1,-1 0-1,0 1 0,0-1 1,0 0-1,0 0 0,0 1 1,0-1-1,-1 0 0,0 3 0,1-4 8,-1 1 0,0-1 0,1 0-1,-1 1 1,0-1 0,0 0-1,0 0 1,0 0 0,0 0-1,0 0 1,0 0 0,0 0 0,0 0-1,-1 0 1,1 0 0,0-1-1,-1 1 1,-1 0 0,-31 9 81,23-7-47,-22 6 121,0-1-1,-1-2 0,0-1 1,-42 0-1,84-9-3827,17-6-1027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1249,'0'0'9556,"-6"3"-9412,30-3-80,3 0 0,3 0-64,5 0-128,-3 0-640,0 0-529,-4-5-1312,-9-3-2065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8580,'0'0'51,"12"3"-150,20 5-498,0-2 0,1-1 0,32 0 0,-63-5 528,0 0 0,0 0 0,0 0 0,0 0 0,0 0 0,0 1 0,0-1 0,0 1 0,0-1 0,0 1 0,0 0 0,0 0 0,-1 0 0,3 1 0,-3-2 97,-1 1 0,0-1-1,0 0 1,1 1 0,-1-1 0,0 0 0,0 1 0,0-1-1,1 1 1,-1-1 0,0 1 0,0-1 0,0 0-1,0 1 1,0-1 0,0 1 0,0-1 0,0 1-1,0-1 1,0 1 0,0-1 0,0 0 0,0 1 0,-1 0-1,-11 15 1114,-116 102 3687,127-116-5248,-6 6 1359,7-4-2236,6-4-3759,10-3 318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7716,'0'0'4508,"3"-1"-4470,133-21 374,-65 12-400,-14 6-31,-59 12-21,-6 3 69,0-1 1,0 0-1,-2 0 0,1-1 0,-1 0 0,0-1 1,-22 14-1,12-8 4,-24 17-52,42-30-202,93-13-705,-87 12 923,1 0-1,0 0 1,-1 0-1,1 1 1,0-1-1,-1 1 1,1 0-1,-1 1 1,1-1-1,-1 1 0,8 3 1,-10-3-7,0 0-1,0 0 1,0 0 0,-1 1-1,1-1 1,0 0 0,-1 1-1,1-1 1,-1 1 0,0-1-1,0 1 1,0 0 0,0-1-1,0 1 1,-1 0 0,1 0-1,-1-1 1,0 1 0,0 0-1,0 0 1,0 3 0,-1-4-9,1 0 1,-1 0 0,1 0 0,-1 1-1,0-1 1,0 0 0,0 0 0,0 0-1,0 0 1,0 0 0,-1 0 0,1-1-1,0 1 1,-1 0 0,0-1 0,1 1-1,-1-1 1,0 1 0,0-1 0,0 0-1,0 0 1,0 0 0,0 0 0,0 0-1,-3 1 1,-9 3 33,1-1 0,-27 5 0,34-8-23,-32 5-36,0 0 1,-52-1-1,89-5-34,1 0 0,-1 0 0,1 0 0,-1-1 0,1 1 0,-1 0 0,1 0 0,-1-1 0,1 1 0,0 0 0,-1-1 0,1 1 0,-1 0 0,1-1 0,0 1 0,-1 0 0,1-1 0,0 1 0,0-1 0,-1 1 0,1-1 0,0 1 0,0-1 0,-1 1 0,1-1 0,0 1 0,0-1 0,0 1 0,0-1 0,0 1 0,0-1 0,0 1 0,0-1 0,0 1 0,0-1 0,0 1 0,0-1 0,1 1 0,-1-1 0,0 1 0,0-1 0,1 0 0,9-24-3333,18-3-570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4562,'0'0'7457,"2"5"-7292,16 77 136,-11-44-627,-5-30 140,-1-13 24,-1-8 213,0 8-37,-1-1 0,2 0 0,-1 1 0,1-1 0,1-7 0,-1 11-19,-1 0 0,1 1 1,0-1-1,0 0 0,0 0 0,0 1 1,0-1-1,0 1 0,1-1 0,-1 1 1,0-1-1,1 1 0,-1 0 0,1 0 1,0-1-1,-1 1 0,1 0 0,0 1 1,2-2-1,10-2-553,-1 1 1,0 0-1,1 1 0,-1 1 1,1 0-1,-1 1 0,16 1 1,1 0-2239,0-1-645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1825,'0'0'8809,"11"-2"-5482,-8 0-3314,0-1 0,-1 0 0,0 0 0,1 0-1,-1 0 1,0 0 0,0 0 0,-1 0 0,1-1 0,1-5 0,8-15-16,-3 10-34,1 1 1,0 0 0,1 1 0,0 0-1,13-12 1,-19 19-9,1 2 0,0-1 1,-1 0-1,1 1 0,1 0 0,-1 0 0,0 1 1,1-1-1,-1 1 0,1 0 0,0 1 1,-1-1-1,1 1 0,0 0 0,0 1 0,11 0 1,-15 0 0,1 1 0,-1-1 1,1 1-1,-1 0 0,0 0 1,1 0-1,-1 0 0,0 0 0,0 1 1,0-1-1,0 1 0,0-1 1,3 3-1,24 30-345,-4-6 50,-18-21 303,1-1-1,0 0 0,1-1 1,0 0-1,-1 0 0,1-1 1,1 0-1,-1-1 0,1 0 1,-1 0-1,14 1 0,7 0 60,0-2-1,42-2 1,-27-1-29,-32 0 22,0 0 1,0-1-1,22-6 1,1 0-630,-36 8 426,1 0 44,-1 0 0,0 0 1,1 0-1,-1 0 0,0 0 0,0 0 0,1 0 0,-1 0 0,0 0 0,0 0 0,1 0 0,-1 0 0,0 0 0,0 0 0,1 0 0,-1 0 0,0-1 0,0 1 0,1 0 0,-1 0 0,0 0 0,0 0 1,0-1-1,0 1 0,1 0 0,-1 0 0,0 0 0,0-1 0,0 1 0,0 0 0,0 0 0,1-1 0,-1 1 0,0 0 0,0 0 0,0-1 0,0 1 0,0 0 0,0 0 0,0-1 0,0 1 0,0 0 1,0 0-1,0-1 0,0-7-3934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126 193 2257,'0'0'9460,"-18"1"-9147,-59 6 41,75-7-343,1 0 0,0 1 0,-1-1 0,1 0 0,-1 1 0,1-1 0,0 1-1,-1 0 1,1-1 0,0 1 0,0 0 0,-1 0 0,1 0 0,0 0 0,0 0 0,0 0 0,0 0-1,0 0 1,1 0 0,-1 0 0,0 1 0,0-1 0,1 0 0,-1 1 0,1-1 0,-1 0-1,1 1 1,-1 1 0,1 2-9,-1-1 0,1 0 0,0 0-1,1 0 1,-1 0 0,2 6 0,-2-8-5,1 0-47,0 0 0,0 0 0,0 0 0,1 0 1,-1 0-1,0 0 0,1 0 0,-1-1 0,1 1 0,-1 0 1,1-1-1,0 0 0,0 1 0,0-1 0,0 0 0,0 0 1,0 0-1,0 0 0,0 0 0,0-1 0,0 1 0,0 0 1,1-1-1,-1 0 0,0 0 0,0 1 0,1-1 0,-1 0 1,0-1-1,3 1 0,0 0-268,0-1 0,0 1 0,1-1 0,-1 0 1,0 0-1,0 0 0,0-1 0,0 1 0,0-1 0,0 0 0,-1-1 0,6-3 1,-6 2 277,-1 0 0,0 0 0,0-1 0,0 1 1,0-1-1,-1 1 0,1-1 0,-1 0 1,0 0-1,-1 0 0,0 0 0,1-1 1,-1 1-1,-1 0 0,1 0 0,-1-1 0,0 1 1,0 0-1,-2-8 0,-1-11 1364,-1 0-1,-14-44 0,13 51-792,-5-21 958,10 37-1188,0 12-74,0 14-216,4 105 682,-2-116-1108,0 0 0,1 0 1,0 0-1,1 0 0,0 0 0,1-1 0,7 13 1,1-7-3052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7796,'0'0'2977,"-127"125"-2401,112-87 129,7-1-177,8-6-304,0-6-224,2-8 0,22-8-256,5-7-577,6-2-879,1 0-417,-6-17-2289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55 4434,'0'0'7225,"16"-9"-7140,50-26 43,-62 33-103,0 1 0,-1-1 0,1 1 0,0 0 0,0 0 0,0 0 0,0 0 0,0 1 0,1-1 0,-1 1 0,0 0 0,0 1 0,0-1 0,0 1 0,0 0 1,5 1-1,-6-1-11,0 1 0,-1-1 0,1 1 0,-1-1 0,0 1 1,1 0-1,-1 0 0,0 0 0,0 0 0,0 0 0,-1 1 0,1-1 1,0 1-1,-1-1 0,0 1 0,1-1 0,0 6 0,0-3-1,-1 0 0,1 1-1,-1-1 1,-1 1-1,1-1 1,-1 1-1,0-1 1,0 1 0,-1-1-1,0 1 1,0-1-1,0 0 1,0 1 0,-1-1-1,0 0 1,0 0-1,0 0 1,-1 0-1,0 0 1,-4 6 0,-5 1-94,0 0 0,-1-1 0,0 0 0,-1-1 0,-27 15 0,30-19-107,0-1-1,0 0 1,0-1-1,-1 0 1,0 0-1,0-2 0,0 1 1,-22 1-1,33-5 187,0 0 0,0 0 0,0 0 0,1 0 0,-1 0 0,0 0 0,1 0-1,-1 0 1,1 0 0,-1 0 0,1 0 0,-1 0 0,1 0 0,0 0 0,0 0 0,-1-1 0,1 1-1,0 0 1,0 0 0,0 0 0,0 0 0,1-1 0,-1-1 0,3-33 100,-1 33-68,0-1-1,-1 1 1,1 0-1,1 0 1,-1-1-1,0 1 1,1 1-1,-1-1 1,1 0-1,0 1 1,0-1-1,0 1 1,0 0-1,1 0 1,-1 0-1,0 1 1,1-1-1,-1 1 1,1-1-1,5 0 1,-5 1 23,-1 0 0,1 0 0,0 0 0,0 1 0,0-1 0,0 1 0,0 0 0,0 0 0,0 0 1,0 1-1,0 0 0,0-1 0,0 1 0,-1 0 0,1 1 0,0-1 0,-1 1 0,1 0 0,0 0 0,3 2 0,-1 3-14,-1 0 0,1 0 0,-1 0 0,-1 1 0,0-1 0,0 1 0,0 0 0,-1 0 0,0 0 0,3 12 0,-2-6-262,0-1 0,1-1-1,10 18 1,-15-29 16,1 0 0,0 0 0,0 0 0,0 0 0,0 0 0,0-1 0,0 1 0,0 0 0,0-1 0,1 1 0,-1-1 0,0 1 0,0-1-1,0 1 1,1-1 0,-1 0 0,0 0 0,0 0 0,1 1 0,-1-1 0,0 0 0,1-1 0,1 1 0,-2 0 40,15 0-3752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7507,'0'0'6193,"-2"7"-6127,-2 5-83,1-1 0,1 1 0,0 0 0,0 0-1,1 0 1,1 0 0,0 0 0,3 20 0,-3-30-81,2 0 1,-1-1 0,0 1 0,0 0-1,0 0 1,1-1 0,-1 1-1,1-1 1,-1 1 0,1-1 0,0 0-1,-1 1 1,1-1 0,0 0 0,0 0-1,0 0 1,0 0 0,0-1 0,0 1-1,0-1 1,0 1 0,0-1 0,0 0-1,1 1 1,-1-1 0,0 0 0,0 0-1,0-1 1,0 1 0,0 0-1,1-1 1,-1 1 0,0-1 0,0 0-1,0 0 1,0 0 0,-1 0 0,1 0-1,0 0 1,0 0 0,0 0 0,-1-1-1,1 1 1,-1-1 0,2-1 0,3-13 561,-1 0 1,-1 0 0,0 0 0,-1-1-1,1-27 1,-3 36 1221,2 21-1772,0-1 0,1 1 0,0-1 0,1 0 0,0 0 0,8 12 0,-11-20-299,1-1 0,-1 1-1,1-1 1,0 0 0,0 0-1,0 0 1,0 0 0,1 0 0,-1-1-1,1 1 1,0-1 0,0 0-1,0 0 1,0 0 0,0-1 0,0 1-1,0-1 1,0 0 0,0-1-1,1 1 1,-1 0 0,5-1 0,16 0-3764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16 6915,'0'0'5974,"-10"-4"-5569,4 2-365,4 0-36,1 1 0,-1 0-1,0 0 1,1 1-1,-1-1 1,0 0 0,0 0-1,0 1 1,0-1-1,1 1 1,-1 0 0,0 0-1,0 0 1,0-1-1,0 2 1,0-1 0,0 0-1,0 0 1,0 1-1,1-1 1,-1 1 0,0-1-1,0 1 1,0 0-1,1-1 1,-1 1 0,0 0-1,1 0 1,-1 1-1,1-1 1,-1 0 0,1 0-1,-2 3 1,-2 2-1,1 0 1,0 0-1,1 0 1,-1 1-1,1 0 1,0 0-1,1 0 0,-1 0 1,2 0-1,-1 0 1,1 1-1,0-1 1,0 0-1,1 1 1,0-1-1,1 10 1,0-16-53,0 0 0,0-1 0,-1 1 1,1 0-1,0 0 0,0-1 1,0 1-1,0 0 0,0-1 1,0 1-1,0-1 0,0 1 1,0-1-1,1 0 0,-1 1 1,0-1-1,0 0 0,0 0 1,0 0-1,1 0 0,-1 0 1,0 0-1,2 0 0,29-3-765,-26 2 735,-1-2 1,0 1-1,0 0 0,0-1 0,0 0 0,0 0 0,0-1 0,-1 1 1,1-1-1,-1 0 0,0 0 0,-1-1 0,5-4 0,-4 4 221,0 0-1,-1 0 0,1 0 1,-1-1-1,-1 1 0,1-1 1,-1 0-1,1 0 0,-2 0 1,1 0-1,1-12 742,-3 36-405,-1 4-476,0-14-159,1 1 1,0-1-1,0 0 1,3 17-1,-3-24-54,1 1 0,-1-1 0,1 1-1,-1-1 1,1 0 0,-1 1-1,1-1 1,0 1 0,0-1-1,0 0 1,0 0 0,0 0-1,0 1 1,0-1 0,0 0 0,0 0-1,0 0 1,1-1 0,-1 1-1,0 0 1,1 0 0,-1-1-1,1 1 1,-1-1 0,1 1 0,-1-1-1,1 0 1,-1 1 0,1-1-1,-1 0 1,4 0 0,10 0-2665,0-2 445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1 66 2305</inkml:trace>
  <inkml:trace contextRef="#ctx0" brushRef="#br0" timeOffset="1">1 66 2305,'125'14'2463,"-124"-13"-2374,1-1 1,-1 0-1,0 0 1,0 0-1,1-1 1,-1 1-1,0 0 1,0 0-1,1-1 1,-1 1-1,0-1 1,0 1-1,0-1 1,0 1 0,0-1-1,1 0 1,-1 1-1,0-1 1,0 0-1,-1 0 1,1 0-1,0 0 1,0 0-1,0 0 1,-1 0-1,1 0 1,0 0-1,-1 0 1,1 0 0,-1-1-1,1 1 1,-1 0-1,0 0 1,0 0-1,1-1 1,-1 1-1,0 0 1,0 0-1,0-1 1,0 1-1,0 0 1,-1-1 0,1 1-1,0 0 1,-1-2-1,1-6 675,6-10 337,-6 19-1083,0 0-1,1 0 1,-1 0 0,0 0 0,1 0-1,-1 0 1,0 0 0,0 1 0,1-1 0,-1 0-1,0 0 1,0 0 0,1 0 0,-1 1-1,0-1 1,0 0 0,0 0 0,1 0-1,-1 1 1,0-1 0,0 0 0,0 0-1,0 1 1,0-1 0,1 0 0,-1 1 0,0-1-1,0 0 1,0 0 0,0 1 0,0-1-1,0 1 1,10 42 400,-8-35-320,9 37-9,-6-29-566,-1 1 0,0-1 0,1 32 0,-5-82-3010,1 26 3576,0-1 0,0 1 0,1 0 0,0-1 0,0 1 0,1 0 0,0 0-1,0 1 1,1-1 0,0 1 0,0 0 0,1-1 0,8-9 0,-9 12-137,1 0 1,-1 0-1,1 1 1,0-1-1,0 1 1,1 0-1,-1 1 1,1-1-1,0 1 1,0 0-1,0 1 1,0-1-1,0 1 1,1 0-1,-1 1 1,0 0-1,12-1 1,-1 2-2069,-5 0-800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8820,'0'0'3460,"4"15"-2665,35 225 542,-38-235-1338,0 1 1,0 0-1,1-1 0,0 0 1,-1 1-1,2-1 0,-1 0 1,1 0-1,5 8 1,-6-11-149,0 0 1,0-1 0,0 1 0,0-1-1,0 1 1,0-1 0,1 0 0,-1 0-1,0 0 1,1 0 0,-1 0 0,1-1-1,-1 1 1,1-1 0,-1 1 0,1-1-1,-1 0 1,1 0 0,0 0 0,-1 0-1,1-1 1,-1 1 0,4-2 0,15-6-2992,-2-11-2263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7732,'0'0'5506,"1"2"-5653,0-1 117,0 0 0,0 0 0,1 1 0,-1-1 0,1 0-1,-1-1 1,1 1 0,-1 0 0,1 0 0,-1-1 0,1 1-1,0-1 1,-1 1 0,1-1 0,0 0 0,0 1 0,-1-1-1,1 0 1,2 0 0,47-1-712,-30 0 351,-21 1 418,1 0 1,-1-1 0,1 1 0,0 0 0,-1 0 0,1 0-1,-1 0 1,1 0 0,-1 0 0,1 0 0,0 0 0,-1 0-1,1 0 1,-1 0 0,1 0 0,-1 0 0,1 0 0,0 1-1,-1-1 1,1 0 0,-1 0 0,1 1 0,-1-1 0,1 0-1,-1 1 1,0-1 0,1 1 0,-1-1 0,1 0 0,-1 1 0,0-1-1,1 1 1,-1-1 0,0 1 0,1-1 0,-1 1 0,0-1-1,0 1 1,0-1 0,1 1 0,-1 0 0,0-1 0,0 1-1,0-1 1,0 1 0,0-1 0,0 1 0,0 0 0,0-1-1,0 1 1,0-1 0,-1 1 0,1-1 0,0 2 0,0 2-49,-1 17 384,0-13-431,1-1-1,0 1 1,0 0 0,0 0-1,1 0 1,0 0-1,1 0 1,0-1 0,0 1-1,0 0 1,1-1-1,5 10 1,1-9-1960,3-5-1736</inkml:trace>
  <inkml:trace contextRef="#ctx0" brushRef="#br0" timeOffset="1">178 1 4882,'0'0'256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9172,'86'-41'2049,"-86"38"-1921,2 1 593,0 2-129,0 0-432,2 0-32,1 23 608,1 11 65,0 9-449,1 5-256,-3 2-64,0-4-32,-1-4-48,-1-7-640,0-10-577,4-11-752,3-11-1681,-1-3-2737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8932,'0'0'3423,"9"0"-3351,6 1 406,-6 0-887,0-1-1,0 0 1,0 0 0,0-1 0,10-2-1,-17 3 342,-1-1-1,1 1 1,0-1-1,0 0 1,0 1-1,-1-1 1,1 0-1,0 0 1,-1 0-1,1 0 1,-1 0-1,1-1 1,-1 1-1,1 0 1,-1-1-1,0 1 1,0-1-1,0 0 1,0 1-1,0-1 1,0 0-1,0 1 1,0-1-1,-1 0 1,1 0-1,-1 0 1,1 0-1,-1 1 1,0-1-1,0 0 1,0-3-1,0 4 189,-1 0 0,0 0 0,0 0 1,1 1-1,-1-1 0,0 0 0,0 0 0,0 1 0,0-1 0,0 0 0,0 1 0,0-1 0,0 1 1,0-1-1,0 1 0,0 0 0,0-1 0,-1 1 0,1 0 0,0 0 0,0 0 0,0 0 1,0 0-1,-1 0 0,-1 0 0,-35 2 1226,36-2-1292,-1 1 0,1 0 0,0 0 0,-1 0 0,1 0 0,0 0 0,-1 0 0,1 1 0,0-1 0,0 1 0,0-1 0,0 1 0,1 0 0,-1 0 0,0 0 0,1 0 0,-1 0 0,1 0 0,0 1 0,0-1 0,0 0 0,0 1 0,0-1 0,-1 3 0,0 5 109,0-1 0,0 1-1,1 0 1,0 19-1,1-27-160,0 0 0,1-1 0,-1 1 0,1 0 0,0 0-1,-1-1 1,1 1 0,0 0 0,0-1 0,0 1-1,0-1 1,1 1 0,-1-1 0,0 1 0,1-1-1,-1 0 1,1 0 0,-1 0 0,1 0 0,-1 0 0,1 0-1,0 0 1,-1 0 0,1-1 0,0 1 0,0 0-1,0-1 1,-1 0 0,5 1 0,7 1-7,0 0 0,0-1 0,14-1 0,-19 0-19,-3 1-214,1 0 0,-1-1 0,1 0-1,-1 0 1,0-1 0,1 0 0,-1 0-1,0 0 1,0 0 0,1-1 0,-1 0 0,0 0-1,0 0 1,-1-1 0,1 0 0,7-5-1,-2-5-4080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5346,'0'0'2567,"24"20"-2519,78 62-37,-95-76-63,1 0 1,0-1-1,1 0 1,-1 0-1,1-1 0,0 0 1,0 0-1,1-1 1,-1-1-1,0 0 1,1 0-1,0 0 1,-1-1-1,15-1 1,-5 1-81,-18-1 94,1 0 0,-1 0 0,1 0 0,-1 0 0,1 0 0,-1 0 0,1 0 0,-1 1 0,1-1 0,-1 0 0,0 1-1,1-1 1,-1 1 0,0 0 0,1-1 0,-1 1 0,0 0 0,2 2 0,-3-2 71,0 0-1,-1 1 1,1-1-1,0 0 1,-1 1 0,1-1-1,-1 0 1,0 0-1,1 0 1,-1 0 0,0 1-1,0-1 1,0 0-1,0 0 1,0 0 0,0-1-1,0 1 1,0 0 0,0 0-1,0 0 1,0-1-1,-2 2 1,-265 190 2637,238-174-5007,23-17-1488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4578,'0'0'3362,"68"11"-3106,-40-11-192,-2 0-64,1 0-368,-3 0-1281,-5 0-992,-8 0-577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1072,'0'0'5683,"72"1"-5251,-54 1-240,-1-2-48,-2 2-112,-5 2-32,-1-4-208,-1 0-1232,-3 0-1842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6723,'0'0'-779,"21"0"-1729,66-1 950,-77 1 1133,-1 0-1,1-1 1,-1-1 0,1 1 0,13-6 0,-9 3 2662,-2 2 5785,-25 30-7960,7-19-15,-105 212 1295,111-221-1526,10-10-5085,6-9 1638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8756,'0'0'-125,"-10"1"-94,-91 10 1745,100-11-1475,0 0 1,0 0-1,0 1 0,0-1 1,1 0-1,-1 1 0,0-1 1,0 1-1,0-1 1,1 1-1,-1-1 0,0 1 1,0 0-1,1-1 0,-1 1 1,1 0-1,-1-1 0,0 1 1,1 0-1,0 0 1,-1 0-1,0 1 0,-4 28 509,4-21-465,2 1 0,-1 0 0,5 17 0,-5-26-108,0 0-1,0 0 1,0 0 0,1 0 0,-1 0 0,0 0-1,1-1 1,-1 1 0,0 0 0,1 0 0,-1 0-1,1-1 1,-1 1 0,1 0 0,0 0-1,-1-1 1,1 1 0,0-1 0,-1 1 0,1-1-1,0 1 1,0-1 0,0 1 0,-1-1 0,1 1-1,0-1 1,0 0 0,0 0 0,0 1 0,0-1-1,0 0 1,-1 0 0,1 0 0,0 0-1,0 0 1,2 0 0,2-2-31,0 1 1,1-1-1,-1 0 0,0-1 1,7-3-1,-8 3 50,1 1 0,-1 0 0,0 0-1,1 0 1,-1 0 0,9-1 0,3 2-17,-8 0 1,1 1 0,-1-1 0,1 1 0,-1 1 1,9 1-1,-15-2 0,-1 1 1,1-1 0,-1 1-1,1-1 1,-1 1 0,0 0 0,1-1-1,-1 1 1,0 0 0,1 0 0,-1 0-1,0 0 1,0 0 0,0 0 0,0 0-1,0 0 1,0 1 0,0-1 0,0 0-1,0 1 1,0-1 0,-1 0 0,1 1-1,-1-1 1,1 1 0,-1-1 0,0 1-1,1 0 1,-1-1 0,0 1 0,0-1-1,0 3 1,0-2-3,0 1 0,0-1 0,0 1 0,0-1 0,0 1 0,0-1 0,-1 1 0,1-1 0,-1 1 0,0-1 0,0 0 0,0 1 1,0-1-1,0 0 0,-1 0 0,1 1 0,0-1 0,-1 0 0,0 0 0,1-1 0,-1 1 0,0 0 0,0-1 0,0 1 0,0-1 0,-1 1 0,1-1 0,0 0 0,0 0 0,-4 1 0,-7 5-9,-1-1 0,0 0-1,0-1 1,-1-1-1,1 0 1,-1-1 0,0-1-1,0 0 1,0-1 0,-22-1-1,41-1-480,1 0 0,-1 0 0,0 0 0,0-1 0,0 1 0,0-1-1,-1 0 1,7-5 0,6-2-1056,20-8-2588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4530,'0'0'6368,"0"3"-5645,1-1-669,-1 1-1,0 0 1,0 0-1,0 0 0,0 0 1,0 0-1,-1 0 1,1 0-1,-1 0 0,0-1 1,0 1-1,0 0 1,0 0-1,-2 2 0,-26 46 593,12-24-198,9-13-325,1-3-117,1 1 0,0 0 0,0 0 0,1 0 1,1 0-1,0 1 0,0 0 0,-1 19 0,7-40-6641,4-10 793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5378,'0'0'7748,"30"0"-8260,4 9-1089,4-3-2321</inkml:trace>
  <inkml:trace contextRef="#ctx0" brushRef="#br0" timeOffset="1">296 151 11637,'0'0'817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8740,'0'0'2756,"-8"15"-2604,-25 52 72,30-61-209,1-1-1,0 1 0,0 0 1,1 0-1,-1 0 1,1-1-1,1 1 1,-1 0-1,1 0 1,1 12-1,0 0-61,-1-17 21,0 0-1,0-1 1,1 1 0,-1 0-1,0 0 1,1-1 0,-1 1-1,1 0 1,-1-1-1,1 1 1,-1 0 0,1-1-1,0 1 1,-1-1 0,1 1-1,0-1 1,-1 1 0,1-1-1,0 0 1,-1 1-1,1-1 1,0 0 0,0 1-1,0-1 1,-1 0 0,1 0-1,0 0 1,0 0-1,0 0 1,-1 0 0,1 0-1,0 0 1,1 0 0,2 0-63,-1 0 1,0-1 0,1 1-1,-1 0 1,0-1 0,0 0-1,0 0 1,4-1 0,-3 0-44,-1-1 0,0 1-1,1-1 1,-1 0 0,0 0 0,0 0 0,0 0 0,-1 0 0,1-1 0,-1 1 0,0-1 0,1 1-1,-2-1 1,1 0 0,2-7 0,-2 2 160,0 1-1,0-1 1,-1 0-1,0 0 1,0 0-1,-2-13 1,1 20 51,-1 1 0,1-1 0,-1 1 1,1-1-1,-1 1 0,0-1 0,0 1 1,0 0-1,0 0 0,0-1 0,0 1 0,0 0 1,0 0-1,-1 0 0,1 0 0,0 0 0,-1 1 1,1-1-1,0 0 0,-1 0 0,1 1 0,-1-1 1,1 1-1,-1 0 0,1-1 0,-1 1 1,0 0-1,-1 0 0,-2-1-28,0 0 0,0 1 0,-1 0 0,1 0 0,0 0 0,0 1 0,0-1 0,-5 3 0,9-3-196,1 0 0,-1 1 0,0-1 0,1 1 1,-1-1-1,1 1 0,-1 0 0,1-1 0,0 1 0,-1-1 1,1 1-1,-1 0 0,1-1 0,0 1 0,0 0 0,-1-1 0,1 1 1,0 0-1,0 0 0,0-1 0,0 1 0,0 0 0,0 0 1,0-1-1,0 1 0,0 0 0,0 0 0,0-1 0,1 1 1,-1 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7555,'98'-14'3263,"-76"7"-703,-24 14-2062,3 22-722,1 0 1,1 0-1,8 29 1,-9-80-1869,3 6 2507,1 1 1,9-17-1,-12 25-300,1 1-1,0-1 1,0 1-1,0 0 1,1 1-1,10-11 1,-13 14-136,0 0 1,1 1-1,-1-1 1,1 0-1,-1 1 1,1 0-1,0 0 1,0-1-1,-1 2 1,1-1-1,0 0 1,0 0-1,0 1 1,0 0-1,0-1 1,0 1-1,0 0 1,-1 1-1,1-1 1,3 1-1,-5-1-83,0 1 0,-1-1 0,1 0 0,-1 1 0,1-1 0,-1 0 0,1 1 0,-1-1 0,1 0 0,-1 1 0,0-1 0,1 1 0,-1-1 0,0 1 0,1-1 0,-1 1 0,0 0 0,1-1 0,-1 1 0,0-1 0,0 1 0,0 0 0,0-1 0,0 1 0,1-1 0,-1 1 0,0 0 0,0-1 0,-1 2 0,1-1-210,1 14-4389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3778,'0'0'7905,"-2"3"-7468,-3 7-175,0 1 0,1-1 0,0 1 0,1 0-1,0 0 1,0 0 0,2 0 0,-2 13 0,1 100 453,3-80-647,-2-23-130,1-12 60,-1 1-1,2 0 0,-1-1 1,4 17-1,-4-23-88,1-1-1,0 0 0,-1 0 1,1-1-1,0 1 1,0 0-1,0 0 1,0 0-1,0-1 1,1 1-1,-1 0 1,0-1-1,1 1 0,0-1 1,-1 0-1,1 1 1,0-1-1,-1 0 1,1 0-1,0 0 1,0 0-1,0 0 1,0-1-1,0 1 0,0 0 1,0-1-1,2 1 1,1-1-627,0 1 0,0-1 0,0 0 0,0 0 0,0 0 0,10-3-1,8-8-4811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5186,'0'0'6625,"0"-3"-6084,0-11-111,0 11-6,0 260 451,0-253-903,0 0 1,0 0-1,0 1 1,1-1-1,-1 0 0,1 0 1,0 0-1,0 0 0,0-1 1,1 1-1,0 0 1,-1 0-1,1-1 0,1 1 1,1 3-1,-1-6-69,-1 1 0,0 0-1,1-1 1,-1 1 0,1-1 0,-1 0-1,1 1 1,-1-1 0,1 0 0,0-1-1,0 1 1,0 0 0,-1-1 0,1 0-1,0 0 1,0 0 0,0 0 0,0 0 0,0 0-1,-1-1 1,1 1 0,4-2 0,-3 0-67,1 0 0,0 0 1,-1 0-1,0 0 0,1-1 1,-1 0-1,0 0 0,0 0 1,-1 0-1,1 0 0,-1-1 0,1 0 1,-1 0-1,0 0 0,-1 0 1,4-5-1,3-9-234,0 1-1,11-33 1,-9 17 317,-2 0-1,-1-1 1,5-56 0,-7-38 3842,-6 126-2894,0 7-806,0 210 455,0-121-6944,0-87 551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4514,'0'0'3396,"19"-9"-2433,60-25-357,-71 30-442,1 1 0,-1 0 0,1 0 0,-1 1 0,1 1 0,0-1 0,-1 1 0,1 1 0,10 0 0,-8 0-153,-11 0-54,1 0 0,0 1 0,-1-1-1,1 0 1,0 0 0,-1 1 0,1-1-1,-1 1 1,1-1 0,-1 0 0,1 1-1,-1-1 1,1 1 0,-1-1 0,1 1-1,-1-1 1,0 1 0,1 0 0,-1-1-1,0 1 1,1-1 0,-1 1 0,0 0-1,0-1 1,0 1 0,0 0-1,0-1 1,1 1 0,-1 0 0,0-1-1,0 1 1,-1 0 0,1-1 0,0 1-1,0 0 1,0-1 0,0 1 0,-1 0-1,1-1 1,0 2 0,-1 1-34,0 0 0,0 0-1,0 0 1,0 1 0,0-1 0,-1 0 0,1-1 0,-3 5 0,-2-1 31,0-1 1,0 0-1,-1 0 1,0 0-1,1-1 1,-11 5-1,8-4 457,0 0-1,0 0 0,-10 10 1,19-15-296,3-1-70,0 1 0,0 0 0,0-1 1,0 1-1,0 0 0,0 0 0,5 2 0,-1-2 2,14 0 2,-13-1-33,-1 1 1,1 0-1,0 0 1,-1 1-1,1 0 1,13 3 0,-20-3-30,1 0 0,0 0 0,-1 0 0,1 0-1,-1 0 1,1 0 0,-1 0 0,0 0 0,1 1 0,-1-1 0,0 0 0,0 1 0,0-1 0,0 1 0,0 0 0,0-1 0,-1 1 0,1 0 0,0-1 0,-1 1 0,1 0 0,-1 0 0,0 0 0,0-1 0,1 1 0,-1 0 0,0 0 0,-1 0 0,1 0 0,0-1 0,0 1 0,-1 0 0,0 3 0,0-3 5,0-1 0,0 1 0,0 0 0,0-1 0,-1 1 0,1-1 0,0 1-1,-1-1 1,1 0 0,-1 0 0,1 1 0,-1-1 0,0 0 0,1 0 0,-1 0 0,0-1-1,0 1 1,0 0 0,1-1 0,-1 1 0,-2-1 0,-47 10 10,44-9-18,-65 3-333,71-7-2226,3-5-314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10549,'0'0'2577,"-70"118"-2449,52-80 320,-1 3-256,-2-1 161,2-2-17,1-5-336,8-12 0,5-7-368,5-12-561,15-8-3361,11-19 897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8292,'0'0'2993,"-13"15"-2889,-82 94-291,83-92 158,14-9 74,0-7-11,1 0-1,-1-1 1,1 1 0,-1-1 0,1 0 0,-1 1 0,1-1 0,0 0 0,2-1 0,4 1 102,22-2-370,-1-1 1,0-2-1,0-1 0,-1-1 0,32-12 0,-59 18-81,-1 1 7,0 0-1,0-1 0,0 1 0,0 0 1,0-1-1,0 1 0,0-1 0,0 1 0,0-1 1,0 1-1,0-1 0,-1 0 0,1 1 1,1-3-1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1505,'19'-23'10084,"-19"29"-9395,0 13 63,11 8 192,2 6-479,2 3-225,-5 6 48,1 3-240,-4-5-16,-1-3-32,-4-6-112,2-12-705,1-10-815,1-9-1410,5 0-2592</inkml:trace>
  <inkml:trace contextRef="#ctx0" brushRef="#br0" timeOffset="1">171 1 9700,'0'0'3610,"10"14"-3362,40 66-77,-43-67-147,0 1 1,-1 0-1,-1 0 1,0 0-1,5 27 1,-6-15 5,-2 0-1,-1 1 1,-3 46 0,2-65-48,-1-1 0,0 1-1,-1-1 1,0 1 0,0-1 0,0 0 0,-1 0-1,0 0 1,0 0 0,-1 0 0,0-1 0,0 0 0,0 0-1,-1 0 1,0 0 0,0 0 0,-11 7 0,7-8-409,4-4-1051,2-28-9309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10453,'0'0'3954,"9"127"-3906,-3-83-16,-1-4-32,1-3-32,-2-8-449,-2-12-527,-2-5-465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3314,'0'0'5856,"8"-3"-5715,67-12-18,-73 15-181,1-1 0,-1 1 0,1-1 0,-1 1 1,0-1-1,0 0 0,1 0 0,-1 0 0,0 0 1,0-1-1,0 1 0,0 0 0,0-1 0,0 0 1,0 1-1,-1-1 0,1 0 0,-1 0 0,1 0 1,-1 0-1,0 0 0,1 0 0,-1 0 0,1-5 0,0-1 501,0-1 0,-1 1 0,0-1 0,-1 0 0,0-13-1,-1 4 4179,1 26-3781,0 279-1216,0-286-211,0-11-1064,1-4 1716,0 0 1,0 0 0,2 0 0,0 0 0,6-19 0,-7 27-19,0 1 0,1 0-1,-1 0 1,1 0 0,0 0 0,0 1 0,6-7-1,-7 9-35,0 0-1,0 0 1,0 0-1,0 1 0,0-1 1,1 1-1,-1 0 1,0 0-1,1 0 1,-1 0-1,1 0 0,-1 0 1,1 1-1,0-1 1,-1 1-1,6-1 1,-7 2 5,0-1 0,0 0 1,0 1-1,1-1 0,-1 1 1,0-1-1,0 1 0,0 0 1,0 0-1,0-1 1,0 1-1,0 0 0,0 0 1,0 0-1,-1 0 0,1 0 1,0 0-1,0 0 0,-1 0 1,1 0-1,-1 1 0,1-1 1,-1 0-1,1 0 0,-1 1 1,0 1-1,7 38 585,-6-37-566,2 93-307,-3-96 150,0 0 0,0-1-1,0 1 1,0-1-1,0 1 1,0 0-1,0-1 1,0 1 0,0-1-1,0 1 1,1 0-1,-1-1 1,0 1 0,0-1-1,1 1 1,-1-1-1,0 1 1,1-1 0,-1 1-1,1-1 1,-1 1-1,1-1 1,-1 1 0,1-1-1,5 1-3705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4482,'0'0'6766,"0"-8"-5923,0-24-189,0 24-177,0 10-181,15 87 921,-5-26-1677,18 67-1,-23-122-2574,-1-8 1653,4-19 1562,3-6 453,-8 23-580,1-1 0,-1 1-1,0-1 1,0 1 0,1 0 0,-1 0-1,1 1 1,0-1 0,-1 1 0,1 0-1,0 0 1,0 0 0,0 0 0,0 0-1,0 1 1,0 0 0,0 0 0,0 0-1,0 0 1,0 1 0,0 0 0,5 1-1,-5-1-86,-1 0-1,0 0 1,-1 0 0,1 0-1,0 0 1,0 0-1,0 1 1,-1 0-1,1-1 1,-1 1-1,1 0 1,-1 0-1,0 1 1,1-1-1,-1 0 1,0 1-1,-1-1 1,1 1-1,0-1 1,-1 1-1,1 0 1,-1 0-1,0 0 1,0 0-1,0 0 1,-1 0-1,1 0 1,0 5-1,-1-7 16,-1 1 0,1-1 0,-1 0-1,1 1 1,-1-1 0,0 0-1,1 0 1,-1 1 0,0-1 0,0 0-1,0 0 1,0 0 0,0 0-1,0 0 1,0 0 0,0 0 0,0-1-1,0 1 1,0 0 0,-1-1-1,1 1 1,0 0 0,-2 0 0,-37 12 97,33-11-78,1 0-67,-1 0-1,1 0 1,0-1 0,-1 0-1,1 0 1,-1-1-1,1 0 1,-1 0-1,1 0 1,-8-2 0,12-4-1852,2-8-1570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10037,'0'0'373,"10"-4"-1312,-6 3 932,37-16-701,-39 16 697,0 0 0,0 0 0,0 0 0,-1 0 1,1 0-1,0-1 0,-1 1 0,0-1 0,1 1 0,-1-1 0,0 1 0,1-1 0,-1 0 0,0 1 0,0-1 0,0 0 0,0 0 1,-1 0-1,1 0 0,-1 0 0,2-3 0,-3 4 131,1 0 0,-1 0 1,0 0-1,1 0 0,-1 1 0,0-1 1,1 0-1,-1 0 0,0 1 0,0-1 1,1 1-1,-1-1 0,0 0 0,0 1 0,0-1 1,0 1-1,0 0 0,0-1 0,0 1 1,0 0-1,0 0 0,0 0 0,0-1 1,0 1-1,0 0 0,0 0 0,-2 1 1,-1-2 41,1 1 0,-1 0 1,0 0-1,1 1 1,-1-1-1,1 1 1,-6 1-1,7 0-111,0 0-1,0 0 0,0 0 1,0 0-1,1 0 1,-1 0-1,1 0 1,-1 1-1,1-1 1,0 1-1,0-1 1,0 1-1,0 0 1,0-1-1,1 1 1,-1 0-1,1-1 1,0 5-1,-1-1-22,1 1 0,-1-1 0,1 0 0,1 1-1,-1-1 1,1 1 0,2 6 0,-2-11-65,0 0 0,1-1 0,-1 1 0,1 0 0,-1-1 0,1 1 0,0-1 0,-1 0 0,1 1 0,0-1 0,0 0-1,0 0 1,0 0 0,0 0 0,0-1 0,0 1 0,0-1 0,0 1 0,0-1 0,0 1 0,1-1 0,-1 0 0,3 0 0,5 0-309,-1 0 0,1 0 0,19-4 0,-23 2 211,1 0 0,-1-1 0,0 1 0,0-1 0,-1-1 0,1 1 0,0-1 0,-1 0 0,0 0-1,0-1 1,-1 1 0,1-1 0,-1 0 0,6-9 0,-4 6-36,0-1-1,-1-1 1,0 1-1,0-1 0,-1 0 1,0 0-1,-1 0 1,3-14-1,-2-19 711,-2 0 1,-2-45-1,-1 29 879,1 54-1194,-2-24 630,2 29-783,0-1 0,0 0-1,0 1 1,-1-1 0,1 0-1,0 1 1,0-1 0,0 1-1,-1-1 1,1 1 0,0-1-1,-1 1 1,1-1 0,0 1-1,-1-1 1,1 1 0,-1-1-1,1 1 1,-1-1 0,1 1-1,-1 0 1,1-1-1,-1 1 1,1 0 0,-1 0-1,0-1 1,1 1 0,-1 0-1,1 0 1,-1 0 0,0 0-1,1-1 1,-1 1 0,0 0-1,1 0 1,-2 1 0,1-1-46,0 1 1,1 0-1,-1 0 1,0 0-1,1 0 1,-1 0-1,0 0 1,1 0-1,-1 0 1,1 0-1,0 0 1,-1 0-1,1 0 1,0 0-1,0 0 1,-1 1-1,1-1 1,0 0-1,0 0 1,1 2-1,-2 2 27,-2 29 24,1 0 0,1 0 0,3 0 0,0 0 0,2 0 1,2-1-1,1 0 0,1 0 0,2 0 0,15 32 0,-9-36-1048,-16-28 703,1 0 0,0 0 0,0 0-1,0-1 1,0 1 0,0 0 0,0-1-1,0 1 1,0-1 0,0 1 0,0-1 0,0 1-1,0-1 1,0 0 0,1 0 0,-1 0-1,0 1 1,0-1 0,0 0 0,0 0 0,1-1-1,-1 1 1,0 0 0,0 0 0,0 0-1,1-1 1,13-6-4338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7139,'0'0'4981,"1"13"-4831,7 40-62,-8-51-92,0 0 0,0 0 0,1-1 0,-1 1 1,1 0-1,0 0 0,-1-1 0,1 1 0,0 0 1,0-1-1,0 1 0,0-1 0,0 0 0,1 1 1,-1-1-1,0 0 0,1 1 0,-1-1 0,1 0 1,-1 0-1,1 0 0,-1 0 0,1-1 0,0 1 1,-1 0-1,1-1 0,0 1 0,0-1 0,0 1 1,-1-1-1,1 0 0,0 0 0,0 0 1,0 0-1,-1 0 0,1 0 0,0-1 0,0 1 1,0 0-1,-1-1 0,1 1 0,0-1 0,0 0 1,-1 0-1,1 0 0,-1 0 0,1 0 0,-1 0 1,1 0-1,-1 0 0,0 0 0,1-1 0,-1 1 1,0-1-1,0 1 0,0-1 0,0 1 0,1-3 1,-1 2 19,0 0 1,-1-1 0,1 1 0,0 0 0,-1 0 0,0 0 0,1-1 0,-1 1 0,0 0 0,0 0 0,-1-1 0,1 1-1,0 0 1,-1 0 0,1-1 0,-1 1 0,0 0 0,1 0 0,-1 0 0,0 0 0,-1 0 0,1 0 0,0 0-1,0 1 1,-1-1 0,-2-2 0,1 2-7,-2 0 0,1 0 0,0 0 0,0 1 0,-1-1 0,1 1 0,0 0 0,-1 0 0,1 1 0,-1 0 0,1-1 0,-7 2 0,11-1-99,-1 0 0,1 0 0,-1 0 0,1 0-1,-1 0 1,1 0 0,-1 1 0,1-1 0,-1 0-1,1 0 1,-1 0 0,1 1 0,-1-1-1,1 0 1,-1 1 0,1-1 0,0 0 0,-1 1-1,1-1 1,0 0 0,-1 1 0,1-1-1,0 1 1,-1-1 0,1 1 0,0-1 0,0 1-1,0-1 1,-1 1 0,1-1 0,0 1-1,0-1 1,0 1 0,0-1 0,0 1 0,0-1-1,0 1 1,0-1 0,0 1 0,0-1-1,0 1 1,0-1 0,1 2 0,-1 0-686,0 8-4620</inkml:trace>
  <inkml:trace contextRef="#ctx0" brushRef="#br0" timeOffset="1">1 0 6563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6563,'121'0'3663,"-97"0"-947,-15 7-2255,-4-1-360,0-1 0,0 1 0,-1 1 0,0-1 0,0 0 0,-1 1 0,5 13 0,-5-13-108,0 0 0,0 0 0,0 0 0,1 0 0,0-1 0,0 0 1,11 11-1,-15-16 1,0-1 0,1 0 0,-1 0 0,1 1 0,-1-1-1,1 0 1,-1 0 0,1 1 0,-1-1 0,1 0 0,-1 0 0,1 0 0,-1 0 0,1 0 0,-1 0 0,1 0 0,-1 0 0,1 0 0,-1 0 0,1 0 0,-1 0-1,1 0 1,-1 0 0,1 0 0,-1 0 0,1-1 0,-1 1 0,1 0 0,-1 0 0,1-1 0,-1 1 0,0 0 0,1-1 0,-1 1 0,0 0 0,1-1 0,-1 1 0,0 0-1,1-1 1,-1 1 0,0-1 0,1 1 0,-1-1 0,0 1 0,0-1 0,0 1 0,1-2 0,9-28 289,-8 25-315,2-12 73,14-37 16,-17 50-57,1 1 1,-1 0-1,1-1 0,0 1 0,0 0 1,0 0-1,0 0 0,0 1 0,1-1 0,-1 0 1,1 1-1,3-3 0,-5 5-3,-1-1-1,1 1 0,-1 0 1,1 0-1,-1-1 1,1 1-1,-1 0 0,1 0 1,-1 0-1,1 0 1,0 0-1,-1 0 0,1 0 1,-1 0-1,1 0 0,-1 0 1,1 0-1,-1 0 1,1 0-1,-1 0 0,1 0 1,-1 0-1,1 1 1,-1-1-1,1 0 0,-1 0 1,1 1-1,-1-1 1,1 0-1,-1 1 0,1-1 1,-1 0-1,0 1 1,1-1-1,-1 1 0,0-1 1,1 1-1,-1-1 1,0 1-1,0-1 0,1 1 1,-1-1-1,0 1 1,7 29 57,-5-19-43,1 3 19,-1-6-88,-1 0 0,2-1-1,-1 1 1,1 0 0,5 10 0,-7-16 6,1 0 0,-1 0 0,1-1 0,-1 1 0,1 0 0,0 0 0,-1-1 0,1 1 0,0-1 0,0 0 0,0 0 0,0 1 1,0-1-1,1-1 0,-1 1 0,0 0 0,0 0 0,1-1 0,-1 1 0,0-1 0,1 0 0,-1 0 0,3 0 0,-3 0 51,-1-1 0,1 0 0,-1 0 0,0 1 0,1-1 0,-1 0 0,0 0 1,1 0-1,-1-1 0,0 1 0,0 0 0,0 0 0,0-1 0,0 1 0,-1 0 0,1-1 1,0 1-1,0-1 0,-1 1 0,1-1 0,-1 1 0,0-1 0,1 1 0,-1-1 0,0-2 0,6-45 134,-5-67 806,-1 61-7094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4690,'0'0'5453,"-21"13"-5343,-65 44-137,84-55 20,0-1 0,0 0 0,0 1-1,0 0 1,0 0 0,0-1 0,1 1 0,-1 0 0,1 0-1,-1 1 1,1-1 0,0 0 0,0 0 0,0 1 0,0-1-1,0 1 1,0-1 0,0 0 0,1 1 0,0 0 0,-1-1-1,1 1 1,0-1 0,0 1 0,0-1 0,1 1 0,0 3 0,0 7-108,-1-11 88,1-1 0,-1 1 0,1-1-1,-1 1 1,1-1 0,0 1 0,0-1 0,0 1-1,0-1 1,0 1 0,0-1 0,0 0 0,0 0-1,0 0 1,0 0 0,1 1 0,-1-2-1,1 1 1,-1 0 0,0 0 0,1 0 0,0-1-1,-1 1 1,1-1 0,-1 1 0,1-1 0,0 1-1,-1-1 1,3 0 0,59 7-426,-47-6 439,-6 0-20,0-1 22,0 1 1,-1 1-1,15 3 1,-23-5 9,1 1 1,0-1-1,-1 1 1,1-1-1,-1 1 1,1 0-1,-1 0 1,1 0-1,-1 0 0,1 0 1,-1 0-1,0 0 1,0 0-1,1 0 1,-1 1-1,0-1 1,0 0-1,0 1 1,0-1-1,-1 1 1,1-1-1,0 1 1,-1 0-1,1-1 0,0 4 1,-1-2 11,0 0 0,0 0 0,0 0 0,0 0 0,-1 0 0,1 0 0,-1-1 0,0 1 0,0 0 0,0 0 0,0-1 0,0 1 0,-1 0 0,1-1 0,-1 1 0,0-1 0,0 0 0,0 0 0,0 0 0,0 0 0,0 0 0,-3 2 0,-6 4 97,-1-1-1,1 0 1,-22 8-1,6-2-44,-9 5 20,-1 0 1,-1-2 0,-59 15-1,88-30-1768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8996,'0'0'5539,"8"0"-5459,16 0-80,1 0 32,1 0-64,0 0-497,-1 0-703,-5-2-673,-5-2-1633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4178,'0'0'9012,"111"2"-8900,-81-2-112,-8 0-144,-3 2-1009,-13 4-1680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8740,'0'0'2623,"3"2"-2559,24 7 87,-1-2 0,1 0 0,0-2 0,35 2 0,-62-6-135,1-1 0,0 0 0,0 1 0,-1-1 0,1 1 1,0-1-1,-1 1 0,1 0 0,0-1 0,-1 1 0,1 0 1,-1-1-1,1 1 0,-1 0 0,0-1 0,1 1 1,-1 0-1,0 0 0,1 0 0,-1-1 0,0 1 0,0 0 1,0 0-1,0 0 0,1 0 0,-1 0 0,0-1 0,-1 1 1,1 0-1,0 0 0,0 0 0,-1 1 0,-5 29 523,-7-5-387,-1-2 1,-19 25-1,16-23-4,-22 41-1,2 6-1555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7860,'0'0'5906,"-6"15"-5626,-21 50-58,24-54-195,0 0 1,1 0-1,0 0 1,1 1 0,0-1-1,0 0 1,1 1-1,3 17 1,-2-14-25,-1-11-37,1-1 1,-1 1 0,1-1 0,0 0 0,-1 1 0,2-1-1,-1 0 1,0 0 0,1 1 0,-1-1 0,1 0 0,0-1-1,0 1 1,0 0 0,0 0 0,0-1 0,1 0-1,-1 1 1,1-1 0,0 0 0,0 0 0,-1 0 0,1-1-1,1 1 1,-1-1 0,0 1 0,0-1 0,0 0-1,1 0 1,-1 0 0,0-1 0,1 1 0,-1-1 0,1 0-1,-1 0 1,1 0 0,-1-1 0,0 1 0,1-1 0,-1 1-1,0-1 1,1 0 0,-1-1 0,0 1 0,0 0-1,0-1 1,0 0 0,0 0 0,0 0 0,-1 0 0,1 0-1,0 0 1,-1-1 0,4-4 0,-1 1 28,-1-1 0,1 0 0,-1 0 0,-1-1 0,1 1 0,-2 0 0,1-1 0,-1 0 0,0 0 0,0 0 0,-1 0 0,0 0 0,0 0 0,-1 0-1,0 0 1,-3-15 0,3 20 52,-1 0-1,1-1 1,-1 1-1,0 0 1,0 0-1,-1-1 0,1 1 1,0 0-1,-1 0 1,0 0-1,0 1 0,0-1 1,0 0-1,0 1 1,-1-1-1,1 1 1,-1 0-1,0 0 0,-4-3 1,1 2-143,1 0-1,0 0 1,-1 1 0,1 0-1,-1 0 1,0 1 0,0 0 0,1 0-1,-1 0 1,-9 0 0,15 2-39,-1-1 0,1 0 0,0 1 0,-1-1 0,1 1 1,0-1-1,-1 1 0,1-1 0,0 1 0,0-1 0,0 1 1,-1-1-1,1 1 0,0-1 0,0 1 0,0-1 0,0 1 1,0 0-1,0-1 0,0 1 0,0-1 0,0 1 0,0-1 0,1 2 1,-1 0-526,0 13-3209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10197,'0'0'3521,"0"92"-3489,0-59-32,0-4-528,2-4-336,1-10-1073,-1-9-720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8148,'0'0'640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8452,'0'0'2033,"7"-5"-1956,22-16 193,-28 21-256,-1 0 0,0 0 0,1 0 0,-1-1 0,0 1 0,1 0 1,-1 0-1,0 0 0,1 0 0,-1 0 0,1 0 0,-1 0 0,0 0 1,1 0-1,-1 0 0,1 0 0,-1 0 0,0 0 0,1 0 0,-1 0 1,0 0-1,1 0 0,-1 1 0,1-1 0,-1 0 0,0 0 0,1 0 1,-1 1-1,0-1 0,0 0 0,1 0 0,-1 1 0,0-1 0,0 0 1,1 1-1,-1-1 0,0 0 0,0 1 0,0-1 0,1 0 0,-1 1 1,0-1-1,0 0 0,0 1 0,0-1 0,0 1 0,0-1 0,0 0 1,0 1-1,0-1 0,0 0 0,0 1 0,1 22 373,-1-21-291,1 18 111,0-14-225,-1 1 0,1-1 0,-1 0 0,-1 0-1,1 0 1,-1 0 0,0 0 0,0 0 0,-1 0-1,0-1 1,0 1 0,-3 6 0,4-11-364,1-14-1779,0 6 2187,1 0 0,-1 0 0,1 0 1,0 0-1,1 0 0,0 0 0,0 1 0,0-1 0,1 1 0,0-1 0,5-7 0,-6 11 97,1-1 1,-1 1-1,1 0 0,0 0 0,0 1 1,0-1-1,0 1 0,0-1 1,0 1-1,1 0 0,-1 0 1,1 0-1,0 1 0,-1-1 1,1 1-1,0 0 0,0 0 0,0 0 1,0 1-1,0-1 0,6 1 1,-9 0-83,0 1 0,0 0-1,0-1 1,0 1 0,0 0 0,0-1 0,0 1 0,-1 0 0,1 0 0,0 0 0,0 0 0,-1 0 0,1 0 0,-1 0-1,1 0 1,-1 0 0,1 0 0,-1 0 0,1 0 0,-1 0 0,0 0 0,0 1 0,0-1 0,1 0 0,-1 0 0,0 0-1,-1 2 1,3 40 336,-2-38-336,0 120-2309,0-115-1157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7283,'0'0'3570,"178"-41"-3714,-145 30-1057,-17 2-2112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185 181 4818,'0'0'2729,"12"-18"-2422,33-57-75,-43 72-150,0 0-1,0-1 1,-1 1-1,0-1 1,1 1-1,-1-1 1,0 0-1,-1 1 0,1-6 1,-1 8-57,0 0-1,0 0 1,0 0-1,0 0 1,0 0 0,0 0-1,-1 0 1,1 0-1,-1 0 1,1 0-1,0 0 1,-1 0 0,1 0-1,-1 0 1,0 1-1,1-1 1,-1 0 0,0 0-1,1 1 1,-1-1-1,0 0 1,-1 0 0,-2 0 23,0-1 1,0 1-1,0 0 1,-1 0 0,1 0-1,-1 1 1,1 0-1,0 0 1,-1 0 0,-4 0-1,-2 1-12,-12-2 61,3 1 0,-37 3-1,51-2-57,1 0-1,-1 0 1,1 1-1,0 0 1,-1 0-1,1 0 1,0 0-1,0 1 1,0-1-1,1 2 0,-7 4 1,10-8-32,0 1 1,0 0 0,0 0-1,0 0 1,0 0-1,1-1 1,-1 1-1,0 0 1,1 0-1,-1 0 1,1 1 0,-1-1-1,1 0 1,-1 0-1,1 0 1,0 0-1,-1 0 1,1 0-1,0 1 1,0-1 0,0 0-1,0 0 1,0 0-1,0 0 1,0 1-1,1-1 1,-1 0-1,0 0 1,1 0-1,-1 0 1,0 0 0,1 0-1,0 1 1,0 0-1,1 1 24,1 0 0,-1-1-1,1 1 1,-1-1 0,1 0-1,0 1 1,0-1 0,0 0-1,6 2 1,91 34 164,-76-30-165,0 0 0,0 2-1,-1 0 1,0 2 0,33 22-1,-53-33-42,-1 2-1,0-1 0,1 0 0,-1 0 0,0 1 0,0-1 0,0 1 1,0 0-1,0-1 0,-1 1 0,1 0 0,-1 0 0,0 0 1,0 0-1,1 4 0,-2-5-1,0 0 1,0 0-1,0 0 0,0 0 1,-1 0-1,1 0 0,0-1 1,-1 1-1,1 0 0,-1 0 1,0 0-1,0 0 0,1-1 1,-1 1-1,0 0 0,-1-1 0,1 1 1,0-1-1,0 1 0,-1-1 1,1 1-1,-1-1 0,1 0 1,-1 0-1,-3 2 0,-11 5-93,-1 0 0,0-1-1,0-1 1,-1-1-1,0 0 1,0-1 0,0-1-1,0-1 1,0-1-1,-22 0 1,39-1 106,-1 0 0,1 0 0,0 0 0,-1-1-1,1 1 1,-1 0 0,1 0 0,-1-1 0,1 1 0,0-1 0,-1 1 0,1-1 0,0 0 0,-1 1 0,1-1 0,0 0-1,0 0 1,0 0 0,0 0 0,0 0 0,0 0 0,-2-2 0,2 1-5,0 0-1,0-1 1,1 1-1,-1 0 1,0 0 0,1-1-1,0 1 1,-1 0-1,1-1 1,0 1-1,0-1 1,1 1 0,-1-3-1,1-1-17,1 0 0,-1 0 0,1 0 0,0 0 0,0 0 0,1 0 0,0 0 0,0 0 0,0 1 0,5-6 0,10-7-203,0 1 1,1 1-1,0 1 1,32-20-1,95-44-975,-61 35 1026,-19 11 3194,-67 34-2886,-1-1 1,1 1-1,-1-1 0,1 1 1,0 0-1,-1 0 1,1-1-1,0 1 0,-1 0 1,1 0-1,0 0 0,0 1 1,0-1-1,0 0 0,0 0 1,0 0-1,-1 2 1,-13 23-75,13-21-40,0 1 0,0-1 0,0 0-1,1 1 1,-1-1 0,1 1 0,1 0 0,-1 0-1,1-1 1,0 1 0,0 0 0,1-1 0,-1 1-1,1 0 1,1-1 0,-1 1 0,1-1-1,0 1 1,0-1 0,0 0 0,1 0 0,0 0-1,0 0 1,0 0 0,1-1 0,-1 1-1,1-1 1,0 0 0,0 0 0,7 4 0,38 24 65,-36-25-51,-2 0 1,1 1-1,18 15 1,-29-22-34,0 0 0,0 0 1,0 0-1,0 0 1,0 0-1,0 0 0,0 0 1,0 0-1,0 0 0,0 1 1,0-1-1,-1 0 0,1 0 1,0 1-1,-1-1 1,1 1-1,-1-1 0,0 1 1,1-1-1,-1 0 0,0 1 1,0-1-1,0 1 0,0-1 1,0 1-1,0-1 1,-1 1-1,1-1 0,0 1 1,-1-1-1,1 0 0,-1 1 1,1-1-1,-1 0 1,0 1-1,-1 0 0,0 1-67,-1-1 0,0 0 0,0 0 0,0 0 0,0 0 0,0 0 0,0-1 0,0 1 0,-1-1 0,1 0 0,0 0 0,-1 0 0,-3 0 0,-32 2-2228,-3-2-2194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8996,'0'0'2689,"192"-137"-2449,-153 108-240,-7 3-1440,-13-3-4467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6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8 7571,'0'0'763,"-20"28"-344,-61 94-88,77-115-304,-1 0 0,1 1 0,1 0 0,0 0 0,0 0 0,-3 14-1,5-16-11,1-1 0,0 1-1,0 0 1,0 0-1,3 10 1,-1-4-11,-2-11-16,1 1 0,0 0-1,-1-1 1,1 1 0,0 0 0,0-1-1,0 0 1,1 1 0,-1-1-1,0 1 1,0-1 0,1 0-1,-1 0 1,1 0 0,-1 0 0,1 0-1,-1 0 1,1 0 0,-1-1-1,1 1 1,0 0 0,0-1 0,-1 1-1,1-1 1,0 0 0,0 0-1,-1 0 1,4 0 0,9 1-221,0 0-1,22-3 1,-27 1 102,-1 0-73,0-1 0,0 0 0,0 0 1,-1 0-1,1-1 0,-1 0 0,1-1 0,-1 0 0,0 0 0,-1 0 0,1-1 0,-1 0 1,0 0-1,0-1 0,0 0 0,-1 0 0,6-7 0,-5 4 151,0 1 1,0-1-1,-1-1 0,0 1 0,0-1 0,-1 0 0,-1 0 1,0 0-1,0 0 0,-1-1 0,0 1 0,1-17 0,-3 21 164,0 1 0,0-1-1,0 0 1,-1 1-1,0-1 1,0 1-1,0-1 1,-4-6 0,4 10-27,0-1 0,-1 1 0,0 0 0,1 0 0,-1 1 0,0-1 0,0 0 0,0 0 0,0 1 0,-1-1 0,1 1 0,0 0 0,-1 0 0,1 0 0,0 0 0,-1 0 0,1 0 0,-1 1 0,-4-1 0,-3-1 50,-1 1 0,1 0 0,0 1 0,-20 2 0,30-2-188,-1 0 1,1 0-1,-1 0 0,1 1 1,-1-1-1,1 0 1,0 0-1,-1 0 0,1 0 1,-1 1-1,1-1 1,-1 0-1,1 0 0,-1 1 1,1-1-1,0 0 1,-1 1-1,1-1 0,0 1 1,-1-1-1,1 0 0,0 1 1,0-1-1,-1 1 1,1-1-1,0 1 0,0-1 1,0 1-1,-1-1 1,1 1-1,0-1 0,0 1 1,0-1-1,0 1 0,0-1 1,0 1-1,0-1 1,0 1-1,0-1 0,1 1 1,-1 1-163,0 10-2391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74 5074,'0'0'2588,"10"7"-2494,-1 0-79,-6-3-8,0-1 1,1 0-1,-1-1 0,1 1 1,0-1-1,0 1 0,0-1 1,0 0-1,0-1 1,0 1-1,1-1 0,-1 0 1,0 0-1,1 0 1,7 0-1,-5-1-64,0 0 0,0 0-1,0-1 1,0 0 0,-1 0 0,1-1-1,-1 0 1,1 0 0,-1 0 0,11-6 0,-14 6 29,0 0 1,-1-1-1,1 1 1,0 0-1,-1-1 1,0 0-1,1 0 1,-1 1-1,0-1 1,-1 0-1,1-1 1,0 1-1,-1 0 1,0 0-1,0-1 1,0 1-1,0-1 1,0 1-1,-1-1 1,1 1-1,-1-1 1,0-4-1,0 7 69,0-1 0,0 1 1,0 0-1,0 0 0,0 0 0,0-1 0,0 1 0,0 0 1,-1 0-1,1 0 0,0-1 0,-1 1 0,1 0 0,-1 0 1,1 0-1,-1 0 0,0-2 0,-1 3 51,0-1 1,0 0-1,1 1 0,-1-1 1,0 1-1,0 0 0,0-1 1,0 1-1,0 0 0,1 0 1,-4 1-1,-2-2 46,0 2-1,0-1 1,1 1 0,-1 0 0,0 0-1,1 0 1,-1 1 0,1 0 0,0 1-1,0-1 1,0 1 0,0 0 0,0 1-1,0 0 1,1 0 0,0 0 0,-1 0-1,-7 10 1,7-9-73,0 1 0,0 0 0,1 0 0,0 0 1,1 1-1,-1 0 0,1 0 0,0 0 0,1 0 0,0 0 0,0 1 0,0 0 0,1-1 0,0 1 1,1 0-1,0 0 0,0 0 0,0 0 0,2 10 0,-1-16-73,1-1 1,-1 1-1,1 0 0,0-1 0,-1 1 1,1-1-1,0 1 0,0-1 1,0 0-1,0 1 0,1-1 1,-1 0-1,0 0 0,0 0 0,1 0 1,-1 0-1,1 0 0,-1 0 1,1 0-1,-1-1 0,1 1 1,-1 0-1,1-1 0,0 0 0,1 1 1,48 5-619,-44-5 468,112-2-3903,-54-6-440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70 912,'0'0'1788,"-12"1"71,-38 3 273,38-3 523,16-1-1927,12 0-262,6 0-154,0 0 0,0-1 1,0-2-1,30-6 1,-32 3-343,137-42-639,-143 40-1903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58 4866,'0'0'2575,"12"-2"-2234,39-9 62,-50 11-363,0 0-1,0 0 1,0 0 0,0 0-1,0-1 1,0 1-1,0 0 1,0-1 0,0 1-1,0-1 1,0 1-1,0-1 1,0 1 0,-1-1-1,1 0 1,0 1-1,0-1 1,-1 0 0,1 0-1,0 0 1,-1 1-1,1-1 1,-1 0 0,1 0-1,-1 0 1,1 0-1,-1 0 1,0 0 0,1 0-1,-1 0 1,0 0-1,0 0 1,0-2 0,0 2-6,0 1 1,0-1 0,-1 0-1,1 0 1,0 0-1,-1 0 1,1 0 0,0 1-1,-1-1 1,1 0-1,-1 0 1,1 1 0,-1-1-1,0 0 1,1 1 0,-1-1-1,0 1 1,1-1-1,-1 1 1,0-1 0,0 1-1,0-1 1,1 1-1,-1 0 1,0-1 0,0 1-1,0 0 1,-1-1-1,-16 0 166,0 0-1,0 1 0,0 1 0,1 0 0,-19 5 1,31-5-179,0 0 0,0 1 1,0-1-1,0 1 0,0 1 1,1-1-1,-1 0 0,1 1 1,0 0-1,-1 0 0,1 1 1,1-1-1,-1 1 0,0 0 1,1 0-1,0 0 0,0 0 1,0 0-1,0 1 1,1-1-1,0 1 0,-2 5 1,2-6-31,1 0 1,0 0 0,0 1-1,0-1 1,1 0-1,0 1 1,-1-1 0,2 6-1,-1-8 3,0-1 0,0 0 0,1 1 0,-1-1 0,0 0 0,1 0 0,-1 1 0,1-1 0,-1 0 0,1 0 0,0 0 0,0 0 0,-1 1 0,1-1 0,0 0 0,0 0-1,0-1 1,0 1 0,0 0 0,0 0 0,0 0 0,0-1 0,1 1 0,-1-1 0,0 1 0,0-1 0,1 1 0,0 0 0,19 2-96,0-1 1,0-1-1,36-2 1,-9-1 237,-47 3-121,0-1 0,0 1 0,-1-1-1,1 0 1,0 1 0,-1-1-1,1 1 1,0 0 0,-1-1 0,1 1-1,-1-1 1,1 1 0,-1 0 0,1 0-1,-1-1 1,0 1 0,1 0-1,-1 0 1,0-1 0,1 1 0,-1 0-1,0 0 1,0 0 0,0 1-1,6 32 264,-4-20-131,5 38 100,2 77 0,-6-51-531,-3-77 134,3 19-439,4-13-3687,-1-7-468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3506,'0'0'7203,"0"10"-6651,0 250 353,0-258-908,0 0 0,1 0 0,-1 0 1,0 0-1,1 0 0,-1 0 0,1 0 1,-1 0-1,1 0 0,0 0 0,0 0 1,0 0-1,0 0 0,1 0 0,-1-1 1,0 1-1,1 0 0,-1-1 1,1 1-1,-1-1 0,1 0 0,0 0 1,0 1-1,-1-1 0,1 0 0,0 0 1,0-1-1,3 2 0,-1-1 14,0 0-1,0 0 1,0-1-1,0 1 0,0-1 1,0 0-1,0 0 1,0-1-1,0 1 1,-1-1-1,1 0 1,0 0-1,0 0 1,0 0-1,6-4 1,-1-1 0,0-1 0,0 1 1,0-2-1,0 1 0,-1-1 1,-1-1-1,14-18 0,-12 15 5,-1-2 0,0 1 0,-1-1 0,0 0 0,6-20 0,-10 23 15,-1 0-1,0 0 1,0 0-1,-1 0 1,-1-1 0,0 1-1,0 0 1,-3-14-1,2 22-21,0 0-1,0 0 0,-1 1 1,1-1-1,-1 0 1,1 0-1,-1 1 0,0-1 1,0 1-1,0-1 1,0 1-1,-1 0 0,1 0 1,-1 0-1,1 0 1,-1 0-1,0 1 0,0-1 1,1 1-1,-1 0 0,-6-2 1,-8-2-69,1 0 0,-30-4 0,40 8 26,2 0-4,-12-1-1000,0-1-1,-28-9 0,16-3-3787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2785,'0'0'8084,"16"0"-7588,13-3 16,7-6-143,3 0-81,3-5-144,0 2-112,-3 0-32,-10 6-849,-13 1-2112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234 137 6051,'0'0'3609,"0"-16"-3499,0-50-19,0 64-80,0 1 0,0-1 0,1 1 0,-2-1 0,1 1 0,0 0 0,0-1 0,0 1 0,-1-1 0,1 1 0,-1-1 1,1 1-1,-1 0 0,1-1 0,-1 1 0,0 0 0,0 0 0,1-1 0,-1 1 0,0 0 0,0 0 0,0 0 1,-1 0-1,1 0 0,0 0 0,0 1 0,-2-2 0,-1 1 27,1 0 0,-1 1 0,1-1 1,-1 1-1,1 0 0,-1 0 0,1 0 0,-6 1 0,-5 0 72,5-1-82,1 0 0,0 1 0,-1 0 0,1 1 0,0-1 0,0 2 1,0-1-1,0 1 0,0 0 0,0 1 0,1 0 0,-9 5 0,12-5 12,0-1-1,0 1 1,0-1-1,0 1 1,1 0-1,-1 0 1,1 1-1,0-1 1,1 1-1,-1 0 1,1-1-1,0 1 1,0 0-1,0 0 1,1 0-1,-1 1 1,1-1-1,1 0 1,-1 1-1,1 6 1,0-8-32,0 0 0,1-1 0,0 1 0,0 0 0,0-1 0,0 1 0,1-1 0,-1 1 0,1-1 1,0 0-1,0 0 0,0 1 0,0-1 0,0-1 0,1 1 0,-1 0 0,6 3 0,6 6 13,1-2 1,24 14-1,2 2-33,-38-24-13,0 0-1,1 1 1,-1-1 0,0 1-1,0-1 1,-1 1-1,1 0 1,0 0 0,-1 0-1,0 1 1,0-1-1,0 1 1,0-1 0,-1 1-1,1-1 1,-1 1-1,0 0 1,0 0 0,0 0-1,0 0 1,-1 0-1,0 0 1,1-1 0,-2 7-1,0-9 15,1 1-1,-1-1 1,0 0-1,0 1 1,0-1-1,0 0 1,0 1-1,0-1 1,-1 0-1,1 0 1,0 0-1,-1 0 1,1 0-1,-1 0 1,1 0-1,-1-1 1,1 1-1,-1 0 1,1-1-1,-1 0 0,0 1 1,-2-1-1,-42 8 19,44-7-18,-2-1-7,0 1 1,0 0-1,0-1 0,0 0 1,0 0-1,0 0 1,0-1-1,1 1 0,-1-1 1,-4-1-1,7 1-7,-1 0-1,1 0 1,0-1-1,0 1 1,0 0 0,0-1-1,0 1 1,0 0-1,0-1 1,0 0-1,0 1 1,1-1-1,-1 1 1,1-1-1,-1 0 1,1 1 0,0-1-1,-1 0 1,1 1-1,0-1 1,0 0-1,0 0 1,0 1-1,1-3 1,0-5-28,-1 0 1,2 0-1,-1-1 1,2 1-1,-1 0 0,1 1 1,0-1-1,1 0 0,0 1 1,0 0-1,10-14 1,7-5-6,45-47 1,-42 49-35,-6 6 222,0 0 0,1 2 0,1 0 0,1 1 0,28-16-1,-49 32-92,0 0-1,0 0 1,1 0-1,-1 0 1,0 0-1,1 0 1,-1 1-1,0-1 1,0 0-1,1 0 1,-1 0-1,0 0 1,0 1-1,1-1 1,-1 0-1,0 0 1,0 0-1,0 1 1,0-1-1,1 0 1,-1 1-1,0-1 1,0 0-1,0 0 1,0 1-1,0-1 1,0 0-1,0 1 1,0-1-1,1 0 1,-1 0-1,0 1 1,0-1-1,-1 0 1,1 1-1,0-1 1,0 0-1,0 1 1,0-1-1,0 0 1,0 0-1,0 1 1,-1-1-1,0 20 298,-5 8-91,-15 42-1,13-46-222,1 1 0,-7 44-1,10 42-56,4-110 28,0 0-1,0 0 1,0 0 0,0 1 0,1-1-1,-1 0 1,0 0 0,1 0 0,-1 0-1,1 0 1,-1 0 0,1 0 0,0 0 0,-1 0-1,1 0 1,0 0 0,0 0 0,-1 0-1,1 0 1,0 0 0,2 1 0,0-1-20,0 1 0,-1-1 0,1 0 0,0 0 0,0 0 0,0 0 0,0-1 0,6 1 0,-2 0-13,0-1-1,0 0 1,0 0-1,0-1 1,1 0 0,-1 0-1,12-5 1,-3-3-33,0-1 0,-1 0 0,-1-1-1,1-1 1,-2 0 0,19-22 0,-23 26 67,0-1 0,-1-1 0,0 1 0,-1-1-1,0-1 1,-1 1 0,0-1 0,0 0 0,-1-1-1,-1 1 1,0-1 0,0 0 0,-1 0 0,-1 0 0,2-24-1,-4 33 23,0 1 0,0 0 0,-1-1 0,1 1-1,-1-1 1,0 1 0,1 0 0,-1 0 0,0-1-1,0 1 1,-1 0 0,1 0 0,0 0 0,-1 0-1,1 0 1,-1 0 0,1 1 0,-1-1 0,0 1-1,0-1 1,0 1 0,0-1 0,0 1 0,0 0-1,0 0 1,-1 0 0,1 0 0,0 0 0,0 1-1,-1-1 1,-3 0 0,-9-1 3,0 0 0,0 1 0,-31 1 1,25 0-96,-123 0-2857,113 0-539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4586 3077 5539,'0'0'1512,"0"-14"-1610,-1 0 1,-3-20-1,-9 12 200,0 1-1,-2 0 1,0 1 0,-1 1 0,-1 0-1,-1 1 1,-25-20 0,-23-24 18,-28-31 28,-128-98 0,-169-125 174,229 170-187,-206-172 640,-200-141-1759,403 336 812,-100-81 557,175 131-1448,-196-116 0,-108-66-1166,377 244 2262,-49-30-506,-3 2-1,-1 3 1,-1 4-1,-2 3 1,-102-27 0,-389-62 354,394 88-721,85 15 512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1857 272 384,'0'0'1233,"-171"-39"-1233,87 22-32,1-2-192,0 0 144,-7 1-401,0 3 1</inkml:trace>
  <inkml:trace contextRef="#ctx0" brushRef="#br0" timeOffset="1">614 52 464,'0'0'1201,"-128"-17"143,68 11-799,2 1-850,7-1 305,0 2-832,6-2 784,2 4-544,2 0-337,5 0 801,6 2 256,2 0 80,7 0 513,8-1-721,4 1-769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6339,'0'0'3580,"0"18"-1816,0 8-1524,0 0 1,-2-1-1,0 1 1,-2 0-1,-11 40 1,11-55-244,1-3-7,0-1 1,1 1 0,0 0 0,0 0 0,0 9-1,2-16-75,-2-23 101,2 8 102,-1-1 0,-1 0-1,0 0 1,0 1 0,-10-27 0,11 37-104,0-1 1,-1 1-1,0 0 0,0 0 1,0 0-1,-1 0 0,1 0 1,-1 0-1,0 1 0,0-1 1,0 1-1,0 0 0,-1 0 1,1 0-1,-1 0 0,0 1 1,0-1-1,0 1 0,0 0 1,0 0-1,0 0 0,-1 1 1,-4-2-1,-27 3-64,32 1 80,22 0 94,-6-2-75,-1 0-1,0-1 1,0 0-1,0-1 1,0 0-1,0 0 1,12-7-1,-9 4-273,-1 1-1,1 0 0,23-4 0,-33 9-19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3169,'0'0'3498,"-3"5"-2895,2-2-528,0-1-1,0 1 1,-1-1 0,1 0 0,-1 0-1,0 0 1,1 0 0,-1 0-1,0 0 1,0 0 0,0-1-1,-3 3 1,-1-1 362,0 0-1,0-1 1,-1 1-1,-11 2 0,13-4-263,1 1-1,-1 0 1,1 0-1,0 0 1,0 1-1,-7 4 1,-11 7 322,27-13-405,-1-1 1,0 1 0,1-1 0,-1 1-1,1-1 1,-1-1 0,9 0-1,3 0-15,14 0 3,-20 0-71,-1 0 0,1 1-1,-1 1 1,1-1 0,-1 1 0,1 1 0,-1 0 0,0 0 0,15 6 0,-17-5-288,-7-2 306,1-1 1,0 0-1,-1 0 0,1 1 1,0-1-1,-1 0 1,1 1-1,0-1 1,-1 1-1,1-1 1,-1 1-1,1-1 1,0 1-1,-1-1 1,0 1-1,1-1 1,-1 1-1,1 0 0,0 0 1,0 15-3784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1024,'0'0'8634,"0"7"-4719,0 36-3658,-10 80-1230,10-139-1210,-2-50 1216,1 22 1381,4-52 0,-3 95-385,0 0 0,0 0 0,0 1 0,0-1 0,0 0 0,0 0-1,0 0 1,1 1 0,-1-1 0,0 0 0,0 0 0,1 0 0,-1 1-1,1-1 1,-1 0 0,0 1 0,1-1 0,-1 0 0,1 1 0,0-1-1,-1 0 1,1 1 0,-1-1 0,1 1 0,0-1 0,-1 1 0,1 0-1,0-1 1,0 1 0,-1 0 0,1-1 0,1 1 0,-1 0-18,0 0 1,0 1 0,0-1 0,0 0 0,0 1 0,0-1 0,0 1-1,0-1 1,0 1 0,0 0 0,-1-1 0,1 1 0,0 0 0,0-1-1,-1 1 1,1 0 0,0 0 0,-1 0 0,1 0 0,-1 0 0,1 0-1,-1-1 1,0 1 0,1 2 0,5 16-12,-3-8 7,1-1-1,0 1 1,10 17 0,-13-26-66,1 0 1,-1 0 0,0 0-1,1 0 1,0 0 0,-1 0-1,1 0 1,0-1-1,0 1 1,0-1 0,0 1-1,0-1 1,1 0 0,-1 0-1,0 0 1,1 0 0,-1 0-1,0 0 1,1-1 0,-1 1-1,1-1 1,3 0 0,-3 1 6,0-1 0,0 0 0,1-1 0,-1 1 0,0-1 0,0 1 0,0-1 0,0 0 0,0 0 0,0 0 0,0 0 0,0-1-1,0 1 1,0-1 0,-1 0 0,1 0 0,-1 0 0,1 0 0,-1 0 0,0-1 0,1 1 0,-1 0 0,-1-1 0,1 0 0,0 0 0,-1 1 0,1-1 0,-1 0 0,0 0 0,0 0 0,0 0 0,0 0 0,0-5 0,2-7 666,-3 12-419,0 1 0,0-1 1,1 0-1,0 0 0,-1 0 0,1 1 0,0-1 1,0 0-1,1 1 0,1-4 0,-3 6-171,0 0 0,0 0-1,1 0 1,-1 0 0,0 0 0,0 0-1,0 0 1,1 0 0,-1 0-1,0 1 1,0-1 0,0 0 0,0 0-1,1 0 1,-1 0 0,0 0 0,0 0-1,0 1 1,0-1 0,1 0-1,-1 0 1,0 0 0,0 0 0,0 1-1,0-1 1,0 0 0,0 0-1,0 0 1,1 0 0,-1 1 0,0-1-1,0 0 1,0 0 0,0 1-1,0-1 1,0 0 0,0 0 0,0 0-1,0 1 1,0-1 0,0 0 0,0 0-1,0 0 1,0 1 0,-1-1-1,5 56 408,1 15-186,-4-64-414,0-1 0,0 0 0,1 1 0,0-1 0,0 0 0,1 0 0,-1 0 0,6 7 0,-7-12-203,0 1 0,0-1 0,1 1 1,-1-1-1,0 1 0,1-1 0,-1 0 0,1 0 1,0 0-1,-1 0 0,1 0 0,0 0 0,2 0 1,6 0-4610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274 310 6819,'0'0'2471,"-28"3"-1041,-88 10-313,109-12-1054,0 0 0,1 0 0,0 1 0,-1 0 0,1 0-1,0 1 1,0-1 0,0 2 0,0-1 0,1 0 0,-1 1-1,1 0 1,0 0 0,0 1 0,0-1 0,1 1 0,-1 0-1,1 1 1,-5 8 0,7-10-52,0 0 0,0 0 1,1 0-1,-1 0 0,1 1 0,0-1 0,0 0 1,1 1-1,-1-1 0,1 1 0,0-1 0,0 7 1,1-1-25,-1-9 7,0 1-1,1-1 0,-1 1 1,1-1-1,-1 0 1,1 1-1,0-1 0,0 0 1,-1 1-1,1-1 0,0 0 1,0 0-1,0 0 1,0 0-1,1 0 0,-1 0 1,0 0-1,0 0 0,1-1 1,-1 1-1,0 0 1,1-1-1,-1 1 0,0-1 1,1 1-1,-1-1 0,1 0 1,-1 1-1,1-1 0,-1 0 1,3 0-1,60 2-658,-50-2 350,-4-1 43,0 0 0,-1-1-1,1 0 1,-1 0 0,1-1 0,-1 0 0,0-1 0,0 0 0,0-1-1,-1 0 1,1 0 0,-1 0 0,-1-1 0,1-1 0,6-6 0,-6 5 9,0 0 0,0 0 0,-1-1 1,-1 0-1,0 0 0,0-1 0,0 0 0,-1 0 1,-1 0-1,0 0 0,0-1 0,-1 0 1,3-14-1,-4 0 1069,-1 0 0,0 0 1,-2 0-1,-1 0 0,-1 0 1,-1 1-1,-2-1 0,-14-42 0,10 47 335,10 20-1125,0 0 0,0 0 0,0 0 0,-1 0 0,1 0 0,0 0 0,0 0 0,0 0 0,-1 0 0,1 0 0,0 0 0,0 0 0,0 0 0,-1 0 0,1 0 0,0 0 0,0 1 0,0-1 0,0 0 0,-1 0 0,1 0 0,0 0 0,0 0 0,0 0 0,0 0 0,-1 1 0,1-1 0,0 0 0,0 0 0,0 0 0,0 0 0,0 1 0,0-1 0,0 0 0,0 0 0,0 0 0,0 1 0,0-1 0,-1 0 0,1 0 0,0 0 0,0 1 0,0-1 0,0 0 0,1 0 0,-1 1 0,-4 41 204,2 26-129,2 270 21,2-322-236,0 0 0,1 1 1,0-1-1,2 0 0,0-1 0,7 17 0,-7-23-550,0 1 1,1-1-1,0 1 1,0-2-1,14 16 0,21 7-6022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86 2513,'0'0'7876,"-4"14"-7633,-5 15-195,-2 0 1,-1-1 0,-24 41-1,41-76-1654,88-143 1852,-84 133 161,-6 9-223,1 1 0,0 0 0,0 0 0,0 0 0,1 0 0,0 1-1,1 0 1,-1 0 0,1 0 0,8-5 0,-14 10-158,1 1 0,0 0 0,0 0-1,0-1 1,0 1 0,0 0 0,0 0 0,-1 0-1,1 0 1,0 0 0,0 0 0,0 0 0,0 0-1,0 0 1,0 1 0,0-1 0,-1 0 0,1 1-1,0-1 1,0 0 0,0 1 0,-1-1 0,1 1-1,0-1 1,0 1 0,-1 0 0,1-1 0,0 1-1,-1 0 1,1-1 0,-1 1 0,1 0 0,-1 0-1,1-1 1,-1 1 0,0 0 0,1 0 0,-1 0-1,0 0 1,0 0 0,1-1 0,-1 3 0,12 48 635,-11-40-596,23 100-204,-4-39-7643,-19-65 2883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4274,'0'0'5651,"60"-2"-5796,-31 2-783,-1 0-1249,-2 0-1377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89 6147,'0'0'5346,"36"9"-5010,-15 5 17,1 1-161,1 3-32,-1-7-144,-5 1-16,-2-5-112,-4-1-929,-5-2-1408</inkml:trace>
  <inkml:trace contextRef="#ctx0" brushRef="#br0" timeOffset="1">191 0 5523,'0'0'6963,"-49"58"-6947,25-23 96,-2 1 48,3-1 336,-3-2-224,5-5-176,6-8-96,9-7-32,6-7-976,12-6-9109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1105,'0'0'10716,"0"-4"-10561,43 146 640,-41-138-829,-1 1 0,1-1 0,0 0 0,0 0 0,1 0-1,-1 0 1,1 0 0,0 0 0,6 5 0,-8-8 11,0 0 0,0 0 0,0-1 0,0 1 0,0 0 0,1-1 0,-1 1 0,0 0 0,1-1 0,-1 1 0,0-1 0,1 0 0,-1 0 0,0 1-1,1-1 1,-1 0 0,1 0 0,-1 0 0,0 0 0,1-1 0,-1 1 0,1 0 0,-1 0 0,0-1 0,1 1 0,-1-1 0,0 1 0,0-1 0,1 0 0,-1 0 0,0 1 0,0-1 0,0 0 0,0 0 0,0 0 0,0 0 0,1-2 0,7-8-4,-1-1-1,0 0 1,-1-1 0,0 1 0,9-28 0,4-6 302,-7 15-91,-11 24-163,1-1-1,0 1 1,0-1 0,1 1-1,0 0 1,0 0 0,7-7-1,-11 14-91,0 0 0,0-1 0,1 1-1,-1 0 1,0 0 0,0 0 0,0 0 0,1 0 0,-1 0-1,0 0 1,0 0 0,1-1 0,-1 1 0,0 0-1,0 0 1,1 0 0,-1 0 0,0 0 0,0 0 0,0 0-1,1 0 1,-1 0 0,0 1 0,0-1 0,1 0 0,-1 0-1,0 0 1,0 0 0,0 0 0,1 0 0,-1 0-1,0 0 1,0 1 0,0-1 0,1 0 0,-1 0 0,0 0-1,0 0 1,0 1 0,0-1 0,0 0 0,1 0-1,-1 0 1,0 1 0,0-1 0,0 0 0,0 0 0,0 1-1,0-1 1,0 0 0,0 0 0,0 1 0,0-1 0,0 0-1,0 0 1,0 0 0,0 1 0,0-1 0,0 0-1,0 0 1,0 1 0,0-1 0,-1 0 0,2 22-2373,-2-18 2090,1 27-3044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8516,'0'0'3025,"8"-16"-2950,-3 7-66,7-15 14,1 1 0,2 1 0,19-25 0,-17 25-21,19-30 0,-2 1 392,-29 105 983,-3-33-1230,1-1 0,6 29 0,8-6-1204,-14-38 200,0 0 1,0 0-1,0-1 1,0 0-1,9 8 1,-8-9-2863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8900,'0'0'2593,"81"0"-2593,-55 0-144,-1 0-800,-7-1-2082,-8-3-3953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8580,'0'0'3108,"3"5"-2468,1 10-582,-2 1 0,0 0 0,-1-1 0,0 1 0,-3 24 0,1-2-672,2-37 603,-1 0 0,0-1 0,1 1 0,-1-1 0,0 1 0,1-1 0,-1 1 0,1-1 0,-1 1 0,1-1 0,-1 1 0,1-1 0,0 1 0,-1-1 0,1 0 1,-1 1-1,1-1 0,0 0 0,-1 0 0,1 0 0,0 1 0,-1-1 0,1 0 0,0 0 0,0 0 0,-1 0 0,1 0 0,0 0 0,1 0 0,28-1 156,-25 0-127,2 0 25,0 0 1,0-1-1,0 1 0,0-2 1,-1 1-1,9-5 0,26-8-4185,-33 13 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 9380,'0'0'1905,"0"5"-1942,-1 11 130,0 1 0,1-1 0,4 29 0,-4-40-103,1-1 0,0 1 0,0 0 0,0 0 0,1-1 1,0 1-1,0-1 0,0 0 0,0 1 0,1-1 0,-1 0 0,1 0 0,0-1 0,0 1 0,1-1 1,-1 1-1,1-1 0,5 3 0,-7-4-50,0-1 1,1 1-1,-1-1 1,1 0-1,0 0 1,-1 0-1,1 0 1,0 0-1,0-1 1,-1 0-1,1 1 1,0-1-1,0 0 1,0 0-1,0 0 1,-1-1-1,1 1 0,0-1 1,0 1-1,-1-1 1,1 0-1,0 0 1,-1 0-1,1 0 1,-1-1-1,1 1 1,-1-1-1,0 0 1,1 1-1,-1-1 1,0 0-1,0 0 1,-1 0-1,1-1 1,0 1-1,-1 0 1,3-4-1,1-3 170,-1 0 0,1 0 0,-2 0 0,1-1-1,-1 1 1,-1-1 0,1 0 0,-2 1 0,2-14 0,-3-55 1677,0 45-6333,0 40-595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10005,'0'0'3105,"-1"8"-3092,-15 209-130,16-217 114,1 1-1,-1 0 1,1-1-1,-1 1 1,0-1 0,1 1-1,-1 0 1,1-1 0,-1 0-1,1 1 1,0-1 0,-1 1-1,1-1 1,-1 0-1,1 1 1,0-1 0,-1 0-1,1 1 1,0-1 0,-1 0-1,1 0 1,0 0-1,0 0 1,-1 0 0,1 0-1,0 0 1,-1 0 0,1 0-1,1 0 1,30-1 38,-24 1-12,0-1-68,1-1-1,-1 0 0,1-1 0,-1 1 1,0-1-1,0-1 0,0 0 0,0 0 1,11-8-1,-10 5-1014,0 1 1,-1-1-1,16-16 1,-17 11-2393,-6 0-1364</inkml:trace>
  <inkml:trace contextRef="#ctx0" brushRef="#br0" timeOffset="1">11 110 2465,'0'0'8532,"117"-23"-8516,-91 13-16,-5 3-272,-6-3-705,-6 0-671,-7 3-1906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8436,'0'0'3858,"129"-21"-3746,-97 19-112,-4-2-32,-9 4-881,-6 0-2448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0 831 4274,'0'0'1345,"31"-23"-4405,-31 23 3060,131-104-838,-124 98 844,0 0 0,0-1 1,-1 0-1,0 0 0,-1-1 1,1 0-1,-1 0 0,-1 0 1,1 0-1,-2-1 0,1 1 1,-1-1-1,0 0 0,1-12 0,1 2 119,7-31 1218,-3-1 1,4-80 0,-10-105 4253,-3 150-3143,0 86-2425,-1 0 0,1 0 0,0 0 0,0-1 0,-1 1 0,1 0 0,0 0 0,0 0 0,-1 0 0,1 0 0,0 0 0,-1 0 0,1 0 0,0 0 0,0 0 0,-1 0 0,1 0 0,0 0 0,0 0 0,-1 0 0,1 0 0,0 0 0,-1 0 0,1 0 0,0 0 0,0 0 0,-1 0 0,1 1 0,0-1 0,0 0 0,-1 0 0,1 0 0,0 1 0,0-1 0,0 0 0,-1 0 0,1 1 0,-2 2-7,-1 1-1,1 0 1,0 0-1,0 1 0,0-1 1,1 0-1,-1 0 1,1 1-1,0-1 1,0 10-1,-3 3 47,-4 32 42,-5 98-1,13 56-53,2-84-40,-2-118-20,0 23-39,1-1 0,0 0 0,7 31 0,-6-48-67,0 0 1,0 0-1,0 0 0,0 0 0,1-1 0,0 1 0,6 8 0,-7-11-17,0-1 1,0 0-1,0 0 0,1 0 0,-1 0 1,0 0-1,1 0 0,0-1 1,-1 1-1,1-1 0,0 0 0,0 0 1,-1 0-1,1 0 0,0 0 0,6 0 1,-6 0-59,1-1 1,0 0-1,0 0 1,0-1 0,-1 1-1,1-1 1,0 0-1,0 0 1,-1 0-1,1 0 1,-1-1 0,1 1-1,-1-1 1,5-3-1,-2 0-157,0 0-1,-1 0 1,1 0-1,-1-1 1,0 1-1,7-13 1,0-2-148,-1-1 0,-1 1 0,11-39 0,-2-8 1288,-9 32 1338,-6 26 3454,-5 54-5321,0-24-229,0-1-1,1 1 1,6 36-1,-5-54-46,0 1 1,1-1-1,-1 1 0,1-1 0,-1 1 0,1-1 1,0 0-1,1 0 0,-1 0 0,0 0 0,1 0 1,0 0-1,-1-1 0,1 1 0,0-1 0,1 0 1,-1 0-1,0 0 0,0 0 0,1 0 0,-1-1 0,1 0 1,0 1-1,3-1 0,-2 1-28,1-1 0,-1-1 0,0 1 0,0-1 0,0 0 0,1 0 0,-1 0 0,0-1 0,0 0 0,0 0 0,0 0 0,0-1 0,0 0 0,0 0 0,0 0 0,0 0 0,5-5 0,-2 1 37,-1-1 1,-1 0-1,1 0 0,-1 0 1,-1-1-1,1 0 1,-1 0-1,-1-1 0,0 1 1,0-1-1,0 0 1,-1 0-1,0 0 0,-1-1 1,0 1-1,-1 0 1,0-1-1,0 0 0,-1-13 1,0 20 24,0 1 0,-1-1 1,1 1-1,0-1 0,-1 1 0,0-1 1,1 1-1,-1 0 0,0-1 0,0 1 1,-1 0-1,1-1 0,0 1 0,-1 0 1,1 0-1,-1 0 0,0 0 0,0 1 0,1-1 1,-1 0-1,0 1 0,0-1 0,-1 1 1,1 0-1,0 0 0,0-1 0,-1 1 1,1 1-1,-1-1 0,-4-1 0,-7 0 94,0-1 0,-1 2-1,1 0 1,-20 2 0,16-1-158,16 0-69,-30 2-664,11 4-4613,11-3-1689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6515,'0'0'3986,"3"2"-3650,0 0-360,1 0-1,-1 0 1,1-1 0,-1 1-1,1-1 1,0 0 0,0 1-1,0-2 1,-1 1 0,1 0-1,0-1 1,0 0 0,0 0-1,0 0 1,0 0 0,0-1-1,0 1 1,-1-1 0,1 0-1,0 0 1,0-1 0,-1 1-1,5-3 1,-5 2-357,1 0 0,-1 0 0,1-1-1,-1 1 1,0-1 0,0 0 0,0 1 0,-1-1-1,1-1 1,-1 1 0,1 0 0,-1-1 0,0 1-1,0-1 1,-1 0 0,1 1 0,-1-1 0,0 0-1,0 0 1,0 0 0,0 0 0,-1 0 0,1-5 0,-2 7 507,1 1 0,0 0 0,0 0 0,-1 0 0,1-1 0,-1 1 0,1 0 0,-1 0 0,1 0 0,-1 0 1,0 0-1,1 0 0,-1 0 0,0 0 0,0 0 0,0 0 0,0 0 0,0 1 0,0-1 0,0 0 0,0 1 1,0-1-1,0 1 0,0-1 0,0 1 0,-1-1 0,1 1 0,0 0 0,0 0 0,0-1 0,-1 1 0,1 0 1,-2 0-1,-1 0 18,1 0 0,0 0 0,0 0 0,0 0 0,0 1 0,0-1 0,-1 1 0,1 0 0,0 0 0,0 0 0,1 0 1,-1 1-1,-5 2 0,4 0-12,0 1-1,0-1 1,0 1 0,1-1 0,0 1 0,0 0-1,0 1 1,1-1 0,-1 0 0,1 1 0,1-1-1,-1 1 1,0 5 0,0-2-40,0 0-1,1 0 1,1 0-1,-1 0 0,2 0 1,-1 1-1,4 15 1,-4-22-126,1-1 0,0 0 0,0 1 0,0-1 0,0 0 0,1 0 0,-1 0 0,1 0 0,-1 0 0,1 0 0,-1 0 1,1 0-1,0-1 0,0 1 0,0-1 0,0 1 0,0-1 0,0 0 0,1 0 0,-1 0 0,4 1 0,1 1-633,1-2 1,-1 1-1,1-1 1,0 0-1,13 0 1,11-1-2413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6467,'0'0'3009,"47"55"-2849,-23-37-128,-1-3 16,-3-3-48,-3-5-752,-2-5-1569,-7-2-2065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6339,'0'0'4306,"-40"34"-4274,18-11 80,-3 4 112,1 0 16,0-6 16,7-3-176,9-7-80,6-3-32,8-8-3297,22 0 784,6-10-449</inkml:trace>
  <inkml:trace contextRef="#ctx0" brushRef="#br0" timeOffset="1">163 1 6243,'117'17'3039,"-118"-17"-2934,0 1 0,0-1 1,0 0-1,0 0 0,0 1 1,0-1-1,1 1 0,-1-1 1,0 1-1,0-1 0,0 1 1,0-1-1,1 1 0,-1 0 1,0-1-1,1 1 0,-1 0 0,0 0 1,1-1-1,-1 1 0,0 2 1,-17 33 704,15-27-782,0 1-1,0-1 0,1 1 0,0 0 1,0 0-1,1 18 0,1-27-33,0 0-1,0 0 0,0-1 0,1 1 0,-1 0 1,0 0-1,1 0 0,-1 0 0,1 0 0,-1-1 1,1 1-1,-1 0 0,1 0 0,0-1 1,-1 1-1,1 0 0,0-1 0,0 1 0,-1 0 1,1-1-1,0 1 0,1 0 0,27 6-609,-19-7 121,0 0 0,0 0-1,18-3 1,-24 1 143,1 1-1,0-1 0,0 0 1,-1 0-1,1-1 0,-1 1 1,0-1-1,0 0 0,0 0 1,5-5-1,13-13-2958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77 1457,'0'0'9553,"-1"-16"-8795,-5-45 872,5 146-1277,3 102-2928,-2-184 2008,0 0 0,1 0 0,-1 0-1,1-1 1,0 1 0,0 0 0,0-1 0,2 5 0,1-2-3120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2977,'0'0'7884,"1"5"-7409,-2 15-430,1-10 80,0 0 0,0 1 0,3 19 0,-3-29-211,1 1 0,-1-1 0,0 1 0,1-1 0,-1 1 0,1-1 0,-1 1 0,1-1 0,0 1 0,0-1 0,0 0 0,-1 1 0,1-1 0,1 0 0,-1 0 0,0 0 0,0 1 0,0-1 0,0 0 0,1-1 0,-1 1 0,1 0 0,-1 0 0,0-1 0,1 1 0,-1 0 0,1-1 0,0 0 0,-1 1 0,1-1 0,2 0 1,-1 0-11,0-1 0,0 0 1,1 0-1,-2 0 1,1 0-1,0 0 1,0-1-1,0 1 1,0-1-1,-1 0 1,1 1-1,-1-1 1,0-1-1,1 1 1,-1 0-1,0-1 1,0 1-1,0-1 1,2-3-1,11-27 1335,-15 31-818,1-1 0,-1 1 0,1 0-1,-1 0 1,0-1 0,0 1-1,0 0 1,0 0 0,0-1-1,-2-3 1,8 24-316,-4-8-663,1-1 0,0 0 0,1 0 0,0-1 0,0 1 0,0-1 0,11 15 0,3-7-2999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95 241 7892,'0'0'3732,"-15"10"-3513,-46 34 10,60-43-218,-1 0-1,1 0 1,0 1-1,-1-1 1,1 0-1,0 0 1,0 1-1,0-1 1,0 1-1,0-1 1,0 1-1,0-1 1,1 1-1,-1 0 1,0-1-1,1 1 1,0 0-1,-1-1 1,1 1-1,0 0 1,0 0-1,0 0 1,0-1-1,0 1 1,0 0-1,1 2 1,0 5-9,-1-9-21,1 1 1,-1 0-1,1 0 1,-1-1 0,1 1-1,0 0 1,-1-1-1,1 1 1,0-1 0,0 1-1,-1-1 1,1 1-1,0-1 1,0 0 0,0 1-1,0-1 1,0 0-1,0 0 1,-1 1 0,1-1-1,0 0 1,0 0-1,0 0 1,0 0 0,0 0-1,0 0 1,1-1-1,31-2-444,-27 1 397,0 0 1,-1 0 0,1-1 0,0 0 0,-1 0 0,0-1 0,0 0 0,0 0 0,0 0-1,0 0 1,-1-1 0,0 1 0,0-1 0,0 0 0,-1 0 0,1-1 0,-1 1-1,3-8 1,-1 0 73,0 1 0,0-2 0,-1 1 0,-1 0 0,0-1 0,-1 1 0,1-20 0,-2 7 278,0 8 50,-1-1 0,0 0 0,-5-29 0,-1 32-410,0 21-1385,0 27-994,6 6-84,0 3-886</inkml:trace>
  <inkml:trace contextRef="#ctx0" brushRef="#br0" timeOffset="1">255 256 8644,'0'0'4034,"0"31"-3810,0-6-144,2 2-80,0-4-736,2-2-1329,3-9-1281,1-10-1840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0 912,'0'0'9589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6403,'0'0'3399,"2"8"-3642,7 81-736,-7-73-5896,-2-23 7277,1 0 0,0 0 0,0 1-1,1-1 1,0 1 0,0-1 0,0 1 0,1 0 0,0-1 0,0 1 0,1 1 0,0-1 0,0 0 0,0 1 0,0 0-1,8-7 1,-7 8-226,-1 0 0,1 0 0,0 0 0,1 1 0,-1 0 0,0 0 0,1 0 0,0 1 0,-1 0 0,1 0 0,0 0 0,0 0 0,0 1-1,1 0 1,-1 1 0,0-1 0,0 1 0,11 2 0,-16-2-170,0 0 0,0 1-1,0-1 1,0 1 0,0-1-1,0 1 1,0 0 0,-1-1 0,1 1-1,0 0 1,-1 0 0,1 0 0,0-1-1,-1 1 1,1 0 0,-1 0-1,1 0 1,-1 0 0,1 0 0,-1 0-1,0 0 1,0 0 0,1 0 0,-1 0-1,0 0 1,0 0 0,0 1-1,0 37-124,0-27 41,0 75-4263,0-77 1158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15 608,'0'0'14471,"-9"-4"-13951,6 2-494,0 1 0,-1-1 0,1 1 0,0 0 0,-1 0 0,1 1 0,-1-1 0,-6 0 0,8 1-23,0 1 0,0-1 0,-1 1 0,1-1-1,0 1 1,0 0 0,1 0 0,-1 0 0,0 0-1,0 0 1,0 1 0,1-1 0,-1 0 0,0 1 0,1-1-1,-1 1 1,1 0 0,0-1 0,0 1 0,-1 0-1,0 4 1,-1-1-21,1 0 0,-1 1 0,1-1 0,1 1-1,-1 0 1,1 0 0,0-1 0,0 1 0,1 0-1,0 10 1,0-15-37,1-1 0,-1 1 0,1 0-1,-1 0 1,1 0 0,-1 0 0,1-1 0,0 1-1,-1 0 1,1 0 0,0-1 0,0 1 0,-1-1-1,1 1 1,0-1 0,0 1 0,0-1 0,0 1-1,0-1 1,0 0 0,-1 1 0,1-1 0,0 0-1,0 0 1,0 0 0,0 0 0,0 0 0,0 0-1,0 0 1,0 0 0,0 0 0,0 0 0,1-1-1,3 1-57,0 0 0,-1-1 0,1 0 0,0 0 0,-1 0 0,6-2 0,-5-1 89,0 0-1,0 0 0,0 0 1,0-1-1,-1 0 0,0 1 0,0-2 1,0 1-1,4-8 0,5-15 4071,-12 97-3748,-4 122-10,0-157-407,-1 0 0,-1-1 0,-17 54 0,21-83 90,0-1 1,-1 1-1,1-1 1,-1 1 0,0-1-1,0 1 1,0-1-1,-1 0 1,1 0 0,-1 0-1,1 0 1,-1-1-1,0 1 1,0-1-1,0 1 1,-1-1 0,1 0-1,-1 0 1,1-1-1,-6 3 1,1-2-118,0 0 1,0-1-1,0 0 0,0-1 1,0 1-1,0-2 0,0 1 1,-15-3-1,20 2 168,0 0 0,0 1 0,0-1 0,0-1 0,1 1 0,-1 0 0,0-1 0,1 1 0,-1-1 0,1 0 0,-1 0 0,1 0-1,0 0 1,0 0 0,0 0 0,-3-4 0,2 1 72,0 0-1,0-1 0,1 1 0,-1-1 1,1 1-1,0-1 0,1 0 1,-2-7-1,2 5-5,0 0 0,0 0 0,1 0 0,0 0 1,0 0-1,1 0 0,0 0 0,1 0 0,-1 0 0,1 0 0,1 0 0,6-13 1,-1 8-64,1 1 1,1 0-1,0 1 1,0 0-1,1 1 1,17-13 0,78-47-4036,-80 54-1766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9204,'0'0'5192,"-8"6"-4418,3-3-772,1 0-1,0 0 1,0 0 0,0 0 0,0 1 0,1 0 0,-1 0 0,1 0 0,0 0 0,0 0 0,1 0 0,-1 1 0,1 0 0,0-1 0,0 1-1,0 0 1,-1 9 0,1-5-39,1 1 0,0-1 1,0 1-1,2 13 0,-1-21 8,0 0 1,0-1-1,0 1 1,1-1-1,-1 1 0,0-1 1,1 1-1,0-1 1,-1 1-1,1-1 1,0 1-1,-1-1 1,1 0-1,0 1 0,0-1 1,0 0-1,0 0 1,1 0-1,-1 0 1,0 0-1,0 0 1,1 0-1,-1 0 1,0 0-1,1-1 0,-1 1 1,1 0-1,-1-1 1,1 1-1,-1-1 1,1 0-1,-1 1 1,4-1-1,2 0-81,0 0 1,0 0-1,0-1 1,0 0-1,0 0 0,0-1 1,0 1-1,0-2 1,-1 1-1,1-1 0,9-5 1,-13 6 61,0 0 0,0 0 0,0-1 0,0 0 0,0 1 0,0-1 0,-1 0 0,1 0 0,-1 0 0,0-1 0,0 1 0,0 0 0,0-1 0,-1 0 0,1 1 0,-1-1-1,0 0 1,0 1 0,0-1 0,-1 0 0,1 0 0,-1-5 0,0 7 77,0 0-1,1 0 0,-1 1 1,-1-1-1,1 0 1,0 0-1,0 0 0,-1 1 1,1-1-1,-1 0 0,1 1 1,-1-1-1,0 0 1,1 1-1,-1-1 0,0 1 1,0-1-1,0 1 0,-1-1 1,1 1-1,0 0 0,-3-3 1,0 3 0,1-1 0,-1 1 0,0 0 1,0 0-1,0 1 0,0-1 0,0 1 0,0 0 1,-6 0-1,7 0-40,1 0-20,-1 0 0,1 0 0,-1 0 0,1 0 1,-1 0-1,1 1 0,-1-1 0,1 1 0,-3 0 1,4 0-135,0 0 0,1 0-1,-1-1 1,0 1 0,1 0 0,-1 0 0,1 0 0,-1 0 0,1 0 0,-1 0 0,1 0 0,0 0 0,-1 0 0,1 0 0,0 0 0,0 0 0,0 0 0,0 0 0,0 0 0,0 0 0,0 0 0,0 0 0,0 0 0,1 1 0,1 8-3178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12902,'0'0'1889,"217"-12"-6035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10165,'0'0'4858,"0"4"-4797,0 6-102,0 0-1,1-1 0,0 1 1,0 0-1,1-1 1,6 19-1,-6-25-92,-1 0-1,0 0 1,1 0 0,0-1-1,-1 1 1,1 0 0,0-1-1,0 0 1,1 1 0,-1-1-1,0 0 1,1 0 0,-1-1-1,1 1 1,0 0 0,-1-1-1,1 1 1,0-1 0,0 0-1,0 0 1,0 0 0,0-1-1,0 1 1,1-1 0,-1 1-1,0-1 1,3 0 0,-2-1 98,-1 1 1,1-1 0,0 0-1,-1 0 1,0 0-1,1 0 1,-1-1 0,0 1-1,1-1 1,-1 0-1,0 0 1,0 0 0,0-1-1,-1 1 1,1-1-1,-1 1 1,1-1 0,-1 0-1,0 0 1,0 0-1,0 0 1,0 0 0,-1 0-1,1-1 1,-1 1-1,1-4 1,5-12 728,-1 0-1,-2 0 1,5-26 0,-9 43-579,0 4 346,1 13-239,0 0 0,5 24 1,-5-33-660,1 0 1,0-1 0,0 1 0,1 0 0,3 6 0,-5-10 70,0 0-1,1 0 1,-1-1 0,0 1 0,1 0-1,-1-1 1,1 0 0,0 1 0,-1-1-1,1 0 1,0 0 0,0 1-1,0-1 1,0-1 0,0 1 0,2 1-1,12-1-4354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4114,'0'0'10274,"0"-5"-9815,0-4-297,0 11-6,0 26 118,0 48-20,0-59-238,-1 3-15,1 1 1,1-1 0,0 0 0,2 1 0,0-1 0,12 36 0,-15-54-72,1-1 1,0 1-1,0 0 1,0-1-1,0 1 0,0-1 1,0 1-1,0-1 1,0 0-1,1 1 1,-1-1-1,0 0 1,1 0-1,-1 0 0,1 0 1,-1 0-1,1 0 1,0 0-1,-1-1 1,1 1-1,0-1 0,0 1 1,-1-1-1,1 1 1,0-1-1,0 0 1,0 0-1,0 0 1,-1 0-1,1 0 0,0-1 1,2 1-1,-1-1-383,1 0 0,-1 0-1,0-1 1,1 1 0,-1-1 0,0 0-1,0 0 1,0 0 0,0 0-1,0 0 1,-1 0 0,1-1 0,-1 1-1,5-6 1,7-17-4701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8452,'0'0'3025,"49"39"-3489,-6-39-224,0-2-769,-5-13-1280,-6-5-929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52 3265,'0'0'9306,"-3"-10"-8148,-10-31-134,10 56 668,1 17-1372,0 38 315,1-30-520,0 0-1,11 76 1,-10-114-164,0-1 1,1 1-1,-1-1 0,0 1 0,1-1 0,-1 1 1,1-1-1,-1 1 0,1-1 0,0 0 0,0 1 0,0-1 1,-1 0-1,1 1 0,0-1 0,1 0 0,-1 0 1,0 0-1,0 0 0,0 0 0,1 0 0,1 1 1,-2-2-5,1 0 0,0 0 0,-1 1 0,1-1 0,0 0 0,-1 0 0,1-1 0,0 1 0,0 0 0,-1-1 1,1 1-1,-1 0 0,1-1 0,0 0 0,-1 1 0,3-3 0,5-3-39,0 0-1,-1 0 1,0-1-1,0 0 0,7-10 1,17-25-11,-24 31 147,1-1 1,0 1-1,12-11 1,-21 22-11,1 0 1,-1 1-1,0-1 1,1 1-1,-1-1 1,1 0-1,-1 1 1,0-1 0,1 1-1,-1-1 1,0 1-1,1-1 1,-1 1-1,0-1 1,0 1-1,0 0 1,1-1-1,-1 1 1,0-1 0,0 1-1,0-1 1,0 1-1,0 0 1,0-1-1,0 1 1,0-1-1,0 1 1,-1 1-1,3 25 176,-2-25-151,1 12-11,0 0 0,0-1 1,2 1-1,3 15 1,-5-27-130,0 1 0,0-1 1,0 0-1,0 0 0,0 1 1,0-1-1,0 0 0,1 0 1,-1 0-1,1-1 0,0 1 1,-1 0-1,1 0 0,2 1 1,-2-3-88,0 1 1,-1-1-1,1 1 1,-1-1-1,1 1 1,-1-1 0,1 0-1,0 0 1,-1 0-1,1 0 1,-1 0-1,1-1 1,0 1-1,-1 0 1,1-1-1,-1 1 1,1-1-1,-1 1 1,1-1 0,-1 0-1,1 0 1,-1 1-1,0-1 1,2-2-1,17-18-4450</inkml:trace>
  <inkml:trace contextRef="#ctx0" brushRef="#br0" timeOffset="1">284 13 11333,'0'0'3330,"-17"33"-8693,36-8-1248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11093,'0'0'2991,"6"-1"-2831,1-2-222,-1 0 0,1 0 0,-1-1 0,1 0 0,-1 0-1,8-7 1,-11 9 26,-1 0 0,0 0 0,0 1 0,0-2 0,0 1 0,0 0 0,0 0 0,-1-1 0,1 1-1,-1-1 1,0 1 0,0-1 0,0 1 0,0-1 0,0 0 0,0 0 0,-1 0 0,1 1 0,-1-1 0,0 0-1,0 0 1,0-5 0,-3 7 89,-1 0 1,1 1-1,0-1 0,-1 1 0,1 0 0,0-1 0,-1 1 0,1 1 0,0-1 0,-4 1 1,4 0-43,1-1 1,0 1-1,-1 0 1,1 0-1,0 0 1,0 0-1,-1 0 1,1 0-1,0 0 1,0 1-1,0-1 1,1 1-1,-1 0 1,0 0-1,1-1 1,-1 1-1,1 0 1,-1 0-1,1 0 1,0 0-1,0 1 1,0-1-1,-1 3 1,-1 2-4,1 1 1,1-1-1,-1 1 1,1-1 0,1 1-1,-1 8 1,2-14-40,-1-1-1,1 0 1,-1 0 0,1 0 0,-1 0 0,1 0-1,0 0 1,0 0 0,0 0 0,0 0 0,0 0-1,-1 0 1,2 0 0,-1 0 0,0-1 0,0 1-1,0 0 1,0-1 0,0 1 0,0-1 0,1 1 0,-1-1-1,0 0 1,1 1 0,-1-1 0,0 0 0,0 0-1,1 0 1,-1 0 0,0 0 0,3-1 0,44-2-1450,-42 0 1388,0 1 0,0-1 0,-1 0-1,1-1 1,-1 1 0,1-1 0,-1 0-1,0 0 1,-1-1 0,1 0 0,-1 1-1,0-2 1,5-6 0,-3 3 663,0-1 0,0 1 0,-1-1 0,-1 0 0,1 0 0,-2 0 0,4-14 0,-9 50 27,1-1 0,2 1 0,7 50 0,-1-15-928,-7-61 304,0 0-1,0 0 1,0 0 0,0 0-1,0 0 1,0 0 0,0 0-1,0-1 1,0 1 0,1 0-1,-1 0 1,0 0 0,0 0-1,0 0 1,0 0 0,0 0 0,0 0-1,0 0 1,0 0 0,0 0-1,1 0 1,-1 0 0,0 0-1,0 0 1,0 0 0,0 0-1,0 0 1,0 0 0,0 0-1,0 0 1,0 0 0,1 1-1,-1-1 1,0 0 0,0 0-1,0 0 1,0 0 0,0 0-1,0 0 1,0 0 0,0 0-1,0 0 1,0 0 0,0 0-1,0 0 1,0 1 0,0-1 0,1 0-1,-1 0 1,0 0 0,0 0-1,0 0 1,8-18-421,11-39 663,-13 40-399,-3 6 76,1 0-1,1 0 0,0 1 1,0 0-1,1 0 0,9-11 1,-13 18-259,1-1 1,0 1-1,0 0 1,1 0-1,-1 1 0,1-1 1,-1 1-1,1-1 1,0 1-1,0 0 1,0 0-1,0 1 0,0-1 1,0 1-1,1 0 1,-1 0-1,0 1 1,0-1-1,5 1 0,-1 0-4200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11445,'0'0'1329,"0"7"-1244,2 169 1817,0-206-984,0-20-827,-3 49-116,-1 1 1,1-1-1,-1 1 0,0 0 1,1-1-1,-1 1 0,0 0 0,1 0 1,-1 0-1,0 0 0,-2 1 1,2-1 2,-2 1 16,1 0 0,-1 0 0,0 0 0,1 1 0,-1-1 0,1 1 0,0 0 0,-1 0 0,1 0 0,0 0 0,0 1 0,0-1 0,0 1 0,1 0-1,-1 0 1,1 0 0,-3 5 0,3-6-1,0 1 0,0-1-1,1 1 1,-1 0 0,1 0-1,0 0 1,0-1 0,0 1-1,0 1 1,0-1 0,1 0-1,-1 0 1,1 0 0,0 0 0,0 0-1,0 0 1,0 0 0,0 0-1,1 1 1,0-1 0,-1 0-1,3 5 1,-1-6 2,-1 0-1,1-1 1,-1 1-1,1-1 1,0 1 0,0-1-1,-1 0 1,1 0 0,0 0-1,0 0 1,0 0-1,0 0 1,0 0 0,1-1-1,-1 1 1,0-1 0,4 1-1,45 2 152,-35-3-38,-15 1-100,5-1 19,1 0 1,-1 0-1,1 1 0,-1 0 1,0 1-1,9 2 0,-14-4-12,0 1-1,0 0 1,0-1-1,1 1 1,-1 0-1,0 0 1,0 0-1,0 0 1,0 0-1,0 0 1,-1 0-1,1 0 1,0 0-1,0 1 1,-1-1-1,1 0 1,-1 0-1,1 1 1,-1-1-1,1 0 0,-1 1 1,0-1-1,0 0 1,0 1-1,0-1 1,0 1-1,0-1 1,0 0-1,0 1 1,0-1-1,0 1 1,-1-1-1,1 0 1,-1 0-1,0 2 1,-1 2 10,0-1 0,0 0 0,-1 0 0,1 0 0,-1 0 0,0-1 0,0 1 0,0-1 0,-1 0 0,1 0 1,-1 0-1,-7 5 0,-55 29-841,52-31 284,-20 10-5858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0 256,'0'0'6488,"0"6"-5428,-2 29-194,-6 33-1,3-32-449,0 39 0,5-62-239,0-10-142,-1 1 0,1 0 0,0 0 0,1 0 0,-1 0 0,1 0 0,0-1 0,2 8 0,-2-10-32,0 0 0,0 1 0,0-1 0,0 0 1,1 0-1,-1 0 0,0 0 0,1 0 0,-1 0 1,1 0-1,-1-1 0,1 1 0,-1-1 1,1 1-1,0-1 0,-1 1 0,1-1 0,0 0 1,-1 0-1,1 0 0,0 0 0,-1 0 0,4 0 1,8 0-245,0 0 1,-1-1 0,1-1 0,20-4 0,-27 4-278,0 0 1,0-1 0,-1 1 0,1-1 0,-1 0 0,0-1 0,0 1 0,0-1 0,0 0 0,-1 0 0,7-8 0,-3 0-1941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33 0 3330</inkml:trace>
  <inkml:trace contextRef="#ctx0" brushRef="#br0" timeOffset="1">33 0 3330,'-33'163'1616,"46"-163"-1184,10 0 145,-1 0-129,4 0-400,-3-8 0,0-1-48,-4 0-96,-3 0-1393,-9 1-1328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6771,'0'0'3778,"113"-35"-3778,-81 29-1025,-2 0-1536,-14 6-3153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3682,'0'0'3911,"0"6"-3458,0 217 2963,0-71-6383,0-142-582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3121,'0'0'8858,"0"-10"-7735,-3-55 745,3 74-970,-1 24-694,1 1 0,9 58 0,-8-86-211,23 79-11,-22-78-51,1 0-1,0 0 1,0 0-1,1 0 0,-1 0 1,2-1-1,-1 0 0,10 11 1,-13-16 30,0 0 1,0 0 0,1 0 0,-1 0 0,0 0 0,0 0-1,1 0 1,-1 0 0,1 0 0,-1-1 0,0 1 0,1-1-1,-1 1 1,1-1 0,0 1 0,-1-1 0,1 0-1,-1 0 1,1 0 0,-1 0 0,1 0 0,0 0 0,-1 0-1,1 0 1,-1-1 0,1 1 0,-1-1 0,1 1 0,-1-1-1,1 0 1,-1 1 0,1-1 0,-1 0 0,0 0 0,0 0-1,1 0 1,-1 0 0,0 0 0,0 0 0,2-3 0,3-4 15,-1-1 1,1 1 0,-2-1 0,1-1-1,3-9 1,-6 13 32,14-34-224,-3 1 1,-1-2 0,12-72-1,-24 112 41,0-1 0,0 1-1,0-1 1,0 0 0,1 1 0,-1-1-1,1 1 1,-1-1 0,1 1 0,0-1-1,0 1 1,-1-1 0,3-1 0,-2 3-21,-1 0 0,1 0 1,-1 0-1,1 0 1,0 0-1,-1 0 0,1 0 1,0 0-1,-1 0 1,1 0-1,-1 0 0,1 0 1,0 0-1,-1 1 1,1-1-1,-1 0 0,1 0 1,0 1-1,-1-1 1,1 0-1,-1 1 0,1-1 1,-1 1-1,0-1 1,1 1-1,-1-1 0,1 1 1,-1-1-1,0 1 1,1-1-1,-1 1 0,0-1 1,0 1-1,1 1 1,11 17-3396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 2161,'0'0'4469,"-13"0"-3962,3 0-367,7 0-97,0-1 1,-1 1 0,1 0-1,0 0 1,0 0 0,-1 0-1,1 1 1,0-1 0,0 1-1,0 0 1,0 0 0,0 0-1,0 1 1,0-1 0,0 0-1,0 1 1,0 0 0,1 0-1,-1 0 1,1 0 0,-1 0-1,-3 5 1,-3 5 222,0 2-1,1-1 1,1 1 0,0 0-1,0 1 1,2 0 0,-1 0-1,2 0 1,0 0 0,1 1-1,1-1 1,0 1 0,1 30-1,1-32-262,0-9-8,0 0 0,0 0 0,0 0 0,0 0 0,1 0 0,0 0 0,2 7 1,-2-10-2,0-1 0,0 0 0,0 1 0,0-1 0,0 0 0,0 1 1,0-1-1,0 0 0,1 0 0,-1 0 0,0 0 0,1 0 1,-1 0-1,1 0 0,-1-1 0,1 1 0,-1 0 0,1-1 1,0 0-1,-1 1 0,1-1 0,0 0 0,-1 0 0,1 1 1,0-1-1,-1-1 0,3 1 0,5 0-204,-2 0 50,0 0 1,0 0-1,0-1 0,11-2 0,-15 3 129,-1-1 1,1-1 0,-1 1-1,0 0 1,1 0 0,-1-1 0,0 1-1,0-1 1,0 0 0,0 0-1,0 0 1,0 0 0,0 0 0,-1 0-1,2-3 1,-2 3 6,6-8 45,0 0 0,0 0-1,9-10 1,-16 21 2,0-1 1,0 0-1,0 0 1,0 0-1,0 0 1,0 0-1,0 0 1,0 1-1,0-1 1,0 0-1,0 0 1,0 0-1,0 0 1,0 0-1,0 0 1,0 0-1,0 1 1,0-1-1,0 0 0,0 0 1,0 0-1,0 0 1,0 0-1,1 0 1,-1 0-1,0 1 1,0-1-1,0 0 1,0 0-1,0 0 1,0 0-1,0 0 1,0 0-1,0 0 1,1 0-1,-1 0 1,0 0-1,0 0 1,0 0-1,0 0 1,0 0-1,0 0 1,1 0-1,-1 0 1,0 0-1,0 0 1,0 0-1,0 0 1,0 0-1,0 0 1,0 0-1,1 0 1,-1 0-1,0 0 1,0 0-1,0 0 0,0 0 1,0 0-1,0 0 1,1 0-1,-1 209-127,0-207-1246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6243,'0'0'3345,"101"-41"-3345,-72 30-64,-3 2-944,-7 3-2210,-6 6-975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2513,'0'0'3874,"20"0"-3557,155 0-157,-69 0-859,-110 0-445,-23 0-606,-13 0-1409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2865,'0'0'2047,"-9"17"-1581,-28 54 76,26-42 139,11-18-390,2-3-76,0-7-177,1 0 0,-1 0 0,0 0 0,1 0 0,-1-1 0,1 1 0,-1-1 0,1 1 0,0-1 0,-1 0 0,1 0 0,2 0 0,-4 0-28,1 0 15,10-1 78,1 2 0,0 0 0,23 4 0,-34-5-93,0 1-1,1 0 0,-1-1 1,0 1-1,1 0 1,-1 0-1,0 0 0,0 0 1,0 0-1,0 1 0,0-1 1,0 1-1,-1-1 0,1 1 1,0 0-1,-1-1 0,1 1 1,-1 0-1,1 0 1,-1 0-1,0 0 0,0 1 1,0-1-1,0 0 0,-1 0 1,1 1-1,0 2 0,0-2 16,-1 0 0,0 0 0,1 0 0,-1 0-1,-1 1 1,1-1 0,0 0 0,-1 0-1,1 0 1,-1 0 0,0 0 0,0 0 0,0 0-1,-1-1 1,1 1 0,-1 0 0,1-1-1,-1 1 1,-4 4 0,0-2-5,1-1 1,-1 0-1,-1 0 1,1-1-1,0 0 1,-1 0-1,-12 4 0,5-2-90,-38 11 194,49-15-268,-1 0-1,1-1 1,-1 1-1,0-1 1,1 0-1,-1 0 1,1 0-1,-1-1 1,0 1-1,1-1 1,-1 0-1,-3-1 1,-3-10-2327,3-12-650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0 1 3410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3410,'-31'43'2657,"31"-42"-2634,-1-1 0,1 0 0,0 0 1,0 1-1,0-1 0,0 0 0,0 0 0,0 1 0,0-1 1,0 0-1,0 0 0,0 1 0,0-1 0,0 0 1,0 0-1,0 1 0,0-1 0,0 0 0,0 0 1,0 1-1,0-1 0,0 0 0,0 0 0,0 1 1,1-1-1,-1 0 0,0 0 0,0 0 0,0 1 0,0-1 1,1 0-1,-1 0 0,0 0 0,0 0 0,0 1 1,1-1-1,-1 0 0,0 0 0,0 0 0,1 0 1,-1 0-1,0 0 0,0 0 0,1 1 0,-1-1 0,0 0 1,0 0-1,1 0 0,-1 0 0,0 0 0,0 0 1,1 0-1,-1 0 0,1-1 0,17 1 487,-15 0-318,150 0 367,-47 0-2428,-108 2 2896,-3 1-856,1 1-1,-1 0 1,1 0 0,0 0 0,0 0 0,0 1-1,1 0 1,0-1 0,0 1 0,0 0-1,0 1 1,1-1 0,0 1 0,0-1-1,-2 11 1,1 5-41,0 0 0,2 1 0,0 22-1,1-39-139,1-3-10,-1 0 0,0 0 0,1 0 0,0 0 0,-1 0 0,1 0 0,0 0 0,0-1 0,0 1 0,0 0 0,0-1 0,0 1 0,1 0 0,-1-1 0,0 0 0,1 1 0,0-1 0,-1 0 0,1 0 0,-1 0 0,1 0 0,0 0 0,0 0 0,0 0 0,0 0 0,-1-1 0,1 1 0,0-1 0,0 0 0,0 1 0,4-1 0,1 1-47,1 0-1,-1-1 1,1 0 0,0 0-1,-1-1 1,1 0 0,11-3-1,-16 3 75,0-1-1,0 1 1,0-1-1,0 0 0,-1 0 1,1 0-1,-1 0 1,1-1-1,-1 1 1,0-1-1,0 1 1,0-1-1,0 0 1,0 0-1,-1 0 1,1 0-1,-1 0 1,2-6-1,0 0 12,-1 0 0,1 0 1,-2 0-1,1-1 0,-1-13 0,-1 20-13,1-6 18,-1 0 0,0-1 0,-1 1 0,0 0 0,-1 0 0,-5-19 0,6 26 9,-1-1 0,0 0 0,1 0 0,-1 1 0,-1-1 0,1 1-1,0-1 1,-1 1 0,1 0 0,-1 0 0,1 0 0,-1 0 0,0 1 0,0-1-1,0 1 1,0 0 0,0-1 0,0 1 0,-1 1 0,1-1 0,0 0 0,0 1-1,-6-1 1,-27 2 304,7 0-1011,10-4-3185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13 176,'0'0'2660,"-17"-3"4397,81 5-6421,23-1-723,-31-5-3146,-49 1 482,-6-2-1195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1 784,'0'0'7484,"-5"0"-6972,4 0-467,-1 0 0,0 1 0,1-1 0,-1 1 0,0-1-1,1 1 1,-1 0 0,0-1 0,1 1 0,-1 0 0,1 0 0,0 0 0,-1 0 0,1 1 0,0-1 0,-1 0-1,1 1 1,0-1 0,0 0 0,0 1 0,0-1 0,1 1 0,-1 0 0,0-1 0,1 1 0,-1 0-1,1-1 1,-1 1 0,1 0 0,0-1 0,-1 3 0,-1 11 214,0-1 1,1 29-1,1-37-286,1-2 38,-1-1 1,0 0-1,1 0 1,0 0-1,-1 0 1,1 0 0,0 0-1,1 0 1,-1 0-1,0-1 1,1 1-1,0 0 1,0-1-1,-1 1 1,4 2-1,41 34 94,-36-33-78,-1 2-1,0-1 0,8 9 1,-15-14-19,-1-1 0,0 0 0,0 1 0,0-1 0,1 1 0,-1-1 0,-1 1 0,1 0 0,0 0 0,0-1 0,-1 1 0,1 0 0,-1 0 0,1 0 0,-1-1 0,0 1 1,0 0-1,0 0 0,0 0 0,0 0 0,0 3 0,-1-2 0,-1-1 1,1 0 0,0 0-1,0 0 1,-1 0-1,1 0 1,-1 0 0,0 0-1,1 0 1,-1-1-1,0 1 1,0-1 0,0 1-1,-3 1 1,-7 3-246,1-1 0,-1 0 0,0-1 0,0-1 0,-15 3 0,16-3-531,0-2-1,0 1 0,0-2 1,0 1-1,0-2 0,-1 1 1,-12-4-1,0-8-2465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3057,'0'0'7652,"27"-15"-7265,86-43-131,-109 56-247,0 0 1,0 0-1,0 0 1,0 0-1,0 1 1,1-1-1,-1 1 1,1 0-1,-1 1 0,1-1 1,-1 1-1,1 0 1,8 0-1,1 2-2,164-2-3302,-177 1 3397,0 0 1,-1 1-1,1-1 1,-1 1-1,1-1 1,-1 1 0,1-1-1,-1 1 1,0-1-1,0 1 1,0-1-1,0 1 1,0-1-1,0 1 1,0-1-1,-1 3 1,1 2 315,-1 3-198,0 0 1,-1 0 0,0 0-1,-3 11 1,-6 28-9,10-38-181,2 23-36,-1-32 4,1 1 1,-1-1-1,1 0 1,-1 0-1,1 0 1,0 1-1,-1-1 1,1 0 0,0 0-1,0 0 1,0 0-1,0 0 1,0 0-1,0-1 1,0 1-1,1 0 1,-1 0-1,0-1 1,0 1-1,3 0 1,18 6 131,43 8-1,-19-5-76,-45-9-54,1-1-1,-1 0 1,0 1 0,0-1 0,0 1 0,0-1-1,0 1 1,0-1 0,0 1 0,0 0 0,0 0-1,-1-1 1,1 1 0,0 0 0,0 0 0,-1 0-1,1 0 1,0 0 0,-1 0 0,1 0-1,-1 0 1,1 0 0,-1 0 0,0 0 0,1 0-1,-1 0 1,0 0 0,0 1 0,0-1 0,0 0-1,0 2 1,0-1 8,0 0 0,-1 0 0,1 0-1,-1 0 1,1 0 0,-1 0 0,0 0 0,0 0-1,0 0 1,0 0 0,0 0 0,0-1-1,0 1 1,0-1 0,-1 1 0,1-1 0,-1 1-1,-1 1 1,-8 4-113,0 0 0,0-1 0,-1 0 1,1-1-1,-18 6 0,19-9-896,1 1 0,-1-2 0,0 1 0,-16 0 0,10-2-3092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6963,'0'0'5155,"45"-50"-5107,-19 41 32,10-8-80,3-4-128,-1-5-897,1 0-1504,-6-9-3938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5923,'0'0'5714,"0"-6"-5634,0 41 176,3 9 129,0 3-321,1 2-32,-1-5-32,0-6-657,0-18-2352</inkml:trace>
  <inkml:trace contextRef="#ctx0" brushRef="#br0" timeOffset="1">62 0 7619,'0'0'0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8233 2 256,'0'0'5576,"-8"0"-554,-29-1-5087,-134 30 99,36-5-479,-242 20-56,-155 24 1280,-204 40-479,527-80-211,-502 36 1835,476-48-1836,-145 29-30,189-19-10,-1038 103 273,498-56-215,454-41 213,-510 128 0,722-142-298,-275 83 111,7 27-93,208-70-58,-371 163 105,486-216-92,-11 3-41,1 0 1,-1-1-1,-34 7 1,55-14 27,0 0 1,0 0-1,0-1 1,1 1-1,-1 0 1,0 0-1,0 0 1,0 0-1,0 0 1,0 0-1,0 0 1,0 0-1,0 0 1,0 0 0,0 0-1,0 0 1,0 0-1,0-1 1,0 1-1,0 0 1,0 0-1,0 0 1,0 0-1,0 0 1,0 0-1,0 0 1,0 0 0,0 0-1,0 0 1,0 0-1,0-1 1,0 1-1,0 0 1,0 0-1,0 0 1,0 0-1,0 0 1,0 0-1,0 0 1,0 0-1,0 0 1,-1 0 0,1 0-1,0 0 1,0 0-1,0 0 1,0-1-1,0 1 1,0 0-1,0 0 1,0 0-1,0 0 1,0 0-1,0 0 1,-1 0-1,3-1-155,8-10-457,1 0 0,1 1 1,0 0-1,0 1 0,1 1 0,0 0 0,24-11 1,-27 13 20,75-36-4739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2913,'0'0'0,"-83"0"-2193,72 2 1921,1 4 272,-1 0 576,2-3 161,3-1-337,4-2-336,-2 0-64,-1 0-80,1 0-208,-5 0-561,3 0-159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0 224,'0'0'3660,"-8"2"-2483,-5 1-764,-36 10 2477,18-2 2659,62-7-5280,62 3-119,-65-6-261,1 1-1,-1 1 1,47 12-1,-74-15 109,0 0 0,0 0 0,-1 0 0,1 0 0,0 0 0,0 1 0,0-1 0,0 0 0,-1 1 0,1-1 0,0 0 0,0 1 0,-1-1 0,1 1 0,0-1 0,-1 1 0,1 0 0,-1-1 0,1 1 0,-1 0 0,1-1 0,-1 1 0,1 0 0,-1 0 0,1-1 0,-1 1 0,0 0 0,0 0 0,1 0 0,-1-1 0,0 1 0,0 0 0,0 0 0,0 0 0,0 0 0,0-1 0,0 1 0,0 0 0,0 0 0,0 0 0,0 0 0,-1-1 0,1 1 0,0 0 0,-1 0 0,1 0 0,-1-1 0,1 1 0,0 0 0,-1-1 0,0 1 0,1 0 0,-1-1 0,0 2 0,-3 2 36,-1 1-1,0 0 0,0-1 1,0 0-1,-8 6 1,-151 90 330,163-112-351,1 0 1,-1 0 0,2 0 0,2-17 0,4-4-186,-2 14-84,-2 0-1,0 0 0,0-21 0,-36 39-3215,8 3-94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 7075,'0'0'2855,"-1"21"-2522,-8 139 252,7-111-361,2-49-352,0-11-1380,1-6 1595,1 0-1,1 0 1,5-21-1,7-38 876,-15 55-502,-1 16-288,1 0-1,0 0 1,0 1-1,1-1 1,-1 0-1,1 1 1,2-9-1,-2 13-143,0-1-1,0 1 0,-1 0 1,1 0-1,0 0 0,0 0 1,-1 1-1,1-1 1,0 0-1,0 0 0,-1 0 1,1 1-1,0-1 0,-1 0 1,1 0-1,0 1 0,-1-1 1,1 1-1,-1-1 0,1 1 1,-1-1-1,1 1 0,-1-1 1,1 1-1,-1-1 0,1 1 1,0 0-1,6 8 116,-1-2-128,0 1 0,1-1 0,0-1 0,9 8 0,-14-13-123,0 1 1,1-1 0,-1 1-1,1-1 1,-1 0 0,1 0-1,0 0 1,-1 0 0,1-1 0,0 1-1,-1-1 1,1 1 0,0-1-1,0 0 1,0 0 0,-1-1-1,1 1 1,0 0 0,4-2-1,-2-2 88,0 0 0,0-1 0,0 1 0,0-1 0,-1 0-1,0 0 1,0-1 0,0 1 0,-1-1 0,4-8 0,3-2 54,-5 8 52,-4 6-7,0-1 0,1 0 0,-1 1 1,1-1-1,0 0 0,0 1 0,0 0 0,0 0 0,0-1 0,0 1 0,5-2 1,-5 11 744,0 21-314,0 0-396,1 0 1,11 48 0,-8-44-76,-6-26-310,1 0 1,0 1-1,1-1 0,-1 0 1,6 12-1,-7-18-34,1 1 0,0-1 1,-1 1-1,1-1 0,0 0 0,-1 1 1,1-1-1,0 0 0,-1 1 0,1-1 1,0 0-1,0 0 0,-1 1 0,1-1 1,0 0-1,0 0 0,0 0 0,-1 0 1,1 0-1,0 0 0,0 0 0,-1-1 1,1 1-1,0 0 0,0-1 0,12-2-4126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4082,'0'0'8132,"-19"90"-7764,15-55-176,2-4-112,0-1-64,2-1-16,0-7-144,0-9-801,0-5-1136,10-8-5906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6307,'0'0'6995,"-5"69"-6995,1-36-16,2-5 16,0-1-304,2-5-592,0-5-801,-2-8-384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7043,'0'0'3367,"3"2"-3212,4 3-67,-1 0 0,1 1 1,-1-1-1,0 2 0,0-1 0,-1 1 0,6 10 1,-4-8-669,0 0 1,0 0 0,1 0 0,14 12-1,-21-21 549,-1 1 0,0-1-1,1 0 1,-1 1-1,1-1 1,-1 0-1,1 0 1,-1 1-1,1-1 1,-1 0-1,1 0 1,-1 0-1,1 0 1,-1 0-1,1 0 1,-1 0-1,1 0 1,-1 0-1,1 0 1,-1 0-1,1 0 1,-1 0-1,1 0 1,-1 0-1,1 0 1,-1 0-1,0-1 1,1 1-1,-1 0 1,1-1-1,10-15-14,-1-32 975,-8 38-798,2-18 327,-4 21-435,0 0 1,1 1-1,0-1 1,1 0 0,-1 1-1,1 0 1,0-1 0,1 1-1,0 0 1,3-6 0,-5 11-250,0 1 0,0-1 0,1 1 1,-1 0-1,0-1 0,0 1 1,0 0-1,0 0 0,1 0 0,-1 0 1,0 0-1,0 0 0,1 0 1,-1 0-1,0 0 0,0 1 1,0-1-1,0 0 0,2 2 0,6 9-3172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5747,'0'0'5581,"2"2"-5357,5 8-108,0 0-1,-1 1 1,0-1 0,0 1-1,-2 0 1,7 20-1,10 21-76,-11-31-32,-8-14-44,1 0-1,0-1 1,0 1-1,0-1 1,1 0-1,0 0 1,0 0-1,9 9 1,-12-15 32,0 1 0,0-1 0,-1 1 0,1-1-1,0 1 1,0-1 0,-1 0 0,1 0 0,0 1 0,0-1 0,0 0 0,0 0 0,-1 0 0,1 0 0,0 0 0,0 0 0,0 0 0,0 0 0,0 0 0,-1 0 0,1-1 0,0 1 0,0 0 0,0-1 0,-1 1 0,1 0 0,0-1 0,0 1 0,-1-1 0,1 1 0,0-1 0,-1 1 0,1-1 0,-1 0 0,1 1 0,0-1 0,-1 0 0,0 1 0,2-3 0,13-33 546,-14 31-481,19-80 635,-16 60-589,16-47 0,-20 71-175,0 0 0,0 1 0,0-1 1,0 1-1,0-1 0,0 1 0,0-1 0,0 0 1,1 1-1,-1-1 0,0 1 0,0-1 0,1 1 1,-1-1-1,0 1 0,1-1 0,-1 1 0,0 0 1,1-1-1,-1 1 0,1-1 0,-1 1 0,1 0 1,-1-1-1,1 1 0,-1 0 0,1 0 0,-1-1 1,1 1-1,-1 0 0,1 0 0,-1 0 0,1 0 1,-1-1-1,1 1 0,0 0 0,-1 0 0,1 0 1,-1 0-1,1 1 0,0-1 0,-1 0 0,1 0 1,1 1-310,-1 0 1,0 1 0,0-1 0,1 0-1,-1 1 1,0-1 0,0 1 0,0-1-1,0 1 1,-1-1 0,1 1-1,0 1 1,8 22-3371</inkml:trace>
  <inkml:trace contextRef="#ctx0" brushRef="#br0" timeOffset="1">281 257 5923,'0'0'4647,"7"-9"-4340,5-7-164,0-1 1,-1-1-1,15-31 1,-18 29 39,-3 6-26,0 0 1,1 0-1,1 0 1,0 1-1,1 0 1,0 1-1,13-16 1,-21 27-140,1 1-1,-1-1 1,1 1 0,-1 0-1,1-1 1,-1 1 0,1-1-1,-1 1 1,1 0 0,-1-1-1,1 1 1,0 0 0,-1 0-1,1 0 1,-1-1 0,1 1-1,0 0 1,-1 0 0,1 0-1,0 0 1,-1 0 0,1 0 0,0 0-1,-1 0 1,1 0 0,0 1-1,-1-1 1,1 0 0,0 0-1,-1 0 1,1 1 0,-1-1-1,1 0 1,-1 1 0,1-1-1,-1 1 1,1-1 0,-1 0-1,1 1 1,-1-1 0,1 1-1,-1-1 1,0 1 0,1 0-1,-1-1 1,0 1 0,1-1 0,-1 1-1,0 0 1,0-1 0,0 1-1,1 0 1,-1-1 0,0 1-1,0 0 1,9 48 660,-8-37-647,3 13-58,28 138-1400,-32-161 1115,6 13-1207,2-9-4184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9300,'0'0'2481,"54"2"-2449,-29 2-32,1-4-480,0 0-736,-1 0-593,-1 0-1089,-5-6-1103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2369,'0'0'8564,"0"10"-7153,0 240-141,0-250-1279,1 1 1,-1-1-1,0 1 0,1-1 0,-1 1 0,1-1 0,-1 0 0,1 1 0,-1-1 1,1 0-1,-1 1 0,1-1 0,-1 0 0,1 1 0,-1-1 0,1 0 0,-1 0 1,1 0-1,0 0 0,-1 0 0,1 0 0,-1 1 0,1-1 0,-1 0 1,1-1-1,0 1 0,25 1 86,-17-1-78,150 8 590,-92-7-6444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1921,'0'0'2961,"-22"23"-2793,-66 70-208,85-91 41,1-1-1,0 1 1,1 0-1,-1 1 1,0-1-1,1 0 1,-1 0-1,1 1 1,-1-1-1,1 1 1,-1 4-1,2-7 3,0 0-1,0 0 0,1 1 0,-1-1 0,0 0 0,0 0 0,1 1 0,-1-1 0,0 0 1,1 0-1,-1 0 0,0 0 0,1 1 0,-1-1 0,0 0 0,1 0 0,-1 0 0,0 0 0,1 0 1,-1 0-1,1 0 0,-1 0 0,0 0 0,1 0 0,-1 0 0,0 0 0,1-1 0,-1 1 1,0 0-1,1 0 0,3-1 17,75 0-46,10 0-4,-81 2-9,1 0 1,0 0-1,-1 1 0,0 0 0,1 0 0,-1 1 1,14 6-1,-20-8-17,0 0-1,-1 0 1,1 0 0,0 0 0,0 1 0,0-1-1,-1 1 1,1-1 0,-1 1 0,1-1-1,-1 1 1,1 0 0,-1 0 0,0 0 0,0 0-1,0 0 1,0 0 0,-1 0 0,1 0 0,0 0-1,-1 0 1,1 1 0,-1-1 0,0 0 0,0 0-1,0 0 1,0 3 0,-1-2 16,1 0 1,-1 0-1,0 0 0,0 0 0,0 0 1,-1-1-1,1 1 0,-1 0 1,1-1-1,-1 1 0,0-1 1,0 1-1,0-1 0,0 0 1,-1 0-1,1 0 0,-6 3 0,-11 7 70,-1 0 0,0-2-1,-1-1 1,0 0-1,0-1 1,-1-2-1,0 0 1,0-1-1,-44 3 1,53-8-736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2417,'0'0'11304,"-1"5"-11189,0 5-101,0-1 0,1 1-1,0-1 1,1 1 0,0-1 0,0 0 0,1 1 0,0-1 0,5 11 0,36 86 134,-39-96-123,0-2-18,0 0 1,0 0 0,1 0-1,0-1 1,1 1 0,7 7-1,-12-14-9,0 0 0,0 1 0,1-1 0,-1 0 0,0 0 0,1 0 0,-1 0 0,1 0 1,0 0-1,-1 0 0,1 0 0,0-1 0,-1 1 0,1-1 0,0 1 0,-1-1 0,1 0 0,0 1 0,0-1 0,0 0 0,-1 0 0,1 0 0,0-1 0,0 1 0,0 0 0,-1-1 0,1 1 0,0-1 0,0 1 0,-1-1 0,1 0 0,-1 0 0,1 0 0,-1 0 0,1 0 0,-1 0 0,1 0 0,0-2 0,3-3 12,0 0 0,0 0 1,0-1-1,-1 1 0,0-1 0,-1 0 1,1-1-1,-2 1 0,1 0 0,-1-1 1,0 0-1,0 1 0,0-10 1,1-15-167,-2-62 0,-1 56 142,0 35-61,0 2 35,0 0 0,1 0 0,-1 0 0,0 0 0,0 0 0,0 0 0,0 0-1,0 0 1,0 0 0,0 0 0,-1 0 0,1 0 0,0 0 0,0 0 0,-1 1 0,1-1 0,-1 0-1,1 0 1,-1 0 0,1 0 0,-1 0 0,1 1 0,-1-1 0,0 0 0,0 0 0,-1 0 0,2 4-985,-1 0 0,0 0 0,1 0 0,0 0 1,0 0-1,0 1 0,1 3 0,0 4-2793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8436,'0'0'4543,"0"10"-4489,-1 24-30,0 58 41,1-79-58,1 0 1,0-1-1,1 1 0,7 23 0,-8-34-12,1 0 0,-1-1 0,0 1 0,1-1 0,0 1 0,-1-1 0,1 0 0,0 1 0,0-1 0,-1 0 0,1 0 0,0 0 0,0 0 0,0-1 0,1 1 0,-1-1 0,0 1 0,0-1-1,0 0 1,0 1 0,0-1 0,1 0 0,-1 0 0,0-1 0,2 1 0,6-1-59,0 0-1,0 0 1,0-1-1,10-3 0,38-20-2853,-22 5-2701,-25 10 1708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34 189 2945,'0'0'5475,"112"-35"-5859,-89 24-913,-4 1-432,-8-1-928</inkml:trace>
  <inkml:trace contextRef="#ctx0" brushRef="#br0" timeOffset="1">0 43 9412,'0'0'3346,"126"-31"-3330,-102 27-16,-7 0-112,-4 0-689,-7 4-1071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45 130 2145,'0'0'9885,"-7"1"-9117,-23 2-197,22-3 82,15 0-533,6 0-183,-1-1 0,0-1 0,1 0 0,-1-1 0,0 0 0,0-1 0,17-8 0,-15 6-621,0-2 0,0 0-1,-1 0 1,0-1 0,21-20-1,-32 28 539,-1 0 0,0-1 0,1 1 0,-1-1 0,0 1 0,0 0 0,0-1 0,0 0 0,0 1 0,0-1 0,0 0 0,-1 1 0,1-1 0,0-3 0,-1 4 130,0 1 0,-1-1 0,1 0 0,0 1 0,-1-1 0,1 0 0,0 1 0,-1-1 0,1 1 1,-1-1-1,1 0 0,-1 1 0,0-1 0,1 1 0,-1-1 0,1 1 0,-1 0 0,0-1 0,1 1 0,-1 0 0,0-1 0,1 1 0,-1 0 1,0 0-1,0 0 0,1 0 0,-1-1 0,0 1 0,0 0 0,1 0 0,-1 1 0,0-1 0,0 0 0,1 0 0,-2 0 0,-9 0 324,0 1-1,1 0 0,-1 0 0,1 1 0,-1 0 0,1 1 0,-20 8 0,26-9-183,0 0-1,0 0 0,0 1 1,1-1-1,-1 1 0,1 0 1,-1-1-1,1 2 0,0-1 1,0 0-1,0 1 0,1-1 0,-1 1 1,1 0-1,0 0 0,0 0 1,0 0-1,1 0 0,-1 0 1,1 1-1,0-1 0,0 5 1,0-4-98,0 0 1,1 1 0,0-1 0,0 0 0,0 0-1,1 1 1,0-1 0,0 0 0,0 0 0,1 0-1,0 0 1,3 8 0,-3-9-57,1-1-1,-1 1 1,1-1 0,0 0-1,0 0 1,0 0-1,0 0 1,1-1 0,-1 1-1,1-1 1,-1 0-1,1 0 1,0 0 0,0-1-1,0 1 1,5 1-1,11 1-1153,0-1 0,1 0 0,-1-1 0,24-2 0,-5 0-3236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7716,'0'0'4498,"28"65"-4434,-11-36-64,0-4 0,0-2-240,-4-8-1345,-4-5-768,-3-6-1377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6787,'0'0'4242,"-8"56"-4146,-5-27 256,-4 2-144,2-2-48,-2-6-80,6-6-80,7-5-288,4-7-896,15-5-4339,13-2 2706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89 245 4514,'0'0'8164,"-12"4"-7823,-38 15 35,48-18-354,0 0 0,0 0 0,1 1 0,-1-1 0,1 0 0,-1 1 0,1-1 0,-1 1 0,1-1 0,0 1 0,0 0 0,-1 0 0,1-1 0,1 1 0,-1 0 0,0 0 0,0 0 0,1 0 0,-1 0 0,0 4 0,1-5-36,0 1 1,-1-1-1,1 0 1,0 1 0,0-1-1,0 0 1,0 0-1,1 1 1,-1-1-1,0 0 1,0 1 0,1-1-1,-1 0 1,1 0-1,-1 0 1,1 1-1,-1-1 1,1 0 0,0 0-1,0 0 1,-1 0-1,1 0 1,0 0-1,0 0 1,0 0 0,2 1-1,1-1-170,1 0 1,-1 1-1,1-2 0,0 1 1,-1-1-1,1 1 0,0-1 0,-1 0 1,1-1-1,-1 1 0,1-1 0,0 0 1,-1 0-1,1-1 0,-1 1 1,0-1-1,1 0 0,-1 0 0,0 0 1,0-1-1,-1 1 0,1-1 0,0 0 1,4-5-1,6-6-1252,-1-1 0,0 0 0,0-1 0,13-25 0,-8 13-141</inkml:trace>
  <inkml:trace contextRef="#ctx0" brushRef="#br0" timeOffset="1">89 245 1777,'128'-137'2726,"-123"133"-2411,-1-1-1,0-1 0,-1 1 0,1-1 1,3-6-1,-7 11-210,1 0 1,-1 0-1,0 0 1,0 0-1,0 0 0,1 0 1,-1 0-1,0 0 1,0 0-1,0 0 0,0 0 1,-1 0-1,1 0 0,0 0 1,-1-2-1,0-5 753,1-35 5426,0 62-5515,2 36-1147,4 1-1,20 95 0,-26-150 332,11 34-2063,-10-34 1864,-1 0-1,1 0 0,0 0 0,0 0 0,0 0 1,-1 0-1,1 0 0,0 0 0,0-1 1,0 1-1,0 0 0,1 0 0,-1-1 0,0 1 1,0-1-1,0 1 0,0-1 0,1 1 1,-1-1-1,0 0 0,1 0 0,-1 1 1,0-1-1,2 0 0,12 0-4226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2417,'0'0'10861,"0"3"-10199,-7 143-561,7-144-243,0-1 0,0 1 0,1-1 0,-1 1 0,0-1 0,0 1 0,1-1 0,-1 1 0,1-1 0,-1 1 0,1-1 0,0 0 0,-1 1 0,1-1 0,0 0 0,0 0 0,0 0 0,0 1 0,0-1 0,0 0 0,0 0 0,1 0 0,-1-1 0,0 1 0,0 0 0,1 0 0,-1-1 0,0 1 0,1-1 0,-1 1 0,1-1 0,-1 1 0,1-1 0,-1 0 0,1 0 0,-1 0 0,1 0 0,-1 0 0,1 0 0,-1 0 0,1 0 0,-1-1 0,1 1 0,-1-1 0,1 1 0,-1-1 0,0 1 0,1-1 0,-1 0 0,0 1 0,1-1 0,-1 0 0,0 0 0,0 0 0,0 0 0,1-2 0,3-3-280,-1 0-1,0-1 1,0 0 0,-1 1 0,0-1 0,0-1-1,3-12 1,-1-16 3487,-3-3 4699,-2 41-7284,0 4-638,1-1 0,0 0 0,0-1 0,1 1 0,-1 0 0,1 0 0,0 0 0,0-1 0,0 1 0,5 6 0,22 22-4755,-11-18-361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95 271 5635,'0'0'6379,"-14"2"-5833,3-1-498,0 0 0,0 1 0,-11 3 1,20-4-45,0 0 0,1 0 0,-1 0 1,1 0-1,0 0 0,-1 0 1,1 0-1,0 0 0,0 1 1,0-1-1,-1 0 0,1 1 1,1-1-1,-1 1 0,0-1 0,0 1 1,0-1-1,1 1 0,-1 0 1,1-1-1,-1 4 0,-1 36 144,3-31-81,-2-5-64,1-1-1,0 1 1,0-1 0,1 1-1,0-1 1,-1 1 0,2-1-1,-1 1 1,3 7-1,-2-11-37,-1 1 0,0-1-1,1 0 1,-1 1 0,0-1-1,1 0 1,0 0 0,-1 0-1,1 0 1,-1 0-1,1-1 1,0 1 0,0 0-1,0-1 1,-1 0 0,1 1-1,0-1 1,0 0 0,0 0-1,0 0 1,0 0-1,-1 0 1,1 0 0,0 0-1,0-1 1,3 0 0,0 0-163,-1-1 1,0 1 0,0-1 0,0 0 0,0 0-1,0-1 1,-1 1 0,1-1 0,-1 0-1,1 1 1,-1-1 0,0-1 0,0 1 0,0 0-1,-1-1 1,1 0 0,2-6 0,3-4-690,-1-1 0,0 0 1,6-23-1,-9 23 816,0 0 1,-2-1-1,2-20 0,-3 10 1510,-1 0 0,-7-49 0,6 66-923,0 1 1,-1-1-1,-1 1 0,1 0 1,-1-1-1,-1 1 1,1 1-1,-8-12 0,11 19-491,0-1-1,0 1 1,0 0 0,0 0-1,0 0 1,-1 0-1,1 0 1,0 0-1,0 0 1,0 0-1,0 0 1,0 0 0,0 0-1,0 0 1,0 0-1,-1 0 1,1 0-1,0 0 1,0 0-1,0-1 1,0 1 0,0 0-1,0 0 1,0 1-1,-1-1 1,1 0-1,0 0 1,0 0-1,0 0 1,0 0 0,0 0-1,0 0 1,0 0-1,0 0 1,-1 0-1,1 0 1,0 0-1,0 0 1,0 0 0,0 0-1,0 0 1,0 0-1,0 1 1,0-1-1,0 0 1,0 0-1,0 0 1,-1 0 0,1 0-1,0 0 1,0 0-1,0 0 1,0 1-1,0-1 1,0 0-1,0 0 1,0 0 0,0 0-1,0 0 1,0 0-1,0 0 1,0 1-1,0-1 1,0 0-1,0 0 1,0 0 0,1 0-1,-1 0 1,-1 12 33,1-11 19,0 25 44,0 25 66,7 66 0,-5-102-238,1 0 0,0 0 0,1 0 0,1 0-1,0-1 1,1 0 0,0 0 0,17 25 0,-22-37-52,0 0-1,0 0 0,1-1 1,-1 1-1,0-1 1,1 1-1,-1-1 1,1 1-1,-1-1 0,1 0 1,-1 0-1,1 0 1,0 0-1,0 0 1,0 0-1,0 0 0,-1 0 1,1-1-1,0 1 1,0-1-1,0 0 1,0 1-1,0-1 0,1 0 1,-1 0-1,0 0 1,0-1-1,0 1 1,0 0-1,0-1 0,2 0 1,0-1-4,-1 0-1,0 0 1,1 0 0,-1-1 0,0 1 0,0-1-1,0 1 1,0-1 0,-1 0 0,1 0 0,-1-1-1,0 1 1,1 0 0,0-5 0,1 1 364,-1-1 1,0 0 0,-1 1-1,1-1 1,-2 0-1,1 0 1,-1 0 0,0-13-1,6 48 846,11 31 1,-16-51-1320,16 34-174,-18-41 194,1 1 0,-1 0 1,0 0-1,1 0 0,-1 0 0,1-1 1,0 1-1,-1 0 0,1 0 0,0-1 0,-1 1 1,1 0-1,0-1 0,0 1 0,0-1 0,-1 1 1,1-1-1,0 0 0,0 1 0,0-1 1,0 0-1,0 1 0,0-1 0,0 0 0,0 0 1,0 0-1,0 0 0,0 0 0,0 0 1,-1 0-1,1 0 0,0 0 0,0-1 0,0 1 1,0 0-1,0-1 0,0 1 0,1-1 1,9-10-5293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7716,'0'0'3361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 8244,'0'0'2684,"-9"25"-2594,-23 82-15,30-100-72,0 1-1,0-1 1,1 1-1,0 0 1,0 0-1,1 12 1,1-6-5,-1-13-7,0 1 0,1 0 1,-1-1-1,1 1 0,-1 0 0,1-1 0,0 1 1,0-1-1,-1 1 0,1-1 0,0 1 0,0-1 1,0 0-1,1 1 0,-1-1 0,0 0 0,0 0 0,1 0 1,-1 0-1,1 0 0,-1 0 0,1 0 0,-1 0 1,1-1-1,-1 1 0,1-1 0,0 1 0,-1-1 1,1 0-1,0 1 0,0-1 0,2 0 0,3 1-43,-1-1 1,1 0-1,-1 0 0,1 0 0,-1-1 0,1 0 0,-1 0 0,8-3 0,-7 0-39,0 1 0,0-1 0,0 0-1,-1-1 1,1 0 0,-1 0-1,0 0 1,0-1 0,9-12-1,42-65-262,-42 61 365,-4 5 28,-4 6 122,0 0 1,0-1 0,9-22-1,-16 33 293,0 3-233,-13 190 532,13-190-791,0 0 0,0 0-1,0 0 1,1 0 0,-1 0 0,0 0 0,1 0 0,-1 0 0,1 0 0,0 0-1,-1 0 1,1 0 0,0-1 0,0 1 0,0 0 0,1-1 0,-1 1 0,0-1-1,0 1 1,1-1 0,-1 0 0,1 1 0,0-1 0,-1 0 0,1 0 0,0 0-1,-1 0 1,3 1 0,4 0-480,1 0 0,-1-1 1,0 1-1,1-1 0,12-1 0,-19 0 401,43 1-4248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8052,'0'0'5933,"0"13"-5858,0 111-505,-1-123 336,1 0 0,0-1-1,0 1 1,0 0 0,0-1 0,0 1-1,0 0 1,0 0 0,0-1 0,0 1-1,0 0 1,1-1 0,-1 1-1,0-1 1,0 1 0,1 0 0,-1-1-1,0 1 1,1 0 0,-1-1-1,0 1 1,1 0 0,8-11-870,8-29 824,-16 36 149,4-10 42,1 1 0,0 0 0,1 0 0,11-15 0,-15 23 52,-1 1 0,1 0-1,-1 0 1,1 0 0,0 0 0,1 0-1,-1 1 1,0-1 0,1 1-1,-1 0 1,1 0 0,0 1 0,-1-1-1,1 1 1,0-1 0,0 1-1,0 0 1,7 0 0,-10 1-45,0 0 0,-1 0 0,1 1 0,0-1 1,0 0-1,-1 1 0,1-1 0,0 1 0,0-1 0,-1 1 1,1-1-1,0 1 0,-1-1 0,1 1 0,-1-1 0,1 1 1,-1 0-1,1 0 0,-1-1 0,0 1 0,1 0 0,-1 0 1,0-1-1,1 1 0,-1 1 0,7 26 276,-6-19-195,3 6-262,-1-1-169,0 0-1,10 25 1,-11-36-130,-1 0 1,1 0-1,-1 0 0,1 0 0,0 0 1,0 0-1,0-1 0,1 1 1,-1-1-1,0 1 0,1-1 0,0 0 1,-1 0-1,1 0 0,0 0 0,0-1 1,6 3-1,13 1-4249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55 480,'0'0'11867,"-8"-10"-10883,-28-29-44,35 39-918,0-1 1,1 1 0,-1-1 0,0 1-1,1-1 1,-1 1 0,0 0 0,0-1 0,1 1-1,-1 0 1,0 0 0,0-1 0,0 1 0,0 0-1,1 0 1,-1 0 0,0 0 0,0 0-1,0 0 1,0 0 0,1 0 0,-1 1 0,0-1-1,0 0 1,0 0 0,1 1 0,-1-1-1,0 0 1,0 1 0,0 0 0,-14 18 183,12-14-185,-2 2-10,1 0 0,0 0 0,1 1 0,0-1 0,0 1 0,0 0-1,1-1 1,0 1 0,1 0 0,0 0 0,0 0 0,0 12 0,2-20-31,-1 1 1,0-1 0,0 0 0,0 1-1,0-1 1,0 0 0,1 1 0,-1-1-1,0 0 1,0 0 0,1 1-1,-1-1 1,0 0 0,0 0 0,1 1-1,-1-1 1,0 0 0,1 0-1,-1 0 1,0 1 0,1-1 0,-1 0-1,0 0 1,1 0 0,-1 0 0,1 0-1,-1 0 1,0 0 0,1 0-1,-1 0 1,0 0 0,1 0 0,-1 0-1,1 0 1,-1 0 0,15-2-267,-15 2 284,4-2-32,0 1-1,0-1 1,0 0 0,0 0 0,-1-1-1,1 1 1,-1-1 0,1 0 0,-1 0-1,0 0 1,0 0 0,4-6 0,28-45 1135,-30 92 249,3 264-1240,-8-299-188,0 1 1,0-1-1,-1 1 1,1-1-1,-1 1 1,0-1-1,0 0 1,0 1 0,-1-1-1,1 0 1,-1 0-1,0 0 1,0 0-1,0 0 1,0 0-1,0 0 1,0-1 0,-1 1-1,1-1 1,-1 0-1,0 0 1,0 0-1,0 0 1,0 0-1,0 0 1,0-1 0,0 1-1,-1-1 1,-5 1-1,-5 1-338,-1 0-1,0-1 0,0-1 0,0-1 1,-24-1-1,34 0 367,0 0-1,0 1 1,0-2 0,0 1 0,0 0-1,0-1 1,0 0 0,1 0-1,-1-1 1,1 1 0,-1-1 0,1 0-1,0 0 1,-7-7 0,9 8 114,0-1 0,0 1 0,0-1 0,0 1 0,0-1 0,1 0 0,-1 0 0,1 0 0,0 1 0,0-1 0,0 0 0,0-1 0,1 1 0,-1 0 0,1 0 0,-1 0 0,1 0 0,0 0 0,0-1 0,1 1 0,-1 0 0,1 0 0,0 0 0,-1 0 0,3-5 0,1 2-39,0 1 0,1 0 1,-1 0-1,1 0 0,0 0 1,0 1-1,0 0 0,1 0 1,-1 0-1,1 0 0,12-4 1,3-4-55,98-61-4397,-82 51-916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6563,'0'0'5448,"-11"17"-5048,-37 56-147,45-69-238,0 0 0,1 1-1,-1-1 1,1 1-1,0 0 1,0 0 0,1-1-1,0 1 1,0 0-1,0 0 1,0 0 0,1 0-1,0 0 1,0 1 0,0-1-1,0 0 1,1 0-1,1 6 1,-1-10-32,0 0 1,0 0-1,0 0 0,0 0 1,0 0-1,0-1 0,0 1 1,1 0-1,-1-1 0,0 1 1,0-1-1,1 1 0,-1-1 1,0 0-1,0 1 0,1-1 1,-1 0-1,0 0 0,1 0 1,-1 0-1,0 0 0,1 0 1,-1 0-1,2-1 0,1 1-15,1 0 0,-1-1-1,0 0 1,1 0 0,-1 0 0,0 0-1,4-3 1,0-1-9,-1-1 0,1 0 0,-1 0 0,-1-1 0,1 0-1,-1 0 1,-1 0 0,1-1 0,-1 0 0,0 0 0,-1-1 0,0 1 0,0-1 0,-1 0 0,0 0 0,-1 0-1,0 0 1,0 0 0,0-19 0,-2 27 36,0 0-1,-1 1 1,1-1-1,0 0 1,0 1 0,-1-1-1,1 1 1,-1-1-1,1 0 1,-1 1-1,1-1 1,-1 1-1,1-1 1,-1 1-1,1 0 1,-1-1 0,0 1-1,1-1 1,-1 1-1,0 0 1,1 0-1,-1-1 1,0 1-1,1 0 1,-1 0 0,0 0-1,0 0 1,0 0-1,-23-3-5217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7091,'0'0'5035,"0"16"-4961,1 53-66,-1-65-102,0 0 1,0 0-1,0 0 0,1 0 0,-1 0 1,1 0-1,0-1 0,0 1 0,1 0 1,-1 0-1,1-1 0,0 1 0,0-1 1,0 0-1,0 1 0,0-1 0,1 0 0,0 0 1,4 4-1,-5-6-30,0 0 0,0-1 0,0 1 0,0 0 0,0-1 0,-1 0-1,1 1 1,0-1 0,0 0 0,0 0 0,0 0 0,0 0 0,0 0 0,0 0 0,0-1 0,0 1 0,0-1 0,0 1 0,0-1 0,0 0 0,-1 0 0,1 0-1,0 0 1,-1 0 0,1 0 0,0 0 0,-1-1 0,1 1 0,-1 0 0,0-1 0,1 1 0,-1-1 0,1-1 0,6-8 172,-1 1 0,1-1 1,-2 0-1,0-1 0,7-16 0,-11 21 679,1 0 0,-1-1 0,0 1 0,-1-1 0,0 0 0,0-8 1308,-1 45-859,-1-10-1186,1-12-336,-1 0-1,1 1 1,1-1-1,1 10 1,-2-17 187,0 1 1,0-1-1,1 1 0,-1-1 1,0 1-1,1-1 0,-1 1 1,0-1-1,1 1 0,-1-1 1,0 0-1,1 1 0,-1-1 1,1 0-1,-1 1 1,1-1-1,-1 0 0,1 1 1,-1-1-1,1 0 0,-1 0 1,1 0-1,-1 0 0,1 1 1,-1-1-1,1 0 0,0 0 1,-1 0-1,1 0 0,-1 0 1,1 0-1,-1-1 0,1 1 1,-1 0-1,1 0 1,-1 0-1,1 0 0,-1-1 1,1 1-1,-1 0 0,1 0 1,-1-1-1,1 1 0,0-1 1,9-13-3241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4706,'0'0'8628,"1"-8"-7769,7 50-48,5 54-541,-11-65-279,2 0 0,9 36 0,-12-64-40,0 0 0,0-1 0,0 1 0,0 0 0,1 0 0,-1-1 0,1 1 0,-1-1 0,1 1 0,0-1 0,0 1 0,0-1 0,0 0 0,0 0 0,1 0 0,-1-1 0,1 1 0,-1 0 0,1-1 0,0 0 0,-1 1 0,6 0 0,-6-1-86,1-1-1,0 0 0,-1 0 1,1 0-1,-1 0 0,1 0 1,-1-1-1,1 1 0,-1-1 1,1 0-1,-1 1 1,1-1-1,-1 0 0,0-1 1,1 1-1,-1 0 0,0-1 1,0 1-1,0-1 1,0 1-1,0-1 0,0 0 1,-1 0-1,1 0 0,-1 0 1,3-4-1,12-22-2598,-6-1-1725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8100,'0'0'3617,"77"-12"-3617,-54 3-208,-1-5-400,-3 7-865,-4-7-672,-4 3-2193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3858,'0'0'8745,"1"7"-8011,16 123 1316,-12-80-1869,21 92 0,-25-138-261,0 0 0,1 0 1,-1 0-1,1 0 0,0 0 1,0 0-1,1-1 0,-1 1 1,1-1-1,-1 0 0,1 1 1,4 2-1,-5-5 22,-1 0 0,1 0 1,-1 0-1,1-1 0,-1 1 0,1-1 0,0 1 0,-1-1 1,1 1-1,-1-1 0,1 0 0,0 0 0,0 0 1,-1 0-1,1 0 0,0 0 0,-1 0 0,1-1 0,0 1 1,-1-1-1,1 1 0,-1-1 0,1 0 0,-1 1 1,1-1-1,-1 0 0,1 0 0,-1 0 0,0 0 0,1 0 1,-1 0-1,0-1 0,2-1 0,12-14 11,-1-1-1,0 0 1,-2-1 0,0 0-1,-1-1 1,-1 0 0,9-28 954,-19 64 267,0 0-1350,-1-2 336,1 0-1,1 0 1,0 0 0,5 21 0,-6-32-298,1 0 0,0-1 0,0 1 0,1 0 0,-1-1-1,1 1 1,-1 0 0,1-1 0,0 0 0,-1 1 0,5 2 0,-4-3-158,0-1 0,0 0 1,0 0-1,0 0 0,0 0 0,0 0 0,0 0 0,0-1 0,0 1 0,0-1 0,1 0 0,-1 1 1,0-1-1,0 0 0,0 0 0,1 0 0,2-1 0,8-2-5472</inkml:trace>
  <inkml:trace contextRef="#ctx0" brushRef="#br0" timeOffset="1">315 28 12886,'0'0'512,"53"80"-12245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3 164 7491,'0'0'5061,"8"-5"-4959,3-1-128,-1-2 0,-1 1 1,1-1-1,12-13 0,-19 17-33,1-1 1,-1 1-1,1 0 0,-1-1 0,-1 0 0,1 0 0,-1 0 1,0 0-1,0 0 0,0 0 0,-1-1 0,1 1 0,-2 0 0,2-11 1,-2 15 75,-1 0 0,1 0 0,0-1 0,-1 1 0,1 0 0,-1 0 0,1 0 0,-1 0 0,0 0 0,1 0 0,-1 0 0,0 0 1,0 0-1,0 0 0,1 0 0,-1 0 0,0 0 0,0 1 0,0-1 0,-1 0 0,1 1 0,0-1 0,0 1 0,0-1 0,0 1 0,-1-1 1,1 1-1,0 0 0,0 0 0,-1 0 0,1-1 0,-2 2 0,-45-1 1199,47 1-1202,0-1-1,-1 0 1,1 1 0,-1 0 0,1-1-1,0 1 1,0 0 0,-1 0-1,1-1 1,0 1 0,0 0-1,0 0 1,0 0 0,0 0-1,0 1 1,0-1 0,0 0-1,0 0 1,1 1 0,-1-1-1,0 0 1,1 1 0,-1-1-1,1 1 1,-1-1 0,1 0-1,0 1 1,0 1 0,-2 49-107,2-38 88,0-10-87,1 0 0,-1 1 0,1-1 0,0 0 0,0 0-1,1 0 1,-1 0 0,1-1 0,0 1 0,0 0 0,0-1 0,0 1 0,1-1 0,0 1 0,-1-1 0,1 0 0,0 0 0,1-1-1,-1 1 1,0-1 0,1 1 0,-1-1 0,1 0 0,0 0 0,0-1 0,-1 1 0,1-1 0,0 0 0,1 0 0,-1 0 0,0 0 0,0-1-1,0 0 1,0 1 0,1-2 0,-1 1 0,0 0 0,6-2 0,-6 0-213,0 0 0,0 0 0,0 0 0,0 0 0,-1-1 1,1 1-1,-1-1 0,0 0 0,1 0 0,-1 0 0,-1-1 0,1 1 0,0-1 0,-1 1 0,0-1 0,0 0 0,0 0 1,2-5-1,0-1 547,0-1 1,-1 0-1,1 0 1,-2 0-1,3-21 1,-5 15 1802,0 0 2217,1 22-1525,6 42-2633,-1-17-316,1 57 0,-8-48-661,1-33 375,-1-25 415,1-8 98,-1 14 121,0 0 1,2-1-1,-1 1 0,2 0 0,2-14 0,-3 24-142,0 0 0,0 1 0,0-1 0,0 0 0,1 0 0,-1 0 0,1 1 0,0-1 0,0 1-1,0-1 1,0 1 0,0 0 0,0 0 0,0 0 0,1 0 0,-1 0 0,1 0 0,0 1 0,-1-1-1,1 1 1,0 0 0,0-1 0,0 2 0,0-1 0,0 0 0,0 0 0,3 1 0,66-1-5386,-46 1 1750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3089,'0'0'10485,"-12"5"-10058,-41 18-99,51-22-311,0 0-1,0 0 1,-1 1-1,1-1 0,0 1 1,0-1-1,0 1 1,1 0-1,-1-1 0,0 1 1,1 0-1,-1 0 1,1 1-1,0-1 1,-1 0-1,1 0 0,0 1 1,0-1-1,1 0 1,-1 1-1,0-1 1,1 1-1,0-1 0,-1 1 1,1-1-1,0 1 1,0-1-1,0 1 1,1-1-1,-1 1 0,1 2 1,1-4-47,0 0 0,1 0 0,-1 0 0,0-1 0,0 1 1,0 0-1,0-1 0,1 0 0,-1 0 0,0 1 0,0-1 0,1-1 0,-1 1 0,0 0 1,3-1-1,2 1-39,28-1-64,-18 0 66,0 0 0,30 5 0,-45-4 58,-1 1 0,1-1 0,-1 1 0,1 0 0,-1 0 0,0 0-1,1 0 1,-1 0 0,0 0 0,0 0 0,0 0 0,0 0 0,0 1 0,0-1-1,0 0 1,0 1 0,0-1 0,-1 0 0,1 1 0,0-1 0,-1 1-1,1 0 1,-1-1 0,0 1 0,0-1 0,1 1 0,-1-1 0,0 1-1,0 0 1,0-1 0,-1 1 0,1 0 0,-1 1 0,1 1-4,-1 0-1,1 0 1,-1 0 0,0 0 0,0 0-1,0 0 1,-1 0 0,0-1 0,1 1-1,-1-1 1,-1 1 0,-2 4 0,-3-2 10,0 0 0,0 0 0,-1 0 0,0-1 0,0-1 0,0 1 0,0-2 0,-1 1 0,0-1 0,1-1 0,-15 3 1,-10-1 251,-68 0 1,101-4-981,3 0-1067,10-1-1631,10-5-1704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7059,'0'0'7652,"-24"104"-10133,5-75-6275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181 448 7732,'0'0'5271,"-26"13"-5004,-78 46-48,100-56-210,0 0-1,1 0 1,-1 0 0,1 1-1,-1-1 1,1 1 0,0 0-1,0 0 1,1 0 0,-1 0 0,1 0-1,0 0 1,0 1 0,-2 7-1,3-4-11,-1 1-1,1-1 0,1 1 1,0 0-1,1 11 0,-1 1-19,0-20-8,0 0 0,1 0 0,-1 0-1,0 0 1,0 0 0,0 1 0,1-1-1,-1 0 1,0 0 0,1 0 0,-1 0 0,1 0-1,-1 0 1,1 0 0,0 0 0,-1 0 0,1-1-1,0 1 1,0 0 0,0 0 0,0 0-1,-1-1 1,1 1 0,1 0 0,1 0-52,0 0 0,-1 0 1,1 0-1,0 0 0,0-1 1,0 1-1,0-1 0,0 1 0,4-1 1,1-1-131,-1 1 1,1-1-1,-1-1 1,1 1-1,-1-1 1,14-6-1,-11 3-1,-1-1-1,0 0 1,0-1-1,0 0 1,-1 0-1,0-1 1,0 0-1,9-13 1,-12 13 363,1 0 1,-1-1 0,8-17 0,-11 20 406,0 0 1,0-1-1,0 1 1,-1 0-1,0-1 1,0-10-1,-10 42-58,3-11-497,3-3-6,0 0-1,1 0 0,0 22 0,2-30-6,0 1-1,0 0 0,1 0 0,-1 0 0,1 0 0,2 6 0,-3-9 3,1 0-1,-1 0 1,1 0 0,0 0-1,-1 0 1,1 0-1,0 0 1,-1 0 0,1 0-1,0 0 1,0 0 0,0 0-1,0-1 1,0 1-1,0 0 1,0-1 0,0 1-1,0-1 1,0 1-1,0-1 1,2 1 0,5 1-208,0-1 0,0 0 0,0 0 1,1-1-1,-1 0 0,0 0 0,0-1 0,0 0 1,0-1-1,1 0 0,-2 0 0,1 0 1,0-1-1,0 0 0,-1-1 0,0 0 0,0 0 1,10-7-1,-4-2 14,1-1 0,-2 0-1,0-1 1,0-1 0,-2 0 0,0 0 0,0-1 0,-2 0 0,0 0-1,-1-1 1,-1 0 0,0 0 0,4-30 0,-1-17 1977,-3-1 1,-3-102-1,-3 121-610,-4 29-257,4 18-877,0 0-1,-1-1 1,1 1-1,0 0 1,0 0-1,0-1 1,-1 1-1,1 0 1,0 0-1,0 0 1,-1-1-1,1 1 0,0 0 1,0 0-1,-1 0 1,1 0-1,0 0 1,-1-1-1,1 1 1,0 0-1,-1 0 1,1 0-1,0 0 1,-1 0-1,1 0 1,0 0-1,-1 0 1,1 0-1,0 0 1,-1 1-1,0 0 7,-1 0-1,1 0 1,-1 0-1,1 0 1,-1 0-1,1 1 0,0-1 1,0 1-1,-1-1 1,1 1-1,0-1 1,0 1-1,1 0 1,-1-1-1,0 1 0,0 3 1,-7 20-7,1 1-1,2 0 1,0 1 0,0 32-1,2 115 80,4-110-96,-1-37-120,1-1-1,7 46 1,-6-63 52,0-1-1,0 0 1,1 1 0,0-1 0,1 0-1,0 0 1,0 0 0,0-1 0,1 0-1,0 1 1,1-2 0,6 8 0,-9-12-33,0 1 0,0-1 0,0 1 0,0-1 0,0 0 0,0 0 0,0 0 0,1-1 0,-1 1 0,1-1 0,-1 0 0,1 0 0,0 0 0,-1-1 0,1 1 0,0-1 0,0 0 0,-1 0 0,1 0 0,0 0 0,0-1 0,-1 1 0,1-1 0,0 0 0,-1 0 0,5-2 0,-2 0 54,1-1 1,-1 1 0,0-1-1,0-1 1,0 1 0,-1-1-1,0 0 1,0 0 0,0 0-1,0-1 1,-1 0 0,6-9-1,-4 4 149,-1-1 0,0 1 0,0-1-1,-2 0 1,1 0 0,-2 0 0,1 0-1,-2 0 1,1-1 0,-2-15 0,0 27 212,0 6-280,-1 1 0,0 0 0,0-1 0,-1 1 0,-3 8 0,-4 14-35,6-10-33,1 0 0,0-1 0,2 1 0,0 0 0,2 19 0,-2-35-13,0-1 0,1 1 1,-1-1-1,1 1 0,-1 0 0,1-1 1,-1 1-1,1-1 0,0 1 1,0-1-1,0 0 0,0 1 0,0-1 1,0 0-1,0 0 0,0 1 1,1-1-1,-1 0 0,0 0 0,1 0 1,-1-1-1,1 1 0,-1 0 1,1 0-1,-1-1 0,3 1 0,2 1-434,1-1-1,0-1 0,-1 1 0,1-1 0,8-1 1,-13 1 262,37-2-3690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28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4162,'0'0'1841,"2"0"-1777,6 0 0,1 0 64,4 0-112,2 0-16,4 0-336,7 0-1633,4 0-1489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29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7571,'0'0'225</inkml:trace>
  <inkml:trace contextRef="#ctx0" brushRef="#br0" timeOffset="1">325 22 8500,'0'0'1585,"75"7"-1585,-45-7-769,2 0-1664,-2-1-2561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29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3826,'0'0'6947,"103"8"-6931,-73-8-16,4 0-48,0 0-1473,1 0-1376,-1-4-2033</inkml:trace>
  <inkml:trace contextRef="#ctx0" brushRef="#br0" timeOffset="1">486 27 7139,'0'0'3314,"128"0"-3314,-100 0-384,0 0-1777,-3 0-2626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0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8884,'0'0'3362,"82"6"-3298,-57-6-64,5 0-369,2 0-1055,0 0-1393,-2 0-2290</inkml:trace>
  <inkml:trace contextRef="#ctx0" brushRef="#br0" timeOffset="1">415 9 7171,'0'0'6867,"84"11"-6642,-65-7-225,5 2-48,-3-1-753,2 1-1216,-1-4-2321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0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2785,'0'0'5315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0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7668,'0'0'6338,"80"5"-7570,-42-5-577,5 0-1280,4 0-2962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1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10085,'0'0'1216,"109"0"-1664,-75 0-1841,1-2-2065</inkml:trace>
  <inkml:trace contextRef="#ctx0" brushRef="#br0" timeOffset="1">398 1 9748,'0'0'1985,"109"0"-2337,-81 0-2081,-2 0-1729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1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 8052,'0'0'5890,"62"8"-5698,-39-4-192,5-2 0,2-2-1200,2 0-1569,0 0-1585</inkml:trace>
  <inkml:trace contextRef="#ctx0" brushRef="#br0" timeOffset="1">469 0 6723,'0'0'7956,"90"17"-7652,-64-17-304,6 0-64,0 0-881,2 0-1408,-2 0-2145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1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9989,'0'0'4722,"109"19"-4642,-70-19-80,6-4-977,2-9-1120,0-3-2545</inkml:trace>
  <inkml:trace contextRef="#ctx0" brushRef="#br0" timeOffset="1">550 14 9941,'0'0'6274,"105"38"-6017,-69-38-177,5 0-80,4 0-112,4-4-1137,0-11-784,2-1-1072,-4-1-2562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2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7123,'0'0'7748,"41"25"-7476,-22-25-256,5 0 0,-3 0-32,2 0-1009,-1-2-1616,-3-4-2817</inkml:trace>
  <inkml:trace contextRef="#ctx0" brushRef="#br0" timeOffset="1">302 66 12742,'0'0'1344,"47"27"-6770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10869,'0'0'1217,"36"119"-12823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3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0 400,'0'0'6467,"0"14"-6171,-1-11-280,1 97 409,0-87-402,2 0 0,-1 0 1,2 0-1,0 0 0,0-1 0,10 23 0,-11-30-30,1-1-1,-1 0 0,1 1 1,0-1-1,0 0 0,0 0 0,0-1 1,1 1-1,-1-1 0,1 1 1,0-1-1,0 0 0,9 4 1,-7-4-86,1-1 1,-1-1-1,1 1 1,0-1-1,-1 0 1,1 0-1,0-1 1,0 0-1,11-1 1,-13 1 81,-1-1 1,1 0-1,-1 0 1,0-1-1,1 1 1,-1-1-1,0 0 1,0 0-1,0 0 1,0-1-1,-1 1 1,1-1-1,0 0 1,-1 0-1,0 0 1,0 0 0,0-1-1,0 1 1,0-1-1,-1 0 1,0 0-1,1 0 1,-1 0-1,2-8 1,1-1 256,-1-1 0,-1 0 1,0 0-1,0-1 0,-2 1 0,1-22 1,-2 26-236,0 1 413,0-1 0,0 1 0,-4-15 0,4 22-491,0 1 0,0-1 0,0 1 0,-1 0 0,1-1 1,-1 1-1,1-1 0,-1 1 0,1 0 0,-1 0 0,0-1 0,0 1 1,0 0-1,0 0 0,1 0 0,-1 0 0,-1 0 0,1 0 1,0 0-1,0 0 0,0 1 0,0-1 0,-1 0 0,1 1 0,0-1 1,-1 1-1,1-1 0,0 1 0,-1-1 0,1 1 0,-2 0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3.6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7700,'0'0'4354,"5"73"-4162,1-40-96,0-1-96,3-3-64,-3-4-977,1-5-1520,-3-11-1185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4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6131,'0'0'4890,"1"-9"-4647,0 3-214,-1 3-11,0 0 0,0 1 0,1-1 0,-1 1 0,1-1 0,-1 1 0,1-1 0,0 1 0,2-4-1,-2 5-10,0 0 0,0 0-1,0 0 1,0 0 0,0 0-1,0 0 1,0 1 0,1-1-1,-1 0 1,0 1 0,0-1-1,1 1 1,-1-1 0,0 1-1,1 0 1,-1-1-1,1 1 1,-1 0 0,0 0-1,1 0 1,-1 0 0,1 0-1,-1 0 1,0 1 0,2-1-1,5 2 18,-1-1 0,0 1 0,-1 0-1,1 0 1,0 1 0,-1 0 0,1 0-1,7 6 1,-12-8-67,0 1 0,1-1 0,-1 1 1,0 0-1,0-1 0,0 1 0,-1 0 0,1 0 0,0 1 0,-1-1 0,1 0 0,-1 0 0,0 1 1,0-1-1,0 1 0,0-1 0,0 1 0,-1-1 0,1 1 0,-1-1 0,1 1 0,-1 0 0,0-1 0,0 1 1,0 3-1,-1-4 45,0 0 0,0 0 0,-1 0 0,1 0 0,0-1 1,-1 1-1,1 0 0,-1-1 0,1 1 0,-1-1 0,0 1 0,0-1 1,1 0-1,-1 0 0,0 0 0,0 0 0,0 0 0,-4 1 1,-46 14 55,41-13-37,-24 5-2174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4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6371,'0'0'4530,"26"113"-4530,-17-82-16,-7-2-352,-2-4-881,0-4-1952</inkml:trace>
  <inkml:trace contextRef="#ctx0" brushRef="#br0" timeOffset="1">26 37 4498,'0'0'3951,"14"-6"-3484,45-16-43,-54 21-409,-1-1-1,1 1 0,-1 0 1,1 0-1,-1 0 0,1 0 1,-1 1-1,1 0 0,-1 0 1,1 0-1,0 1 0,-1-1 1,1 1-1,-1 0 0,1 0 1,-1 1-1,0-1 0,1 1 1,-1 0-1,0 0 0,0 1 1,0-1-1,6 6 0,-9-7-62,0 0-1,-1 0 1,1 0-1,0 0 1,0 1-1,-1-1 1,1 0-1,-1 1 1,1-1-1,-1 0 1,1 1-1,-1-1 0,0 0 1,0 1-1,1-1 1,-1 0-1,0 1 1,0-1-1,-1 1 1,1-1-1,0 0 1,0 1-1,-1-1 1,1 1-1,-1-1 0,1 0 1,-1 0-1,0 2 1,-1 0 55,0 0 0,0-1 0,0 1 0,0-1 0,0 1-1,0-1 1,-1 0 0,0 0 0,1 0 0,-5 2 0,-19 9 155,16-9-170,1 1 0,0 0 0,0 0 0,0 0 0,1 1 1,-15 14-1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4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7940,'0'0'2214,"1"5"-1448,3 28-230,-2 0 1,-2 46 0,0-32-365,0-45-163,0 1 0,0-1 0,0 1 0,1-1 1,-1 1-1,1-1 0,0 1 0,-1-1 0,1 0 0,0 1 0,1-1 0,-1 0 1,0 0-1,1 0 0,-1 0 0,1 0 0,-1 0 0,1 0 0,0 0 1,0-1-1,0 1 0,0-1 0,0 1 0,0-1 0,1 0 0,-1 0 1,0 0-1,1 0 0,-1 0 0,0-1 0,1 1 0,-1-1 0,1 1 1,-1-1-1,1 0 0,-1 0 0,5 0 0,1-1-206,0 1 0,0-1-1,0 0 1,0 0 0,0-1 0,0 0 0,-1-1-1,1 0 1,-1 0 0,14-8 0,4-7-2074,-5 0-2016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5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56 173 8564,'0'0'2705,"75"-17"-2705,-47 7-432,0 1-689,-5-1-927,-8 1-2338</inkml:trace>
  <inkml:trace contextRef="#ctx0" brushRef="#br0" timeOffset="1">1 41 848,'0'0'12406,"100"-35"-12598,-57 33-1473,-7-2-2593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5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5090,'0'0'7044,"-4"112"-6468,4-83-336,2 0-128,-2 0-112,0-2-48,0-6-496,0-8-929,0-5-1520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5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6851,'0'0'4490,"15"-11"-4346,49-32-53,-61 41-88,0 0 0,0 0-1,0 1 1,1-1 0,-1 1 0,0 0 0,1 0 0,-1 0-1,1 1 1,-1-1 0,1 1 0,-1 0 0,1 0 0,0 0 0,-1 0-1,5 1 1,7 1 37,-14-2-36,-1 0-1,1 0 1,0 0 0,-1 0-1,1 1 1,0-1 0,-1 0-1,1 1 1,-1-1 0,1 0-1,0 1 1,-1-1 0,1 1-1,-1-1 1,1 1 0,-1-1-1,1 1 1,-1-1 0,0 1-1,1-1 1,-1 1 0,1 0 0,-1-1-1,0 1 1,0-1 0,1 1-1,-1 0 1,0 0 0,0-1-1,0 1 1,0 0 0,0-1-1,0 1 1,0 0 0,0-1-1,0 1 1,0 0 0,0-1-1,0 1 1,-1 0 0,1-1-1,0 1 1,0 0 0,-1-1-1,0 2 1,1 1 10,-1 0 1,0 0-1,-1 0 1,1 0-1,0 0 1,-1 0-1,0-1 0,-3 5 1,-46 26-1805,9-6 58,41-27 1769,1 0-1,0 1 1,-1-1-1,1 0 1,-1 1-1,1-1 0,0 0 1,-1 1-1,1-1 1,0 0-1,-1 1 1,1-1-1,0 1 1,0-1-1,-1 1 1,1-1-1,0 0 1,0 1-1,0-1 0,0 1 1,0-1-1,0 1 1,0-1-1,0 1 1,0-1-1,0 1 1,0-1-1,0 1 1,0-1-1,0 1 1,0-1-1,0 1 1,14 13 782,25 3 55,-38-16-828,23 8 92,0-2 1,29 6-1,-9-9-3704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6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1265,'0'0'11413,"6"60"-10549,-4-24-400,0 5-352,3-1-112,-3-1 0,0-3-16,0-5-864,0-12-529,2-7-1440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6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1617,'0'0'10869,"66"-45"-10773,-44 43-96,4 0-240,-7 1-737,-2-1-736,-6 2-1088</inkml:trace>
  <inkml:trace contextRef="#ctx0" brushRef="#br0" timeOffset="1">4 182 7764,'0'0'3313,"92"-6"-3521,-70 0-1953,-5 0-2577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7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8052,'0'0'2481,"48"163"-2161,-15-113-224,2-1-96,4-11-80,-6-3-512,-1-9-481,-9-8-79,-4-12-1345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6419,'0'0'4087,"24"3"-3900,-2 1-179,-13-2-16,1 0 1,0-1-1,-1 1 0,1-2 1,0 0-1,0 0 1,0-1-1,0 0 0,0 0 1,-1-1-1,1-1 0,-1 1 1,15-8-1,14-10-434,-27 13 340,1 1 1,0 0-1,1 0 1,16-4-1,-40 20 449,-24 24 228,-69 71 319,91-90-750,1 0 0,1 1 1,0 0-1,0 1 0,-10 25 1,20-40-137,0 0-1,1 0 1,-1 0 0,0 0 0,1 0 0,0 0 0,-1 0 0,1 0 0,0 0 0,0 1-1,0 2 1,1-4 0,-1 0 0,0 0-1,0-1 1,1 1 0,-1 0-1,0-1 1,1 1 0,-1 0-1,1-1 1,-1 1 0,1 0 0,-1-1-1,1 1 1,-1-1 0,1 1-1,0-1 1,-1 1 0,1-1-1,0 0 1,-1 1 0,1-1-1,1 1 1,2-1 56,1 1 1,0-1-1,0 0 1,-1 0-1,1 0 0,0 0 1,-1-1-1,1 0 0,6-2 1,8-3 11,-1-1 1,1-1-1,-2-1 1,1 0-1,17-14 0,10-4-35,139-68-3566,-153 80 929,0-1-3470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6.8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 7603,'0'0'4984,"-1"10"-4314,-18 182 1256,18-133-1745,1-58-182,0-1 0,0 1-1,0-1 1,1 1 0,-1-1-1,0 1 1,0-1-1,0 1 1,1-1 0,-1 1-1,0-1 1,1 1 0,-1-1-1,0 1 1,1-1-1,-1 1 1,1-1 0,-1 0-1,1 1 1,-1-1 0,1 0-1,-1 1 1,1-1 0,-1 0-1,1 0 1,-1 0-1,1 1 1,23 3-173,24-7-755,-41 1 560,-1 0 0,1 0 0,0 0 0,-1-1 0,1 0 0,-1 0 0,0-1 0,11-7 0,21-21-5061,-17 12-42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7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29 139 5042,'0'0'5587,"87"0"-5587,-59-12-480,0-1-257,-7-2-1600,-4-1-2929</inkml:trace>
  <inkml:trace contextRef="#ctx0" brushRef="#br0" timeOffset="1">1 20 10229,'0'0'1328,"143"-18"-2912,-102 16-1682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7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26 10181,'0'0'2385,"-11"100"-1569,11-73-336,0-6 65,0-2-449,0-7-96,0-2-160</inkml:trace>
  <inkml:trace contextRef="#ctx0" brushRef="#br0" timeOffset="1">5 3 7331,'0'0'5923,"0"-2"-5411,15 19-192,2 1-256,2-1 1,-2 0-33,2-3-32,-1-1-32,1-3-705,-4-6-1360,0-2-1761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7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10053,'0'0'4162,"-9"136"-4002,9-99-48,0-1-64,0-3-48,3-4 0,3-8-577,5-7-559,-1-9-849,1-5-2305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8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0 9877,'0'0'3996,"-11"7"-3881,0-1-89,6-4-10,0 1 0,1-1 1,-1 1-1,0 0 1,1 0-1,0 1 1,0-1-1,0 1 0,0 0 1,1 0-1,-1 0 1,1 1-1,0-1 0,-3 7 1,0 0 101,1 0 1,0 1-1,1 0 1,0 0-1,1 0 0,0 0 1,1 1-1,1-1 1,0 1-1,0 0 0,1-1 1,2 15-1,-1-25-141,0 1-1,0-1 1,0 0-1,0 0 1,1 0-1,-1 0 1,0 0-1,1 0 1,0-1-1,-1 1 1,1 0-1,0-1 1,0 1-1,0-1 1,0 0-1,0 0 1,0 1-1,1-1 1,-1-1-1,0 1 1,0 0-1,1-1 1,-1 1-1,1-1 1,-1 1-1,4-1 1,8 1-581,0-1 0,-1 0 1,18-2-1,7-7-1829,1-10-2249</inkml:trace>
  <inkml:trace contextRef="#ctx0" brushRef="#br0" timeOffset="1">326 4 9861,'0'0'4337,"-4"18"-3656,-3 16-363,1 1 1,-1 53-1,7 19 10,1-106-349,-1 0-1,1 0 1,-1 0-1,1 0 1,0 0-1,-1 0 1,1 0 0,0-1-1,0 1 1,0 0-1,0 0 1,0-1-1,0 1 1,0-1-1,0 1 1,0-1 0,0 1-1,0-1 1,0 0-1,0 1 1,0-1-1,0 0 1,0 0-1,0 0 1,0 0 0,0 0-1,1 0 1,-1 0-1,0 0 1,2-1-1,40-5-618,-21-4-683,1-2-1,-2-1 0,1 0 0,24-22 1,-37 29 346,14-12-3724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8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36 248 8772,'0'0'2369,"60"-1"-2369,-40-7-400,-1-2-897,-2-1-1120,-9-3-2737</inkml:trace>
  <inkml:trace contextRef="#ctx0" brushRef="#br0" timeOffset="1">0 19 11189,'0'0'0,"109"-17"-672,-87 17-1937,-5-2-3986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4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43 48,'0'0'803,"-5"-1"-147,-20-19 9797,153 15-8994,-42-2-5135,-61 3 611,-5-1-1324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4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7571,'0'0'5187,"75"-18"-4691,-56 14-64,5 1-272,-5-3-48,4 4-96,-1 0-16,-3 2-160,5 0-624,-1 0-369,1 0-799,1 0-898,-1 0-2448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5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8260,'0'0'3826,"54"0"-3506,-31 0-16,3 0-112,2 0 160,2 0-256,2 0-96,-2 0-64,2 0-560,0 0-1009,0 0-1696,-2 0-2418</inkml:trace>
  <inkml:trace contextRef="#ctx0" brushRef="#br0" timeOffset="1">625 1 3410,'0'0'9444,"55"0"-9076,-29 0-160,2 0-32,0 0-128,2 0-48,2 0-320,-5 0-400,1 0-625,0 0-640,-2 0-992,-5 0-1377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5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4978,'0'0'7204,"77"0"-6676,-53 0-272,-1 0 48,3 0-288,0-4-16,-3 0-96,1-2-512,-1 2-737,-1 1-1344,-1 3-1745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8404,'0'0'2561,"23"1"-2452,2 2-81,47-3 0,-68-1-28,1 0 0,0 0 0,0 0 0,-1-1 0,1 0 0,0 0 0,-1 0 0,0 0-1,0-1 1,0 0 0,0 0 0,0 0 0,6-6 0,-1-1-45,-1 0 1,0 0-1,7-14 1,-9 15-17,2-5 55,-1 0-1,0-1 1,-1 0 0,-1 0-1,0-1 1,-1 1-1,0-1 1,-1 0-1,-1 0 1,-1-1-1,-1-19 1,1 35 44,-1-1-1,0 1 1,0-1 0,0 1-1,0 0 1,0-1 0,0 1-1,-1-1 1,1 1 0,0 0-1,-1-1 1,1 1 0,-1 0-1,0-1 1,1 1 0,-1 0-1,0 0 1,0 0 0,1-1-1,-3 0 1,1 1 33,0 0-1,-1 0 0,1 0 1,-1 1-1,1-1 1,-1 1-1,1 0 1,-1 0-1,1 0 1,-5 0-1,2 1-8,0 0 0,-1 0 0,1 1 0,-1-1 0,1 1 0,0 0 0,0 1 0,0-1 0,1 1 0,-1 0 0,0 0 1,1 1-1,0-1 0,0 1 0,0 0 0,0 0 0,-6 9 0,-5 7 248,1 1-1,-18 37 1,25-45-226,2 0 0,-1 0 0,2 1 0,0-1 0,0 1 0,1 0 1,1 0-1,1 0 0,-1 20 0,2-32-83,0 1-1,0 0 1,0 0 0,1 0 0,-1-1 0,1 1 0,-1 0-1,1 0 1,0-1 0,0 1 0,0-1 0,0 1 0,1-1-1,-1 1 1,1-1 0,-1 0 0,4 4 0,-2-3-18,1-1 1,-1 0-1,0 0 1,1 0-1,0-1 0,-1 1 1,1-1-1,0 0 1,0 0-1,0 0 1,0-1-1,5 1 1,8 1-453,0-1 0,1 0 1,-1-2-1,0 0 0,19-4 1,-18 0-1584,34-14 1,-52 19 2032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7475,'0'0'5603,"87"0"-5027,-70 4-224,-2-4-15,0 3-257,-2-1-80,0 2-449,0 0-815,2-2-961,-5-2-1745</inkml:trace>
  <inkml:trace contextRef="#ctx0" brushRef="#br0" timeOffset="1">338 64 8660,'0'0'4226,"131"0"-4226,-103 0 0,-7 0-224,3 0-1073,-7 0-2144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6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9989,'0'0'5842,"53"0"-5009,-27 0-353,4 0-48,0 0-304,2 0-80,-2 0-48,-5-3-384,1-3-929,0 2-1344,-7 0-2497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6.5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 8212,'0'0'6515,"120"0"-6275,-92 0-208,2 0-32,-2 0-192,0-4-913,-1 1-1008,-1-1-2001,-5 2-3217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6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8292,'0'0'6803,"83"6"-6435,-57-6-240,2 0-128,2 0-112,0 0-800,0 0-817,2-6-656,-9 2-2786</inkml:trace>
  <inkml:trace contextRef="#ctx0" brushRef="#br0" timeOffset="1">460 11 7812,'0'0'5218,"88"0"-4850,-67 0-320,-2 0-48,3-4-320,-3 4-736,-2-4-1314,-2 2-3152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7.2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12166,'0'0'2625,"90"33"-2449,-66-32-160,-3-1-16,0 0 0,-1 0-1473,-1-5-528,-4 1-2305</inkml:trace>
  <inkml:trace contextRef="#ctx0" brushRef="#br0" timeOffset="1">351 43 1008,'0'0'13495,"105"0"-13463,-82-6-32,5 3-529,-2-1-927,2 0-1490,2-4-2528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7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8116,'0'0'6643,"102"0"-6147,-74 0-288,2-4-144,-4-2-64,-1-4-688,-1 5-1137,-3-1-1024,-2-2-3250</inkml:trace>
  <inkml:trace contextRef="#ctx0" brushRef="#br0" timeOffset="1">463 0 11461,'0'0'448,"85"2"-4978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7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10117,'0'0'1456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8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4738,'0'0'5328,"0"3"-4701,0 27-160,-1 0 0,-2 0 0,-6 31-1,4-35-554,1 1 0,-2 51 0,6-77 71,1 0-1,-1 0 0,0 0 0,1-1 1,-1 1-1,0 0 0,1 0 1,-1-1-1,1 1 0,-1 0 0,1 0 1,0-1-1,-1 1 0,1-1 0,0 1 1,-1-1-1,1 1 0,0-1 1,0 1-1,0-1 0,-1 1 0,1-1 1,0 0-1,0 0 0,0 1 1,0-1-1,0 0 0,0 0 0,-1 0 1,1 0-1,0 0 0,1 0 0,36-1-182,-32 1 185,12-3-319,0-1 0,-1-1 0,1 0 0,-1-2 0,0 0-1,22-12 1,2 0-2305,-2 2-966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8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3057,'0'0'8471,"-8"10"-8316,-28 34-57,33-38-87,1-1 0,-1 1-1,2-1 1,-1 1-1,1 0 1,0 0 0,0 0-1,0 0 1,1-1-1,0 1 1,0 0 0,0 0-1,1 0 1,1 6-1,0-2-19,-2-8-47,0 1 0,1-1 1,0 0-1,-1 0 0,1 1 0,0-1 1,0 0-1,0 0 0,1 0 0,-1 0 1,0-1-1,1 1 0,-1 0 0,1 0 0,0-1 1,-1 1-1,1-1 0,0 0 0,0 1 1,0-1-1,0 0 0,0 0 0,0 0 1,0 0-1,1-1 0,-1 1 0,0 0 1,0-1-1,1 0 0,-1 1 0,4-1 1,1 0-78,0 0 0,-1 0 0,1 0 0,0-1 0,0 0 0,0 0 0,-1-1 0,1 0 0,9-4 0,-9 3 157,-1 0-1,1 0 0,-1-1 0,0 1 0,-1-1 0,1-1 0,-1 1 1,1-1-1,-2 0 0,1 0 0,0-1 0,-1 1 0,0-1 1,0 0-1,-1 0 0,1 0 0,-1-1 0,-1 1 0,1-1 1,-1 1-1,0-1 0,-1 0 0,0 0 0,1-12 0,-2 17 4,-1 0 1,1 0-1,-1 1 0,1-1 0,-1 0 0,0 1 0,0-1 1,0 0-1,0 1 0,0-1 0,0 1 0,0 0 0,0-1 1,-1 1-1,1 0 0,0 0 0,-1-1 0,1 1 1,-1 0-1,0 1 0,1-1 0,-1 0 0,0 0 0,1 1 1,-1-1-1,0 1 0,0-1 0,1 1 0,-1 0 0,-3 0 1,-11-2-242,1 0 1,-25 2-1,28 0-345,-3 0-1357,3 2-1173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9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59 8292,'0'0'2932,"5"7"-2471,8 11-297,-2 0 0,17 36-1,-25-46-302,1-1-1,-1 1 1,1-1 0,7 10-1,-10-16-18,0 1 0,1-1-1,-1 0 1,0 1 0,0-1 0,1 0-1,-1 0 1,0 0 0,1 0 0,-1 0 0,1 0-1,-1-1 1,1 1 0,0 0 0,-1-1-1,1 1 1,0-1 0,-1 1 0,1-1-1,0 0 1,-1 0 0,1 0 0,0 0 0,0 0-1,-1 0 1,1 0 0,3-2 0,-2-1 112,0 0 0,0 0 0,0 0 0,-1-1 1,1 1-1,-1-1 0,0 0 0,0 0 1,0 0-1,-1 0 0,1 0 0,1-7 0,2-3 340,-3 8-59,1 0 1,0 1-1,0-1 0,0 1 0,0 0 1,8-9-1,-10 14-211,-1-1 1,1 0-1,0 0 0,0 1 1,0-1-1,0 1 0,1-1 0,-1 1 1,0-1-1,0 1 0,0 0 1,0-1-1,0 1 0,1 0 1,-1 0-1,0 0 0,0 0 1,0 0-1,0 0 0,1 0 1,-1 0-1,0 1 0,0-1 0,0 0 1,0 1-1,0-1 0,1 1 1,-1-1-1,0 1 0,0-1 1,0 1-1,0 0 0,-1 0 1,1-1-1,0 1 0,0 0 0,0 0 1,-1 0-1,1 0 0,0 0 1,0 2-1,16 18 213,-13-14-279,0-1 1,1 0-1,0 0 0,0-1 0,0 1 0,1-1 1,-1 0-1,1 0 0,1-1 0,-1 0 1,11 5-1,-17-9 34,1 0 1,0 0-1,0 0 1,-1 0-1,1 0 1,0 0-1,0 0 1,0 0-1,-1-1 0,1 1 1,0 0-1,-1 0 1,1-1-1,0 1 1,-1-1-1,1 1 1,0-1-1,-1 1 1,1-1-1,-1 1 1,1-1-1,0 1 1,-1-1-1,0 0 0,1 1 1,-1-1-1,1 0 1,-1 1-1,0-1 1,1 0-1,-1 0 1,0 1-1,0-1 1,0 0-1,0 0 1,0 1-1,0-1 0,0 0 1,0-1-1,2-38 483,-2 33-413,3-109 618,-3 115-748,0 1 1,-1-1-1,1 0 1,0 1-1,0-1 1,0 0-1,0 1 1,0-1-1,1 1 1,-1-1-1,0 0 1,0 1-1,0-1 1,0 1-1,1-1 1,-1 0-1,0 1 1,1-1-1,-1 1 1,0-1-1,1 1 1,-1-1-1,1 1 0,-1 0 1,0-1-1,1 1 1,-1-1-1,1 1 1,0 0-1,-1-1 1,1 1-1,-1 0 1,1 0-1,-1-1 1,1 1-1,0 0 1,-1 0-1,2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231 538 6099,'0'0'5357,"-16"-11"-4623,-49-36-238,62 45-474,0 0 0,0 1-1,0-1 1,-1 1 0,1 0 0,-1-1 0,1 2 0,-1-1 0,1 0-1,-1 1 1,1-1 0,-1 1 0,1 0 0,-1 0 0,0 1 0,1-1-1,-1 1 1,1-1 0,-1 1 0,1 0 0,0 1 0,-1-1 0,1 0 0,0 1-1,0 0 1,0 0 0,0 0 0,0 0 0,0 0 0,0 1 0,-2 3-1,0-2-18,1 1-1,0 1 0,0-1 0,1 1 0,0 0 0,0-1 0,0 1 0,0 1 0,1-1 0,0 0 0,0 0 1,1 1-1,0-1 0,-1 8 0,2-8-3,3 14-209,-1-20 178,-1 1-1,0 0 1,0-1-1,0 1 0,1-1 1,-1 0-1,0 1 1,1-1-1,-1 0 1,0 0-1,1 1 1,-1-1-1,0 0 1,1-1-1,1 1 1,10-1-262,0 0 0,0-1 0,0-1 0,0 0-1,-1-1 1,1 0 0,-1-1 0,0 0 0,0-1 0,-1-1 0,0 1 0,0-2 0,0 0 0,-1 0 0,0-1 0,-1 0 0,0 0 0,10-14 0,-5 5 172,0-1 1,-1-1 0,-1 0-1,-1-1 1,-1 0 0,-1 0-1,0-1 1,-2-1 0,7-35-1,-8 11 1580,-3 0-1,-2-48 1,-1 67-444,0 26-886,0 0 0,0 0 0,0 0 0,-1-1 0,1 1 0,-1 0 0,1 0 0,-1 0-1,0 0 1,0 0 0,0 0 0,0 0 0,0 0 0,-2-2 0,2 4-96,1-1 0,-1 1 0,0-1 0,1 1 0,-1-1 1,0 1-1,0 0 0,1-1 0,-1 1 0,0 0 0,0-1 0,0 1 0,0 0 0,0 0 0,1 0 0,-1 0 0,0 0 0,0 0 0,0 0 0,0 0 0,0 0 0,1 1 0,-1-1 0,0 0 1,0 0-1,0 1 0,1-1 0,-1 1 0,0-1 0,0 1 0,1-1 0,-1 1 0,0-1 0,1 1 0,-1-1 0,1 1 0,-1 0 0,1-1 0,-1 1 0,0 1 0,-5 8 8,0 0 0,0 1-1,1 0 1,0 0-1,1 0 1,-5 19 0,1 9-18,1 0 0,2 1 0,2 0 0,2 63 0,1-74-15,0-21-41,1 0 1,-1 0-1,1 0 0,0 0 0,1 0 0,0 0 0,0 0 1,1 0-1,0-1 0,0 0 0,1 1 0,0-1 1,0 0-1,1-1 0,-1 1 0,10 8 0,-9-10-144,0-1-1,0 0 0,1-1 0,-1 1 0,1-1 0,0 0 1,0 0-1,0-1 0,0 0 0,1 0 0,-1 0 1,1-1-1,-1 0 0,1 0 0,-1-1 0,1 1 0,-1-2 1,1 1-1,0-1 0,8-1 0,-10 0 106,0 0 0,-1 0-1,1 0 1,0 0 0,-1-1 0,0 1-1,1-1 1,-1 0 0,0 0 0,-1-1-1,1 0 1,-1 1 0,1-1-1,-1 0 1,0 0 0,0-1 0,-1 1-1,4-8 1,-1 3 354,-1-1 0,-1 1 0,1-1 0,-2 0 0,1 0 0,-1 0 0,-1 0 0,1-13 0,-2 21 791,0 18-864,-1 17-102,0-14-34,0-1-1,2 1 1,0-1 0,5 27-1,-5-41-106,0 0-1,0 0 1,0-1-1,0 1 0,1-1 1,0 1-1,-1-1 1,1 0-1,0 1 1,1-1-1,-1 0 1,0-1-1,1 1 1,0 0-1,0-1 1,-1 1-1,1-1 1,1 0-1,-1 0 1,0 0-1,1 0 1,-1 0-1,1-1 0,-1 0 1,1 0-1,-1 0 1,8 1-1,23 0-1885,-1-2-1939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9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8644,'0'0'3143,"2"7"-2658,6 62 245,-6-41-607,8 36 1,-10-62-116,1 0 0,-1 0 0,1 0 0,0 0 1,0-1-1,0 1 0,0 0 0,0 0 0,0-1 1,1 1-1,-1 0 0,1-1 0,-1 1 0,1-1 1,-1 0-1,1 1 0,0-1 0,3 2 0,-1-2 17,0 1 0,0-1-1,1 0 1,-1 0 0,0 0 0,1-1-1,-1 1 1,8-1 0,-2-1-74,-1 0 0,0 0 0,1-1 0,-1 0 0,0 0 0,0-1 0,16-8 0,-15 6-420,27-17-1588,-21 3-3658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0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 6163,'0'0'2305,"118"-25"-2225,-99 17-80,-6 3-496,-6-3-1633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0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45 189 4322,'-45'-136'4690,"45"124"-4690,9 2 0,17 1 400,1 1-272,6 0-128,-3 3-352,-1 5-1136,-1 0-1874</inkml:trace>
  <inkml:trace contextRef="#ctx0" brushRef="#br0" timeOffset="1">332 35 6355,'0'0'5394,"13"112"-5218,-11-83-176,0-2 0,-2-6-368,0-4-768,0-7-1041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0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3 179 2817,'0'0'4421,"0"-19"-2631,-1-9-1184,0 10 10,0 0 1,5-35-1,-4 51-577,0 0 1,1 0 0,-1 0-1,1 0 1,0 1 0,0-1-1,-1 0 1,1 0 0,0 1-1,0-1 1,1 0 0,-1 1 0,0-1-1,0 1 1,1 0 0,-1-1-1,1 1 1,-1 0 0,1 0-1,0 0 1,-1 0 0,1 0-1,0 0 1,0 1 0,0-1 0,-1 0-1,1 1 1,0 0 0,3-1-1,7-1 65,0 1 1,0 1-1,22 2 0,-9-1 153,-22-2-246,0 1-1,0 1 1,0-1-1,0 0 1,0 1-1,0-1 0,0 1 1,0 0-1,0 0 1,0 0-1,3 2 1,-5-2-26,1 0 1,-1 0 0,0 0 0,0 1 0,0-1 0,-1 0-1,1 0 1,0 1 0,0-1 0,-1 0 0,1 1 0,-1-1 0,1 1-1,-1-1 1,1 0 0,-1 1 0,0-1 0,0 1 0,0-1 0,0 1-1,0 0 1,0-1 0,0 1 0,0-1 0,-1 3 0,0-2-28,0 1 0,0-1 0,0 0 0,-1 0 0,1 0 1,0 0-1,-1 0 0,1-1 0,-1 1 0,0 0 0,1-1 1,-1 1-1,0-1 0,-4 3 0,-36 20-879,27-17 538,-17 14-277,22-15 552,0 1 0,0-2 0,-1 1 0,-16 5 0,26-11 412,12 2 299,29 3-98,0 2 1,0 2 0,-1 1 0,49 20 0,-66-20-643,-17-7-613,1 0-1,-1-1 0,1 0 0,0 0 1,0 0-1,9 1 0,-1-2-5009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1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8036,'0'0'3473,"10"114"-3297,-3-78 0,1 1-96,-1-2-32,-3-5-48,-2-5-512,-2-3-1088,0-9-2418</inkml:trace>
  <inkml:trace contextRef="#ctx0" brushRef="#br0" timeOffset="1">22 76 9220,'0'0'2321,"88"-58"-2353,-60 53 32,-3-1-1136,-3 2-1137,-5 2-2225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1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9268,'0'0'1969,"127"-23"-2161,-93 11-480,-4 5-1729,-3 1-3282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1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2673,'0'0'9186,"0"16"-8973,0 137 139,1-150-335,-1 0-1,0 0 1,1 0-1,0 0 1,0 0-1,0 0 1,0 0-1,0 0 1,0 0-1,1-1 1,-1 1-1,1 0 1,0-1-1,0 1 0,0-1 1,0 0-1,0 0 1,1 0-1,-1 0 1,1 0-1,-1 0 1,1 0-1,0-1 1,-1 0-1,1 1 1,0-1-1,0 0 1,0 0-1,0-1 1,6 2-1,-3-1-391,1 0 0,-1-1 0,1 0 0,-1 0 0,0 0 0,1-1 0,-1 0 0,1 0 0,-1-1 0,0 0 0,0 0 0,0 0 0,0-1 0,7-4 0,9-9-4358</inkml:trace>
  <inkml:trace contextRef="#ctx0" brushRef="#br0" timeOffset="1">28 130 6547,'0'0'1537,"132"-43"-3106,-108 32-992,-7 1-48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2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42 9973,'0'0'2465,"128"-38"-2465,-100 34-96,-2 4-881,-7 0-1488,-2 0-3234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2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15 293 7940,'0'0'4492,"-2"-4"-4388,-1-3-82,1-1-1,0 0 1,0 0-1,1 0 1,-1 0-1,2 0 1,-1 0-1,1 0 0,1-1 1,1-10-1,0 2 154,1 1 0,1-1 0,1 0-1,7-19 1,-12 36-170,0-1 0,1 0-1,-1 1 1,0-1 0,0 0 0,0 1-1,0-1 1,1 1 0,-1-1 0,0 0-1,1 1 1,-1-1 0,0 1 0,1-1-1,-1 1 1,1-1 0,-1 1 0,0-1-1,1 1 1,-1 0 0,1-1 0,0 1-1,-1 0 1,1-1 0,-1 1 0,1 0-1,-1 0 1,1-1 0,0 1 0,-1 0-1,1 0 1,0 0 0,-1 0 0,1 0-1,-1 0 1,1 0 0,0 0 0,-1 0-1,1 0 1,0 0 0,-1 0 0,1 1-1,-1-1 1,1 0 0,0 0 0,-1 1-1,1-1 1,-1 0 0,1 1 0,-1-1-1,1 1 1,-1-1 0,1 0 0,-1 1-1,1-1 1,-1 1 0,0-1 0,1 1-1,-1 0 1,1 0 0,22 40 148,-22-39-142,12 30 52,19 38-98,-29-65-2,-1 0 1,1-1-1,0 1 1,1-1-1,-1 0 1,1 0-1,0 0 0,0-1 1,0 1-1,1-1 1,5 3-1,-10-5 25,1-1-1,-1 1 1,1-1 0,0 0 0,-1 1-1,1-1 1,0 0 0,0 1 0,-1-1-1,1 0 1,0 0 0,0 0-1,-1 0 1,1 0 0,0 0 0,0 0-1,-1 0 1,1 0 0,0 0 0,0 0-1,-1-1 1,1 1 0,0 0 0,-1 0-1,1-1 1,0 1 0,-1 0-1,1-1 1,0 1 0,-1-1 0,1 1-1,-1-1 1,1 1 0,-1-1 0,1 1-1,-1-1 1,1 0 0,-1 1 0,1-1-1,-1 0 1,0 1 0,1-1-1,-1 0 1,0 1 0,0-1 0,0 0-1,1 0 1,-1 1 0,0-1 0,0-1-1,1-7 45,-1-1-1,1 1 1,-3-16 0,1 7-27,1-79 739,0 35-1860,0 29-3482,0 51 1415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2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7043,'0'0'5750,"-3"7"-5308,-1 7-197,1-1 0,0 1-1,1-1 1,-1 28-1,4 65 662,-1-104-923,0 1 0,1-1-1,-1 0 1,0 0 0,1 0 0,0 1-1,-1-1 1,1 0 0,0 0-1,0 0 1,0 0 0,0 0 0,0-1-1,1 1 1,-1 0 0,1 0-1,-1-1 1,1 1 0,-1-1-1,1 1 1,0-1 0,0 0 0,0 0-1,0 0 1,0 0 0,0 0-1,0 0 1,0 0 0,0-1 0,0 1-1,0-1 1,1 1 0,-1-1-1,0 0 1,0 0 0,3 0-1,0 0-319,0 0-1,1-1 0,-1 1 0,0-1 0,0 0 0,0-1 0,0 1 0,0-1 0,-1 0 0,1 0 0,0-1 0,-1 1 0,1-1 0,6-6 0,10-15-3325,-3-3-1305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10053,'0'0'784,"52"172"-8500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3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1345,'0'0'11674,"0"10"-10777,0 57 181,1 121 458,-1-185-1551,0-1-1,1 0 0,-1 1 1,1-1-1,0 1 0,0-1 1,0 0-1,0 0 1,0 1-1,0-1 0,1 0 1,-1 0-1,0 0 0,1 0 1,0-1-1,0 1 1,-1 0-1,1-1 0,0 1 1,0-1-1,0 0 0,1 1 1,-1-1-1,0 0 1,0 0-1,1 0 0,-1-1 1,1 1-1,-1-1 0,3 1 1,0 0-170,1 0-1,-1-1 1,0 0 0,1 0-1,-1 0 1,0 0 0,0-1-1,1 0 1,-1 0 0,0-1-1,0 1 1,0-1 0,8-4-1,3-5-2171,0-1-1,16-16 1,-15 13-2117</inkml:trace>
  <inkml:trace contextRef="#ctx0" brushRef="#br0" timeOffset="1">46 148 9700,'0'0'897,"124"-38"-897,-107 32-528,-4-4-1281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3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73 11605,'0'0'1521,"115"-56"-833,-70 45-576,-4 7-112,-7 2-736,-6 2-1537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0.2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14 7411,'0'4'16924,"0"19"-19092,-1-21 2146,0 0 0,0 0-1,0 1 1,0-1-1,1 0 1,-1 1-1,1-1 1,-1 0-1,1 1 1,0-1 0,0 1-1,0-1 1,1 4-1,0-5-1,-1 0 0,1 0 0,0 0 0,-1 0 0,1 0 0,0 0 0,0 0 0,0-1 0,0 1 0,0 0 0,0-1 0,0 1 0,0-1 0,0 1 0,0-1 0,0 1 0,0-1 0,0 0 0,0 1 0,1-1 0,-1 0 0,0 0 0,0 0-1,0 0 1,0 0 0,1 0 0,0 0 0,3 0-100,0 0 0,0 0 0,-1 0 0,1-1 0,0 0 0,0 1 0,0-2 0,0 1 0,6-3 0,-9 2 110,-1 1 1,1 0-1,0-1 0,-1 0 0,1 1 0,-1-1 1,0 0-1,0 0 0,0 0 0,1 0 0,-2 0 1,1 0-1,0 0 0,0 0 0,-1 0 0,1 0 1,-1 0-1,0 0 0,1-1 0,-1 1 0,0 0 1,0 0-1,-1-3 0,1 4 28,1 0 1,-1-1-1,0 1 1,0 0-1,0-1 0,-1 1 1,1 0-1,0 0 1,0-1-1,-1 1 0,1 0 1,0 0-1,-1-1 0,1 1 1,-1 0-1,0 0 1,1 0-1,-1 0 0,0 0 1,0 0-1,0 0 1,-1-2-1,-1 3 56,1-1 0,0 0-1,-1 1 1,1-1 0,-1 1 0,1 0 0,-1 0-1,1 0 1,-5 1 0,-9-1 144,16 0-248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1.9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46 6323,'0'13'16293,"0"-12"-16072,5-1-877,1 0 0,0 0-1,0 0 1,9-2 0,-13 1 635,0 0 1,-1-1-1,1 0 1,0 1 0,-1-1-1,0 0 1,1 0-1,-1 0 1,0 0-1,0 0 1,0 0 0,0 0-1,0 0 1,0 0-1,-1-1 1,1 1 0,-1 0-1,1-1 1,-1 1-1,0 0 1,0 0-1,-1-5 1,1 6 25,-1 1 1,1-1-1,-1 0 0,0 1 1,1-1-1,-1 1 0,0-1 1,1 1-1,-1-1 0,0 1 0,0 0 1,0-1-1,1 1 0,-1 0 1,0 0-1,0-1 0,0 1 1,0 0-1,1 0 0,-1 0 1,0 0-1,0 0 0,0 0 1,0 0-1,0 1 0,-1-1 0,0 0 8,0 0-1,0 0 1,0 1-1,0-1 1,0 0-1,0 1 1,0-1 0,0 1-1,0 0 1,0 0-1,-3 1 1,3 2-9,0 0 1,1 0 0,-1 0-1,1 0 1,-1 0 0,1 0-1,1 1 1,-1-1 0,0 0-1,1 0 1,0 1 0,0-1-1,0 0 1,1 1 0,1 6-1,-1-10-7,0 0 0,0-1 0,-1 1 0,1 0 0,0-1 0,0 1 0,0-1 0,0 1 0,0-1 0,0 0 0,0 1 0,0-1 0,0 0 0,0 0 0,0 0 0,0 1 0,1-1 0,-1 0 0,0 0 0,0-1 0,0 1 0,0 0 0,0 0 0,2-1 0,-2 1 5,1-1 1,0 1 0,-1 0-1,1-1 1,-1 1 0,1-1 0,-1 0-1,0 1 1,1-1 0,-1 0 0,1 0-1,-1 0 1,0 0 0,0 0-1,2-2 1,2-19 275,-6 22-304,1-1 0,0 1 0,0-1-1,0 1 1,-1-1 0,1 1 0,0-1 0,-1 1 0,1 0 0,0-1 0,-1 1 0,1-1 0,-1 1 0,1 0 0,0-1 0,-1 1 0,1 0 0,-1-1 0,1 1 0,-1 0 0,1 0 0,-1 0 0,1-1 0,-1 1 0,0 0 0,1 0 0,-1 0 0,1 0 0,-1 0 0,1 0 0,-1 0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4.0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6 16,'-5'1'14823,"-18"3"-14015,20-2-759,1 0 0,0 0 0,0 0 0,0 0 0,0 0 0,0 1 0,0-1-1,0 1 1,1-1 0,0 1 0,-1 0 0,1-1 0,0 1 0,0 0 0,0 0 0,1 0 0,-1 0 0,1 0-1,0 0 1,-1 0 0,1 0 0,0 0 0,1 3 0,23-6-540,-22 0 430,1-1 0,0 0 0,0 0 1,-1 0-1,1 0 0,0 0 0,-1-1 0,0 1 0,1-1 0,-1 0 0,0 1 0,0-1 1,1 0-1,-2-1 0,4-2 0,-4 4 88,1-1 0,-1 1 1,0-1-1,0 1 0,0-1 0,0 1 0,0-1 1,0 0-1,0 0 0,-1 1 0,1-1 1,0 0-1,-1 0 0,0 0 0,1 0 1,-1 0-1,0 0 0,0 0 0,0 0 1,0 0-1,0 0 0,-1 1 0,1-1 0,-1-3 1,-3 4 122,1 1 1,-1-1 0,1 0-1,-1 1 1,0 0 0,1 0 0,-1 0-1,-6 1 1,2-1 104,8 0-235,-1 0 1,0 1-1,0-1 0,1 0 1,-1 0-1,0 0 0,0 1 1,1-1-1,-1 0 0,0 1 1,1-1-1,-1 0 0,0 1 0,1-1 1,-1 1-1,1-1 0,-1 1 1,1-1-1,-1 1 0,1 0 1,-1-1-1,1 1 0,-1 0 1,1-1-1,0 1 0,-1 0 1,1-1-1,0 1 0,0 0 0,0 0 1,-1-1-1,1 3 0,0 28 47,0-21-76,0-9 6,1 0 0,-1 0-1,1 0 1,-1-1-1,1 1 1,-1 0 0,1-1-1,0 1 1,-1 0-1,1-1 1,0 1 0,-1-1-1,1 1 1,0-1-1,0 1 1,-1-1 0,1 1-1,0-1 1,0 0-1,0 0 1,0 1 0,0-1-1,-1 0 1,1 0-1,0 0 1,0 0 0,1 0-1,28-1-23,-29-1 53,0-1 0,0 0 0,0 0 0,0 0 0,-1 1 0,1-1 0,-1 0 0,0 0 0,0 0 0,0 0 0,0 0 0,0 0 0,-1-3 0,1 0 330,-9 6 197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6.5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7 128 320,'0'0'4047,"0"4"-2974,-3 28 1692,0 10-1867,38-77-2857,46-37 673,-31 29-640,15-12-982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7.3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0 671 3169,'0'0'3114,"23"-20"-2188,4-4-714,17-15 88,54-37 1,55-28 1,306-156-1,-386 224-174,6-3-228,90-32 1,-165 70-249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8.1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1296 2657,'0'0'4824,"-3"5"-4128,-7 10 182,13-23 267,22-38-33,174-335 130,-129 235-1454,133-206 1,-15 117 103,-110 143-729,-74 87 648,-1 2-67,0 1-1,-1-1 1,1 0 0,-1 0-1,0 0 1,0-1 0,0 1-1,-1 0 1,1-1 0,-1 1 0,1-1-1,-1 0 1,0-5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8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42 2465,'0'0'2772,"0"4"-2180,-2 112 3422,2-75-3404,0-40-583,-1 1-1,1-1 1,0 1 0,0-1-1,0 0 1,0 1 0,0-1 0,1 1-1,-1-1 1,0 0 0,0 1-1,1-1 1,-1 0 0,1 1 0,0-1-1,-1 0 1,1 0 0,0 0-1,0 1 1,-1-1 0,1 0 0,0 0-1,0 0 1,0 0 0,0 0 0,1-1-1,-1 1 1,0 0 0,0 0-1,0-1 1,1 1 0,-1-1 0,0 1-1,1-1 1,-1 1 0,0-1-1,1 0 1,-1 0 0,1 0 0,-1 0-1,0 0 1,1 0 0,1 0 0,2-1 56,-1 0 0,1 0 1,-1-1-1,0 1 0,0-1 1,1 0-1,-1 0 1,0-1-1,-1 1 0,1-1 1,0 0-1,4-4 0,4-5 26,184-182 740,-195 193-1114,2-3 108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9.4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180 0 3153,'0'0'6900,"-9"13"-6740,-24 33 258,2 2 0,-28 57 0,53-90-315,-25 62 112,28-70-193,1 0 0,0 0 0,1 1 0,0-1 0,0 0 1,0 0-1,1 1 0,1 12 0,0-19 12,0-1-1,1 1 0,-1-1 1,0 1-1,0-1 1,1 1-1,-1-1 1,0 0-1,0 0 1,1 0-1,-1 0 0,0 0 1,1 0-1,-1 0 1,0 0-1,2-1 1,1 1 80,12-2-120,0 0-1,0-2 1,0 0-1,-1 0 1,1-2-1,-1 0 0,26-14 1,-6 3-2490,-13 7-1668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295 281 8180,'0'0'3409,"-30"11"-3142,-95 40-43,119-48-196,-1 0 0,1 0 0,0 0 0,0 1 0,0 0 0,-9 8 0,14-10-21,0 0-1,-1-1 0,1 1 0,0 0 1,0 0-1,0 0 0,0 1 0,0-1 1,0 0-1,1 0 0,-1 0 0,0 5 1,1-7-11,0 1 1,0-1-1,0 1 1,0-1-1,0 1 1,0-1 0,0 1-1,0-1 1,0 1-1,0-1 1,0 0-1,0 1 1,0-1-1,1 1 1,-1-1 0,0 1-1,0-1 1,0 1-1,1-1 1,-1 1-1,0-1 1,1 0 0,-1 1-1,0-1 1,1 0-1,-1 1 1,0-1-1,1 0 1,-1 1-1,1-1 1,-1 0 0,0 0-1,1 1 1,-1-1-1,2 0 1,18 1 6,-12-1-2,32-1 51,-24-1-15,-1 2-1,0 0 0,0 0 1,0 1-1,0 1 1,0 1-1,21 6 1,-35-9-37,1 1 0,0 0-1,0 0 1,-1 0 0,1 0 0,0 0 0,-1 0 0,1 0 0,-1 1-1,1-1 1,-1 1 0,0-1 0,0 1 0,1-1 0,-1 1 0,0-1 0,0 1-1,-1 0 1,1 0 0,0 0 0,-1-1 0,1 1 0,-1 0 0,1 0 0,-1 0-1,0 0 1,0 0 0,0 0 0,0 0 0,0 0 0,0 0 0,0 0-1,-1 0 1,1 0 0,-2 2 0,0 2 7,0-1-1,-1 1 1,1-1-1,-1 0 1,-1 0-1,1 0 1,-1 0-1,1 0 0,-1-1 1,-7 6-1,-15 11 66,-1-2 1,0 0-1,-2-2 0,0-1 0,0-1 0,-64 21 0,92-35-84,0-1 1,0 0 0,0 1-1,0-1 1,0 0-1,0 0 1,0 1 0,0-1-1,0 0 1,0 0-1,0 0 1,0 0 0,0 0-1,0-1 1,0 1 0,-2-1-1,3 1-51,0-1 0,0 0-1,0 0 1,0 0 0,0 0 0,0 0-1,0 1 1,0-1 0,0 0-1,0 0 1,0 0 0,1 0 0,-1 1-1,0-1 1,1 0 0,-1 0 0,0 0-1,1 1 1,-1-1 0,1 0-1,-1 1 1,2-2 0,33-45-4032,17-17-1649</inkml:trace>
  <inkml:trace contextRef="#ctx0" brushRef="#br0" timeOffset="1">561 1 9012,'0'0'5352,"0"21"-4736,0 365 950,-1-351-1505,0-14-21,3 40 0,-1-56-41,-1 0-1,1 0 1,0 0 0,1-1-1,-1 1 1,1 0 0,0-1 0,0 1-1,0-1 1,1 0 0,-1 0 0,1 0-1,5 6 1,-5-8-44,0 0 0,0 0 0,0 0-1,0 0 1,1-1 0,-1 1 0,1-1 0,-1 0 0,1 0 0,0 0-1,-1 0 1,1-1 0,0 1 0,0-1 0,-1 0 0,7-1 0,-4 1-114,0-1 1,0 0 0,0 0-1,0-1 1,-1 1 0,1-1-1,0 0 1,-1-1 0,9-5 0,-6 2-361,-1 0 0,0-1 0,0 0 0,-1 0 0,0 0 0,0-1 0,-1 0 0,0 0 0,5-11 1,8-30-4642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0.1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81 0 8180,'0'0'1126,"-11"20"-51,-37 66-387,45-78-634,-1 0 1,1 0-1,0 1 0,1-1 0,0 1 1,0-1-1,1 1 0,0-1 1,0 1-1,1 0 0,1 11 0,0 4-1,-1-18-46,0 0 0,0 0 0,1-1 0,-1 1 0,1 0 0,1-1 0,-1 1 0,1 0 0,4 9 0,-4-13-7,0 1 1,-1-1 0,1 0-1,0 0 1,0 0-1,0 0 1,0 0-1,1-1 1,-1 1 0,0-1-1,1 1 1,-1-1-1,1 0 1,-1 0-1,1 0 1,0 0 0,-1 0-1,1-1 1,0 1-1,0-1 1,-1 0 0,5 0-1,-1 0-8,-1 0 0,1 0 0,-1-1 0,1 0 0,-1 0 0,0 0 0,1-1 0,-1 0 0,0 0 0,0 0 0,0-1 1,0 1-1,6-6 0,-3 2-68,-1 0 1,0-1-1,-1 1 1,1-2-1,-1 1 1,-1-1-1,8-12 1,-6 8 33,-1 1 1,-1-1 0,0-1-1,-1 1 1,0-1 0,-1 0-1,0 0 1,-1 0 0,-1 0 0,0 0-1,-1-22 1,0 32 48,-1 0 1,0 1 0,0-1-1,0 0 1,0 0-1,0 1 1,-1-1-1,1 1 1,-1-1-1,0 1 1,0-1-1,0 1 1,0 0-1,0 0 1,0 0 0,0 0-1,-1 1 1,1-1-1,-1 0 1,1 1-1,-1 0 1,1-1-1,-1 1 1,0 0-1,0 1 1,0-1 0,0 0-1,-3 1 1,-9-3-653,-1 1 1,1 1 0,-30 2-1,26 2-2785,7 7-1426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0.4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42 11045,'0'0'667,"2"6"-720,10 39 233,-11-35-163,1 0 0,0 0 0,1 0 0,0-1 0,0 1 0,1-1 1,1 0-1,-1 0 0,1 0 0,8 10 0,-10-17-14,1 1 1,-1-1-1,0 0 0,1 0 1,-1-1-1,1 1 1,0-1-1,0 0 0,-1 0 1,1 0-1,0 0 0,0-1 1,0 0-1,0 1 1,0-1-1,0-1 0,6 0 1,-4 0-40,0 0 1,0 0 0,0 0-1,0-1 1,-1 0 0,1 0-1,-1-1 1,1 1-1,-1-1 1,9-6 0,-10 5-20,0 1 0,-1-1 1,1 0-1,-1 1 0,0-2 1,0 1-1,0 0 1,-1-1-1,1 1 0,-1-1 1,2-7-1,-2 3 84,0-1 0,0 0 1,-1 0-1,-1-19 0,0 26 5,0 0 0,-1-1 0,1 1 0,-1 0 0,0 0-1,0 0 1,0 0 0,0 0 0,-1 0 0,1 0 0,-1 0 0,0 0 0,0 1 0,0-1 0,0 1-1,0-1 1,-1 1 0,1 0 0,-1 0 0,1 0 0,-1 0 0,0 0 0,0 0 0,0 1-1,0 0 1,-5-2 0,5 2-323,0 0 0,0 0-1,-1 1 1,1-1-1,0 1 1,0 0 0,-1 0-1,1 0 1,0 1 0,-6 0-1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0.8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74 10709,'0'0'2801,"112"-29"-2801,-78 19-16,-2 1-176,-2-1-1024,-5 2-705,-12 1-1873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1.1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7379,'0'0'4675,"13"116"-4323,-9-87-256,1-2-64,-5-2-32,2-2-256,0-4-817,0-4-1024,2-5-1873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1.5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1153,'0'0'11015,"0"12"-10583,5 236 574,-5-248-1006,0 1-1,0 0 0,0 0 0,0 0 1,0 0-1,0-1 0,0 1 1,0 0-1,1 0 0,-1 0 1,0-1-1,1 1 0,-1 0 0,1 0 1,-1-1-1,0 1 0,1 0 1,0-1-1,-1 1 0,1-1 1,-1 1-1,1-1 0,0 1 1,-1-1-1,1 1 0,0-1 0,0 1 1,0-1-1,2 1 14,-1 0 1,1-1-1,-1 0 0,1 1 1,-1-1-1,1 0 1,-1 0-1,1-1 0,4 0 1,1 0-15,0-1 0,-1-1 1,1 1-1,0-1 0,10-6 1,23-19-1634,-16 12-1831,-4 2-2207</inkml:trace>
  <inkml:trace contextRef="#ctx0" brushRef="#br0" timeOffset="1">244 2 8548,'0'0'4930,"7"75"-4626,-1-44-96,-2 2-128,-2-4-80,1-2-144,-3-4-672,2-4-721,4-7-1312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1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9076,'0'0'4373,"0"17"-3906,2 146-110,-2-50-274,0-112-82,1 0 1,-1 0-1,1 0 0,-1 0 1,1 0-1,0 0 1,-1 0-1,1 0 0,0 0 1,-1 0-1,1-1 1,0 1-1,0 0 0,0-1 1,0 1-1,0-1 1,0 1-1,0-1 0,0 1 1,0-1-1,0 1 0,0-1 1,0 0-1,0 0 1,0 0-1,0 1 0,1-1 1,-1 0-1,0 0 1,0-1-1,0 1 0,0 0 1,1 0-1,43-5 96,-32 1-296,0-1 1,1 0-1,-1-1 0,-1 0 1,14-9-1,29-21-4548,-37 23-132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2.2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58 191 7619,'0'0'849,"127"-60"-1906,-102 45-928,-3-3-320,-5 3-160</inkml:trace>
  <inkml:trace contextRef="#ctx0" brushRef="#br0" timeOffset="1">1 46 11317,'0'0'2817,"143"-27"-3377,-102 22-800,-7-1-1154,-2-2-2272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2.5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 0 8020,'0'0'3665,"-8"108"-2992,8-77-401,0-3-144,4-2-32,2-5-96,-3-4-32,-1-5-384,-2-7-1153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2.9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31 218 320,'0'0'4912,"0"-18"-2682,0-60-386,0 73-1671,0 1 1,0-1 0,0 0 0,0 0-1,1 0 1,0 0 0,0 1 0,0-1-1,0 0 1,1 1 0,0-1 0,0 1-1,0-1 1,0 1 0,1 0 0,0 0-1,0 0 1,0 0 0,0 1 0,0-1-1,7-4 1,-4 5-122,0 0-1,1 0 1,-1 1-1,1 0 1,0 0-1,-1 0 1,1 1 0,0 0-1,0 0 1,0 1-1,0 0 1,11 1-1,-16 0-52,0-1 0,0 0 0,-1 1 0,1 0 0,0-1 1,0 1-1,-1 0 0,1 0 0,0 0 0,-1 0 0,1 0 0,-1 0 0,1 1 0,-1-1 0,0 0 0,0 1 0,1-1 0,-1 1 0,0 0 0,0-1 0,0 1 0,-1 0 0,1-1 0,0 1 0,-1 0 0,1 0 0,-1 0 0,1 0 0,-1 0 0,0 2 0,1-1-35,-1 1-1,1-1 1,-1 1-1,0-1 1,-1 1-1,1-1 1,0 1-1,-1-1 1,0 1-1,0-1 1,0 1-1,0-1 0,0 0 1,-1 0-1,0 1 1,-2 2-1,-9 6-365,0 0-1,-1-1 0,-1-1 0,1 0 0,-2-1 1,-20 10-1,-2 1-643,18-10 539,4-1 1669,17-9-1119,-1 1 0,1-1 1,-1 1-1,1-1 0,0 0 0,-1 1 1,1-1-1,0 0 0,-1 0 0,1 1 1,0-1-1,0 0 0,-1 0 1,1 0-1,0 0 0,-1 0 0,1 0 1,0 0-1,0 0 0,-1 0 0,1 0 1,0 0-1,0 0 0,0-1 0,46-2 713,23 0 249,-65 3-950,0 1 0,0-1 0,0 1 0,0 0 0,0 0 0,0 1 1,0-1-1,-1 1 0,1 0 0,8 6 0,37 37 203,-41-35-443,1-1 1,-1 0-1,2 0 1,13 8-1,-13-14-1805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3.2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208 1 8356,'0'0'4092,"-14"4"-3331,6-2-706,0-1-51,1 1 0,1 0-1,-1 1 1,0 0-1,0 0 1,1 0 0,0 0-1,0 1 1,0 0-1,0 1 1,-9 8-1,9-8-6,0 1-1,1 0 0,0 1 0,0-1 0,0 1 0,1 0 0,0 0 0,0 0 0,0 1 0,1-1 0,0 1 0,1 0 1,0 0-1,-2 15 0,4-22 4,0 0 1,1-1-1,-1 1 1,0 0-1,1-1 1,-1 1-1,1 0 0,-1 0 1,1-1-1,-1 1 1,1-1-1,0 1 1,-1-1-1,1 1 1,0-1-1,-1 1 1,1-1-1,0 1 1,-1-1-1,1 0 1,0 0-1,0 1 0,0-1 1,-1 0-1,1 0 1,0 0-1,0 0 1,0 0-1,0 0 1,-1 0-1,2 0 1,36 0 56,-27 0-28,123 0 131,-132 0-151,0 1 1,0-1-1,0 1 0,0-1 0,-1 1 0,1 0 0,0 0 1,0 0-1,-1 0 0,1 0 0,-1 0 0,1 0 0,-1 0 1,1 1-1,-1-1 0,0 0 0,0 1 0,0-1 0,0 1 1,0 0-1,0-1 0,0 1 0,0 0 0,0 0 0,-1-1 1,1 3-1,0-1-2,0-1 0,-1 0 1,1 1-1,-1-1 0,0 1 1,0-1-1,0 1 0,0-1 0,0 1 1,0-1-1,-1 0 0,1 1 1,-1-1-1,1 0 0,-1 1 1,0-1-1,0 0 0,0 1 0,-1-1 1,1 0-1,-2 2 0,-3 1 9,0 0 1,-1 0-1,0 0 0,0-1 0,0 0 0,0 0 0,0-1 0,-1 0 0,0 0 1,-12 2-1,-8 2 40,-47 3 1,0-7-905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7363,'0'0'4552,"3"3"-4384,0-1-145,-1 0 0,1 0 0,0-1 0,0 1 0,0-1 0,0 1 0,0-1 0,0 0 0,0 0 0,1-1 0,-1 1 0,0-1 0,0 1 0,1-1 0,-1 0 0,5-1 0,62-7-29,-55 5 21,40-8-49,-42 7 17,1 0-1,-1 1 1,0 1-1,1 1 0,-1 0 1,1 0-1,0 1 1,14 3-1,-27-3 23,0 1-1,0-1 1,0 1 0,-1 0-1,1-1 1,0 1 0,0 0 0,-1 0-1,1-1 1,-1 1 0,1 0-1,-1 0 1,1 0 0,-1 0 0,1 0-1,-1 0 1,0 0 0,1 0-1,-1 0 1,0 0 0,0 0 0,0 0-1,0 0 1,0 0 0,0 1-1,0 35 314,-1-24-131,-1 36 120,-1-1 0,-3 0-1,-15 64 1,16-88-444,5-24 125,0 1 0,0-1 1,0 0-1,0 0 1,0 0-1,0 0 0,0 0 1,0 0-1,0 0 0,0 1 1,0-1-1,0 0 0,0 0 1,0 0-1,0 0 1,0 0-1,0 0 0,0 1 1,0-1-1,0 0 0,0 0 1,0 0-1,0 0 0,0 0 1,0 0-1,0 0 1,0 1-1,0-1 0,0 0 1,0 0-1,0 0 0,0 0 1,1 0-1,-1 0 0,0 0 1,0 0-1,0 0 1,0 0-1,0 1 0,0-1 1,0 0-1,0 0 0,1 0 1,-1 0-1,0 0 1,0 0-1,0 0 0,0 0 1,0 0-1,0 0 0,1 0 1,-1 0-1,0 0 0,0 0 1,0 0-1,0 0 1,0 0-1,0 0 0,0 0 1,1 0-1,-1 0 0,20-28-1526,-4 5 1769,8-8-306,0-2-39,42-44 0,-59 70 131,1 0-1,0 0 0,0 1 1,0 0-1,1 0 0,0 1 1,0 0-1,0 0 0,1 1 0,-1 0 1,12-2-1,-20 6 8,0 0 0,0 0 0,0 0 0,0 0-1,1 0 1,-1 0 0,0 0 0,0 0 0,0 0 0,0 1 0,0-1-1,1 0 1,-1 1 0,0-1 0,0 1 0,0 0 0,0-1 0,0 1-1,0 0 1,-1-1 0,1 1 0,0 0 0,0 0 0,0 0-1,-1 0 1,1-1 0,0 1 0,-1 0 0,1 0 0,-1 1 0,1-1-1,-1 0 1,0 0 0,1 0 0,-1 0 0,0 0 0,0 0 0,0 0-1,1 1 1,-2 0 0,3 11 97,-2-1 0,0 0 0,-1 16 0,-1-5 18,1 17-41,0-25-109,0-1 0,1 1 0,1-1 0,0 0 0,1 1 0,5 18 0,-7-31-171,1-1 0,0 0 0,0 1 1,0-1-1,0 0 0,0 0 0,1 0 0,-1 0 0,0 0 0,0 0 0,1 0 0,-1 0 0,0 0 0,1-1 1,-1 1-1,1-1 0,-1 1 0,1-1 0,0 1 0,-1-1 0,1 0 0,-1 0 0,1 0 0,-1 0 0,1 0 1,0 0-1,-1 0 0,1 0 0,-1-1 0,1 1 0,-1-1 0,1 1 0,-1-1 0,1 0 0,-1 1 1,1-1-1,1-1 0,20-25-6400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 5475,'0'0'8230,"-1"14"-7779,0 13-164,-2 16 62,6 81-1,-3-120-345,1-1-1,-1 0 1,1 0-1,0 0 1,0 0 0,0 0-1,1 0 1,-1 0-1,0 0 1,1 0-1,0 0 1,0-1-1,0 1 1,0 0 0,0-1-1,0 0 1,1 0-1,-1 0 1,1 0-1,0 0 1,-1 0-1,6 2 1,0-1-49,0-1 0,0 0 0,0 0 0,0-1 0,1 0 0,-1 0 0,13-1 0,-17-1 12,1 0 1,-1 0-1,1 0 1,-1 0-1,0-1 1,1 1 0,-1-1-1,0-1 1,0 1-1,0 0 1,0-1-1,-1 0 1,1 0-1,-1 0 1,0 0-1,1 0 1,-1-1-1,-1 0 1,1 1-1,3-7 1,4-7-94,0-2 0,0 1 0,7-24 0,-11 23 81,-1 0 0,0 0 0,-1-1 1,-1 1-1,-1-1 0,-1-35 0,-1 55-35,0 0-1,0 0 0,-1 0 1,1 0-1,0-1 0,0 1 1,0 0-1,-1 0 0,1 0 1,0 0-1,0 0 0,-1 0 0,1 0 1,0 0-1,0 0 0,-1 0 1,1 0-1,0 0 0,-1 0 1,1 0-1,0 0 0,0 0 1,-1 0-1,1 0 0,0 0 1,0 0-1,-1 0 0,1 0 0,0 0 1,0 0-1,0 1 0,-1-1 1,1 0-1,0 0 0,0 0 1,0 0-1,-1 1 0,1-1 1,0 0-1,0 0 0,-1 1 1,1 14-2726,0 2-1070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94 816,'0'0'10928,"0"8"-10851,0 182 521,0-131-8852,0-170 5673,0-57 9067,0 165-6421,0 0 0,0 1 0,1-1 0,-1 0 0,1 0 0,0 1 0,0-1 0,0 1 0,0-1 0,0 1 0,0-1 0,1 1 0,-1-1 0,1 1 0,0 0 0,-1 0 0,1 0 0,0 0 0,1 0 0,-1 0 0,0 1 0,0-1 0,1 1 0,-1-1 0,1 1 0,-1 0 0,1 0 0,-1 0 0,1 0 0,4 0 0,8-2-37,-1 0 0,1 2 1,0 0-1,20 1 0,-23 0 55,-10 0-83,-1 0 1,0 0-1,1 0 1,-1 0 0,1 1-1,-1-1 1,0 1-1,1-1 1,-1 1 0,0-1-1,1 1 1,-1 0-1,0-1 1,0 1-1,0 0 1,0 0 0,0 0-1,0 0 1,0 0-1,0 0 1,1 2-1,0 0-10,-1 0-1,1 0 0,-1 1 1,1-1-1,-1 0 0,0 1 1,-1-1-1,2 7 0,-1-5-2,-1 0 1,0 0-1,0 0 0,0 0 0,-1 0 0,1 0 0,-1-1 0,0 1 0,-1 0 0,1 0 0,-1-1 0,0 1 0,-3 6 1,-3-3 29,1 0 0,-1-1 0,0 0 0,-15 10 1,18-13-332,0-1-1,0 0 1,0 0 0,0-1 0,0 0 0,-1 0 0,1 0 0,-1 0-1,1-1 1,-8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8500,'0'0'2385,"0"181"-2385,0-140-16,0-9-288,3-6-368,1-11-1217,-1-7-881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4162,'0'0'3308,"21"-6"-3201,70-19 0,-49 18-27,-41 7-80,0-1 0,1 1 0,-1 0-1,1 1 1,-1-1 0,0 0 0,1 0-1,-1 1 1,0-1 0,1 0 0,-1 1-1,0-1 1,1 1 0,0 1 0,-1-1 51,0 1 1,0 0 0,0 0 0,0 0-1,0 0 1,-1 0 0,1 0-1,-1 0 1,1 0 0,-1 0-1,0 0 1,0 1 0,0-1-1,0 0 1,0 0 0,0 0-1,-1 0 1,0 4 0,0-4 13,0 1 0,1-1 0,-1 0 0,0 0 0,0 0 0,-1 0 0,1 0 0,0 0 0,-1 0 0,1 0 0,-1 0 0,1-1 0,-1 1 0,-3 1 0,-33 24 461,21-15-453,-1 0-104,10-7-188,1-1 0,0 2 0,0-1 0,1 1 0,-11 11 0,16-13-548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10325,'0'0'1184,"0"13"-1104,-13 258 449,14-269-524,-1-1 0,0 0 0,1 0 1,-1 1-1,1-1 0,-1 0 0,1 0 1,-1 0-1,1 0 0,0 0 1,0 0-1,-1 0 0,1 0 0,0 0 1,0 0-1,0 0 0,0 0 0,0-1 1,0 1-1,1 0 0,-1-1 1,0 1-1,0-1 0,0 1 0,0-1 1,1 0-1,-1 1 0,0-1 0,1 0 1,-1 0-1,0 0 0,2 0 1,52 1 113,-41-2-159,-7 1-144,1 0 0,-1-1 1,0 0-1,1 0 0,-1-1 0,0 0 1,0 0-1,11-6 0,-10 4-766,0-1-1,0 0 0,0-1 1,-1 0-1,1 0 1,7-9-1,2-5-2600</inkml:trace>
  <inkml:trace contextRef="#ctx0" brushRef="#br0" timeOffset="1">75 128 8612,'0'0'2161,"94"0"-2161,-65-8-368,-3-1-32,-7-3-657,-6 3-1536,-9-5-1265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27 190 7828,'-26'-137'2000,"26"134"-1279,19-2-705,20-1 32,7 0-48,2-3-1521,4-3-2064,-7 1-1778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 8660,'0'0'2521,"-4"26"-1955,-11 85-342,12-87-198,2 2 1,1 35-1,1-24-625,-5-26-1870,3-11 2398,1 1-1,0-1 1,0 0 0,0 0-1,0 0 1,0 0-1,0 1 1,-1-1 0,1 0-1,0 0 1,0 0-1,0 0 1,0 0 0,-1 0-1,1 0 1,0 0 0,0 0-1,0 0 1,-1 1-1,1-1 1,0 0 0,0 0-1,0 0 1,-1 0-1,1 0 1,0 0 0,0 0-1,0 0 1,0-1-1,-1 1 1,1 0 0,0 0-1,0 0 1,0 0 0,-1 0-1,1 0 1,0 0-1,0 0 1,0 0 0,0-1-1,-1 1 1,1 0-1,0 0 1,0 0 0,0 0-1,0 0 1,0-1-1,0 1 1,0 0 0,0 0-1,-1 0 1,1 0 0,0-1-1,0 1 1,0 0-1,0 0 1,0 0 0,0-1-1,-3-9-166,1 0 0,0 0 0,1-1 0,0 1 0,0 0-1,1-1 1,2-16 0,-1-5 489,-2-1 276,0 18 39,1 0 0,1 0 0,0-1 0,5-25 0,-5 37-438,0 0 0,1 0 1,0 0-1,-1 0 1,1 0-1,1 0 0,-1 1 1,0-1-1,1 1 1,0-1-1,0 1 1,0 0-1,0 0 0,0 0 1,1 1-1,-1-1 1,1 1-1,0 0 0,-1 0 1,1 0-1,6-2 1,1 1-30,1 0 0,-1 1 0,1 1 0,0 0 0,0 0 0,-1 1 0,17 2 0,-26-1-81,-1-1 1,1 1-1,-1 0 0,0 0 1,1 0-1,-1 0 1,0 0-1,1 0 0,-1 0 1,0 0-1,0 0 0,0 1 1,0-1-1,0 1 1,0-1-1,0 0 0,-1 1 1,1-1-1,0 1 0,-1 0 1,1-1-1,-1 1 1,0 0-1,1-1 0,-1 1 1,0-1-1,0 4 0,0-2 1,0-1 0,1 1-1,-1 0 1,0 0-1,0 0 1,-1 0-1,1 0 1,-1 0-1,0 0 1,1 0-1,-1 0 1,0-1 0,-1 1-1,1 0 1,0-1-1,-2 3 1,-11 5-24,1-1 0,-1-1 0,-1-1 0,0 0 0,0 0 0,-17 4 0,31-11 0,-17 7 8,13-4 82,0-1 0,0 0-1,0-1 1,0 1-1,0-1 1,-1 0-1,-6 1 732,16-2-739,23 3-117,-1 0-1,0 2 0,0 1 1,-1 1-1,0 1 1,0 1-1,0 1 0,-1 1 1,-1 2-1,0 0 0,-1 1 1,33 28-1,-40-30-2157,-7-5-2226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7571,'0'0'5699,"4"73"-5427,-4-26-96,0 0-48,0 2-80,0-5-48,0-9-32,0-9-528,0-11-688,3-12-721,7-3-2065,-4-3-929</inkml:trace>
  <inkml:trace contextRef="#ctx0" brushRef="#br0" timeOffset="1">36 70 6963,'0'0'3762,"81"-61"-3762,-45 55-80,-1 3-160,-9 3-1217,-6 0-1120,-14 0-1985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6835,'-6'123'3970,"35"-123"-3442,10 0-224,3 0-208,3-12-96,-6 4-784,-7-4-2481,-9 9-3603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8996,'0'0'2569,"1"6"-2126,-1 71 865,-1-54-1223,0 0 0,2 0 1,4 23-1,-4-43-80,0 0 0,0 0-1,0 0 1,0 0 0,1 0 0,0 0-1,-1 0 1,1-1 0,0 1 0,0 0 0,0-1-1,1 0 1,-1 0 0,1 1 0,-1-1 0,1-1-1,0 1 1,0 0 0,-1-1 0,1 1 0,0-1-1,0 0 1,1 0 0,-1 0 0,0 0 0,0-1-1,7 1 1,7 1-164,1-2-1,0 0 1,31-4-1,-46 4 90,1-1-150,1 1-1,-1-1 0,0 0 0,1-1 0,-1 1 0,0-1 1,0 1-1,0-1 0,0-1 0,3-2 0,-5 4-304,0-1-1,0 0 0,0 1 1,0-1-1,-1 0 0,1 0 0,-1 0 1,1 0-1,-1-1 0,0 1 1,2-5-1,-1-9-3436</inkml:trace>
  <inkml:trace contextRef="#ctx0" brushRef="#br0" timeOffset="1">50 129 3810,'0'0'8532,"77"-6"-8500,-47-3 0,2 0-32,-3-2-96,-9-1-897,-1-3-1248,-12 4-1761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8148,'0'0'496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20 161 9588,'-20'-123'897,"20"117"-353,3-5-224,23 2-320,10 0-112,3 6-144,-3 3-1553,-4 0-1312,-3 0-1073</inkml:trace>
  <inkml:trace contextRef="#ctx0" brushRef="#br0" timeOffset="1">366 38 8308,'0'0'2833,"0"166"-2833,0-145-64,0-10-512,0-2-1153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7619,'-22'-9'3106,"35"9"-2978,9 0 144,4 9-176,3 14-80,1 7 0,-1-1 0,-7 0-16,-2-3 0,-4-5-368,-3-4-496,-3-5-881,-4-9-832</inkml:trace>
  <inkml:trace contextRef="#ctx0" brushRef="#br0" timeOffset="1">231 0 5330,'0'0'5571,"3"79"-5139,4-35-304,-7 0-48,3-1-80,-3-5-48,0-8-784,3-13-881,3-11-1072,7-6-1409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9716,'0'0'2754,"-9"9"-2605,2-3-125,1 0 27,-1 0 1,1 1 0,0-1 0,0 1 0,1 1-1,0-1 1,0 1 0,1 0 0,-4 9 0,0 7 112,2 1-1,0 1 1,2-1 0,1 0 0,1 1 0,2 35 0,-1-60-174,1 1 1,0-1-1,1 0 1,-1 1-1,0-1 0,0 1 1,0-1-1,1 0 1,-1 1-1,1-1 1,-1 0-1,1 1 0,0-1 1,-1 0-1,1 0 1,0 1-1,0-1 1,0 0-1,0 0 1,0 0-1,0 0 0,0 0 1,0-1-1,0 1 1,1 0-1,-1 0 1,0-1-1,0 1 0,1-1 1,1 1-1,3 1-165,1-1-1,-1 0 0,1-1 1,0 0-1,8 0 0,0-1-282,-12 1 241,0 0 0,1 0 0,-1 0-1,0-1 1,0 1 0,0-1 0,0 0 0,0 0 0,0 0-1,0 0 1,0-1 0,0 1 0,0-1 0,-1 1 0,1-1-1,0 0 1,-1 0 0,0-1 0,4-3 0,21-25-4465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5122,'0'0'8135,"0"89"-7121,0 121-486,0-205-526,0 0 1,0-1 0,1 1-1,0 0 1,-1 0 0,2-1-1,-1 1 1,0-1 0,4 7-1,-4-9-25,0-1 0,0 1 1,0 0-1,1-1 0,-1 1 0,1-1 0,-1 1 0,1-1 0,0 0 0,-1 0 0,1 0 1,0 0-1,0 0 0,0 0 0,-1 0 0,1 0 0,0-1 0,0 1 0,0-1 0,0 1 1,1-1-1,-1 0 0,4 0 0,1 0-212,0 0 1,1 0-1,-1-1 0,0 0 0,0 0 1,0-1-1,0 0 0,0 0 1,12-6-1,-12 4-386,-1 0 0,-1 0 0,1 0 0,-1-1 0,1 0 0,5-8 0,11-13-3904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4722,'0'0'6435,"104"9"-6451,-69-9-528,-6 0-112,-6-12-465,-7-3-96,-6 1-1440,-10-1-1473</inkml:trace>
  <inkml:trace contextRef="#ctx0" brushRef="#br0" timeOffset="1">1 187 8132,'0'-137'2177,"32"125"-2145,7 3 48,0 1-80,0 2 0,-7-3-48,-6 6-833,-9 0-2080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 1505,'0'0'7881,"-8"1"-7196,-22 3-175,22-3 426,26-1-485,137 13-95,-27 0-333,595-5 208,-517-10-241,801-47 12,-129 2-260,-292 44-171,-441 3 463,-138 0-38,22 0 23,-28 0-23,-1 0-1,1 0 0,0 0 1,-1 0-1,1 0 0,0 0 1,-1 0-1,1 0 0,0 0 1,-1 1-1,1-1 0,0 0 1,-1 0-1,1 1 0,-1-1 1,1 0-1,0 1 1,-1-1-1,1 0 0,-1 1 1,1-1-1,-1 1 0,0-1 1,1 1-1,-1-1 0,1 1 1,-1 0-1,1 0 0,-2 0 6,0-1 0,0 1 0,0 0 0,0-1 0,0 1 0,0-1-1,0 1 1,0-1 0,-1 1 0,1-1 0,0 0 0,0 1 0,0-1-1,0 0 1,-1 0 0,1 0 0,0 0 0,0 0 0,0 0 0,-1 0-1,-1-1 1,0 1-124,-49-1-5087,20-4-1193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4690,'0'0'5571,"101"2"-5459,-65 1-96,-1-3-16,-2 0-272,-1 0-2370,-9 0-1648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6163,'0'0'4226,"84"15"-4114,-38-15-112,-4 0-2193,-10 0-2898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34 3201,'0'0'5768,"-23"25"-4700,-75 82-284,89-97-630,0 1 0,0 0-1,2 1 1,-1 0 0,1 0 0,1 1-1,0 0 1,-5 17 0,7-12 29,1 0-1,1 0 1,0 0-1,2 26 1,0-41-170,0 0 1,1-1-1,-1 1 1,1 0-1,-1 0 1,1 0-1,0 0 1,0-1-1,1 1 1,-1-1-1,0 1 1,1-1-1,0 1 1,-1-1-1,1 0 1,0 1-1,0-1 1,0 0-1,1 0 1,-1-1-1,0 1 1,1 0-1,-1-1 1,1 0-1,0 1 1,-1-1-1,1 0 1,0 0-1,0 0 1,4 0-1,1 1 23,-1-1-1,1 0 0,-1-1 1,1 0-1,-1 0 1,1 0-1,-1-1 0,1 0 1,-1-1-1,0 1 1,12-5-1,-10 1-41,1-1 0,-1 0 0,0 0 0,0-1-1,0 0 1,-1 0 0,-1-1 0,1 0 0,-1 0 0,10-15 0,-6 5-66,0 0 0,-1 0 0,-1-1 0,12-34 0,-16 34 87,0-1 0,-2 0-1,0 0 1,-1 0 0,-1 0-1,-1 0 1,-3-21 0,2 38-1,1-1 0,-1 1 0,0 0 0,-1 0 0,1 0 0,-1 0 0,1 0 1,-1 0-1,0 0 0,0 1 0,0-1 0,0 0 0,-1 1 0,1 0 1,-1 0-1,1-1 0,-1 1 0,0 1 0,0-1 0,0 0 0,0 1 0,0 0 1,0-1-1,0 1 0,0 0 0,0 1 0,-7-2 0,4 1 12,1 0 0,-1 0 0,1 1 0,-1 0 0,0 0 0,1 0 0,-1 1 0,1-1 0,-1 1 0,1 1 0,-1-1 0,1 1 0,0 0 0,0 0 0,0 1 0,-9 4 0,10-2-23,-1-1-1,1 1 0,0 0 1,0 0-1,1 0 0,-1 0 1,1 1-1,0 0 0,1-1 1,-1 1-1,1 0 0,0 0 1,-1 11-1,2-12-1,0-1 1,0 1-1,1 0 1,0-1-1,0 1 1,0 0-1,1 0 0,-1-1 1,1 1-1,0 0 1,0-1-1,1 1 1,0-1-1,-1 1 0,1-1 1,1 0-1,-1 0 1,1 0-1,4 5 1,10 8 1,2-2 0,0-1 0,0 0 1,28 13-1,-25-15 1,-1 2 0,0 0 0,35 31 0,-53-42-18,0 0-1,-1 0 1,1 1 0,-1-1 0,1 0 0,-1 1 0,0 0 0,0 0 0,0-1 0,-1 1 0,0 0 0,1 0-1,-1 1 1,-1-1 0,1 0 0,-1 0 0,1 0 0,-1 1 0,0-1 0,-1 0 0,0 5 0,0-3-19,-1-1 0,0 0 0,0 0 0,0 0 0,-1 0 0,1 0 1,-1 0-1,0 0 0,-1-1 0,1 1 0,-1-1 0,0 0 0,0 0 1,-7 5-1,1-1-149,0-1 1,-1 0-1,1-1 1,-1 0 0,-1-1-1,1 0 1,-1-1-1,1 0 1,-1 0-1,-25 3 1,35-10-1641,2-12-2185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 2385,'0'0'8321,"-6"1"-8155,-10 3-62,38-1 120,50 1 141,-48-4-295,11 1-289,-1-1 0,1-2 0,0-2 1,62-14-1,-96 18 221,-25 6 532,-14 12-251,1 3 0,2 1-1,-53 41 1,74-53-148,10-8-79,0 1 1,0 0-1,0 0 1,0 0-1,0 0 1,1 0-1,0 1 1,-6 7-1,16-11-384,38-2 386,-29 1-55,1 0 1,-1 1 0,1 0-1,-1 1 1,1 1 0,-1 1-1,0 0 1,17 7 0,-31-9-11,0 0 0,0 0 0,0 0 0,0 0 0,0 1 0,0-1 0,0 1 0,-1-1 1,1 1-1,-1 0 0,1 0 0,-1 0 0,0 0 0,1 0 0,-1 0 0,0 0 0,0 0 0,-1 0 0,2 5 1,0 1-6,-1 0 1,-1 0-1,1 0 1,-2 11-1,1-1 88,-1-15-69,0 1 0,1-1 0,-1 0 0,0 0 0,-1 0 1,1 0-1,-1 0 0,1 0 0,-1 0 0,0-1 0,0 1 1,0-1-1,0 1 0,0-1 0,-1 0 0,1 1 0,-1-1 0,-2 2 1,-9 5 20,-1 1 1,-17 7-1,5-3 28,-1-2 0,-1-1 0,0-1 0,-45 10 0,67-21-1292,17-6-407,24-10-1913,-26 13 2615,48-22-4678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7475,'0'0'5131,"-3"24"-5070,1-10-53,-9 162 16,11 25-97,0-67-3749,0-131 3403,0-7 451,0-6 91,1 0 0,0 0 0,1 0 0,0 0 0,1 0 0,0 0 0,1 1 0,0-1 0,0 1 0,1 0 0,0 0 0,10-12 0,-11 15-72,1 0 0,-1 1 0,1 0 0,1 0 0,-1 0 0,1 1 1,-1 0-1,1 0 0,1 0 0,-1 1 0,0-1 0,1 2 0,0-1 0,-1 1 0,1 0 0,0 0 0,0 1 0,0 0 0,8 0 0,-2 0-48,-8 1 4,1 0 0,-1 0 1,0 0-1,0 1 1,8 1-1,-11-2-10,-1 1 1,0-1-1,0 1 0,0 0 0,1-1 0,-1 1 0,0 0 1,0 0-1,0-1 0,0 1 0,0 0 0,0 0 0,0 0 1,-1 0-1,1 0 0,0 1 0,0-1 0,-1 0 0,1 0 1,-1 0-1,1 1 0,-1-1 0,0 0 0,1 1 0,-1-1 1,0 2-1,1 1 15,-1 1 1,0-1 0,0 0 0,0 1-1,-1-1 1,0 1 0,0-1-1,0 0 1,0 0 0,0 0 0,-1 1-1,0-1 1,0 0 0,0-1 0,0 1-1,-1 0 1,0-1 0,1 1-1,-1-1 1,-7 6 0,-5 3 185,0 0 1,-1-1-1,-28 14 1,4-2 271,8-3-350,30-19-579,8-5-1352,26-18-1759,15-16-3249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10277,'0'0'2433,"52"0"-2177,-16 0-112,6 0-112,3-3 16,-2-5-48,2-1-112,-9 3-784,-11 0-833,-12 3-2289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7171,'0'0'5493,"-2"-6"-4850,-3-10-259,5 16-377,0 0 1,0 0-1,0 0 0,0 0 1,0 0-1,0 1 1,0-1-1,0 0 0,0 0 1,0 0-1,0 0 0,0 0 1,0 0-1,0 0 1,-1 0-1,1 0 0,0 0 1,0 0-1,0 0 1,0 0-1,0 0 0,0 0 1,0 0-1,0 0 0,0 0 1,0 0-1,0 0 1,0 0-1,0 0 0,0 0 1,0 0-1,-1 0 0,1 0 1,0 0-1,0 0 1,0 0-1,0 0 0,0 0 1,0 0-1,0 0 1,0 0-1,0 0 0,0 0 1,0-1-1,0 1 0,0 0 1,0 0-1,0 0 1,0 0-1,0 0 0,0 0 1,0 0-1,0 0 0,0 0 1,0 0-1,0 0 1,0 0-1,-1 29 700,1-6-569,2 23-62,2 0 0,1 0 0,14 48 0,-19-91-92,0-1-167,1 1-1,-1-1 1,0 0 0,1 0 0,-1 1-1,1-1 1,0 0 0,0 0 0,0 0-1,0 0 1,0 0 0,0 0 0,1 0-1,-1 0 1,1-1 0,-1 1 0,1 0-1,0-1 1,-1 1 0,1-1 0,0 0-1,4 3 1,12-3-4435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6931,'0'0'4669,"3"8"-4549,3 8 52,0 0 0,-1 1 0,-1-1 0,-1 1 0,1 24 1,-3-32-78,1 54 293,16 102 1,-9-137-889,-8-27 213,0 0 0,-1 0 0,1 0-1,0-1 1,0 1 0,0 0-1,-1 0 1,1-1 0,0 1 0,0-1-1,0 1 1,0-1 0,0 1-1,0-1 1,0 1 0,0-1-1,1 0 1,-1 0 0,0 1 0,0-1-1,0 0 1,1 0 0,14 0-5575</inkml:trace>
  <inkml:trace contextRef="#ctx0" brushRef="#br0" timeOffset="1">334 167 11637,'0'0'2433,"10"-3"-10148,3 3 2641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3474,'0'0'8724,"-4"5"-8271,-9 11-347,2 0 0,-13 22 0,20-31-89,0 1 0,1-1 1,0 1-1,0 0 0,1 0 1,0 0-1,0 0 0,1 0 1,0 10-1,1-17-12,1 0 0,-1-1 0,1 1 0,0 0 1,-1-1-1,1 1 0,0-1 0,0 1 0,-1-1 0,1 0 0,0 1 0,0-1 1,0 0-1,0 1 0,-1-1 0,1 0 0,0 0 0,0 0 0,0 0 0,0 0 1,0 0-1,0 0 0,-1 0 0,1 0 0,0 0 0,0-1 0,1 1 0,4-1 57,37 1 107,52 1-121,-94-1-47,0 0 1,0 0 0,0 0-1,0 1 1,0-1 0,0 1-1,0-1 1,0 0-1,0 1 1,0-1 0,0 1-1,-1 0 1,1-1 0,0 1-1,0 0 1,0 0 0,-1-1-1,1 1 1,-1 0 0,1 0-1,0 0 1,-1 0 0,1 1-1,0 1 32,0 0 0,0 0 0,0 0 0,0 1 0,-1-1 0,1 0 0,-1 6 0,0-2 42,-1 0 1,1 0-1,-1-1 1,-1 1-1,1 0 1,-1-1-1,-3 8 1,-1-4-27,0 0 1,-1-1-1,0 0 1,0 0 0,-1-1-1,0 0 1,0 0-1,-12 7 1,14-9-272,-1-2 0,0 1 0,0-1 0,-1 0 0,1-1 0,-1 1 1,0-1-1,0-1 0,0 0 0,0 0 0,0 0 0,-9-1 0,17-1 222,-1 1-148,0-1 1,0 0-1,1 0 0,-1 0 0,0 0 0,0 0 1,0-1-1,1 1 0,-1 0 0,0 0 0,0 0 1,1-1-1,-1 1 0,0 0 0,0-1 0,1 1 1,-1-1-1,0 1 0,0-1 0,-10-24-5646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10181,'0'0'5250,"123"0"-5026,-88-6-80,1-8-144,-4 2-624,-12-3-2049,-14 4-4531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 1105,'0'0'2187,"1"-4"-805,0 2-1011,0 0-181,0 1 0,0 0 0,0-1 0,-1 1-1,1-1 1,0 1 0,-1-1 0,0 1 0,1-1-1,-1 0 1,0-4 4808,-1 25-4489,-18 45-252,11-43-109,2 1 1,-4 22-1,3 14 125,3 92 0,4-124-259,0-14-11,1-1-1,0 0 0,0 1 1,1-1-1,1 0 0,4 14 0,-6-22-72,0 1-1,1-1 0,-1 0 0,1 0 0,0 0 0,0 0 0,0 0 1,0 0-1,0-1 0,1 1 0,-1-1 0,1 1 0,-1-1 0,1 0 1,0 0-1,0 0 0,0 0 0,0-1 0,0 1 0,1-1 0,-1 0 0,0 0 1,1 0-1,4 0 0,3 0-950,0 0 0,0-1-1,16-2 1,0-5-3087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10613,'0'0'2833,"68"-9"-2801,-32 9-32,2-3 0,-2-9 0,3 1-112,-10-1-912,-6 3-721,-10 3-2177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5523,'0'0'6370,"-3"6"-6159,-2 19 57,1 1 0,1 0 0,1 0 0,1 0 0,4 38 0,-1 1-296,1-39 422,-1-14-2026,-1 0-5593</inkml:trace>
  <inkml:trace contextRef="#ctx0" brushRef="#br0" timeOffset="1">0 307 6643,'0'0'5234,"52"6"-4737,-16-6-305,-4 0-96,1 0-32,-4 0-64,-6 0-913,-1 0-1840,-2-6-1985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71 4130,'0'0'8537,"-2"12"-7867,-12 28-458,6-21-66,1 1 0,1 0 0,0 1 0,2-1 0,-3 32 0,6-36-93,0-6-34,1-1 0,0 1 0,0-1 0,1 1 0,3 15 0,-3-22-18,0-1-1,-1 0 1,2 1 0,-1-1-1,0 0 1,0 0 0,1 0-1,-1 0 1,1 0-1,-1 0 1,1 0 0,0 0-1,0-1 1,0 1 0,0-1-1,0 1 1,0-1 0,0 0-1,1 0 1,-1 0 0,0 0-1,1 0 1,-1-1-1,1 1 1,-1-1 0,5 1-1,4 1 7,0-1-1,0 0 0,1-1 1,-1 0-1,1-1 0,-1 0 1,12-3-1,-16 2-71,0 0 1,-1-1-1,1 0 0,-1 0 1,0-1-1,0 0 0,0 0 1,0 0-1,-1 0 1,0-1-1,0 0 0,7-8 1,-4 2-78,1-1 0,-2 0 1,0 0-1,0 0 0,-1-1 0,-1 0 1,0 0-1,-1 0 0,0-1 1,-1 1-1,-1-1 0,0 0 1,0 0-1,-2 0 0,0 0 1,0 0-1,-4-20 0,3 30 174,0 0-1,0 0 0,0 0 1,0 1-1,-1-1 1,1 0-1,-1 1 0,0-1 1,0 1-1,0-1 0,-1 1 1,1 0-1,-1 0 1,0 0-1,0 0 0,0 1 1,0-1-1,0 1 1,-1 0-1,1 0 0,-1 0 1,1 0-1,-6-1 1,-2-1 100,0 1 1,-1 0-1,0 0 0,1 1 1,-1 1-1,-20 0 1,29 1-127,1 0 1,0 0-1,-1 1 1,1-1-1,0 0 1,-1 1-1,1 0 1,0 0-1,0-1 1,0 1-1,-1 0 1,1 1-1,0-1 1,0 0-1,1 1 1,-1-1-1,0 1 0,0-1 1,1 1-1,-1 0 1,1 0-1,-1 0 1,1 0-1,0 0 1,0 0-1,0 0 1,0 0-1,-1 4 1,0 1 2,0-1 0,1 1 0,0 0 1,1 0-1,-1-1 0,1 1 0,0 0 1,1 0-1,1 9 0,-1-13-6,0-1 0,0 1 1,0 0-1,1 0 0,-1-1 0,0 1 0,1-1 0,0 1 0,0-1 1,0 0-1,0 0 0,0 1 0,0-2 0,0 1 0,0 0 0,5 2 1,48 24 57,-27-17-35,-12-3-2,-2-1-12,0 0-1,-1 0 1,0 1-1,14 11 1,-24-16-9,1 0 0,-1 0 0,0 1 1,0-1-1,0 1 0,-1 0 0,1 0 0,-1 0 0,0 0 0,0 0 1,0 0-1,-1 0 0,1 1 0,-1-1 0,0 0 0,0 1 1,-1 0-1,1 6 0,-1 10 20,1-15-15,-1 1 1,0-1-1,0 1 1,0-1-1,-1 1 1,0-1-1,0 1 0,0-1 1,-1 1-1,0-1 1,0 0-1,-1 0 1,-5 9-1,0-4-154,5-6-85,0 0 1,-1 0-1,0 0 0,0-1 0,0 1 0,-1-1 0,1 0 0,-1 0 1,-8 5-1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10197,'0'0'3484,"1"8"-2865,21 255 49,-20-204-4394,-1-1-3997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23 563 10869,'0'0'2988,"-4"29"-2831,-11 90-106,13-114-61,2 1 1,-1 0-1,0 0 0,1 0 1,0 0-1,0 0 0,1-1 0,2 12 1,-2-16-4,0 0-1,0-1 1,-1 1 0,1 0 0,0 0-1,0-1 1,0 1 0,1-1 0,-1 1 0,0-1-1,0 1 1,0-1 0,0 0 0,0 1 0,0-1-1,1 0 1,-1 0 0,0 0 0,0 0-1,0 0 1,1 0 0,-1 0 0,0 0 0,2-1-1,10 1-99,-5 0-89,0-1 1,0 0-1,0 0 0,0 0 0,-1-1 1,1 0-1,-1-1 0,1 1 1,-1-1-1,12-8 0,-6 3-211,-1-1 0,0-1 0,0 0 0,16-20 0,-19 19 390,0-1 1,-1 0-1,-1 0 1,0-1-1,8-19 1,9-18 2294,-21 97-525,-4 3-1662,-1-31-85,1 0 0,2 0 0,0 1 0,4 23 0,-4-40-46,1 0-1,-1 0 1,1 0-1,0 1 1,0-2-1,0 1 1,0 0-1,1 0 0,-1-1 1,1 1-1,-1-1 1,1 0-1,0 0 1,0 0-1,0 0 1,0 0-1,0-1 1,0 1-1,1-1 0,-1 0 1,0 0-1,1 0 1,-1 0-1,5 0 1,-1 0-207,1 0 0,0 0 1,-1-1-1,1 0 0,-1 0 1,1 0-1,-1-1 0,1-1 1,-1 1-1,13-5 0,-11 1-105,-1 0-1,0 0 1,0-1-1,0 0 1,-1-1-1,0 1 1,0-1-1,-1-1 1,0 1-1,0-1 0,-1 0 1,1-1-1,-2 1 1,1-1-1,4-15 1,2-8 43,-1 0 0,-1 0 1,5-44-1,-3-34 3258,-5-185 0,-7 191 1202,0 125-3883,-1-1-1,-1 0 0,-6 23 1,-4 33-8,-16 363 63,28-406-329,-1-3-115,1 0-1,6 48 0,-5-76 74,1 0 0,-1 0 0,1 0 0,0 0 0,0 0 0,0-1 0,0 1 0,0 0 0,0-1 0,0 1 0,1-1 0,-1 1 0,0-1 0,1 0 0,-1 1 0,1-1 0,0 0 0,-1 0-1,1 0 1,0 0 0,0 0 0,0-1 0,-1 1 0,1-1 0,0 1 0,0-1 0,0 1 0,0-1 0,3 0 0,-1 0-84,1 1-1,0-1 1,0 0 0,0-1-1,-1 1 1,1-1 0,0 0-1,0 0 1,-1-1-1,1 1 1,6-4 0,-1-2-10,-1 0 1,-1 0 0,1-1-1,-1 0 1,0 0 0,-1-1-1,0 0 1,11-18 0,41-86 265,-54 103-71,1-3 155,-2 7 147,0-1 0,-1 0 0,0 0 0,-1-1 0,0 1 0,0 0 0,0-1 0,0-10 0,-2 17 211,0 6-376,-3 155 366,3-159-566,0 1 0,0-1-1,1 0 1,-1 0 0,0 1 0,0-1 0,1 0-1,-1 0 1,1 1 0,-1-1 0,1 0 0,-1 0-1,1 0 1,0 0 0,0 0 0,0 0 0,-1 0-1,1 0 1,0 0 0,0 0 0,2 1 0,0-1-99,0 1 1,0-1 0,0 0-1,0 0 1,0 0 0,0 0-1,0 0 1,6 0 0,-1 0-236,0-1 1,-1 0-1,1-1 1,0 0 0,-1 0-1,1 0 1,12-5-1,-11 2 146,0-1 0,-1 0 1,1-1-1,-1 0 0,0 0 0,-1 0 0,12-14 0,2-3 679,21-32 1,-31 42 1920,-10 23-180,-2 2-2543,-2 135 951,3-146-627,0 0 0,0 1 1,1-1-1,-1 0 0,0 0 0,0 0 1,1 0-1,-1 0 0,1 0 0,-1 0 1,1 0-1,-1 0 0,1 0 0,0 0 1,0 0-1,-1-1 0,1 1 0,0 0 1,0 0-1,0-1 0,0 1 0,-1 0 1,1-1-1,0 1 0,0-1 0,1 1 1,-1-1-1,0 0 0,0 1 0,0-1 1,0 0-1,0 0 0,2 0 0,45 0-53,-38-1 38,-1-1-32,-1 1-1,0-1 1,0-1-1,0 1 1,0-1 0,-1-1-1,1 1 1,-1-1 0,0-1-1,0 1 1,10-9 0,-6 4-14,0-1 1,-1-1-1,0 0 1,-1 0 0,14-22-1,-19 27 96,-2 0-1,1 0 0,-1 0 0,0 0 0,0-1 0,-1 1 0,1-1 0,-2 0 1,1 1-1,-1-1 0,0-10 0,0 16-15,0 0 1,0-1-1,0 1 1,-1 0-1,1 0 1,0 0-1,-1-1 1,1 1-1,-1 0 1,1 0-1,-1 0 1,1 0-1,-1-1 1,0 1-1,1 0 1,-1 0-1,0 1 1,0-1-1,0 0 1,0 0-1,-2-1 1,1 0 2,-1 1 1,0 0 0,0-1 0,0 1-1,0 0 1,0 0 0,-1 1-1,-4-1 1,-5 0 39,-1 0 0,0 2 0,-15 1 0,25-1-82,0-1-1,0 1 1,0-1-1,0 1 0,0 1 1,0-1-1,0 0 1,0 1-1,1 0 1,-1 0-1,1 0 0,-1 0 1,1 1-1,0-1 1,0 1-1,0 0 0,0 0 1,0 0-1,1 0 1,0 0-1,-1 1 1,1-1-1,0 1 0,0 0 1,1-1-1,-1 1 1,1 0-1,0 0 0,0 0 1,0 4-1,3 6-2003,9-6-1626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2081,'0'0'5640,"0"-30"-3778,4-95-480,-4 115-1133,1 0 1,1-1-1,-1 1 1,7-18-1,-6 23-150,0 0-1,0 1 1,1-1-1,0 1 1,0 0-1,6-6 1,-6 7-78,0 0 1,0 1-1,0 0 1,1-1-1,-1 1 1,1 0-1,-1 1 1,1-1-1,0 1 0,-1 0 1,1 0-1,0 0 1,0 0-1,0 0 1,5 1-1,62 1 127,-67-1-143,-3 0-7,0 1 0,0-1 0,1 0 0,-1 0 0,0 1 0,0-1 0,0 1 1,0-1-1,0 1 0,0-1 0,0 1 0,0-1 0,0 1 0,0 0 0,0 0 0,0 0 0,0 0 0,0-1 0,-1 1 0,1 0 0,0 0 0,0 2 0,0 0-14,1 0 1,-2 0-1,1 0 0,0 0 0,0 0 0,-1 0 0,0 0 0,1 0 0,-1 4 1,-1-3-19,1 0 0,0 1 0,-1-1 0,0 1 0,0-1 0,0 0 1,0 1-1,-1-1 0,1 0 0,-1 0 0,0 0 0,-1 0 0,-2 4 0,-5 0-85,-1 0 0,1-1 0,-1 0-1,0-1 1,-21 9 0,-20 10 192,51-23-70,0-1 0,0 0 1,0 1-1,0-1 1,0 1-1,0-1 0,0 1 1,0-1-1,0 1 1,1 0-1,-1-1 0,1 1 1,-1 0-1,1 0 1,0-1-1,0 1 0,-1 0 1,1 0-1,1 2 1,-1-1 23,0 1 0,0-1 0,0 0 0,1 0 0,0 0 0,-1 0 0,1 1 0,0-1 0,0 0 0,3 3 0,6 5 127,1 0 0,1 0-1,0-2 1,0 0 0,22 13 0,-3-2 86,-29-19-232,24 17 64,-1 1 0,36 34 0,-61-53-268,1 1 1,0 0-1,-1 0 0,1-1 0,0 1 0,-1-1 0,1 1 0,0 0 1,0-1-1,0 1 0,0-1 0,0 0 0,0 1 0,0-1 1,-1 0-1,3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11685,'0'0'2551,"15"15"-2621,-14-14 70,68 72 28,-59-60-12,-1-1 0,0 2 1,0-1-1,-1 1 0,-1 1 1,6 17-1,-5 1 34,-1 1 0,-2 0 1,-1 0-1,-2 0 0,-4 59 0,1-76-34,-1-1 1,0 0-1,-2 0 0,0-1 0,0 1 0,-2-1 0,0 1 0,-1-2 1,0 1-1,-15 21 0,4-10-95,-1-1-1,-1-1 1,-1-1 0,-38 32 0,55-51-132,0-1 1,0 1-1,-1-1 1,1 0-1,-1-1 1,0 1 0,-6 2-1,-22-1-3943,19-4-2078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6259,'0'0'6115,"-7"0"-5427,27 3-208,9 0 64,3-3-319,7 0-145,0 0-80,0 0-1041,-7 0-1392,-9 0-2161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9941,'0'0'1504,"155"0"-2640,-119 0-2082,-13 0-2192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5907,'0'0'8702,"9"3"-8707,18 3-40,0-1 0,1-1 0,-1-1 1,1-2-1,54-4 0,-10 1-1239,-32 2 222,-39 15 604,-3-5 500,0 0 1,-1 1 0,0-1 0,-1 0 0,0-1 0,-1 1-1,0-1 1,0 0 0,-11 14 0,-10 20 257,13-18-178,0-2-1,0 0 0,2 2 0,1-1 0,1 2 0,-12 49 0,21-75-199,0 0 0,0 0 0,-1 0-1,1 1 1,0-1 0,0 0-1,0 1 1,0-1 0,0 0 0,0 0-1,0 1 1,0-1 0,0 0-1,0 1 1,0-1 0,0 0 0,0 0-1,0 1 1,0-1 0,0 0 0,0 1-1,0-1 1,0 0 0,0 0-1,0 1 1,1-1 0,-1 0 0,0 0-1,0 1 1,0-1 0,0 0-1,1 0 1,-1 0 0,0 1 0,0-1-1,0 0 1,1 0 0,-1 0 0,0 0-1,0 1 1,1-1 0,-1 0-1,1 0 1,11-10-3830,4-21-1591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2593,'0'0'9175,"-6"14"-9039,-35 101 621,35-94-555,0 1 1,2-1-1,0 1 1,0 30-1,3-50-200,1 0 1,0 0 0,0 0-1,0 1 1,0-1-1,0 0 1,1 0-1,-1 0 1,1 0-1,-1 0 1,1 0 0,0 0-1,0 0 1,1 3-1,0-4 4,0 0-1,0 0 1,-1 0-1,1-1 1,0 1 0,0-1-1,0 0 1,0 1-1,0-1 1,0 0-1,0 0 1,0 0-1,3-1 1,5 1 43,-3 0-50,0-1 0,1 0 0,-1-1 0,0 1 0,1-1 0,-1-1 0,0 1 0,-1-1 0,1 0 0,0-1 0,-1 0 0,0 0 0,0 0 0,0-1 0,0 1 0,-1-2 0,0 1 0,0 0 0,0-1 0,0 0 0,-1 0 0,0-1 0,-1 1 0,1-1 0,-1 1 0,0-1 0,-1 0 0,0 0 0,0-1 0,0 1 0,-1 0 0,0-1 0,-1-12 0,1 15 1,-1 0 1,-1 1 0,1-1 0,0 0-1,-1 1 1,0-1 0,0 1 0,-1-1-1,1 1 1,-1 0 0,0 0 0,-2-5-1,0 5-8,0 0 1,0-1-1,0 1 0,-1 1 0,1-1 0,-1 1 0,0-1 0,0 1 0,-5-2 0,2 1-224,0 0 1,0 0-1,0 1 0,0 0 0,0 1 0,-1 0 1,1 0-1,-17-1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6851,'0'0'4242,"26"12"-3986,10-7-16,6 1-112,0-6-64,0 0-48,0 0 0,-3 0-16,-3 0-688,-10 0-1137,-7 0-1520,-9 0-945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8420,'0'0'4263,"-2"-5"-4223,-7-6-61,6 21 186,3 41 380,1-22-313,-2 33-1,-1-39-215,1 0 0,1 0 0,1 0 0,1 0 1,10 42-1,-12-63-52,1 1 0,0-1 0,-1 0 0,1 0 0,0 0 0,1 0 0,-1 0 0,0-1 0,0 1 0,1 0 0,-1 0 0,1-1 0,-1 1 0,1-1 0,0 1 0,3 1 0,-1-2-408,-1 1 0,1-1-1,0 0 1,0-1 0,-1 1-1,1-1 1,0 1 0,7-1 0,14 0-4436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9380,'0'0'1953,"4"137"-1777,-4-93 288,0-3-159,0-4-81,3-4-128,3-7-96,1-9-16,3-5-625,2-12-1936,1 0-2353</inkml:trace>
  <inkml:trace contextRef="#ctx0" brushRef="#br0" timeOffset="1">256 161 3730,'0'0'8724,"46"-8"-17864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5314,'0'0'3311,"-16"22"-3260,-45 68 34,58-87-80,1 0 0,0 0 0,0 0 0,0 1 0,0-1 0,0 1-1,1-1 1,-1 1 0,1 0 0,0-1 0,0 1 0,1 0 0,-1 0 0,1 0-1,0-1 1,0 1 0,0 4 0,1 7 73,0-14-57,0 0 1,-1 0-1,1-1 1,0 1-1,0-1 0,0 1 1,0 0-1,-1-1 1,1 1-1,0-1 1,0 0-1,0 1 1,0-1-1,0 0 0,0 0 1,0 0-1,0 1 1,0-1-1,0 0 1,0 0-1,0 0 1,0-1-1,0 1 1,0 0-1,0 0 0,2-1 1,3 1 66,197 0 1187,-202 0-1269,0 0 1,-1 1-1,1-1 0,0 1 0,0-1 1,0 1-1,-1 0 0,1-1 0,0 1 1,-1 0-1,1-1 0,-1 1 1,1 0-1,-1 0 0,1 0 0,-1-1 1,1 1-1,-1 0 0,0 0 1,1 0-1,-1 0 0,0 0 0,0 0 1,0 0-1,1 0 0,-1 0 0,0 0 1,-1 0-1,1-1 0,0 1 1,0 0-1,0 0 0,0 0 0,-1 0 1,0 1-1,1 2 51,0 0-1,-1-1 1,0 1 0,0-1-1,0 1 1,-1-1-1,1 0 1,-1 1 0,-3 5-1,-4-1-16,0 0 0,-1 0 0,0-1 0,0 0-1,-1-1 1,0 0 0,0-1 0,-15 5 0,6-3-385,0 0 1,-1-2 0,-42 6-1,58-10 48,2-1 91,0 1 0,1-1 0,-1 0 0,0 0 0,1 0 0,-1 0 0,1 0 0,-1 0 1,0-1-1,1 1 0,-1-1 0,1 0 0,-4-1 0,-3-17-3446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10037,'0'0'6197,"-1"29"-5810,-5 99-264,3-80-293,-15 79 0,14-106-320,8-35-199,1-1 0,0 0 0,1 1 0,10-16 1,36-59 1008,-48 82-308,38-55 261,-38 57-212,1-1 0,0 0 0,0 1 0,0 0 0,1 1 0,0-1 0,11-6 1,-16 11-47,-1-1 0,1 1 0,-1-1 0,1 1 0,0 0 0,-1 0 0,1 0 1,0-1-1,-1 1 0,1 0 0,0 0 0,-1 0 0,1 0 0,0 0 0,-1 0 1,1 0-1,0 0 0,-1 0 0,1 0 0,0 1 0,-1-1 0,1 0 0,0 0 1,-1 1-1,1-1 0,-1 0 0,1 1 0,0-1 0,-1 0 0,1 1 0,-1-1 1,1 1-1,-1-1 0,1 1 0,-1-1 0,0 1 0,1 0 0,-1-1 1,0 1-1,1-1 0,-1 1 0,0 0 0,0-1 0,1 1 0,-1 0 0,0-1 1,0 1-1,0 0 0,0-1 0,0 1 0,0 1 0,-1 48 619,0-32-443,1 138 457,0-155-647,0 1-1,0-1 1,0 1 0,0-1-1,0 1 1,0-1-1,1 0 1,-1 1 0,0-1-1,1 0 1,-1 1 0,1-1-1,0 0 1,-1 0-1,1 1 1,0-1 0,0 0-1,0 0 1,-1 0-1,1 0 1,0 0 0,1 0-1,-1 0 1,0 0-1,2 1 1,0-1-49,0 0 0,0-1 1,0 1-1,0-1 0,0 1 0,0-1 1,0 0-1,0 0 0,0 0 0,0-1 0,6 0 1,-7 0-102,1 0 0,-1 0 0,1 0 0,-1-1 1,0 1-1,1 0 0,-1-1 0,0 0 1,0 1-1,0-1 0,0 0 0,0 0 0,0 0 1,0 0-1,-1-1 0,1 1 0,-1 0 0,0-1 1,0 1-1,0-1 0,2-4 0,9-37-4320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9700,'0'0'4531,"130"-11"-4227,-88-1-224,3-5-80,-6-1-1041,-3 1-2112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6323,'0'0'2606,"3"7"-1960,4 6-412,1-1 1,1 0-1,0 0 1,0 0-1,1-2 0,1 1 1,0-1-1,17 13 1,8 3-334,68 38 1,-95-61-1145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 6099,'0'0'6531,"-32"-9"-6195,16 29-272,-4 9 0,-2 3 48,-1 3 304,0 0-240,4-5-144,6-7-32,6-9 0,7-5-576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1409,'0'0'96</inkml:trace>
  <inkml:trace contextRef="#ctx0" brushRef="#br0" timeOffset="1">1 39 1585,'38'-36'3428,"-38"36"-3357,0-1 1,0 1-1,0 0 1,0 0 0,0 0-1,1 0 1,-1 0-1,0 0 1,0-1-1,0 1 1,0 0-1,1 0 1,-1 0-1,0 0 1,0 0-1,0 0 1,1 0-1,-1 0 1,0 0-1,0 0 1,0 0-1,1 0 1,-1 0-1,0 0 1,0 0-1,0 0 1,0 0-1,1 0 1,-1 0-1,0 0 1,0 0-1,0 0 1,1 0-1,-1 0 1,0 0-1,0 1 1,0-1-1,0 0 1,1 0-1,-1 0 1,0 0-1,0 0 1,0 1-1,0-1 1,0 0-1,0 0 1,0 0-1,1 0 1,-1 1 0,0-1-1,0 0 1,0 0-1,0 0 1,0 0-1,0 1 1,0-1-1,0 0 1,0 0-1,0 0 1,0 1-1,0-1 1,0 0-1,0 0 1,0 0-1,0 1 1,0-1-1,-1 0 1,2 21-9,-2-15 464,-10 132 1002,0 0-1044,10-111-462,0-16-3,0-1-1,1 1 1,1 0-1,3 17 1,-4-25-36,1-1-1,0 1 1,0-1 0,-1 1 0,2-1 0,-1 0 0,0 1 0,0-1 0,1 0-1,0 0 1,-1 0 0,1 0 0,0 0 0,0 0 0,0-1 0,0 1 0,0-1-1,0 1 1,0-1 0,1 0 0,-1 0 0,0 0 0,1 0 0,3 1 0,2 0-600,1 0 1,0-1 0,0 0 0,1-1 0,-1 0-1,0 0 1,0-1 0,0 0 0,15-4-1,18-19-5157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12438,'0'0'-248,"19"0"-761,63 0 838,-26-3 104,-53 2 73,-1 0 0,1 0 0,0 0-1,0 0 1,0 0 0,-1 0 0,1-1 0,0 1 0,-1-1 0,4-3 0,-5 5 418,-1 15-16,0 82 306,0 59-203,0-52-3227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7908,'0'0'3409,"42"-3"-3281,-19 3-80,6 0 48,0-3-16,0-2-64,0-1-16,4 0-48,-4 0-1664,-3-6-2787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9108,'0'0'1411,"12"12"-1048,0-1-225,-6-5-47,0-1 0,0 1 1,0 0-1,-1 1 0,0 0 1,0 0-1,-1 0 0,1 0 1,-2 0-1,7 16 0,-4 3 166,-1 0 0,-1 0 0,-1 0 0,-1 0 0,-3 44 0,1-31 50,-1-25-200,0 1 0,-1-1 1,0 1-1,-1-1 0,-1 0 0,0 0 1,-12 25-1,12-31-207,0-1-1,0 1 1,0 0-1,-1-1 1,-1 0-1,1 0 1,-1-1 0,0 0-1,0 0 1,-1 0-1,0 0 1,0-1 0,0 0-1,-11 4 1,-5-2-3144,0-6-3520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10309,'0'0'672,"142"0"-816,-103 0-592,0 0-977,-13 0-1441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8708,'0'0'1441,"204"0"-1441,-172 0-1409,-6 0-4033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75 768,'0'0'6614,"0"-8"-6318,0-54 2492,-1 61-2731,0 1 0,-1-1 0,1 1 1,0-1-1,-1 1 0,1 0 0,-1-1 0,1 1 0,0 0 0,-1 0 0,1 0 0,-1 0 0,1 0 0,0 0 1,-2 1-1,0-1 24,-5 0-81,0 1 0,1 0-1,-1 0 1,1 1 0,-1 0 0,1 0-1,0 1 1,0 0 0,0 0-1,0 1 1,1 0 0,-1 0 0,1 1-1,-6 4 1,4-1-4,0-1 0,1 1 0,0 0 1,0 1-1,1-1 0,0 1 0,0 1 0,1-1 0,-6 16 1,9-21-9,1 0 0,0-1 1,0 1-1,0 0 0,0 0 0,0 0 1,1 0-1,0 0 0,0 0 1,0 1-1,0-1 0,2 7 1,-1-9 8,0 0 0,0 0 0,0 0 0,0 0 0,0 0 0,1 0 0,-1 0 0,1-1 0,-1 1 1,1 0-1,0-1 0,-1 1 0,1-1 0,0 0 0,0 0 0,0 0 0,0 1 0,0-2 0,1 1 1,-1 0-1,0 0 0,4 0 0,64 9 81,-56-9-71,0 1 1,0 0-1,-1 0 1,1 1 0,-1 1-1,14 6 1,-24-9-21,-1 1 0,1 0 0,-1 0 1,0 0-1,0 0 0,0 0 1,0 1-1,0-1 0,0 0 1,0 1-1,-1 0 0,1-1 0,-1 1 1,0 0-1,0 0 0,0 0 1,0-1-1,0 1 0,0 6 1,0-5-53,-1 0 0,1 0-1,-1 0 1,0 1 0,-1-1 0,1 0 0,-1 0 0,1 0 0,-1 0 0,-1 0 0,1 0 0,0 0 0,-1 0 0,-3 6 0,-3-1-131,1 0 1,-1-1 0,-1 0-1,0 0 1,-18 12 0,2-4 54,-32 15 0,51-27 165,-1-2 0,1 1 0,-1 0 0,1-1 0,-1-1 0,0 1 0,0-1 0,-7 1 0,12-20 167,2 16-174,1-8-1,0 0-1,0 0 1,1 0 0,1 0 0,0 0 0,0 1 0,1 0 0,0-1-1,0 1 1,1 1 0,1-1 0,-1 1 0,1 0 0,8-8-1,14-15 188,2 2 0,37-29 0,-38 34 26,-3 2-94,-10 9-28,26-26 0,-38 34-256,-4 11-4957,0 7 1371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7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383 0 4818,'0'0'4034,"-162"201"-3570,107-145 65,3-4 127,7-5-304,9-3-176,14-15-128,12-9-48,10-14-704,42-23-7588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10917,'0'0'112</inkml:trace>
  <inkml:trace contextRef="#ctx0" brushRef="#br0" timeOffset="1">166 132 8948,'0'0'3330,"-165"58"-3042,165-49-288,42-9-5651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 8340,'0'0'3255,"-5"24"-3202,1-8-38,-6 26 65,2 1-1,-3 47 0,10-27-39,2-63-43,1 1 0,-1-1-1,0 0 1,0 1 0,0-1-1,1 0 1,-1 1 0,0-1-1,0 0 1,0 0-1,1 0 1,-1 0 0,3-1-1,-3 1 14,6 0 12,-1-1 1,0 0-1,0 0 0,1 0 1,-1-1-1,0 0 1,0 0-1,-1 0 0,1-1 1,0 0-1,-1 0 0,1 0 1,-1-1-1,0 0 0,0 0 1,-1 0-1,1-1 0,-1 1 1,0-1-1,3-5 0,-1 1-2,-1 1 1,0-1-1,0 0 0,-1-1 0,0 1 0,-1-1 0,0 1 0,0-1 1,-1 0-1,-1 0 0,1 0 0,-1-11 0,-1 9 17,0 6 117,0 0 0,0 0-1,0 0 1,-1 1-1,1-1 1,-2 0-1,-1-7 1,2 11-125,0 0 1,-1 0-1,1 1 1,0-1-1,-1 0 1,1 1-1,-1-1 1,0 1-1,1-1 1,-1 1 0,0 0-1,0 0 1,0 0-1,0 0 1,0 0-1,0 0 1,0 1-1,0-1 1,0 0-1,0 1 1,0 0-1,-1-1 1,-2 1-1,3 0-65,0-1 0,-1 1 0,1-1 0,0 1 0,-1 0 0,1 0-1,0 0 1,-1 0 0,1 1 0,0-1 0,-1 1 0,1-1 0,0 1 0,-1 0-1,1 0 1,0 0 0,0 0 0,0 0 0,0 0 0,0 1 0,0-1 0,-2 3-1,2 0-233,0-1 0,1 1 0,-1-1 0,1 1 0,0 0-1,0 0 1,0 0 0,0-1 0,1 1 0,0 0-1,0 0 1,0 6 0,2 16-3673,9-2-2380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11781,'0'0'2337,"-7"3"-7443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101 123 8900,'0'0'694,"-17"25"-718,-50 77 66,64-98-34,1 0-1,0 0 1,0 0-1,0 0 1,1 0-1,-1 0 0,-1 7 1,3-10-2,0 0 0,0 0 1,0-1-1,0 1 0,0 0 1,0 0-1,0 0 0,0-1 0,0 1 1,1 0-1,-1 0 0,0-1 1,0 1-1,1 0 0,-1 0 1,1-1-1,-1 1 0,0 0 0,1-1 1,-1 1-1,1-1 0,-1 1 1,1-1-1,1 2 0,1-1 36,0 0 0,0 0-1,1-1 1,-1 1-1,0-1 1,1 1 0,-1-1-1,0 0 1,1 0 0,-1-1-1,5 0 1,6 0 167,143 1 581,-156 0-792,1-1 1,-1 1-1,0 0 1,1 0-1,-1 1 1,0-1-1,1 0 1,-1 0 0,0 1-1,1-1 1,-1 0-1,0 1 1,0 0-1,1-1 1,-1 1-1,0 0 1,0-1-1,0 1 1,0 0-1,0 0 1,0 0-1,0 0 1,0 0-1,0 0 1,-1 0-1,1 0 1,1 2-1,-1 1 8,0 0 0,0 0 0,-1 1 0,1-1 0,-1 0-1,0 1 1,-1 4 0,1 2 101,0-7-83,-1-1 1,0 1-1,0 0 1,-1-1-1,1 1 1,-1 0-1,0-1 1,0 0-1,0 1 1,0-1-1,0 0 0,-1 0 1,0 0-1,1-1 1,-1 1-1,0-1 1,0 1-1,0-1 1,-1 0-1,-4 2 1,-7 5-26,0-1 1,-1-1 0,-21 7-1,25-10-568,-1-1 1,0 0-1,0-1 0,-1 0 1,-20-1-1,10-1-2737</inkml:trace>
  <inkml:trace contextRef="#ctx0" brushRef="#br0" timeOffset="1">97 85 11109,'0'0'3122,"211"-49"-3090,-169 31-32,-10 4-289,-12 11-1327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8196,'0'0'3972,"32"0"-3678,392-18 413,-205 1-842,180-17 338,-6-30-5818,-388 63 4345,-11 1 38,-25 3 434,-20 9-1027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12134,'0'0'1211,"42"3"-1131,-17-1-62,308 5 105,302-82-732,-342 34-711,-269 37 1126,47-2-2304,-75 7 924,-12 7-355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3378,'0'0'4028,"0"28"-3540,0 139 270,1-134-392,-2 0 0,-1 1 0,-12 56 1,11-69 1799,145-31-1619,1-1-3634,-137 10 438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5715,'0'0'5210,"-10"25"-5111,-34 80 15,41-97-86,0 1 0,0-1-1,1 1 1,0-1-1,0 1 1,1 0-1,1-1 1,-1 1 0,1 0-1,2 10 1,-1 11 39,0-28-67,-1 0 0,0-1 0,0 1 0,1-1 1,-1 1-1,1-1 0,0 1 0,-1-1 0,1 1 0,0-1 0,0 1 0,0-1 0,0 0 0,0 1 0,0-1 0,0 0 0,0 0 0,1 0 0,-1 0 0,0 0 0,1 0 0,-1 0 0,1 0 0,-1-1 1,1 1-1,-1 0 0,1-1 0,-1 0 0,1 1 0,0-1 0,-1 0 0,1 0 0,-1 1 0,3-2 0,0 2 2,1-1-1,-1 0 1,1 0-1,-1-1 1,0 1-1,0-1 1,1 0-1,-1 0 1,0-1-1,0 1 1,0-1-1,8-4 1,-8 2-11,1 0 1,-1-1-1,1 1 1,-1-1-1,-1 0 1,1 0-1,-1 0 1,0-1-1,0 1 1,0-1-1,-1 0 1,0 0-1,0 0 1,0 0-1,1-9 1,0-11 85,0 1 1,-2-38-1,-2 44-13,1 17-54,0 1 1,0-1-1,0 1 1,0-1-1,0 0 1,-1 1-1,1-1 1,-1 1-1,1-1 1,-1 1-1,0-1 1,1 1-1,-1-1 0,0 1 1,0-1-1,0 1 1,0 0-1,0 0 1,-1 0-1,1 0 1,0-1-1,0 2 1,-1-1-1,1 0 1,-1 0-1,1 0 1,-1 1-1,1-1 1,-1 0-1,-1 0 1,-3 0-114,0 0 1,-1 0-1,1 0 1,0 1-1,-1 0 1,-9 1 0,15-1 22,1 0 0,-1 1 1,0-1-1,0 0 1,0 0-1,0 0 0,1 1 1,-1-1-1,0 0 1,0 1-1,1-1 0,-1 1 1,0-1-1,1 1 1,-1-1-1,0 1 0,1-1 1,-1 1-1,1 0 1,-1-1-1,1 1 0,-1 0 1,1-1-1,-1 1 1,1 0-1,-1 1 0,-1 23-3851,2-24 3537,0 14-3582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7940,'0'0'4575,"1"14"-4514,6 42-125,17 71 0,-20-108-263,-4-16 184,0 1 0,1-1 0,0 0 0,0 1 1,0-1-1,0 0 0,0 0 0,1 1 1,2 3-1,-3-6 111,-1-1 0,1 1 0,0-1 0,-1 1 0,1-1 1,0 0-1,-1 1 0,1-1 0,0 0 0,0 0 0,-1 1 0,1-1 0,0 0 0,0 0 1,-1 0-1,1 0 0,0 0 0,0 0 0,0 0 0,-1 0 0,1 0 0,0 0 0,0-1 0,-1 1 1,1 0-1,0 0 0,0-1 0,-1 1 0,1 0 0,0-1 0,-1 1 0,1-1 0,0 1 1,-1-1-1,1 1 0,-1-1 0,1 0 0,-1 1 0,1-1 0,-1 0 0,1 0 0,18-26 307,7-27-41,-20 40-113,1 0 0,0 0 0,0 0 0,1 1 1,19-22-1,-26 34-115,0 0 1,0 0-1,0 0 1,0 0-1,0 0 1,0 1 0,0-1-1,0 0 1,0 1-1,0-1 1,0 1-1,0-1 1,1 1-1,-1-1 1,0 1-1,0 0 1,1 0-1,-1 0 1,0 0-1,0 0 1,1 0-1,-1 0 1,0 0-1,0 0 1,1 0-1,-1 1 1,0-1-1,0 1 1,1-1 0,-1 1-1,0-1 1,0 1-1,0-1 1,0 1-1,0 0 1,0 0-1,0 0 1,0-1-1,0 1 1,0 0-1,-1 0 1,2 2-1,5 6 29,-1 0-1,0 1 1,0 0-1,4 10 1,-1-1-56,-5-12-44,1 0-1,0 0 1,0 0 0,8 8-1,-10-13-39,-1 0-1,0 0 1,1 0-1,-1 0 0,1-1 1,-1 1-1,1-1 0,0 1 1,0-1-1,0 0 0,-1 0 1,1-1-1,0 1 0,0 0 1,5-1-1,-7 0 107,0 0 0,0 0 0,0 0-1,0-1 1,0 1 0,0 0 0,0-1 0,0 1-1,-1-1 1,1 1 0,0-1 0,0 0 0,0 1-1,-1-1 1,1 1 0,0-1 0,-1 0 0,1 0-1,-1 0 1,1 1 0,-1-1 0,1 0 0,-1 0 0,1-1-1,8-26 110,-7 21-69,13-61 819,10-103-1,-14 86-929,-10 79-1534,-2 14-2152,1 14-507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8676,'0'0'1822,"0"25"-1774,0 182 283,0-203-316,0 0 0,0 0 1,0 0-1,0 0 0,1 0 0,0 0 1,-1 0-1,1 0 0,1 0 0,-1-1 0,1 1 1,-1 0-1,1-1 0,0 1 0,0-1 1,1 1-1,-1-1 0,1 0 0,-1 0 0,1 0 1,0-1-1,0 1 0,1-1 0,-1 1 1,0-1-1,1 0 0,-1 0 0,1-1 0,0 1 1,-1-1-1,1 1 0,0-1 0,6 1 1,5 0-19,0-1 1,0 0-1,0-1 1,0-1-1,24-3 1,-32 2-333,-1 1 0,1-1 0,-1 1 0,0-2 0,0 1 0,0-1-1,0 0 1,-1 0 0,1 0 0,-1-1 0,1 0 0,-1 0 0,-1-1 0,1 1 0,5-8 0,5-12-3699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9700,'0'0'1329,"178"-33"-1345,-133 10-272,-6 3-609,-10-1-223,-13 7-1985,-16 2-993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234 162 6787,'0'0'1921,"2"-20"-1385,7-60 257,-9 77-718,0 1 1,0-1 0,0 1 0,-1-1 0,1 1-1,-1 0 1,0-1 0,1 1 0,-1 0-1,0-1 1,0 1 0,0 0 0,-1 0 0,1 0-1,0-1 1,-1 2 0,0-1 0,1 0-1,-1 0 1,0 0 0,0 1 0,0-1 0,0 1-1,0 0 1,0-1 0,0 1 0,-1 0 0,1 0-1,0 0 1,-1 1 0,1-1 0,-1 1-1,1-1 1,-1 1 0,1 0 0,-4 0 0,3-1-8,0 1 1,1 0 0,-1 0 0,0 0 0,0 0 0,1 0 0,-1 0 0,0 1 0,0-1 0,1 1-1,-1 0 1,0 0 0,1 0 0,-1 0 0,-2 2 0,2 0-49,0 0 1,1 0-1,0 0 0,-1 0 1,1 0-1,0 0 0,0 0 1,1 1-1,-1-1 0,-1 7 0,-9 23 186,3 1 0,0 0 0,2 0 0,-3 52 0,5 142 313,1-19-1713,4-208 992,0 1-1,0 0 1,0-1-1,-1 1 1,1-1-1,0 1 1,-1 0-1,1-1 1,-1 1-1,0-1 0,1 0 1,-1 1-1,0-1 1,0 0-1,0 1 1,0-1-1,0 0 1,0 0-1,0 0 1,0 0-1,-1 0 1,1 0-1,0 0 1,-1 0-1,1 0 1,-1 0-1,1-1 0,0 1 1,-1-1-1,0 1 1,1-1-1,-1 0 1,1 1-1,-3-1 1,-18 1-3405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7411,'0'0'4840,"18"-6"-4800,-9 3-54,22-8-249,1 2 0,47-8 0,-51 12-114,25-3-2541,77-3-1,-129 11 2993,1 0 0,-1 1 0,0-1 0,0 0 0,0 0 0,0 1-1,0-1 1,0 0 0,0 1 0,0-1 0,0 1 0,0 0 0,0-1-1,0 1 1,0 0 0,0-1 0,0 1 0,0 0 0,-1 0 0,1 0-1,0 0 1,-1 0 0,1 0 0,0 0 0,-1 0 0,1 0 0,-1 0 0,0 0-1,1 0 1,-1 0 0,0 1 0,0-1 0,0 2 0,0 47 2215,-1-30-1642,1 266 1269,0-284-2789,0-3-344,-1-1 1163,1 0 0,0 0-1,0 1 1,0-1 0,0 0 0,0 0 0,0 1 0,0-1-1,0 0 1,1-2 0,0-1-19,5-68-264,-3 28 1193,2 0 0,19-84 0,-23 126-840,0-1 0,0 0 1,0 0-1,1 0 1,-1 1-1,1-1 1,0 1-1,0-1 0,1 1 1,-1 0-1,1 0 1,-1 0-1,1 0 1,0 0-1,0 1 1,0-1-1,0 1 0,1 0 1,-1 0-1,1 0 1,-1 0-1,1 1 1,0-1-1,-1 1 0,1 0 1,0 0-1,0 1 1,0-1-1,0 1 1,6 0-1,-9 0-17,0 0-1,-1 0 1,1 0-1,0 1 1,0-1-1,0 0 1,-1 1-1,1-1 1,0 0-1,0 1 1,-1-1 0,1 1-1,0-1 1,-1 1-1,1 0 1,0-1-1,-1 1 1,1 0-1,-1-1 1,1 1-1,-1 0 1,0 0-1,1-1 1,-1 1-1,0 0 1,1 0 0,-1 0-1,0 0 1,0-1-1,0 1 1,0 0-1,0 1 1,1 36-187,-2-26 21,0-6 17,1 1 1,-2-1-1,1 0 0,-1 1 0,0-1 0,0 0 0,-1 0 0,0 0 1,0 0-1,0-1 0,-1 1 0,0-1 0,0 0 0,0 0 0,-1 0 1,1 0-1,-1-1 0,-8 6 0,5-4 21,-1 0-1,0 0 1,0-1-1,-1-1 1,1 1-1,-12 2 1,14-4 760,0-2 0,-1 1 0,1-1 0,-15 1 1,26-13 203,-1 8-821,1 1 1,0 0-1,0 0 1,0 0-1,0 0 1,0 1 0,0 0-1,1 0 1,-1 0-1,0 0 1,0 1-1,6-1 1,59 1 149,-52 1-133,-7 0-41,0 0 1,-1 0-1,1 1 1,-1 1-1,0-1 1,0 1 0,0 1-1,11 5 1,5 5 221,33 25 1,-43-27-823,2-1 0,-1 0 0,1-1 1,1-1-1,19 7 0,-16-10-3531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9748,'0'0'1569,"7"184"-1569,-4-143 0,0 0 0,-3-6 0,0-6-336,0-9-1281,0-14-1600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7876,'0'0'4354,"94"-44"-4338,-68 41-32,0 3 0,0-2-160,-3 2-897,-10 0-1008,-7 0-1361</inkml:trace>
  <inkml:trace contextRef="#ctx0" brushRef="#br0" timeOffset="1">0 50 7235,'20'160'2577,"-20"-154"-2176,0 0 831,13-6-720,16 0-47,3 0-193,1 0-192,-4-12-80,-3 1-112,-4 5-1233,-5-3-1312,-1 3-1713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1697,'0'0'9642,"-5"25"-9557,2-4-70,-25 165 63,25-98 517,3-87-578,0 1-1,0-1 0,0 0 1,0 0-1,1 0 1,-1 0-1,0 0 1,1 0-1,-1 0 0,1 0 1,-1 0-1,1 0 1,-1 0-1,1 0 1,0 0-1,0 0 0,-1 0 1,1-1-1,0 1 1,0 0-1,0-1 0,0 1 1,0 0-1,1 0 1,2 1 4,0-1 0,-1 0 1,1 0-1,0 0 0,0 0 0,0 0 1,5 0-1,7-1-18,0 0 0,27-4 0,-38 3-159,0-1 0,0 1 0,0-1 0,0 0 0,-1 0 0,1 0 0,0 0 1,-1-1-1,0 0 0,1 0 0,6-6 0,19-28-5289,-19 17 251</inkml:trace>
  <inkml:trace contextRef="#ctx0" brushRef="#br0" timeOffset="1">66 181 6707,'0'0'2353,"136"-3"-5298,-114-12 784,-2-5 112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12886,'0'0'0,"179"-50"-5507,-147 41 849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6851,'0'0'2796,"0"26"-2332,0 143-360,0-253-8236,1-115 13546,-1 197-5279,0 0 1,0 0-1,1 0 1,-1 0-1,0 0 0,1 0 1,-1 0-1,1 0 1,0 0-1,0 0 1,0 1-1,0-1 1,0 0-1,0 0 1,0 1-1,0-1 0,1 1 1,-1-1-1,1 1 1,-1 0-1,1 0 1,1-2-1,-2 3-82,1-1 0,-1 1-1,1 0 1,-1 0 0,0 0 0,1 0-1,-1 0 1,0 0 0,1 0 0,-1 0-1,0 0 1,1 1 0,-1-1-1,0 0 1,1 1 0,-1-1 0,0 1-1,0 0 1,1-1 0,-1 1 0,0 0-1,0 0 1,0-1 0,0 1-1,0 0 1,0 0 0,0 0 0,0 1-1,0-1 1,-1 0 0,1 0 0,1 3-1,8 15 79,0 2 0,-1-1 0,-1 1 0,8 37 0,-10-37-117,0 0 0,1-1 0,1 0 0,0 0 0,16 25 0,-23-43-13,0-1 0,0 1-1,-1-1 1,1 0 0,0 0 0,0 0-1,0 1 1,0-1 0,0 0-1,0 0 1,1 0 0,-1 0-1,0-1 1,0 1 0,1 0 0,-1 0-1,1-1 1,-1 1 0,0-1-1,1 1 1,-1-1 0,1 0-1,-1 0 1,1 1 0,-1-1 0,1 0-1,0 0 1,-1 0 0,1-1-1,-1 1 1,2-1 0,-1 0 14,1 0 0,-1-1 0,0 1 0,0-1 0,-1 1 0,1-1 0,0 0 0,0 0 0,-1 0 0,1 0 0,-1 0 0,0 0 0,0 0 1,1 0-1,-1-1 0,-1 1 0,2-4 0,9-38 206,-1-1 1,3-57 0,6-24-818,-19 125 490,0 1 0,0-1 0,0 1 0,0-1 0,0 0 0,1 1-1,-1-1 1,0 1 0,0-1 0,1 1 0,-1-1 0,0 1 0,1-1 0,-1 1 0,1-1 0,-1 1-1,1-1 1,-1 1 0,1 0 0,-1-1 0,1 1 0,0 0-142,-1-1 1,1 1-1,-1 0 0,1 0 1,-1 0-1,1 1 1,0-1-1,-1 0 0,1 0 1,-1 0-1,1 0 0,-1 0 1,1 1-1,-1-1 1,1 0-1,-1 0 0,0 1 1,1-1-1,-1 0 0,1 1 1,-1-1-1,0 0 1,1 1-1,-1-1 0,0 1 1,1 0-1,11 16-3706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8468,'0'0'4255,"-17"23"-3972,-53 75 160,66-92-400,1 0 1,0 0 0,0 0-1,0 0 1,1 1 0,0-1-1,0 1 1,1 0 0,-1-1-1,2 1 1,-1 0 0,1 0-1,0-1 1,0 1 0,2 7-1,-1 12 75,-1-16-87,0-4-7,0 1 1,0-1-1,0 1 0,1-1 1,3 11-1,-4-15-32,1 0-1,0-1 1,0 1 0,0 0 0,0 0-1,0-1 1,0 1 0,1-1 0,-1 1-1,0-1 1,1 1 0,-1-1 0,1 0-1,-1 0 1,1 1 0,0-1-1,0-1 1,-1 1 0,1 0 0,0 0-1,0-1 1,4 2 0,1-1-179,0 0 0,0 0 0,0-1 1,0 1-1,1-2 0,-1 1 0,0-1 0,0 0 0,0-1 0,0 1 1,0-1-1,0-1 0,0 1 0,-1-1 0,1 0 0,-1-1 1,0 0-1,0 0 0,9-8 0,-5 4-220,-1-1-1,-1 0 0,1 0 1,-2-1-1,1 0 1,-1-1-1,-1 0 1,0 0-1,0 0 1,6-20-1,-9 20 614,-1 1-1,0-1 0,0 0 1,0-12-1,-2-20 3505,0 32-2100,0 11-1537,-1 0-1,1-1 1,-1 1-1,0 0 1,1 0-1,-1 0 1,1 0-1,-1 0 1,0 0-1,1 0 1,-1 0-1,1 0 1,-1 0-1,0 0 1,1 0-1,-1 0 1,1 1-1,-1-1 1,0 0-1,1 0 1,-1 1-1,1-1 1,-1 0-1,1 1 1,-1-1-1,1 0 1,-1 1-1,-5 13 59,1 0 0,0 1 0,1-1 0,1 1 0,0 0 0,0 19 0,-1 97 557,5-96-607,-1-33-76,0 0 0,1 0 0,-1 1-1,1-1 1,-1 0 0,1 0 0,0 0-1,0 0 1,0 0 0,0 0 0,0 0-1,1 0 1,-1-1 0,1 1 0,-1 0-1,1-1 1,-1 1 0,1-1 0,0 1-1,0-1 1,0 0 0,0 0 0,-1 0-1,2 0 1,-1 0 0,0 0-1,0-1 1,0 1 0,0-1 0,0 1-1,5-1 1,10 3 25,0-2-1,0 0 1,21-2-1,-16 0-40,-11 1-132,-1-1-1,1 0 1,-1 0-1,1-1 1,-1-1-1,17-6 0,-24 8-133,0 0 0,1-1 0,-1 1 0,0-1 0,0 0-1,0 1 1,0-2 0,0 1 0,-1 0 0,1 0 0,-1-1-1,1 0 1,-1 1 0,0-1 0,0 0 0,0 0 0,-1 0-1,1 0 1,0-1 0,-1 1 0,0 0 0,0-1-1,1-5 1,-1-11-4162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10261,'0'0'2337,"185"6"-2337,-143-6-224,-7-6 16,-15-12-273,-4-8-1167,-16 6-2178</inkml:trace>
  <inkml:trace contextRef="#ctx0" brushRef="#br0" timeOffset="1">17 0 7780,'0'0'4001,"181"6"-4033,-132-6-688,-10 0-1217,-16 0-1088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313 117 1457,'0'0'3911,"-33"-1"-3524,-102-2 114,117 2-263,0 1 1,-36 4-1,49-3 8,-1 1 0,1 0 0,-1 0 0,1 1 1,0-1-1,-1 1 0,-7 6 0,13-9-232,-1 1 0,1-1 0,0 0 0,0 0 0,-1 0 0,1 0 0,0 1 0,0-1-1,-1 0 1,1 0 0,0 1 0,0-1 0,0 0 0,0 0 0,0 1 0,-1-1 0,1 0 0,0 1 0,0-1 0,0 0 0,0 0-1,0 1 1,0-1 0,0 0 0,0 1 0,0-1 0,0 0 0,0 0 0,0 1 0,0-1 0,0 0 0,0 1 0,1-1 0,-1 0 0,0 0-1,0 1 1,0-1 0,0 0 0,0 0 0,1 1 0,-1-1 0,0 0 0,0 0 0,0 1 0,1-1 0,-1 0 0,0 0 0,0 0 0,1 0-1,-1 1 1,0-1 0,0 0 0,1 0 0,-1 0 0,0 0 0,1 0 0,-1 0 0,0 0 0,1 0 0,-1 0 0,0 0 0,0 0 0,1 0-1,-1 0 1,1 0 0,19 5-2,91 5 362,144-5-1,-184-5-223,-12 0-97,1285-21 288,382-28 228,-1447 41-553,142-2 2,-413-19 169,-4 22-972,0 1 1,1 0-1,0 0 0,0 0 0,12-10 0,-9 8-2360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10005,'0'0'2609,"16"-32"-2609,-16 35-1761,0 17 16,0 1-2881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5170,'0'0'6497,"18"-9"-6319,-10 5-150,4-3 6,0 2-1,0-1 1,1 2-1,0-1 1,-1 2-1,1 0 1,1 0-1,-1 1 1,17 0-1,47 0-30,1-3 0,101-20-1,-169 23-2,29-2 14,-38 14 186,-2 12 357,-7 38 1,4-37-458,-2 42 0,6-64-101,0 1 0,0-1-1,0 1 1,0-1 0,1 1 0,-1-1 0,0 1-1,1-1 1,0 1 0,-1-1 0,1 0 0,0 1-1,-1-1 1,1 0 0,0 1 0,0-1 0,0 0-1,0 0 1,0 0 0,1 0 0,-1 0 0,2 1-1,1 0-1,-1 0 0,1-1 0,-1 0 1,1 1-1,0-1 0,0-1 0,-1 1 0,1 0 0,5-1 0,-1 0-16,1 0 1,0 0 0,-1-1 0,1 0-1,-1-1 1,1 0 0,-1 0 0,9-5 0,-9 3-3,0-1 0,-1 0 0,0-1 0,0 0 0,0 0 1,-1 0-1,0-1 0,0 0 0,-1 0 0,0-1 0,0 1 1,0-1-1,-1 0 0,-1-1 0,1 1 0,-1 0 0,-1-1 1,1 0-1,-1 0 0,-1 0 0,0 0 0,0 0 0,-1 0 1,0 0-1,-1-9 0,0 16 12,1 1 1,-1-1-1,1 0 1,-1 1-1,1-1 1,-1 1-1,0 0 1,0-1-1,0 1 1,0 0-1,0-1 1,0 1-1,0 0 1,0 0-1,0 0 1,-1 0-1,1 0 1,0 0-1,-1 0 1,1 0-1,0 1 1,-1-1-1,0 0 1,1 1-1,-1-1 1,1 1-1,-1 0 1,1-1-1,-1 1 1,-3 0-1,-6-1-68,0 1 0,-1 0 1,-12 2-1,21-2 80,1 0-23,0 0 0,0 1 0,0-1 0,0 1 1,0-1-1,0 1 0,0-1 0,0 1 0,0 0 1,0 0-1,0 0 0,0 0 0,0 1 0,1-1 1,-1 0-1,0 1 0,1-1 0,0 1 0,-1-1 1,1 1-1,0 0 0,-1 0 0,1 0 0,-1 3 0,0 1-540,0 1 0,1-1 0,-1 1 0,2-1 0,-1 1 0,1 12 0,0 2-3340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8148,'0'0'3153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4434,'0'0'6227,"65"12"-6099,-29-12-64,-1 0-64,-2 0-352,-4 0-1505,-13 0-2225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8404,'-65'155'1216,"72"-155"-1120,25 0-96,1 0 112,6-3-112,0 0-1312,-7 3-1681,0 0-1874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6131,'0'0'3209,"-26"27"-2507,-81 90-422,101-110-254,0 0-1,1 1 1,-1 0-1,2 0 1,-1 0-1,1 0 1,-5 15-1,7-16 18,1 0-1,0 1 1,0-1-1,1 1 1,1 13-1,0 3 33,-2-20-68,1 0 0,1 1 0,-1-1 0,0 0 0,1 0 0,0 0 0,0 0 1,0 0-1,1 0 0,-1 0 0,1-1 0,0 1 0,0 0 0,0-1 0,1 0 0,-1 1 1,1-1-1,0 0 0,0 0 0,0 0 0,0-1 0,0 1 0,1-1 0,-1 0 0,1 1 1,0-2-1,-1 1 0,1 0 0,0-1 0,0 0 0,0 1 0,0-2 0,0 1 1,0 0-1,5-1 0,0 2-1,1-1-1,0-1 1,-1 1 0,1-2 0,0 1-1,-1-1 1,1-1 0,-1 0 0,1 0 0,-1-1-1,0 0 1,0 0 0,0-1 0,0 0-1,-1-1 1,1 0 0,8-8 0,-2 2-54,-1-2 0,-1 1 0,0-2 0,-1 0 0,0 0 1,15-27-1,-21 30 47,0-1 1,-1 0 0,0-1-1,-1 1 1,0-1 0,-1 0-1,0 0 1,-1 0 0,-1 0-1,0-15 1,-1 25 28,0 0 1,0 0-1,-1 0 0,1 0 1,-1 0-1,0 0 1,0 0-1,0 0 0,0 0 1,-1 1-1,1-1 1,-1 0-1,0 1 0,1-1 1,-1 1-1,0 0 0,-1 0 1,1-1-1,0 1 1,-1 0-1,1 1 0,-1-1 1,1 0-1,-1 1 0,0 0 1,0-1-1,1 1 1,-1 0-1,0 0 0,0 1 1,-4-1-1,-6-2 41,-1 2 0,1-1 0,0 2-1,0 0 1,0 0 0,-17 4 0,26-4-68,0 1-1,1-1 1,-1 1-1,0 0 1,1 1 0,-1-1-1,0 1 1,1-1-1,0 1 1,-1 0 0,1 0-1,0 1 1,0-1-1,0 1 1,0-1 0,0 1-1,1 0 1,0 0-1,-1 0 1,-2 4 0,3 0-9,-1-1 0,1 1 0,0-1 0,0 1 0,1 0 0,0 0 0,0-1 0,0 1 0,1 0 0,1 11 0,0-14 8,0-1 0,0 1 1,0-1-1,0 0 0,1 1 0,0-1 0,-1 0 0,1 0 0,0 0 0,1 0 0,-1 0 1,0 0-1,1-1 0,0 1 0,0-1 0,-1 0 0,1 0 0,1 0 0,-1 0 0,0 0 1,4 1-1,14 7 17,2 0 1,25 6 0,-21-7 4,-15-4-20,0-1 0,0 2 0,-1-1 0,21 15 0,-28-18-3,-1 1-1,0 0 1,0 0-1,0 0 1,0 0-1,-1 1 1,1-1-1,-1 1 0,0-1 1,0 1-1,0 0 1,0 0-1,-1 0 1,0 0-1,1 0 1,-1 0-1,-1 1 0,1 7 1,0-6 10,0 1 0,-1-1 0,0 1 1,-1 0-1,0-1 0,0 1 0,0-1 0,0 0 0,-1 1 0,0-1 1,-1 0-1,1 0 0,-1 0 0,0 0 0,-1-1 0,0 1 0,1-1 1,-2 0-1,1 0 0,-10 9 0,-1-1 93,-1 0 1,-30 17-1,39-26-417,0 0 1,-1 0-1,1-1 1,-1 0-1,0 0 1,0-1-1,0 0 1,0 0-1,-12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 5314,'0'0'5867,"0"0"-5823,-1 0 0,1 0 0,0 1 0,-1-1 0,1 0 0,0 0 0,-1 0 0,1 0 0,-1 0 0,1 1 0,0-1 0,-1 0 0,1 0 0,-1 0 0,1 0 0,0 0 0,-1 0 0,1 0-1,0 0 1,-1-1 0,1 1 0,-1 0 0,1 0 0,-1 0 0,2-4-17,0 0-1,0 1 0,0-1 1,0 1-1,1-1 1,0 1-1,-1-1 0,1 1 1,1 0-1,3-6 1,33-35-33,-29 33 25,-1 4-11,6-10-10,-15 16-49,0 283 867,0-162-5450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1 720,'0'0'10325,"113"0"-9989,-71 0-176,-6 0-80,-4 0-80,-6 0-32,-6 0-224,-8 0-976,-2 0-625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7091,'0'0'6670,"-9"0"-6334,-17 0-276,22 0-30,20 0 46,128-2 461,-32 1-1291,-37 1-3370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6003,'0'0'5824,"0"-3"-5025,0 7-251,0 398 226,0-397-1310,-1-5 369,1 1 0,0-1-1,0 1 1,0 0-1,0-1 1,0 1-1,0-1 1,0 1-1,0 0 1,0-1-1,0 1 1,0 0 0,1-1-1,-1 1 1,0-1-1,0 1 1,0-1-1,1 1 1,-1 0-1,0-1 1,1 1 0,-1-1-1,1 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11637,'0'0'961,"9"0"-8117,4 0 2594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9172,'0'0'2164,"-20"16"-2103,-60 49-34,70-57-21,-16 16-10,25-23 7,1 0 0,-1 0 0,0 1 0,1-1 0,-1 0 0,0 0 0,1 0 0,-1 0 0,1 1 0,0-1 0,-1 0 0,1 0 0,0 1 0,0-1 1,0 2-1,24-3 479,52-1 32,-27-1-470,69 6 1,-116-3-48,0-1 0,0 1 0,1 0 0,-2 0 0,1 0-1,0 0 1,0 0 0,0 0 0,0 0 0,-1 1-1,1-1 1,0 1 0,-1-1 0,1 1 0,-1-1 0,0 1-1,0 0 1,1 0 0,-1 0 0,0 0 0,-1 0 0,1 0-1,0 0 1,0 0 0,-1 0 0,0 0 0,1 0-1,-1 0 1,0 0 0,0 3 0,1-1 17,-1 0 1,0 0-1,0-1 1,-1 1-1,1 0 1,-1-1 0,1 1-1,-1 0 1,0-1-1,-1 1 1,1-1-1,-1 1 1,1-1-1,-1 0 1,0 1-1,0-1 1,-4 4-1,-7 4 11,0-2 0,-1 0-1,0 0 1,0-1 0,-1-1-1,0 0 1,-29 8 0,20-8-707,-1-2 0,1 0 0,-1-2 0,-38 1 0,21-6-2181,8-11-888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6115,'0'0'7419,"0"4"-7101,0 229 151,0-176-2867,0-75 2364,1 1 1,0-1-1,1 0 1,1 1-1,7-25 1,-6 32 112,0 0 0,1 0 0,0 0 0,0 1 1,1 0-1,0 0 0,0 1 0,1 0 0,1 0 0,12-11 0,-11 11 18,1 1-1,0 0 0,1 1 1,-1 0-1,1 0 0,1 1 0,-1 1 1,1 0-1,14-3 0,-4 2-45,1 2 0,-1 1 0,1 0-1,24 3 1,-44-2-107,-1 1-1,1 0 1,-1 0 0,1 0 0,-1 1-1,1-1 1,-1 1 0,0-1 0,1 1 0,-1 0-1,0 0 1,1 0 0,-1 0 0,0 0-1,0 1 1,0-1 0,0 0 0,0 1-1,0 0 1,0-1 0,-1 1 0,1 0-1,1 3 1,6 16-3167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8708,'0'0'5154,"185"6"-4481,-136-6-273,-4-3-320,0-11-80,-12 2-672,-7 3-1249,-7 6-961,-9 3-3056</inkml:trace>
  <inkml:trace contextRef="#ctx0" brushRef="#br0" timeOffset="1">684 1 560,'0'0'12230,"-12"24"-11737,-41 83 89,44-83-347,0 1-1,2 0 1,1 0-1,1 1 1,1 0 0,1 0-1,1 0 1,2 0-1,2 26 1,-1 0-68,-1-46-193,0-1 0,0 0 0,0 1 1,1-1-1,-1 0 0,2 0 0,-1 0 0,0 0 0,1 0 0,0 0 0,0 0 0,0 0 0,1 0 1,0-1-1,0 0 0,0 1 0,0-1 0,1 0 0,-1 0 0,1-1 0,0 1 0,0-1 0,1 0 0,-1 0 1,1 0-1,-1-1 0,1 1 0,0-1 0,0 0 0,6 1 0,0 0-521,0-1 0,0-1 0,0 0-1,0 0 1,0-1 0,0 0 0,0-1 0,0 0-1,13-4 1,18-17-4226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2081,'0'0'9959,"0"0"-9895,0 0 0,1 0 0,-1 1 0,0-1 0,1 0 0,-1 0 0,0 0-1,1 0 1,-1 0 0,0 0 0,1 0 0,-1 1 0,0-1 0,0 0 0,1 0 0,-1 1 0,0-1 0,0 0-1,1 0 1,-1 1 0,0-1 0,0 0 0,0 0 0,0 1 0,1-1 0,-1 0 0,0 1 0,0-1 0,0 0 0,0 1-1,0-1 1,0 0 0,0 1 0,0-1 0,0 0 0,0 1 0,0-1 0,0 0 0,0 1 0,0-1 0,0 0-1,0 1 1,0-1 0,-1 1 0,3 103 31,-4 120-1332,2-221 904,0-2 170,0 0-1,0 0 0,0-1 0,-1 1 0,1 0 1,0 0-1,0 0 0,0 0 0,-1 0 0,1 0 0,0-1 1,-1 1-1,1 0 0,0 0 0,-1-1 0,1 1 1,-2 1-1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2289,'0'0'9524,"143"0"-9524,-101 0 64,0 0-16,-6 0-32,-10 0-16,-4 0-1408,-12 0-1794,-7 6-1728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7796,'0'0'4690,"162"0"-4450,-113-3-64,-7-3-64,-7 4-64,-9 2-48,-3-3-128,-7 3-1121,-3-6-1600,-3-3-2898</inkml:trace>
  <inkml:trace contextRef="#ctx0" brushRef="#br0" timeOffset="1">651 1 6355,'0'0'5797,"-3"10"-5637,-9 21 145,2 1-1,1-1 1,2 2 0,1-1-1,-2 40 1,9 3 132,-1-73-431,0-1-1,1 1 0,-1 0 0,0 0 0,1 0 0,-1-1 1,1 1-1,0 0 0,0-1 0,0 1 0,0-1 0,0 1 1,0-1-1,0 1 0,0-1 0,0 0 0,1 1 0,-1-1 1,3 2-1,0-1-33,-1 0-1,1 0 1,0-1 0,0 1-1,0-1 1,0 0 0,0 0 0,7 1-1,-5-1-199,0-1-1,0 0 1,-1 0-1,1 0 1,0 0-1,0-1 0,-1 0 1,1-1-1,0 1 1,-1-1-1,0 0 1,1 0-1,6-5 0,-8 5-325,-1-2 0,0 1 0,1 0 0,-2-1 0,1 1 0,4-7-1,11-27-5431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11621,'-2'15'1079,"11"-16"-511,8-1-614,-1-1 54,0 2 0,1 0-1,32 4 1,-44-3-1,-1 1 0,1 0 1,0 1-1,-1-1 0,1 1 0,-1 0 0,1 0 0,-1 1 1,0-1-1,0 1 0,0 0 0,0 0 0,-1 0 0,1 0 1,-1 1-1,1-1 0,3 8 0,-1-2 32,-1 1-1,0-1 1,0 1-1,-1 1 1,0-1-1,-1 0 1,-1 1-1,3 16 1,-3-6-69,-1-1 1,0 1 0,-5 33 0,3-50-114,1 0 1,-2 0-1,1 0 1,0 0-1,-1 0 1,0 0-1,1-1 0,-2 1 1,1-1-1,0 1 1,-1-1-1,1 0 1,-1 0-1,0 0 1,0 0-1,0 0 1,-1-1-1,1 1 1,-1-1-1,1 0 1,-1 0-1,0 0 1,0-1-1,-7 3 1,-3 0-1207,-1 0-1,1-1 1,-1-1 0,0 0-1,-23-1 1,37-1 1504,-1-1 1,0 1-1,1-1 1,-1 1-1,1-1 1,-1 0-1,1 0 1,0 0-1,-1 0 1,1 0-1,0 0 1,-1 0-1,1 0 1,0 0-1,0 0 1,0-1-1,0 1 0,0-1 1,1 1-1,-1 0 1,0-1-1,1 1 1,-1-1-1,1 0 1,-1 1-1,1-1 1,-1 1-1,1-1 1,0 0-1,0 1 1,0-3-1,0 1 61,-1 0 1,1 0-1,0 0 0,0 0 0,0 0 1,1-1-1,-1 1 0,1 0 1,0 0-1,-1 0 0,1 1 0,0-1 1,1 0-1,-1 0 0,1 0 0,-1 1 1,3-4-1,0 4-61,0 0 1,1 0-1,-1 0 0,0 0 1,1 0-1,0 1 0,-1 0 1,1 0-1,0 0 0,0 1 1,-1 0-1,1 0 0,0 0 1,7 1-1,4-1 167,-12 1-282,0-1 1,0 1-1,0 0 1,-1 0 0,1 0-1,0 1 1,-1-1-1,1 1 1,-1 0-1,0 0 1,1 0-1,-1 1 1,0-1 0,0 1-1,0-1 1,4 6-1,5 8-11,1-1 0,9 20 0,-9-16-42,-9-13-333,25 31-252,-27-36 99,0 1 0,-1-1 0,1 0 0,0 0 0,0 0 0,0 0 0,0 0 0,0 0 0,0 0 1,0 0-1,3 0 0,8-1-6214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6547,'0'0'7150,"0"32"-6993,0 106-63,0 117-1346,0-257-332,-1-77 1145,2-83 1457,0 143-835,1 0 0,2 0 0,0 0 0,0 0 0,2 1-1,9-23 1,-12 35-150,1 0 1,-1 1-1,1-1 0,0 1 0,0 0 1,0 0-1,1 0 0,0 1 0,0-1 0,0 1 1,6-3-1,-8 5-28,1 0 0,-1 0 0,1 0 0,-1 1 1,1-1-1,0 1 0,0 0 0,-1 0 0,1 0 0,0 1 0,0 0 1,0-1-1,0 1 0,0 1 0,0-1 0,0 0 0,0 1 1,0 0-1,5 2 0,-8-3-6,0 1 0,0 0 0,0-1 0,-1 1 0,1 0 0,0 0 0,0 0-1,0 0 1,0 0 0,-1 0 0,1 0 0,-1 0 0,1 0 0,-1 0 0,1 0 0,-1 0 0,1 0 0,-1 0 0,0 1 0,0-1 0,1 0 0,-1 1 0,0 31-178,0-24 80,0-5 1,-1 1-1,0-1 1,-1 0-1,1 0 1,-1 0-1,1-1 1,-1 1-1,0 0 0,0-1 1,-1 1-1,1-1 1,-1 0-1,0 1 1,0-1-1,0-1 1,0 1-1,0 0 0,-1-1 1,1 0-1,-1 1 1,-6 2-1,-6 3-230,0-1-1,0 0 0,-32 8 0,14-11 3041,41 2-2185,16 3-258,0 1 0,-1 1 1,0 1-1,36 27 1,-31-16-392,32 24 655,-55-44-827,1 0 1,-1 0 0,0-1 0,1 0 0,0 1-1,0-2 1,0 1 0,-1-1 0,1 1 0,1-1-1,4 0 1,-2-1-3804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9636,'0'0'3567,"6"14"-3508,2 6 2,12 30 300,-1 2 0,17 79 1,-31-84 164,-1 83 1,-5-93-460,0-11-65,-1 1 0,-2-1-1,-1 0 1,-1 0 0,-1-1-1,-1 1 1,-1-2 0,-2 1-1,0-1 1,-19 29 0,27-48-305,0 0 1,0-1 0,0 1-1,-1-1 1,1 1 0,-1-1-1,0 0 1,0 0 0,-1-1-1,1 1 1,-7 3-1,-15-1-4411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8740,'0'0'2769,"62"0"-2657,-23 0-32,0 0-64,3-3-16,-7 0-480,-6 0-2209,-12 1-2257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9957,'0'0'1008,"172"0"-1008,-143 0-320,-6 0-2129,-10 0-1761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8852,'0'0'4221,"-7"9"-4083,-6 11-1,1 1 0,1 1 0,1 0 0,1 0 0,-10 38 0,3-2-76,3 0 0,3 1 0,2 0-1,0 76 1,7-134-96,1 1 1,0-1-1,0 0 0,0 1 0,0-1 0,0 1 1,0-1-1,1 0 0,-1 1 0,0-1 0,1 0 1,-1 1-1,1-1 0,-1 0 0,1 0 0,0 1 0,-1-1 1,1 0-1,2 2 0,-1-2-40,0 0 0,1-1 0,-1 1 0,0-1 0,1 1 0,-1-1 0,0 0 0,1 0 0,-1 0 0,4 0 1,0 0 22,-1-1 1,1 1-1,-1-1 1,1 0-1,-1-1 1,1 1 0,-1-1-1,0 0 1,0 0-1,0-1 1,0 0 0,0 1-1,0-2 1,-1 1-1,1-1 1,-1 1-1,0-1 1,0 0 0,0 0-1,-1-1 1,0 1-1,0-1 1,0 0 0,0 0-1,-1 0 1,1 0-1,-1 0 1,0-1-1,-1 1 1,0-1 0,0 1-1,1-7 1,-2 5 8,0 3 30,0 0-1,0 0 0,0 0 1,0 0-1,-1 0 1,0 0-1,-1-4 0,1 7 12,1-1 1,-1 1-1,0 0 0,0 0 0,0 0 0,0 0 0,0 0 0,0 0 0,0 0 0,0 0 1,-1 0-1,1 0 0,0 1 0,0-1 0,-1 0 0,1 1 0,0-1 0,-1 1 1,1-1-1,-1 1 0,1 0 0,-3 0 0,-19-3-219,-47 2 1,41 1-2698,22 0-1222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79 672,'0'0'8522,"-1"-10"-7581,1 3-509,-4-27 132,3 6 3138,2 84-3797,-3 78 305,1-122-323,-1 1-1,0-1 1,-1 1-1,0-1 1,-1 0-1,0 0 0,-1 0 1,-8 14-1,4-19-814,5-16 404,3-28 90,1 29 319,1-11 100,0 1 0,1-1 0,1 1 0,0 0 0,12-33 0,-12 42 100,1-1 0,0 1 1,1 0-1,0 0 0,1 0 0,-1 0 0,1 1 0,1 0 0,0 0 1,0 1-1,1 0 0,9-7 0,-16 13-50,-1 1 0,1 0 0,0 0 0,-1-1 0,1 1 0,0 0 1,-1 0-1,1 0 0,0 0 0,-1 0 0,1 0 0,0 0 0,-1 0 0,1 0 0,0 0 0,-1 1 0,1-1 1,-1 0-1,1 0 0,0 1 0,-1-1 0,1 0 0,-1 0 0,1 1 0,-1-1 0,1 1 0,-1-1 0,1 1 0,-1-1 1,1 1-1,-1-1 0,1 1 0,-1 0 0,16 22 59,-12-16-15,19 24 26,-11-14-74,0-1 0,-1 1 0,15 31 0,-11 4 22,-12-40-49,0 0 0,9 22-1,-11-34 17,-1 1-4,0 0 0,1 0 0,-1 0 0,1 0 0,-1-1 1,1 1-1,-1 0 0,1 0 0,-1-1 0,1 1 0,0 0 0,0-1 0,-1 1 0,1-1 0,0 1 0,0-1 0,-1 1 0,1-1 0,0 0 1,0 1-1,0-1 0,0 0 0,0 0 0,1 1 0,-2-28 21,0 22-307,0 0 0,0-1 0,1 1 0,-1 0 0,1 0 0,3-9 0,13-13-6911,-7 15 1192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9156,'0'0'3212,"25"-10"-3166,77-31-46,-67 33-81,-35 7 74,1 1 0,0 0 0,0 0 0,0 0 0,0 1 0,-1-1 0,1 0 0,0 0 1,0 0-1,0 1 0,-1-1 0,1 0 0,0 1 0,0-1 0,-1 1 0,1-1 0,0 1 0,-1-1 0,2 2 0,-1 0-20,0 0-1,-1 0 1,1 0 0,-1 0 0,1 0 0,-1 0 0,0 0-1,0 0 1,0 0 0,0 0 0,0 0 0,0 1 0,-1-1-1,0 3 1,-1 12-204,1-7 50,1-1 0,-2 0 0,1 0 0,-1 0 0,-1 0 1,0-1-1,0 1 0,0-1 0,-1 1 0,-9 12 0,-6 7-991,-36 41 0,6-11 1424,88-72 2642,-15 7-2735,0 2-1,1 0 0,-1 1 1,1 2-1,49 0 0,-71 2-158,0 0 0,0 0 0,1 1-1,-1-1 1,0 1 0,0-1 0,0 1 0,0 0 0,1 0-1,-1 1 1,-1-1 0,1 1 0,0-1 0,0 1 0,0 0-1,-1 0 1,1 0 0,-1 0 0,4 5 0,-3-3-3,0 0 0,-1 1 0,0-1 0,0 1 0,0-1 0,-1 1 0,0-1 0,0 1 0,0 0 0,0 0 0,0 0 0,-1 9-1,0-11 2,-1 1 0,1-1-1,0 1 1,-1-1 0,0 1-1,0-1 1,0 1 0,0-1-1,0 0 1,-1 1 0,0-1-1,1 0 1,-1 0 0,0 0-1,-1-1 1,1 1-1,-4 3 1,1-1-2,-1-1 1,0 0-1,0 0 0,0 0 1,0-1-1,-1 0 0,1-1 0,-10 4 1,-7-1-123,0 0-1,0-2 1,0 0 0,-33-2 0,-15-1-4306,66 0 1978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12086,'0'0'1664,"211"0"-1600,-163 0 48,-5 0-80,-14 0-32,-7 0-208,-9 0-1376,-3 0-1506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6403,'0'0'6883,"0"11"-6544,0 234 1568,0-73-3771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13670,'0'0'1249,"32"0"-15976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8772,'0'0'2380,"-23"25"-2479,-72 77 48,90-97 47,1 1 0,-1-1 0,1 1 0,0 0 0,1 1 0,-5 10 0,7-15-1,0 1-1,1 0 0,-1 0 0,1 1 1,0-1-1,0 0 0,0 0 0,1 5 1,0 8-41,-1-16 50,0 1-1,1-1 1,-1 1 0,0-1 0,1 1-1,-1-1 1,0 1 0,1-1-1,-1 0 1,1 1 0,-1-1 0,1 0-1,-1 1 1,1-1 0,-1 0-1,1 0 1,0 1 0,-1-1-1,1 0 1,-1 0 0,1 0 0,-1 0-1,1 0 1,0 0 0,-1 0-1,1 0 1,-1 0 0,2 0 0,24 0 255,-18 0-124,168 0 1825,-176 0-1956,1 1 0,0 0-1,-1-1 1,1 1 0,-1 0-1,1-1 1,-1 1-1,0 0 1,1 0 0,-1-1-1,0 1 1,0 0 0,1 0-1,-1 0 1,0 0-1,0-1 1,0 1 0,0 0-1,0 0 1,0 0 0,0 0-1,0-1 1,0 1-1,-1 2 1,1 0 15,0 2-15,0 1 1,0 0-1,0-1 1,-1 0 0,0 1-1,0-1 1,0 1-1,-1-1 1,0 0-1,0 0 1,0 0 0,0 0-1,-1 0 1,0 0-1,0-1 1,0 1-1,-1-1 1,1 0-1,-1 0 1,0 0 0,0 0-1,-1-1 1,-4 4-1,1-1-195,-1-1 1,1 1-1,-1-1 0,0 0 0,0-1 0,-1 0 1,-15 4-1,14-6-805,0 0-1,-1 0 1,-19-1-1,-5-1-4104</inkml:trace>
  <inkml:trace contextRef="#ctx0" brushRef="#br0" timeOffset="1">172 12 11253,'0'0'1329,"146"15"-5075,-110-15-2977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10453,'0'0'3754,"20"29"-3069,65 92-343,-66-93-186,2 0 1,1-1 0,41 39 0,-55-57-284,-7-7-15,1 0 0,0 0 0,0 1 0,1-1 0,-1 0 0,0-1-1,1 1 1,-1 0 0,1-1 0,-1 1 0,1-1 0,0 0 0,-1 0 0,1 0-1,0 0 1,3 0 0,-5-1 43,-1 0-1,1 0 1,-1 0-1,1 0 1,-1 0-1,1 0 1,-1 0-1,1-1 1,-1 1-1,0 0 0,1 0 1,-1-1-1,1 1 1,-1 0-1,0 0 1,1-1-1,-1 1 1,0 0-1,1-1 1,-1 1-1,0 0 1,0-1-1,1 1 1,-1-1-1,0 1 1,0 0-1,0-1 1,1 1-1,-1-1 1,0 1-1,0-1 1,0 1-1,0-1 1,0 1-1,0-1 1,0 1-1,0 0 1,0-1-1,0 1 1,0-1-1,0 1 1,-1-1-1,1 1 1,0-1-1,0 0 1,0 1 45,0-22-6040</inkml:trace>
  <inkml:trace contextRef="#ctx0" brushRef="#br0" timeOffset="1">293 1 8740,'0'0'5280,"-10"16"-5198,-128 192 620,131-199-763,-28 41 263,33-46-308,-1 0 1,1 0-1,0 0 0,0 1 1,1-1-1,-1 1 1,1-1-1,0 1 1,-1 7-1,9-13-3485,16-11 422,6-15-2183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11157,'0'0'2793,"19"-2"-2734,1 0-42,121-6 65,-128 7-79,13 1 257,-26 0-241,1 0 0,0 1 0,-1-1 0,1 0 0,0 0 0,-1 0 0,1 1 0,-1-1 0,1 0 0,0 1 0,-1-1 0,1 1 0,-1-1 0,1 1-1,-1-1 1,1 1 0,-1-1 0,1 1 0,-1-1 0,0 1 0,1-1 0,-1 1 0,0 0 0,0-1 0,1 1 0,-1 0 0,0-1 0,0 1 0,0 0 0,0 1 0,0 234 1296,-3-200-1159,-2-1 1,-10 42-1,7-45-464,2 0 0,1 1 0,-1 33 0,16-83-7824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12214,'0'0'1328,"182"23"-1920,-140-31 208,-10-10-353,-12 9-1904,-14 1-4802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9588,'0'0'3042,"136"9"-4595,-104-9-80,-9 0-1968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12102,'-39'154'672,"42"-154"-464,29 0-176,10 0 160,7 0-192,0-3-96,-10 3-1745,-7 0-2785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 4290,'0'0'4850,"0"4"-4378,-1 55 1244,-1-19-1428,6 63 0,-3-101-296,-1 0 0,1 0 0,0 0 0,0 0 1,0 0-1,0 0 0,0 0 0,0-1 0,0 1 0,1 0 0,-1-1 0,1 1 0,-1-1 0,1 1 0,0-1 0,0 0 0,-1 1 1,1-1-1,0 0 0,0 0 0,0-1 0,0 1 0,0 0 0,0-1 0,0 1 0,1-1 0,-1 1 0,0-1 0,3 0 0,0 0-62,-1 1-1,1-1 1,0 0-1,0-1 1,0 1-1,-1-1 0,1 0 1,0 0-1,-1 0 1,1-1-1,-1 1 1,9-5-1,-4-2-64,0 0-1,0 0 1,-1 0 0,-1-1 0,1 0 0,-1-1-1,-1 0 1,9-16 0,-3 4 330,-2-1 0,-1 0 0,7-25-1,-8 16 2245,-9 59-2441,0-12 47,1 0 0,0 0 1,1 0-1,1 0 0,5 22 0,-6-34-144,0 1 1,0-1-1,1 0 0,-1 0 0,1 0 0,0 0 0,0 0 0,0-1 0,0 1 0,0 0 1,0-1-1,1 0 0,-1 1 0,1-1 0,0 0 0,0 0 0,-1 0 0,1-1 1,1 1-1,-1-1 0,0 0 0,0 0 0,0 0 0,1 0 0,-1 0 0,0-1 0,1 1 1,-1-1-1,1 0 0,2 0 0,0 0-332,0 0 0,0 0 1,0 0-1,-1 0 0,1-1 0,0 0 1,0-1-1,-1 1 0,1-1 1,-1 0-1,0 0 0,1-1 0,-1 0 1,0 0-1,0 0 0,7-6 0,-6 3 299,-1 0 0,0 0 1,0-1-1,5-10 0,-5 9 400,-1 0 0,0 0 0,-1-1 1,0 0-1,2-10 0,-3 6 1888,0 0-1,1-27 1940,-3 47-3660,-4 233-470,4-239-541,0-8-262,0-5 462,0-11 77,1 0 0,6-44 0,-6 61 364,0 1-1,1-1 0,-1 1 0,1 0 0,0 0 0,0 0 1,1 0-1,0 0 0,-1 0 0,2 0 0,-1 1 0,0 0 1,1 0-1,0 0 0,0 0 0,0 0 0,0 1 1,7-5-1,-9 7-41,0 0-1,0 0 1,-1 0 0,1 0 0,0 0 0,0 0 0,0 1 0,0-1-1,0 0 1,0 1 0,0 0 0,0-1 0,0 1 0,1 0 0,-1 0 0,0 0-1,0 1 1,0-1 0,0 0 0,0 1 0,0-1 0,0 1 0,0 0-1,0 0 1,0 0 0,0 0 0,-1 0 0,1 0 0,0 0 0,-1 0-1,1 1 1,0-1 0,-1 1 0,0-1 0,1 1 0,-1 0 0,0-1 0,0 1-1,0 0 1,0 0 0,0 0 0,0 0 0,0 2 0,4 11 46,-1-1 0,0 1 0,-2 0 0,3 29 0,-3-24-44,1 30-953,-2-49 864,-1-1-1,1 0 1,-1 1 0,1-1 0,-1 1-1,1-1 1,0 0 0,-1 0 0,1 1 0,-1-1-1,1 0 1,0 0 0,-1 0 0,1 0-1,0 0 1,-1 0 0,1 0 0,0 0 0,-1 0-1,1 0 1,0 0 0,-1 0 0,1 0-1,-1 0 1,1-1 0,0 1 0,-1 0-1,1 0 1,-1-1 0,1 1 0,0 0 0,-1-1-1,1 1 1,-1-1 0,1 1 0,-1-1-1,0 1 1,1-1 0,0 0 0,6-9-141,0 0 1,-1-1-1,0 0 0,8-21 1,13-23 224,-23 47 47,1 0 1,1 1-1,-1-1 0,10-8 1,-13 14 4,1 0 0,-1 0-1,1 0 1,0 0 0,0 0 0,-1 1-1,1 0 1,0-1 0,0 1 0,1 0 0,-1 0-1,0 1 1,0-1 0,0 0 0,6 1 0,-8 0-43,0 0 1,0 0 0,0 1 0,0-1 0,0 0 0,0 1 0,0-1 0,-1 0 0,1 1-1,0-1 1,0 1 0,0-1 0,-1 1 0,1 0 0,0-1 0,0 1 0,-1 0 0,1 0-1,-1-1 1,1 1 0,-1 0 0,1 0 0,-1 0 0,1 0 0,-1 0 0,1 1 0,7 31 458,-6-21-348,0-2-99,0-1 1,1 1-1,0-1 1,1 0-1,0 0 0,0-1 1,10 16-1,-10-20-42,-1 0-1,1 1 1,0-2 0,0 1-1,0 0 1,1-1 0,-1 0-1,1 0 1,-1 0 0,1 0-1,0-1 1,0 0-1,1 0 1,-1 0 0,9 1-1,-2-1-199,0-1-1,0 0 1,0-1-1,0 0 1,0-1-1,-1-1 1,1 1-1,0-2 1,0 0-1,-1 0 1,1-1-1,-1 0 1,18-10-1,-22 10 125,0-1 0,-1 1 0,1-1 0,-1 0 0,0 0 0,0-1 0,-1 0 0,1 0 0,-1 0 0,-1 0 0,1-1-1,-1 0 1,0 0 0,-1 0 0,1-1 0,-1 1 0,-1-1 0,0 1 0,0-1 0,0 0 0,0-12 0,-1 14 305,0 0 1,-1 0-1,0 0 1,-1-1-1,1 1 1,-1 0 0,-3-12-1,3 17-144,0-1-1,0 0 1,-1 0 0,1 1-1,0-1 1,-1 1 0,1 0-1,-1-1 1,0 1 0,1 0-1,-1 0 1,0 0 0,0 0-1,0 0 1,0 0 0,0 0-1,0 1 1,0-1 0,0 1-1,0 0 1,0-1 0,0 1-1,0 0 1,0 0 0,0 0-1,-3 1 1,2-1-38,0 0 0,-1 0 0,1 0 0,0 0 0,0 1 0,0-1 0,0 1 0,0 0 0,0 0-1,1 0 1,-1 0 0,0 0 0,0 1 0,1-1 0,-1 1 0,1 0 0,-4 3 0,3-1-33,0-1 0,1 1 0,0 0 1,0 0-1,0 0 0,1 0 0,-1 0 0,1 0 0,0 0 0,0 1 0,0 8 0,-1-4-7,1 0-1,1 1 0,0-1 0,0 0 0,1 1 1,2 10-1,-3-17-32,1 1 0,0-1-1,1 0 1,-1 0 0,0 0 0,1 0 0,0 0-1,0 0 1,-1 0 0,2 0 0,-1-1 0,0 1 0,1-1-1,-1 0 1,1 1 0,-1-1 0,1 0 0,0-1 0,5 3-1,3 0-310,1-1 0,-1 0-1,1 0 1,0-2-1,0 0 1,0 0-1,0-1 1,14-1-1,1 1-547,25-4-1627,-3-16-499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8468,'0'0'3812,"-10"14"-3668,1-2-112,-65 97 646,70-104-706,1 1 0,0 0 0,0 0 0,0 0 1,1 0-1,0 0 0,0 1 0,0-1 0,1 1 0,0 6 0,8-12-311,97-10 597,-64 4-278,45 4-71,-84 2 86,0-1-1,0 0 1,0 0-1,0 1 1,0-1-1,0 1 0,0-1 1,0 1-1,0-1 1,0 1-1,0 0 1,-1-1-1,1 1 1,0 0-1,0 0 1,-1 0-1,1-1 1,0 1-1,-1 0 1,1 0-1,-1 0 1,1 0-1,-1 0 1,0 0-1,1 0 1,-1 0-1,0 0 1,0 0-1,0 0 1,1 0-1,-1 1 1,-1 1-1,1 43-32,-1-39 26,0-3-6,0 0 1,0-1-1,-1 1 0,1 0 1,-1-1-1,0 1 0,0-1 0,0 0 1,-1 1-1,1-1 0,-1 0 1,1-1-1,-1 1 0,0 0 0,0-1 1,0 1-1,-7 3 0,0 0-326,0 0-1,-1-1 1,1 0 0,-22 6-1,22-8-658,0-1 1,0 0-1,0-1 1,-11 0-1,-6-1-2921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7812,'0'0'2913,"152"26"-4098,-107-26-1184,-2 0-3329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71 7603,'0'0'2244,"13"-10"-1972,43-32 299,-51 39-482,-1 1-1,1 0 0,0-1 1,0 2-1,0-1 0,0 0 1,1 1-1,-1 0 0,0 0 1,0 1-1,1 0 0,-1-1 1,0 2-1,1-1 0,-1 1 1,0-1-1,6 3 0,-10-2-80,0-1 1,0 1-1,0 0 0,0-1 0,-1 1 0,1 0 0,0 0 1,-1 0-1,1 0 0,-1 0 0,1 0 0,-1 0 0,1 0 1,-1 0-1,0 0 0,1 0 0,-1 0 0,0 0 0,0 0 1,0 2-1,3 27 98,-3-23-112,1 2 5,0-1 0,-1 0-1,0 1 1,0-1 0,-1 1-1,0-1 1,-1 0 0,1 0-1,-2 0 1,1 0 0,-1 0-1,0 0 1,-1 0 0,0-1-1,-6 9 1,-14 12-320,-1-1-1,-54 45 1,30-29 642,48-42-22,16-1 256,3-2-319,0 0 0,0-1 1,28-7-1,-27 4-143,0 2 0,0 1 1,32-2-1,8 5-490,-34 0-3099,-15 0-1261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0 592,'0'0'14807,"10"0"-18457,6 0 129,0 0-2642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8132,'0'0'3639,"-13"15"-3549,-39 52-76,46-59-16,-1 0-1,2 1 1,-1 0 0,-5 14 0,9-18 7,1 1 1,-1-1 0,1 1 0,1-1 0,-1 1-1,1 10 1,20-15 576,182-1 1557,-199 1-2131,-1-1 0,0 0 0,0 1 0,0 0 0,1-1 0,-1 1 0,0 0 0,0 0 0,0 0 0,0 0 0,-1 1 0,1-1 0,0 0 0,0 1 0,-1 0 0,1-1 0,-1 1 0,1 0 0,-1-1 0,0 1 0,0 0 0,0 0 0,0 0 0,0 0-1,0 0 1,0 1 0,-1-1 0,1 0 0,-1 0 0,1 0 0,-1 1 0,0-1 0,0 2 0,1 2 7,-1 0 1,0-1-1,0 1 1,0 0-1,-1-1 0,0 1 1,0-1-1,0 1 0,-1-1 1,1 1-1,-1-1 0,-1 0 1,-2 6-1,-3-2-165,0-1 1,0 0-1,0 0 0,-1-1 1,0 0-1,-1-1 0,1 1 0,-1-2 1,-1 0-1,1 0 0,-1 0 1,1-2-1,-1 1 0,-1-1 1,1-1-1,0 0 0,0-1 1,-16 1-1,24-2-25,0 0 1,1 0-1,-1 0 0,0 0 1,0-1-1,0 1 1,1-1-1,-1 1 0,0-1 1,0 0-1,1 0 1,-1 0-1,1-1 0,-1 1 1,1-1-1,0 1 1,-1-1-1,1 0 0,-3-2 1,-15-26-4391</inkml:trace>
  <inkml:trace contextRef="#ctx0" brushRef="#br0" timeOffset="1">101 82 9524,'0'0'4130,"156"-17"-3794,-111 5-31,1 1-65,-4-1-224,-13 3-16,-6 0-1041,-17 7-928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11205,'0'0'1302,"36"5"-896,282 23 274,564-25-371,-346-47-400,-456 35-98,-65 8-78,-12 1-42,-7 0-217,-1 0 237,0 1-1,-1-1 0,1 1 0,-1 1 0,1-1 1,0 1-1,-7 2 0,-6 3-993,-41 13-4755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9076,'0'0'2121,"34"0"-1827,427 8 719,298-4-840,-324-5-925,-449 10-2887,-5-3-2550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5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1 864,'0'0'4637,"13"6"-1753,-5 59-3013,-1-6 178,56 701-369,-13-285 11,38 280 132,13 138-714,-86-117 208,-17-514 1022,3 107-903,-4 545 3076,-9-657-2268,0 63 587,12-277-765,-1 17-14,3 1 0,10 62-1,2-9-139,-6 0 0,-6 120 0,-3-135-341,-1-42-174,-12 65 0,6-66 594,0 67-1,6-20-234,-4 1-1,-21 113 0,21-186 408,2-18 147,2 1 0,-1-1 1,1 19 706,4-50-566,1 16-439,0 0 1,0 0-1,1 0 1,-1 0-1,0 0 1,1 1-1,-1-1 1,1 1-1,-1 0 1,1 0-1,3-1 1,48-5 186,-45 6-154,229-16-976,-46 4 537,486-17-351,-409 22 134,1754-30-1225,-1619 33-444,366 2 2188,182-4 2892,347 1-3411,-880 7 8,1217 62-69,-89-1-687,372-24 583,-734-33-910,-758-17 1995,53-1-298,-263 13-347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12 688,'207'0'433,"1"0"-145,-1 0 48,0 0-336,1 0-128,-1 0-144,4-6-193,-1 6 209,1-6 176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5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8187 1425,'941'-7'1851,"-403"-14"-1097,56-1-1820,-186 18 1085,1037 5 485,-943 14 372,358 5 131,-743-20-1263,558 23-283,-219 13 1200,-51-5-580,-129-16 218,-275-15-250,1 0 1,-1-1 0,0 1-1,1 0 1,-1-1-1,1 1 1,-1-1-1,0 1 1,1-1-1,-1 0 1,0 0 0,1 0-1,-1 0 1,0 1-1,0-2 1,0 1-1,0 0 1,0 0 0,0 0-1,0 0 1,0-1-1,-1 1 1,1 0-1,0-1 1,-1 1-1,1 0 1,-1-1 0,1-1-1,8-49 159,-7 37-140,8-95-237,-6-160 0,-5 154-6,-22-443-158,-107-1136 3911,107 1192-2525,-8-382-121,29 436-1265,5-503 468,5 719 109,2-127-445,-36-127 406,4 266-161,9 65-90,-48-218 0,33 254 47,5-2 0,-11-214 0,33 307-6,-1 0 0,-2 0 0,-1-1 1,-16-51-1,20 79-14,0 0 1,0 1-1,0-1 0,0 0 1,0 0-1,0 1 1,0-1-1,-1 1 0,1-1 1,-1 1-1,1-1 1,-1 1-1,1 0 1,-1 0-1,0 0 0,0 0 1,1 0-1,-1 0 1,0 0-1,0 1 0,0-1 1,0 1-1,-4-1 1,-5-1-18,1 2 0,-1-1 0,-16 3 0,2-1-180,-9-1-256,-225 9-3119,-1156 72-2065,963-75 4325,218-6 1160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16,'0'0'10058,"2"-8"-9372,-1 2-601,4-12 191,-3 37 48,-2 176 82,0-193-437,0-1-1,0 1 1,0-1 0,0 1 0,0-1 0,0 1 0,1-1 0,-1 1 0,0-1-1,1 1 1,-1-1 0,1 0 0,0 1 0,-1-1 0,2 2 0,-1-3-9,-1 0 0,0 1 0,1-1 0,-1 0 0,1 0 0,-1 1 0,1-1 0,-1 0 0,1 0 0,-1 0 0,1 0 0,-1 0 0,1 1 0,-1-1 0,1 0 0,-1 0 1,1 0-1,-1-1 0,1 1 0,-1 0 0,1 0 0,-1 0 0,1 0 0,-1 0 0,1-1 0,-1 1 0,1 0 0,-1-1 0,3 0-29,0-1 0,-1 0 0,1 0 0,-1 0 0,0-1 0,0 1 0,0-1 0,0 1 0,0-1 1,-1 1-1,1-1 0,1-3 0,23-68-126,-18 48 208,1 0-1,1 1 1,24-43 0,-33 66-11,1 0 0,0-1 0,-1 1 0,1 0 0,0 1 0,0-1 0,0 0 0,0 1 0,0-1 0,0 1 0,1-1 0,-1 1 0,0 0 0,1 0 0,2-1 0,-4 2-10,1 0 0,-1 0 1,1-1-1,-1 1 0,1 1 1,-1-1-1,0 0 0,1 0 1,-1 0-1,1 1 1,-1-1-1,0 1 0,1-1 1,-1 1-1,0-1 0,1 1 1,-1 0-1,0 0 0,0 0 1,0 0-1,0 0 0,0 0 1,0 0-1,0 0 0,0 0 1,0 0-1,0 0 0,0 1 1,0 0-1,15 28-125,-10-17-443,1 0-1,14 19 1,-19-29 244,1 0 0,0 0-1,0 0 1,0 0 0,0 0 0,0-1 0,0 1 0,1-1 0,0 0-1,-1 0 1,1 0 0,0 0 0,7 1 0,12-1-1456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21817 36 800,'-902'20'2514,"-990"19"271,644-26-2589,-2 0-216,-746-25-794,349 3 2874,-738 4-2558,1332 7 953,-1104-45 1621,50-9-884,1341 50-1078,425 3 7,-167 22 236,3 26-161,-97 8-143,14-28-110,175-9 4,267-13 51,-351 30 71,-164 23 59,508-53 323,172-8-385,-17 1-79,1-1-1,-1 1 1,0 0-1,1 0 1,-1 0-1,0 0 1,1 0-1,-1 0 1,0 0-1,1 1 1,-1-1-1,0 1 1,0 0-1,0 0 1,1 0-1,-1 0 1,0 0-1,0 0 1,0 0-1,0 1 1,-1-1-1,1 1 0,0 0 1,-1-1-1,1 1 1,-1 0-1,1 0 1,1 3-1,44 75-4190,-24-29-1932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 3426,'0'0'5279,"-3"-6"-4494,-11-17-233,14 23-542,0-1-1,0 1 1,0 0 0,0 0-1,0 0 1,0-1 0,0 1-1,0 0 1,0 0-1,0-1 1,0 1 0,-1 0-1,1 0 1,0 0 0,0-1-1,0 1 1,0 0 0,0 0-1,-1 0 1,1-1 0,0 1-1,0 0 1,0 0 0,-1 0-1,1 0 1,0 0 0,0 0-1,-1 0 1,1-1 0,0 1-1,0 0 1,-1 0 0,1 0-1,0 0 1,0 0-1,0 0 1,-1 0 0,1 0-1,0 0 1,0 0 0,-1 0-1,1 1 1,0-1 0,0 0-1,-1 0 1,1 0 0,0 0-1,0 0 1,0 0 0,-1 1-1,-2 9 139,2-7-81,-6 45 187,1 0 0,2 1 0,5 73 0,0-52-32,21 516 864,34 84-1300,-51-648 218,-2-15-1231,-2-49-8696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3506,'0'0'741,"-5"0"-906,-7 0 705,-47 2 4235,47-1-3814,37-1-3155,2137 3 959,-2161-3 768,19 0 1206,37 0 138,-56 0-839,32 0 26,2 8-67,-20-4-126,1-1 0,30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0 208,'0'0'5288,"3"25"-4280,11 165 566,29 370 1737,4 62-2598,8 12 330,-33-507-946,12 242 0,-34-303 135,0-42-732,0-38-2260,0-49-241,0-33-3108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0 120 960,'0'0'2001,"2"-12"-1363,9 13-333,0 0-1,0 1 1,0 1-1,11 3 1,-9-3-246,1 1 0,23 2-1,309-6 1682,-98-19-1653,-55 3-81,579 0-77,-61 3-533,418 0-1690,-742 15 1542,261-18 446,0 0-183,90 3 668,-1-1 487,60 14 964,-796 2-1482,-1 1 0,1-1 1,0 0-1,-1 0 0,1 0 0,-1 0 0,1 1 0,-1-1 0,0 0 0,0 0 0,0 1 0,-1-1 0,1 3 0,-1 0 4,1 2-91,-2 1 0,1-1 0,-1 0 0,0 0 0,-1 1 0,0-1 0,0-1 0,-5 9 0,-10 24-7,-2 24 21,3 1-1,-16 118 0,7 136 298,20 281-219,8-344-146,-2 289 201,-4-464-174,-24 137 0,14-138-3,-5 141 1,19-204-31,-12 318 142,9-293-94,3-29-28,0 0 0,-1 0 0,-1 0 1,0 0-1,-7 24 0,8-35-36,0 0 0,0 0 0,0 0 0,0 0 0,0 0-1,0 0 1,-1 0 0,1 0 0,0-1 0,0 1 0,-1 0 0,1-1-1,-1 1 1,1-1 0,0 1 0,-1-1 0,1 0 0,-1 0 0,1 1-1,-1-1 1,-1 0 0,-41-1-480,27 0 424,-13-1 234,1-1-1,-50-12 1,-20-2-229,-265-8 167,206 17 155,-487 0 207,386 10-37,-290 29 1315,191-5-1345,-1184 10-196,1435-36-206,-966-8-164,944 6 250,-150 18 0,234-13-120,1-3 0,-1-1 0,1-3 0,0-1 0,-64-16 0,-210-19-93,181 27-4,84 8 130,7 1-15,-48-10 0,73 11 57,0 0-1,0 1 0,-1 2 0,-29 2 1,-21 0 18,70-2-58,0 0 0,1 1 0,-1-1 0,0 0 0,1 1 0,-1-1 0,0 1 0,1-1 0,-1 1 0,1 0 0,-1-1 1,1 1-1,-1 0 0,1 0 0,0 0 0,-1 1 0,1-1 0,0 0 0,-2 2 0,-3 4-123,5-7 64,1-9-59,0-272-2556,0 184-455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86 2913,'0'0'3389,"-14"1"-2213,-43 5-389,48-4-581,0-1 0,1 1 1,-1 0-1,1 1 0,-1 0 0,1 1 0,-8 4 1,-18 7-568,10-6 138,17-6 296,0 0 0,0 0 0,-1-1 0,1 0 1,-14 2-1,21-4 36,6 0-200,77 5-688,88-5 0,-58-2 649,1131 13 450,-1077-11-335,738-17-90,660-59-15,-353 20 258,932 33-42,-1816 23-101,347 19 46,-1 0 449,2537-19-447,-3210-20-2847,-1 8-1710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2465,'0'0'4210,"4"-20"-3591,16-59 237,-15 47 1104,-5 26 573,0 8-2383,-13 385 286,0 0-363,13-86-18,0 39-249,0-115-4915,0-237 529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0 352,'0'0'9967,"0"6"-10113,-2 187 336,10 310-167,1 86-35,-11-357-21,-8 413 350,8-126 284,4-266-586,-2-87 95,-3-140-27,3-26 191,0 1-279,0 1 5,0-2 19,-7 47 130,6 17-2307,-4-93-1329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42.125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7 40 816,'-5'-39'16276,"4"84"-25572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49.91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 1121,'0'0'2265,"46"7"1420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1 327 864,'0'0'10277,"9"-110"-9669,-9 136-416,0 12-31,0 6-81,0-1-64,0-5-16,0-6-32,13-14-449,13-15-1151,3-3-769,4-9-3026</inkml:trace>
  <inkml:trace contextRef="#ctx0" brushRef="#br0" timeOffset="1">101 1 9764,'0'0'769,"36"166"-8949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07.615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8 6692 992,'-7'-19'10291,"9"2"-10308,3 9 60,0 0 0,0 1-1,1 0 1,0 0 0,0 1-1,14-11 1,3-5 3,43-40 183,114-83 0,86-36-102,-247 168-136,37-26 15,-3-3 1,-1-2-1,59-63 0,123-165 69,21-23 70,-238 278-126,25-24 125,-2-2 0,54-76 0,-45 43-62,157-223 348,-171 250-275,-2-2-1,-3-1 0,-1-1 1,-3-1-1,22-69 0,-24 66 99,2 1 1,48-73-1,29-64 121,-83 149-268,15-35 288,39-130 0,-54 150-260,2 2-1,2 0 1,60-98 0,-56 104-42,-4 3-31,27-78 1,-37 85-39,2 1-1,2 0 1,28-45-1,-13 29-10,34-76-1,-14 22 36,160-273 41,-106 183 11,49-86 47,-109 195-128,-35 64-10,1 1 0,1 1 0,33-45 1,94-116-12,-39 43 22,-25 40 7,-31 40-32,57-59-1,4-2 50,-51 52-44,-39 49-4,34-39 0,53-61 5,-11 9 0,-62 80-15,-21 22 4,0 0 0,1 1 0,0 1 1,0 0-1,23-15 0,65-40-26,28-17-58,-107 71 84,1 1-1,-1 1 1,1 0-1,36-8 1,-21 11-15,0 2 0,0 2 0,48 2 1,-36 0-16,-42 1 37,1 0 1,0 0-1,0 1 1,-1 0-1,1 0 1,-1 1-1,10 4 1,26 9-1,-17-9-10,0 2 1,0 0 0,33 19 0,10 4 2,53 21 21,36 16-34,-123-55 22,-1 0-1,43 28 0,-41-21-2,-22-14 3,0 1-1,0 0 0,-1 0 0,0 2 1,0-1-1,-1 2 0,0-1 1,17 24-1,-18-20 3,2 1 0,-1-2 0,2 1 0,0-2 0,16 13 0,77 49 0,-65-48 0,31 26-1,25 15 5,93 68 36,-140-96-35,-4-8 27,83 44 0,-81-50 5,82 58 1,444 369 60,-437-330-78,-5-5 0,-60-52 17,65 74-1,-87-86-31,-6-9 4,1-1 0,2-3 0,2-1 0,100 60 0,347 213-64,-483-303 54,239 145 1,-80-52 8,-4 6 6,143 84 20,-229-143-34,-3 3 0,-2 4 0,98 92 0,-80-64-6,4-3 0,125 76-1,-78-77-16,-80-45 17,223 97-26,-104-52 16,285 159-32,3-8 59,-376-188-15,244 92-27,-262-111-124,260 89 25,-204-63 24,3-5 0,243 44 0,101 19-282,184 34 133,-456-108 226,529 96-254,-485-77 205,137 30-52,-113-24-382,-102-23 280,216 71-1,-179-27 200,196 62-158,-239-94 179,130 32 6,-91-33-37,198 35-74,296 63-134,-607-122 216,64 19-149,-91-19 139,72 15-1,-88-27-3,1-2 0,63 3 1,223 25-388,3-1-89,-290-34 499,338 16-436,-309-17 599,-44-2-5066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3.1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10149,'0'0'2161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4.1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 2693 1121,'0'0'9804,"-5"7"-9038,-15 24-142,18-31 219,1-8-586,0-11-87,4-30-171,3 0 1,1 0-1,3 0 1,19-55-1,-17 61-111,184-578-3100,-144 489 618,5 3 0,119-197 0,-92 202 1771,5 3 1,155-163 0,-105 146 1112,220-172 1,-220 210-110,-27 25-136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4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 4770,'0'0'6374,"17"5"-6428,9 2 32,0-1 0,1-2 0,52 3 0,-38-6-199,90-5-1249,-112 3 948,1-2 0,-1 0 0,-1-2 1,33-11-1,-40 11 353,-10 4 197,0 0 0,1 0-1,-1 0 1,1 1-1,-1-1 1,1 0 0,0 1-1,-1 0 1,1-1-1,-1 1 1,3 0-1,-4 6 1206,-4 16-703,-2-1-1,0 0 1,-1-1-1,-1 1 1,-19 35-1,-7 19-62,23-50-526,2 1-1,1 0 1,2 1 0,0 0-1,2 0 1,-2 42-1,6-68-50,0 0 0,-1-1-1,1 1 1,0 0 0,0 0 0,0 0-1,1 0 1,-1 0 0,0 0-1,0 0 1,0 0 0,1 0 0,-1 0-1,0 0 1,1 0 0,-1 0 0,2 1-1,17 0-3738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5.0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433 0 8724,'0'0'2385,"-28"2"-1331,3-2-815,7 0-96,0 1 0,1 0 0,-1 1 0,0 1 0,1 1 0,-1 0 0,1 1 0,-25 12 0,18-6 179,2 2 1,-37 25-1,54-35-310,1 0 0,-1 1 0,1-1 0,0 1 0,0 1 0,0-1 0,0 0 0,1 1 0,-1 0 0,1 0 0,0 0 0,1 0 0,-1 0 0,1 0 0,0 1 0,1-1 0,-1 1 0,0 8 0,2-13-17,0 1-1,1-1 1,-1 0-1,0 0 1,1 1-1,-1-1 1,1 0 0,0 0-1,-1 0 1,1 1-1,0-1 1,0 0-1,0 0 1,0 0-1,0-1 1,0 1-1,0 0 1,0 0 0,0 0-1,0-1 1,0 1-1,0 0 1,1-1-1,-1 1 1,0-1-1,0 0 1,1 1-1,-1-1 1,0 0 0,2 0-1,48 4 96,-43-4-83,72-1 49,-46 0-66,0 1 1,52 7-1,-83-7-7,0 1 0,0 0 1,0-1-1,0 1 0,-1 0 1,1 0-1,0 1 0,0-1 0,-1 1 1,1-1-1,-1 1 0,1 0 1,-1 0-1,0 0 0,0 0 1,3 2-1,-4-1-14,0-1-1,0 0 1,0 0 0,0 1 0,0-1 0,-1 0-1,1 1 1,-1-1 0,1 1 0,-1-1 0,0 0 0,0 1-1,0-1 1,0 1 0,-1-1 0,1 1 0,-1-1-1,1 0 1,-1 1 0,-1 2 0,-2 2 30,0 0 0,0-1 0,-1 0 0,0 0 1,0 0-1,0 0 0,-1-1 0,0 0 0,0 0 1,0-1-1,0 1 0,-11 4 0,16-8 1,-35 21-58,-76 34 1,91-47-23,-1-2-1,1 0 1,-1-1-1,0-1 1,-33 2-1,55-7 30,0 0-1,-1 0 1,1 1-1,-1-1 1,1 0-1,0 0 1,-1 0-1,1 0 1,-1 0-1,1 0 1,0-1-1,-1 1 1,1 0-1,-1 0 1,1 0-1,0 0 1,-1 0-1,1-1 1,0 1-1,-1 0 1,1 0-1,0 0 1,-1-1-1,1 1 1,0 0-1,-1-1 1,1 1-1,0 0 1,0-1-1,-1 1 1,1 0-1,0-1 1,0 0-1,3-15-1293,20-17-1009,29-25-1885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5.3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 4466,'0'0'9877,"19"-35"-9861,-19 79 304,7 14-144,-1 6-128,4 9-32,0 0-16,-7-3 0,0-9-496,0-14-929,-3-15-224,0-14-1056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5.6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172 1 3378,'0'0'4442,"6"1"-3495,-6-1-937,1 0 0,-1-1 0,1 1 0,-1 0 0,1 1 0,-1-1 0,1 0 1,-1 0-1,1 0 0,-1 0 0,0 0 0,1 0 0,-1 1 0,1-1 0,-1 0 0,1 0 1,-1 1-1,1-1 0,-1 0 0,0 1 0,1-1 0,-1 0 0,0 1 0,1-1 0,-1 1 1,0-1-1,0 0 0,1 1 0,-1-1 0,0 1 0,0-1 0,0 1 0,1-1 0,-1 1 1,0-1-1,0 1 0,0-1 0,0 1 0,0-1 0,0 1 0,0-1 0,0 1 0,0-1 1,0 1-1,-1-1 0,1 1 0,0-1 0,0 1 0,0-1 0,-1 1 0,1-1 0,0 0 1,0 1-1,-1-1 0,1 1 0,0-1 0,-1 0 0,1 1 0,0-1 0,-1 0 0,1 1 1,-1-1-1,1 0 0,-1 1 0,-42 34 61,21-18-20,3-2-5,0 0 336,1 1 0,0 1 0,-22 27 0,39-43-360,1-1 0,-1 1 0,1-1 0,0 1 1,-1 0-1,1-1 0,0 1 0,-1 0 0,1 0 0,0-1 0,0 1 1,0 0-1,0 0 0,-1-1 0,1 1 0,0 0 0,0 0 0,1 0 1,-1-1-1,0 1 0,0 0 0,0 0 0,0-1 0,1 1 1,-1 0-1,0-1 0,1 1 0,-1 0 0,0-1 0,1 1 0,-1 0 1,1-1-1,-1 1 0,1-1 0,0 1 0,-1-1 0,1 1 0,-1-1 1,1 1-1,0-1 0,-1 0 0,1 1 0,0-1 0,0 0 1,-1 0-1,1 1 0,0-1 0,1 0 0,49 12 20,-33-8 63,112 22-560,-42-20-5183,-55-6-29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6.2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0 248 6659,'0'0'3514,"21"-1"-3290,67-10-144,-76 9-111,0-1 0,-1 0 0,0 0 1,0-1-1,0-1 0,0 0 0,0-1 1,-1 0-1,0 0 0,-1-1 0,1 0 0,10-12 1,-15 14-61,1-1 0,-1 1 1,0-1-1,7-13 0,-10 17 122,-1 0 0,0 0 0,0 1 0,0-1 0,0 0 0,-1 0 0,1 0 0,0 0 0,-1 0 0,1 0 0,-1 0 0,0-1 0,0 1 0,0 0 0,0 0 0,0 0 0,0 0 0,-1 0 0,1 0 0,0 0-1,-1 0 1,-1-4 0,-1 5 79,-1 0 0,1 0 0,0 0-1,-1 0 1,1 0 0,0 1-1,-1-1 1,1 1 0,-1 0 0,1 0-1,-1 1 1,-5 0 0,-1 0 109,6-1-173,0 0 0,0 0-1,1 1 1,-1 0 0,0-1-1,1 1 1,-1 1 0,0-1-1,1 0 1,-1 1-1,1 0 1,0 0 0,0 0-1,0 0 1,0 0 0,-3 3-1,1 0 6,1 0 0,0 0 0,0 1-1,1-1 1,-1 1 0,1 0 0,0 0-1,-3 10 1,2-2-16,0 0-1,1 0 1,1 0 0,0 0 0,1 0-1,1 1 1,0-1 0,2 15-1,-1-26-63,0 1-1,0-1 0,0 0 1,1 0-1,-1 0 1,1 0-1,0 0 1,0-1-1,0 1 0,0 0 1,0-1-1,0 0 1,1 1-1,-1-1 1,1 0-1,0 0 0,0 0 1,-1-1-1,1 1 1,0-1-1,0 1 1,1-1-1,-1 0 0,0 0 1,0-1-1,1 1 1,5 0-1,2 1-310,1-1 1,-1-1-1,1 1 0,0-2 1,-1 0-1,1 0 0,11-3 1,-13 0-136,0 0 0,-1 0 1,1-1-1,-1 0 1,0 0-1,0-1 1,-1-1-1,0 1 1,0-1-1,0-1 0,10-12 1,-6 6 349,-1-1 0,0-1-1,-1 0 1,0 0 0,11-29 0,-18 35 802,1-1 1,-2 0-1,1 1 0,0-15 0,-1-22 5381,-2 51-5834,30 147 139,-24-129-403,1-1 0,1 1 0,1-1 0,21 36 0,-28-54-54,1 0 0,0 0 1,-1 0-1,1 0 0,0 0 0,0-1 0,0 1 1,7 3-1,-9-5 71,0 0 0,1-1 1,-1 1-1,0-1 0,1 1 0,-1-1 1,0 1-1,1-1 0,-1 0 1,1 1-1,-1-1 0,1 0 0,-1 0 1,0 0-1,1 0 0,-1 0 0,1-1 1,-1 1-1,1 0 0,-1-1 1,0 1-1,1-1 0,-1 1 0,0-1 1,1 0-1,-1 1 0,2-3 0,2-4 26,0-1-1,0 0 1,0 0-1,-1 0 1,-1 0-1,1-1 0,-2 0 1,1 0-1,-1 0 1,1-10-1,11-31 11,0 26-77,-14 23 62,0 1-1,0-1 1,0 1-1,1-1 1,-1 1-1,0 0 1,0-1-1,1 1 1,-1-1-1,0 1 1,1 0-1,-1-1 1,1 1-1,-1 0 1,0-1-1,1 1 0,-1 0 1,1 0-1,-1 0 1,1-1-1,-1 1 1,1 0-1,-1 0 1,1 0-1,-1 0 1,1 0-1,-1 0 1,1 0-1,-1 0 1,1 0-1,-1 0 1,1 0-1,-1 0 1,1 0-1,-1 0 0,1 0 1,-1 1-1,0-1 1,1 0-1,-1 0 1,1 0-1,-1 1 1,1-1-1,-1 0 1,0 1-1,1-1 1,-1 0-1,0 1 1,1-1-1,-1 1 1,0-1-1,1 0 0,-1 1 1,0-1-1,0 1 1,1 0-1,5 14-23,-1 0 0,-1 0-1,0 0 1,3 29-1,-5-27 22,1 0 0,1-1 0,0 0 0,12 29 0,-15-42-15,0-1 0,0 0 0,0 0 0,0 0 0,1 0 0,-1 0 0,1 0 0,0 0 0,-1 0 0,1 0 0,0-1 0,0 1 0,0-1 0,0 1 0,0-1 0,0 0 0,1 0 0,-1 0 0,0 0 0,1 0 0,-1 0 0,1-1 1,-1 1-1,0-1 0,6 0 0,-5 0 26,0-1 0,0 1 1,0-1-1,-1 0 0,1 0 1,0 0-1,0-1 0,-1 1 1,1-1-1,0 1 1,-1-1-1,0 0 0,1 0 1,-1 0-1,0 0 0,0 0 1,0-1-1,0 1 0,2-6 1,18-34 351,-2-2 0,-1 0 0,17-67 0,16-42-227,-51 168-4240,2 32 1946,-3 7-1831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6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6 301 3618,'0'0'3865,"24"-29"-3787,69-94-105,-87 116 10,-2 0 0,1 0 1,-1-1-1,0 0 0,5-15 0,-8 19 15,0 0 0,-1-1 0,0 1 0,1 0 0,-1 0-1,-1 0 1,0-4 0,0-10 48,1 17 36,0 0 0,0-1 0,0 1-1,0-1 1,0 1 0,-1 0 0,1-1 0,-1 1 0,1-1-1,-1 1 1,1 0 0,-1 0 0,0-1 0,0 1 0,0 0-1,1 0 1,-1 0 0,0 0 0,0 0 0,0 0 0,-1 0-1,1 0 1,0 0 0,0 1 0,0-1 0,-1 0 0,1 1-1,0-1 1,-1 1 0,1-1 0,-1 1 0,1 0 0,0-1-1,-1 1 1,-2 0 0,0 0 33,0 0-1,0 0 1,0 1 0,1-1-1,-1 1 1,0 0 0,0 0-1,1 0 1,-1 1 0,0-1-1,1 1 1,-1 0 0,-3 3 0,1 0-29,0 0 0,1 1 1,0 0-1,1 0 1,-1 1-1,1-1 0,0 1 1,1 0-1,0 0 1,0 0-1,0 1 0,-2 10 1,3-9-94,0 0-1,0 0 1,1 0 0,0 1-1,0-1 1,1 0 0,1 1 0,0-1-1,0 0 1,3 13 0,-2-18-144,0 0 1,0 0 0,1-1 0,-1 1 0,1-1 0,-1 0-1,1 0 1,0 0 0,0 0 0,1 0 0,-1-1 0,0 0 0,1 1-1,0-1 1,-1 0 0,1-1 0,0 1 0,0-1 0,0 1-1,7 0 1,48 11-3350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6.9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267 738 1281,'0'0'10815,"-33"8"-9857,-104 25 117,130-31-1004,-1 0-1,1 1 1,0 0-1,1 0 1,-1 0-1,1 1 1,-1 0-1,-8 7 1,13-9-51,-1 1 0,1 0 1,0 0-1,-1 0 0,1 0 0,1 1 1,-1-1-1,0 1 0,1-1 0,0 1 1,-2 4-1,3-7-22,-1 0 0,1-1 0,0 1 0,-1 0 0,1 0 0,0 0 0,0 0 0,0 0 0,0 0 0,0-1 0,-1 1 0,2 0 0,-1 0 0,0 0 0,0 0 0,0 0 0,0 0 0,0 0 0,1 0 0,-1-1 0,0 1 0,1 0 0,-1 0 0,1 0 0,-1-1-1,1 1 1,-1 0 0,1-1 0,0 1 0,0 1 0,1-2-11,1 1 0,-1 0 0,0-1 0,1 1 0,-1-1 0,0 0 0,1 0 0,-1 0 0,3 0-1,-1 0 5,5-1-50,0 0-1,-1-1 1,1 0-1,-1 0 1,0-1-1,1 0 1,-1 0 0,-1-1-1,1 0 1,0 0-1,-1-1 1,0 0-1,0-1 1,8-7 0,13-15-770,47-57 1,-53 58 396,-5 7 333,-1 0 1,-1-1-1,-1-1 0,0 0 1,-2-1-1,0 0 0,-2-1 0,-1 0 1,0-1-1,-2 0 0,-1 0 1,4-37-1,-6-14 1238,-8-116 0,3 183-928,0 0 0,-1 1 1,0-1-1,0 1 0,-1 0 0,-6-16 0,9 24-191,0-1 0,0 1-1,0 0 1,-1-1 0,1 1 0,0-1-1,0 1 1,0-1 0,0 1 0,-1 0-1,1-1 1,0 1 0,0 0 0,-1-1-1,1 1 1,0 0 0,-1-1-1,1 1 1,0 0 0,-1 0 0,1-1-1,0 1 1,-1 0 0,1 0 0,-1 0-1,1-1 1,0 1 0,-1 0 0,1 0-1,-1 0 1,1 0 0,-1 0 0,1 0-1,0 0 1,-1 0 0,1 0 0,-1 0-1,1 0 1,-1 0 0,1 0-1,0 0 1,-1 0 0,1 1 0,-1-1-1,1 0 1,0 0 0,-1 0 0,1 1-1,-1-1 1,1 0 0,0 1 0,-1-1-1,1 0 1,-1 1 0,-9 25 204,2 25-188,3 0 0,2 0 0,4 56 0,0-37-36,1 8-157,14 89 0,11-5-3955,-11-84-2091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9925,'0'0'3617,"-178"178"-3217,165-123 65,13-11-81,0-6-128,6-15-176,33-14-64,16-9-32,10-3 16,10-40-1057,-1-10-2960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7.3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14791,'0'0'0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8.3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36 105 1553,'0'0'5042,"-6"0"-3375,-17-2-314,17 1-531,7 0-714,0 1-1,0-1 1,0 0 0,1 1 0,-1-1 0,0 1 0,1-1 0,-1 1-1,1 0 1,-1 0 0,0-1 0,1 1 0,-1 0 0,1 0 0,1 1-1,2-2 131,318-54 1628,-213 32-1640,-103 22-242,20-5-150,1 2-1,50-3 1,-78 8 69,0 0-1,0 0 1,1 0 0,-1 0-1,0 0 1,0 0-1,0 0 1,0-1 0,0 1-1,-1 0 1,1 0 0,0 0-1,0 0 1,0 0-1,-1 0 1,1 0 0,-1-1-1,1 1 1,-2 2 0,0 0-243,-2 1 1,1 0 0,0-1-1,-1 1 1,-7 4 0,-31 19-4517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9.2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0 1345,'0'0'7384,"-7"9"-6383,1 13-601,2 0 0,0 1 0,2 0 0,1-1 0,0 1 0,4 32 0,-1 7 44,36 541 2507,-14-344-2338,-7-66-256,11 236 31,-30-191-352,5 255 61,3 36-1026,-6-416-2187,0-113 3413,0 1-281,0 1-16,0-2-96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9.6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82 8788,'0'0'4696,"6"6"-4184,-4-4-451,1 1 0,0-1 1,0 1-1,0-1 0,0 0 0,1 0 1,-1-1-1,0 1 0,1-1 1,-1 1-1,1-1 0,0 0 1,4 0-1,62 3 661,-61-4-675,44-3 59,-2-3-1,1-2 1,-1-2-1,61-21 1,100-18-2864,-191 45 373,-17-2-1580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0.3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65 7395,'0'0'4328,"11"-8"-3653,-4 2-545,0 1-43,-1-1-1,1 2 0,0-1 1,0 1-1,1 0 0,-1 0 1,1 1-1,0 0 0,-1 0 1,12-2-1,15 2 267,64 1-1,-52 3-238,-29-1-56,1 2 1,0 0-1,0 0 0,0 2 0,-1 0 1,1 1-1,-1 1 0,-1 0 0,1 2 0,-1 0 1,0 0-1,-1 2 0,15 10 0,-11-4 23,-1 1 0,0 0 0,-1 1 0,-1 0 0,0 2 0,-2 0 0,0 1 0,-2 0 0,12 25 0,18 57 447,44 156 1,17 49 362,-93-286-872,0 0 0,1-1 1,2-1-1,0 0 0,1 0 1,0-2-1,21 20 0,-23-26-13,0-1 1,1-1-1,1 0 0,-1-1 0,1-1 1,1 0-1,0-1 0,0 0 0,0-1 1,1-1-1,17 4 0,2-4-60,1-1 1,0-2-1,39-2 1,-33 0-112,-30 0-85,1-1 0,0 0 0,0-1 0,-1 0 1,1-1-1,-1 0 0,0-1 0,19-8 0,-23 8-405,0-1 1,0 0-1,-1 0 1,0-1-1,0 0 1,0 0-1,-1 0 1,7-8-1,6-18-6156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0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 0 9748,'0'0'5699,"4"25"-5384,1 5-226,11 41 1,-15-67-86,1-1 1,-1 1 0,1 0 0,0-1 0,0 1 0,1-1-1,-1 1 1,1-1 0,-1 0 0,1 0 0,0 0-1,0-1 1,0 1 0,1-1 0,-1 1 0,1-1-1,-1 0 1,6 2 0,6 4 2,24 13-1,20 12 5,-54-30-46,-1 1 0,1-1 0,-1 1 0,0 0 0,0 0 0,0 0 0,0 0 0,5 8 0,-8-9 22,1 0 0,-1 0 0,0 0 0,0 1 0,0-1 1,0 0-1,-1 1 0,0-1 0,1 0 0,-1 1 0,0-1 1,0 0-1,-1 1 0,1-1 0,-1 1 0,0-1 0,1 0 1,-1 0-1,-1 0 0,1 1 0,0-1 0,-1 0 0,0 0 1,0-1-1,-4 6 0,-5 5 22,-1 0 1,0-1-1,-27 21 0,15-14-49,-27 26-1418,-46 51 0,76-71-1618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1.0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1 117 10949,'0'0'1105,"243"-26"-913,-113-3-160,-1 3-32,-2 8-192,-14 4-897,-29 11-1152,-35 3-1617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1.3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214 0 6067,'0'0'4706,"-175"70"-3506,156-47-431,6 12-401,6 12 0,7 8-192,0 7 128,0-4-176,7 0-128,6-11-112,3-3-1104,-3-21-929,3-11-2209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1.7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9732,'0'0'3223,"1"9"-3095,21 294 247,-19-95-4706,-1-205 3200,2-12 1010,4-16 372,-2-5 304,2 2-1,17-39 0,-22 58-394,1 1 0,0 0 1,1 0-1,0 0 0,0 1 0,1-1 1,-1 1-1,2 1 0,-1-1 0,1 1 1,0 0-1,8-5 0,-13 9-137,0 1-1,0-1 1,0 1 0,0 0-1,0 0 1,1 0 0,-1 0-1,0 0 1,1 1 0,-1-1-1,0 1 1,1-1 0,-1 1-1,0 0 1,1 0 0,-1 0-1,1 0 1,-1 0 0,0 1-1,1-1 1,-1 1 0,0-1-1,1 1 1,-1 0 0,0 0-1,0 0 1,0 0 0,0 0-1,0 1 1,0-1 0,0 1-1,0-1 1,0 1 0,-1 0-1,1-1 1,-1 1 0,1 0-1,-1 0 1,2 3 0,3 8 10,0 0 1,-1 0 0,0 0-1,-1 1 1,3 19 0,-5-21-52,29 111-4141,-22-100 477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2.0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0 103 7716,'0'0'3236,"21"4"-3108,66 14-96,-75-16-36,1 0 0,-1-1 0,1 0 0,15-2 0,-3 0-192,-23 2 143,0-1 0,0 0 0,1 0 0,-1-1 0,0 1 1,0 0-1,1-1 0,-1 1 0,0-1 0,0 0 0,0 1 0,0-1 0,0 0 1,0-1-1,0 1 0,0 0 0,0 0 0,0-1 0,-1 1 0,1-1 1,-1 0-1,1 1 0,-1-1 0,1 0 0,-1 0 0,2-4 0,-1-1 25,0 0 0,0 0 0,-1 0 0,0 0 0,0-1 0,-1 1 0,0-8 0,-1 13 76,1 1-1,0-1 0,-1 1 1,1-1-1,-1 0 1,0 1-1,0-1 1,1 1-1,-1-1 0,0 1 1,0 0-1,0-1 1,0 1-1,-1 0 1,1 0-1,0 0 0,0 0 1,-1 0-1,1 0 1,-1 0-1,1 0 0,-1 0 1,1 1-1,-1-1 1,1 1-1,-1-1 1,1 1-1,-1-1 0,0 1 1,1 0-1,-1 0 1,-2 0-1,-2-1 76,1 1 0,-1 0 0,1 0 0,0 1 1,-1-1-1,1 1 0,0 0 0,0 0 0,-10 4 0,10-1-33,-1-1-1,1 1 1,1 0 0,-1 0-1,1 1 1,-1-1 0,1 1-1,0 0 1,1 0-1,-1 1 1,1-1 0,0 1-1,1-1 1,-1 1 0,1 0-1,0 0 1,-1 8-1,-2 7 132,2 0-1,0 0 0,0 40 1,3-57-227,-1-1 1,1 1 0,0 0-1,1 0 1,-1-1 0,1 1-1,0-1 1,0 1 0,0 0-1,0-1 1,0 1 0,1-1-1,-1 0 1,1 1 0,0-1-1,0 0 1,1 0 0,-1 0-1,0-1 1,1 1 0,0 0-1,0-1 1,0 0 0,0 0-1,0 0 1,0 0 0,0 0-1,1 0 1,-1-1 0,0 0-1,8 2 1,8 2-650,0-1 1,0-1-1,1-1 0,-1-1 1,0 0-1,1-2 0,31-4 1,17-9-6472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32 142 6067,'0'0'5026,"-6"-17"-4284,-15-49-33,21 66-691,0 0-1,0 0 0,0 0 1,0 0-1,-1 0 0,1 0 1,0 0-1,0 0 0,0 0 1,0 0-1,0 0 0,0 0 0,0 0 1,0 0-1,0 0 0,0 0 1,0 0-1,0 0 0,-1 0 1,1 0-1,0 0 0,0 0 1,0 0-1,0 0 0,0 0 0,0 0 1,0 0-1,0 0 0,0 0 1,0 0-1,0 0 0,-1 0 1,1 0-1,0 0 0,0 0 1,0 0-1,0 0 0,0 0 1,0 0-1,0 0 0,0 0 0,0 0 1,-2 17 133,3 26-99,2-22-61,1 1 1,1-2 0,1 1-1,1-1 1,1 0 0,1 0-1,0-1 1,19 29 0,-27-47-32,0 0 1,-1 0-1,1 1 1,0-1-1,0 0 1,-1 0-1,1 0 1,0 0-1,0 0 1,0 0-1,0 0 1,1-1-1,-1 1 1,0 0-1,0 0 1,0-1-1,1 1 1,-1-1-1,0 1 1,1-1-1,-1 0 1,0 1-1,3-1 0,-3-1 30,1 1-1,-1-1 0,0 1 0,1-1 0,-1 0 0,0 0 0,0 0 0,0 0 0,0 1 0,0-2 0,0 1 0,0 0 0,0 0 0,0 0 0,0 0 0,0-1 0,-1 1 0,2-2 0,3-10 67,0-1-1,0 1 0,4-23 0,-7 26-128,3-13 49,-2 9 37,0 0 0,1 1 0,1-1 0,8-18 0,-11 29-35,0 0 0,-1 0 0,1 0 0,0 0-1,0 1 1,1-1 0,-1 1 0,0 0 0,1-1 0,0 1 0,-1 0 0,1 1-1,0-1 1,0 0 0,0 1 0,0 0 0,0-1 0,1 1 0,-1 0 0,0 1 0,0-1-1,1 1 1,-1-1 0,4 1 0,33 2-1821,69 12 0,-70-7-1055,70 2 0,-90-8 2792,-11 0-70,0-1-1,0 0 0,1 0 0,-1-1 1,10-2-1,-16 3 286,-1 0 0,0-1 0,1 0 0,-1 1 0,0-1 1,1 0-1,-1 1 0,0-1 0,0 0 0,0 0 0,0 0 0,0 0 0,0 0 0,2-2 0,-2 2 181,-1-1 0,1 1 0,-1-1 0,1 1 0,-1-1-1,1 1 1,-1-1 0,0 0 0,0 1 0,0-1 0,0 1-1,0-1 1,0 1 0,0-1 0,0 0 0,-1-1 0,0 2-215,0 1 1,1-1 0,-1 0 0,0 1-1,0-1 1,1 0 0,-1 1 0,0 0 0,0-1-1,0 1 1,0-1 0,0 1 0,0 0 0,0 0-1,0-1 1,0 1 0,0 0 0,0 0-1,0 0 1,0 0 0,1 0 0,-1 0 0,0 0-1,0 1 1,-2-1 0,-3 1 203,-20-2 235,15 0-363,1 1 0,-1 0 0,0 0 0,0 1 0,1 0 0,-1 1 0,1 0 0,-1 1 0,1 0 0,0 1 0,-14 6 0,11-1 10,0-1 1,1 2-1,0 0 0,1 0 0,-18 21 1,25-26-148,0-1 1,1 1-1,-1 1 1,1-1-1,0 0 1,1 1 0,-1-1-1,1 1 1,0 0-1,0 0 1,1 0-1,0 0 1,0 0 0,0 0-1,1 0 1,0 0-1,0 8 1,1-13-21,-1 0-1,1 1 1,0-1-1,-1 0 1,1 0 0,0 0-1,0 0 1,-1 0 0,1 0-1,0 0 1,0 0 0,0-1-1,0 1 1,1 0 0,-1 0-1,0-1 1,0 1-1,0-1 1,0 1 0,1-1-1,-1 0 1,0 1 0,1-1-1,-1 0 1,0 0 0,0 0-1,2 0 1,44 1-258,-35-2 135,0 0-33,-1 0-1,0 0 1,0-1-1,0-1 1,0 0-1,0-1 1,-1 0-1,1 0 1,-1-1-1,0 0 1,-1-1-1,1 0 1,12-12-1,-10 9 267,-2-1-1,1 0 0,-1-1 0,-1-1 0,0 1 0,-1-1 0,0-1 0,0 0 1,10-26-1,-18 38 833,0 154-682,0-151-308,0 0 0,0 0 0,0 0 1,0-1-1,0 1 0,1 0 0,-1 0 0,1-1 1,-1 1-1,1 0 0,-1-1 0,1 1 1,0 0-1,0-1 0,0 1 0,0-1 0,0 0 1,0 1-1,0-1 0,0 0 0,1 1 1,-1-1-1,0 0 0,1 0 0,-1 0 0,1 0 1,-1 0-1,1-1 0,0 1 0,2 1 1,3-1-470,1 0 0,0 0 1,0 0-1,0-1 1,14-1-1,-22 1 507,5-1-153,-1 0-1,0-1 0,1 1 0,-1-1 1,0 0-1,0 0 0,0 0 0,0 0 1,0-1-1,0 1 0,-1-1 0,1 0 1,-1 0-1,0-1 0,0 1 1,0-1-1,0 1 0,-1-1 0,0 0 1,3-5-1,3-6 454,0 0 0,-2-1 0,1 0 0,3-19-1,-7 24 652,0-1-1,-1 0 0,-1 1 1,0-15-1,-1 25-54,0 3-573,0 268 219,0-269-553,0-1 0,0 0 1,0 1-1,0-1 0,0 0 1,0 1-1,1-1 0,-1 0 1,0 1-1,0-1 0,0 0 1,0 0-1,0 1 0,0-1 1,0 0-1,1 1 0,-1-1 1,0 0-1,0 0 0,0 1 1,1-1-1,-1 0 0,0 0 1,0 0-1,1 1 0,-1-1 1,0 0-1,1 0 0,-1 0 1,0 0-1,0 0 0,1 1 1,-1-1-1,0 0 0,1 0 1,-1 0-1,0 0 0,1 0 1,-1 0-1,0 0 0,1 0 1,-1 0-1,0 0 0,1 0 1,-1 0-1,0-1 0,0 1 1,1 0-1,-1 0 0,0 0 1,1 0-1,-1 0 0,0-1 1,1 1-1,15-14-465,-9 0 341,-1-1-1,-1 0 0,-1 0 0,6-30 0,-8 32 200,0 0 0,1 0-1,1 1 1,0-1-1,0 1 1,1 0-1,1 0 1,10-15 0,-15 26-31,-1 0 1,1 0 0,0 0-1,-1 0 1,1 0-1,0 0 1,0 0 0,0 1-1,0-1 1,0 0 0,0 1-1,0-1 1,0 0-1,0 1 1,0-1 0,0 1-1,1 0 1,-1-1 0,0 1-1,0 0 1,0 0-1,1 0 1,-1 0 0,0 0-1,0 0 1,0 0-1,1 0 1,-1 0 0,0 1-1,0-1 1,0 0 0,0 1-1,0-1 1,1 1-1,-1-1 1,1 2 0,2 1 3,-1-1 1,0 1-1,0 0 1,0 0-1,0 0 1,-1 1-1,1-1 1,2 6-1,3 5 39,0 0-1,1 0 0,15 18 1,-20-28-98,-1-1 0,1 1 0,0-1 0,0 0 0,0 0 1,0 0-1,1-1 0,-1 0 0,1 1 0,-1-1 0,1-1 1,0 1-1,0-1 0,0 0 0,6 1 0,-4-1-33,-1-1 1,0 0-1,0 0 0,0 0 0,1-1 1,-1 0-1,0 0 0,0 0 0,0-1 1,0 0-1,0 0 0,0-1 0,8-4 1,-7 1 93,1 0 0,-1 0 0,0 0 0,-1-1 1,1 0-1,-1-1 0,-1 1 0,7-11 0,40-77 1339,-23 41-533,-30 56-777,1 0 0,-1 0 0,1 0 0,0 0 0,0 0 1,0 0-1,0 0 0,0 1 0,1 2 0,1 8 43,-2 159 369,-1-169-465,1 1-1,1 0 1,-1-1-1,0 1 1,1 0-1,0-1 1,-1 1-1,2 0 1,-1-1-1,3 6 1,-3-8-17,0 1 1,0-1-1,1 1 1,-1-1-1,1 1 1,-1-1-1,1 0 1,0 0 0,0 0-1,-1 0 1,1 0-1,0 0 1,0 0-1,0-1 1,0 1 0,0-1-1,0 1 1,0-1-1,3 0 1,2 1-318,0 0 0,0 0 1,1-1-1,-1 0 0,0-1 1,1 1-1,-1-1 0,9-3 1,26-20-3057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2.5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6051,'0'0'3081,"3"2"-2953,1 3-58,0 0-1,-1 1 1,0-1 0,0 1-1,0-1 1,-1 1 0,0 0-1,2 6 1,11 56 73,-9-41-147,-2 8-171,-3-26-198,0-1 1,1 1 0,4 15-1,-6-24 373,0 1 0,0-1 0,0 0 0,0 0 0,0 0 1,0 1-1,0-1 0,0 0 0,1 0 0,-1 0 0,0 0 0,0 1 0,0-1 0,0 0 0,1 0 0,-1 0 0,0 0 0,0 0 0,0 1 0,0-1 1,1 0-1,-1 0 0,0 0 0,0 0 0,0 0 0,1 0 0,-1 0 0,0 0 0,0 0 0,1 0 0,-1 0 0,0 0 0,0 0 0,0 0 0,1 0 1,-1 0-1,0 0 0,0 0 0,0 0 0,1 0 0,-1 0 0,0 0 0,0-1 0,0 1 0,1 0 0,-1 0 0,0 0 0,0 0 0,0 0 0,0-1 0,1 1 1,-1 0-1,0 0 0,0 0 0,0 0 0,0-1 0,0 1 0,0 0 0,0-1 0,7-10 178,-6 11-178,4-10 43,0 0-1,2 0 0,7-10 0,-12 17-29,0 1 0,0 0-1,0-1 1,0 1 0,0 1 0,1-1 0,-1 0 0,1 0 0,-1 1-1,1-1 1,-1 1 0,1 0 0,0 0 0,0 0 0,0 0 0,0 1-1,0-1 1,4 0 0,-4 1-8,0 0 0,0 0-1,0 0 1,0 1 0,0-1-1,0 1 1,0 0 0,0-1 0,0 1-1,0 1 1,-1-1 0,1 0-1,3 3 1,-2 0 7,0 0 0,0 0 0,-1 0 0,1 0 0,-1 1 0,5 8 0,3 8 75,-8-14-189,1 1 0,1-1 0,-1 0 0,7 7 0,-9-12 86,0 0-1,0 0 1,0 0 0,0-1 0,0 1-1,0-1 1,0 0 0,1 0 0,-1 1-1,1-1 1,-1-1 0,0 1 0,1 0-1,-1-1 1,1 1 0,0-1 0,4 0 0,-6 0 25,0 0 0,0 0 1,0-1-1,0 1 1,-1 0-1,1-1 1,0 1-1,0-1 1,0 1-1,-1-1 1,1 0-1,0 1 1,0-1-1,-1 0 1,1 1-1,0-1 1,-1 0-1,1 0 0,-1 0 1,1 1-1,-1-1 1,0 0-1,1 0 1,-1 0-1,0 0 1,1-1-1,6-30 214,-6 24-149,5-29-122,-2-1 0,-1-46 0,-2 73-1534,5 9-1617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2.8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26 8052,'0'0'2033,"0"-26"-2706,0 64-127,0 3-1297,3 0-1297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3.2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6563,'0'0'1377</inkml:trace>
  <inkml:trace contextRef="#ctx0" brushRef="#br0" timeOffset="1">263 319 6035,'0'0'3623,"-26"14"-3469,-6 3-124,-41 30-1,70-44-21,0 0 0,0 0 0,0 0 0,0 0 0,1 0 1,-1 1-1,1 0 0,0-1 0,0 1 0,0 0 0,1 0 0,-1 0 0,1 0 0,0 0 0,0 0 0,1 0 0,-1 0 0,1 1 0,0-1 0,0 0 0,0 0 0,0 0 0,2 8 1,0 8 19,-2-18-33,0-1 0,0 0 1,0 1-1,0-1 1,0 0-1,0 1 0,1-1 1,-1 0-1,0 1 1,1-1-1,-1 0 0,1 1 1,0-1-1,-1 0 1,1 0-1,0 0 0,0 0 1,-1 0-1,1 0 1,0 0-1,0 0 0,0 0 1,1 0-1,-1 0 1,0-1-1,0 1 1,0 0-1,0-1 0,1 1 1,-1-1-1,0 1 1,1-1-1,-1 0 0,0 1 1,1-1-1,-1 0 1,0 0-1,1 0 0,-1 0 1,1 0-1,-1 0 1,0-1-1,3 0 0,1 1-33,-1-2-1,1 1 1,0 0-1,-1-1 1,1 0-1,-1 0 1,0 0-1,1 0 1,-1-1-1,0 0 1,6-5-1,-1-3 44,0-1 0,0 0-1,-1 0 1,-1-1-1,0 0 1,-1-1 0,0 1-1,-1-1 1,-1 0-1,0 0 1,-1-1 0,2-16-1,0-14 329,-3 0 0,-4-75 0,1 110-287,0 0 0,-1 0 0,0 0 0,-4-12 0,6 20-58,-1 0 0,1 0-1,-1 0 1,0 0 0,0 0 0,0 0 0,0 0-1,0 0 1,0 1 0,0-1 0,-1 0 0,1 1-1,0-1 1,-1 1 0,0 0 0,1-1 0,-1 1-1,0 0 1,0 0 0,1 0 0,-1 0 0,0 0-1,0 1 1,0-1 0,0 0 0,0 1 0,-2-1-1,3 1-81,1 0 0,-1 0 0,1 0 0,-1 1 0,1-1-1,-1 0 1,1 0 0,0 0 0,-1 0 0,1 0 0,-1 1-1,1-1 1,-1 0 0,1 0 0,0 1 0,-1-1 0,1 0-1,0 1 1,-1-1 0,1 0 0,0 1 0,-1-1 0,1 1-1,0-1 1,0 0 0,0 1 0,-1-1 0,1 1 0,0-1-1,0 1 1,0-1 0,0 1 0,0-1 0,0 1 0,0-1 0,0 0-1,0 1 1,0-1 0,0 1 0,0-1 0,0 1 0,0-1-1,0 1 1,0 28-3657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3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1 11797,'0'0'2706,"-13"166"-2706,13-78-16,6 2-48,4-5-721,6-18-928,-6-18-2705,-4-25-2705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4.0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0 316 8340,'0'0'2916,"26"5"-2865,-5 0-44,10 2-4,0-1 0,0-2-1,50 1 1,-76-5-17,23 0-200,38-5 0,-57 4 78,0-1-1,0 0 0,-1 0 0,1-1 1,0 0-1,-1-1 0,0 0 0,10-6 0,-9 4-127,0-1-1,-1 1 1,0-2-1,0 1 0,0-1 1,-1 0-1,0 0 1,-1-1-1,7-10 0,-9 11 291,-1 1 0,0-1-1,0 0 1,0 0-1,-1-1 1,-1 1 0,1 0-1,-1-1 1,-1 1 0,1-1-1,-1 1 1,-2-11-1,1 15 133,0-1 1,0 0-1,-1 1 0,0-1 0,0 1 0,0 0 0,0 0 0,-1 0 0,1 0 0,-1 0 1,0 0-1,0 0 0,-1 1 0,1 0 0,-1 0 0,0 0 0,1 0 0,-1 0 0,-1 1 0,1-1 1,-9-2-1,2 0 133,0 1 1,-1 0-1,0 1 1,1 0-1,-1 1 1,0 0-1,-18 0 1,26 2-249,0 0-1,0 0 1,0 1 0,0-1 0,1 1-1,-1 0 1,0 0 0,1 0 0,-1 1-1,1-1 1,-1 1 0,1 0-1,-1 0 1,1 0 0,0 0 0,0 1-1,0-1 1,1 1 0,-1 0-1,0 0 1,1 0 0,0 0 0,0 0-1,0 0 1,0 1 0,0-1-1,1 1 1,-1-1 0,1 1 0,0 0-1,-1 4 1,-2 12 95,1 1-1,1-1 0,1 1 1,2 33-1,0-20-43,1-5-43,1 0 1,1-1 0,2 1 0,9 27-1,-7-29-63,-2 1 0,0 0 0,3 56 0,-9-79 33,0 4-166,0 0 1,0 0 0,-1 0-1,0 0 1,-5 16 0,5-23 57,0 1 1,0-1 0,0 0 0,0 0 0,0 0 0,-1 0-1,1 0 1,-1 0 0,0-1 0,1 1 0,-1 0 0,0-1 0,0 1-1,0-1 1,0 0 0,0 0 0,0 0 0,0 0 0,-1 0-1,1 0 1,0 0 0,-1-1 0,1 1 0,0-1 0,-1 0-1,-3 1 1,5-1 73,0 0-1,0 0 0,0 0 1,-1 0-1,1 0 1,0-1-1,0 1 0,0 0 1,0 0-1,0-1 1,0 1-1,0-1 0,0 1 1,0-1-1,0 1 1,0-1-1,0 0 0,0 1 1,0-1-1,0 0 1,0 0-1,1 0 0,-1 0 1,0 1-1,1-1 1,-1 0-1,0 0 0,1 0 1,0-1-1,-1 1 0,1 0 1,-1 0-1,1 0 1,0-2-1,-1-4 14,0-1 1,0 0-1,1 1 0,1-11 1,0 2 4,0 8 27,0 1 0,0-1 0,1 1 0,0-1 0,1 1 0,-1 0 0,1-1 0,1 2 0,-1-1 1,1 0-1,1 1 0,-1-1 0,1 1 0,0 0 0,0 1 0,1-1 0,0 1 0,10-7 0,-2 2-2,0 0-1,1 1 1,0 0-1,1 2 1,0 0-1,0 0 1,26-6-1,-31 11 9,0-1 0,0 2-1,0-1 1,0 1-1,0 1 1,0 0-1,15 2 1,-22-1-21,0 0 0,-1 0 0,1 0 0,0 1 1,-1-1-1,1 1 0,-1 0 0,1 0 0,-1 0 0,0 0 1,0 0-1,0 1 0,0-1 0,0 1 0,-1 0 0,1 0 1,-1 0-1,0 0 0,0 1 0,0-1 0,0 1 0,0-1 1,1 6-1,3 12 262,-1-1 1,5 41-1,-3-11 49,-6-48-341,-1 0 1,1 0 0,-1 0-1,1 0 1,0 0 0,0 0-1,0 0 1,0 0 0,1 0-1,-1 0 1,0 0 0,1-1-1,0 1 1,-1-1-1,1 1 1,0-1 0,-1 1-1,1-1 1,0 0 0,0 0-1,0 0 1,0 0 0,0 0-1,0-1 1,4 2 0,-2-1-249,0-1 0,0 1 1,0-1-1,1 0 1,-1 0-1,0 0 0,0-1 1,0 1-1,0-1 0,0 0 1,0 0-1,0-1 0,6-2 1,-4 0-877,1-1 0,-1 0 0,0 0-1,7-7 1,-13 11 1132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4.5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0 138 10325,'0'0'2753,"0"4"-2694,2 11-29,0-1 0,1 1 1,1-1-1,0 0 1,9 20-1,7 26-31,-16-46-276,-1 0 1,0 1-1,1 27 0,-5-87 318,0 12 138,1 0-1,2 0 0,7-40 1,-7 63-176,0 0 0,1 1 0,1-1 0,-1 1 1,1 0-1,1 0 0,-1 0 0,2 1 0,-1 0 1,1 0-1,0 0 0,1 0 0,0 1 0,0 0 0,11-7 1,-11 9-110,0 1 1,0 0 0,1 1-1,-1 0 1,1 0-1,0 1 1,0-1 0,13 0-1,-16 2-114,0 0 0,0 1 0,-1-1 1,1 1-1,0 1 0,0-1 0,-1 1 0,1 0 0,0 0 0,-1 0 0,1 0 0,-1 1 0,1 0 0,-1 0 0,0 0 0,7 5 0,-6-3-222,-1 1-1,0 0 1,0 0-1,0 0 1,5 10 0,14 34-3136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4.9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35 260 2145,'0'0'6971,"15"-4"-6541,-4 2-375,-7 2-47,0-1 0,1 0 1,-1 1-1,0-1 0,0 0 0,0-1 0,0 1 0,-1-1 0,1 0 1,0 0-1,-1 0 0,1 0 0,-1-1 0,0 1 0,1-1 1,-1 0-1,-1 0 0,1 0 0,0 0 0,-1 0 0,4-7 0,0-5 19,-1 0 0,0 0 0,-2-1-1,0 1 1,0-1 0,-2 0-1,0 0 1,-2-30 0,1 45 23,0-1 0,-1 0 0,1 1 0,-1-1 0,0 0 0,0 1 0,1-1 0,-1 1 1,0-1-1,0 1 0,0-1 0,0 1 0,-1 0 0,1-1 0,0 1 0,-1 0 1,1 0-1,0 0 0,-1 0 0,1 0 0,-1 1 0,0-1 0,1 0 0,-1 1 0,0-1 1,1 1-1,-1-1 0,0 1 0,1 0 0,-1 0 0,0 0 0,0 0 0,1 0 0,-1 0 1,-2 0-1,0 1 6,-1-1 0,1 0 1,0 1-1,0 0 0,-1 0 1,1 0-1,0 0 0,0 1 1,0 0-1,0-1 0,0 2 1,1-1-1,-1 0 0,-3 4 1,1 1-47,0 0 0,1 1 0,0 0 0,1 0 0,0 1 0,0-1 0,0 1 0,1 0 1,0 0-1,-2 14 0,3-9-25,0 0 0,1 1-1,0-1 1,1 0 0,1 0 0,3 19 0,-4-31-35,1 1 0,0-1 0,0 0 0,1 0 0,-1 0 0,0 0 0,1 0 0,-1 0 0,1 0 0,-1 0 0,1 0 0,0-1 0,0 1 0,0-1 0,0 1 0,0-1 0,0 0 0,0 0 0,0 0 0,1 0 0,-1 0 0,0 0 0,1-1 0,-1 1 0,0-1 0,6 1 0,8 0-705,1 0-1,30-2 1,-31 1 33,-6-1 429,-1-1-1,1 1 0,-1-1 1,0-1-1,0 0 0,0 0 1,0-1-1,-1 0 0,1 0 1,-1-1-1,0 0 0,0-1 1,-1 0-1,9-8 1,-9 8 656,-1-1 1,0 1 0,-1-1 0,0 0 0,0-1 0,0 1 0,-1-1 0,0 0 0,4-12-1,-6-1 2841,-2 18-1023,0 16-1472,-9 231-405,10-62-225,0-89-2069,0 0-5175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5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1 435 4098,'0'-27'1531,"0"-14"-1165,3-134 1216,-2 164-1380,0-1 1,2 0 0,-1 1 0,2-1-1,-1 1 1,1 0 0,1 0-1,12-20 1,-14 26-165,0 0 0,1 0 0,0 0 0,0 1 0,1-1 0,-1 1 0,1 0 0,0 0-1,0 1 1,0-1 0,0 1 0,1 0 0,-1 1 0,1-1 0,0 1 0,0 0 0,0 0 0,10-1 0,-11 2-25,1 1-1,0-1 1,-1 1-1,1 0 1,0 1-1,-1-1 1,1 1 0,-1 0-1,1 1 1,7 2-1,-11-3-16,1 0 1,-1 1-1,1 0 0,-1-1 1,0 1-1,0 0 0,0 0 0,0 0 1,0 1-1,0-1 0,-1 0 0,1 1 1,-1-1-1,1 1 0,-1 0 0,0-1 1,0 1-1,0 0 0,-1 0 0,1-1 1,0 6-1,1 4-115,-1-1 1,0 1-1,0 0 0,-1 0 0,-1-1 1,0 1-1,-3 13 0,3-20 104,-1 1 0,0 0 0,0-1-1,-1 1 1,1-1 0,-1 0 0,-1 0 0,1 0 0,-1 0-1,1 0 1,-1-1 0,-1 0 0,1 0 0,0 0 0,-9 5-1,3-2-16,-1 0-1,0-2 0,0 1 1,-1-1-1,0-1 0,-19 5 0,-14-4-4364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5.6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39 6851,'0'0'5389,"0"28"-5242,1 91-136,-1-113-96,0 0 0,0 0-1,1 0 1,-1 0 0,1 0 0,0 0 0,1 0 0,0 0 0,0 0 0,0 0 0,0-1 0,1 1 0,0-1 0,0 0 0,5 6 0,-1-1-414,-6-9 311,-1 0-1,1 0 1,0 0 0,0 0-1,0-1 1,0 1-1,0 0 1,-1 0 0,1-1-1,1 1 1,-1 0-1,0-1 1,0 1 0,0-1-1,0 1 1,0-1 0,0 0-1,1 1 1,0-1-1,-1 0 65,0 0-1,-1 0 1,1 0-1,0-1 1,-1 1-1,1 0 0,0 0 1,-1-1-1,1 1 1,0 0-1,-1-1 1,1 1-1,-1-1 1,1 1-1,-1-1 0,1 1 1,-1-1-1,1 1 1,-1-1-1,1 1 1,-1-1-1,0 0 0,1 1 1,-1-1-1,0 0 1,1 1-1,-1-1 1,0 0-1,0 1 1,0-1-1,0 0 0,0-1 1,4-26-346,12-59 2390,-14 78-1550,0 2 0,1-1 0,0 0 0,0 0 0,1 1 1,0 0-1,0 0 0,6-8 0,-8 13-292,0 1 1,0-1 0,0 0-1,0 1 1,0-1-1,0 1 1,0-1-1,1 1 1,-1 0 0,0 0-1,1 0 1,-1 1-1,1-1 1,-1 0 0,1 1-1,-1 0 1,1-1-1,0 1 1,-1 0 0,1 0-1,-1 1 1,1-1-1,-1 0 1,5 2-1,-1 0-41,0 0-1,0 0 0,-1 1 0,1 0 0,-1 0 0,0 0 1,0 0-1,0 1 0,4 4 0,10 10-66,1-1-1,1 0 1,27 16-1,-38-27-399,-1-1-1,1-1 1,1 1-1,-1-2 0,1 1 1,-1-1-1,1-1 1,0 0-1,0-1 1,15 1-1,-24-2 319,1 0-1,-1 0 1,1-1-1,-1 1 1,0-1 0,1 1-1,-1-1 1,0 0-1,0 0 1,0 0 0,1 0-1,-1 0 1,0 0-1,0 0 1,0-1 0,-1 1-1,4-4 1,-2 1 94,0 1-1,-1-1 1,0 0 0,1 0 0,-1 0-1,-1 0 1,1 0 0,2-9 0,-1-5 968,0-1 0,-1 1 0,-2-31 0,0 40-285,1 6-456,-1-1-1,-1 1 0,1 0 0,0 0 1,-1-1-1,0 1 0,0 0 0,0 0 1,0 0-1,0 0 0,0 0 0,-1 0 1,-3-5-1,4 7-120,-1-1 1,1 1-1,-1 0 1,1 0 0,-1 0-1,1 0 1,-1 0-1,0 1 1,1-1-1,-1 1 1,0-1-1,0 1 1,0-1-1,1 1 1,-1 0-1,0 0 1,0 0-1,0 0 1,0 0 0,1 0-1,-1 0 1,0 1-1,0-1 1,0 1-1,1-1 1,-1 1-1,-2 1 1,1-1-80,1 1 0,0-1 0,0 1 0,0 0 0,0 0 0,0-1 0,1 1 0,-1 1 0,0-1 0,1 0 0,0 0 0,-1 0 0,1 1 0,0-1 0,0 1 0,0-1 0,1 1 0,-1-1 0,0 1 0,1-1 0,0 5 0,-2 11-75,1 0 1,1 18-1,0-20-85,0-11-162,0 0 0,-1-1 0,2 1 0,-1 0 1,1 0-1,0 0 0,0-1 0,0 1 0,0 0 0,1-1 0,0 1 0,4 7 0,18 11-4866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6.6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144 326 2673,'0'0'9658,"-13"27"-9445,-37 87-178,49-112-35,0 1 0,0 0 1,0-1-1,0 1 0,0 0 0,1 0 1,0 0-1,-1-1 0,1 1 0,0 0 0,0 0 1,0 0-1,1 0 0,1 5 0,-2-7 0,1 1 0,0-1-1,0 0 1,0 1 0,0-1-1,0 0 1,0 0 0,1 0 0,-1 0-1,0 0 1,1 0 0,-1 0 0,0 0-1,2 0 1,4 3-4,-2-1-39,1 0 0,-1 0 0,1-1-1,-1 0 1,11 3 0,11 4-1822,-39-9-432,-19-1 1178,21 0 1296,-1 0-1,1 1 1,0 0-1,-1 0 1,1 2-1,-1-1 1,1 1-1,-18 6 1,27-8-139,0 0 1,0 1 0,0 0 0,0-1-1,0 1 1,0 0 0,0-1 0,0 1-1,1 0 1,-1 0 0,0 0 0,0 0-1,1-1 1,-1 1 0,0 0 0,1 0-1,-1 1 1,1-1 0,-1 0 0,1 0-1,0 0 1,-1 0 0,1 0 0,0 0 0,0 1-1,0-1 1,0 0 0,0 0 0,0 0-1,0 0 1,0 1 0,1 0 0,-1 0-36,1-1 0,0 1 0,0 0 0,0-1 0,0 1 0,0-1 0,0 1 0,0-1 0,0 0 0,0 1 0,1-1 0,-1 0 0,0 0 0,1 0 0,-1 0 0,1 0 0,0 0 0,-1 0 0,1-1 0,2 2 0,25 4-425,1-2 1,-1 0-1,1-2 0,0-2 1,47-4-1,-67 3 476,0-1 0,0 0 0,0-1 0,0 1 0,0-2 0,-1 0-1,1 0 1,-1-1 0,0 0 0,-1 0 0,1-1 0,-1 0-1,14-13 1,-16 13 138,1-1-1,-2 0 0,1 0 1,-1 0-1,0 0 1,0-1-1,-1 0 0,0 0 1,0 0-1,-1 0 0,0-1 1,-1 1-1,0-1 0,0 1 1,-1-1-1,1-10 1,-2 7 41,1 7-84,-1 1-1,0 0 0,-1-1 0,1 1 0,-1 0 0,-1-8 0,1 11-110,1 0 0,-1 0-1,0 0 1,0 0 0,1 0 0,-1 0-1,0 0 1,0 0 0,0 0-1,0 0 1,0 0 0,0 0 0,0 1-1,0-1 1,0 0 0,-1 1-1,1-1 1,0 1 0,0 0 0,-1-1-1,1 1 1,0 0 0,0 0-1,-1-1 1,1 1 0,-2 1 0,0-2 3,0 1 0,1 0 1,-1 0-1,0 0 1,0 1-1,0-1 1,0 1-1,1-1 0,-1 1 1,0 0-1,1 0 1,-1 0-1,0 0 0,1 1 1,-1-1-1,1 1 1,0-1-1,0 1 1,-3 2-1,2 1-31,0-1 0,0 1 1,0-1-1,0 1 0,1 0 1,0 0-1,0 0 0,0 1 0,-1 9 1,0-2-7,0-1 0,2 1 1,0-1-1,0 1 0,1 0 1,3 23-1,-3-32-11,1-1 1,0 1-1,-1 0 1,1-1-1,1 1 1,-1-1-1,0 1 1,1-1-1,0 0 1,0 0-1,0 0 1,0 0-1,0 0 1,1 0-1,-1 0 1,1-1-1,0 1 1,0-1-1,0 0 1,0 0-1,0 0 1,0 0-1,1 0 1,-1-1-1,1 1 1,-1-1-1,7 1 1,-4-1-47,0 0 0,1 0 0,-1-1-1,0 0 1,0 0 0,0-1 0,1 0 0,-1 0 0,0 0 0,0-1 0,0 0 0,-1 0 0,1 0 0,0-1 0,-1 0 0,1 0 0,-1 0 0,0-1 0,0 0 0,-1 0 0,9-9 0,3-5 66,-2-1-1,-1 0 1,0-1 0,14-31 0,-22 41-10,-2 3 20,-3 6-2,0 0 0,1 0 0,-1 0 0,1 0 0,-1 0 0,1 0 1,-1 0-1,1 0 0,0 0 0,-1 0 0,1 0 0,0 0 0,0 0 0,0 0 0,0 0 0,0 1 0,0-1 0,0 0 0,0 1 0,0-1 0,0 1 1,0-1-1,2 0 0,-2 3 6,0-1 1,0 0-1,0 0 1,0 1-1,-1-1 1,1 0-1,0 1 1,-1-1-1,1 1 1,-1-1-1,1 1 1,-1-1-1,0 1 1,0 0-1,1-1 1,-1 3-1,0 1 61,7 61 296,-5-47-463,-1 0-1,2 0 1,8 29-1,-11-47 37,1 0 0,-1 1 0,1-1 0,-1 0-1,1 0 1,0 0 0,-1 0 0,1 0 0,0 0-1,0 0 1,0 0 0,0 0 0,0-1 0,0 1 0,0 0-1,0-1 1,0 1 0,0 0 0,0-1 0,0 1-1,0-1 1,1 0 0,-1 1 0,0-1 0,0 0-1,0 0 1,1 0 0,-1 0 0,0 0 0,0 0 0,1 0-1,0 0 1,1-1 25,-1 1-1,1-1 0,-1 0 1,1 1-1,-1-1 0,0 0 1,1-1-1,-1 1 0,0 0 1,0-1-1,0 1 0,0-1 1,0 0-1,3-3 1,11-18 56,26-49 0,-32 52 52,1 1 0,0 0 0,2 0-1,20-23 1,-29 38-51,-1 1 0,1 0 0,0 0-1,0 0 1,0 1 0,6-3 0,-9 4-29,0 1 0,0-1 0,0 1 0,-1-1 0,1 1 0,1 0 1,-1 0-1,0-1 0,0 1 0,0 0 0,0 0 0,0 0 0,0 0 0,0 0 0,0 0 0,0 0 1,0 0-1,0 1 0,0-1 0,0 0 0,0 0 0,0 1 0,0-1 0,0 1 0,0-1 1,0 1-1,0 0 0,0-1 0,-1 1 0,1 0 0,0-1 0,0 1 0,-1 0 0,1 0 1,0 0-1,0 1 0,5 11 107,-1 1 0,-1 0 0,6 24 0,-6-19-109,13 36-1,-15-49-70,1-1 0,0 1 1,0-1-1,1 1 0,-1-1 0,1 0 0,0 0 0,0 0 0,1-1 1,5 5-1,-7-7-59,0 0 1,1 0 0,-1 0-1,0-1 1,1 1-1,-1-1 1,1 0 0,-1 0-1,1 0 1,0 0 0,0-1-1,-1 0 1,1 1 0,0-1-1,0-1 1,-1 1-1,1 0 1,0-1 0,7-2-1,-6 1-18,1 0 0,-1 0 0,1-1 0,-1 1 0,0-1 0,0-1 0,0 1 0,0-1-1,-1 1 1,1-1 0,5-8 0,-1 1 17,-1-2 0,-1 1 0,0-1 1,0 0-1,-1-1 0,-1 1 0,0-1 0,-1 0 0,5-30 0,-4-2 478,-1-85-1,-5 98-111,2 15 57,-2 0 0,0 1 0,-1-1 0,-1 0 0,0 1 0,-2 0 1,0 0-1,-1 0 0,-10-21 0,9 29 624,2 11-349,1 18-300,6 399-202,17-242-6362,-15-151 1497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7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2993,'0'0'4947,"26"-38"-4579,-26 73 560,0 12-175,0 5-337,0 1-288,0-7-64,0 1-64,-3-6-48,3-9-272,-4-9-641,4-11-704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1409,'0'0'7011,"48"155"-15383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6.9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47 5010,'0'0'5651,"94"-47"-8132,-55 47-577,3 0-255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7.3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129 342 768,'0'0'12110,"-22"21"-11593,-64 68-250,84-86-259,0 0 0,0-1-1,0 1 1,0 0 0,0 0-1,1 0 1,-1 0 0,1 0-1,0 0 1,0 1-1,0-1 1,1 0 0,-2 6-1,3-6-5,-1-1 0,0 0 0,0 1 0,1-1 0,0 0 0,-1 0 0,1 0 0,0 0 0,0 1 0,0-1 0,0 0 0,0-1 0,1 1 0,-1 0 0,2 2 0,3 1 1,-1-1 0,1 1 0,0-1 0,1 0 0,-1 0 0,0-1 0,15 5 0,-6-3-88,0-1-1,0-1 1,1-1 0,0 0-1,-1-1 1,23-1-1,-37 0 86,0 0-1,-1 0 0,1 0 0,0 0 0,0 0 0,0 1 1,-1-1-1,1 0 0,0 0 0,0 1 0,-1-1 0,1 1 1,0-1-1,0 0 0,-1 1 0,1-1 0,0 1 0,0 0 1,-1 0 2,0-1 0,1 0 0,-1 1 0,0-1-1,0 1 1,0-1 0,0 0 0,0 1 0,0-1 0,0 1 0,0-1 0,0 0 0,0 1 0,0-1 0,0 1 0,0-1 0,0 0 0,0 1 0,0-1 0,0 1 0,-1-1 0,1 0 0,0 1 0,0-1 0,0 0 0,-1 1 0,1-1 0,0 0 0,0 1 0,-1-1 0,1 0 0,0 0 0,-1 1 0,1-1 0,0 0 0,-1 0 0,1 1 0,-1-1 0,-10 6 23,0-1 0,0 0 0,0-1 0,-20 5 0,0 0-49,4-1-102,-24 8-183,24 0-2930</inkml:trace>
  <inkml:trace contextRef="#ctx0" brushRef="#br0" timeOffset="1">965 1 13078,'0'0'2113,"-32"149"-1393,22-65-400,7 15-143,-1 3-49,4 1-48,0-13-48,0-14-32,4-18-369,5-17-943,-2-18-1185,-7-17-1569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7.9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0 625 880,'0'0'13921,"16"-9"-13835,-5 3-79,1 0 0,0 1 0,0 0 1,0 0-1,1 2 0,0-1 0,0 2 0,0 0 1,19-1-1,-7 3 12,-9 1-126,0-1 1,-1 0-1,1-1 0,0-1 0,0 0 0,-1-1 1,1-1-1,18-7 0,-8-3 46,-1-1-1,-1-1 1,0-1 0,-1-1-1,0-1 1,-2-1 0,-1-1-1,0-1 1,19-27-1,-33 40 94,0 0 0,-1-1 0,0 1 0,0-1 0,-1 0 0,-1 0 0,1-1 0,-2 1 0,1 0 0,-2-1 0,2-14 0,-3 17 44,0 0 0,0 0-1,-1 0 1,0 0 0,0 0 0,-1 0-1,0 0 1,-1 1 0,1-1-1,-2 1 1,1 0 0,-1-1 0,0 2-1,0-1 1,-9-10 0,3 5 44,-1 2 0,1-1 0,-18-11 0,25 19-58,0 1 0,0 0 0,0 0 0,-1 0 0,1 0 0,-1 1 0,1-1 0,-1 1 1,0 0-1,1 0 0,-1 0 0,0 1 0,0-1 0,0 1 0,0 0 0,0 0 0,1 0 0,-8 2 0,8-1-30,0 1-1,0 0 1,0 0 0,0 0-1,1 1 1,-1-1-1,1 0 1,0 1-1,-1 0 1,1 0 0,0-1-1,0 1 1,1 0-1,-1 0 1,1 1-1,-1-1 1,1 0-1,0 0 1,-1 7 0,0-2 6,-10 32 224,1 1 1,3 0-1,-7 81 1,11 130 404,4-166-666,0-76-5,0 1-1,1 0 1,0-1 0,1 1-1,4 15 1,-6-24-18,1 1-1,0-1 1,0 0 0,0-1 0,0 1 0,0 0 0,0 0-1,0 0 1,1-1 0,-1 1 0,0 0 0,1-1 0,0 1-1,-1-1 1,1 0 0,0 0 0,0 0 0,0 0 0,0 0-1,0 0 1,0 0 0,0 0 0,0-1 0,0 1 0,0-1 0,0 1-1,0-1 1,0 0 0,1 0 0,-1 0 0,0 0 0,4-1-1,-5 0 23,1 1-1,-1-1 0,1 0 1,-1 0-1,0 0 0,1 0 1,-1 0-1,0 0 0,0 0 1,0 0-1,0-1 0,0 1 1,0 0-1,0-1 0,0 1 1,-1-1-1,1 1 0,-1-1 1,1 1-1,-1-1 0,1 1 1,-1-1-1,0 1 0,1-1 1,-1-2-1,0 2 1,0 0 0,0 0-1,0 0 1,1 0 0,-1 0 0,0 0-1,1 1 1,0-1 0,-1 0 0,1 0-1,0 1 1,0-1 0,0 0 0,0 1-1,0-1 1,1 1 0,-1-1 0,0 1-1,1 0 1,-1 0 0,1-1 0,-1 1 0,1 0-1,-1 0 1,1 0 0,0 1 0,2-2-1,3 2 6,-1 1 0,1-1 0,0 1 0,0 1 0,-1-1 0,1 1 0,-1 0 0,1 0 0,-1 1 0,0 0 0,0 0 0,0 1-1,10 7 1,36 17 22,-39-23-22,-1-1-1,1-1 1,0 0-1,0-1 1,0 0-1,0-1 1,20-1-1,-25 0-11,0-1-1,0 0 0,0 0 0,0-1 1,0 0-1,0 0 0,-1-1 1,1 0-1,-1-1 0,1 0 0,-1 0 1,-1 0-1,9-7 0,4-6-122,-1-1 0,0-1 0,-2 0 0,0-2 0,-1 0 0,13-24 0,-20 29 112,0 0-1,-1-1 0,0 0 0,-2 0 0,0 0 0,0 0 0,-2-1 0,0 0 0,0-24 0,-3 41 21,0 0 0,0 0 0,0 0 0,0 0 0,0 0 0,0 1 0,0-1 0,-1 0-1,1 0 1,0 0 0,0 0 0,-1 1 0,1-1 0,0 0 0,-1 0 0,1 1 0,-1-1 0,1 0 0,-1 0-1,0 1 1,1-1 0,-1 1 0,0-1 0,1 1 0,-1-1 0,0 1 0,1-1 0,-1 1 0,0-1 0,0 1 0,0 0-1,1 0 1,-1-1 0,0 1 0,0 0 0,-1 0 0,-1 0 19,1 0-1,-1 0 1,1 0-1,-1 1 1,0-1-1,1 1 1,-1 0-1,1 0 1,-1 0 0,1 0-1,-4 2 1,-1 2 32,-1 1 1,1 0 0,1 0 0,-1 1 0,1 0 0,0 0-1,1 0 1,0 1 0,0 0 0,0 0 0,-5 16-1,3-9 4,2 1 0,0 0 0,0 1 0,2-1 0,-3 33 0,5-41-58,1 1 1,0 0 0,1-1-1,0 1 1,0-1-1,1 1 1,0-1-1,4 12 1,-4-14-3,1-1-1,0 1 1,1-1-1,-1 0 1,1 0 0,0 0-1,0-1 1,1 1-1,-1-1 1,1 0 0,0 0-1,6 3 1,8 4-227,0 0 1,1-2-1,0 0 0,0-2 1,1 0-1,21 4 0,-6-3-2351,41 2-1,-16-6-3859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8.8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297 113 848,'0'0'2682,"-13"-15"-1775,-36-47 376,47 61-717,0-1 0,1 0 0,-1 0 0,1-1 0,0 1 0,-1 0 0,1 0 0,0-1 0,0 1 0,0 0 0,1-1 0,-1-3 0,1 6-508,0 0 1,0 0-1,0 0 1,0 0-1,-1-1 1,1 1-1,0 0 1,0 0-1,0 0 0,0 0 1,0-1-1,0 1 1,0 0-1,0 0 1,0 0-1,0 0 1,-1 0-1,1 0 1,0-1-1,0 1 0,0 0 1,0 0-1,0 0 1,-1 0-1,1 0 1,0 0-1,0 0 1,0 0-1,0 0 1,0 0-1,-1 0 1,1 0-1,0 0 0,0 0 1,0 0-1,-1 0 1,1 0-1,0 0 1,0 0-1,0 0 1,0 0-1,-1 0 1,1 0-1,0 0 0,0 0 1,0 0-1,0 0 1,0 0-1,-1 0 1,1 0-1,0 1 1,-11-1-159,3-1 119,1 1-1,-1 0 1,0 0-1,0 1 1,0 0-1,0 0 1,1 1-1,-1 0 1,1 1-1,-1-1 1,1 1-1,0 1 1,0-1-1,0 1 1,-7 6-1,12-8-23,-9 7 11,0 0 0,1 0 0,-11 14 0,19-20-23,0-1-1,1 0 1,-1 1-1,0-1 1,1 1-1,0-1 1,-1 1-1,1 0 1,0-1-1,0 1 0,1 0 1,-1 0-1,1 0 1,-1 0-1,1 0 1,0-1-1,0 1 1,0 0-1,0 0 1,1 0-1,-1 0 0,2 4 1,-1-5-2,1 0 0,-1-1 0,1 1 0,-1-1-1,1 1 1,0-1 0,0 1 0,0-1 0,-1 0 0,1 0 0,0 0 0,0 0 0,1 0 0,-1 0-1,0-1 1,0 1 0,0-1 0,0 1 0,1-1 0,3 0 0,5 2-10,24 4-60,58 2-1,-56-6-164,50 8-1,-83-9 184,0 0 1,0 0-1,0 0 0,-1 0 1,1 1-1,0-1 0,0 1 1,4 3-1,-7-4 18,0 0 0,0 0 1,0 0-1,0 1 0,0-1 0,0 0 0,0 0 0,-1 1 0,1-1 1,-1 0-1,1 1 0,-1-1 0,1 1 0,-1-1 0,0 1 1,1-1-1,-1 1 0,0-1 0,0 1 0,0-1 0,0 1 0,-1 2 1,1-3 53,-1 1-1,0-1 1,1 1 0,-1-1 0,0 1 0,0-1 0,0 0 0,0 1 0,0-1 0,0 0 0,0 0 0,0 0 0,-1 0 0,1 0 0,0 0 0,-1 0-1,1 0 1,0 0 0,-1 0 0,1-1 0,-1 1 0,0-1 0,1 1 0,-1-1 0,-1 1 0,-5 1 15,-28 13-314,-77 19 1,98-31-1740,1-1 1,-23 0-1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9.2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1 47 2225</inkml:trace>
  <inkml:trace contextRef="#ctx0" brushRef="#br0" timeOffset="1">1 47 2225,'136'0'2513,"-113"-21"-720,-4 10 656,-9-1-768,-7 9 544,-3 18-2145,0 17 256,3 14-336,0 1-544,1-3-1025,-4-3-1744,0-9-4499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9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3794,'0'0'7358,"22"2"-7241,165 7 193,-187-9-303,1 0 0,-1 0 0,0 1 0,1-1 0,-1 0 0,0 0 0,1 0 0,-1 0 0,0 0 0,1 0 0,-1 1 0,0-1 0,1 0 0,-1 0 0,0 0 0,0 1 0,1-1 0,-1 0 0,0 0 0,0 1 0,1-1 0,-1 0 0,0 1 0,0-1 1,0 0-1,0 1 0,0-1 0,1 0 0,-1 1 0,0-1 0,0 0 0,0 1 0,0-1 0,0 0 0,0 1 0,0-1 0,0 1 0,0-1 0,0 0 0,0 1 0,0-1 0,-1 0 0,1 1 0,0-1 0,0 0 0,0 1 0,0-1 0,0 0 0,-1 1 0,1-1 0,0 0 0,0 0 0,-1 1 1,1-1-1,0 0 0,0 0 0,-1 1 0,1-1 0,0 0-6,-12 14 205,-1-1 1,-21 18 0,-19 21 413,47-47-533,1 1-1,0 0 1,1 0-1,0 1 1,-1-1-1,2 1 1,-1 0-1,1 0 1,0 0-1,1 1 1,0-1-1,0 1 1,0-1-1,1 1 0,0 0 1,0 10-1,1-18-87,1 1 0,-1 0 0,0 0 0,0 0 0,0-1 0,1 1 0,-1 0 0,0 0 0,1-1 0,-1 1 0,0 0 0,1-1 0,-1 1 0,1 0 0,-1-1 0,1 1 0,0-1 0,-1 1 0,1-1 0,-1 1 0,1-1 0,0 1 0,-1-1 0,1 0 0,0 1 0,1-1 0,29 6 3,-19-6-27,0 0 0,1-1 0,13-3 0,-12 1-104,-1-2-1,0 1 1,0-2 0,0 0-1,17-10 1,58-45-706,-73 50 717,-3 3 27,0-1-1,-1-1 1,0 0 0,15-20-1,-23 27 173,0-1 1,-1 0-1,1 1 0,-1-1 0,0 0 0,0 0 0,0-1 0,-1 1 1,1 0-1,-1-1 0,0 1 0,-1 0 0,1-1 0,-1 1 0,0-1 1,0 1-1,0-1 0,0 1 0,-2-8 0,1 12-32,0-1-1,0 1 1,0-1 0,1 1-1,-1-1 1,0 1 0,0-1-1,0 1 1,0 0 0,0-1-1,0 1 1,0 0 0,0 0-1,0 0 1,0 0 0,0 0-1,0 0 1,0 0 0,0 0-1,-1 1 1,-22 2 178,21-1-215,0 1 0,1-1 0,-1 1 0,1-1 0,0 1 0,0 0-1,0-1 1,0 1 0,0 0 0,0 1 0,1-1 0,0 0 0,-1 0 0,1 1 0,0-1 0,1 0 0,-2 7 0,1-5-21,1-1 0,-1 0 0,1 0 0,-1 0 0,1 0-1,1 0 1,-1 1 0,0-1 0,1 0 0,0 0 0,0 0 0,0 0-1,1 0 1,-1 0 0,4 5 0,-1-6-49,0 1 0,0-1 0,1 1-1,-1-1 1,1-1 0,0 1 0,0-1 0,0 1 0,0-1 0,1-1-1,9 3 1,66 8-1637,-11-10-776,4-2-1677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0.3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41 251 9316,'0'0'6942,"-7"23"-6808,-19 72-92,24-86-44,0 1-1,1-1 0,-1 0 1,2 0-1,0 0 0,0 12 1,1-9-14,-1-10 12,0 0 0,0-1 0,1 1 1,-1 0-1,0 0 0,1-1 1,-1 1-1,1 0 0,-1-1 1,1 1-1,0 0 0,0-1 0,0 1 1,0-1-1,0 1 0,0-1 1,0 0-1,0 1 0,1-1 1,-1 0-1,0 0 0,1 0 0,-1 0 1,1 0-1,0 0 0,-1 0 1,1 0-1,2 0 0,3 1-40,0-1-1,0 0 0,0 0 1,1-1-1,11-1 1,-4 1-120,-11 0 133,0 0 0,0 0 1,0-1-1,1 0 1,-1 0-1,0 0 0,0 0 1,0-1-1,0 1 1,-1-1-1,1 0 0,0 0 1,-1 0-1,1-1 0,-1 1 1,4-4-1,-2 0 13,-1 1 0,1-1-1,-1 0 1,0 0 0,-1 0 0,1 0-1,-1-1 1,4-12 0,-2 3 22,-2 0 0,0 0 0,0 0-1,-1 0 1,-2-1 0,1 1 0,-4-30 0,2 44-6,1 0 1,0 0-1,-1-1 1,0 1-1,1 0 1,-1 0-1,0 0 1,0 0-1,0 0 1,-1 0-1,1 0 1,0 0-1,-1 0 1,1 0-1,-1 1 1,0-1-1,1 0 1,-1 1-1,0 0 1,0-1-1,0 1 0,0 0 1,0 0-1,-3-1 1,-3 0-73,1 0 1,-1 1 0,1-1-1,-1 1 1,0 1-1,-9 0 1,16 0 54,-1 0 1,0 0-1,1 0 1,-1 0-1,0 0 1,1 1-1,-1-1 1,0 0-1,1 1 1,-1 0-1,1-1 1,-1 1-1,1 0 1,-1 0-1,1 0 1,0 0-1,-1 0 1,1 0-1,0 0 1,0 0-1,-1 0 1,1 1-1,0-1 1,0 0-1,1 1 1,-2 2-1,0 1-203,0 0 1,1 0-1,0 0 0,0 0 1,1 0-1,-1 1 0,1 6 1,1-11 153,-1-1 0,0 1 0,0 0 0,0 0 0,1-1-1,-1 1 1,0 0 0,0 0 0,1-1 0,-1 1 0,1 0 0,-1-1 0,1 1 0,-1-1 0,1 1 0,-1 0 0,1-1 0,-1 1 0,1-1 0,0 0 0,-1 1 0,1-1 0,0 1 0,0-1 0,-1 0 0,1 0 0,0 1 0,0-1 0,-1 0 0,1 0 0,0 0 0,1 0 0,31 1-1307,-22-2 729,-1 1 364,0-1 1,0 0 0,0-1-1,0 0 1,0 0-1,0-1 1,0-1 0,-1 0-1,0 0 1,1 0-1,10-9 1,-5 3 587,-1-1 0,0-1-1,0-1 1,-1 0 0,17-22 0,-25 29 52,-1-1 0,1 0 0,-1 0 0,0-1 0,-1 1 0,0-1 1,0 0-1,0 0 0,1-11 0,1-44 5313,-6 63-5584,1 0 0,-1 0 1,0 0-1,0 0 0,0 0 0,0 0 1,1 0-1,-1 0 0,0 0 0,0 0 1,0 0-1,0 1 0,1-1 0,-1 0 1,0 1-1,0-1 0,1 0 0,-1 1 0,0 0 1,-4 7-43,2 0 1,-1 0 0,1 0 0,0 0-1,1 1 1,0-1 0,0 1-1,1-1 1,0 15 0,-1-6 33,-4 69 189,6 107 1,2-80-206,-3-55-65,0 21-68,3 1 1,17 105-1,-17-176-39,0 0 0,0-1 0,1 1 0,1 0 0,5 10 0,-9-18 75,1 1 0,0-1 0,0 0-1,0 0 1,0 0 0,0 0 0,0 1 0,0-1-1,0 0 1,0-1 0,0 1 0,1 0-1,-1 0 1,0 0 0,0-1 0,1 1-1,1 0 1,-2-1 5,1 0 0,-1 0 0,1-1-1,-1 1 1,1 0 0,-1 0 0,0-1 0,1 1-1,-1-1 1,0 0 0,1 1 0,-1-1 0,0 0-1,0 0 1,0 1 0,0-1 0,1 0-1,-1 0 1,0 0 0,-1 0 0,3-3 0,6-8-83,-1 0 1,0 0 0,-1-1-1,-1-1 1,0 1 0,5-15 0,0-7-227,9-48 1,-18 74 287,3-13-10,-1 0 0,-1-1 0,0 1 0,-2-1 0,-1 0 0,-3-27 0,3 49 59,0 0 1,-1 0-1,1-1 0,-1 1 1,1 0-1,-1 0 0,0 0 1,1 0-1,-1 0 0,0 0 1,0 0-1,0 0 0,0 0 1,0 0-1,0 0 0,0 0 1,0 1-1,0-1 0,0 0 1,-2 0-1,-1 0 12,0-1-1,1 1 1,-1 1 0,0-1-1,0 1 1,1-1 0,-7 1-1,3 0 6,0 1-1,-1 0 0,1 0 0,0 1 0,-1 0 0,1 0 0,-9 4 0,12-4-112,1 0 0,-1 1 0,0 0 0,0-1 0,1 1 0,-6 6 0,-4 14-4808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1.2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319 24 400,'0'0'11360,"-13"-5"-10778,-46-13-366,55 18-203,0 0 0,0 0 0,0 0 0,0 1 0,0-1 0,0 1 0,0 0 0,0 0 0,0 0 0,1 1 0,-1 0 0,1-1 0,-1 1 0,1 0 0,-1 1 0,1-1 0,0 0 0,0 1 0,0 0 0,0 0 1,1 0-1,-4 5 0,-2 0 12,5-5-27,1-1 0,-1 1-1,1 0 1,-1 0 0,1 0 0,0 0-1,0 0 1,0 1 0,1-1-1,-1 0 1,1 1 0,0-1 0,0 1-1,0 0 1,0-1 0,1 1-1,-1 0 1,1 0 0,0-1-1,1 8 1,-1-9 3,1-1-1,0 0 1,0 0-1,-1 0 1,1 0-1,0 0 0,0 0 1,0 0-1,0 0 1,0 0-1,0 0 1,1-1-1,-1 1 1,0 0-1,0-1 1,0 1-1,1-1 1,-1 1-1,0-1 0,1 0 1,-1 1-1,0-1 1,1 0-1,0 0 1,5 1 6,27 7 10,-25-7-29,0 1 0,0 0 0,0 0 0,0 1 1,0 0-1,0 1 0,-1 0 0,1 0 0,-1 1 0,0 0 0,13 11 0,-20-15-18,0 0 0,0 0-1,0 0 1,0 0 0,0 0-1,0 1 1,0-1-1,-1 0 1,1 1 0,0-1-1,-1 0 1,1 1 0,-1-1-1,1 1 1,-1-1-1,0 1 1,1-1 0,-1 1-1,0-1 1,0 1-1,0 0 1,0-1 0,0 1-1,-1-1 1,1 1 0,0-1-1,-1 1 1,1-1-1,-1 0 1,0 1 0,1-1-1,-1 1 1,0-1-1,0 0 1,0 0 0,0 1-1,0-1 1,0 0 0,0 0-1,0 0 1,-2 1-1,-4 2-52,1 1-1,-1-1 0,0-1 0,-1 1 1,1-1-1,-14 3 0,-5 1-88,-1-1 1,0-2-1,0 0 0,-1-2 0,1-1 0,-45-4 0,72 2 71,-1 1-1,0 0 1,0-1 0,1 1-1,-1-1 1,0 1 0,1-1-1,-1 1 1,1-1 0,-1 1 0,1-1-1,-1 1 1,1-1 0,-1 0-1,1 1 1,-1-1 0,1 0-1,0 0 1,-1 1 0,1-1-1,0 0 1,0 0 0,0 0-1,-1 1 1,1-1 0,0 0-1,0 0 1,0 0 0,0 1-1,0-1 1,1 0 0,-1 0-1,0 0 1,0 1 0,0-1-1,1 0 1,-1 0 0,0 1-1,1-1 1,0-1 0,-1 1-123,14-30-2708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1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207 1 4898,'0'0'6931,"-31"10"-6602,-92 35-111,119-44-211,1 0 0,-1 1-1,1 0 1,0-1-1,-1 1 1,1 0 0,0 1-1,0-1 1,0 0-1,1 1 1,-1 0 0,1 0-1,-1 0 1,-1 3-1,3-3-2,0-1 0,0 1-1,0 0 1,1-1 0,-1 1-1,1 0 1,0-1 0,0 1 0,0 0-1,0-1 1,1 5 0,0 5-1,-2-8-21,1-1 0,0 0 0,0 0 0,1 1 0,-1-1 0,0 0 0,1 0 0,0 1 0,0-1 0,0 0-1,0 0 1,1 0 0,2 4 0,-2-5-20,0 0-1,0 0 0,1-1 1,-1 1-1,1-1 0,-1 0 1,1 1-1,-1-1 0,1 0 1,0 0-1,0-1 1,-1 1-1,1-1 0,0 1 1,0-1-1,3 0 0,6 1-259,-1 0-1,0-1 0,0-1 0,0 0 1,0 0-1,0-1 0,0 0 0,20-8 1,-26 8 343,-1 0 0,0 0 1,0 0-1,0-1 1,0 1-1,-1-1 1,1 0-1,-1 0 1,1-1-1,-1 1 0,0-1 1,-1 1-1,1-1 1,-1 0-1,1 0 1,-1 0-1,0-1 1,0 1-1,-1 0 0,0-1 1,1 1-1,-1-1 1,-1 1-1,1-8 1,0-45 3619,-10 82-3128,7 0-1300,0 1-1,2 0 1,5 49 0,-4-73 517,0 0 0,0 0-1,0 1 1,0-1-1,1 0 1,-1 0-1,0 0 1,1 0-1,-1 0 1,1-1 0,0 1-1,0 0 1,0-1-1,0 1 1,0-1-1,0 0 1,0 0-1,0 0 1,0 0 0,1 0-1,-1 0 1,0 0-1,1-1 1,-1 1-1,0-1 1,1 0-1,-1 0 1,1 0 0,-1 0-1,1 0 1,2 0-1,23 0-2629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2.4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10 109 224,'0'0'10629,"2"-23"-9757,-2 21-867,7-72 719,-7 65-491,-1 11-41,-7 51-57,2 16-942,2 76 0,4-138 487,0-6-566,0-3 195,0-16 819,1-1 1,0 1-1,1 0 0,1 0 1,1 0-1,0 1 0,1-1 0,1 1 1,1 0-1,16-29 0,-21 43-84,1-1 0,0 1-1,0 0 1,0 0 0,0 0-1,0 1 1,1-1 0,-1 1-1,1-1 1,-1 1 0,1 0-1,5-1 1,-7 2-23,0 0 0,0 0-1,0 1 1,0-1 0,0 1 0,0 0 0,0 0 0,0-1 0,1 1 0,-1 1-1,0-1 1,0 0 0,0 0 0,0 1 0,0-1 0,0 1 0,0 0 0,0 0-1,0 0 1,0 0 0,0 0 0,0 0 0,0 0 0,-1 0 0,1 1 0,2 2 0,5 7 55,-2 1 0,1 0 0,-1 0 0,-1 1 0,7 18 0,-6-13-414,0-2 0,14 22 0,-20-37 301,-1-1 0,1 1 1,0-1-1,0 0 0,0 1 0,0-1 0,-1 0 1,1 0-1,0 0 0,0 0 0,0 1 1,0-1-1,0 0 0,-1-1 0,1 1 0,0 0 1,0 0-1,0 0 0,0 0 0,0-1 1,-1 1-1,1 0 0,0-1 0,0 1 0,0-1 1,-1 1-1,2-2 0,12-40 43,-13 33 48,1 1 1,1 0-1,0 0 1,0 1-1,0-1 1,8-12-1,-11 19-46,1 0 0,-1 1 0,0-1 0,0 1 0,1-1 0,-1 1 0,1-1 0,-1 1 0,0-1 0,1 1 0,-1-1 0,1 1 0,-1 0 0,1-1 0,-1 1 0,1 0 0,-1-1 0,1 1 0,-1 0 0,1 0 0,0-1 0,-1 1 0,1 0 0,-1 0 0,1 0 0,0 0 0,-1 0 0,1 0 0,-1 0 0,1 0 0,0 0 0,-1 0 0,1 0 0,0 0 0,-1 0 0,1 1 0,-1-1 0,1 0 0,-1 0 0,1 1 0,-1-1 0,1 0 0,-1 1 0,1-1 0,-1 0 0,1 1 0,-1-1 0,1 1 0,-1-1 0,1 2-1,15 31 115,-11-22-40,-1-1-90,1-1 0,1 0 0,-1-1 0,1 1 0,1-1 0,12 12 0,-15-16-91,0-1 1,0 1-1,1-1 0,0 0 0,-1 0 1,1-1-1,0 1 0,1-1 1,-1 0-1,0-1 0,0 1 0,1-1 1,-1 0-1,8 0 0,-3 0 10,0-1-1,0 0 0,0 0 0,0-1 1,18-5-1,-24 5 137,0-1 0,1 0 1,-1 0-1,0 0 0,0-1 0,0 1 0,-1-1 0,1 0 0,-1 0 0,1 0 1,-1 0-1,0-1 0,0 1 0,-1-1 0,4-5 0,-2 3 295,0-1 0,0 0 0,0 0-1,-1 0 1,0 0 0,-1 0-1,0-1 1,0 1 0,0-1 0,0-10-1,-2 17 257,0 25-265,0 46-482,0 161 398,0-78-4780,0-150 3499,0-24-820,-12-134 576,-2-8 4468,14 146-2959,0 1-6,0 0 1,0 0 0,2 0-1,0 1 1,5-18 0,-6 29-198,1-1 1,0 0-1,0 1 1,0 0-1,1 0 1,-1-1-1,1 1 1,0 1-1,0-1 1,1 0-1,-1 1 1,1 0-1,-1-1 1,1 2-1,0-1 1,0 0-1,1 1 1,-1-1-1,0 1 1,1 1 0,5-3-1,1 1-16,-1 0 0,1 1-1,0 0 1,0 1 0,0 0 0,0 1 0,-1 0 0,1 1-1,17 3 1,-24-4-10,0 1 0,0 0-1,0 0 1,0 0-1,-1 1 1,1 0 0,0-1-1,-1 1 1,1 0 0,-1 1-1,1-1 1,-1 1 0,0-1-1,0 1 1,0 0-1,-1 0 1,1 0 0,0 1-1,-1-1 1,0 1 0,0-1-1,0 1 1,-1 0 0,1-1-1,-1 1 1,0 0-1,2 6 1,-2-4-5,-1 0 0,1 0 0,-1 0-1,0-1 1,0 1 0,-1 0 0,0 0 0,0 0-1,0 0 1,0-1 0,-1 1 0,0-1 0,-1 1-1,1-1 1,-4 6 0,1-4-7,-1 0 0,0-1-1,0 1 1,-1-1 0,1-1 0,-1 1-1,0-1 1,-1 0 0,-9 4 0,10-4-288,-1-1-1,0 0 1,0 0 0,0-1 0,0 0 0,-1 0 0,1-1 0,-1 0 0,-10 1-1,12-4-2981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206 103 8468,'0'0'3700,"-30"28"-3310,-91 88-155,113-108-211,1-1 0,0 1 1,1 0-1,0 0 1,-8 14-1,13-18-22,0-1-1,0 0 0,0 0 0,0 1 0,1-1 0,-1 1 1,1-1-1,0 1 0,0 5 0,1 1-23,3-8-128,4-3 111,0 0 0,0 0 0,0-1 0,-1 0 0,1 0 0,-1-1 0,1 0 0,-1 0 0,0-1 0,0 0-1,0 0 1,0-1 0,6-5 0,13-13-415,41-45-1,-45 44 273,5-3 135,-16 16 127,1 0 0,-2-1 0,0-1-1,10-14 1,-34 80 1550,8-35-1610,1 0-1,1 1 1,0 0-1,2 0 1,0 0-1,2 25 0,0-43-61,0 1-1,0 0 0,1 0 0,-1-1 0,1 1 0,-1 0 0,1-1 1,0 1-1,0 0 0,0-1 0,0 1 0,0-1 0,0 1 1,0-1-1,0 0 0,1 0 0,-1 1 0,0-1 0,1 0 0,-1 0 1,1 0-1,-1 0 0,1-1 0,0 1 0,-1 0 0,1-1 1,0 1-1,-1-1 0,1 1 0,0-1 0,0 0 0,0 0 0,2 0 1,2 1-130,0-1 0,0 0 0,0 0 0,0 0 1,0-1-1,0 0 0,0 0 0,0-1 0,6-2 1,-5 0 34,0 0 1,0 0 0,-1-1-1,1 0 1,-1-1 0,0 1-1,-1-1 1,1 0 0,-1-1-1,-1 1 1,6-11 0,1 0 108,-2-1 1,0 0 0,9-30 0,-13 26 645,0 0 0,-2 0 0,0-1 0,-2 1 0,-1-26 0,0 47-231,-1 19-131,-17 197-173,18-123-1233,0-90 360,1-3 738,1 1 0,-1-1 0,1 0 0,-1 1 0,0-1-1,1 0 1,-1 0 0,0 0 0,1 0 0,-1 0 0,0 0 0,0 0 0,0 0-1,0 0 1,0 0 0,0-1 0,0 1 0,1-3 0,17-35 219,-11 23-189,-4 9 94,0 0 1,0 1 0,0 0-1,1-1 1,0 2-1,0-1 1,0 1 0,13-10-1,-13 12-24,0 0 0,1 0 0,-1 1 0,1 0 0,0 0 0,0 0 0,-1 1 0,1 0 0,0 0 0,0 0 0,12 1 0,-4 0 44,0 1-1,0 0 0,25 5 1,-34-5-79,-1 0 1,0 1-1,0-1 1,0 1-1,1 0 1,-2 0-1,1 0 1,0 1-1,0-1 1,-1 1-1,1 0 1,-1 0 0,0 0-1,0 1 1,5 6-1,-7-9-39,0 0 0,0 0-1,-1 0 1,1 0 0,0 0 0,-1 0 0,1 0-1,-1 0 1,1 0 0,-1 0 0,0 0-1,1 0 1,-1 0 0,0 0 0,0 0 0,0 0-1,0 1 1,0-1 0,0 0 0,0 0-1,0 0 1,0 0 0,-1 0 0,1 0 0,0 1-1,-1-1 1,1 0 0,0 0 0,-1 0-1,0 0 1,1 0 0,-1 0 0,0-1-1,1 1 1,-1 0 0,0 0 0,0 0 0,0 0-1,1-1 1,-1 1 0,-2 1 0,-4 0-19,1 0 1,-1 0-1,1 0 1,-1 0 0,-12 0-1,10-1-70,-110 7-1861,41-7-2404,75-1 4114,-13 0-2004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2.7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11077,'0'0'3218,"0"202"-3218,0-138-305,6-6-703,4 0-961,0-23-1873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3.1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0 389 6307,'0'0'4634,"20"0"-4586,65-2-53,-81 2-17,1 0 1,-1-1-1,0 1 1,1-1-1,-1 0 1,0 0-1,0 0 1,0-1 0,0 1-1,0-1 1,0 0-1,0 0 1,-1-1-1,1 1 1,-1-1-1,1 0 1,-1 0-1,0 0 1,0 0-1,-1 0 1,1-1 0,0 1-1,3-8 1,-4 5 31,1-1 0,-1 0 0,0 0 1,-1 0-1,0-1 0,0 1 0,0 0 1,-1 0-1,0-1 0,0 1 0,-2-10 1,1 15 64,0 0 1,0 0-1,0-1 1,-1 1 0,1 0-1,0 0 1,-1 0 0,1 0-1,-1 1 1,0-1 0,0 0-1,0 1 1,0-1 0,0 1-1,0-1 1,0 1 0,0 0-1,0 0 1,-1 0 0,1 0-1,0 1 1,-1-1 0,1 0-1,0 1 1,-5-1 0,0 0 64,0 0 1,1 1 0,-1 0 0,1 0 0,-1 0-1,1 0 1,-1 1 0,0 0 0,-6 3-1,9-3-99,1 1-1,0 0 0,-1 0 0,1 0 0,0 0 0,0 1 1,0-1-1,0 1 0,1 0 0,-1 0 0,1 0 1,0 0-1,0 0 0,0 0 0,0 1 0,0-1 0,-2 7 1,1-1-18,1 0 0,0 0 0,0 0 0,0 0 1,1 1-1,1 11 0,0-19-42,0 1 0,0 0 0,0-1 0,1 1 0,-1 0 0,1-1 0,0 1 0,-1-1 0,1 1 0,1-1 0,-1 1 0,0-1 0,0 0 0,1 1 0,-1-1 0,1 0 0,0 0 0,2 2 0,0-1-72,0 0-1,0-1 1,0 0 0,0 1 0,0-1-1,0-1 1,0 1 0,1-1-1,8 2 1,7 0-1241,0-2 0,0 0 0,39-4 0,-51 3 600,51-8-5890</inkml:trace>
  <inkml:trace contextRef="#ctx0" brushRef="#br0" timeOffset="1">593 1 9396,'0'0'5694,"-1"5"-5401,-34 143 909,-20 67-475,-1-65-455,31-88-489,2 1 0,-25 118 0,45-144-1226,5-25-1449,6-10-1830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3.5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2721,'0'0'0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3.8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3201,'69'114'2716,"-48"-71"-476,-21-21-1304,-2-3-529,2 35 63,-4 109 217,2-146-752,-1 1 1,-1 0-1,0-1 1,-2 0-1,0 0 1,0 0-1,-10 16 1,-2-9-510,9-22 338,6-18 16,2-59-396,5-130 1250,-2 183-333,1 0-1,1 0 1,1 0 0,1 0 0,1 1 0,19-41-1,-24 57-228,1 0-1,0 1 0,0-1 1,0 1-1,1 0 0,-1-1 0,1 2 1,0-1-1,1 0 0,-1 1 0,0 0 1,1 0-1,0 0 0,6-3 0,-2 3-9,1 0 0,0 1 0,-1 0 0,1 0-1,0 1 1,0 1 0,10 0 0,-16 0-49,-1 1-1,1 0 1,-1 0 0,1 0 0,0 0 0,-1 0-1,0 1 1,1 0 0,-1-1 0,0 1-1,0 0 1,0 1 0,0-1 0,0 1-1,0-1 1,-1 1 0,0 0 0,1 0 0,-1 0-1,0 0 1,0 0 0,0 0 0,-1 1-1,1-1 1,-1 1 0,0-1 0,0 1 0,0-1-1,0 6 1,1-4-8,-1 0 1,0 0-1,-1 0 0,1 0 0,-1 0 1,0 0-1,0 0 0,-1 0 0,1 0 1,-1 0-1,0 0 0,0 0 0,-1 0 1,0 0-1,0 0 0,0-1 0,0 1 1,-1-1-1,1 0 0,-1 1 1,-5 4-1,-6 2-178,0-1 0,0-1 0,-1 0 0,0-2 0,-21 9 0,28-15-630,18-15-8780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4.1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36 2225,'0'0'10154,"0"5"-9791,-9 94 146,9-97-509,0-1 0,0 0-1,0 0 1,0 0 0,0 1-1,1-1 1,-1 0-1,1 0 1,-1 0 0,1 0-1,-1 0 1,1 1 0,-1-1-1,1 0 1,0-1-1,0 1 1,-1 0 0,1 0-1,0 0 1,0 0 0,0-1-1,0 1 1,2 1-1,0-1 4,0 1 0,1-1 0,-1 0 0,1 0 0,0 0 0,-1 0-1,8 0 1,2 0-90,0-1 1,0-1-1,24-3 0,-30 2 40,1 0 0,-1-1 0,0 0 0,0 0-1,0 0 1,0-1 0,0 0 0,-1 0 0,0-1 0,0 0 0,6-6 0,-8 7 35,0 0 1,0 0-1,0 0 1,-1-1-1,0 0 1,0 1-1,0-1 0,-1 0 1,1 0-1,-1-1 1,0 1-1,-1 0 1,1-1-1,-1 1 1,1-11-1,-2 15 12,0-1 0,-1 1 0,1 0 0,0 0-1,0-1 1,-1 1 0,1 0 0,0-1 0,-1 1 0,1 0-1,-1 0 1,0 0 0,1 0 0,-1 0 0,0 0 0,0 0 0,1 0-1,-1 0 1,0 0 0,0 0 0,0 0 0,0 0 0,0 1-1,-1-1 1,1 0 0,0 1 0,0-1 0,0 1 0,-1-1-1,1 1 1,-2-1 0,-4 0-16,-1 0 0,1 0 0,-1 1 1,-10 1-1,5-1-17,7 0-44,1 0 0,0 1 0,0-1 0,0 1 0,0 0 0,0 0 0,0 1 1,0 0-1,0 0 0,1 0 0,-1 0 0,-6 5 0,9-5-165,-1 0-1,1 0 1,-1 1 0,1-1 0,0 0-1,0 1 1,0 0 0,0-1-1,1 1 1,-1 0 0,1 0-1,0 0 1,0 0 0,0 0 0,0 0-1,0 1 1,0-1 0,1 0-1,0 0 1,0 4 0,0 9-3432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4.5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72 1681,'0'0'12245,"16"41"-12069,-16 17 17,0 9-177,0 6-16,6 6 0,7-12-625,-3-9-831,0-8-1458,-7-24-2064</inkml:trace>
  <inkml:trace contextRef="#ctx0" brushRef="#br0" timeOffset="1">59 194 6227,'0'0'2185,"6"-28"-598,23-87-728,-29 112-848,1 1 0,-1 0 0,1-1 0,0 1-1,0 0 1,0 0 0,0-1 0,0 1 0,0 0 0,1 0-1,-1 0 1,1 0 0,0 1 0,-1-1 0,1 0 0,0 1-1,0-1 1,0 1 0,0 0 0,0-1 0,0 1-1,1 0 1,-1 0 0,0 1 0,0-1 0,1 0 0,-1 1-1,1-1 1,-1 1 0,0 0 0,5 0 0,2-1 10,4 0 17,-1 0-1,1 0 0,-1 2 1,1-1-1,0 2 0,-1-1 0,0 2 1,17 4-1,-26-5-39,0-1-1,0 0 1,0 1-1,0-1 1,0 1-1,0 0 1,0 0 0,-1 0-1,1 0 1,-1 1-1,1-1 1,-1 1-1,0-1 1,0 1 0,0 0-1,0 0 1,-1 0-1,1 0 1,-1 0-1,0 0 1,0 0 0,0 0-1,0 1 1,0-1-1,-1 0 1,1 1-1,-1-1 1,0 0 0,0 1-1,0-1 1,-1 1-1,1-1 1,-1 0-1,0 1 1,-2 5 0,1-5-12,0 1 1,0-1 0,0 1 0,-1-1 0,1 0-1,-1 0 1,-1 0 0,1 0 0,0-1 0,-1 1 0,0-1-1,1 0 1,-1 0 0,0 0 0,-6 2 0,-10 6-159,-41 16 0,49-23 94,-4 3-186,10-4-266,-1 0-1,1 0 1,-1-1-1,1 0 1,-1 0-1,-12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4.9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22 289 7924,'0'0'5279,"-3"20"-5233,-12 62-60,14-80-14,0 0 0,1 1 0,-1-1 0,1 0-1,0 0 1,0 0 0,0 0 0,0 0-1,0 1 1,0-1 0,1 0 0,-1 0 0,1 0-1,-1 0 1,2 3 0,-1-5 5,-1 1-1,1-1 1,0 0 0,-1 1 0,1-1-1,0 0 1,0 1 0,-1-1 0,1 0-1,0 0 1,0 0 0,0 0 0,-1 0-1,1 1 1,0-2 0,0 1 0,0 0-1,-1 0 1,1 0 0,0 0 0,1-1-1,8 0 48,-3 0-104,-1 0 0,1 0 0,0-1-1,-1 0 1,1 0 0,-1-1 0,0 0 0,1 0-1,-1 0 1,-1-1 0,1 0 0,8-7 0,10-10-126,29-31 0,-53 51 206,55-67 491,-55 68-472,0 0-1,0 0 1,0 0 0,1 0-1,-1 0 1,0 0-1,0 0 1,0 0-1,0 0 1,0 0 0,0-1-1,0 1 1,0 0-1,0 0 1,0 0 0,1 0-1,-1 0 1,0 0-1,0 0 1,0 0 0,0 0-1,0 0 1,0 0-1,0 0 1,0 0-1,1 0 1,-1 0 0,0 0-1,0 0 1,0 0-1,0 0 1,0 0 0,0 0-1,0 0 1,0 0-1,0 0 1,1 1 0,-1-1-1,0 0 1,0 0-1,0 0 1,0 0-1,0 0 1,0 0 0,0 0-1,0 0 1,0 0-1,0 0 1,0 0 0,0 0-1,0 1 1,0-1-1,1 0 1,-1 0 0,0 0-1,0 0 1,0 0-1,2 12 342,-2 17-359,0-24 105,0 12-99,-1-3 18,1 0-1,1 0 1,0 0-1,6 24 1,-6-35-46,-1 0 1,1 0 0,1-1 0,-1 1-1,0 0 1,1 0 0,-1-1-1,1 1 1,0 0 0,0-1 0,0 0-1,0 1 1,0-1 0,1 0 0,-1 0-1,0 0 1,1-1 0,0 1 0,-1-1-1,1 1 1,0-1 0,0 0 0,0 0-1,0 0 1,0 0 0,0-1 0,4 1-1,-1 0-67,-1-1-1,1 1 0,0-2 0,0 1 0,-1 0 0,1-1 1,0 0-1,-1-1 0,1 1 0,-1-1 0,1 0 1,-1 0-1,9-6 0,-7 3 27,0 0 1,-1-1-1,0 0 0,1 0 1,-2 0-1,1-1 0,-1 0 1,7-11-1,-6 6-9,0 0 0,-1 0 0,0 0 0,-1-1 0,0 0 0,-1 0 0,0 0-1,1-20 1,-2-15 199,-3-48 0,0 32 216,1 29-861,0 112-2981,0-25-1488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5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181 482 9156,'0'0'3965,"-27"-2"-3904,-7 0-57,-44 2 0,76 0-5,0 0 1,0 0-1,1 1 0,-1-1 1,0 0-1,1 1 0,-1 0 0,0-1 1,1 1-1,-1 0 0,1 0 1,-1 0-1,1 0 0,-1 0 1,1 0-1,0 0 0,-1 1 0,1-1 1,0 0-1,0 1 0,0-1 1,0 1-1,0-1 0,0 1 1,1-1-1,-1 1 0,0 2 0,0 1-5,0 1-1,0-1 1,1 1-1,0-1 1,0 1-1,1 7 0,0-1-12,-2-8 9,1 0 0,0 0 1,1 0-1,-1 0 0,0 0 1,1 0-1,0 0 1,0 0-1,2 4 0,-2-6-1,0-1 0,1 1 1,-1-1-1,1 0 0,-1 1 0,1-1 0,-1 0 0,1 0 0,0 0 0,0 0 0,-1-1 0,1 1 1,0 0-1,0-1 0,0 1 0,0-1 0,0 0 0,-1 1 0,1-1 0,0 0 0,3-1 1,-1 2-44,51-2-391,-52 1 443,0-1 1,0 0-1,1 1 0,-1-1 0,0-1 0,0 1 0,0 0 1,0-1-1,0 1 0,-1-1 0,1 0 0,0 0 1,-1 0-1,3-3 0,7-9 112,0 0 0,-1 0 0,10-18 0,-21 31 61,0 13-94,0-4-86,0 5 14,0 1-1,1-1 1,5 27 0,-5-38-72,-1 1 1,1-1 0,-1 1-1,1-1 1,0 1 0,0-1 0,0 0-1,1 1 1,-1-1 0,0 0-1,1 0 1,-1 0 0,1 0 0,0 0-1,0 0 1,0-1 0,0 1-1,0 0 1,0-1 0,0 0 0,0 1-1,1-1 1,-1 0 0,1 0 0,-1 0-1,0-1 1,1 1 0,4 0-1,-2 0-156,1-1-1,-1 1 1,1-1-1,-1-1 1,1 1-1,-1-1 1,0 1-1,1-2 1,-1 1-1,0-1 1,1 1-1,-1-1 1,0-1-1,0 1 1,-1-1-1,1 0 1,0 0-1,-1 0 1,0-1-1,0 1 1,5-6-1,1-2-106,-1-1-1,0 1 0,0-1 1,-1-1-1,-1 1 1,-1-1-1,1-1 0,7-24 1,-9 14 532,0 0 0,-1 1 1,-2-1-1,0-40 1,-2 59-120,1-24 755,-1-1 1,-2 1 0,-1-1 0,-12-50 0,10 63-420,0-1 285,0 0 0,-2 0-1,0 1 1,-14-26-1,21 42-637,0 1 0,0-1-1,-1 1 1,1-1 0,0 1-1,0 0 1,0-1 0,0 1 0,0-1-1,-1 1 1,1 0 0,0-1-1,0 1 1,-1 0 0,1-1-1,0 1 1,-1 0 0,1-1 0,0 1-1,-1 0 1,1 0 0,-1 0-1,1-1 1,0 1 0,-1 0-1,1 0 1,-1 0 0,1 0-1,0-1 1,-1 1 0,1 0 0,-1 0-1,1 0 1,-1 0 0,1 0-1,0 0 1,-1 0 0,1 1-1,-1-1 1,-4 19 620,2 50-558,3 0 1,3 0 0,3-1-1,20 91 1,-19-127-148,18 67 85,-22-90-115,0 0 1,1 0-1,0 0 1,1-1-1,-1 0 0,2 0 1,11 15-1,-15-21-62,0-1-1,-1 1 1,1-1-1,0 1 1,0-1-1,0 1 1,0-1-1,0 0 0,1 0 1,-1 0-1,0 0 1,1-1-1,-1 1 1,0 0-1,1-1 1,-1 0-1,1 0 1,-1 1-1,0-1 0,1-1 1,-1 1-1,1 0 1,-1-1-1,0 1 1,1-1-1,-1 1 1,4-3-1,-1 1-147,0-1 0,-1 0 0,0 0 0,0 0 0,1 0 0,-2 0 0,1-1-1,0 0 1,-1 0 0,0 0 0,4-5 0,7-15-568,-1-2-1,12-29 1,-13 21 1992,11-43 0,-15 59 850,-2 18-830,-1 12-829,1 14 99,-4-9-361,2 0-1,0 0 1,1 0-1,1-1 1,14 28-1,-18-40-94,0-1 0,0 1-1,1-1 1,0 0 0,-1 0-1,1 0 1,0 0 0,1-1 0,-1 1-1,0-1 1,1 0 0,-1 0 0,1 0-1,0 0 1,-1-1 0,1 1 0,0-1-1,0 0 1,0 0 0,0 0-1,0-1 1,0 0 0,1 1 0,-1-1-1,0-1 1,0 1 0,0-1 0,0 1-1,0-1 1,7-3 0,0 0-11,0-2 0,-1 1 0,1-2 0,-1 1 0,0-1 0,-1-1 0,1 0 0,-2 0 0,11-12 0,26-22-26,-34 34 44,19-16 31,-29 23-35,1-1 0,-1 1 0,0 0 0,0-1 0,1 1 0,-1-1 0,0 1 0,0-1 0,-1 1 0,1-1 0,0 0 0,0 0 0,-1 1 0,1-1 0,-1-2 0,-2 2-34,-1 1 1,0 0-1,0 0 0,-1 0 0,1 0 1,0 0-1,0 1 0,0-1 0,0 1 0,-1 0 1,-3 0-1,2 0 0,-138-3-539,143 3 515,-1 0 0,1 0 0,0 0 1,0 0-1,-1 0 0,1-1 0,0 1 1,-1 0-1,1 0 0,0 0 0,0 0 1,-1 1-1,1-1 0,0 0 0,0 0 1,-1 0-1,1 0 0,0 0 0,0 0 1,-1 0-1,1 0 0,0 0 0,0 1 0,0-1 1,-1 0-1,1 0 0,0 0 0,0 1 1,0-1-1,-1 0 0,1 0 0,0 0 1,0 1-1,0-1 0,0 0 0,0 0 1,0 1-1,0-1 0,-1 0 0,1 0 1,0 1-1,0-1 0,0 0 0,0 0 1,0 1-1,0-1 0,0 0 0,0 0 1,0 1-1,1-1 0,-1 1 0,0 0-315,0 10-3004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6.2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 11557,'0'0'3178,"1"18"-2807,11 146-126,-12-159-245,1 3-2,-1 0-1,2-1 1,-1 1-1,4 11 1,-4-18-13,-1 0 0,0-1 1,0 1-1,1 0 0,-1 0 0,1 0 1,-1 0-1,1-1 0,-1 1 0,1 0 1,-1 0-1,1-1 0,-1 1 1,1-1-1,0 1 0,0 0 0,-1-1 1,1 1-1,0-1 0,0 1 1,-1-1-1,1 0 0,0 1 0,0-1 1,0 0-1,0 0 0,0 1 1,0-1-1,0 0 0,-1 0 0,1 0 1,0 0-1,0 0 0,0 0 0,0-1 1,0 1-1,0 0 0,0 0 1,0-1-1,-1 1 0,1 0 0,0-1 1,0 1-1,0-1 0,-1 1 1,1-1-1,0 1 0,1-2 0,3-4 21,1-1-1,-1 0 0,0 0 0,0 0 0,-1 0 0,0-1 1,0 0-1,-1 0 0,5-16 0,4-7 5,-11 28-10,5-13 23,1 1 0,1 0 0,0 0 0,0 0 0,2 1 0,0 0 0,13-13 0,-23 26-17,1 0 0,0 0 0,0 0 1,0 0-1,0 0 0,1 0 0,-1 0 1,0 0-1,0 1 0,0-1 0,1 1 0,-1-1 1,0 1-1,1-1 0,-1 1 0,0 0 1,1-1-1,-1 1 0,1 0 0,-1 0 0,0 0 1,1 0-1,1 0 0,-2 1-4,0 0 1,0 0-1,0 0 0,0 0 0,0 0 1,0 0-1,0 0 0,0 0 0,0 0 1,0 0-1,-1 0 0,1 1 0,0-1 1,-1 0-1,1 1 0,-1-1 1,0 0-1,1 3 0,1 9-39,0 0 1,-1 0-1,0 23 0,-2-28-11,2 16-549,-1 36-1156,0-58 1408,0 1 0,-1 0 0,1 0 0,-1-1 0,1 1 0,-1 0 0,0-1 0,0 1 0,0-1 0,-1 1 0,1-1 0,-1 0 0,1 1 0,-1-1 1,0 0-1,-3 3 0,-13 3-6189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6.6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309 7 13078,'0'0'560,"100"-6"-10900</inkml:trace>
  <inkml:trace contextRef="#ctx0" brushRef="#br0" timeOffset="1">1 161 11333,'0'0'1169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 3362,'0'0'9188,"-13"-11"-8836,13 75 352,0 9-368,0 8-47,0-5-257,4-6-32,12-14-209,3-13-879,7-19-801,3-21-1921,4-3-2048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7.1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1 9076,'0'0'1113,"-14"6"-873,-49 24-128,60-28-91,-1 0 1,1 1-1,-1 0 1,1 0-1,0 0 1,0 0-1,0 0 1,1 1-1,-1-1 1,1 1-1,0 0 1,0 0-1,0 0 1,0 0-1,1 0 1,0 0 0,-1 0-1,2 0 1,-1 0-1,0 1 1,1-1-1,0 0 1,0 1-1,0-1 1,1 6-1,-1-9-9,0 1 2,1 0 0,0-1 1,-1 1-1,1 0 0,0-1 1,0 1-1,0-1 0,0 1 1,0-1-1,0 1 0,1-1 1,-1 0-1,0 1 0,1-1 1,-1 0-1,1 0 0,-1 0 1,1 0-1,-1 0 0,1-1 1,0 1-1,0 0 0,-1-1 1,4 1-1,53 14 153,-47-13-116,-5-1-44,0 0 0,0 1 0,-1 0 0,1 0 0,-1 1 0,1-1 0,7 6 1,-12-7-10,1 0 1,-1 0 0,0 0 0,0 0 0,0 0-1,0 1 1,0-1 0,0 0 0,0 1 0,0-1-1,-1 0 1,1 1 0,0-1 0,-1 1 0,0-1-1,1 1 1,-1-1 0,0 1 0,1 0 0,-1-1-1,0 1 1,0-1 0,0 1 0,-1-1 0,1 1-1,0 0 1,0-1 0,-1 1 0,1-1 0,-1 1-1,0-1 1,1 0 0,-1 1 0,0-1 0,-1 3-1,-1 0-13,0-1-1,0 1 1,0-1-1,-1 1 1,1-1-1,-1 0 1,0 0-1,0-1 1,0 1 0,-7 2-1,-49 20-482,41-18 278,-48 14-1072,18-15-3472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8.2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1 136 8452,'0'0'5362,"0"37"-4708,2 121-478,-1 193-963,-1-346 596,4 39-1769,-4-43 1806,0 0 0,0 0 0,0 0 0,0 0 0,1 0 0,-1 0 0,0 0-1,1-1 1,-1 1 0,1 0 0,-1 0 0,1 0 0,0-1 0,-1 1 0,1 0 0,-1 0-1,1-1 1,0 1 0,0-1 0,-1 1 0,1-1 0,0 1 0,0-1 0,0 1 0,0-1-1,0 0 1,0 1 0,-1-1 0,1 0 0,0 0 0,0 0 0,0 1 0,0-1 0,0 0-1,0-1 1,0 1 0,0 0 0,2 0 0,-2-1 22,0 0 0,1 0 0,-1 0 0,0 0 1,0 0-1,0 0 0,0 0 0,0 0 0,0-1 0,0 1 0,0 0 0,0-1 0,0 1 1,-1-1-1,1 1 0,-1-1 0,1 1 0,-1-1 0,0 1 0,1-1 0,-1 1 1,0-1-1,0-2 0,1-4-379,12-78-653,-6-47 5354,0-2-416,-5 107-3331,-1 4 115,2 2 1,0-1-1,1 0 1,11-32-1,-13 50-506,0 0 0,0 0 0,1-1 0,0 2-1,0-1 1,0 0 0,0 0 0,1 1 0,0 0 0,-1 0-1,2 0 1,-1 0 0,0 0 0,1 1 0,0 0 0,0 0 0,0 0-1,0 1 1,0 0 0,0 0 0,1 0 0,-1 0 0,8 0-1,-6 0-55,0 1-1,0 1 0,-1-1 1,1 1-1,0 0 0,7 2 1,-12-2-4,0 0 1,-1 1-1,1-1 1,0 1 0,-1-1-1,1 1 1,-1 0-1,1-1 1,-1 1-1,1 0 1,-1 0 0,0 0-1,1 0 1,-1 0-1,0 1 1,0-1-1,0 0 1,1 0 0,-2 1-1,1-1 1,0 1-1,0-1 1,0 1-1,-1-1 1,1 1 0,0 0-1,-1-1 1,1 3-1,0 0-26,-1 1-1,1-1 0,-1 1 1,0-1-1,0 1 1,0-1-1,-1 1 0,1-1 1,-1 1-1,0-1 0,0 1 1,-1-1-1,1 0 1,-1 0-1,0 1 0,0-1 1,-1 0-1,1-1 0,-5 6 1,-1-1 15,-1 0-1,0-1 1,-1 0 0,1 0 0,-1-1-1,-14 6 1,-9 3 59,27-12-10,-1-1 1,0 1 0,1 0 0,-1 0 0,1 1 0,0 0 0,0 0 0,0 0-1,1 1 1,-9 9 0,13-13-49,0 1 61,8 0-383,15-2-266,0-1-1,0 0 0,-1-2 1,1 0-1,-1-2 1,1 0-1,29-12 0,-22 5 51,0-2-1,-2 0 0,0-2 1,0-1-1,24-20 0,-49 35 842,0 1-1,0-1 1,0 0 0,0 0-1,-1 0 1,1 0-1,-1 0 1,1 0-1,-1 0 1,0 0 0,1-1-1,-1 1 1,-1 0-1,1-1 1,0 1-1,0-1 1,-1 1 0,0-1-1,1 1 1,-1-5-1,0 7-181,0-1 1,0 1-1,0-1 0,0 1 0,-1 0 0,1-1 0,0 1 0,0-1 1,0 1-1,-1 0 0,1-1 0,0 1 0,0-1 0,-1 1 1,1 0-1,0-1 0,0 1 0,-1 0 0,1 0 0,0-1 0,-1 1 1,1 0-1,-1 0 0,1 0 0,0-1 0,-1 1 0,1 0 0,-1 0 1,1 0-1,-1 0 0,1 0 0,-1 0 0,-17-1 608,12 1-400,2 0-266,-1 1-1,0-1 1,0 1-1,0 0 1,0 0-1,1 1 1,-1-1-1,0 1 1,1 0-1,0 0 1,-1 1-1,1-1 1,0 1-1,0 0 1,0 0-1,1 0 1,-1 1-1,1-1 1,0 1-1,-1 0 1,2 0-1,-1 0 1,0 0-1,1 0 1,0 1-1,0-1 1,0 1-1,1-1 1,-1 1-1,0 8 1,0-2-56,0 0 1,1 0 0,1 21 0,0-21-59,0-10 54,0 0 0,0 0-1,1-1 1,-1 1 0,0 0 0,1-1-1,-1 1 1,0 0 0,1-1-1,-1 1 1,1-1 0,-1 1 0,1-1-1,0 1 1,-1-1 0,1 1-1,-1-1 1,1 1 0,0-1 0,-1 0-1,1 1 1,0-1 0,-1 0-1,1 0 1,0 0 0,0 1 0,-1-1-1,1 0 1,0 0 0,-1 0-1,2 0 1,30 0-328,-24 0 244,1-1 71,-1 0 0,0 0-1,0-1 1,0 0 0,0 0 0,0-1-1,0 0 1,0 0 0,-1-1-1,0 0 1,1-1 0,-1 1 0,-1-1-1,9-8 1,-8 6 55,0 1-1,0-1 1,-1-1 0,0 1-1,-1-1 1,1 0 0,-1 0-1,-1-1 1,0 1 0,0-1-1,-1 0 1,4-12 0,-8 32 1147,-1 21-1800,4 62 0,-1-92 504,-1 0 0,1 0 0,0-1-1,0 1 1,0 0 0,0-1-1,1 1 1,-1 0 0,0-1 0,1 1-1,-1-1 1,1 0 0,-1 1 0,1-1-1,0 0 1,-1 0 0,1 0-1,0 0 1,0-1 0,0 1 0,0 0-1,0-1 1,0 1 0,0-1 0,0 0-1,0 1 1,3-1 0,10 1-1096,0-1 0,25-2 0,-27 1 180,-2-1 605,0 0 1,0-1 0,1 0 0,-2-1-1,1 0 1,0-1 0,-1 0 0,0 0-1,0-1 1,0-1 0,16-14-1,-12 10 767,-1-2-1,0 0 0,0-1 0,-2 0 1,0-1-1,17-29 0,-24 34 582,0 1 0,-1-1-1,-1 0 1,0 0 0,0 0 0,-1 0 0,0 0 0,-1 0-1,0-12 1,0 22-843,0-1 0,0 0 0,0 1 0,0-1 0,0 1 0,0-1 0,0 0 0,0 1 0,-1-1 0,1 1 0,0-1 0,0 0 0,0 1 0,-1-1 0,1 1 0,0-1 0,-1 1 0,1-1 0,0 1 0,-1-1 0,1 1 0,-1 0 0,1-1 0,-1 1 0,1-1 0,-1 1 0,1 0 0,-1-1 0,1 1 0,-1 0 0,1 0 0,-1 0 0,1-1 0,-1 1 0,0 0 0,1 0 0,-1 0 0,1 0 0,-1 0 0,0 0 0,1 0 0,-1 0 0,1 0 0,-1 0 0,0 0 0,0 1 0,-1-1-32,-1 1 1,1 0-1,0 0 1,0 0-1,0 0 1,0 0 0,0 1-1,0-1 1,0 0-1,0 1 1,1 0-1,-1-1 1,-1 3-1,-3 5-7,1 0-1,0 0 1,0 0 0,1 0-1,1 1 1,-1 0-1,2 0 1,-1 0-1,-1 17 1,1 12-13,1 45 1,2-72-25,0-9-2,0-1 0,0 1 0,0 0 0,0-1 0,1 1 0,-1 0 1,1-1-1,0 1 0,0-1 0,0 1 0,0-1 0,0 1 0,0-1 0,1 0 0,-1 0 0,1 1 0,0-1 0,-1 0 0,1-1 0,0 1 0,0 0 0,0 0 0,1-1 0,-1 1 0,0-1 0,0 0 1,1 0-1,-1 0 0,1 0 0,-1 0 0,4 1 0,7 0-109,0 0 1,1-1-1,-1 0 1,1-1-1,13-1 1,-8 0-57,-11 0 139,0 0-1,0 0 1,0-1 0,0 0 0,0 0-1,-1-1 1,1 0 0,-1 0 0,1-1 0,-1 0-1,0-1 1,-1 1 0,1-1 0,-1 0 0,0-1-1,0 1 1,-1-1 0,1-1 0,4-6 0,-3 3 86,-1 0 1,0-1 0,0 1 0,-1-1 0,0-1 0,-1 1 0,-1-1 0,0 1 0,0-1-1,-1 0 1,0 0 0,-1-14 0,-1 25-26,0 1 0,-1-1-1,1 1 1,0 0 0,-1-1 0,1 1-1,-1-1 1,1 1 0,-1 0-1,1-1 1,-1 1 0,1 0 0,-1-1-1,1 1 1,-1 0 0,1 0 0,-1-1-1,0 1 1,1 0 0,-1 0 0,1 0-1,-1 0 1,0 0 0,1 0 0,-1 0-1,1 0 1,-1 0 0,0 0-1,1 1 1,-1-1 0,1 0 0,-1 0-1,1 0 1,-1 1 0,0-1 0,0 1-1,-24 9 214,20-5-229,0 1 0,0 0 0,0 1 0,1-1 1,0 1-1,0 0 0,1 0 0,0 0 0,0 0 1,0 0-1,-2 14 0,3-10-47,0 0 0,0 0 1,1 0-1,0 1 0,1-1 0,1 0 0,2 20 1,-2-29-33,-1 0 1,1-1 0,-1 1 0,1-1-1,0 1 1,0-1 0,-1 1 0,1-1-1,0 0 1,0 1 0,1-1 0,-1 0 0,0 0-1,0 0 1,1 0 0,-1 0 0,0 0-1,1 0 1,-1 0 0,1 0 0,-1-1-1,1 1 1,-1-1 0,1 1 0,2 0-1,5 0-772,0 0 0,0 0-1,16-2 1,-8 1-1158,42 0-6776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8.5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11877,'0'0'321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1.0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2635 9957,'0'0'2203,"-9"4"-701,9 32 705,0-35-2119,0-3-54,1-9-45,1 1 0,1 0 0,-1 0-1,2 0 1,-1 0 0,2 0 0,-1 1-1,1 0 1,8-12 0,2-5 9,119-205-79,10 5 0,10 8 0,185-203 1,-208 277-107,6 6 1,7 6 0,5 6-1,5 7 1,5 6 0,231-121-1,65 13-427,-310 162-257,176-47 0,-270 92 412,0 3-1,1 1 0,0 3 0,0 2 1,61 2-1,-103 3 71,-1 1 0,0 0 0,1 0 0,-1 0 1,0 1-1,0 1 0,17 6 0,-21-5-72,0-1-1,0 1 0,0 0 1,-1 1-1,1-1 1,-1 1-1,0 0 1,-1 0-1,4 7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1.4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2577,'0'0'0,"178"0"-2577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1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195 0 3169,'0'0'9429,"-94"96"-9173,68-46-32,0 11 64,4-5 64,9-1-96,3-8-256,7-9-32,3-15-528,0-9-1137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2.1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111 187 1265,'0'0'4348,"-13"-26"-3443,-41-80-134,33 70 197,10 25 1150,0 3 1839,19 17-3071,6 1-829,2 0 0,-1 0 0,1-2 0,1 0 1,-1-1-1,1 0 0,21 4 0,1-1-870,1-2 0,49 4-1,10-5-2689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3.4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0 473 9508,'0'0'4779,"4"27"-3995,0 8-583,18 130 209,-20-152-392,1 9-13,1 1 0,1-1 0,1-1 0,1 1 0,17 38 0,-23-59-33,0 1 1,0-1 0,0 1-1,0-1 1,0 0-1,0 1 1,0-1-1,0 0 1,0 0 0,1 0-1,-1 0 1,1 0-1,-1 0 1,0 0-1,1 0 1,0-1 0,-1 1-1,1 0 1,-1-1-1,1 0 1,0 1 0,-1-1-1,1 0 1,0 0-1,-1 0 1,1 0-1,0 0 1,-1 0 0,3-1-1,-1 1 2,0-1 0,0-1-1,0 1 1,-1 0 0,1-1 0,0 0-1,-1 1 1,1-1 0,-1 0 0,0 0-1,0 0 1,0-1 0,0 1 0,4-5-1,10-23 33,-1 0-1,-1-1 0,15-47 0,-18 42 48,3 1-1,22-41 1,-35 74-47,0-1 0,1 1 0,-1-1 0,1 1 0,0 0 0,0 0 0,0-1 0,0 1-1,0 1 1,0-1 0,0 0 0,1 0 0,-1 1 0,1 0 0,-1-1 0,1 1 0,0 0 0,4-1 0,-5 2-1,0 0 0,0 0 0,0 1 0,0-1 0,-1 0 0,1 1 1,0-1-1,0 1 0,0 0 0,0 0 0,0 0 0,-1 0 0,1 0 0,0 0 1,-1 0-1,1 0 0,-1 1 0,1-1 0,-1 1 0,0-1 0,1 1 0,-1 0 1,0-1-1,0 1 0,0 0 0,-1 0 0,2 2 0,15 35 109,15 47-1,-23-57-146,1 1-1,2-2 0,1 0 1,23 39-1,-31-61-49,0-1 1,0 1 0,1 0-1,0-1 1,11 8-1,-16-12 47,1 0 0,-1-1 0,1 1-1,-1 0 1,1 0 0,-1-1 0,1 1-1,0-1 1,-1 1 0,1-1 0,0 0 0,-1 0-1,4 0 1,-4 0 16,0 0 1,0-1-1,0 1 0,0 0 1,-1-1-1,1 1 0,0-1 1,0 0-1,-1 1 0,1-1 1,0 1-1,-1-1 0,1 0 1,0 0-1,-1 1 0,1-1 1,-1 0-1,0 0 0,1 0 1,-1 0-1,0 1 0,1-1 1,-1 0-1,0 0 0,0 0 0,0 0 1,1-1-1,3-43 51,-1 0 0,-5-64 0,0 27 124,2-74 632,0 154-789,0 1 0,0-1-1,0 1 1,0-1-1,1 1 1,-1 0 0,0-1-1,0 1 1,1-1-1,-1 1 1,1 0 0,0-1-1,-1 1 1,1 0 0,0-1-1,0 1 1,-1 0-1,1 0 1,0 0 0,0 0-1,0 0 1,1 0-1,-1 0 1,0 0 0,2 0-1,-1 0-30,0 0 0,0 1 0,0-1 0,0 1 0,1 0 0,-1 0 0,0 0 0,0 0 0,1 0 0,-1 0 0,0 0 0,0 1 0,0-1 0,1 1 0,-1 0 0,0 0 0,3 1 0,6 4-151,0 1-1,-1 0 1,1 1 0,-1 0-1,13 14 1,-16-14-123,1 0 1,0-1-1,0 0 0,1 0 1,0-1-1,0 0 0,1-1 1,0 0-1,16 6 0,-21-9-103,1-1-1,0 0 1,0 0-1,0 0 1,-1 0-1,1-1 1,0 0 0,0-1-1,0 1 1,0-1-1,10-2 1,-13 1 224,0 1 1,0-1 0,0 0 0,-1 0 0,1 0 0,0 0 0,-1 0 0,1 0 0,-1-1 0,0 0 0,0 1 0,0-1 0,0 0 0,0 0 0,0 0 0,-1 0 0,0 0 0,1 0 0,-1 0-1,1-7 1,4-24 1327,-1 1-1,-1-1 0,-3 0 1,-2-50-1,-1 18 196,2 54-1019,1-12 498,-1-1 0,-1 1 0,-1 0-1,-1 0 1,-2 0 0,-7-26 0,9 84 1823,3 758-1679,0-790-1280,0-28-206,1 15 522,1 1 0,0-1 0,1 0-1,0 1 1,1 0 0,0 0 0,0 0-1,1 0 1,0 0 0,1 1 0,0 0-1,0 0 1,14-13 0,-15 17 3,0 0 1,0 0-1,0 0 0,1 1 1,-1 0-1,1 0 0,0 0 1,0 1-1,1 0 0,-1 0 1,1 1-1,-1 0 0,1 0 1,0 0-1,0 1 0,0 0 1,0 0-1,0 1 0,0 0 1,0 0-1,0 1 0,9 1 1,-12 0 3,0-1 1,-1 1-1,1 0 1,-1 0-1,0 0 1,0 1-1,0-1 1,0 1-1,0 0 1,0-1 0,-1 1-1,1 1 1,-1-1-1,0 0 1,0 1-1,0-1 1,0 1-1,1 5 1,5 10 15,-2 0 1,6 25-1,-10-35-14,3 15-11,-4-14 5,2 0-1,-1 0 1,1 0 0,0 0-1,7 13 1,-9-21-22,0 0-1,1-1 1,-1 1 0,0 0-1,1 0 1,0-1-1,-1 1 1,1-1 0,0 1-1,-1-1 1,1 1-1,0-1 1,0 0 0,0 0-1,0 0 1,0 0 0,1-1-1,-1 1 1,0-1-1,0 1 1,0-1 0,1 1-1,-1-1 1,0 0 0,0 0-1,1 0 1,-1-1-1,0 1 1,0 0 0,3-2-1,-1 1 13,-1 0-1,0-1 0,1 0 0,-1 0 0,0 0 1,0 0-1,0 0 0,0 0 0,0-1 0,0 0 1,-1 1-1,1-1 0,3-6 0,28-49-40,-25 41 48,0 1 13,3-6 46,16-36 1,-28 57 35,1 34 196,6 56 0,-5-77-345,1 0 0,-1-1 0,2 1-1,0-1 1,0 0 0,1 0 0,0 0 0,7 10-1,-11-19-173,1 0 0,-1-1-1,1 1 1,-1 0-1,1-1 1,-1 1 0,1-1-1,0 0 1,0 0-1,0 1 1,0-1 0,0 0-1,0-1 1,0 1-1,0 0 1,1 0-1,-1-1 1,0 0 0,0 1-1,0-1 1,1 0-1,-1 0 1,0 0 0,0 0-1,1-1 1,3 0-1,11-6-5809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3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53 0 8388,'0'0'6515,"-52"9"-7924,58 20-304,23-2-896,1-7-448,5 3-2002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4.1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1 207 7459,'186'110'2337,"-151"-88"-669,-42-22-1444,1 0 0,-1 1 1,1 0-1,0 1 0,0-1 1,-1 1-1,1 0 0,0 1 0,1-1 1,-1 1-1,0 0 0,1 1 0,0-1 1,-6 6-1,7-6-206,1 0 1,0 0-1,0 1 1,0 0-1,0-1 1,0 1-1,1 0 0,-1 1 1,1-1-1,0 0 1,1 1-1,-1-1 1,1 1-1,0-1 0,0 1 1,0-1-1,0 1 1,1 0-1,0 0 1,1 7-1,-1-11-18,1 1-1,0 0 1,0-1-1,0 0 1,0 1 0,0-1-1,0 0 1,0 1-1,0-1 1,0 0 0,1 0-1,-1 0 1,0 0 0,1 0-1,-1 0 1,1 0-1,-1-1 1,1 1 0,0-1-1,-1 1 1,1-1-1,0 1 1,-1-1 0,1 0-1,0 0 1,1 0 0,57 4 90,-48-3-87,6-1-6,-8 0-33,-1 0 0,1 1 1,0 0-1,-1 0 0,0 1 0,12 4 0,-19-5 7,-1-1-1,0 0 1,0 1-1,0-1 1,0 1-1,0 0 1,-1-1-1,1 1 1,0 0 0,0 0-1,0-1 1,0 1-1,-1 0 1,1 0-1,0 0 1,-1 0-1,1 0 1,-1 0-1,1 0 1,-1 0-1,0 0 1,1 0-1,-1 0 1,0 0 0,0 0-1,1 0 1,-1 1-1,0-1 1,0 0-1,0 0 1,-1 1-1,1 1-4,-1-1-1,0 1 1,1 0 0,-1-1-1,0 0 1,-1 1-1,1-1 1,0 0-1,-1 0 1,1 1 0,-1-1-1,0 0 1,1 0-1,-4 2 1,-24 16-71,0-2 0,-1 0 0,0-2 0,-2-1 0,-41 13 0,57-23 65,29-11-776,0 0-1,-1-1 1,0-1-1,19-15 1,3-2-1003,26-15-2074</inkml:trace>
  <inkml:trace contextRef="#ctx0" brushRef="#br0" timeOffset="1">535 207 2897,'0'0'5069,"1"-29"-2670,1-91-644,-1 100-1482,-2-11 885,0 31-1106,1 0 0,0-1 1,0 1-1,0-1 0,0 1 1,-1 0-1,1-1 0,0 1 1,0 0-1,-1-1 0,1 1 1,0 0-1,-1-1 0,1 1 1,0 0-1,-1 0 0,1-1 1,0 1-1,-1 0 0,1 0 1,-1 0-1,1 0 0,-1-1 0,1 1 1,0 0-1,-1 0 0,1 0 1,-1 0-1,1 0 0,-1 0 1,1 0-1,0 0 0,-1 0 1,0 0-28,0 1 0,1-1 1,-1 0-1,1 0 0,-1 0 1,1 0-1,-1 1 0,1-1 1,-1 0-1,1 0 0,-1 1 1,1-1-1,-1 1 0,1-1 0,-1 0 1,1 1-1,0-1 0,-1 1 1,1-1-1,0 1 0,-1-1 1,1 1-1,0-1 0,-1 1 1,1-1-1,0 1 0,0-1 1,0 1-1,0 1 0,-3 21 43,3-17 6,0 388 609,5-296-605,0 0-444,-4-32-2699,0-65 2960,-1-1 0,0 0 1,0 0-1,0 0 0,0 0 1,0 0-1,1 0 0,-1 0 0,0 1 1,0-1-1,0 0 0,0 0 1,1 0-1,-1 0 0,0 0 0,0 0 1,0 0-1,1 0 0,-1 0 1,0 0-1,0 0 0,0 0 0,0 0 1,1 0-1,-1 0 0,0 0 1,0 0-1,0 0 0,1 0 0,-1 0 1,0-1-1,0 1 0,0 0 1,0 0-1,1 0 0,-1 0 0,0 0 1,0 0-1,0-1 0,0 1 1,0 0-1,0 0 0,1 0 0,-1 0 1,0 0-1,0-1 0,0 1 1,13-21-3968,5-16-391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2561,'0'0'7094,"8"13"-6878,29 38-221,-35-49-19,1 0 0,0 0 1,-1 0-1,1 0 0,0-1 1,0 1-1,0-1 0,0 0 0,1 0 1,-1 0-1,0 0 0,0-1 1,1 1-1,-1-1 0,0 0 0,1 0 1,-1 0-1,0 0 0,1-1 1,-1 1-1,4-2 0,5 1-233,-8 0 183,1 0 1,-1 0-1,-1 0 1,1 0-1,0-1 1,0 0-1,0 1 1,-1-1-1,1-1 1,-1 1-1,1 0 1,-1-1 0,0 0-1,0 0 1,0 0-1,0 0 1,-1 0-1,1 0 1,-1-1-1,0 1 1,0-1-1,0 0 1,2-6-1,-2 4 220,1-1-1,-1 0 0,0 1 1,0-1-1,-1 0 1,0 0-1,0 0 0,-1 0 1,0 0-1,0 0 1,-1 0-1,0 0 1,-2-9-1,3 15-103,-1 0 0,0 0 0,0 0 0,1 1 0,-1-1 0,0 1 0,0-1 0,0 0 0,0 1 0,0 0 0,0-1 0,0 1 0,0-1 0,0 1 0,0 0 0,0 0 0,0 0 0,0 0 0,0-1 0,0 1 0,0 1 0,0-1 0,0 0 1,0 0-1,0 0 0,-2 1 0,-3-1 146,1 1-149,0 0 0,0 0 0,0 0 0,0 0 0,0 1 0,0 0 0,0 0 0,0 0 0,1 1 0,-1 0 0,1 0 0,0 0 0,0 0 0,0 0 0,0 1 0,1 0 0,-1 0 0,1 0 0,0 0 0,-4 6 0,1 0 47,1 0 0,-1 0 0,2 0 0,-1 0 0,1 1 0,1 0 0,0 0 0,-3 19 0,5-16-32,0 0 1,0-1-1,1 1 1,3 15-1,-3-26-55,0 0-1,1-1 1,0 1-1,0 0 0,0 0 1,0 0-1,0 0 1,0-1-1,1 1 0,-1-1 1,1 1-1,0-1 0,0 1 1,0-1-1,0 0 1,0 0-1,0 0 0,0 0 1,1-1-1,-1 1 1,1 0-1,0-1 0,-1 0 1,4 2-1,3-1-90,0 1 0,0-2 0,0 1 1,1-1-1,-1 0 0,0-1 0,1 0 0,-1-1 0,0 0 0,0 0 1,1-1-1,-1 0 0,0 0 0,-1-1 0,1-1 0,0 1 0,-1-2 0,0 1 1,0-1-1,0 0 0,0 0 0,12-13 0,-2 0 56,0-1-1,-2 0 1,0-2-1,-2 0 1,0 0-1,15-33 1,15-21 833,-44 73-776,1 1 0,0 0 1,-1 0-1,1 0 0,0-1 0,0 1 1,0 0-1,0 0 0,0 0 0,0 0 1,0 0-1,1 1 0,-1-1 1,0 0-1,0 0 0,3 0 0,-3 1-6,-1 0-1,1 0 1,0 0-1,-1 0 1,1 0-1,0 1 1,-1-1-1,1 0 1,0 0-1,-1 1 1,1-1-1,-1 0 1,1 1-1,0-1 0,-1 0 1,1 1-1,-1-1 1,0 1-1,1-1 1,-1 1-1,1-1 1,-1 1-1,0 0 1,1 0-1,3 7 104,-1-1 0,0 1 1,-1 0-1,3 13 0,-2-8 3,23 63 287,-18-56-134,-1-1 0,-1 1 0,-1 0 0,-1 0 0,0 1 0,0 21 0,-5-42-257,0 1 0,1 0 0,-1-1-1,0 1 1,-1-1 0,1 1 0,0-1-1,0 0 1,0 1 0,0-1-1,0 0 1,0 0 0,0 0 0,0 0-1,-1 0 1,1 0 0,0 0 0,0 0-1,-2-1 1,0 1 25,-8 0-52,-7 0 61,1 0 0,-24-4-1,37 3-132,0 0-1,-1 0 1,1 0-1,0-1 1,-1 1 0,1-1-1,0 0 1,0-1-1,0 1 1,1-1-1,-1 1 1,1-1 0,-1 0-1,-2-4 1,-2-11-1647,7-2-1366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4.8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320 1 3682,'0'0'8310,"-32"27"-8118,-106 89-74,122-101 16,-1-2 0,0 0 0,0-1 1,-1-1-1,-36 16 0,44-20 445,25-8-188,2 0-422,4 1 39,-10-1 20,0 0 0,0 1 1,0 1-1,0 0 0,0 0 0,0 1 0,0 1 0,0-1 1,-1 2-1,17 7 0,37 30 443,-44-26-245,42 21 0,-53-32-224,0-1 0,0 1 0,1-2-1,-1 1 1,1-1 0,-1-1 0,1 1-1,12-1 1,-16-1-57,0 0 0,-1-1 1,1 1-1,-1-1 0,1 0 0,-1-1 0,1 1 0,-1-1 1,0 0-1,0-1 0,0 1 0,0-1 0,7-5 0,-7 3 24,1 0 0,-1 0-1,0-1 1,0 1 0,-1-1-1,0-1 1,0 1 0,0 0-1,-1-1 1,3-7-1,0-7 159,0-1 0,-1 0 0,-1-1-1,-1 1 1,0-1 0,-2 1-1,-2-26 1,1 42-31,0 4-67,0 1 0,0-1 1,0 1-1,0-1 0,0 1 0,-1 0 0,1-1 0,0 1 0,-1 0 0,1-1 0,0 1 0,-1 0 0,0-1 0,1 1 0,-1 0 0,0 0 1,0 0-1,0-1 0,1 1 0,-3-1 0,2 1 4,-1 1 1,1-1 0,-1 1-1,1-1 1,-1 1-1,1 0 1,-1 0-1,1-1 1,-1 1 0,0 0-1,1 0 1,-1 1-1,1-1 1,-1 0 0,0 0-1,1 1 1,-1-1-1,-2 2 1,2-1-6,-1 1-1,0 0 1,0 0 0,1 0-1,-1 0 1,1 1 0,0-1 0,0 1-1,0-1 1,0 1 0,0 0-1,0-1 1,1 1 0,-1 0-1,1 0 1,0 1 0,0-1 0,0 0-1,-1 5 1,0-1-6,-5 20 3,1 1 0,1 0-1,2 0 1,0 0 0,2 1 0,3 33 0,-2-59-53,0 0 1,1 0 0,-1 1 0,0-1-1,1 0 1,0 0 0,0 0 0,0 0-1,0 0 1,0 0 0,1 0-1,-1 0 1,1-1 0,0 1 0,0-1-1,0 1 1,0-1 0,0 0 0,0 1-1,1-1 1,-1 0 0,1 0 0,-1-1-1,1 1 1,0-1 0,0 1 0,4 1-1,3-1-288,0 1-1,0-2 0,-1 1 0,1-1 0,1-1 1,-1 0-1,15-1 0,-19 0 195,0-1-1,0 1 1,0-1-1,0 0 1,0-1-1,0 1 1,-1-1 0,1 0-1,-1 0 1,0-1-1,0 0 1,0 0-1,0 0 1,-1 0 0,0-1-1,0 0 1,0 1-1,0-2 1,-1 1-1,6-11 1,-2 3 245,-1-1-1,-1 1 1,0-1-1,-1 0 1,0 0 0,-1 0-1,-1 0 1,1-18 0,-2-69 2365,-1 75-857,0 74-1185,-2 45-354,4 105-78,2-177-22,1-13-106,-5-8 105,0 1 0,0-1 0,0 0 0,0 0 0,1 0 0,-1 0 0,0 0 0,0 0 0,0 0 0,0 0 0,0 0 0,1 0 0,-1 0 0,0 0 0,0 0 0,0 0 0,0 0 0,0 0 0,1 0 0,-1-1 0,0 1 0,0 0 0,0 0 0,0 0 0,0 0 0,0 0 0,1 0 0,-1 0 0,0 0 0,0 0 0,0-1 0,0 1 0,0 0 0,0 0 0,0 0 0,0 0 0,0 0 0,0 0 0,1-1 0,-1 1 0,0 0 0,0 0 0,0 0 0,0 0 0,0 0 0,0-1 0,0 1 0,0 0 0,31-104 35,-23 73-25,1 0 0,20-47 1,-24 68-61,0 1 1,1-1-1,0 1 0,0 0 1,1 0-1,0 1 1,0 0-1,10-8 1,-11 12-195,-1 0 0,1 1 0,0-1 1,0 1-1,1 0 0,-1 1 0,0-1 0,1 1 1,0 1-1,-1-1 0,1 1 0,0 0 1,13 1-1,51 1-6606,-38 7 1112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5.2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258 0 7764,'0'0'7184,"-16"3"-6479,-51 13-164,65-16-519,1 1-1,-1 0 1,0 0-1,0 0 1,1 0-1,-1 1 1,0-1-1,1 0 1,-1 1-1,1-1 1,-1 1-1,1-1 1,0 1-1,0 0 1,0 0-1,0-1 1,0 1-1,0 0 1,0 0-1,1 0 1,-2 4-1,1 0 13,1 1 0,-1 0 0,1 0 0,1 11 0,0-5-18,-1-11-25,0 1 1,1-1-1,-1 0 0,1 0 0,-1 0 1,1-1-1,0 1 0,0 0 0,0 0 1,0 0-1,0 0 0,0-1 1,1 1-1,-1-1 0,0 1 0,1-1 1,-1 1-1,1-1 0,0 0 0,-1 0 1,1 0-1,0 0 0,0 0 1,0 0-1,0 0 0,0 0 0,0-1 1,0 1-1,0-1 0,0 0 0,3 1 1,11 1-278,0 0 1,-1-2-1,20 0 1,-18 0-60,-2-1 79,-10 1 216,0-1 0,1 1 0,-1 0-1,0 1 1,0-1 0,0 1 0,7 2-1,-11-2 56,-1-1 0,1 0 0,0 1-1,0-1 1,-1 1 0,1-1 0,0 1 0,0 0-1,-1-1 1,1 1 0,-1 0 0,1-1-1,0 1 1,-1 0 0,0 0 0,1 0-1,-1-1 1,1 3 0,-1-1 21,1 0 1,-1 0-1,0 0 1,0 0 0,0 0-1,0 0 1,0 0-1,-1 0 1,1 0-1,-1 0 1,-1 3-1,1-1 9,-1 0 0,0-1 0,0 1 0,-1-1 0,1 0 0,-1 1 0,1-1 0,-1-1 0,0 1 0,0 0 0,0-1 0,-5 4 0,-48 25 88,37-22-74,18-9-50,-39 22-68,-2-2-1,0-1 0,-78 21 0,115-39-209,36-7-8310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5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12166,'0'0'976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6.5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25 4482,'0'0'832,"-13"-1"-191,-40-4 637,52 5-1164,0 0-1,0 0 1,1 0 0,-1 0 0,0-1 0,0 1 0,0 0 0,0 0-1,0-1 1,0 1 0,1 0 0,-1-1 0,0 1 0,0-1 0,1 1 0,-1-1-1,0 0 1,1 1 0,-1-1 0,0 0 0,1 1 0,-2-2 0,2 2-45,0-1 0,0 1 1,0 0-1,0 0 1,0-1-1,0 1 0,0 0 1,0 0-1,0 0 0,0-1 1,0 1-1,0 0 1,0 0-1,0-1 0,0 1 1,0 0-1,0 0 1,0 0-1,0-1 0,0 1 1,1 0-1,-1 0 1,0 0-1,0-1 0,0 1 1,0 0-1,0 0 0,1 0 1,-1 0-1,0-1 1,0 1-1,0 0 0,0 0 1,1 0-1,-1 0 1,0 0-1,0 0 0,0 0 1,1-1-1,16 1 25,-7-1-65,-1 1 1,1 0-1,-1 0 0,1 1 0,-1 1 1,0-1-1,1 1 0,-1 1 1,0 0-1,0 0 0,16 9 1,-12-4-35,-1 0 1,-1 2-1,0-1 1,0 1-1,0 1 1,-2 0 0,1 1-1,-1-1 1,-1 2-1,11 21 1,-11-17-65,-1 1 1,-1 0 0,-1 0-1,0 0 1,-2 1-1,0-1 1,-1 1 0,0 20-1,-5 163-467,0-167 478,-1 1 1,-2-1 0,-17 56 0,-20 22 22,-66 123 1,53-119 353,51-107-447,2-6-47,1 1 0,0-1 0,0 0 0,0 1 1,1 0-1,0 0 0,0-1 0,-1 10 0,11-16-4643,1-8 1142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6.8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1 8180,'0'0'1822,"-2"28"-1531,0 12-228,-4 112 95,6-141-139,0 0 0,1 1 1,0-1-1,0 0 0,7 20 0,-8-28-9,1-1 1,0 0 0,0 0-1,0 0 1,1 0-1,-1 0 1,0 0-1,1 0 1,-1 0-1,1-1 1,0 1-1,0-1 1,-1 1-1,1-1 1,0 1-1,0-1 1,0 0-1,1 0 1,-1 0-1,0 0 1,0 0-1,1-1 1,-1 1-1,0-1 1,0 0-1,1 1 1,-1-1-1,1 0 1,-1 0-1,0 0 1,1-1-1,-1 1 1,5-2-1,-2 1 23,0-1 0,0 0 0,-1 0 1,1 0-1,0-1 0,-1 0 0,1 1 0,-1-2 0,0 1 0,0 0 0,4-5 0,41-49-165,-38 43-31,-5 7-554,0-1-1,-1 0 1,1 0 0,5-15 0,-8 10-3327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7.4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1 163 6835,'0'0'4632,"0"27"-4390,0 173-106,0-3-1451,0-195 827,0-6-19,5-89 1173,4 0 0,39-169 0,-45 245-445,-1 9-82,-1-1-1,1 1 0,1-1 0,0 1 0,0 0 0,0 0 0,6-8 0,-9 16-132,0-1-1,0 1 1,0 0-1,0 0 1,0 0 0,0-1-1,1 1 1,-1 0-1,0 0 1,0 0-1,0-1 1,0 1 0,1 0-1,-1 0 1,0 0-1,0 0 1,0 0-1,1 0 1,-1 0 0,0-1-1,0 1 1,0 0-1,1 0 1,-1 0-1,0 0 1,0 0-1,1 0 1,-1 0 0,0 0-1,0 0 1,1 0-1,-1 0 1,0 0-1,0 0 1,0 1 0,1-1-1,-1 0 1,0 0-1,0 0 1,0 0-1,1 0 1,-1 0-1,0 0 1,0 1 0,0-1-1,1 0 1,-1 0-1,7 14 160,10 44-116,-14-44-139,0 1-1,1-1 1,1-1-1,0 1 1,1-1-1,0 0 1,1 0-1,1 0 1,15 19-1,-20-29 13,-1-1-1,0 0 1,1 1 0,0-1 0,-1 0-1,1-1 1,0 1 0,0 0 0,0-1-1,0 0 1,1 0 0,-1 0-1,0 0 1,0 0 0,1 0 0,-1-1-1,0 0 1,1 1 0,-1-1 0,0-1-1,1 1 1,-1 0 0,0-1-1,6-1 1,-4 0 12,0 0 0,0 0 0,0-1 0,-1 0 0,1 0 0,-1 0 0,1 0 0,-1-1 0,0 0 0,0 0 0,-1 0 0,1 0 0,5-9 0,1-5 142,-2 0 0,0 0 1,-1-1-1,0 0 0,-2 0 1,4-22-1,-6 20 1558,3-44-1,-8 181-1256,6 159-1164,-3-260 105,0-1 1,2 0 0,0 0 0,0 0 0,7 15-1,6-2-3981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7.8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37 5939,'0'0'5984,"9"16"-5869,32 49-86,-38-62-30,0 1-1,0-1 1,0 0 0,0 1 0,1-2-1,-1 1 1,1 0 0,0-1 0,0 1 0,0-1-1,0 0 1,0 0 0,0-1 0,1 1-1,-1-1 1,7 1 0,1-1-110,-1 0 0,0-1 0,0 0 0,17-3 1,-27 2 93,1 1-6,0 0 1,1-1 0,-1 1 0,0-1 0,0 0 0,1 0 0,-1 0 0,0 0-1,0 0 1,0-1 0,0 1 0,-1 0 0,1-1 0,0 1 0,0-1-1,-1 0 1,1 0 0,-1 0 0,0 1 0,1-1 0,-1-1 0,0 1-1,0 0 1,0 0 0,0-3 0,1-1 56,0-1 0,-1-1 0,0 1 0,0 0 0,-1 0 0,1 0 0,-2-10-1,0 16 16,1-1 0,-1 0-1,1 0 1,-1 0 0,1 0-1,-1 1 1,0-1 0,0 0-1,0 1 1,0-1 0,0 0-1,0 1 1,-1-1-1,1 1 1,-1 0 0,1-1-1,-1 1 1,-2-2 0,-1 0 56,1 1 1,-1 0 0,0 0 0,0 0 0,0 0-1,0 1 1,-8-2 0,9 2-55,0 0 1,0 1 0,0-1-1,0 1 1,-1 0 0,1 0-1,0 0 1,0 1 0,0-1-1,0 1 1,0 0-1,0 0 1,0 0 0,0 1-1,0 0 1,0 0 0,1 0-1,-1 0 1,1 0-1,-7 5 1,7 0-80,0 0 1,0-1-1,0 1 0,1 0 0,-1 1 1,2-1-1,-1 0 0,1 0 0,0 1 1,1-1-1,0 1 0,0-1 0,0 1 1,1-1-1,0 0 0,1 1 0,0-1 1,0 0-1,4 9 0,-3-11-120,1 0-1,0-1 0,0 0 1,1 0-1,-1 0 0,1 0 1,0-1-1,0 0 0,0 0 1,0 0-1,11 4 0,-3-2-545,0-1 0,1 0-1,0-1 1,14 1-1,37-1-3917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8.3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194 296 7716,'0'0'4823,"-30"19"-4647,-93 67 14,120-84-181,0 0 0,0 0 0,0 1 1,0 0-1,1-1 0,-1 1 1,1 0-1,0 0 0,0 0 1,0 0-1,0 1 0,0-1 0,1 1 1,-1-1-1,1 1 0,0-1 1,0 1-1,0 0 0,1-1 1,-1 1-1,1 0 0,0 0 0,0-1 1,1 7-1,0 5-7,-2 0-4,1-11 3,0 0-1,0 1 1,0-1 0,1 1 0,-1-1 0,2 6 0,-1-8-5,-1-1-1,1 0 1,0 0-1,-1 1 1,1-1-1,0 0 1,0 0-1,0 0 1,0 0-1,0 0 1,0 0-1,0 0 1,0-1-1,1 1 1,-1 0-1,0 0 1,0-1-1,1 1 1,-1-1-1,0 1 1,1-1-1,-1 0 1,3 1-1,2 0-82,1 0-1,-1-1 1,0 0-1,1 0 0,-1 0 1,1-1-1,-1 0 1,0 0-1,0 0 0,1-1 1,-1 0-1,0 0 1,7-5-1,-4 2-45,-1 0 0,0-1 0,0 0-1,0 0 1,-1-1 0,1 0 0,11-16 0,-8 7 23,0-1 0,-1 0 0,-1-1 0,-1 0 0,0 0 0,-1 0 0,-1-1 0,5-27 0,-7 11 685,-1 0 1,-1-1 0,-5-55-1,3 85-403,-1 0-1,1 0 1,-1 0-1,-1 0 0,1 0 1,-1 1-1,0-1 1,0 1-1,-1-1 1,0 1-1,0 0 1,0 0-1,0 0 0,-1 0 1,0 0-1,0 1 1,0 0-1,-8-6 1,12 9-138,-1 1 0,0-1 1,1 1-1,-1 0 0,1 0 1,-1-1-1,0 1 1,1 0-1,-1 0 0,0 0 1,0-1-1,1 1 0,-1 0 1,0 0-1,1 0 0,-1 0 1,0 0-1,1 0 0,-1 1 1,0-1-1,1 0 0,-1 0 1,0 0-1,1 1 1,-1-1-1,0 0 0,1 1 1,-1-1-1,1 0 0,-1 1 1,0 0-1,-10 23 230,5 8-256,2 0-1,2 1 1,1 0 0,3 40 0,-1-31-10,0-22 8,1-1-1,0 0 1,1 0-1,1-1 0,12 36 1,-14-48-112,0 0 0,1-1 0,-1 1 0,1-1 0,0 0 0,0 0-1,1 0 1,0 0 0,-1-1 0,2 1 0,-1-1 0,0 0 0,1 0 0,0-1 0,0 1 0,0-1 0,0 0 0,0 0 0,1-1 0,-1 0 0,1 0 0,11 3 0,-12-4-22,1-1 0,-1 1 0,1-1 1,-1 0-1,1-1 0,-1 1 0,0-1 0,1 0 1,-1-1-1,0 1 0,1-1 0,-1 0 0,0 0 0,0-1 1,6-4-1,-2 0 87,0 0 1,-1-1-1,0 0 1,-1 0-1,1-1 0,9-15 1,-11 16 160,-1 0 1,1-1-1,-1 1 1,0-1 0,-1 0-1,0 0 1,-1 0-1,0 0 1,0-1-1,2-17 662,-5 54 248,-1 21-895,-1-26-215,2 0 0,0 0 1,5 31-1,-4-51-25,0 0-1,-1 1 1,1-1 0,0 0-1,0 0 1,0 0 0,1 1-1,-1-1 1,0 0-1,1-1 1,-1 1 0,1 0-1,0 0 1,0-1 0,0 1-1,0-1 1,0 1-1,0-1 1,0 0 0,0 0-1,3 1 1,-3-1-130,-1-1 0,1 0-1,0 1 1,-1-1 0,1 0 0,0 0 0,0 0 0,-1 0-1,1 0 1,0 0 0,0-1 0,-1 1 0,1 0 0,0-1-1,-1 0 1,1 1 0,0-1 0,-1 0 0,1 0 0,1-1-1,19-24-5366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8.7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91 0 912,'0'0'10325,"-91"163"-10853,111-110-849,15-6-1216,1-10-2161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9.1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217 154 6003,'0'0'8932,"-20"0"-8681,-1 0-159,1 1 1,-27 4-1,43-4-75,-1 1 1,1-1-1,0 1 0,0 0 1,0 1-1,0-1 0,0 1 1,0-1-1,1 1 0,-1 0 1,1 1-1,0-1 0,0 0 1,0 1-1,1 0 0,-1 0 1,1 0-1,-1 0 0,-1 5 1,-1 0 9,-1 3 16,0-1 1,1 1 0,-6 19 0,10-27-43,0 0 0,0 1-1,0-1 1,0 1 0,1-1 0,-1 1 0,1-1-1,0 1 1,1-1 0,-1 1 0,1-1 0,0 1 0,2 4-1,-2-8-25,0 0-1,0 0 1,0 0-1,1 0 1,-1 0-1,0 0 1,1 0-1,-1 0 1,1 0-1,-1-1 1,1 1-1,-1-1 0,1 1 1,-1-1-1,1 0 1,0 1-1,-1-1 1,1 0-1,-1 0 1,1 0-1,3-1 1,36-3-622,-33 1 518,1 0 0,-1-1 0,0 0 1,0 0-1,-1-1 0,1 0 0,-1 0 0,0-1 0,0 0 1,-1 0-1,9-10 0,4-7-73,0-2 1,15-26-1,-11 2 186,-12 25 2203,-14 59-1111,-1 35-1015,4-64-66,0-5 1,0 0-1,0-1 0,0 1 0,1 0 0,-1 0 0,0-1 1,1 1-1,-1 0 0,0-1 0,1 1 0,-1-1 1,1 1-1,-1 0 0,1-1 0,-1 1 0,1-1 1,-1 0-1,1 1 0,-1-1 0,1 1 0,0-1 1,-1 0-1,1 1 0,0-1 0,-1 0 0,1 0 1,0 1-1,-1-1 0,1 0 0,0 0 0,0 0 0,-1 0 1,1 0-1,1 0 0,30-1-247,-24 0 171,-2 0 49,1-1 1,0 1-1,-1-1 1,1 0 0,-1-1-1,1 0 1,-1 0-1,0 0 1,0-1 0,-1 0-1,1 0 1,8-8-1,7-9-45,31-38-1,-30 32 20,1-1 64,-16 17 33,0 2-1,1-1 0,1 1 1,0 0-1,0 1 1,15-11-1,-24 18-17,1 1 0,-1 0 0,0 0 0,1-1 1,-1 1-1,1 0 0,-1 0 0,0-1 0,1 1 0,-1 0 0,1 0 0,-1 0 0,1 0 1,-1 0-1,1 0 0,-1 0 0,0 0 0,1 0 0,-1 0 0,1 0 0,-1 0 1,1 0-1,-1 0 0,1 0 0,-1 0 0,1 0 0,-1 1 0,0-1 0,1 0 1,-1 0-1,1 1 0,-1-1 0,0 0 0,1 0 0,-1 1 0,0-1 0,1 0 0,-1 1 1,0-1-1,0 1 0,1-1 0,-1 0 0,0 1 0,0-1 0,0 1 0,1-1 1,-1 0-1,0 2 0,2 26 365,-2-20-270,1 255 367,-1-257-513,1 0 0,0 0 0,0 0 0,0 0 0,5 10 0,-6-15 17,0 0 0,0 0 0,1 0 0,-1-1 1,0 1-1,1 0 0,-1 0 0,1-1 0,-1 1 0,1 0 0,-1-1 0,1 1 0,0-1 0,-1 1 0,1 0 0,0-1 0,-1 1 1,1-1-1,0 0 0,0 1 0,-1-1 0,1 0 0,0 1 0,0-1 0,0 0 0,-1 0 0,1 0 0,0 1 0,0-1 0,0 0 1,0 0-1,0 0 0,-1-1 0,1 1 0,0 0 0,0 0 0,0 0 0,0-1 0,-1 1 0,1 0 0,0-1 0,0 1 0,-1 0 0,1-1 1,0 1-1,-1-1 0,1 0 0,0 1 0,-1-1 0,1 1 0,-1-1 0,1 0 0,9-12 16,0 0 1,-2 0-1,1-1 0,-2 0 0,0-1 0,9-26 1,1 1-3,3-11 15,-14 35 76,0 0 0,1 0 0,1 1 0,0 0 0,14-19 0,-21 34-86,-1 0 0,0 0-1,0 0 1,0 0-1,0-1 1,0 1 0,0 0-1,1 0 1,-1 0 0,0 0-1,0 0 1,0 0-1,0-1 1,1 1 0,-1 0-1,0 0 1,0 0-1,0 0 1,1 0 0,-1 0-1,0 0 1,0 0 0,0 0-1,1 0 1,-1 0-1,0 0 1,0 0 0,0 0-1,1 0 1,-1 0-1,0 0 1,0 0 0,0 0-1,1 1 1,-1-1 0,0 0-1,0 0 1,0 0-1,0 0 1,1 0 0,-1 0-1,0 1 1,0-1-1,0 0 1,0 0 0,0 0-1,0 0 1,1 1 0,-1-1-1,0 0 1,0 0-1,0 0 1,5 13 99,12 86 581,-14-67-716,16 59 1,-18-88-63,0 1-1,0-1 1,0 0-1,1 0 1,-1 0-1,1 0 0,0 0 1,0 0-1,0 0 1,0-1-1,0 1 1,0-1-1,1 1 1,-1-1-1,1 0 1,4 3-1,-3-4-351,0 1 1,0-1-1,0 0 0,0 0 1,0 0-1,0-1 0,1 1 0,-1-1 1,0 0-1,0-1 0,0 1 1,1-1-1,4 0 0,34-12-6850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8020,'0'0'9412,"33"76"-11909,-72-65-4578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9.5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8964,'0'0'4978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0.4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185 1 6451,'0'0'7772,"-8"21"-7082,-7 17-487,-87 248 920,55-79-679,41-170-445,2 0 0,1 0 0,5 62 1,-2-97-42,0 1 0,1-1 1,-1 0-1,1 0 1,0 0-1,0 0 0,0 0 1,0 0-1,0 0 1,0 0-1,0 0 0,1 0 1,-1 0-1,1-1 1,-1 1-1,1 0 0,0-1 1,0 0-1,-1 1 1,1-1-1,0 0 1,0 0-1,0 0 0,0 0 1,1 0-1,-1-1 1,0 1-1,0-1 0,0 1 1,1-1-1,2 0 1,9 2-549,0-2 1,0 0-1,26-4 1,-35 4 433,4-1-403,0-1-1,-1 0 1,1 0-1,0-1 1,-1 0-1,0-1 1,0 0-1,0 0 0,0 0 1,14-12-1,27-30-5704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0.8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8 9316,'0'0'3212,"0"0"-3198,0 0-1,0-1 0,1 1 0,-1 0 0,0 0 0,0 0 1,0-1-1,0 1 0,0 0 0,0 0 0,0-1 1,0 1-1,0 0 0,0 0 0,0-1 0,0 1 1,0 0-1,0 0 0,-1 0 0,1-1 0,0 1 0,0 0 1,0 0-1,0 0 0,0-1 0,0 1 0,-1 0 1,1 0-1,0 0 0,0 0 0,0-1 0,0 1 0,-1 0 1,1 0-1,0 0 0,0 0 0,0 0 0,-1 0 1,1-1-1,0 1 0,0 0 0,-1 0 0,1 0 0,0 0 1,0 0-1,0 0 0,-1 0 0,1 0 0,0 0 1,-1 0-1,-7 9 5,0 0 0,0 1 1,1 0-1,0 0 0,0 0 0,-6 15 1,11-19-18,-1-3 5,1 0 1,0 1-1,0-1 0,1 1 0,-1 0 0,1-1 0,0 1 0,0 0 0,0 0 1,0 0-1,1 0 0,-1-1 0,1 1 0,0 7 0,7-9-38,178-1 202,-81-4-134,-102 3-39,0 0 0,0 0 0,0 0 1,0 1-1,0-1 0,0 1 1,0-1-1,0 1 0,-1 0 1,1-1-1,0 1 0,0 0 1,-1 0-1,1 0 0,-1 0 0,1 1 1,-1-1-1,1 0 0,-1 1 1,2 1-1,-2 0 5,1 0 0,0 0-1,-1 0 1,1 0 0,-1 1 0,0-1 0,0 0-1,0 1 1,0-1 0,0 7 0,-1-4-2,0 0 1,0 0-1,0-1 1,-1 1-1,0 0 1,0 0-1,0 0 1,-1 0 0,0-1-1,0 1 1,0-1-1,-1 1 1,-5 8-1,1-6-209,-1-1-1,0 1 1,0-1-1,0-1 1,-1 0 0,0 0-1,-1 0 1,1-1-1,-1-1 1,0 0-1,0 0 1,0-1 0,0 0-1,-1-1 1,0 0-1,1 0 1,-17-1-1,-2-4-3172,5-14-2008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1.2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5603,'0'0'5877,"26"8"-5789,83 27-99,-98-32-5,-1 0 0,1-1 0,0-1 0,0 0 0,-1 0-1,17-2 1,-4 0-44,-2 0-136,0-1 0,0-1 1,0-1-1,37-12 0,-19 5 70,-39 10 147,1 1-1,-1 0 0,1 0 0,-1 0 1,1 0-1,-1 0 0,1-1 1,-1 1-1,1 0 0,-1 0 0,1 0 1,-1 0-1,0 0 0,1 0 0,-1 0 1,1 1-1,-1-1 0,1 0 1,-1 0-1,1 0 0,-1 0 0,1 1 1,-1-1-1,0 0 0,1 0 0,-1 1 1,1-1-1,-1 0 0,0 1 1,1-1-1,-1 0 0,0 1 0,0-1 1,1 0-1,-1 1 0,0-1 0,0 1 1,1-1-1,-1 1 0,0 0 1,-2 25 559,-20 30 121,21-55-682,-8 25 173,0 1-1,1 0 1,2 0-1,1 1 0,1-1 1,1 1-1,1 0 1,3 29-1,-1-55-196,0 0-1,0-1 0,0 1 0,0 0 0,0-1 0,0 1 0,1 0 0,-1-1 0,1 1 0,-1 0 1,1-1-1,0 1 0,-1-1 0,1 1 0,0-1 0,0 1 0,0-1 0,0 0 0,0 1 0,0-1 1,1 0-1,-1 0 0,0 0 0,1 0 0,-1 0 0,1 0 0,-1 0 0,1 0 0,2 0 0,2 1-82,0-1-1,1-1 1,-1 1-1,0-1 0,0 0 1,0 0-1,9-2 1,-9 1 4,-1-1 1,1 0-1,0 0 1,-1 0-1,1 0 1,-1-1 0,0 0-1,0 0 1,0-1-1,0 1 1,-1-1-1,1 0 1,-1 0-1,4-6 1,8-9-544,26-42 0,-39 58 569,4-8 38,-1-1-1,0 1 1,0-1 0,-1 0 0,-1-1 0,0 1-1,-1-1 1,0 0 0,-1 0 0,0 0-1,0-24 1,-2 35 45,0 0 1,0-1-1,-1 1 0,1 0 0,0-1 1,-1 1-1,1 0 0,-1-1 0,0 1 1,0 0-1,0 0 0,0 0 0,0 0 0,0 0 1,0 0-1,-1 0 0,1 0 0,-1 0 1,1 1-1,-1-1 0,0 1 0,0-1 1,0 1-1,0-1 0,0 1 0,0 0 1,0 0-1,0 0 0,0 0 0,-3 0 1,-6-1 57,1 0 1,-1 0 0,0 1 0,0 1 0,-14 1-1,7-1-29,13 0-65,1 1 0,-1-1 0,1 1 0,0 0 0,-1 1 0,1-1 0,0 1 0,0 0-1,0 0 1,0 0 0,0 0 0,-4 4 0,6-5-71,1 0 0,0 0 0,-1 0 0,1 0 1,0 0-1,0 1 0,0-1 0,0 0 0,0 1 0,0-1 0,0 1 0,0-1 1,1 1-1,-1-1 0,1 1 0,-1-1 0,1 1 0,-1 0 0,1-1 0,0 1 1,0 0-1,0-1 0,0 1 0,0 0 0,0 0 0,0-1 0,0 1 0,1 0 0,-1-1 1,1 1-1,-1-1 0,1 1 0,0-1 0,0 1 0,1 2 0,-1-3-76,0 0 0,0 0 0,0-1 0,0 1 0,0 0 0,0 0 0,0-1 0,0 1 0,0 0 0,0-1 0,1 1 0,-1-1 0,0 0 0,0 1 0,1-1 0,1 0 0,38 2-3796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1.6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140 1 6755,'0'0'7516,"0"19"-6772,1-2-616,0-5-68,0 1-1,-1 0 0,-1 0 0,0-1 1,0 1-1,-2-1 0,1 1 0,-7 16 1,-52 110 454,-2 6-1138,61-141-1492,3-38-10855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2.0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8356,'0'0'4930,"23"26"-5250,6-15-1185,3-2-992,-3 0-2481</inkml:trace>
  <inkml:trace contextRef="#ctx0" brushRef="#br0" timeOffset="1">308 178 10453,'0'0'1905,"-23"62"-5587,39-65-1184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2.3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1 11461,'0'0'1553,"12"11"-1404,6 7 15,-1 0 1,0 1-1,-2 1 0,0 0 0,-1 2 0,-1-1 0,10 26 0,-16-29-115,-2 2 0,0-1 0,-1 0-1,2 37 1,-5 81 31,-2-112-55,0-11-6,-1 1 0,-1 0-1,0-1 1,0 0-1,-2 0 1,1 0 0,-2 0-1,0-1 1,-14 23 0,6-15 15,-1 1 1,-1-2 0,0 0 0,-33 29 0,3-16-718,61-48-6193,17-10 1122</inkml:trace>
  <inkml:trace contextRef="#ctx0" brushRef="#br0" timeOffset="1">496 686 4514,'0'0'2977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6275,'0'0'3367,"0"2"-2975,0 430 2302,0-431-2695,0 0-1,1 0 0,-1 0 0,0 1 0,1-1 0,-1 0 0,1 0 0,-1 0 0,1 0 1,0 0-1,-1 0 0,1 0 0,0 0 0,0 0 0,-1 0 0,1 0 0,0-1 0,0 1 0,0 0 1,0-1-1,0 1 0,0 0 0,1-1 0,-1 1 0,0-1 0,0 0 0,0 1 0,0-1 0,1 0 1,-1 0-1,0 0 0,2 0 0,50 1-95,-37-2 43,-4 1-55,0-1 0,0-1 0,0 0 0,0-1 0,0 0 0,-1-1 0,20-9 0,1-3-1441,40-28 0,-66 41 1033,0-1 0,-1 0 0,0-1 0,0 1 1,0-1-1,5-7 0,-2-3-2199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4882,'0'0'4002,"58"-23"-3458,-19 11 17,3-2-321,0-1-128,-3-2-64,-10-1-48,-3 7-336,-13-4-753,-6 6-704,-7-2-1104,0 2-609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4898,'0'0'4866,"49"-18"-4769,2 18-65,5 0-32,-1 0-48,0 0-1569,-3 0-1361,-4 0-671</inkml:trace>
  <inkml:trace contextRef="#ctx0" brushRef="#br0" timeOffset="1">506 1 7443,'0'0'2722,"71"151"-2434,-39-113-144,4-3-128,-4-5 16,-6-4-32,-3-6 0,-4-8-576,-2-6-657,-4-6-848,-4 0-1777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6371,'0'0'2865,"-65"94"-2705,23-39 0,-3 0 112,-1 7 113,1-4 15,6-8-128,13-13-160,7-10-112,16-13-80,3-8-832,13-6-6100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4626,'0'0'1171,"5"-4"-1181,24-25 502,1 2 0,1 1 1,39-25-1,-54 41-380,1 0 1,-1 2-1,2-1 0,-1 2 0,1 0 1,0 2-1,0 0 0,1 0 0,22-1 1,-31 4-57,0 1 0,0 1 0,-1 0 1,1 0-1,0 1 0,0 0 0,0 1 1,0 0-1,0 0 0,-1 1 0,1 0 0,9 6 1,-5-2 9,0-1 1,0 0-1,0-1 1,0 0-1,1-1 0,-1-1 1,1 0-1,0-1 1,0 0-1,28-2 1,-14-1-23,0-1 0,0-1 0,0-1 0,0-2 0,37-12 1,-44 10-2843,40-20 0,-39 13-2132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8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 5250,'0'0'2562,"21"-4"-2298,72-11-86,-85 14-173,1 0 0,-1 1-1,1 0 1,-1 1-1,1-1 1,-1 2-1,0-1 1,1 1-1,-1 0 1,0 1-1,0 0 1,0 0-1,0 1 1,-1 0-1,14 9 1,-15-9-38,-3-3-123,-1 1-1,1 1 1,0-1-1,-1 0 1,1 1-1,-1-1 1,0 1-1,0 0 1,0 0-1,0 0 1,2 4-1,-4-6 104,1 1-1,0-1 1,-1 1-1,1 0 1,-1-1-1,0 1 1,1-1 0,-1 1-1,0 0 1,0-1-1,0 1 1,0 0-1,0-1 1,-1 1-1,1 0 1,0-1 0,-1 1-1,1-1 1,-1 1-1,0-1 1,1 1-1,-1-1 1,0 1-1,0-1 1,0 0-1,0 1 1,-2 0 0,-7 6 121,0-1 0,-1-1-1,0 0 1,-1 0 0,1-1 0,-21 6 0,8-2 145,-8 5 182,18-8-266,-1 0 1,0-1-1,0 0 0,0-1 1,-22 3-1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3282,'0'0'7251,"126"12"-7011,-71-9-32,4 3-144,-1-3 0,-6 0-48,-7 0-16,-9-3-80,-7 0-560,-6 0-1665,-10 0-1473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3362,'0'0'6955,"5"4"-6881,9 8-59,0-1 0,0-1 0,1 0 0,1-1 0,0-1 0,0 0-1,0-1 1,1-1 0,0 0 0,1-1 0,-1-1 0,1-1 0,33 2 0,-51-5-23,1 0 0,0 0 0,-1 0 0,1 0 0,-1 0 0,1 0 0,0 1 0,-1-1 0,1 0 0,-1 0 0,1 1 0,-1-1 1,1 0-1,-1 1 0,1-1 0,-1 0 0,1 1 0,-1-1 0,0 1 0,1-1 0,-1 1 0,0-1 0,1 1 0,-1-1 0,0 1 1,1-1-1,-1 1 0,0 0 0,0-1 0,0 1 0,0-1 0,0 1 0,1 0 0,-1-1 0,0 1 0,0-1 0,0 1 0,-1 0 1,1-1-1,0 1 0,0-1 0,0 1 0,0-1 0,0 1 0,-1 0 0,0 3 2,0-1 0,0 0 0,0 0 0,-1 0 0,1 0 0,-1 0 0,1 0 0,-3 2 0,-16 15 117,0-1-1,-34 24 1,-21 19 245,70-58-373,4-3 2,0 0 0,0 0 0,0-1-1,0 1 1,0 0 0,0 0 0,1 0-1,-1 1 1,0-1 0,0 0 0,1 0 0,-1 0-1,1 1 1,-1-1 0,1 0 0,-1 0-1,1 3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64 5651,'0'0'4274,"-8"-10"-3381,-29-31-276,35 39-590,-1 1 0,1-1 1,0 1-1,-1 0 0,1 0 1,-1 0-1,1 0 0,-1 0 1,0 1-1,1-1 0,-1 1 0,0-1 1,1 1-1,-1 0 0,0 0 1,1 1-1,-1-1 0,-3 1 1,-5 0 96,2 0-100,1 1 0,-1-1 0,1 2 0,0-1 0,0 1 0,0 0 0,0 1 1,1 0-1,-1 0 0,1 1 0,-8 6 0,3-2-29,1 1 1,-1 0-1,2 1 0,-1 0 1,-11 18-1,20-27-4,1 0 0,-1 0 0,1 1 0,0-1 0,0 0 0,0 1 0,0-1 0,0 1 0,0-1 0,1 1 0,-1 3 0,1-5-1,0-1 0,0 1 0,0 0-1,0 0 1,1 0 0,-1-1 0,0 1 0,0 0 0,1 0 0,-1-1-1,0 1 1,1 0 0,-1-1 0,1 1 0,-1 0 0,1-1-1,-1 1 1,1-1 0,0 1 0,-1 0 0,1-1 0,0 0 0,1 2-1,3-1-18,1 1-1,0 0 0,0-1 0,0 0 0,0-1 0,0 1 0,9-1 0,-9 0 69,298 1 19,-302-1-58,4 0-62,1 0 1,-1 1-1,1-1 1,-1 2-1,10 2 0,-14-4 49,-1 1 0,0-1-1,0 1 1,0-1-1,0 1 1,1 0-1,-1 0 1,0-1-1,0 1 1,-1 0 0,1 0-1,0 0 1,0 0-1,0 0 1,-1 0-1,1 1 1,0-1-1,-1 0 1,1 0 0,-1 0-1,1 1 1,-1-1-1,0 0 1,0 0-1,1 1 1,-1-1-1,0 0 1,0 1 0,0-1-1,0 0 1,-1 0-1,1 1 1,0 1-1,-1-1 11,0 1 1,0 0-1,-1-1 0,1 1 0,0-1 0,-1 0 0,1 1 0,-1-1 0,0 0 1,0 0-1,0 0 0,0 0 0,0 0 0,0 0 0,-1-1 0,-4 3 0,-48 22 89,39-19-59,-13 6 30,-23 11-3,-2-3 0,-68 19 0,230-86-7206,-35 12 4316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36 1777,'0'0'9217,"-15"11"-9057,-48 39 150,59-46-294,0 1 1,0-1-1,1 1 1,0 0-1,0 0 0,0 0 1,0 0-1,1 0 1,-1 1-1,2-1 1,-1 1-1,0 0 0,1-1 1,0 1-1,1 0 1,-1 0-1,1-1 1,0 1-1,1 9 0,0 0-67,-1-14 46,0-1 0,1 1-1,-1-1 1,0 1 0,1-1-1,-1 0 1,0 1 0,1-1 0,-1 1-1,1-1 1,-1 0 0,1 1-1,-1-1 1,1 0 0,-1 1-1,1-1 1,-1 0 0,1 0-1,-1 0 1,1 1 0,-1-1-1,1 0 1,0 0 0,-1 0-1,1 0 1,-1 0 0,1 0 0,-1 0-1,2 0 1,24 0-204,-18-1 86,0 1 65,-1-2-1,1 1 1,-1-1-1,1 0 1,-1 0-1,0-1 1,0 0-1,0 0 1,0-1-1,0 0 1,-1 0-1,1 0 1,-1-1-1,0 0 1,-1 0-1,8-9 1,-2 2 66,-1-1 0,0 0 1,-1-1-1,0 0 0,-1 0 1,11-28-1,-20 96 2145,1-49-2212,0 0 0,0 0 0,1 0 0,0 1 0,0-1 0,0 0 0,1 0 0,0 0 1,0-1-1,4 9 0,-2-10-95,-1 0 1,1-1 0,-1 1 0,1-1-1,0 0 1,0 0 0,0-1 0,0 1-1,0-1 1,0 0 0,1 0 0,-1 0-1,0 0 1,0-1 0,1 0-1,-1 0 1,1 0 0,6-1 0,-4 0-50,0 0 1,-1 0 0,1-1 0,-1 0 0,0 0-1,1 0 1,-1-1 0,0 0 0,0 0 0,-1 0-1,8-6 1,-6 2 24,0 0 1,0 0-1,0-1 0,-1 0 0,-1 0 0,1 0 0,-1-1 0,5-11 0,-7 13 859,-1 0-1,0-1 0,0 1 1,-1 0-1,1-1 0,-1-14 889,-1 24-1219,-3 250 245,3-251-627,0-1 0,0 0 0,0 1 1,0-1-1,0 0 0,0 1 1,0-1-1,0 0 0,0 1 0,0-1 1,0 0-1,0 0 0,0 1 1,0-1-1,1 0 0,-1 1 0,0-1 1,0 0-1,0 0 0,0 1 0,1-1 1,-1 0-1,0 0 0,0 0 1,1 1-1,-1-1 0,0 0 0,0 0 1,1 0-1,-1 0 0,0 0 1,1 1-1,-1-1 0,0 0 0,0 0 1,1 0-1,-1 0 0,0 0 1,1 0-1,-1 0 0,0 0 0,1 0 1,-1 0-1,1 0 0,12-10-621,-8 0 626,0-1 1,-1 0-1,-1 0 1,0 0 0,-1 0-1,0 0 1,0-1-1,-1-18 1,9-43 290,-8 66-190,0 0-1,0 1 1,1-1 0,0 1-1,8-12 1,-11 17-66,1-1 1,0 1 0,-1 0-1,1 0 1,0 0-1,0 0 1,0 0 0,0 0-1,0 0 1,0 0 0,0 1-1,0-1 1,0 0-1,0 1 1,0-1 0,1 0-1,-1 1 1,0-1 0,0 1-1,1 0 1,-1-1-1,0 1 1,1 0 0,-1 0-1,0 0 1,1 0 0,-1 0-1,0 0 1,1 0-1,-1 1 1,0-1 0,1 0-1,-1 1 1,0-1 0,0 1-1,1-1 1,-1 1-1,0 0 1,0-1 0,1 2-1,1 1 40,0 0-1,-1 0 0,1 0 0,-1 0 0,0 0 1,0 0-1,0 1 0,-1-1 0,1 1 0,-1-1 1,2 5-1,8 44 315,-9-45-328,3 25 61,-2-14-73,0 0 1,1 0-1,10 28 1,-13-45-52,-1-1 1,0 1-1,0 0 1,1-1-1,-1 1 1,1 0-1,-1-1 1,0 1-1,1-1 1,-1 1-1,1 0 1,-1-1 0,1 1-1,0-1 1,-1 0-1,1 1 1,-1-1-1,1 1 1,0-1-1,-1 0 1,1 0-1,0 1 1,0-1-1,-1 0 1,1 0-1,0 0 1,0 0 0,-1 0-1,1 0 1,0 0-1,-1 0 1,1 0-1,0 0 1,0 0-1,-1 0 1,1 0-1,1-1 1,0 0-12,0 0 0,0 0 0,-1 0-1,1-1 1,0 1 0,0 0 0,-1-1 0,1 1 0,-1-1 0,0 0-1,1 1 1,0-3 0,72-150-112,-59 136 176,-14 18-28,-1-1 0,0 1 0,1-1 0,-1 1-1,1 0 1,-1-1 0,0 1 0,1 0 0,-1-1 0,1 1-1,-1 0 1,1 0 0,-1-1 0,1 1 0,0 0 0,-1 0 0,1 0-1,-1 0 1,1 0 0,-1 0 0,1 0 0,-1 0 0,1 0-1,0 0 1,-1 0 0,1 0 0,-1 0 0,1 0 0,-1 1 0,1-1-1,-1 0 1,1 0 0,-1 0 0,1 1 0,-1-1 0,1 0 0,-1 1-1,0-1 1,1 1 0,-1-1 0,1 0 0,-1 1 0,0-1-1,1 2 1,23 47 158,-18-35-98,1 0 1,11 20 0,-14-30-63,-1 1 0,1 0 1,0-1-1,0 0 0,0 0 0,1 0 0,-1-1 0,1 1 0,0-1 0,8 4 0,-7-4-107,1-1 0,0 0 0,0 0 1,0 0-1,0-1 0,0 0 0,0 0 0,0-1 0,0 0 0,1 0 0,7-2 0,-10 1-61,0 0 0,1 0 0,-1 0 0,0-1 0,0 0 0,0 0 0,0 0 0,0 0 1,-1-1-1,1 0 0,-1 0 0,1 0 0,-1-1 0,5-5 0,-1-1 150,0-1 0,-1 0 1,0 0-1,-1 0 0,0-1 0,0 0 1,5-21-1,-8 20 1061,0 0 1,-1 0-1,0-1 0,-1-17 1068,-1 35-1630,-3 184 55,9 235-1709,-5-417 459,0-8 296,2-15 186,1-29 204,-5-88 200,0-18 358,3 127-376,0-1-1,2 1 1,11-45-1,-12 63-114,-1-1 0,1 1 1,0 0-1,0 0 0,1 0 0,0 0 0,0 1 0,1-1 0,0 1 0,7-7 0,-8 9-35,1 1 0,0-1 0,0 1 0,0 0 0,0 1 0,0-1 0,1 1 0,-1 0 0,1 0 0,0 1 0,-1 0 0,1 0 0,0 0 0,7 0 0,-8 1 0,2-1-10,0 1 0,0 0 1,0 0-1,0 1 0,11 2 1,-16-2 8,0-1 0,0 1-1,-1 0 1,1 0 0,0 0 0,-1 0 0,1 0 0,-1 0 0,1 0 0,-1 1 0,1-1 0,-1 0 0,0 1 0,0-1 0,0 1-1,0-1 1,0 1 0,0 0 0,0 0 0,0-1 0,-1 1 0,1 0 0,-1 0 0,1 0 0,0 3 0,0 0 19,0 1 0,0-1 1,0 1-1,-1-1 1,0 1-1,0 0 0,0-1 1,0 1-1,-1 0 1,0-1-1,-1 1 0,1-1 1,-1 1-1,0-1 1,0 0-1,-1 0 0,1 0 1,-1 0-1,0 0 0,-7 8 1,-106 79 322,115-91-756,6-22-3712,17-15 580,10-12-426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5955,'0'0'7171,"16"38"-6579,-16 29-320,0 3-208,0 0-32,7-3-32,-1-9-144,4-11-1264,0-21-705,3-14-400,3-12-2338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8388,'0'0'1747,"9"21"-1677,32 65-44,-41-84-23,1 0-1,1 0 0,-1 0 0,0 0 0,0 0 1,1 0-1,-1 0 0,1 0 0,0-1 0,-1 1 1,1-1-1,0 1 0,0-1 0,0 0 0,0 0 1,0 1-1,0-1 0,1-1 0,-1 1 1,0 0-1,0-1 0,1 1 0,-1-1 0,0 1 1,1-1-1,-1 0 0,1 0 0,-1 0 0,0 0 1,1-1-1,3 0 0,8-1 50,-9 2-39,-1 0 0,0-1-1,1 0 1,-1 0 0,0 0 0,0 0 0,0-1-1,0 0 1,0 0 0,0 0 0,-1 0-1,1 0 1,0-1 0,-1 0 0,0 0 0,0 0-1,0 0 1,0 0 0,0 0 0,-1-1-1,1 1 1,-1-1 0,0 0 0,0 0 0,2-7-1,1-2 109,0 0-1,-2 0 0,1 0 0,-2 0 0,0-1 1,0 1-1,-1-16 0,-1 28-73,-1 1 0,1-1 0,0 0 0,-1 0 0,1 0 0,-1 0 0,1 0 0,-1 1 0,1-1-1,-1 0 1,1 0 0,-1 1 0,0-1 0,1 1 0,-1-1 0,0 0 0,0 1 0,1-1 0,-1 1 0,0 0 0,0-1 0,0 1 0,0-1 0,0 1 0,0 0 0,0 0 0,1 0 0,-1 0 0,0 0-1,0 0 1,0 0 0,-1 0 0,-2 0 6,1-1 1,0 2-1,0-1 0,0 0 0,0 0 0,0 1 1,0 0-1,0 0 0,0 0 0,-4 2 0,1 1-46,0 0 1,0 1-1,1 0 0,0 1 0,0-1 0,0 1 0,1 0 0,0 0 0,0 0 0,0 1 0,1-1 1,0 1-1,-4 13 0,2-4-67,0 0 0,2 0 1,0 0-1,1 0 0,0 24 1,2-37-48,0 0 0,0 0 0,0 1 0,1-1 0,-1 0 0,1 0 0,0 1 0,0-1 0,0 0 0,1 0 0,-1 0 0,1 0 0,-1 0 0,1-1 0,0 1 0,0 0 0,5 3 0,-3-2-224,0-1-1,0-1 1,1 1 0,-1 0 0,1-1 0,0 0 0,0 0 0,0-1 0,0 1 0,0-1 0,6 1 0,45 1-4941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11029,'0'0'1892,"-14"25"-1583,-40 86-114,52-105-182,-1 0 1,1 0-1,0 0 1,0 0-1,1 1 1,0-1-1,0 1 0,0-1 1,1 1-1,1 11 1,0-1-13,-1-15-3,-1 0 0,1 0-1,0 1 1,0-1 0,0 0-1,1 0 1,-1 0 0,1 0-1,-1 1 1,1-1 0,-1 0-1,1 0 1,0 0 0,0 0-1,0 0 1,0-1 0,1 1-1,-1 0 1,0 0 0,1-1-1,1 2 1,1-1-24,-1 0-1,1-1 1,0 0 0,-1 0-1,1 0 1,0 0-1,0-1 1,0 1 0,0-1-1,7-1 1,-4 2-72,1-1-1,-1-1 1,0 1 0,1-1 0,-1-1 0,0 1-1,8-4 1,-11 3 61,0 0 0,0 0 1,-1-1-1,1 1 0,-1-1 0,0 0 0,0 0 0,0 0 0,0 0 0,0-1 0,-1 1 1,1-1-1,2-5 0,-1 0 37,1 0 1,-1 0-1,0 0 0,-1-1 1,0 0-1,-1 1 0,0-1 1,0 0-1,-1 0 1,-1 0-1,1-1 0,-2 1 1,-1-18-1,1 26 10,1 0-1,-1 0 1,0 0 0,0 0 0,1 0-1,-1 0 1,0 0 0,-1 0-1,1 1 1,0-1 0,0 0-1,-1 1 1,1-1 0,-1 1-1,0-1 1,1 1 0,-1 0-1,0-1 1,0 1 0,0 0-1,1 0 1,-1 1 0,0-1-1,-1 0 1,-1 0 0,-5-1-14,0 1 1,-1-1 0,1 2-1,-13 0 1,19 0-5,1 0-63,1 0 0,0 1 0,0-1 0,0 1 0,-1-1 0,1 1 0,0 0 0,0-1 0,0 1 0,0 0 0,0 0 0,0 0-1,0 0 1,0 0 0,1 0 0,-1 0 0,0 0 0,1 0 0,-1 0 0,0 0 0,1 1 0,0-1 0,-1 0 0,1 0 0,0 1 0,-1-1 0,1 0 0,0 0 0,0 1 0,0-1 0,0 0 0,0 1 0,0-1 0,1 0 0,-1 0 0,0 1 0,1-1 0,-1 0 0,1 2 0,9-2-1778,-2-1 1298,0 1-108,1-1 0,-1-1 1,1 0-1,-1 0 0,16-4 0,21-20-2294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2977,'0'0'11173,"-3"-1"-10818,2 1-348,0 1-1,0-1 1,0 0-1,0 0 1,0 1-1,0-1 0,0 1 1,0-1-1,0 1 1,0-1-1,1 1 1,-1 0-1,0-1 1,0 1-1,0 0 0,1-1 1,-1 1-1,1 0 1,-1 0-1,0 0 1,1 0-1,-1 0 1,1 0-1,0-1 1,-1 1-1,1 0 0,0 0 1,-1 0-1,1 0 1,0 2-1,-10 43 23,8-34 12,-15 110 288,-1 128 1,11-120-261,0 113-80,7-234-1,0 1-1,1-1 0,0 0 0,0 0 1,3 10-1,-3-17 10,-1 0 0,1 0 1,0 0-1,0 0 0,0 0 1,1 0-1,-1 0 0,0 0 0,1 0 1,-1 0-1,1-1 0,0 1 1,0-1-1,-1 1 0,1-1 1,0 1-1,0-1 0,0 0 1,1 0-1,-1 0 0,0 0 0,0-1 1,5 2-1,-2-1-14,0 0 0,0 0-1,0-1 1,1 1 0,-1-1-1,0-1 1,0 1 0,0-1 0,1 1-1,-1-1 1,0-1 0,0 1 0,0-1-1,0 0 1,0 0 0,-1 0 0,1-1-1,-1 0 1,1 0 0,-1 0 0,0 0-1,6-6 1,-4 2-25,-1-1 0,0 1 0,0-1 1,0 0-1,-1 0 0,0 0 0,-1 0 0,1-1 0,-2 0 0,1 1 0,-1-1 0,1-12 0,-2 10-9,1 0 0,-2 0 0,1 0 0,-1 0 0,-1 0 0,0 0 0,-1 0 0,-4-16 0,4 22 37,0 1-1,0-1 0,-1 1 0,1-1 0,-1 1 0,0 0 0,0 0 0,-1 0 1,1 0-1,-1 1 0,0 0 0,0-1 0,0 1 0,0 1 0,0-1 1,-1 0-1,1 1 0,-1 0 0,0 0 0,-6-1 0,-10-2 58,0 2 1,0 0-1,0 2 0,-1 0 0,-38 4 0,59-3-168,-19 2 572,20-2-547,-1 0-1,1 0 1,-1 0 0,0 0-1,1 0 1,-1 0 0,1 1 0,-1-1-1,1 0 1,-1 0 0,1 1-1,-1-1 1,1 0 0,-1 0-1,1 1 1,-1-1 0,1 1 0,-1-1-1,1 0 1,0 1 0,-1-1-1,1 1 1,0-1 0,-1 1-1,1-1 1,0 1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1521,'0'0'8694,"1"-4"-7749,0-1-884,1 1 0,0 0 0,1 0 0,-1 0 0,1 0 0,-1 0 0,1 0 0,0 1 0,1-1 0,-1 1 0,1 0 0,-1 0 0,7-3 0,-4 1 5,1 0-1,-1 1 1,1 0 0,0 1-1,1 0 1,-1 0-1,12-3 1,-17 6-51,-1-1-1,1 1 0,0-1 1,-1 1-1,1 0 1,0 0-1,0 0 1,-1 0-1,1 0 1,0 0-1,0 0 0,-1 1 1,1-1-1,0 1 1,-1-1-1,1 1 1,-1 0-1,1-1 1,0 1-1,-1 0 0,1 0 1,-1 0-1,0 0 1,1 1-1,-1-1 1,0 0-1,0 0 1,2 3-1,-1 1 11,0 1-1,-1-1 1,1 1 0,-1 0-1,0-1 1,0 1 0,0 10-1,2 17 21,-1 1 0,-2 1 0,-1-1 0,-9 48-1,1-55 17,4-20-126,4-20-360,4-3 416,1 1-1,1 0 1,0-1 0,1 1 0,1 1 0,0 0-1,13-19 1,-6 9 3,-3 3 5,1 1 0,1 0-1,22-25 1,-31 40 2,1 0 0,0 1 0,-1-1 0,1 1 0,1 0 0,-1 1 0,1-1 0,-1 1 0,1 0 0,0 0 0,0 1 0,0 0 0,0 0 0,1 0 0,-1 1 0,1 0 0,8-1 0,-14 3 6,0-1 0,1 0 0,-1 1 0,0-1 0,1 1 0,-1-1-1,0 1 1,0-1 0,0 1 0,0 0 0,0 0 0,1-1 0,-1 1 0,-1 0 0,1 0-1,0 0 1,0 0 0,0 0 0,0 0 0,-1 1 0,1-1 0,0 0 0,-1 0 0,1 0 0,-1 1-1,0-1 1,1 0 0,-1 1 0,0 1 0,5 46 280,-4-41-242,0 171 499,-1-177-557,0 0 0,1 0-1,-1 0 1,1 0 0,0 0 0,-1-1-1,1 1 1,0 0 0,0-1-1,0 1 1,0 0 0,1-1-1,-1 1 1,0-1 0,0 0 0,1 1-1,-1-1 1,1 0 0,0 0-1,-1 0 1,1 0 0,0 0-1,-1 0 1,1-1 0,0 1 0,0 0-1,0-1 1,0 1 0,0-1-1,-1 0 1,1 0 0,0 0-1,0 0 1,0 0 0,4-1 0,3 1-337,1-1-1,0 0 1,-1-1 0,0 0 0,1-1 0,10-4 0,27-19-3019,-1-10-2218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5635,'0'0'5362,"81"8"-5282,-42-8-80,-3-3-80,-4-11-656,-3-1-913,-9 4-1521,-11 5-175</inkml:trace>
  <inkml:trace contextRef="#ctx0" brushRef="#br0" timeOffset="1">78 123 5891,'0'0'5794,"23"41"-5618,9-41 1,4 0-97,-1 0-80,4-12-1137,0-2-1520,-3-7-1505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8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7283,'0'0'803,"0"23"-733,-3 178 34,3-76-542,12-124 388,17-4-5,0-1 1,0-1-1,0-1 1,49-19 0,-16 6-3071,-32 11 159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10501,'0'0'998,"-5"1"-942,-174 59-819,174-59 759,1 0 1,-1 1-1,0 0 1,1 0-1,-1 0 1,1 1-1,0-1 1,0 1-1,0 0 1,-7 7-1,9-7-5,0 0-1,0 0 1,0 1 0,0 0-1,1-1 1,-1 1 0,1 0-1,0-1 1,0 1 0,1 0-1,-1 0 1,1 0 0,0 0-1,0 5 1,1 82-42,-1-90 48,0 0-1,0 0 0,0 0 1,1-1-1,-1 1 0,0 0 1,1 0-1,-1 0 0,0 0 1,1-1-1,-1 1 0,1 0 1,-1 0-1,1-1 0,0 1 1,-1 0-1,1-1 0,0 1 1,-1-1-1,1 1 0,0-1 1,0 1-1,-1-1 0,1 1 1,0-1-1,0 0 0,0 0 1,0 1-1,0-1 0,-1 0 1,1 0-1,0 0 0,0 0 1,0 0-1,0 0 0,0 0 1,0 0-1,0 0 0,1-1 1,43-13 177,-26 7-36,-8 5-137,1 0 0,-1 1 0,1 1 0,-1 0 1,1 0-1,0 1 0,-1 1 0,1 0 0,-1 0 1,15 6-1,-20-5-5,0 1-1,-1 0 1,1 1-1,-1-1 1,1 1 0,-1 0-1,-1 1 1,1-1 0,-1 1-1,6 9 1,-8-11 4,0 1 0,0-1 0,0 0 0,0 1 0,-1 0 0,1-1 0,-1 1 0,-1 0 0,1 0 0,-1-1 0,1 1 0,-2 0 0,1 0 0,0 0 0,-1 0 0,-1 7 0,0-10 7,1 0 0,0 0 0,-1 0 0,1-1 0,-1 1 0,0 0 1,1-1-1,-1 1 0,0-1 0,0 1 0,0-1 0,0 0 0,0 0 0,0 0 0,-1 0 0,1 0 1,0 0-1,0-1 0,-4 1 0,-48 9 55,52-9-58,-72 2 39,55-3-328,-1 1 0,1 0 0,0 1 0,-22 6 0,41-8 153,-1 0 0,0 0 0,1 0 0,-1 1 0,1-1 0,-1 0 0,1 0 0,-1 0 0,1 1 1,-1-1-1,1 0 0,-1 1 0,1-1 0,-1 0 0,1 1 0,-1-1 0,1 0 0,0 1 0,-1-1 0,1 1 0,0-1 0,-1 1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10837,'0'0'2097,"-18"32"-1676,-57 104-175,70-128-224,1-1 0,0 1 1,1 0-1,0 0 0,0 1 0,1-1 0,-1 0 1,2 1-1,-1 0 0,2-1 0,-1 1 0,1 16 1,1 0 29,-1-21-49,0 0-6,0 0 0,0 0 0,0 0 0,0 0 0,1 0 0,0 0 0,-1 0 0,4 6 0,-3-9 0,0 1 1,0-1 0,0 0-1,1 0 1,-1 0 0,0 1 0,1-2-1,-1 1 1,1 0 0,-1 0-1,1 0 1,0-1 0,-1 1 0,1-1-1,0 1 1,-1-1 0,1 1-1,0-1 1,0 0 0,-1 0 0,1 0-1,2 0 1,3 0-42,1 0-1,-1 0 1,0 0-1,1-1 1,-1 0-1,0 0 1,0-1-1,1 0 1,-1 0-1,-1 0 1,1-1-1,0 0 1,-1-1 0,1 0-1,-1 1 1,0-2-1,0 1 1,-1-1-1,1 0 1,7-9-1,-3 4 16,-1 0 1,-1-1-1,1 0 0,-2 0 0,1 0 1,-1-1-1,-1 0 0,-1-1 0,1 0 0,-2 1 1,0-1-1,0-1 0,-1 1 0,-1-1 0,0 1 1,-1-1-1,-1 1 0,-2-25 0,2 35 32,0 0-1,-1 1 0,0-1 1,1 1-1,-1-1 0,0 1 1,0-1-1,-1 1 0,1 0 0,0-1 1,-1 1-1,1 0 0,-1 0 1,0 0-1,0 0 0,0 0 1,0 1-1,0-1 0,0 0 1,0 1-1,-1 0 0,1-1 1,0 1-1,-1 0 0,1 0 0,-1 0 1,1 1-1,-1-1 0,-4 0 1,-7-1-149,0 1-1,0 0 1,0 1 0,-18 3 0,32-3 132,-6 0-317,1 1 0,-1 0-1,1 1 1,0-1 0,-1 1 0,1 0-1,0 1 1,0-1 0,0 1-1,-7 5 1,-12 10-4757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4882,'0'0'5742,"-2"-9"-5380,2 7-331,-6-22 61,3 20-39,1 18 49,0 374 915,4-198-2453,-1-193-421,20-46 927,28-96 1,-46 134 927,0 0 0,1-1 0,0 2 0,1-1 0,0 0 0,1 1 0,9-14 0,-14 23 3,-1 0 1,1 0 0,-1 0 0,1 1 0,-1-1 0,1 0 0,0 1 0,-1-1 0,1 0-1,0 1 1,0-1 0,-1 1 0,1-1 0,0 1 0,0-1 0,0 1 0,0-1 0,0 1-1,-1 0 1,1 0 0,0 0 0,0-1 0,0 1 0,0 0 0,0 0 0,0 0 0,0 0-1,0 0 1,0 1 0,0-1 0,0 0 0,0 0 0,0 1 0,-1-1 0,1 0 0,0 1-1,0-1 1,0 1 0,0-1 0,-1 1 0,1-1 0,0 1 0,0 0 0,-1-1 0,1 1-1,-1 0 1,1 0 0,-1-1 0,1 1 0,-1 0 0,1 0 0,0 1 0,3 6 72,1 1 0,-2-1 0,1 1 1,2 10-1,-4-14 20,1 5-52,2 9 35,2 0 1,0 0 0,1-1-1,14 23 1,-19-36-107,0-1-1,0 0 1,0 0-1,1 0 1,0 0-1,0-1 1,0 1-1,0-1 1,0 0-1,0 0 1,1 0-1,0-1 1,-1 0-1,1 1 1,0-2-1,0 1 1,0-1-1,0 1 1,1-1-1,-1-1 1,10 1-1,-9 0-165,0-1 0,0 0 0,0 0 0,0 0 0,0-1 0,0 0 0,0 0 0,0-1 0,-1 1 0,1-1 0,0-1 0,-1 1 0,1-1-1,-1 0 1,0 0 0,8-6 0,-1-2-268,-1 0 0,0-1 0,-1 0 0,0 0 0,14-24 0,-20 26 835,1 1 0,-1-1 0,0 1 0,-1-1 0,-1 0 0,1 0 0,-1-1 0,-1 1 0,1-18 0,-2 27-208,0 0-1,0 0 1,0 0 0,0 0 0,0 1-1,0-1 1,0 0 0,0 0 0,-1 0-1,1 0 1,0 0 0,0 0 0,-1 0-1,1 0 1,-1 1 0,1-1 0,-1 0-1,1 0 1,-1 0 0,1 1 0,-2-2-1,1 2-30,-1-1 0,1 1 0,-1 0 0,0-1 0,1 1 0,-1 0 0,1 0 0,-1 0 0,1 0 0,-1 0 0,1 1 0,-3 0-1,2 0-105,-1-1-1,1 2 1,0-1-1,0 0 1,0 0-1,-1 1 1,1-1-1,1 1 1,-1-1-1,0 1 1,0 0-1,1 0 1,-1 0-1,1 0 1,-1 0-1,1 0 1,0 0-1,0 1 1,0-1-1,0 0 1,0 1-1,0 3 1,-2 4-32,0 1 1,1 0 0,-1 20 0,3-18-27,-1-4 29,1 1-1,0 0 0,0 0 1,3 11-1,-3-19-31,0 0 0,1 0 0,0 0 0,-1 1 0,1-1 0,0 0 0,0 0-1,0 0 1,0-1 0,1 1 0,-1 0 0,0 0 0,1-1 0,-1 1 0,1-1 0,0 1 0,0-1 0,-1 0-1,1 1 1,0-1 0,0 0 0,0 0 0,3 1 0,6 0-210,-1 1 0,0-2 0,0 1 0,1-2 0,-1 1 0,1-1 0,-1-1 0,0 0 0,1 0 0,-1-1 0,0 0 0,0-1 0,0 0 0,0-1 1,-1 0-1,1-1 0,14-8 0,-11 3-6,0-1 0,-1 0 1,0-1-1,18-22 0,-25 27 472,0-1 0,0 1-1,-1-1 1,4-10-1,-6 12 582,0 0-1,-1 0 0,1 0 0,-1-1 0,0 1 0,0-10 0,-9 62-558,1-6-322,5-8-272,3 41 1,-1-72 283,1 0 0,-1-1 1,0 1-1,1 0 1,-1 0-1,0 0 0,1 0 1,-1-1-1,1 1 1,-1 0-1,1-1 0,0 1 1,-1 0-1,1-1 1,0 1-1,-1-1 0,1 1 1,0-1-1,0 1 1,0-1-1,-1 1 0,1-1 1,0 0-1,0 1 1,0-1-1,0 0 0,0 0 1,0 0-1,-1 0 0,1 0 1,0 0-1,0 0 1,1 0-1,32-4-2500,-5-8-1172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159 353 7091,'0'0'2996,"-26"19"-2676,-76 59-39,99-76-273,0 1 1,-1 0-1,1 0 1,1 0-1,-1 0 1,0 1-1,1-1 1,-3 5-1,5-6-4,-1-1 0,1 0 0,0 0 0,-1 0-1,1 1 1,0-1 0,0 0 0,0 1 0,0-1-1,0 0 1,0 0 0,0 1 0,1 0 0,0 6 28,-1-7-29,0 0-1,0 0 0,0 0 1,0 0-1,1 0 0,-1 0 1,0 0-1,0 0 0,1 0 1,-1 0-1,1 0 0,-1 0 1,1 0-1,-1 0 0,1 0 1,-1-1-1,1 1 0,0 0 1,-1 0-1,1-1 0,0 1 1,0 0-1,0-1 0,-1 1 1,1-1-1,0 1 0,0-1 1,0 0-1,0 1 0,0-1 1,0 0-1,1 1 0,38 0-18,-26-2-7,-8 1 5,-1-1 0,0 0 0,1 0 0,-1 0 1,0 0-1,0-1 0,1 0 0,-1 0 0,-1-1 1,1 1-1,0-1 0,0 0 0,-1 0 0,0-1 1,0 1-1,0-1 0,0 0 0,4-5 0,-4 3 162,1 0 0,-1 1 0,-1-2 1,1 1-1,-1 0 0,0-1 0,-1 0 0,1 1 0,-1-1 0,0 0 0,-1 0 0,0 0 0,0-11 0,-1 17 507,0 16-184,-15 222-307,14-190-203,1 8-158,-2 0 0,-2 0 1,-19 88-1,22-139 129,-1-1-1,1 0 1,0 1 0,-1-1-1,0 0 1,0 0 0,0 0 0,0 0-1,0 0 1,0 0 0,-1-1-1,1 1 1,-1-1 0,0 0-1,0 0 1,0 0 0,0 0-1,-5 2 1,6-3 18,0 0-1,0-1 1,0 1-1,0-1 1,0 1-1,-1-1 0,1 0 1,0 0-1,0 0 1,0 0-1,0 0 1,0-1-1,0 1 1,-1-1-1,1 1 1,0-1-1,0 0 1,0 0-1,0 0 1,1 0-1,-1 0 0,0 0 1,0 0-1,1-1 1,-1 1-1,0-1 1,1 1-1,0-1 1,-1 1-1,1-1 1,-2-3-1,-2-5 3,0 0 0,0 0 0,1 0 0,0-1 0,1 0-1,0 0 1,1 0 0,0 0 0,0-16 0,1-9 83,5-59 0,-2 84-21,1 0-1,0-1 0,0 1 0,1 0 1,0 0-1,1 1 0,1 0 0,-1-1 0,1 2 1,1-1-1,0 1 0,1 0 0,11-11 1,15-12 39,73-55 1,-83 69-47,7-4-10,101-85-130,-119 95 122,0-1-1,0-1 0,-2 0 1,1-1-1,-2 0 1,17-32-1,-23 35 101,0 0-1,-1-1 1,0 1 0,-1-1-1,-1 1 1,0-1 0,0 0 0,-2-13-1,1 12 264,0 11-247,0 1 0,0-1 1,0 0-1,-1 0 0,1 1 0,-1-1 1,0 0-1,1 1 0,-1-1 0,0 1 1,-1-1-1,1 1 0,0-1 1,-1 1-1,1 0 0,-1-1 0,0 1 1,1 0-1,-1 0 0,-4-2 0,3 2 8,0 0 0,-1 0 0,1 1 0,-1-1 0,1 1 0,-1 0 0,0 0 0,0 0 0,1 1 0,-1-1 0,0 1 1,0 0-1,0 0 0,-4 1 0,6-1-105,0 1 0,0 0 0,0 0 1,0 0-1,0 0 0,0 0 0,0 0 1,0 0-1,1 1 0,-1-1 0,0 1 1,1-1-1,-1 1 0,1-1 0,0 1 1,-1 0-1,1 0 0,0 0 1,0 0-1,0 0 0,-1 2 0,-15 48-32,16-49 29,-7 41-59,1 0 0,3 0 0,1 0 0,6 67-1,-2-24-1971,1-87 1932,-1 0 0,0 1 0,1-1 1,-1 0-1,1 0 0,-1 0 0,0 0 0,1 0 0,-1-1 0,1 1 0,-1 0 0,3-2 1,0-1 99,0-1 1,0 0-1,0 0 1,0 0-1,-1 0 1,1-1 0,-1 1-1,0-1 1,2-6-1,11-13 2,-10 16-4,0 0 0,0 0-1,1 1 1,1 0 0,-1 1 0,1 0 0,13-9 0,-16 13 14,0-1 0,0 1 1,0 0-1,0 0 1,0 1-1,1-1 1,-1 1-1,0 0 0,1 1 1,-1-1-1,1 1 1,-1 0-1,1 1 1,-1-1-1,9 3 0,-9-2 17,0 1-1,0 1 0,0-1 1,-1 1-1,1-1 0,-1 1 1,1 0-1,4 6 0,-5-6-25,-1 0-1,1 0 1,0 0 0,0 0-1,1-1 1,-1 1-1,1-1 1,-1 0 0,1 0-1,-1-1 1,10 3 0,-7-3-21,0-1 1,0 1 0,1-1 0,-1 0 0,0-1 0,0 0 0,14-3 0,-16 2-12,-1 0 1,1 0-1,-1 0 0,0-1 1,0 0-1,0 0 1,0 0-1,0 0 0,-1 0 1,1-1-1,-1 0 0,4-5 1,0-2 18,1 0 0,-2-1 0,1 0 0,-1-1 0,-1 0 0,-1 1 0,0-2 0,0 1 0,2-20 0,-1-11 1040,-2-70 0,-3 91-431,0 23-580,0 0-1,0 0 1,0-1 0,0 1 0,0 0 0,0 0-1,0 0 1,1 0 0,-1-1 0,0 1 0,0 0-1,0 0 1,0 0 0,0-1 0,0 1 0,-1 0-1,1 0 1,0 0 0,0-1 0,0 1 0,0 0-1,0 0 1,0 0 0,0-1 0,0 1 0,0 0-1,0 0 1,-1 0 0,1 0 0,0 0 0,0-1-1,0 1 1,0 0 0,0 0 0,-1 0-1,1 0 1,0 0 0,0 0 0,0 0 0,0-1-1,-1 1 1,1 0 0,0 0 0,0 0 0,0 0-1,-1 0 1,1 0 0,0 0 0,0 0 0,0 0-1,-1 0 1,1 0 0,0 0 0,0 0 0,0 0-1,-1 0 1,1 1 0,0-1 0,0 0 0,0 0-1,0 0 1,-1 0 0,-8 16 91,4 11-137,2 1 1,2-1 0,2 51-1,0-22-13,1 6-460,12 85 1,-11-115-869,-2-11-2924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2465,'0'0'9204,"61"-132"-9140,-29 132-48,4 0-16,0 0-592,-4 0-1441,-3 0-2209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26 192,'0'0'6451,"4"-2"-4605,0-1-1594,18-11 2914,-20 8-1815,-17 6-1318,2 2-8,1 1-1,-1 1 0,1 0 0,0 0 0,1 1 0,-1 1 0,1 0 0,-11 8 1,3-1-35,1 0 0,0 1 1,-27 30-1,42-41-5,0 1 0,1-1 0,-1 1 0,1 0 1,0 0-1,0 0 0,0 0 0,-1 5 0,3-9 6,-1 1 0,1 0 0,0 0 0,0 0 1,-1 0-1,1-1 0,0 1 0,0 0 0,0 0 0,0 0 0,0 0 1,0 0-1,1 0 0,-1-1 0,0 1 0,0 0 0,1 0 0,-1 0 1,0 0-1,1-1 0,-1 1 0,1 0 0,-1 0 0,1-1 1,-1 1-1,1 0 0,-1-1 0,1 1 0,0 0 0,-1-1 0,1 1 1,0-1-1,0 0 0,-1 1 0,1-1 0,0 1 0,0-1 0,0 0 1,0 0-1,-1 1 0,1-1 0,0 0 0,0 0 0,0 0 0,1 0 1,24 1 11,39-2 0,-43-1 6,-1 2 1,1 0-1,-1 1 1,24 5-1,-43-6-24,0 0 0,0 1 0,0-1 0,0 1 0,0 0 0,0 0 0,0 0 0,0-1 0,0 2 0,-1-1 0,1 0 0,0 0 0,0 1 0,-1-1 0,1 0 0,-1 1 0,0 0 0,1-1 0,-1 1 0,0 0 0,0 0 0,0 0 0,0-1 0,0 1 0,0 0 0,-1 0 0,1 0-1,-1 1 1,1-1 0,-1 0 0,0 0 0,0 0 0,0 0 0,0 3 0,0-4 11,-1 0-1,1 1 0,0-1 1,0 0-1,-1 0 0,1 0 0,-1 0 1,1 0-1,-1 0 0,0-1 1,1 1-1,-1 0 0,0 0 0,0 0 1,1 0-1,-1-1 0,0 1 1,0 0-1,0-1 0,0 1 0,0-1 1,0 1-1,0-1 0,0 0 1,-1 1-1,-33 9 25,26-9-22,-130 25 43,80-22-2752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7924,'0'0'4178,"0"96"-6243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4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7892,'0'0'5394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13 118 1297,'0'0'840,"-2"-4"-277,-5-10 500,3-6 5123,4-19-3390,0 0-2463,0 38 43,0 19-149,3 295-14,-3-312-493,0-9-688,0-126 874,0 132 97,0 1 0,1 0 0,-1-1 0,0 1-1,0-1 1,1 1 0,-1-1 0,1 1 0,-1 0-1,1-1 1,-1 1 0,1 0 0,0-1-1,0 1 1,0 0 0,0 0 0,0 0 0,0 0-1,0 0 1,0 0 0,0 0 0,1-1 0,2 0-3,-1 1 1,1-1 0,-1 1-1,1 0 1,-1 0 0,1 0 0,0 0-1,6 0 1,1 0 4,0 1 0,1 0 0,-1 1 1,0 1-1,14 2 0,-8 1 8,-11-3-140,0 0 0,0 0 0,0 0 0,0-1 0,1 0 0,-1-1 0,0 1 0,0-1 0,1 0 1,-1-1-1,9-1 0,-14 1 98,0 1 0,0-1 0,0 0 1,0 0-1,0 0 0,0 0 0,0 0 0,0 0 0,-1 0 1,1 0-1,0 0 0,-1 0 0,1 0 0,-1 0 1,0-1-1,1 1 0,-1 0 0,0 0 0,1 0 1,-1-1-1,0 1 0,0-2 0,0-33-98,0 27 122,1-12 72,0-23 178,-1 42-186,0-1-1,0 1 1,0 0 0,0 0 0,0 0 0,-1 0 0,1 0 0,-1 0 0,0 0 0,1 0 0,-1 0-1,0 0 1,-2-2 0,0 4 567,2 6-540,1-4-59,0 295 480,3-273-1928,1 3-4289,-4-8 686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4514,'0'0'6198,"-5"0"-5932,41 1-242,59-3 325,-85 1-591,1 0 0,-1-1-1,0 0 1,0-1 0,1 0-1,17-9 1,-19 9-648,-8 2 643,0 1-1,0 0 0,-1 0 1,1-1-1,0 1 0,0 0 0,0-1 1,0 1-1,0-1 0,0 1 1,-1-1-1,1 0 0,0 1 0,0-1 1,-1 0-1,1 1 0,0-1 1,-1 0-1,1 0 0,-1 0 0,1 1 1,0-3-1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8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76 4178,'0'0'6528,"-7"7"-6154,2-1-338,0 0 0,0 0 0,0 0-1,0 1 1,1 0 0,0 0 0,1 0 0,0 0 0,0 1 0,0-1 0,1 1 0,0 0 0,0-1 0,0 11 0,0 9 25,3 38 0,0-63-66,-1 0 0,1 0 0,0 0 0,0-1-1,-1 1 1,1 0 0,0-1 0,1 1 0,-1-1 0,0 1-1,0-1 1,0 0 0,1 1 0,-1-1 0,1 0 0,-1 0-1,1 0 1,0 0 0,-1 0 0,1 0 0,0 0-1,-1-1 1,1 1 0,0-1 0,0 1 0,0-1 0,0 0-1,-1 1 1,1-1 0,4-1 0,2 2-30,0-1 1,0 0-1,1 0 0,-1-1 1,0 0-1,10-3 1,-10 1-54,-1 0 0,1-1 0,-1 0 0,1 0 0,-1 0 0,-1-1 0,1 0 0,-1 0-1,1-1 1,-2 0 0,1 0 0,-1 0 0,0-1 0,0 0 0,0 0 0,6-13 0,-7 10 78,1-1 0,-1 1 0,-1-1 0,0 0 0,0 0 0,-1 0 0,-1 0 0,0-1 0,0 1 0,-1 0 0,-3-22 0,2 29 33,0 1-1,0 0 1,0 0 0,0 1 0,-1-1-1,1 0 1,-1 0 0,0 1 0,0-1-1,0 1 1,0-1 0,0 1 0,-1 0-1,1 0 1,-1 0 0,1 0 0,-1 0-1,0 1 1,1-1 0,-1 1 0,0-1-1,0 1 1,0 0 0,0 1 0,-1-1 0,-3 0-1,-11-2 45,0 1 1,0 0-1,-26 2 0,28 0-107,14 0-10,1 0 0,0 1 0,-1-1 0,1 0 0,-1 0-1,1 1 1,0-1 0,-1 1 0,1-1 0,0 1 0,-1-1 0,1 1 0,0 0 0,0 0 0,0 0 0,0 0 0,0 0 0,0 0 0,0 0 0,0 0-1,0 0 1,-1 2 0,1-2-119,1 0 0,0 0 0,0 0 0,-1 0-1,1 0 1,0 0 0,0 0 0,0 0 0,0 0-1,0 0 1,0 0 0,0-1 0,1 1 0,-1 0 0,0 0-1,0 0 1,1 0 0,-1 0 0,0 0 0,1 0-1,-1-1 1,1 1 0,0 0 0,0 1 0,12 7-3430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0 176,'82'6'1329,"-84"8"364,0 0 1,1 0 0,1 27 0,1-31-1359,5 104 1446,0 0-3184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1361,'0'0'7200,"-11"3"-6773,-1 0-299,0 1 0,0 0 0,1 1 0,-1 0 0,1 1 0,0 1 1,1-1-1,-17 15 0,22-16-67,0-1 0,1 1 1,0 0-1,0 1 0,0-1 1,1 1-1,-1-1 1,1 1-1,1 0 0,-1 0 1,1 1-1,0-1 0,1 0 1,-1 1-1,1-1 0,1 1 1,-1-1-1,1 12 1,1-17-64,-1 1 1,0-1 0,1 1 0,-1-1 0,0 0-1,1 1 1,0-1 0,-1 0 0,1 1 0,0-1-1,0 0 1,-1 0 0,1 0 0,0 0 0,0 0-1,0 0 1,1 0 0,-1 0 0,0 0 0,0 0-1,0-1 1,1 1 0,-1 0 0,0-1 0,1 1-1,-1-1 1,0 0 0,1 1 0,-1-1 0,1 0 0,1 0-1,9 2-14,0-1-1,23 0 0,-16-1 52,-13 0-34,0 1-1,0-1 1,1 1 0,-1 0-1,0 1 1,0 0-1,0 0 1,0 0 0,0 0-1,5 5 1,-8-6-3,-1 1 1,1 0-1,-1 0 1,0 1-1,0-1 1,0 0-1,0 1 1,0 0-1,0-1 1,-1 1-1,0 0 1,1 0-1,-1-1 1,0 1-1,0 0 1,0 0-1,-1 1 1,1-1-1,-1 0 1,0 0-1,0 6 0,0-7 6,1 1 0,-2 0-1,1 0 1,0 0-1,0 0 1,-1-1-1,0 1 1,1 0-1,-1 0 1,0-1-1,-1 1 1,1-1 0,0 1-1,-1-1 1,-2 4-1,0-2 12,-1 0-1,0 0 0,0-1 1,0 1-1,-1-1 0,-5 3 1,-2 0 27,0-1 0,0 0-1,0-1 1,-1 0 0,1 0 0,-20 1 0,-84-1-434,94-4 51,23 0 280,0 0 1,-1 0 0,1 0 0,0 0 0,0 0 0,-1 0-1,1 0 1,0 0 0,0 0 0,0 0 0,-1 0-1,1 0 1,0 0 0,0 0 0,0 0 0,-1 0-1,1 0 1,0 0 0,0 0 0,-1 0 0,1 0 0,0 0-1,0 0 1,0-1 0,0 1 0,-1 0 0,1 0-1,0 0 1,0 0 0,0-1 0,0 1 0,0 0-1,-1 0 1,1 0 0,0 0 0,0-1 0,0 1 0,0 0-1,0 0 1,0 0 0,0-1 0,0 1 0,0 0-1,0 0 1,0-1 0,0 1 0,0 0 0,0 0-1,0-1 1,0-5-3104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4514,'0'0'5875,"130"-6"-5715,-88-5-64,-3-4-96,-6 1 0,-8 2-592,-18 0-2194,-7 4-2992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62 1553,'0'0'7953,"-19"-10"-7478,-64-31-67,78 39-375,0 0 1,0 0 0,-1 1-1,1 0 1,0 0-1,0 0 1,-1 0 0,1 1-1,0 0 1,-1 0 0,1 1-1,0-1 1,-1 1-1,1 0 1,-6 2 0,2 1 16,0 0 0,0 1 0,0 0 0,0 1 0,-10 8 0,11-7 16,0-2 15,0 1-1,1 0 0,0 0 1,0 1-1,-8 12 1,12-16-80,1 1 0,0-1 1,0 1-1,1 0 0,-1 0 0,1 0 1,0 0-1,0 0 0,0 0 0,0 0 1,1 0-1,-1 1 0,1-1 0,1 8 1,-1-11-5,1 0 1,-1 0 0,1 0-1,-1 1 1,1-1 0,-1 0-1,1 0 1,0 0 0,-1 0 0,1 0-1,0 0 1,0 0 0,0-1-1,0 1 1,0 0 0,0 0-1,0-1 1,0 1 0,0 0-1,0-1 1,0 1 0,0-1-1,1 0 1,-1 1 0,0-1-1,0 0 1,2 1 0,40 3 6,-36-4-10,9 1 5,70-1-320,-76-1 303,-1 0 0,1 0 0,-1-1 0,0-1 0,0 1 0,18-9 0,-6 3 58,-16 6 43,-1 1 1,0-1-1,0 0 1,0 0-1,0-1 1,5-3-1,-8 6 304,-5 49 68,1-8-374,-2-13-99,-1 36 1,5-3-2952,0-58 2368,1-3 502,0 0 0,0 0 0,0 0 0,0 1-1,0-1 1,0 0 0,0 0 0,0 0-1,0 1 1,0-1 0,0 0 0,0 0-1,0 0 1,0 0 0,0 1 0,0-1 0,1 0-1,-1 0 1,0 0 0,0 0 0,0 1-1,0-1 1,0 0 0,0 0 0,0 0 0,0 0-1,1 0 1,-1 0 0,0 1 0,0-1-1,0 0 1,0 0 0,1 0 0,-1 0-1,0 0 1,0 0 0,0 0 0,0 0 0,1 0-1,-1 0 1,0 0 0,0 0 0,0 0-1,0 0 1,1 0 0,-1 0 0,0 0-1,0 0 1,0 0 0,0 0 0,1 0 0,-1 0-1,0 0 1,0 0 0,0 0 0,17 0-3471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3298,'0'0'7454,"-4"10"-7294,-14 34-64,18-43-88,-1 1 1,1-1 0,-1 1-1,1-1 1,0 1 0,0-1-1,-1 1 1,1-1 0,0 1-1,0 0 1,1-1-1,-1 1 1,0-1 0,0 1-1,1-1 1,-1 1 0,1-1-1,0 1 1,-1-1 0,1 1-1,0-1 1,0 0 0,0 0-1,-1 1 1,1-1 0,1 0-1,-1 0 1,0 0 0,0 0-1,2 1 1,2 1 17,1 0-1,0 0 1,-1 0 0,1-1 0,11 2 0,-8-1 12,35 8 55,-29-9-56,-1 2-1,0 0 1,20 8 0,-33-11-30,0-1 0,0 0-1,0 1 1,0-1 0,0 1-1,-1 0 1,1-1 0,0 1-1,0-1 1,0 1 0,-1 0-1,1 0 1,0 0 0,-1-1-1,1 1 1,0 0 0,-1 0-1,1 0 1,-1 0 0,1 0-1,-1 0 1,0 0 0,0 0-1,1 0 1,-1 0 0,0 0-1,0 0 1,0 0 0,0 0-1,0 0 1,0 0 0,0 0-1,0 0 1,-1 1 0,1-1 0,0 0-1,-1 0 1,1 0 0,0-1-1,-1 1 1,1 0 0,-2 1-1,0 1 16,0 0-1,0 0 1,-1 0-1,1 0 1,-1-1-1,0 1 0,0-1 1,0 0-1,0 0 1,-5 3-1,-21 8-207,-46 13 0,63-23-917,1 0 1,-1-1-1,0 0 1,-12-1-1,5-1-3787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8884,'0'0'3234,"178"-137"-3379,-120 97-1375,4-1-1730,2-12-3953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5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79 4386,'0'0'6451,"-65"-3"-5651,68 3-752,23 0 465,7 0-273,6-5-144,0-7-96,-1-3-128,-8-2-1409,-14 2-2145,-16 4-2801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3153,'0'0'7815,"0"-4"-6948,0-12-168,0 13-315,0 300-830,0-294 168,2 11-1958,7-11-2392,0-3 547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56 288,'0'0'11320,"5"-4"-11096,10-6-155,-15 10-62,1 0 0,-1 0-1,0 0 1,1 0 0,-1 0-1,0 0 1,0 0-1,1 0 1,-1 0 0,0 0-1,0 0 1,1 0 0,-1 0-1,0 1 1,0-1 0,1 0-1,-1 0 1,0 0-1,0 0 1,1 0 0,-1 1-1,0-1 1,0 0 0,0 0-1,1 0 1,-1 1 0,0-1-1,0 0 1,0 0-1,0 1 1,0-1 0,1 1-1,1 37 550,-3-17-410,1 30 1,2 66-91,-2-113-68,0-1 1,0 1 0,1 0 0,-1-1 0,1 1 0,0-1 0,0 1-1,0-1 1,1 1 0,-1-1 0,1 0 0,0 0 0,0 0 0,0 0-1,0 0 1,0 0 0,1 0 0,-1-1 0,1 1 0,0-1 0,0 0-1,0 0 1,0 0 0,0 0 0,0 0 0,1-1 0,-1 1 0,1-1 0,-1 0-1,1 0 1,-1 0 0,1-1 0,4 1 0,-2-1-24,-1 0 0,0 0 0,0 0 1,0-1-1,0 0 0,0 0 0,-1 0 0,1-1 1,9-3-1,-12 3 39,1 0 0,0 0 0,0-1-1,-1 1 1,1 0 0,-1-1 0,0 0 0,0 0 0,0 0 0,0 0 0,0 0 0,-1 0 0,1 0 0,-1 0-1,1-5 1,3-10 15,-1-1-1,-1 0 1,-1 1-1,-1-1 1,-1-31-1,-1 25 7,1 21-30,0 1 0,-1-1 0,0 1 0,1-1 0,-1 1 0,-1-1 0,1 1 0,0 0 0,-1-1 0,0 1 0,0 0 0,0 0 0,0 0 0,0 1 0,0-1-1,-1 0 1,1 1 0,-1 0 0,0-1 0,0 1 0,0 0 0,0 0 0,0 1 0,-6-3 0,3 1-23,0 1 0,0 0 0,-1 0 0,1 0 0,-1 1 0,1 0 0,-1 0 0,0 1 1,1-1-1,-1 2 0,1-1 0,-1 1 0,-6 1 0,12-2-33,1 1 0,-1-1 0,0 0 1,1 1-1,-1-1 0,1 0 0,-1 1 0,1-1 1,0 1-1,-1-1 0,1 1 0,-1-1 0,1 1 1,0-1-1,-1 1 0,1-1 0,0 1 1,0 0-1,-1-1 0,1 1 0,0-1 0,0 1 1,0 0-1,0-1 0,0 1 0,0-1 0,0 1 1,0 0-1,0-1 0,0 1 0,0 0 0,0-1 1,0 1-1,1-1 0,-1 1 0,0 0 0,0-1 1,1 1-1,-1-1 0,0 1 0,1-1 0,-1 1 1,1-1-1,-1 1 0,0-1 0,1 1 1,8 2-84,1-1 1,-1 0-1,0-1 1,1 0-1,-1 0 1,0-1 0,1 0-1,12-2 1,13 0-44,-18 2 121,3 1-160,1-1 0,0-1 1,0-1-1,0-1 1,38-10-1,-39 6 204,-6 3 322,-1 0 0,0-1 0,0-1 0,0 0 0,-1-1 0,21-14 1369,-37 21-1492,0 1 0,1 0 0,-1 0-1,0 0 1,1 0 0,-1 1 0,1-1 0,0 1-1,0 0 1,-1 0 0,1 0 0,0 1 0,0-1-1,1 1 1,-1-1 0,1 1 0,-3 3 0,-3 5-187,0-1 0,1 1 0,-10 18 0,13-19 10,-1 1 0,1-1 0,1 1 0,0 0 0,0-1 0,1 1 0,1 0 0,0 1 0,0-1 0,1 0 0,1 14 0,0-23-8,-1-1 1,1 1 0,-1-1-1,1 0 1,0 1-1,-1-1 1,1 0 0,0 1-1,0-1 1,0 0-1,0 0 1,0 0 0,0 0-1,0 1 1,0-2-1,1 1 1,-1 0 0,0 0-1,0 0 1,1-1-1,-1 1 1,1 0 0,-1-1-1,1 1 1,-1-1-1,1 0 1,-1 1 0,4-1-1,6 1-72,1 0 1,-1-1-1,13-1 0,-3 0-122,-14 0 164,0 1 0,1-1 0,-1 0 0,0-1 1,0 0-1,0 0 0,0-1 0,0 1 1,-1-2-1,1 1 0,-1-1 0,0 1 1,0-2-1,0 1 0,0-1 0,-1 0 1,5-6-1,-4 5 38,-1-1 1,0 1 0,0-1-1,0-1 1,-1 1 0,-1-1-1,1 1 1,-1-1 0,0 0 0,-1 0-1,0 0 1,0-1 0,-1 1-1,1-15 1,-2 20 13,0 0 0,-1 0 0,1 0 0,-1 1 0,1-1 0,-1 0 0,0 0 0,0 0 0,0 1 0,-1-1 0,1 0 0,0 1 0,-1-1 1,0 1-1,0 0 0,0-1 0,0 1 0,0 0 0,0 0 0,0 0 0,0 1 0,-1-1 0,1 0 0,-1 1 0,0 0 0,1 0 0,-1-1 0,0 1 0,-3 0 0,-7-2 12,1 0 0,-1 1 0,1 1 0,-1 0-1,-21 1 1,27 0-185,0 1-1,0 0 1,0 0-1,0 1 1,0 0-1,1 0 1,-1 0-1,1 1 1,-1 0-1,1 1 1,0-1-1,0 1 1,-8 7-1,-41 34-3380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7:56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35 1697,'0'0'5818,"-4"0"-5337,-9-1-61,-19-1 3735,34 1-4126,1 0 1,-1 0-1,1 0 0,0 0 1,-1 1-1,1-1 0,0 1 1,0-1-1,-1 1 0,1 0 1,5 0-1,-3 0 19,701-25-1787,-660 28 915,-43-3 803,-1 1-1,1-1 1,-1 1 0,1 0-1,-1 0 1,0 0-1,0 0 1,1 0 0,-1 0-1,0 1 1,0-1-1,0 0 1,0 1 0,3 3-1,-4-3 36,-1 0 44,0-1-21,0-1 1,-1 0-1,1 1 0,0-1 0,0 0 0,0 0 1,-1 1-1,1-1 0,0 0 0,0 1 0,-1-1 0,1 0 1,0 0-1,0 0 0,-1 1 0,1-1 0,0 0 1,-1 0-1,1 0 0,0 0 0,-1 0 0,1 0 0,0 0 1,-1 1-1,1-1 0,0 0 0,-1 0 0,1 0 0,0 0 1,-1 0-1,0-1 0,-13 1-3270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70DE-C817-4CCA-9948-2354F939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D63CC-5D5E-4FA8-84F4-635D193A2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4DB7-B354-4F5A-8C49-27C09754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9D96-6A49-4A2B-82F9-3E56276F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45C4-9764-43A3-83EF-E3461C00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E13B-3AEE-4E2F-94F5-331982C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F3DE4-7217-41E7-850B-B13764209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6AF1-9BB6-4926-9ECB-1F561249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9B82-09E2-4F67-B7FC-3C236C9A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CCCC-9EF4-4ED7-A94F-11AECF8E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5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8278C-D920-49E1-B4CE-1F6E7D446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AC94D-6D08-46A3-92B2-D49621DB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5384-26C6-4D6C-AEE9-7A304608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BAB2-6D95-49B5-A669-C3225ED1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1288-86B5-4346-ABBD-31EBF40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0A7-C859-4837-801F-3F3A4815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43BD-AB5B-4729-B14F-17B96ADB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69F0-18D1-40FE-AC1A-55B43F5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3402-B6A3-4DF3-8A1B-E47BCF78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7036-9775-429D-BB71-E290CED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77E6-18C3-4A81-B607-C1A3884D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236D0-1E0A-4CD9-A3B7-D7937DB0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EC2-713C-49F1-9348-7D3D890A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09E7-6186-4F33-AFA7-6AB10CD0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8C6A-7379-416A-89FD-51E73840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D8FB-6BFB-4421-907A-68571343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6A4E-5A7E-4CBE-8E96-F893011E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DF54C-C9B0-4E80-BE90-CD3871FC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6ECF-D3D7-4FD0-B842-922BE6DA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B848-B302-4053-82F3-C46A283A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3904-0962-4A9E-8C4D-95539608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09AB-CC11-4D41-B7A6-10F1DDED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5DAC-B7EE-431C-ABF5-43305894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D4373-F8BD-4F75-B6D9-1339DF46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BDE0B-60E8-4EA6-B62B-7E3CA3A87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61F81-66DA-440C-9D59-16FA76AF6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7505B-0134-42C8-95D2-C27E4C80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3FB30-4739-4CDA-BF74-7AB338D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7764C-5855-4059-9669-14DE3771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2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7642-58C8-4A96-AD4A-AE45B1B8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F5429-FF43-46EF-8DE1-62FFD103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8E539-CF8C-4A7F-9B9A-001AAE74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587DC-15B7-46D8-88FA-25E650C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3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86526-164A-4534-8C50-5DB1A5BD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DD380-15A3-4CBE-A111-9E4758B0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EAD6E-E364-42CA-9D43-EF5E6617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5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9436-B814-427C-B513-5B9C2882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4D50-1EAB-4026-BD4D-75862AF8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303CC-F1B7-44DE-B7D4-F995D6D6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9FE0-24EA-4A27-9C8F-C9899972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244D-4479-4AEC-AF4B-EDFB1DCC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A529F-AFE0-4573-965E-EFE4E333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1318-E56E-4433-8523-988FA57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00708-7234-4006-9437-2FEBD2E15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9B024-61C4-4F34-9120-56FF71185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774AD-384F-42A3-A79C-C83E3C2C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4390-E4AE-4A83-8BA9-38D97A15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5C3F3-97A0-4314-A8F5-823D824E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1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93A75-783A-4EED-858F-F035084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AD98-F60E-4710-9E42-8DADCDCE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6C8C-82C6-4DBB-9BC1-1D7DF71B7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8C82-2165-4934-95FD-DB67D68DFDD2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856-86BD-4E6F-90CB-189077CBD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D5AD-2568-4A29-8784-F5BA55290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B837-19F1-4B0D-901A-6CD52B1B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0.png"/><Relationship Id="rId769" Type="http://schemas.openxmlformats.org/officeDocument/2006/relationships/image" Target="../media/image377.png"/><Relationship Id="rId976" Type="http://schemas.openxmlformats.org/officeDocument/2006/relationships/image" Target="../media/image479.png"/><Relationship Id="rId21" Type="http://schemas.openxmlformats.org/officeDocument/2006/relationships/image" Target="../media/image10.png"/><Relationship Id="rId324" Type="http://schemas.openxmlformats.org/officeDocument/2006/relationships/image" Target="../media/image160.png"/><Relationship Id="rId531" Type="http://schemas.openxmlformats.org/officeDocument/2006/relationships/image" Target="../media/image262.png"/><Relationship Id="rId629" Type="http://schemas.openxmlformats.org/officeDocument/2006/relationships/image" Target="../media/image310.png"/><Relationship Id="rId170" Type="http://schemas.openxmlformats.org/officeDocument/2006/relationships/customXml" Target="../ink/ink85.xml"/><Relationship Id="rId836" Type="http://schemas.openxmlformats.org/officeDocument/2006/relationships/image" Target="../media/image410.png"/><Relationship Id="rId1021" Type="http://schemas.openxmlformats.org/officeDocument/2006/relationships/customXml" Target="../ink/ink520.xml"/><Relationship Id="rId268" Type="http://schemas.openxmlformats.org/officeDocument/2006/relationships/customXml" Target="../ink/ink135.xml"/><Relationship Id="rId475" Type="http://schemas.openxmlformats.org/officeDocument/2006/relationships/image" Target="../media/image235.png"/><Relationship Id="rId682" Type="http://schemas.openxmlformats.org/officeDocument/2006/relationships/customXml" Target="../ink/ink347.xml"/><Relationship Id="rId903" Type="http://schemas.openxmlformats.org/officeDocument/2006/relationships/image" Target="../media/image443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542" Type="http://schemas.openxmlformats.org/officeDocument/2006/relationships/customXml" Target="../ink/ink274.xml"/><Relationship Id="rId987" Type="http://schemas.openxmlformats.org/officeDocument/2006/relationships/customXml" Target="../ink/ink503.xml"/><Relationship Id="rId181" Type="http://schemas.openxmlformats.org/officeDocument/2006/relationships/customXml" Target="../ink/ink91.xml"/><Relationship Id="rId402" Type="http://schemas.openxmlformats.org/officeDocument/2006/relationships/image" Target="../media/image199.png"/><Relationship Id="rId847" Type="http://schemas.openxmlformats.org/officeDocument/2006/relationships/customXml" Target="../ink/ink431.xml"/><Relationship Id="rId1032" Type="http://schemas.openxmlformats.org/officeDocument/2006/relationships/image" Target="../media/image505.png"/><Relationship Id="rId279" Type="http://schemas.openxmlformats.org/officeDocument/2006/relationships/image" Target="../media/image138.png"/><Relationship Id="rId486" Type="http://schemas.openxmlformats.org/officeDocument/2006/relationships/customXml" Target="../ink/ink245.xml"/><Relationship Id="rId693" Type="http://schemas.openxmlformats.org/officeDocument/2006/relationships/image" Target="../media/image340.png"/><Relationship Id="rId707" Type="http://schemas.openxmlformats.org/officeDocument/2006/relationships/customXml" Target="../ink/ink360.xml"/><Relationship Id="rId914" Type="http://schemas.openxmlformats.org/officeDocument/2006/relationships/customXml" Target="../ink/ink465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image" Target="../media/image171.png"/><Relationship Id="rId553" Type="http://schemas.openxmlformats.org/officeDocument/2006/relationships/customXml" Target="../ink/ink280.xml"/><Relationship Id="rId760" Type="http://schemas.openxmlformats.org/officeDocument/2006/relationships/customXml" Target="../ink/ink387.xml"/><Relationship Id="rId998" Type="http://schemas.openxmlformats.org/officeDocument/2006/relationships/image" Target="../media/image489.png"/><Relationship Id="rId192" Type="http://schemas.openxmlformats.org/officeDocument/2006/relationships/image" Target="../media/image95.png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858" Type="http://schemas.openxmlformats.org/officeDocument/2006/relationships/image" Target="../media/image421.png"/><Relationship Id="rId1043" Type="http://schemas.openxmlformats.org/officeDocument/2006/relationships/customXml" Target="../ink/ink532.xml"/><Relationship Id="rId497" Type="http://schemas.openxmlformats.org/officeDocument/2006/relationships/customXml" Target="../ink/ink251.xml"/><Relationship Id="rId620" Type="http://schemas.openxmlformats.org/officeDocument/2006/relationships/customXml" Target="../ink/ink314.xml"/><Relationship Id="rId718" Type="http://schemas.openxmlformats.org/officeDocument/2006/relationships/image" Target="../media/image352.png"/><Relationship Id="rId925" Type="http://schemas.openxmlformats.org/officeDocument/2006/relationships/image" Target="../media/image454.png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78.png"/><Relationship Id="rId771" Type="http://schemas.openxmlformats.org/officeDocument/2006/relationships/image" Target="../media/image378.png"/><Relationship Id="rId869" Type="http://schemas.openxmlformats.org/officeDocument/2006/relationships/customXml" Target="../ink/ink442.xml"/><Relationship Id="rId424" Type="http://schemas.openxmlformats.org/officeDocument/2006/relationships/customXml" Target="../ink/ink214.xml"/><Relationship Id="rId631" Type="http://schemas.openxmlformats.org/officeDocument/2006/relationships/customXml" Target="../ink/ink320.xml"/><Relationship Id="rId729" Type="http://schemas.openxmlformats.org/officeDocument/2006/relationships/image" Target="../media/image357.png"/><Relationship Id="rId1054" Type="http://schemas.openxmlformats.org/officeDocument/2006/relationships/customXml" Target="../ink/ink538.xml"/><Relationship Id="rId270" Type="http://schemas.openxmlformats.org/officeDocument/2006/relationships/customXml" Target="../ink/ink136.xml"/><Relationship Id="rId936" Type="http://schemas.openxmlformats.org/officeDocument/2006/relationships/customXml" Target="../ink/ink476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2.png"/><Relationship Id="rId575" Type="http://schemas.openxmlformats.org/officeDocument/2006/relationships/customXml" Target="../ink/ink291.xml"/><Relationship Id="rId782" Type="http://schemas.openxmlformats.org/officeDocument/2006/relationships/customXml" Target="../ink/ink398.xml"/><Relationship Id="rId228" Type="http://schemas.openxmlformats.org/officeDocument/2006/relationships/customXml" Target="../ink/ink115.xml"/><Relationship Id="rId435" Type="http://schemas.openxmlformats.org/officeDocument/2006/relationships/image" Target="../media/image215.png"/><Relationship Id="rId642" Type="http://schemas.openxmlformats.org/officeDocument/2006/relationships/image" Target="../media/image316.png"/><Relationship Id="rId1065" Type="http://schemas.openxmlformats.org/officeDocument/2006/relationships/customXml" Target="../ink/ink544.xml"/><Relationship Id="rId281" Type="http://schemas.openxmlformats.org/officeDocument/2006/relationships/image" Target="../media/image139.png"/><Relationship Id="rId502" Type="http://schemas.openxmlformats.org/officeDocument/2006/relationships/image" Target="../media/image248.png"/><Relationship Id="rId947" Type="http://schemas.openxmlformats.org/officeDocument/2006/relationships/image" Target="../media/image465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customXml" Target="../ink/ink191.xml"/><Relationship Id="rId586" Type="http://schemas.openxmlformats.org/officeDocument/2006/relationships/customXml" Target="../ink/ink297.xml"/><Relationship Id="rId793" Type="http://schemas.openxmlformats.org/officeDocument/2006/relationships/image" Target="../media/image389.png"/><Relationship Id="rId807" Type="http://schemas.openxmlformats.org/officeDocument/2006/relationships/image" Target="../media/image396.png"/><Relationship Id="rId7" Type="http://schemas.openxmlformats.org/officeDocument/2006/relationships/image" Target="../media/image3.png"/><Relationship Id="rId239" Type="http://schemas.openxmlformats.org/officeDocument/2006/relationships/image" Target="../media/image118.png"/><Relationship Id="rId446" Type="http://schemas.openxmlformats.org/officeDocument/2006/relationships/customXml" Target="../ink/ink225.xml"/><Relationship Id="rId653" Type="http://schemas.openxmlformats.org/officeDocument/2006/relationships/image" Target="../media/image321.png"/><Relationship Id="rId1076" Type="http://schemas.openxmlformats.org/officeDocument/2006/relationships/customXml" Target="../ink/ink550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860" Type="http://schemas.openxmlformats.org/officeDocument/2006/relationships/image" Target="../media/image422.png"/><Relationship Id="rId958" Type="http://schemas.openxmlformats.org/officeDocument/2006/relationships/image" Target="../media/image470.png"/><Relationship Id="rId87" Type="http://schemas.openxmlformats.org/officeDocument/2006/relationships/image" Target="../media/image43.png"/><Relationship Id="rId513" Type="http://schemas.openxmlformats.org/officeDocument/2006/relationships/image" Target="../media/image253.png"/><Relationship Id="rId597" Type="http://schemas.openxmlformats.org/officeDocument/2006/relationships/image" Target="../media/image294.png"/><Relationship Id="rId720" Type="http://schemas.openxmlformats.org/officeDocument/2006/relationships/image" Target="../media/image353.png"/><Relationship Id="rId818" Type="http://schemas.openxmlformats.org/officeDocument/2006/relationships/customXml" Target="../ink/ink416.xml"/><Relationship Id="rId152" Type="http://schemas.openxmlformats.org/officeDocument/2006/relationships/customXml" Target="../ink/ink76.xml"/><Relationship Id="rId457" Type="http://schemas.openxmlformats.org/officeDocument/2006/relationships/image" Target="../media/image226.png"/><Relationship Id="rId1003" Type="http://schemas.openxmlformats.org/officeDocument/2006/relationships/customXml" Target="../ink/ink511.xml"/><Relationship Id="rId1087" Type="http://schemas.openxmlformats.org/officeDocument/2006/relationships/customXml" Target="../ink/ink556.xml"/><Relationship Id="rId664" Type="http://schemas.openxmlformats.org/officeDocument/2006/relationships/customXml" Target="../ink/ink337.xml"/><Relationship Id="rId871" Type="http://schemas.openxmlformats.org/officeDocument/2006/relationships/customXml" Target="../ink/ink443.xml"/><Relationship Id="rId969" Type="http://schemas.openxmlformats.org/officeDocument/2006/relationships/customXml" Target="../ink/ink493.xml"/><Relationship Id="rId14" Type="http://schemas.openxmlformats.org/officeDocument/2006/relationships/customXml" Target="../ink/ink7.xml"/><Relationship Id="rId317" Type="http://schemas.openxmlformats.org/officeDocument/2006/relationships/customXml" Target="../ink/ink160.xml"/><Relationship Id="rId524" Type="http://schemas.openxmlformats.org/officeDocument/2006/relationships/customXml" Target="../ink/ink265.xml"/><Relationship Id="rId731" Type="http://schemas.openxmlformats.org/officeDocument/2006/relationships/image" Target="../media/image358.png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image" Target="../media/image183.png"/><Relationship Id="rId829" Type="http://schemas.openxmlformats.org/officeDocument/2006/relationships/customXml" Target="../ink/ink422.xml"/><Relationship Id="rId1014" Type="http://schemas.openxmlformats.org/officeDocument/2006/relationships/image" Target="../media/image497.png"/><Relationship Id="rId230" Type="http://schemas.openxmlformats.org/officeDocument/2006/relationships/customXml" Target="../ink/ink116.xml"/><Relationship Id="rId468" Type="http://schemas.openxmlformats.org/officeDocument/2006/relationships/customXml" Target="../ink/ink236.xml"/><Relationship Id="rId675" Type="http://schemas.openxmlformats.org/officeDocument/2006/relationships/image" Target="../media/image332.png"/><Relationship Id="rId882" Type="http://schemas.openxmlformats.org/officeDocument/2006/relationships/image" Target="../media/image433.png"/><Relationship Id="rId25" Type="http://schemas.openxmlformats.org/officeDocument/2006/relationships/image" Target="../media/image12.png"/><Relationship Id="rId328" Type="http://schemas.openxmlformats.org/officeDocument/2006/relationships/image" Target="../media/image162.png"/><Relationship Id="rId535" Type="http://schemas.openxmlformats.org/officeDocument/2006/relationships/image" Target="../media/image264.png"/><Relationship Id="rId742" Type="http://schemas.openxmlformats.org/officeDocument/2006/relationships/customXml" Target="../ink/ink378.xml"/><Relationship Id="rId174" Type="http://schemas.openxmlformats.org/officeDocument/2006/relationships/customXml" Target="../ink/ink87.xml"/><Relationship Id="rId381" Type="http://schemas.openxmlformats.org/officeDocument/2006/relationships/customXml" Target="../ink/ink192.xml"/><Relationship Id="rId602" Type="http://schemas.openxmlformats.org/officeDocument/2006/relationships/customXml" Target="../ink/ink305.xml"/><Relationship Id="rId1025" Type="http://schemas.openxmlformats.org/officeDocument/2006/relationships/image" Target="../media/image502.png"/><Relationship Id="rId241" Type="http://schemas.openxmlformats.org/officeDocument/2006/relationships/image" Target="../media/image119.png"/><Relationship Id="rId479" Type="http://schemas.openxmlformats.org/officeDocument/2006/relationships/image" Target="../media/image237.png"/><Relationship Id="rId686" Type="http://schemas.openxmlformats.org/officeDocument/2006/relationships/customXml" Target="../ink/ink349.xml"/><Relationship Id="rId893" Type="http://schemas.openxmlformats.org/officeDocument/2006/relationships/image" Target="../media/image438.png"/><Relationship Id="rId907" Type="http://schemas.openxmlformats.org/officeDocument/2006/relationships/image" Target="../media/image445.png"/><Relationship Id="rId36" Type="http://schemas.openxmlformats.org/officeDocument/2006/relationships/customXml" Target="../ink/ink18.xml"/><Relationship Id="rId339" Type="http://schemas.openxmlformats.org/officeDocument/2006/relationships/customXml" Target="../ink/ink171.xml"/><Relationship Id="rId546" Type="http://schemas.openxmlformats.org/officeDocument/2006/relationships/customXml" Target="../ink/ink276.xml"/><Relationship Id="rId753" Type="http://schemas.openxmlformats.org/officeDocument/2006/relationships/image" Target="../media/image369.png"/><Relationship Id="rId101" Type="http://schemas.openxmlformats.org/officeDocument/2006/relationships/image" Target="../media/image50.png"/><Relationship Id="rId185" Type="http://schemas.openxmlformats.org/officeDocument/2006/relationships/customXml" Target="../ink/ink93.xml"/><Relationship Id="rId406" Type="http://schemas.openxmlformats.org/officeDocument/2006/relationships/image" Target="../media/image201.png"/><Relationship Id="rId960" Type="http://schemas.openxmlformats.org/officeDocument/2006/relationships/image" Target="../media/image471.png"/><Relationship Id="rId1036" Type="http://schemas.openxmlformats.org/officeDocument/2006/relationships/image" Target="../media/image507.png"/><Relationship Id="rId392" Type="http://schemas.openxmlformats.org/officeDocument/2006/relationships/image" Target="../media/image194.png"/><Relationship Id="rId613" Type="http://schemas.openxmlformats.org/officeDocument/2006/relationships/image" Target="../media/image302.png"/><Relationship Id="rId697" Type="http://schemas.openxmlformats.org/officeDocument/2006/relationships/image" Target="../media/image342.png"/><Relationship Id="rId820" Type="http://schemas.openxmlformats.org/officeDocument/2006/relationships/image" Target="../media/image402.png"/><Relationship Id="rId918" Type="http://schemas.openxmlformats.org/officeDocument/2006/relationships/customXml" Target="../ink/ink467.xml"/><Relationship Id="rId252" Type="http://schemas.openxmlformats.org/officeDocument/2006/relationships/customXml" Target="../ink/ink127.xml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customXml" Target="../ink/ink282.xml"/><Relationship Id="rId764" Type="http://schemas.openxmlformats.org/officeDocument/2006/relationships/customXml" Target="../ink/ink389.xml"/><Relationship Id="rId971" Type="http://schemas.openxmlformats.org/officeDocument/2006/relationships/customXml" Target="../ink/ink494.xml"/><Relationship Id="rId196" Type="http://schemas.openxmlformats.org/officeDocument/2006/relationships/image" Target="../media/image97.png"/><Relationship Id="rId417" Type="http://schemas.openxmlformats.org/officeDocument/2006/relationships/image" Target="../media/image206.png"/><Relationship Id="rId624" Type="http://schemas.openxmlformats.org/officeDocument/2006/relationships/customXml" Target="../ink/ink316.xml"/><Relationship Id="rId831" Type="http://schemas.openxmlformats.org/officeDocument/2006/relationships/customXml" Target="../ink/ink423.xml"/><Relationship Id="rId1047" Type="http://schemas.openxmlformats.org/officeDocument/2006/relationships/customXml" Target="../ink/ink534.xml"/><Relationship Id="rId263" Type="http://schemas.openxmlformats.org/officeDocument/2006/relationships/image" Target="../media/image130.png"/><Relationship Id="rId470" Type="http://schemas.openxmlformats.org/officeDocument/2006/relationships/customXml" Target="../ink/ink237.xml"/><Relationship Id="rId929" Type="http://schemas.openxmlformats.org/officeDocument/2006/relationships/image" Target="../media/image456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3.png"/><Relationship Id="rId568" Type="http://schemas.openxmlformats.org/officeDocument/2006/relationships/image" Target="../media/image280.png"/><Relationship Id="rId775" Type="http://schemas.openxmlformats.org/officeDocument/2006/relationships/image" Target="../media/image380.png"/><Relationship Id="rId982" Type="http://schemas.openxmlformats.org/officeDocument/2006/relationships/customXml" Target="../ink/ink500.xml"/><Relationship Id="rId428" Type="http://schemas.openxmlformats.org/officeDocument/2006/relationships/customXml" Target="../ink/ink216.xml"/><Relationship Id="rId635" Type="http://schemas.openxmlformats.org/officeDocument/2006/relationships/customXml" Target="../ink/ink322.xml"/><Relationship Id="rId842" Type="http://schemas.openxmlformats.org/officeDocument/2006/relationships/image" Target="../media/image413.png"/><Relationship Id="rId1058" Type="http://schemas.openxmlformats.org/officeDocument/2006/relationships/customXml" Target="../ink/ink540.xml"/><Relationship Id="rId274" Type="http://schemas.openxmlformats.org/officeDocument/2006/relationships/customXml" Target="../ink/ink138.xml"/><Relationship Id="rId481" Type="http://schemas.openxmlformats.org/officeDocument/2006/relationships/image" Target="../media/image238.png"/><Relationship Id="rId702" Type="http://schemas.openxmlformats.org/officeDocument/2006/relationships/customXml" Target="../ink/ink357.xml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79" Type="http://schemas.openxmlformats.org/officeDocument/2006/relationships/customXml" Target="../ink/ink293.xml"/><Relationship Id="rId786" Type="http://schemas.openxmlformats.org/officeDocument/2006/relationships/customXml" Target="../ink/ink400.xml"/><Relationship Id="rId993" Type="http://schemas.openxmlformats.org/officeDocument/2006/relationships/customXml" Target="../ink/ink506.xml"/><Relationship Id="rId341" Type="http://schemas.openxmlformats.org/officeDocument/2006/relationships/customXml" Target="../ink/ink172.xml"/><Relationship Id="rId439" Type="http://schemas.openxmlformats.org/officeDocument/2006/relationships/image" Target="../media/image217.png"/><Relationship Id="rId646" Type="http://schemas.openxmlformats.org/officeDocument/2006/relationships/customXml" Target="../ink/ink328.xml"/><Relationship Id="rId1069" Type="http://schemas.openxmlformats.org/officeDocument/2006/relationships/customXml" Target="../ink/ink546.xml"/><Relationship Id="rId201" Type="http://schemas.openxmlformats.org/officeDocument/2006/relationships/customXml" Target="../ink/ink101.xml"/><Relationship Id="rId285" Type="http://schemas.openxmlformats.org/officeDocument/2006/relationships/image" Target="../media/image141.png"/><Relationship Id="rId506" Type="http://schemas.openxmlformats.org/officeDocument/2006/relationships/image" Target="../media/image250.png"/><Relationship Id="rId853" Type="http://schemas.openxmlformats.org/officeDocument/2006/relationships/customXml" Target="../ink/ink434.xml"/><Relationship Id="rId492" Type="http://schemas.openxmlformats.org/officeDocument/2006/relationships/customXml" Target="../ink/ink248.xml"/><Relationship Id="rId713" Type="http://schemas.openxmlformats.org/officeDocument/2006/relationships/customXml" Target="../ink/ink363.xml"/><Relationship Id="rId797" Type="http://schemas.openxmlformats.org/officeDocument/2006/relationships/image" Target="../media/image391.png"/><Relationship Id="rId920" Type="http://schemas.openxmlformats.org/officeDocument/2006/relationships/customXml" Target="../ink/ink468.xml"/><Relationship Id="rId145" Type="http://schemas.openxmlformats.org/officeDocument/2006/relationships/image" Target="../media/image72.png"/><Relationship Id="rId352" Type="http://schemas.openxmlformats.org/officeDocument/2006/relationships/image" Target="../media/image174.png"/><Relationship Id="rId212" Type="http://schemas.openxmlformats.org/officeDocument/2006/relationships/customXml" Target="../ink/ink107.xml"/><Relationship Id="rId657" Type="http://schemas.openxmlformats.org/officeDocument/2006/relationships/image" Target="../media/image323.png"/><Relationship Id="rId864" Type="http://schemas.openxmlformats.org/officeDocument/2006/relationships/image" Target="../media/image424.png"/><Relationship Id="rId296" Type="http://schemas.openxmlformats.org/officeDocument/2006/relationships/customXml" Target="../ink/ink149.xml"/><Relationship Id="rId517" Type="http://schemas.openxmlformats.org/officeDocument/2006/relationships/image" Target="../media/image255.png"/><Relationship Id="rId724" Type="http://schemas.openxmlformats.org/officeDocument/2006/relationships/image" Target="../media/image355.png"/><Relationship Id="rId931" Type="http://schemas.openxmlformats.org/officeDocument/2006/relationships/image" Target="../media/image457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customXml" Target="../ink/ink183.xml"/><Relationship Id="rId570" Type="http://schemas.openxmlformats.org/officeDocument/2006/relationships/image" Target="../media/image281.png"/><Relationship Id="rId1007" Type="http://schemas.openxmlformats.org/officeDocument/2006/relationships/customXml" Target="../ink/ink513.xml"/><Relationship Id="rId223" Type="http://schemas.openxmlformats.org/officeDocument/2006/relationships/image" Target="../media/image110.png"/><Relationship Id="rId430" Type="http://schemas.openxmlformats.org/officeDocument/2006/relationships/customXml" Target="../ink/ink217.xml"/><Relationship Id="rId668" Type="http://schemas.openxmlformats.org/officeDocument/2006/relationships/customXml" Target="../ink/ink339.xml"/><Relationship Id="rId875" Type="http://schemas.openxmlformats.org/officeDocument/2006/relationships/customXml" Target="../ink/ink445.xml"/><Relationship Id="rId1060" Type="http://schemas.openxmlformats.org/officeDocument/2006/relationships/customXml" Target="../ink/ink541.xml"/><Relationship Id="rId18" Type="http://schemas.openxmlformats.org/officeDocument/2006/relationships/customXml" Target="../ink/ink9.xml"/><Relationship Id="rId528" Type="http://schemas.openxmlformats.org/officeDocument/2006/relationships/customXml" Target="../ink/ink267.xml"/><Relationship Id="rId735" Type="http://schemas.openxmlformats.org/officeDocument/2006/relationships/image" Target="../media/image360.png"/><Relationship Id="rId942" Type="http://schemas.openxmlformats.org/officeDocument/2006/relationships/customXml" Target="../ink/ink479.xml"/><Relationship Id="rId167" Type="http://schemas.openxmlformats.org/officeDocument/2006/relationships/image" Target="../media/image83.png"/><Relationship Id="rId374" Type="http://schemas.openxmlformats.org/officeDocument/2006/relationships/image" Target="../media/image185.png"/><Relationship Id="rId581" Type="http://schemas.openxmlformats.org/officeDocument/2006/relationships/customXml" Target="../ink/ink294.xml"/><Relationship Id="rId1018" Type="http://schemas.openxmlformats.org/officeDocument/2006/relationships/image" Target="../media/image499.png"/><Relationship Id="rId71" Type="http://schemas.openxmlformats.org/officeDocument/2006/relationships/image" Target="../media/image35.png"/><Relationship Id="rId234" Type="http://schemas.openxmlformats.org/officeDocument/2006/relationships/customXml" Target="../ink/ink118.xml"/><Relationship Id="rId679" Type="http://schemas.openxmlformats.org/officeDocument/2006/relationships/customXml" Target="../ink/ink345.xml"/><Relationship Id="rId802" Type="http://schemas.openxmlformats.org/officeDocument/2006/relationships/customXml" Target="../ink/ink408.xml"/><Relationship Id="rId886" Type="http://schemas.openxmlformats.org/officeDocument/2006/relationships/image" Target="../media/image4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218.png"/><Relationship Id="rId539" Type="http://schemas.openxmlformats.org/officeDocument/2006/relationships/image" Target="../media/image266.png"/><Relationship Id="rId746" Type="http://schemas.openxmlformats.org/officeDocument/2006/relationships/customXml" Target="../ink/ink380.xml"/><Relationship Id="rId1071" Type="http://schemas.openxmlformats.org/officeDocument/2006/relationships/customXml" Target="../ink/ink547.xml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953" Type="http://schemas.openxmlformats.org/officeDocument/2006/relationships/customXml" Target="../ink/ink485.xml"/><Relationship Id="rId1029" Type="http://schemas.openxmlformats.org/officeDocument/2006/relationships/image" Target="../media/image504.png"/><Relationship Id="rId82" Type="http://schemas.openxmlformats.org/officeDocument/2006/relationships/customXml" Target="../ink/ink41.xml"/><Relationship Id="rId385" Type="http://schemas.openxmlformats.org/officeDocument/2006/relationships/customXml" Target="../ink/ink194.xml"/><Relationship Id="rId592" Type="http://schemas.openxmlformats.org/officeDocument/2006/relationships/customXml" Target="../ink/ink300.xml"/><Relationship Id="rId606" Type="http://schemas.openxmlformats.org/officeDocument/2006/relationships/customXml" Target="../ink/ink307.xml"/><Relationship Id="rId813" Type="http://schemas.openxmlformats.org/officeDocument/2006/relationships/image" Target="../media/image399.png"/><Relationship Id="rId245" Type="http://schemas.openxmlformats.org/officeDocument/2006/relationships/image" Target="../media/image121.png"/><Relationship Id="rId287" Type="http://schemas.openxmlformats.org/officeDocument/2006/relationships/image" Target="../media/image142.png"/><Relationship Id="rId410" Type="http://schemas.openxmlformats.org/officeDocument/2006/relationships/image" Target="../media/image203.png"/><Relationship Id="rId452" Type="http://schemas.openxmlformats.org/officeDocument/2006/relationships/customXml" Target="../ink/ink228.xml"/><Relationship Id="rId494" Type="http://schemas.openxmlformats.org/officeDocument/2006/relationships/customXml" Target="../ink/ink249.xml"/><Relationship Id="rId508" Type="http://schemas.openxmlformats.org/officeDocument/2006/relationships/customXml" Target="../ink/ink257.xml"/><Relationship Id="rId715" Type="http://schemas.openxmlformats.org/officeDocument/2006/relationships/customXml" Target="../ink/ink364.xml"/><Relationship Id="rId897" Type="http://schemas.openxmlformats.org/officeDocument/2006/relationships/image" Target="../media/image440.png"/><Relationship Id="rId922" Type="http://schemas.openxmlformats.org/officeDocument/2006/relationships/customXml" Target="../ink/ink469.xml"/><Relationship Id="rId1082" Type="http://schemas.openxmlformats.org/officeDocument/2006/relationships/customXml" Target="../ink/ink553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image" Target="../media/image154.png"/><Relationship Id="rId354" Type="http://schemas.openxmlformats.org/officeDocument/2006/relationships/image" Target="../media/image175.png"/><Relationship Id="rId757" Type="http://schemas.openxmlformats.org/officeDocument/2006/relationships/image" Target="../media/image371.png"/><Relationship Id="rId799" Type="http://schemas.openxmlformats.org/officeDocument/2006/relationships/image" Target="../media/image392.png"/><Relationship Id="rId964" Type="http://schemas.openxmlformats.org/officeDocument/2006/relationships/image" Target="../media/image473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customXml" Target="../ink/ink95.xml"/><Relationship Id="rId396" Type="http://schemas.openxmlformats.org/officeDocument/2006/relationships/image" Target="../media/image196.png"/><Relationship Id="rId561" Type="http://schemas.openxmlformats.org/officeDocument/2006/relationships/customXml" Target="../ink/ink284.xml"/><Relationship Id="rId617" Type="http://schemas.openxmlformats.org/officeDocument/2006/relationships/image" Target="../media/image304.png"/><Relationship Id="rId659" Type="http://schemas.openxmlformats.org/officeDocument/2006/relationships/image" Target="../media/image324.png"/><Relationship Id="rId824" Type="http://schemas.openxmlformats.org/officeDocument/2006/relationships/image" Target="../media/image404.png"/><Relationship Id="rId866" Type="http://schemas.openxmlformats.org/officeDocument/2006/relationships/image" Target="../media/image425.png"/><Relationship Id="rId214" Type="http://schemas.openxmlformats.org/officeDocument/2006/relationships/customXml" Target="../ink/ink108.xml"/><Relationship Id="rId256" Type="http://schemas.openxmlformats.org/officeDocument/2006/relationships/customXml" Target="../ink/ink129.xml"/><Relationship Id="rId298" Type="http://schemas.openxmlformats.org/officeDocument/2006/relationships/customXml" Target="../ink/ink150.xml"/><Relationship Id="rId421" Type="http://schemas.openxmlformats.org/officeDocument/2006/relationships/image" Target="../media/image208.png"/><Relationship Id="rId463" Type="http://schemas.openxmlformats.org/officeDocument/2006/relationships/image" Target="../media/image229.png"/><Relationship Id="rId519" Type="http://schemas.openxmlformats.org/officeDocument/2006/relationships/image" Target="../media/image256.png"/><Relationship Id="rId670" Type="http://schemas.openxmlformats.org/officeDocument/2006/relationships/customXml" Target="../ink/ink340.xml"/><Relationship Id="rId1051" Type="http://schemas.openxmlformats.org/officeDocument/2006/relationships/customXml" Target="../ink/ink536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3.xml"/><Relationship Id="rId530" Type="http://schemas.openxmlformats.org/officeDocument/2006/relationships/customXml" Target="../ink/ink268.xml"/><Relationship Id="rId726" Type="http://schemas.openxmlformats.org/officeDocument/2006/relationships/customXml" Target="../ink/ink370.xml"/><Relationship Id="rId768" Type="http://schemas.openxmlformats.org/officeDocument/2006/relationships/customXml" Target="../ink/ink391.xml"/><Relationship Id="rId933" Type="http://schemas.openxmlformats.org/officeDocument/2006/relationships/image" Target="../media/image458.png"/><Relationship Id="rId975" Type="http://schemas.openxmlformats.org/officeDocument/2006/relationships/customXml" Target="../ink/ink496.xml"/><Relationship Id="rId1009" Type="http://schemas.openxmlformats.org/officeDocument/2006/relationships/customXml" Target="../ink/ink51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image" Target="../media/image282.png"/><Relationship Id="rId628" Type="http://schemas.openxmlformats.org/officeDocument/2006/relationships/customXml" Target="../ink/ink318.xml"/><Relationship Id="rId835" Type="http://schemas.openxmlformats.org/officeDocument/2006/relationships/customXml" Target="../ink/ink425.xml"/><Relationship Id="rId225" Type="http://schemas.openxmlformats.org/officeDocument/2006/relationships/image" Target="../media/image111.png"/><Relationship Id="rId267" Type="http://schemas.openxmlformats.org/officeDocument/2006/relationships/image" Target="../media/image132.png"/><Relationship Id="rId432" Type="http://schemas.openxmlformats.org/officeDocument/2006/relationships/customXml" Target="../ink/ink218.xml"/><Relationship Id="rId474" Type="http://schemas.openxmlformats.org/officeDocument/2006/relationships/customXml" Target="../ink/ink239.xml"/><Relationship Id="rId877" Type="http://schemas.openxmlformats.org/officeDocument/2006/relationships/customXml" Target="../ink/ink446.xml"/><Relationship Id="rId1020" Type="http://schemas.openxmlformats.org/officeDocument/2006/relationships/image" Target="../media/image500.png"/><Relationship Id="rId1062" Type="http://schemas.openxmlformats.org/officeDocument/2006/relationships/customXml" Target="../ink/ink542.xml"/><Relationship Id="rId127" Type="http://schemas.openxmlformats.org/officeDocument/2006/relationships/image" Target="../media/image63.png"/><Relationship Id="rId681" Type="http://schemas.openxmlformats.org/officeDocument/2006/relationships/customXml" Target="../ink/ink346.xml"/><Relationship Id="rId737" Type="http://schemas.openxmlformats.org/officeDocument/2006/relationships/image" Target="../media/image361.png"/><Relationship Id="rId779" Type="http://schemas.openxmlformats.org/officeDocument/2006/relationships/image" Target="../media/image382.png"/><Relationship Id="rId902" Type="http://schemas.openxmlformats.org/officeDocument/2006/relationships/customXml" Target="../ink/ink459.xml"/><Relationship Id="rId944" Type="http://schemas.openxmlformats.org/officeDocument/2006/relationships/customXml" Target="../ink/ink480.xml"/><Relationship Id="rId986" Type="http://schemas.openxmlformats.org/officeDocument/2006/relationships/image" Target="../media/image48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image" Target="../media/image165.png"/><Relationship Id="rId376" Type="http://schemas.openxmlformats.org/officeDocument/2006/relationships/image" Target="../media/image186.png"/><Relationship Id="rId541" Type="http://schemas.openxmlformats.org/officeDocument/2006/relationships/image" Target="../media/image267.png"/><Relationship Id="rId583" Type="http://schemas.openxmlformats.org/officeDocument/2006/relationships/customXml" Target="../ink/ink295.xml"/><Relationship Id="rId639" Type="http://schemas.openxmlformats.org/officeDocument/2006/relationships/customXml" Target="../ink/ink324.xml"/><Relationship Id="rId790" Type="http://schemas.openxmlformats.org/officeDocument/2006/relationships/customXml" Target="../ink/ink402.xml"/><Relationship Id="rId804" Type="http://schemas.openxmlformats.org/officeDocument/2006/relationships/customXml" Target="../ink/ink409.xml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36" Type="http://schemas.openxmlformats.org/officeDocument/2006/relationships/customXml" Target="../ink/ink119.xml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43" Type="http://schemas.openxmlformats.org/officeDocument/2006/relationships/image" Target="../media/image219.png"/><Relationship Id="rId650" Type="http://schemas.openxmlformats.org/officeDocument/2006/relationships/customXml" Target="../ink/ink330.xml"/><Relationship Id="rId846" Type="http://schemas.openxmlformats.org/officeDocument/2006/relationships/image" Target="../media/image415.png"/><Relationship Id="rId888" Type="http://schemas.openxmlformats.org/officeDocument/2006/relationships/image" Target="../media/image436.png"/><Relationship Id="rId1031" Type="http://schemas.openxmlformats.org/officeDocument/2006/relationships/customXml" Target="../ink/ink526.xml"/><Relationship Id="rId1073" Type="http://schemas.openxmlformats.org/officeDocument/2006/relationships/customXml" Target="../ink/ink548.xml"/><Relationship Id="rId303" Type="http://schemas.openxmlformats.org/officeDocument/2006/relationships/image" Target="../media/image150.png"/><Relationship Id="rId485" Type="http://schemas.openxmlformats.org/officeDocument/2006/relationships/image" Target="../media/image240.png"/><Relationship Id="rId692" Type="http://schemas.openxmlformats.org/officeDocument/2006/relationships/customXml" Target="../ink/ink352.xml"/><Relationship Id="rId706" Type="http://schemas.openxmlformats.org/officeDocument/2006/relationships/image" Target="../media/image346.png"/><Relationship Id="rId748" Type="http://schemas.openxmlformats.org/officeDocument/2006/relationships/customXml" Target="../ink/ink381.xml"/><Relationship Id="rId913" Type="http://schemas.openxmlformats.org/officeDocument/2006/relationships/image" Target="../media/image448.png"/><Relationship Id="rId955" Type="http://schemas.openxmlformats.org/officeDocument/2006/relationships/customXml" Target="../ink/ink486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customXml" Target="../ink/ink258.xml"/><Relationship Id="rId552" Type="http://schemas.openxmlformats.org/officeDocument/2006/relationships/image" Target="../media/image272.png"/><Relationship Id="rId594" Type="http://schemas.openxmlformats.org/officeDocument/2006/relationships/customXml" Target="../ink/ink301.xml"/><Relationship Id="rId608" Type="http://schemas.openxmlformats.org/officeDocument/2006/relationships/customXml" Target="../ink/ink308.xml"/><Relationship Id="rId815" Type="http://schemas.openxmlformats.org/officeDocument/2006/relationships/image" Target="../media/image400.png"/><Relationship Id="rId997" Type="http://schemas.openxmlformats.org/officeDocument/2006/relationships/customXml" Target="../ink/ink508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image" Target="../media/image122.png"/><Relationship Id="rId412" Type="http://schemas.openxmlformats.org/officeDocument/2006/relationships/image" Target="../media/image204.png"/><Relationship Id="rId857" Type="http://schemas.openxmlformats.org/officeDocument/2006/relationships/customXml" Target="../ink/ink436.xml"/><Relationship Id="rId899" Type="http://schemas.openxmlformats.org/officeDocument/2006/relationships/image" Target="../media/image441.png"/><Relationship Id="rId1000" Type="http://schemas.openxmlformats.org/officeDocument/2006/relationships/image" Target="../media/image490.png"/><Relationship Id="rId1042" Type="http://schemas.openxmlformats.org/officeDocument/2006/relationships/image" Target="../media/image510.png"/><Relationship Id="rId1084" Type="http://schemas.openxmlformats.org/officeDocument/2006/relationships/image" Target="../media/image529.png"/><Relationship Id="rId107" Type="http://schemas.openxmlformats.org/officeDocument/2006/relationships/image" Target="../media/image53.png"/><Relationship Id="rId289" Type="http://schemas.openxmlformats.org/officeDocument/2006/relationships/image" Target="../media/image143.png"/><Relationship Id="rId454" Type="http://schemas.openxmlformats.org/officeDocument/2006/relationships/customXml" Target="../ink/ink229.xml"/><Relationship Id="rId496" Type="http://schemas.openxmlformats.org/officeDocument/2006/relationships/customXml" Target="../ink/ink250.xml"/><Relationship Id="rId661" Type="http://schemas.openxmlformats.org/officeDocument/2006/relationships/image" Target="../media/image325.png"/><Relationship Id="rId717" Type="http://schemas.openxmlformats.org/officeDocument/2006/relationships/customXml" Target="../ink/ink365.xml"/><Relationship Id="rId759" Type="http://schemas.openxmlformats.org/officeDocument/2006/relationships/image" Target="../media/image372.png"/><Relationship Id="rId924" Type="http://schemas.openxmlformats.org/officeDocument/2006/relationships/customXml" Target="../ink/ink470.xml"/><Relationship Id="rId966" Type="http://schemas.openxmlformats.org/officeDocument/2006/relationships/image" Target="../media/image47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521" Type="http://schemas.openxmlformats.org/officeDocument/2006/relationships/image" Target="../media/image257.png"/><Relationship Id="rId563" Type="http://schemas.openxmlformats.org/officeDocument/2006/relationships/customXml" Target="../ink/ink285.xml"/><Relationship Id="rId619" Type="http://schemas.openxmlformats.org/officeDocument/2006/relationships/image" Target="../media/image305.png"/><Relationship Id="rId770" Type="http://schemas.openxmlformats.org/officeDocument/2006/relationships/customXml" Target="../ink/ink39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9.xml"/><Relationship Id="rId423" Type="http://schemas.openxmlformats.org/officeDocument/2006/relationships/image" Target="../media/image209.png"/><Relationship Id="rId826" Type="http://schemas.openxmlformats.org/officeDocument/2006/relationships/image" Target="../media/image405.png"/><Relationship Id="rId868" Type="http://schemas.openxmlformats.org/officeDocument/2006/relationships/image" Target="../media/image426.png"/><Relationship Id="rId1011" Type="http://schemas.openxmlformats.org/officeDocument/2006/relationships/customXml" Target="../ink/ink515.xml"/><Relationship Id="rId1053" Type="http://schemas.openxmlformats.org/officeDocument/2006/relationships/customXml" Target="../ink/ink537.xml"/><Relationship Id="rId258" Type="http://schemas.openxmlformats.org/officeDocument/2006/relationships/customXml" Target="../ink/ink130.xml"/><Relationship Id="rId465" Type="http://schemas.openxmlformats.org/officeDocument/2006/relationships/image" Target="../media/image230.png"/><Relationship Id="rId630" Type="http://schemas.openxmlformats.org/officeDocument/2006/relationships/customXml" Target="../ink/ink319.xml"/><Relationship Id="rId672" Type="http://schemas.openxmlformats.org/officeDocument/2006/relationships/customXml" Target="../ink/ink341.xml"/><Relationship Id="rId728" Type="http://schemas.openxmlformats.org/officeDocument/2006/relationships/customXml" Target="../ink/ink371.xml"/><Relationship Id="rId935" Type="http://schemas.openxmlformats.org/officeDocument/2006/relationships/image" Target="../media/image45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customXml" Target="../ink/ink269.xml"/><Relationship Id="rId574" Type="http://schemas.openxmlformats.org/officeDocument/2006/relationships/image" Target="../media/image283.png"/><Relationship Id="rId977" Type="http://schemas.openxmlformats.org/officeDocument/2006/relationships/customXml" Target="../ink/ink497.xml"/><Relationship Id="rId171" Type="http://schemas.openxmlformats.org/officeDocument/2006/relationships/image" Target="../media/image85.png"/><Relationship Id="rId227" Type="http://schemas.openxmlformats.org/officeDocument/2006/relationships/image" Target="../media/image112.png"/><Relationship Id="rId781" Type="http://schemas.openxmlformats.org/officeDocument/2006/relationships/image" Target="../media/image383.png"/><Relationship Id="rId837" Type="http://schemas.openxmlformats.org/officeDocument/2006/relationships/customXml" Target="../ink/ink426.xml"/><Relationship Id="rId879" Type="http://schemas.openxmlformats.org/officeDocument/2006/relationships/customXml" Target="../ink/ink447.xml"/><Relationship Id="rId1022" Type="http://schemas.openxmlformats.org/officeDocument/2006/relationships/customXml" Target="../ink/ink521.xml"/><Relationship Id="rId269" Type="http://schemas.openxmlformats.org/officeDocument/2006/relationships/image" Target="../media/image133.png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641" Type="http://schemas.openxmlformats.org/officeDocument/2006/relationships/customXml" Target="../ink/ink325.xml"/><Relationship Id="rId683" Type="http://schemas.openxmlformats.org/officeDocument/2006/relationships/image" Target="../media/image335.png"/><Relationship Id="rId739" Type="http://schemas.openxmlformats.org/officeDocument/2006/relationships/image" Target="../media/image362.png"/><Relationship Id="rId890" Type="http://schemas.openxmlformats.org/officeDocument/2006/relationships/customXml" Target="../ink/ink453.xml"/><Relationship Id="rId904" Type="http://schemas.openxmlformats.org/officeDocument/2006/relationships/customXml" Target="../ink/ink460.xml"/><Relationship Id="rId1064" Type="http://schemas.openxmlformats.org/officeDocument/2006/relationships/image" Target="../media/image520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1.xml"/><Relationship Id="rId336" Type="http://schemas.openxmlformats.org/officeDocument/2006/relationships/image" Target="../media/image166.png"/><Relationship Id="rId501" Type="http://schemas.openxmlformats.org/officeDocument/2006/relationships/customXml" Target="../ink/ink253.xml"/><Relationship Id="rId543" Type="http://schemas.openxmlformats.org/officeDocument/2006/relationships/image" Target="../media/image268.png"/><Relationship Id="rId946" Type="http://schemas.openxmlformats.org/officeDocument/2006/relationships/customXml" Target="../ink/ink481.xml"/><Relationship Id="rId988" Type="http://schemas.openxmlformats.org/officeDocument/2006/relationships/image" Target="../media/image484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image" Target="../media/image90.png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585" Type="http://schemas.openxmlformats.org/officeDocument/2006/relationships/image" Target="../media/image288.png"/><Relationship Id="rId750" Type="http://schemas.openxmlformats.org/officeDocument/2006/relationships/customXml" Target="../ink/ink382.xml"/><Relationship Id="rId792" Type="http://schemas.openxmlformats.org/officeDocument/2006/relationships/customXml" Target="../ink/ink403.xml"/><Relationship Id="rId806" Type="http://schemas.openxmlformats.org/officeDocument/2006/relationships/customXml" Target="../ink/ink410.xml"/><Relationship Id="rId848" Type="http://schemas.openxmlformats.org/officeDocument/2006/relationships/image" Target="../media/image416.png"/><Relationship Id="rId1033" Type="http://schemas.openxmlformats.org/officeDocument/2006/relationships/customXml" Target="../ink/ink527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0.png"/><Relationship Id="rId487" Type="http://schemas.openxmlformats.org/officeDocument/2006/relationships/image" Target="../media/image241.png"/><Relationship Id="rId610" Type="http://schemas.openxmlformats.org/officeDocument/2006/relationships/customXml" Target="../ink/ink309.xml"/><Relationship Id="rId652" Type="http://schemas.openxmlformats.org/officeDocument/2006/relationships/customXml" Target="../ink/ink331.xml"/><Relationship Id="rId694" Type="http://schemas.openxmlformats.org/officeDocument/2006/relationships/customXml" Target="../ink/ink353.xml"/><Relationship Id="rId708" Type="http://schemas.openxmlformats.org/officeDocument/2006/relationships/image" Target="../media/image347.png"/><Relationship Id="rId915" Type="http://schemas.openxmlformats.org/officeDocument/2006/relationships/image" Target="../media/image449.png"/><Relationship Id="rId1075" Type="http://schemas.openxmlformats.org/officeDocument/2006/relationships/image" Target="../media/image525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customXml" Target="../ink/ink175.xml"/><Relationship Id="rId512" Type="http://schemas.openxmlformats.org/officeDocument/2006/relationships/customXml" Target="../ink/ink259.xml"/><Relationship Id="rId957" Type="http://schemas.openxmlformats.org/officeDocument/2006/relationships/customXml" Target="../ink/ink487.xml"/><Relationship Id="rId999" Type="http://schemas.openxmlformats.org/officeDocument/2006/relationships/customXml" Target="../ink/ink509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customXml" Target="../ink/ink196.xml"/><Relationship Id="rId554" Type="http://schemas.openxmlformats.org/officeDocument/2006/relationships/image" Target="../media/image273.png"/><Relationship Id="rId596" Type="http://schemas.openxmlformats.org/officeDocument/2006/relationships/customXml" Target="../ink/ink302.xml"/><Relationship Id="rId761" Type="http://schemas.openxmlformats.org/officeDocument/2006/relationships/image" Target="../media/image373.png"/><Relationship Id="rId817" Type="http://schemas.openxmlformats.org/officeDocument/2006/relationships/image" Target="../media/image401.png"/><Relationship Id="rId859" Type="http://schemas.openxmlformats.org/officeDocument/2006/relationships/customXml" Target="../ink/ink437.xml"/><Relationship Id="rId1002" Type="http://schemas.openxmlformats.org/officeDocument/2006/relationships/image" Target="../media/image491.png"/><Relationship Id="rId193" Type="http://schemas.openxmlformats.org/officeDocument/2006/relationships/customXml" Target="../ink/ink97.xml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205.png"/><Relationship Id="rId456" Type="http://schemas.openxmlformats.org/officeDocument/2006/relationships/customXml" Target="../ink/ink230.xml"/><Relationship Id="rId498" Type="http://schemas.openxmlformats.org/officeDocument/2006/relationships/image" Target="../media/image246.png"/><Relationship Id="rId621" Type="http://schemas.openxmlformats.org/officeDocument/2006/relationships/image" Target="../media/image306.png"/><Relationship Id="rId663" Type="http://schemas.openxmlformats.org/officeDocument/2006/relationships/image" Target="../media/image326.png"/><Relationship Id="rId870" Type="http://schemas.openxmlformats.org/officeDocument/2006/relationships/image" Target="../media/image427.png"/><Relationship Id="rId1044" Type="http://schemas.openxmlformats.org/officeDocument/2006/relationships/image" Target="../media/image511.png"/><Relationship Id="rId1086" Type="http://schemas.openxmlformats.org/officeDocument/2006/relationships/image" Target="../media/image530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1.xml"/><Relationship Id="rId316" Type="http://schemas.openxmlformats.org/officeDocument/2006/relationships/image" Target="../media/image156.png"/><Relationship Id="rId523" Type="http://schemas.openxmlformats.org/officeDocument/2006/relationships/image" Target="../media/image258.png"/><Relationship Id="rId719" Type="http://schemas.openxmlformats.org/officeDocument/2006/relationships/customXml" Target="../ink/ink366.xml"/><Relationship Id="rId926" Type="http://schemas.openxmlformats.org/officeDocument/2006/relationships/customXml" Target="../ink/ink471.xml"/><Relationship Id="rId968" Type="http://schemas.openxmlformats.org/officeDocument/2006/relationships/image" Target="../media/image475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7.png"/><Relationship Id="rId565" Type="http://schemas.openxmlformats.org/officeDocument/2006/relationships/customXml" Target="../ink/ink286.xml"/><Relationship Id="rId730" Type="http://schemas.openxmlformats.org/officeDocument/2006/relationships/customXml" Target="../ink/ink372.xml"/><Relationship Id="rId772" Type="http://schemas.openxmlformats.org/officeDocument/2006/relationships/customXml" Target="../ink/ink393.xml"/><Relationship Id="rId828" Type="http://schemas.openxmlformats.org/officeDocument/2006/relationships/image" Target="../media/image406.png"/><Relationship Id="rId1013" Type="http://schemas.openxmlformats.org/officeDocument/2006/relationships/customXml" Target="../ink/ink516.xml"/><Relationship Id="rId162" Type="http://schemas.openxmlformats.org/officeDocument/2006/relationships/customXml" Target="../ink/ink81.xml"/><Relationship Id="rId218" Type="http://schemas.openxmlformats.org/officeDocument/2006/relationships/customXml" Target="../ink/ink110.xml"/><Relationship Id="rId425" Type="http://schemas.openxmlformats.org/officeDocument/2006/relationships/image" Target="../media/image210.png"/><Relationship Id="rId467" Type="http://schemas.openxmlformats.org/officeDocument/2006/relationships/image" Target="../media/image231.png"/><Relationship Id="rId632" Type="http://schemas.openxmlformats.org/officeDocument/2006/relationships/image" Target="../media/image311.png"/><Relationship Id="rId1055" Type="http://schemas.openxmlformats.org/officeDocument/2006/relationships/image" Target="../media/image516.png"/><Relationship Id="rId271" Type="http://schemas.openxmlformats.org/officeDocument/2006/relationships/image" Target="../media/image134.png"/><Relationship Id="rId674" Type="http://schemas.openxmlformats.org/officeDocument/2006/relationships/customXml" Target="../ink/ink342.xml"/><Relationship Id="rId881" Type="http://schemas.openxmlformats.org/officeDocument/2006/relationships/customXml" Target="../ink/ink448.xml"/><Relationship Id="rId937" Type="http://schemas.openxmlformats.org/officeDocument/2006/relationships/image" Target="../media/image460.png"/><Relationship Id="rId979" Type="http://schemas.openxmlformats.org/officeDocument/2006/relationships/image" Target="../media/image480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customXml" Target="../ink/ink270.xml"/><Relationship Id="rId576" Type="http://schemas.openxmlformats.org/officeDocument/2006/relationships/image" Target="../media/image284.png"/><Relationship Id="rId741" Type="http://schemas.openxmlformats.org/officeDocument/2006/relationships/image" Target="../media/image363.png"/><Relationship Id="rId783" Type="http://schemas.openxmlformats.org/officeDocument/2006/relationships/image" Target="../media/image384.png"/><Relationship Id="rId839" Type="http://schemas.openxmlformats.org/officeDocument/2006/relationships/customXml" Target="../ink/ink427.xml"/><Relationship Id="rId990" Type="http://schemas.openxmlformats.org/officeDocument/2006/relationships/image" Target="../media/image485.png"/><Relationship Id="rId173" Type="http://schemas.openxmlformats.org/officeDocument/2006/relationships/image" Target="../media/image86.png"/><Relationship Id="rId229" Type="http://schemas.openxmlformats.org/officeDocument/2006/relationships/image" Target="../media/image113.png"/><Relationship Id="rId380" Type="http://schemas.openxmlformats.org/officeDocument/2006/relationships/image" Target="../media/image188.png"/><Relationship Id="rId436" Type="http://schemas.openxmlformats.org/officeDocument/2006/relationships/customXml" Target="../ink/ink220.xml"/><Relationship Id="rId601" Type="http://schemas.openxmlformats.org/officeDocument/2006/relationships/image" Target="../media/image296.png"/><Relationship Id="rId643" Type="http://schemas.openxmlformats.org/officeDocument/2006/relationships/customXml" Target="../ink/ink326.xml"/><Relationship Id="rId1024" Type="http://schemas.openxmlformats.org/officeDocument/2006/relationships/customXml" Target="../ink/ink522.xml"/><Relationship Id="rId1066" Type="http://schemas.openxmlformats.org/officeDocument/2006/relationships/image" Target="../media/image521.png"/><Relationship Id="rId240" Type="http://schemas.openxmlformats.org/officeDocument/2006/relationships/customXml" Target="../ink/ink121.xml"/><Relationship Id="rId478" Type="http://schemas.openxmlformats.org/officeDocument/2006/relationships/customXml" Target="../ink/ink241.xml"/><Relationship Id="rId685" Type="http://schemas.openxmlformats.org/officeDocument/2006/relationships/image" Target="../media/image336.png"/><Relationship Id="rId850" Type="http://schemas.openxmlformats.org/officeDocument/2006/relationships/image" Target="../media/image417.png"/><Relationship Id="rId892" Type="http://schemas.openxmlformats.org/officeDocument/2006/relationships/customXml" Target="../ink/ink454.xml"/><Relationship Id="rId906" Type="http://schemas.openxmlformats.org/officeDocument/2006/relationships/customXml" Target="../ink/ink461.xml"/><Relationship Id="rId948" Type="http://schemas.openxmlformats.org/officeDocument/2006/relationships/customXml" Target="../ink/ink482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2.xml"/><Relationship Id="rId338" Type="http://schemas.openxmlformats.org/officeDocument/2006/relationships/image" Target="../media/image167.png"/><Relationship Id="rId503" Type="http://schemas.openxmlformats.org/officeDocument/2006/relationships/customXml" Target="../ink/ink254.xml"/><Relationship Id="rId545" Type="http://schemas.openxmlformats.org/officeDocument/2006/relationships/image" Target="../media/image269.png"/><Relationship Id="rId587" Type="http://schemas.openxmlformats.org/officeDocument/2006/relationships/image" Target="../media/image289.png"/><Relationship Id="rId710" Type="http://schemas.openxmlformats.org/officeDocument/2006/relationships/image" Target="../media/image348.png"/><Relationship Id="rId752" Type="http://schemas.openxmlformats.org/officeDocument/2006/relationships/customXml" Target="../ink/ink383.xml"/><Relationship Id="rId808" Type="http://schemas.openxmlformats.org/officeDocument/2006/relationships/customXml" Target="../ink/ink411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image" Target="../media/image91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image" Target="../media/image221.png"/><Relationship Id="rId612" Type="http://schemas.openxmlformats.org/officeDocument/2006/relationships/customXml" Target="../ink/ink310.xml"/><Relationship Id="rId794" Type="http://schemas.openxmlformats.org/officeDocument/2006/relationships/customXml" Target="../ink/ink404.xml"/><Relationship Id="rId1035" Type="http://schemas.openxmlformats.org/officeDocument/2006/relationships/customXml" Target="../ink/ink528.xml"/><Relationship Id="rId1077" Type="http://schemas.openxmlformats.org/officeDocument/2006/relationships/image" Target="../media/image526.png"/><Relationship Id="rId251" Type="http://schemas.openxmlformats.org/officeDocument/2006/relationships/image" Target="../media/image124.png"/><Relationship Id="rId489" Type="http://schemas.openxmlformats.org/officeDocument/2006/relationships/image" Target="../media/image242.png"/><Relationship Id="rId654" Type="http://schemas.openxmlformats.org/officeDocument/2006/relationships/customXml" Target="../ink/ink332.xml"/><Relationship Id="rId696" Type="http://schemas.openxmlformats.org/officeDocument/2006/relationships/customXml" Target="../ink/ink354.xml"/><Relationship Id="rId861" Type="http://schemas.openxmlformats.org/officeDocument/2006/relationships/customXml" Target="../ink/ink438.xml"/><Relationship Id="rId917" Type="http://schemas.openxmlformats.org/officeDocument/2006/relationships/image" Target="../media/image450.png"/><Relationship Id="rId959" Type="http://schemas.openxmlformats.org/officeDocument/2006/relationships/customXml" Target="../ink/ink488.xml"/><Relationship Id="rId46" Type="http://schemas.openxmlformats.org/officeDocument/2006/relationships/customXml" Target="../ink/ink23.xml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customXml" Target="../ink/ink176.xml"/><Relationship Id="rId514" Type="http://schemas.openxmlformats.org/officeDocument/2006/relationships/customXml" Target="../ink/ink260.xml"/><Relationship Id="rId556" Type="http://schemas.openxmlformats.org/officeDocument/2006/relationships/image" Target="../media/image274.png"/><Relationship Id="rId721" Type="http://schemas.openxmlformats.org/officeDocument/2006/relationships/customXml" Target="../ink/ink367.xml"/><Relationship Id="rId763" Type="http://schemas.openxmlformats.org/officeDocument/2006/relationships/image" Target="../media/image3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customXml" Target="../ink/ink98.xml"/><Relationship Id="rId209" Type="http://schemas.openxmlformats.org/officeDocument/2006/relationships/image" Target="../media/image103.png"/><Relationship Id="rId360" Type="http://schemas.openxmlformats.org/officeDocument/2006/relationships/image" Target="../media/image178.png"/><Relationship Id="rId416" Type="http://schemas.openxmlformats.org/officeDocument/2006/relationships/customXml" Target="../ink/ink210.xml"/><Relationship Id="rId598" Type="http://schemas.openxmlformats.org/officeDocument/2006/relationships/customXml" Target="../ink/ink303.xml"/><Relationship Id="rId819" Type="http://schemas.openxmlformats.org/officeDocument/2006/relationships/customXml" Target="../ink/ink417.xml"/><Relationship Id="rId970" Type="http://schemas.openxmlformats.org/officeDocument/2006/relationships/image" Target="../media/image476.png"/><Relationship Id="rId1004" Type="http://schemas.openxmlformats.org/officeDocument/2006/relationships/image" Target="../media/image492.png"/><Relationship Id="rId1046" Type="http://schemas.openxmlformats.org/officeDocument/2006/relationships/image" Target="../media/image512.png"/><Relationship Id="rId220" Type="http://schemas.openxmlformats.org/officeDocument/2006/relationships/customXml" Target="../ink/ink111.xml"/><Relationship Id="rId458" Type="http://schemas.openxmlformats.org/officeDocument/2006/relationships/customXml" Target="../ink/ink231.xml"/><Relationship Id="rId623" Type="http://schemas.openxmlformats.org/officeDocument/2006/relationships/image" Target="../media/image307.png"/><Relationship Id="rId665" Type="http://schemas.openxmlformats.org/officeDocument/2006/relationships/image" Target="../media/image327.png"/><Relationship Id="rId830" Type="http://schemas.openxmlformats.org/officeDocument/2006/relationships/image" Target="../media/image407.png"/><Relationship Id="rId872" Type="http://schemas.openxmlformats.org/officeDocument/2006/relationships/image" Target="../media/image428.png"/><Relationship Id="rId928" Type="http://schemas.openxmlformats.org/officeDocument/2006/relationships/customXml" Target="../ink/ink472.xml"/><Relationship Id="rId1088" Type="http://schemas.openxmlformats.org/officeDocument/2006/relationships/image" Target="../media/image531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2.xml"/><Relationship Id="rId318" Type="http://schemas.openxmlformats.org/officeDocument/2006/relationships/image" Target="../media/image157.png"/><Relationship Id="rId525" Type="http://schemas.openxmlformats.org/officeDocument/2006/relationships/image" Target="../media/image259.png"/><Relationship Id="rId567" Type="http://schemas.openxmlformats.org/officeDocument/2006/relationships/customXml" Target="../ink/ink287.xml"/><Relationship Id="rId732" Type="http://schemas.openxmlformats.org/officeDocument/2006/relationships/customXml" Target="../ink/ink373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7.xml"/><Relationship Id="rId774" Type="http://schemas.openxmlformats.org/officeDocument/2006/relationships/customXml" Target="../ink/ink394.xml"/><Relationship Id="rId981" Type="http://schemas.openxmlformats.org/officeDocument/2006/relationships/image" Target="../media/image481.png"/><Relationship Id="rId1015" Type="http://schemas.openxmlformats.org/officeDocument/2006/relationships/customXml" Target="../ink/ink517.xml"/><Relationship Id="rId1057" Type="http://schemas.openxmlformats.org/officeDocument/2006/relationships/image" Target="../media/image517.png"/><Relationship Id="rId427" Type="http://schemas.openxmlformats.org/officeDocument/2006/relationships/image" Target="../media/image211.png"/><Relationship Id="rId469" Type="http://schemas.openxmlformats.org/officeDocument/2006/relationships/image" Target="../media/image232.png"/><Relationship Id="rId634" Type="http://schemas.openxmlformats.org/officeDocument/2006/relationships/image" Target="../media/image312.png"/><Relationship Id="rId676" Type="http://schemas.openxmlformats.org/officeDocument/2006/relationships/customXml" Target="../ink/ink343.xml"/><Relationship Id="rId841" Type="http://schemas.openxmlformats.org/officeDocument/2006/relationships/customXml" Target="../ink/ink428.xml"/><Relationship Id="rId883" Type="http://schemas.openxmlformats.org/officeDocument/2006/relationships/customXml" Target="../ink/ink449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73" Type="http://schemas.openxmlformats.org/officeDocument/2006/relationships/image" Target="../media/image135.png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536" Type="http://schemas.openxmlformats.org/officeDocument/2006/relationships/customXml" Target="../ink/ink271.xml"/><Relationship Id="rId701" Type="http://schemas.openxmlformats.org/officeDocument/2006/relationships/image" Target="../media/image344.png"/><Relationship Id="rId939" Type="http://schemas.openxmlformats.org/officeDocument/2006/relationships/image" Target="../media/image461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customXml" Target="../ink/ink88.xml"/><Relationship Id="rId340" Type="http://schemas.openxmlformats.org/officeDocument/2006/relationships/image" Target="../media/image168.png"/><Relationship Id="rId578" Type="http://schemas.openxmlformats.org/officeDocument/2006/relationships/image" Target="../media/image285.png"/><Relationship Id="rId743" Type="http://schemas.openxmlformats.org/officeDocument/2006/relationships/image" Target="../media/image364.png"/><Relationship Id="rId785" Type="http://schemas.openxmlformats.org/officeDocument/2006/relationships/image" Target="../media/image385.png"/><Relationship Id="rId950" Type="http://schemas.openxmlformats.org/officeDocument/2006/relationships/customXml" Target="../ink/ink483.xml"/><Relationship Id="rId992" Type="http://schemas.openxmlformats.org/officeDocument/2006/relationships/image" Target="../media/image486.png"/><Relationship Id="rId1026" Type="http://schemas.openxmlformats.org/officeDocument/2006/relationships/customXml" Target="../ink/ink523.xml"/><Relationship Id="rId200" Type="http://schemas.openxmlformats.org/officeDocument/2006/relationships/image" Target="../media/image99.png"/><Relationship Id="rId382" Type="http://schemas.openxmlformats.org/officeDocument/2006/relationships/image" Target="../media/image189.png"/><Relationship Id="rId438" Type="http://schemas.openxmlformats.org/officeDocument/2006/relationships/customXml" Target="../ink/ink221.xml"/><Relationship Id="rId603" Type="http://schemas.openxmlformats.org/officeDocument/2006/relationships/image" Target="../media/image297.png"/><Relationship Id="rId645" Type="http://schemas.openxmlformats.org/officeDocument/2006/relationships/image" Target="../media/image317.png"/><Relationship Id="rId687" Type="http://schemas.openxmlformats.org/officeDocument/2006/relationships/image" Target="../media/image337.png"/><Relationship Id="rId810" Type="http://schemas.openxmlformats.org/officeDocument/2006/relationships/customXml" Target="../ink/ink412.xml"/><Relationship Id="rId852" Type="http://schemas.openxmlformats.org/officeDocument/2006/relationships/image" Target="../media/image418.png"/><Relationship Id="rId908" Type="http://schemas.openxmlformats.org/officeDocument/2006/relationships/customXml" Target="../ink/ink462.xml"/><Relationship Id="rId1068" Type="http://schemas.openxmlformats.org/officeDocument/2006/relationships/image" Target="../media/image522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image" Target="../media/image243.png"/><Relationship Id="rId505" Type="http://schemas.openxmlformats.org/officeDocument/2006/relationships/customXml" Target="../ink/ink255.xml"/><Relationship Id="rId712" Type="http://schemas.openxmlformats.org/officeDocument/2006/relationships/image" Target="../media/image349.png"/><Relationship Id="rId894" Type="http://schemas.openxmlformats.org/officeDocument/2006/relationships/customXml" Target="../ink/ink455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0.png"/><Relationship Id="rId589" Type="http://schemas.openxmlformats.org/officeDocument/2006/relationships/image" Target="../media/image290.png"/><Relationship Id="rId754" Type="http://schemas.openxmlformats.org/officeDocument/2006/relationships/customXml" Target="../ink/ink384.xml"/><Relationship Id="rId796" Type="http://schemas.openxmlformats.org/officeDocument/2006/relationships/customXml" Target="../ink/ink405.xml"/><Relationship Id="rId961" Type="http://schemas.openxmlformats.org/officeDocument/2006/relationships/customXml" Target="../ink/ink489.xml"/><Relationship Id="rId90" Type="http://schemas.openxmlformats.org/officeDocument/2006/relationships/customXml" Target="../ink/ink45.xml"/><Relationship Id="rId186" Type="http://schemas.openxmlformats.org/officeDocument/2006/relationships/image" Target="../media/image92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image" Target="../media/image222.png"/><Relationship Id="rId614" Type="http://schemas.openxmlformats.org/officeDocument/2006/relationships/customXml" Target="../ink/ink311.xml"/><Relationship Id="rId656" Type="http://schemas.openxmlformats.org/officeDocument/2006/relationships/customXml" Target="../ink/ink333.xml"/><Relationship Id="rId821" Type="http://schemas.openxmlformats.org/officeDocument/2006/relationships/customXml" Target="../ink/ink418.xml"/><Relationship Id="rId863" Type="http://schemas.openxmlformats.org/officeDocument/2006/relationships/customXml" Target="../ink/ink439.xml"/><Relationship Id="rId1037" Type="http://schemas.openxmlformats.org/officeDocument/2006/relationships/customXml" Target="../ink/ink529.xml"/><Relationship Id="rId1079" Type="http://schemas.openxmlformats.org/officeDocument/2006/relationships/image" Target="../media/image527.png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6.png"/><Relationship Id="rId309" Type="http://schemas.openxmlformats.org/officeDocument/2006/relationships/customXml" Target="../ink/ink156.xml"/><Relationship Id="rId460" Type="http://schemas.openxmlformats.org/officeDocument/2006/relationships/customXml" Target="../ink/ink232.xml"/><Relationship Id="rId516" Type="http://schemas.openxmlformats.org/officeDocument/2006/relationships/customXml" Target="../ink/ink261.xml"/><Relationship Id="rId698" Type="http://schemas.openxmlformats.org/officeDocument/2006/relationships/customXml" Target="../ink/ink355.xml"/><Relationship Id="rId919" Type="http://schemas.openxmlformats.org/officeDocument/2006/relationships/image" Target="../media/image451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8.png"/><Relationship Id="rId558" Type="http://schemas.openxmlformats.org/officeDocument/2006/relationships/image" Target="../media/image275.png"/><Relationship Id="rId723" Type="http://schemas.openxmlformats.org/officeDocument/2006/relationships/customXml" Target="../ink/ink368.xml"/><Relationship Id="rId765" Type="http://schemas.openxmlformats.org/officeDocument/2006/relationships/image" Target="../media/image375.png"/><Relationship Id="rId930" Type="http://schemas.openxmlformats.org/officeDocument/2006/relationships/customXml" Target="../ink/ink473.xml"/><Relationship Id="rId972" Type="http://schemas.openxmlformats.org/officeDocument/2006/relationships/image" Target="../media/image477.png"/><Relationship Id="rId1006" Type="http://schemas.openxmlformats.org/officeDocument/2006/relationships/image" Target="../media/image493.png"/><Relationship Id="rId155" Type="http://schemas.openxmlformats.org/officeDocument/2006/relationships/image" Target="../media/image77.png"/><Relationship Id="rId197" Type="http://schemas.openxmlformats.org/officeDocument/2006/relationships/customXml" Target="../ink/ink99.xml"/><Relationship Id="rId362" Type="http://schemas.openxmlformats.org/officeDocument/2006/relationships/image" Target="../media/image179.png"/><Relationship Id="rId418" Type="http://schemas.openxmlformats.org/officeDocument/2006/relationships/customXml" Target="../ink/ink211.xml"/><Relationship Id="rId625" Type="http://schemas.openxmlformats.org/officeDocument/2006/relationships/image" Target="../media/image308.png"/><Relationship Id="rId832" Type="http://schemas.openxmlformats.org/officeDocument/2006/relationships/image" Target="../media/image408.png"/><Relationship Id="rId1048" Type="http://schemas.openxmlformats.org/officeDocument/2006/relationships/image" Target="../media/image513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471" Type="http://schemas.openxmlformats.org/officeDocument/2006/relationships/image" Target="../media/image233.png"/><Relationship Id="rId667" Type="http://schemas.openxmlformats.org/officeDocument/2006/relationships/image" Target="../media/image328.png"/><Relationship Id="rId874" Type="http://schemas.openxmlformats.org/officeDocument/2006/relationships/image" Target="../media/image429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0.png"/><Relationship Id="rId569" Type="http://schemas.openxmlformats.org/officeDocument/2006/relationships/customXml" Target="../ink/ink288.xml"/><Relationship Id="rId734" Type="http://schemas.openxmlformats.org/officeDocument/2006/relationships/customXml" Target="../ink/ink374.xml"/><Relationship Id="rId776" Type="http://schemas.openxmlformats.org/officeDocument/2006/relationships/customXml" Target="../ink/ink395.xml"/><Relationship Id="rId941" Type="http://schemas.openxmlformats.org/officeDocument/2006/relationships/image" Target="../media/image462.png"/><Relationship Id="rId983" Type="http://schemas.openxmlformats.org/officeDocument/2006/relationships/image" Target="../media/image482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image" Target="../media/image212.png"/><Relationship Id="rId580" Type="http://schemas.openxmlformats.org/officeDocument/2006/relationships/image" Target="../media/image286.png"/><Relationship Id="rId636" Type="http://schemas.openxmlformats.org/officeDocument/2006/relationships/image" Target="../media/image313.png"/><Relationship Id="rId801" Type="http://schemas.openxmlformats.org/officeDocument/2006/relationships/image" Target="../media/image393.png"/><Relationship Id="rId1017" Type="http://schemas.openxmlformats.org/officeDocument/2006/relationships/customXml" Target="../ink/ink518.xml"/><Relationship Id="rId1059" Type="http://schemas.openxmlformats.org/officeDocument/2006/relationships/image" Target="../media/image51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5.png"/><Relationship Id="rId440" Type="http://schemas.openxmlformats.org/officeDocument/2006/relationships/customXml" Target="../ink/ink222.xml"/><Relationship Id="rId678" Type="http://schemas.openxmlformats.org/officeDocument/2006/relationships/customXml" Target="../ink/ink344.xml"/><Relationship Id="rId843" Type="http://schemas.openxmlformats.org/officeDocument/2006/relationships/customXml" Target="../ink/ink429.xml"/><Relationship Id="rId885" Type="http://schemas.openxmlformats.org/officeDocument/2006/relationships/customXml" Target="../ink/ink450.xml"/><Relationship Id="rId1070" Type="http://schemas.openxmlformats.org/officeDocument/2006/relationships/image" Target="../media/image523.png"/><Relationship Id="rId28" Type="http://schemas.openxmlformats.org/officeDocument/2006/relationships/customXml" Target="../ink/ink14.xml"/><Relationship Id="rId275" Type="http://schemas.openxmlformats.org/officeDocument/2006/relationships/image" Target="../media/image136.png"/><Relationship Id="rId300" Type="http://schemas.openxmlformats.org/officeDocument/2006/relationships/customXml" Target="../ink/ink151.xml"/><Relationship Id="rId482" Type="http://schemas.openxmlformats.org/officeDocument/2006/relationships/customXml" Target="../ink/ink243.xml"/><Relationship Id="rId538" Type="http://schemas.openxmlformats.org/officeDocument/2006/relationships/customXml" Target="../ink/ink272.xml"/><Relationship Id="rId703" Type="http://schemas.openxmlformats.org/officeDocument/2006/relationships/image" Target="../media/image345.png"/><Relationship Id="rId745" Type="http://schemas.openxmlformats.org/officeDocument/2006/relationships/image" Target="../media/image365.png"/><Relationship Id="rId910" Type="http://schemas.openxmlformats.org/officeDocument/2006/relationships/customXml" Target="../ink/ink463.xml"/><Relationship Id="rId952" Type="http://schemas.openxmlformats.org/officeDocument/2006/relationships/image" Target="../media/image467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customXml" Target="../ink/ink89.xml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591" Type="http://schemas.openxmlformats.org/officeDocument/2006/relationships/image" Target="../media/image291.png"/><Relationship Id="rId605" Type="http://schemas.openxmlformats.org/officeDocument/2006/relationships/image" Target="../media/image298.png"/><Relationship Id="rId787" Type="http://schemas.openxmlformats.org/officeDocument/2006/relationships/image" Target="../media/image386.png"/><Relationship Id="rId812" Type="http://schemas.openxmlformats.org/officeDocument/2006/relationships/customXml" Target="../ink/ink413.xml"/><Relationship Id="rId994" Type="http://schemas.openxmlformats.org/officeDocument/2006/relationships/image" Target="../media/image487.png"/><Relationship Id="rId1028" Type="http://schemas.openxmlformats.org/officeDocument/2006/relationships/customXml" Target="../ink/ink524.xml"/><Relationship Id="rId202" Type="http://schemas.openxmlformats.org/officeDocument/2006/relationships/image" Target="../media/image100.png"/><Relationship Id="rId244" Type="http://schemas.openxmlformats.org/officeDocument/2006/relationships/customXml" Target="../ink/ink123.xml"/><Relationship Id="rId647" Type="http://schemas.openxmlformats.org/officeDocument/2006/relationships/image" Target="../media/image318.png"/><Relationship Id="rId689" Type="http://schemas.openxmlformats.org/officeDocument/2006/relationships/image" Target="../media/image338.png"/><Relationship Id="rId854" Type="http://schemas.openxmlformats.org/officeDocument/2006/relationships/image" Target="../media/image419.png"/><Relationship Id="rId896" Type="http://schemas.openxmlformats.org/officeDocument/2006/relationships/customXml" Target="../ink/ink456.xml"/><Relationship Id="rId1081" Type="http://schemas.openxmlformats.org/officeDocument/2006/relationships/image" Target="../media/image528.png"/><Relationship Id="rId39" Type="http://schemas.openxmlformats.org/officeDocument/2006/relationships/image" Target="../media/image19.png"/><Relationship Id="rId286" Type="http://schemas.openxmlformats.org/officeDocument/2006/relationships/customXml" Target="../ink/ink144.xml"/><Relationship Id="rId451" Type="http://schemas.openxmlformats.org/officeDocument/2006/relationships/image" Target="../media/image223.png"/><Relationship Id="rId493" Type="http://schemas.openxmlformats.org/officeDocument/2006/relationships/image" Target="../media/image244.png"/><Relationship Id="rId507" Type="http://schemas.openxmlformats.org/officeDocument/2006/relationships/customXml" Target="../ink/ink256.xml"/><Relationship Id="rId549" Type="http://schemas.openxmlformats.org/officeDocument/2006/relationships/customXml" Target="../ink/ink278.xml"/><Relationship Id="rId714" Type="http://schemas.openxmlformats.org/officeDocument/2006/relationships/image" Target="../media/image350.png"/><Relationship Id="rId756" Type="http://schemas.openxmlformats.org/officeDocument/2006/relationships/customXml" Target="../ink/ink385.xml"/><Relationship Id="rId921" Type="http://schemas.openxmlformats.org/officeDocument/2006/relationships/image" Target="../media/image45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image" Target="../media/image93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560" Type="http://schemas.openxmlformats.org/officeDocument/2006/relationships/image" Target="../media/image276.png"/><Relationship Id="rId798" Type="http://schemas.openxmlformats.org/officeDocument/2006/relationships/customXml" Target="../ink/ink406.xml"/><Relationship Id="rId963" Type="http://schemas.openxmlformats.org/officeDocument/2006/relationships/customXml" Target="../ink/ink490.xml"/><Relationship Id="rId1039" Type="http://schemas.openxmlformats.org/officeDocument/2006/relationships/customXml" Target="../ink/ink530.xml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customXml" Target="../ink/ink212.xml"/><Relationship Id="rId616" Type="http://schemas.openxmlformats.org/officeDocument/2006/relationships/customXml" Target="../ink/ink312.xml"/><Relationship Id="rId658" Type="http://schemas.openxmlformats.org/officeDocument/2006/relationships/customXml" Target="../ink/ink334.xml"/><Relationship Id="rId823" Type="http://schemas.openxmlformats.org/officeDocument/2006/relationships/customXml" Target="../ink/ink419.xml"/><Relationship Id="rId865" Type="http://schemas.openxmlformats.org/officeDocument/2006/relationships/customXml" Target="../ink/ink440.xml"/><Relationship Id="rId1050" Type="http://schemas.openxmlformats.org/officeDocument/2006/relationships/image" Target="../media/image514.png"/><Relationship Id="rId255" Type="http://schemas.openxmlformats.org/officeDocument/2006/relationships/image" Target="../media/image126.png"/><Relationship Id="rId297" Type="http://schemas.openxmlformats.org/officeDocument/2006/relationships/image" Target="../media/image147.png"/><Relationship Id="rId462" Type="http://schemas.openxmlformats.org/officeDocument/2006/relationships/customXml" Target="../ink/ink233.xml"/><Relationship Id="rId518" Type="http://schemas.openxmlformats.org/officeDocument/2006/relationships/customXml" Target="../ink/ink262.xml"/><Relationship Id="rId725" Type="http://schemas.openxmlformats.org/officeDocument/2006/relationships/customXml" Target="../ink/ink369.xml"/><Relationship Id="rId932" Type="http://schemas.openxmlformats.org/officeDocument/2006/relationships/customXml" Target="../ink/ink474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767" Type="http://schemas.openxmlformats.org/officeDocument/2006/relationships/image" Target="../media/image376.png"/><Relationship Id="rId974" Type="http://schemas.openxmlformats.org/officeDocument/2006/relationships/image" Target="../media/image478.png"/><Relationship Id="rId1008" Type="http://schemas.openxmlformats.org/officeDocument/2006/relationships/image" Target="../media/image494.png"/><Relationship Id="rId61" Type="http://schemas.openxmlformats.org/officeDocument/2006/relationships/image" Target="../media/image30.png"/><Relationship Id="rId199" Type="http://schemas.openxmlformats.org/officeDocument/2006/relationships/customXml" Target="../ink/ink100.xml"/><Relationship Id="rId571" Type="http://schemas.openxmlformats.org/officeDocument/2006/relationships/customXml" Target="../ink/ink289.xml"/><Relationship Id="rId627" Type="http://schemas.openxmlformats.org/officeDocument/2006/relationships/image" Target="../media/image309.png"/><Relationship Id="rId669" Type="http://schemas.openxmlformats.org/officeDocument/2006/relationships/image" Target="../media/image329.png"/><Relationship Id="rId834" Type="http://schemas.openxmlformats.org/officeDocument/2006/relationships/image" Target="../media/image409.png"/><Relationship Id="rId876" Type="http://schemas.openxmlformats.org/officeDocument/2006/relationships/image" Target="../media/image430.png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66" Type="http://schemas.openxmlformats.org/officeDocument/2006/relationships/customXml" Target="../ink/ink134.xml"/><Relationship Id="rId431" Type="http://schemas.openxmlformats.org/officeDocument/2006/relationships/image" Target="../media/image213.png"/><Relationship Id="rId473" Type="http://schemas.openxmlformats.org/officeDocument/2006/relationships/image" Target="../media/image234.png"/><Relationship Id="rId529" Type="http://schemas.openxmlformats.org/officeDocument/2006/relationships/image" Target="../media/image261.png"/><Relationship Id="rId680" Type="http://schemas.openxmlformats.org/officeDocument/2006/relationships/image" Target="../media/image334.png"/><Relationship Id="rId736" Type="http://schemas.openxmlformats.org/officeDocument/2006/relationships/customXml" Target="../ink/ink375.xml"/><Relationship Id="rId901" Type="http://schemas.openxmlformats.org/officeDocument/2006/relationships/image" Target="../media/image442.png"/><Relationship Id="rId1061" Type="http://schemas.openxmlformats.org/officeDocument/2006/relationships/image" Target="../media/image519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68.xml"/><Relationship Id="rId540" Type="http://schemas.openxmlformats.org/officeDocument/2006/relationships/customXml" Target="../ink/ink273.xml"/><Relationship Id="rId778" Type="http://schemas.openxmlformats.org/officeDocument/2006/relationships/customXml" Target="../ink/ink396.xml"/><Relationship Id="rId943" Type="http://schemas.openxmlformats.org/officeDocument/2006/relationships/image" Target="../media/image463.png"/><Relationship Id="rId985" Type="http://schemas.openxmlformats.org/officeDocument/2006/relationships/customXml" Target="../ink/ink502.xml"/><Relationship Id="rId1019" Type="http://schemas.openxmlformats.org/officeDocument/2006/relationships/customXml" Target="../ink/ink519.xml"/><Relationship Id="rId72" Type="http://schemas.openxmlformats.org/officeDocument/2006/relationships/customXml" Target="../ink/ink36.xml"/><Relationship Id="rId375" Type="http://schemas.openxmlformats.org/officeDocument/2006/relationships/customXml" Target="../ink/ink189.xml"/><Relationship Id="rId582" Type="http://schemas.openxmlformats.org/officeDocument/2006/relationships/image" Target="../media/image287.png"/><Relationship Id="rId638" Type="http://schemas.openxmlformats.org/officeDocument/2006/relationships/image" Target="../media/image314.png"/><Relationship Id="rId803" Type="http://schemas.openxmlformats.org/officeDocument/2006/relationships/image" Target="../media/image394.png"/><Relationship Id="rId845" Type="http://schemas.openxmlformats.org/officeDocument/2006/relationships/customXml" Target="../ink/ink430.xml"/><Relationship Id="rId1030" Type="http://schemas.openxmlformats.org/officeDocument/2006/relationships/customXml" Target="../ink/ink525.xml"/><Relationship Id="rId3" Type="http://schemas.openxmlformats.org/officeDocument/2006/relationships/image" Target="../media/image1.png"/><Relationship Id="rId235" Type="http://schemas.openxmlformats.org/officeDocument/2006/relationships/image" Target="../media/image116.png"/><Relationship Id="rId277" Type="http://schemas.openxmlformats.org/officeDocument/2006/relationships/image" Target="../media/image137.png"/><Relationship Id="rId400" Type="http://schemas.openxmlformats.org/officeDocument/2006/relationships/image" Target="../media/image198.png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705" Type="http://schemas.openxmlformats.org/officeDocument/2006/relationships/customXml" Target="../ink/ink359.xml"/><Relationship Id="rId887" Type="http://schemas.openxmlformats.org/officeDocument/2006/relationships/customXml" Target="../ink/ink451.xml"/><Relationship Id="rId1072" Type="http://schemas.openxmlformats.org/officeDocument/2006/relationships/image" Target="../media/image524.png"/><Relationship Id="rId137" Type="http://schemas.openxmlformats.org/officeDocument/2006/relationships/image" Target="../media/image68.png"/><Relationship Id="rId302" Type="http://schemas.openxmlformats.org/officeDocument/2006/relationships/customXml" Target="../ink/ink152.xml"/><Relationship Id="rId344" Type="http://schemas.openxmlformats.org/officeDocument/2006/relationships/image" Target="../media/image170.png"/><Relationship Id="rId691" Type="http://schemas.openxmlformats.org/officeDocument/2006/relationships/image" Target="../media/image339.png"/><Relationship Id="rId747" Type="http://schemas.openxmlformats.org/officeDocument/2006/relationships/image" Target="../media/image366.png"/><Relationship Id="rId789" Type="http://schemas.openxmlformats.org/officeDocument/2006/relationships/image" Target="../media/image387.png"/><Relationship Id="rId912" Type="http://schemas.openxmlformats.org/officeDocument/2006/relationships/customXml" Target="../ink/ink464.xml"/><Relationship Id="rId954" Type="http://schemas.openxmlformats.org/officeDocument/2006/relationships/image" Target="../media/image468.png"/><Relationship Id="rId996" Type="http://schemas.openxmlformats.org/officeDocument/2006/relationships/image" Target="../media/image488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customXml" Target="../ink/ink90.xml"/><Relationship Id="rId386" Type="http://schemas.openxmlformats.org/officeDocument/2006/relationships/image" Target="../media/image191.png"/><Relationship Id="rId551" Type="http://schemas.openxmlformats.org/officeDocument/2006/relationships/customXml" Target="../ink/ink279.xml"/><Relationship Id="rId593" Type="http://schemas.openxmlformats.org/officeDocument/2006/relationships/image" Target="../media/image292.png"/><Relationship Id="rId607" Type="http://schemas.openxmlformats.org/officeDocument/2006/relationships/image" Target="../media/image299.png"/><Relationship Id="rId649" Type="http://schemas.openxmlformats.org/officeDocument/2006/relationships/image" Target="../media/image319.png"/><Relationship Id="rId814" Type="http://schemas.openxmlformats.org/officeDocument/2006/relationships/customXml" Target="../ink/ink414.xml"/><Relationship Id="rId856" Type="http://schemas.openxmlformats.org/officeDocument/2006/relationships/image" Target="../media/image420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customXml" Target="../ink/ink124.xml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53" Type="http://schemas.openxmlformats.org/officeDocument/2006/relationships/image" Target="../media/image224.png"/><Relationship Id="rId509" Type="http://schemas.openxmlformats.org/officeDocument/2006/relationships/image" Target="../media/image251.png"/><Relationship Id="rId660" Type="http://schemas.openxmlformats.org/officeDocument/2006/relationships/customXml" Target="../ink/ink335.xml"/><Relationship Id="rId898" Type="http://schemas.openxmlformats.org/officeDocument/2006/relationships/customXml" Target="../ink/ink457.xml"/><Relationship Id="rId1041" Type="http://schemas.openxmlformats.org/officeDocument/2006/relationships/customXml" Target="../ink/ink531.xml"/><Relationship Id="rId1083" Type="http://schemas.openxmlformats.org/officeDocument/2006/relationships/customXml" Target="../ink/ink554.xml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image" Target="../media/image245.png"/><Relationship Id="rId716" Type="http://schemas.openxmlformats.org/officeDocument/2006/relationships/image" Target="../media/image351.png"/><Relationship Id="rId758" Type="http://schemas.openxmlformats.org/officeDocument/2006/relationships/customXml" Target="../ink/ink386.xml"/><Relationship Id="rId923" Type="http://schemas.openxmlformats.org/officeDocument/2006/relationships/image" Target="../media/image453.png"/><Relationship Id="rId965" Type="http://schemas.openxmlformats.org/officeDocument/2006/relationships/customXml" Target="../ink/ink491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customXml" Target="../ink/ink263.xml"/><Relationship Id="rId562" Type="http://schemas.openxmlformats.org/officeDocument/2006/relationships/image" Target="../media/image277.png"/><Relationship Id="rId618" Type="http://schemas.openxmlformats.org/officeDocument/2006/relationships/customXml" Target="../ink/ink313.xml"/><Relationship Id="rId825" Type="http://schemas.openxmlformats.org/officeDocument/2006/relationships/customXml" Target="../ink/ink420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customXml" Target="../ink/ink213.xml"/><Relationship Id="rId464" Type="http://schemas.openxmlformats.org/officeDocument/2006/relationships/customXml" Target="../ink/ink234.xml"/><Relationship Id="rId867" Type="http://schemas.openxmlformats.org/officeDocument/2006/relationships/customXml" Target="../ink/ink441.xml"/><Relationship Id="rId1010" Type="http://schemas.openxmlformats.org/officeDocument/2006/relationships/image" Target="../media/image495.png"/><Relationship Id="rId1052" Type="http://schemas.openxmlformats.org/officeDocument/2006/relationships/image" Target="../media/image515.png"/><Relationship Id="rId299" Type="http://schemas.openxmlformats.org/officeDocument/2006/relationships/image" Target="../media/image148.png"/><Relationship Id="rId727" Type="http://schemas.openxmlformats.org/officeDocument/2006/relationships/image" Target="../media/image356.png"/><Relationship Id="rId934" Type="http://schemas.openxmlformats.org/officeDocument/2006/relationships/customXml" Target="../ink/ink475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image" Target="../media/image181.png"/><Relationship Id="rId573" Type="http://schemas.openxmlformats.org/officeDocument/2006/relationships/customXml" Target="../ink/ink290.xml"/><Relationship Id="rId780" Type="http://schemas.openxmlformats.org/officeDocument/2006/relationships/customXml" Target="../ink/ink397.xml"/><Relationship Id="rId226" Type="http://schemas.openxmlformats.org/officeDocument/2006/relationships/customXml" Target="../ink/ink114.xml"/><Relationship Id="rId433" Type="http://schemas.openxmlformats.org/officeDocument/2006/relationships/image" Target="../media/image214.png"/><Relationship Id="rId878" Type="http://schemas.openxmlformats.org/officeDocument/2006/relationships/image" Target="../media/image431.png"/><Relationship Id="rId1063" Type="http://schemas.openxmlformats.org/officeDocument/2006/relationships/customXml" Target="../ink/ink543.xml"/><Relationship Id="rId640" Type="http://schemas.openxmlformats.org/officeDocument/2006/relationships/image" Target="../media/image315.png"/><Relationship Id="rId738" Type="http://schemas.openxmlformats.org/officeDocument/2006/relationships/customXml" Target="../ink/ink376.xml"/><Relationship Id="rId945" Type="http://schemas.openxmlformats.org/officeDocument/2006/relationships/image" Target="../media/image464.png"/><Relationship Id="rId74" Type="http://schemas.openxmlformats.org/officeDocument/2006/relationships/customXml" Target="../ink/ink37.xml"/><Relationship Id="rId377" Type="http://schemas.openxmlformats.org/officeDocument/2006/relationships/customXml" Target="../ink/ink190.xml"/><Relationship Id="rId500" Type="http://schemas.openxmlformats.org/officeDocument/2006/relationships/image" Target="../media/image247.png"/><Relationship Id="rId584" Type="http://schemas.openxmlformats.org/officeDocument/2006/relationships/customXml" Target="../ink/ink296.xml"/><Relationship Id="rId805" Type="http://schemas.openxmlformats.org/officeDocument/2006/relationships/image" Target="../media/image395.png"/><Relationship Id="rId5" Type="http://schemas.openxmlformats.org/officeDocument/2006/relationships/image" Target="../media/image2.png"/><Relationship Id="rId237" Type="http://schemas.openxmlformats.org/officeDocument/2006/relationships/image" Target="../media/image117.png"/><Relationship Id="rId791" Type="http://schemas.openxmlformats.org/officeDocument/2006/relationships/image" Target="../media/image388.png"/><Relationship Id="rId889" Type="http://schemas.openxmlformats.org/officeDocument/2006/relationships/customXml" Target="../ink/ink452.xml"/><Relationship Id="rId1074" Type="http://schemas.openxmlformats.org/officeDocument/2006/relationships/customXml" Target="../ink/ink549.xml"/><Relationship Id="rId444" Type="http://schemas.openxmlformats.org/officeDocument/2006/relationships/customXml" Target="../ink/ink224.xml"/><Relationship Id="rId651" Type="http://schemas.openxmlformats.org/officeDocument/2006/relationships/image" Target="../media/image320.png"/><Relationship Id="rId749" Type="http://schemas.openxmlformats.org/officeDocument/2006/relationships/image" Target="../media/image367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88" Type="http://schemas.openxmlformats.org/officeDocument/2006/relationships/image" Target="../media/image192.png"/><Relationship Id="rId511" Type="http://schemas.openxmlformats.org/officeDocument/2006/relationships/image" Target="../media/image252.png"/><Relationship Id="rId609" Type="http://schemas.openxmlformats.org/officeDocument/2006/relationships/image" Target="../media/image300.png"/><Relationship Id="rId956" Type="http://schemas.openxmlformats.org/officeDocument/2006/relationships/image" Target="../media/image4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3.png"/><Relationship Id="rId816" Type="http://schemas.openxmlformats.org/officeDocument/2006/relationships/customXml" Target="../ink/ink415.xml"/><Relationship Id="rId1001" Type="http://schemas.openxmlformats.org/officeDocument/2006/relationships/customXml" Target="../ink/ink510.xml"/><Relationship Id="rId248" Type="http://schemas.openxmlformats.org/officeDocument/2006/relationships/customXml" Target="../ink/ink125.xml"/><Relationship Id="rId455" Type="http://schemas.openxmlformats.org/officeDocument/2006/relationships/image" Target="../media/image225.png"/><Relationship Id="rId662" Type="http://schemas.openxmlformats.org/officeDocument/2006/relationships/customXml" Target="../ink/ink336.xml"/><Relationship Id="rId1085" Type="http://schemas.openxmlformats.org/officeDocument/2006/relationships/customXml" Target="../ink/ink555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9.xml"/><Relationship Id="rId522" Type="http://schemas.openxmlformats.org/officeDocument/2006/relationships/customXml" Target="../ink/ink264.xml"/><Relationship Id="rId967" Type="http://schemas.openxmlformats.org/officeDocument/2006/relationships/customXml" Target="../ink/ink492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customXml" Target="../ink/ink201.xml"/><Relationship Id="rId827" Type="http://schemas.openxmlformats.org/officeDocument/2006/relationships/customXml" Target="../ink/ink421.xml"/><Relationship Id="rId1012" Type="http://schemas.openxmlformats.org/officeDocument/2006/relationships/image" Target="../media/image496.png"/><Relationship Id="rId259" Type="http://schemas.openxmlformats.org/officeDocument/2006/relationships/image" Target="../media/image128.png"/><Relationship Id="rId466" Type="http://schemas.openxmlformats.org/officeDocument/2006/relationships/customXml" Target="../ink/ink235.xml"/><Relationship Id="rId673" Type="http://schemas.openxmlformats.org/officeDocument/2006/relationships/image" Target="../media/image331.png"/><Relationship Id="rId880" Type="http://schemas.openxmlformats.org/officeDocument/2006/relationships/image" Target="../media/image432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image" Target="../media/image161.png"/><Relationship Id="rId533" Type="http://schemas.openxmlformats.org/officeDocument/2006/relationships/image" Target="../media/image263.png"/><Relationship Id="rId978" Type="http://schemas.openxmlformats.org/officeDocument/2006/relationships/customXml" Target="../ink/ink498.xml"/><Relationship Id="rId740" Type="http://schemas.openxmlformats.org/officeDocument/2006/relationships/customXml" Target="../ink/ink377.xml"/><Relationship Id="rId838" Type="http://schemas.openxmlformats.org/officeDocument/2006/relationships/image" Target="../media/image411.png"/><Relationship Id="rId1023" Type="http://schemas.openxmlformats.org/officeDocument/2006/relationships/image" Target="../media/image501.png"/><Relationship Id="rId172" Type="http://schemas.openxmlformats.org/officeDocument/2006/relationships/customXml" Target="../ink/ink86.xml"/><Relationship Id="rId477" Type="http://schemas.openxmlformats.org/officeDocument/2006/relationships/image" Target="../media/image236.png"/><Relationship Id="rId600" Type="http://schemas.openxmlformats.org/officeDocument/2006/relationships/customXml" Target="../ink/ink304.xml"/><Relationship Id="rId684" Type="http://schemas.openxmlformats.org/officeDocument/2006/relationships/customXml" Target="../ink/ink348.xml"/><Relationship Id="rId337" Type="http://schemas.openxmlformats.org/officeDocument/2006/relationships/customXml" Target="../ink/ink170.xml"/><Relationship Id="rId891" Type="http://schemas.openxmlformats.org/officeDocument/2006/relationships/image" Target="../media/image437.png"/><Relationship Id="rId905" Type="http://schemas.openxmlformats.org/officeDocument/2006/relationships/image" Target="../media/image444.png"/><Relationship Id="rId989" Type="http://schemas.openxmlformats.org/officeDocument/2006/relationships/customXml" Target="../ink/ink504.xml"/><Relationship Id="rId34" Type="http://schemas.openxmlformats.org/officeDocument/2006/relationships/customXml" Target="../ink/ink17.xml"/><Relationship Id="rId544" Type="http://schemas.openxmlformats.org/officeDocument/2006/relationships/customXml" Target="../ink/ink275.xml"/><Relationship Id="rId751" Type="http://schemas.openxmlformats.org/officeDocument/2006/relationships/image" Target="../media/image368.png"/><Relationship Id="rId849" Type="http://schemas.openxmlformats.org/officeDocument/2006/relationships/customXml" Target="../ink/ink432.xml"/><Relationship Id="rId183" Type="http://schemas.openxmlformats.org/officeDocument/2006/relationships/customXml" Target="../ink/ink92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611" Type="http://schemas.openxmlformats.org/officeDocument/2006/relationships/image" Target="../media/image301.png"/><Relationship Id="rId1034" Type="http://schemas.openxmlformats.org/officeDocument/2006/relationships/image" Target="../media/image506.png"/><Relationship Id="rId250" Type="http://schemas.openxmlformats.org/officeDocument/2006/relationships/customXml" Target="../ink/ink126.xml"/><Relationship Id="rId488" Type="http://schemas.openxmlformats.org/officeDocument/2006/relationships/customXml" Target="../ink/ink246.xml"/><Relationship Id="rId695" Type="http://schemas.openxmlformats.org/officeDocument/2006/relationships/image" Target="../media/image341.png"/><Relationship Id="rId709" Type="http://schemas.openxmlformats.org/officeDocument/2006/relationships/customXml" Target="../ink/ink361.xml"/><Relationship Id="rId916" Type="http://schemas.openxmlformats.org/officeDocument/2006/relationships/customXml" Target="../ink/ink466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image" Target="../media/image172.png"/><Relationship Id="rId555" Type="http://schemas.openxmlformats.org/officeDocument/2006/relationships/customXml" Target="../ink/ink281.xml"/><Relationship Id="rId762" Type="http://schemas.openxmlformats.org/officeDocument/2006/relationships/customXml" Target="../ink/ink388.xml"/><Relationship Id="rId194" Type="http://schemas.openxmlformats.org/officeDocument/2006/relationships/image" Target="../media/image96.png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622" Type="http://schemas.openxmlformats.org/officeDocument/2006/relationships/customXml" Target="../ink/ink315.xml"/><Relationship Id="rId1045" Type="http://schemas.openxmlformats.org/officeDocument/2006/relationships/customXml" Target="../ink/ink533.xml"/><Relationship Id="rId261" Type="http://schemas.openxmlformats.org/officeDocument/2006/relationships/image" Target="../media/image129.png"/><Relationship Id="rId499" Type="http://schemas.openxmlformats.org/officeDocument/2006/relationships/customXml" Target="../ink/ink252.xml"/><Relationship Id="rId927" Type="http://schemas.openxmlformats.org/officeDocument/2006/relationships/image" Target="../media/image455.png"/><Relationship Id="rId56" Type="http://schemas.openxmlformats.org/officeDocument/2006/relationships/customXml" Target="../ink/ink28.xml"/><Relationship Id="rId359" Type="http://schemas.openxmlformats.org/officeDocument/2006/relationships/customXml" Target="../ink/ink181.xml"/><Relationship Id="rId566" Type="http://schemas.openxmlformats.org/officeDocument/2006/relationships/image" Target="../media/image279.png"/><Relationship Id="rId773" Type="http://schemas.openxmlformats.org/officeDocument/2006/relationships/image" Target="../media/image379.png"/><Relationship Id="rId121" Type="http://schemas.openxmlformats.org/officeDocument/2006/relationships/image" Target="../media/image60.png"/><Relationship Id="rId219" Type="http://schemas.openxmlformats.org/officeDocument/2006/relationships/image" Target="../media/image108.png"/><Relationship Id="rId426" Type="http://schemas.openxmlformats.org/officeDocument/2006/relationships/customXml" Target="../ink/ink215.xml"/><Relationship Id="rId633" Type="http://schemas.openxmlformats.org/officeDocument/2006/relationships/customXml" Target="../ink/ink321.xml"/><Relationship Id="rId980" Type="http://schemas.openxmlformats.org/officeDocument/2006/relationships/customXml" Target="../ink/ink499.xml"/><Relationship Id="rId1056" Type="http://schemas.openxmlformats.org/officeDocument/2006/relationships/customXml" Target="../ink/ink539.xml"/><Relationship Id="rId840" Type="http://schemas.openxmlformats.org/officeDocument/2006/relationships/image" Target="../media/image412.png"/><Relationship Id="rId938" Type="http://schemas.openxmlformats.org/officeDocument/2006/relationships/customXml" Target="../ink/ink477.xml"/><Relationship Id="rId67" Type="http://schemas.openxmlformats.org/officeDocument/2006/relationships/image" Target="../media/image33.png"/><Relationship Id="rId272" Type="http://schemas.openxmlformats.org/officeDocument/2006/relationships/customXml" Target="../ink/ink137.xml"/><Relationship Id="rId577" Type="http://schemas.openxmlformats.org/officeDocument/2006/relationships/customXml" Target="../ink/ink292.xml"/><Relationship Id="rId700" Type="http://schemas.openxmlformats.org/officeDocument/2006/relationships/customXml" Target="../ink/ink356.xml"/><Relationship Id="rId132" Type="http://schemas.openxmlformats.org/officeDocument/2006/relationships/customXml" Target="../ink/ink66.xml"/><Relationship Id="rId784" Type="http://schemas.openxmlformats.org/officeDocument/2006/relationships/customXml" Target="../ink/ink399.xml"/><Relationship Id="rId991" Type="http://schemas.openxmlformats.org/officeDocument/2006/relationships/customXml" Target="../ink/ink505.xml"/><Relationship Id="rId1067" Type="http://schemas.openxmlformats.org/officeDocument/2006/relationships/customXml" Target="../ink/ink545.xml"/><Relationship Id="rId437" Type="http://schemas.openxmlformats.org/officeDocument/2006/relationships/image" Target="../media/image216.png"/><Relationship Id="rId644" Type="http://schemas.openxmlformats.org/officeDocument/2006/relationships/customXml" Target="../ink/ink327.xml"/><Relationship Id="rId851" Type="http://schemas.openxmlformats.org/officeDocument/2006/relationships/customXml" Target="../ink/ink433.xml"/><Relationship Id="rId283" Type="http://schemas.openxmlformats.org/officeDocument/2006/relationships/image" Target="../media/image140.png"/><Relationship Id="rId490" Type="http://schemas.openxmlformats.org/officeDocument/2006/relationships/customXml" Target="../ink/ink247.xml"/><Relationship Id="rId504" Type="http://schemas.openxmlformats.org/officeDocument/2006/relationships/image" Target="../media/image249.png"/><Relationship Id="rId711" Type="http://schemas.openxmlformats.org/officeDocument/2006/relationships/customXml" Target="../ink/ink362.xml"/><Relationship Id="rId949" Type="http://schemas.openxmlformats.org/officeDocument/2006/relationships/image" Target="../media/image466.png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image" Target="../media/image173.png"/><Relationship Id="rId588" Type="http://schemas.openxmlformats.org/officeDocument/2006/relationships/customXml" Target="../ink/ink298.xml"/><Relationship Id="rId795" Type="http://schemas.openxmlformats.org/officeDocument/2006/relationships/image" Target="../media/image390.png"/><Relationship Id="rId809" Type="http://schemas.openxmlformats.org/officeDocument/2006/relationships/image" Target="../media/image397.png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448" Type="http://schemas.openxmlformats.org/officeDocument/2006/relationships/customXml" Target="../ink/ink226.xml"/><Relationship Id="rId655" Type="http://schemas.openxmlformats.org/officeDocument/2006/relationships/image" Target="../media/image322.png"/><Relationship Id="rId862" Type="http://schemas.openxmlformats.org/officeDocument/2006/relationships/image" Target="../media/image423.png"/><Relationship Id="rId1078" Type="http://schemas.openxmlformats.org/officeDocument/2006/relationships/customXml" Target="../ink/ink551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image" Target="../media/image254.png"/><Relationship Id="rId722" Type="http://schemas.openxmlformats.org/officeDocument/2006/relationships/image" Target="../media/image354.png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customXml" Target="../ink/ink182.xml"/><Relationship Id="rId599" Type="http://schemas.openxmlformats.org/officeDocument/2006/relationships/image" Target="../media/image295.png"/><Relationship Id="rId1005" Type="http://schemas.openxmlformats.org/officeDocument/2006/relationships/customXml" Target="../ink/ink512.xml"/><Relationship Id="rId459" Type="http://schemas.openxmlformats.org/officeDocument/2006/relationships/image" Target="../media/image227.png"/><Relationship Id="rId666" Type="http://schemas.openxmlformats.org/officeDocument/2006/relationships/customXml" Target="../ink/ink338.xml"/><Relationship Id="rId873" Type="http://schemas.openxmlformats.org/officeDocument/2006/relationships/customXml" Target="../ink/ink444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319" Type="http://schemas.openxmlformats.org/officeDocument/2006/relationships/customXml" Target="../ink/ink161.xml"/><Relationship Id="rId526" Type="http://schemas.openxmlformats.org/officeDocument/2006/relationships/customXml" Target="../ink/ink266.xml"/><Relationship Id="rId733" Type="http://schemas.openxmlformats.org/officeDocument/2006/relationships/image" Target="../media/image359.png"/><Relationship Id="rId940" Type="http://schemas.openxmlformats.org/officeDocument/2006/relationships/customXml" Target="../ink/ink478.xml"/><Relationship Id="rId1016" Type="http://schemas.openxmlformats.org/officeDocument/2006/relationships/image" Target="../media/image498.png"/><Relationship Id="rId165" Type="http://schemas.openxmlformats.org/officeDocument/2006/relationships/image" Target="../media/image82.png"/><Relationship Id="rId372" Type="http://schemas.openxmlformats.org/officeDocument/2006/relationships/image" Target="../media/image184.png"/><Relationship Id="rId677" Type="http://schemas.openxmlformats.org/officeDocument/2006/relationships/image" Target="../media/image333.png"/><Relationship Id="rId800" Type="http://schemas.openxmlformats.org/officeDocument/2006/relationships/customXml" Target="../ink/ink407.xml"/><Relationship Id="rId232" Type="http://schemas.openxmlformats.org/officeDocument/2006/relationships/customXml" Target="../ink/ink117.xml"/><Relationship Id="rId884" Type="http://schemas.openxmlformats.org/officeDocument/2006/relationships/image" Target="../media/image434.png"/><Relationship Id="rId27" Type="http://schemas.openxmlformats.org/officeDocument/2006/relationships/image" Target="../media/image13.png"/><Relationship Id="rId537" Type="http://schemas.openxmlformats.org/officeDocument/2006/relationships/image" Target="../media/image265.png"/><Relationship Id="rId744" Type="http://schemas.openxmlformats.org/officeDocument/2006/relationships/customXml" Target="../ink/ink379.xml"/><Relationship Id="rId951" Type="http://schemas.openxmlformats.org/officeDocument/2006/relationships/customXml" Target="../ink/ink484.xml"/><Relationship Id="rId80" Type="http://schemas.openxmlformats.org/officeDocument/2006/relationships/customXml" Target="../ink/ink40.xml"/><Relationship Id="rId176" Type="http://schemas.openxmlformats.org/officeDocument/2006/relationships/image" Target="../media/image87.png"/><Relationship Id="rId383" Type="http://schemas.openxmlformats.org/officeDocument/2006/relationships/customXml" Target="../ink/ink193.xml"/><Relationship Id="rId590" Type="http://schemas.openxmlformats.org/officeDocument/2006/relationships/customXml" Target="../ink/ink299.xml"/><Relationship Id="rId604" Type="http://schemas.openxmlformats.org/officeDocument/2006/relationships/customXml" Target="../ink/ink306.xml"/><Relationship Id="rId811" Type="http://schemas.openxmlformats.org/officeDocument/2006/relationships/image" Target="../media/image398.png"/><Relationship Id="rId1027" Type="http://schemas.openxmlformats.org/officeDocument/2006/relationships/image" Target="../media/image503.png"/><Relationship Id="rId243" Type="http://schemas.openxmlformats.org/officeDocument/2006/relationships/image" Target="../media/image120.png"/><Relationship Id="rId450" Type="http://schemas.openxmlformats.org/officeDocument/2006/relationships/customXml" Target="../ink/ink227.xml"/><Relationship Id="rId688" Type="http://schemas.openxmlformats.org/officeDocument/2006/relationships/customXml" Target="../ink/ink350.xml"/><Relationship Id="rId895" Type="http://schemas.openxmlformats.org/officeDocument/2006/relationships/image" Target="../media/image439.png"/><Relationship Id="rId909" Type="http://schemas.openxmlformats.org/officeDocument/2006/relationships/image" Target="../media/image446.png"/><Relationship Id="rId1080" Type="http://schemas.openxmlformats.org/officeDocument/2006/relationships/customXml" Target="../ink/ink552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3.png"/><Relationship Id="rId548" Type="http://schemas.openxmlformats.org/officeDocument/2006/relationships/customXml" Target="../ink/ink277.xml"/><Relationship Id="rId755" Type="http://schemas.openxmlformats.org/officeDocument/2006/relationships/image" Target="../media/image370.png"/><Relationship Id="rId962" Type="http://schemas.openxmlformats.org/officeDocument/2006/relationships/image" Target="../media/image472.png"/><Relationship Id="rId91" Type="http://schemas.openxmlformats.org/officeDocument/2006/relationships/image" Target="../media/image45.png"/><Relationship Id="rId187" Type="http://schemas.openxmlformats.org/officeDocument/2006/relationships/customXml" Target="../ink/ink94.xml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615" Type="http://schemas.openxmlformats.org/officeDocument/2006/relationships/image" Target="../media/image303.png"/><Relationship Id="rId822" Type="http://schemas.openxmlformats.org/officeDocument/2006/relationships/image" Target="../media/image403.png"/><Relationship Id="rId1038" Type="http://schemas.openxmlformats.org/officeDocument/2006/relationships/image" Target="../media/image508.png"/><Relationship Id="rId254" Type="http://schemas.openxmlformats.org/officeDocument/2006/relationships/customXml" Target="../ink/ink128.xml"/><Relationship Id="rId699" Type="http://schemas.openxmlformats.org/officeDocument/2006/relationships/image" Target="../media/image343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image" Target="../media/image228.png"/><Relationship Id="rId559" Type="http://schemas.openxmlformats.org/officeDocument/2006/relationships/customXml" Target="../ink/ink283.xml"/><Relationship Id="rId766" Type="http://schemas.openxmlformats.org/officeDocument/2006/relationships/customXml" Target="../ink/ink390.xml"/><Relationship Id="rId198" Type="http://schemas.openxmlformats.org/officeDocument/2006/relationships/image" Target="../media/image98.png"/><Relationship Id="rId321" Type="http://schemas.openxmlformats.org/officeDocument/2006/relationships/customXml" Target="../ink/ink162.xml"/><Relationship Id="rId419" Type="http://schemas.openxmlformats.org/officeDocument/2006/relationships/image" Target="../media/image207.png"/><Relationship Id="rId626" Type="http://schemas.openxmlformats.org/officeDocument/2006/relationships/customXml" Target="../ink/ink317.xml"/><Relationship Id="rId973" Type="http://schemas.openxmlformats.org/officeDocument/2006/relationships/customXml" Target="../ink/ink495.xml"/><Relationship Id="rId1049" Type="http://schemas.openxmlformats.org/officeDocument/2006/relationships/customXml" Target="../ink/ink535.xml"/><Relationship Id="rId833" Type="http://schemas.openxmlformats.org/officeDocument/2006/relationships/customXml" Target="../ink/ink424.xml"/><Relationship Id="rId265" Type="http://schemas.openxmlformats.org/officeDocument/2006/relationships/image" Target="../media/image131.png"/><Relationship Id="rId472" Type="http://schemas.openxmlformats.org/officeDocument/2006/relationships/customXml" Target="../ink/ink238.xml"/><Relationship Id="rId900" Type="http://schemas.openxmlformats.org/officeDocument/2006/relationships/customXml" Target="../ink/ink458.xml"/><Relationship Id="rId125" Type="http://schemas.openxmlformats.org/officeDocument/2006/relationships/image" Target="../media/image62.png"/><Relationship Id="rId332" Type="http://schemas.openxmlformats.org/officeDocument/2006/relationships/image" Target="../media/image164.png"/><Relationship Id="rId777" Type="http://schemas.openxmlformats.org/officeDocument/2006/relationships/image" Target="../media/image381.png"/><Relationship Id="rId984" Type="http://schemas.openxmlformats.org/officeDocument/2006/relationships/customXml" Target="../ink/ink501.xml"/><Relationship Id="rId637" Type="http://schemas.openxmlformats.org/officeDocument/2006/relationships/customXml" Target="../ink/ink323.xml"/><Relationship Id="rId844" Type="http://schemas.openxmlformats.org/officeDocument/2006/relationships/image" Target="../media/image414.png"/><Relationship Id="rId276" Type="http://schemas.openxmlformats.org/officeDocument/2006/relationships/customXml" Target="../ink/ink139.xml"/><Relationship Id="rId483" Type="http://schemas.openxmlformats.org/officeDocument/2006/relationships/image" Target="../media/image239.png"/><Relationship Id="rId690" Type="http://schemas.openxmlformats.org/officeDocument/2006/relationships/customXml" Target="../ink/ink351.xml"/><Relationship Id="rId704" Type="http://schemas.openxmlformats.org/officeDocument/2006/relationships/customXml" Target="../ink/ink358.xml"/><Relationship Id="rId911" Type="http://schemas.openxmlformats.org/officeDocument/2006/relationships/image" Target="../media/image447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customXml" Target="../ink/ink173.xml"/><Relationship Id="rId550" Type="http://schemas.openxmlformats.org/officeDocument/2006/relationships/image" Target="../media/image271.png"/><Relationship Id="rId788" Type="http://schemas.openxmlformats.org/officeDocument/2006/relationships/customXml" Target="../ink/ink401.xml"/><Relationship Id="rId995" Type="http://schemas.openxmlformats.org/officeDocument/2006/relationships/customXml" Target="../ink/ink507.xml"/><Relationship Id="rId203" Type="http://schemas.openxmlformats.org/officeDocument/2006/relationships/customXml" Target="../ink/ink102.xml"/><Relationship Id="rId648" Type="http://schemas.openxmlformats.org/officeDocument/2006/relationships/customXml" Target="../ink/ink329.xml"/><Relationship Id="rId855" Type="http://schemas.openxmlformats.org/officeDocument/2006/relationships/customXml" Target="../ink/ink435.xml"/><Relationship Id="rId1040" Type="http://schemas.openxmlformats.org/officeDocument/2006/relationships/image" Target="../media/image50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9.xml"/><Relationship Id="rId117" Type="http://schemas.openxmlformats.org/officeDocument/2006/relationships/image" Target="../media/image588.png"/><Relationship Id="rId21" Type="http://schemas.openxmlformats.org/officeDocument/2006/relationships/image" Target="../media/image541.png"/><Relationship Id="rId42" Type="http://schemas.openxmlformats.org/officeDocument/2006/relationships/customXml" Target="../ink/ink577.xml"/><Relationship Id="rId47" Type="http://schemas.openxmlformats.org/officeDocument/2006/relationships/image" Target="../media/image554.png"/><Relationship Id="rId63" Type="http://schemas.openxmlformats.org/officeDocument/2006/relationships/customXml" Target="../ink/ink588.xml"/><Relationship Id="rId68" Type="http://schemas.openxmlformats.org/officeDocument/2006/relationships/image" Target="../media/image564.png"/><Relationship Id="rId84" Type="http://schemas.openxmlformats.org/officeDocument/2006/relationships/image" Target="../media/image572.png"/><Relationship Id="rId89" Type="http://schemas.openxmlformats.org/officeDocument/2006/relationships/customXml" Target="../ink/ink601.xml"/><Relationship Id="rId112" Type="http://schemas.openxmlformats.org/officeDocument/2006/relationships/customXml" Target="../ink/ink613.xml"/><Relationship Id="rId133" Type="http://schemas.openxmlformats.org/officeDocument/2006/relationships/customXml" Target="../ink/ink624.xml"/><Relationship Id="rId138" Type="http://schemas.openxmlformats.org/officeDocument/2006/relationships/image" Target="../media/image598.png"/><Relationship Id="rId154" Type="http://schemas.openxmlformats.org/officeDocument/2006/relationships/customXml" Target="../ink/ink635.xml"/><Relationship Id="rId159" Type="http://schemas.openxmlformats.org/officeDocument/2006/relationships/image" Target="../media/image608.png"/><Relationship Id="rId175" Type="http://schemas.openxmlformats.org/officeDocument/2006/relationships/customXml" Target="../ink/ink646.xml"/><Relationship Id="rId170" Type="http://schemas.openxmlformats.org/officeDocument/2006/relationships/image" Target="../media/image613.png"/><Relationship Id="rId16" Type="http://schemas.openxmlformats.org/officeDocument/2006/relationships/customXml" Target="../ink/ink564.xml"/><Relationship Id="rId107" Type="http://schemas.openxmlformats.org/officeDocument/2006/relationships/customXml" Target="../ink/ink610.xml"/><Relationship Id="rId11" Type="http://schemas.openxmlformats.org/officeDocument/2006/relationships/image" Target="../media/image536.png"/><Relationship Id="rId32" Type="http://schemas.openxmlformats.org/officeDocument/2006/relationships/customXml" Target="../ink/ink572.xml"/><Relationship Id="rId37" Type="http://schemas.openxmlformats.org/officeDocument/2006/relationships/image" Target="../media/image549.png"/><Relationship Id="rId53" Type="http://schemas.openxmlformats.org/officeDocument/2006/relationships/customXml" Target="../ink/ink583.xml"/><Relationship Id="rId58" Type="http://schemas.openxmlformats.org/officeDocument/2006/relationships/image" Target="../media/image559.png"/><Relationship Id="rId74" Type="http://schemas.openxmlformats.org/officeDocument/2006/relationships/image" Target="../media/image567.png"/><Relationship Id="rId79" Type="http://schemas.openxmlformats.org/officeDocument/2006/relationships/customXml" Target="../ink/ink596.xml"/><Relationship Id="rId102" Type="http://schemas.openxmlformats.org/officeDocument/2006/relationships/image" Target="../media/image581.png"/><Relationship Id="rId123" Type="http://schemas.openxmlformats.org/officeDocument/2006/relationships/image" Target="../media/image591.png"/><Relationship Id="rId128" Type="http://schemas.openxmlformats.org/officeDocument/2006/relationships/customXml" Target="../ink/ink621.xml"/><Relationship Id="rId144" Type="http://schemas.openxmlformats.org/officeDocument/2006/relationships/image" Target="../media/image601.png"/><Relationship Id="rId149" Type="http://schemas.openxmlformats.org/officeDocument/2006/relationships/customXml" Target="../ink/ink632.xml"/><Relationship Id="rId5" Type="http://schemas.openxmlformats.org/officeDocument/2006/relationships/image" Target="../media/image533.png"/><Relationship Id="rId90" Type="http://schemas.openxmlformats.org/officeDocument/2006/relationships/image" Target="../media/image575.png"/><Relationship Id="rId95" Type="http://schemas.openxmlformats.org/officeDocument/2006/relationships/customXml" Target="../ink/ink604.xml"/><Relationship Id="rId160" Type="http://schemas.openxmlformats.org/officeDocument/2006/relationships/customXml" Target="../ink/ink638.xml"/><Relationship Id="rId165" Type="http://schemas.openxmlformats.org/officeDocument/2006/relationships/customXml" Target="../ink/ink641.xml"/><Relationship Id="rId22" Type="http://schemas.openxmlformats.org/officeDocument/2006/relationships/customXml" Target="../ink/ink567.xml"/><Relationship Id="rId27" Type="http://schemas.openxmlformats.org/officeDocument/2006/relationships/image" Target="../media/image544.png"/><Relationship Id="rId43" Type="http://schemas.openxmlformats.org/officeDocument/2006/relationships/image" Target="../media/image552.png"/><Relationship Id="rId48" Type="http://schemas.openxmlformats.org/officeDocument/2006/relationships/customXml" Target="../ink/ink580.xml"/><Relationship Id="rId64" Type="http://schemas.openxmlformats.org/officeDocument/2006/relationships/image" Target="../media/image562.png"/><Relationship Id="rId69" Type="http://schemas.openxmlformats.org/officeDocument/2006/relationships/customXml" Target="../ink/ink591.xml"/><Relationship Id="rId113" Type="http://schemas.openxmlformats.org/officeDocument/2006/relationships/image" Target="../media/image586.png"/><Relationship Id="rId118" Type="http://schemas.openxmlformats.org/officeDocument/2006/relationships/customXml" Target="../ink/ink616.xml"/><Relationship Id="rId134" Type="http://schemas.openxmlformats.org/officeDocument/2006/relationships/image" Target="../media/image596.png"/><Relationship Id="rId139" Type="http://schemas.openxmlformats.org/officeDocument/2006/relationships/customXml" Target="../ink/ink627.xml"/><Relationship Id="rId80" Type="http://schemas.openxmlformats.org/officeDocument/2006/relationships/image" Target="../media/image570.png"/><Relationship Id="rId85" Type="http://schemas.openxmlformats.org/officeDocument/2006/relationships/customXml" Target="../ink/ink599.xml"/><Relationship Id="rId150" Type="http://schemas.openxmlformats.org/officeDocument/2006/relationships/customXml" Target="../ink/ink633.xml"/><Relationship Id="rId155" Type="http://schemas.openxmlformats.org/officeDocument/2006/relationships/image" Target="../media/image606.png"/><Relationship Id="rId171" Type="http://schemas.openxmlformats.org/officeDocument/2006/relationships/customXml" Target="../ink/ink644.xml"/><Relationship Id="rId176" Type="http://schemas.openxmlformats.org/officeDocument/2006/relationships/image" Target="../media/image616.png"/><Relationship Id="rId12" Type="http://schemas.openxmlformats.org/officeDocument/2006/relationships/customXml" Target="../ink/ink562.xml"/><Relationship Id="rId17" Type="http://schemas.openxmlformats.org/officeDocument/2006/relationships/image" Target="../media/image539.png"/><Relationship Id="rId33" Type="http://schemas.openxmlformats.org/officeDocument/2006/relationships/image" Target="../media/image547.png"/><Relationship Id="rId38" Type="http://schemas.openxmlformats.org/officeDocument/2006/relationships/customXml" Target="../ink/ink575.xml"/><Relationship Id="rId59" Type="http://schemas.openxmlformats.org/officeDocument/2006/relationships/customXml" Target="../ink/ink586.xml"/><Relationship Id="rId103" Type="http://schemas.openxmlformats.org/officeDocument/2006/relationships/customXml" Target="../ink/ink608.xml"/><Relationship Id="rId108" Type="http://schemas.openxmlformats.org/officeDocument/2006/relationships/image" Target="../media/image584.png"/><Relationship Id="rId124" Type="http://schemas.openxmlformats.org/officeDocument/2006/relationships/customXml" Target="../ink/ink619.xml"/><Relationship Id="rId129" Type="http://schemas.openxmlformats.org/officeDocument/2006/relationships/image" Target="../media/image594.png"/><Relationship Id="rId54" Type="http://schemas.openxmlformats.org/officeDocument/2006/relationships/image" Target="../media/image557.png"/><Relationship Id="rId70" Type="http://schemas.openxmlformats.org/officeDocument/2006/relationships/image" Target="../media/image565.png"/><Relationship Id="rId75" Type="http://schemas.openxmlformats.org/officeDocument/2006/relationships/customXml" Target="../ink/ink594.xml"/><Relationship Id="rId91" Type="http://schemas.openxmlformats.org/officeDocument/2006/relationships/customXml" Target="../ink/ink602.xml"/><Relationship Id="rId96" Type="http://schemas.openxmlformats.org/officeDocument/2006/relationships/image" Target="../media/image578.png"/><Relationship Id="rId140" Type="http://schemas.openxmlformats.org/officeDocument/2006/relationships/image" Target="../media/image599.png"/><Relationship Id="rId145" Type="http://schemas.openxmlformats.org/officeDocument/2006/relationships/customXml" Target="../ink/ink630.xml"/><Relationship Id="rId161" Type="http://schemas.openxmlformats.org/officeDocument/2006/relationships/image" Target="../media/image609.png"/><Relationship Id="rId166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9.xml"/><Relationship Id="rId23" Type="http://schemas.openxmlformats.org/officeDocument/2006/relationships/image" Target="../media/image542.png"/><Relationship Id="rId28" Type="http://schemas.openxmlformats.org/officeDocument/2006/relationships/customXml" Target="../ink/ink570.xml"/><Relationship Id="rId49" Type="http://schemas.openxmlformats.org/officeDocument/2006/relationships/customXml" Target="../ink/ink581.xml"/><Relationship Id="rId114" Type="http://schemas.openxmlformats.org/officeDocument/2006/relationships/customXml" Target="../ink/ink614.xml"/><Relationship Id="rId119" Type="http://schemas.openxmlformats.org/officeDocument/2006/relationships/image" Target="../media/image589.png"/><Relationship Id="rId10" Type="http://schemas.openxmlformats.org/officeDocument/2006/relationships/customXml" Target="../ink/ink561.xml"/><Relationship Id="rId31" Type="http://schemas.openxmlformats.org/officeDocument/2006/relationships/image" Target="../media/image546.png"/><Relationship Id="rId44" Type="http://schemas.openxmlformats.org/officeDocument/2006/relationships/customXml" Target="../ink/ink578.xml"/><Relationship Id="rId52" Type="http://schemas.openxmlformats.org/officeDocument/2006/relationships/image" Target="../media/image556.png"/><Relationship Id="rId60" Type="http://schemas.openxmlformats.org/officeDocument/2006/relationships/image" Target="../media/image560.png"/><Relationship Id="rId65" Type="http://schemas.openxmlformats.org/officeDocument/2006/relationships/customXml" Target="../ink/ink589.xml"/><Relationship Id="rId73" Type="http://schemas.openxmlformats.org/officeDocument/2006/relationships/customXml" Target="../ink/ink593.xml"/><Relationship Id="rId78" Type="http://schemas.openxmlformats.org/officeDocument/2006/relationships/image" Target="../media/image569.png"/><Relationship Id="rId81" Type="http://schemas.openxmlformats.org/officeDocument/2006/relationships/customXml" Target="../ink/ink597.xml"/><Relationship Id="rId86" Type="http://schemas.openxmlformats.org/officeDocument/2006/relationships/image" Target="../media/image573.png"/><Relationship Id="rId94" Type="http://schemas.openxmlformats.org/officeDocument/2006/relationships/image" Target="../media/image577.png"/><Relationship Id="rId99" Type="http://schemas.openxmlformats.org/officeDocument/2006/relationships/customXml" Target="../ink/ink606.xml"/><Relationship Id="rId101" Type="http://schemas.openxmlformats.org/officeDocument/2006/relationships/customXml" Target="../ink/ink607.xml"/><Relationship Id="rId122" Type="http://schemas.openxmlformats.org/officeDocument/2006/relationships/customXml" Target="../ink/ink618.xml"/><Relationship Id="rId130" Type="http://schemas.openxmlformats.org/officeDocument/2006/relationships/customXml" Target="../ink/ink622.xml"/><Relationship Id="rId135" Type="http://schemas.openxmlformats.org/officeDocument/2006/relationships/customXml" Target="../ink/ink625.xml"/><Relationship Id="rId143" Type="http://schemas.openxmlformats.org/officeDocument/2006/relationships/customXml" Target="../ink/ink629.xml"/><Relationship Id="rId148" Type="http://schemas.openxmlformats.org/officeDocument/2006/relationships/image" Target="../media/image603.png"/><Relationship Id="rId151" Type="http://schemas.openxmlformats.org/officeDocument/2006/relationships/image" Target="../media/image604.png"/><Relationship Id="rId156" Type="http://schemas.openxmlformats.org/officeDocument/2006/relationships/customXml" Target="../ink/ink636.xml"/><Relationship Id="rId164" Type="http://schemas.openxmlformats.org/officeDocument/2006/relationships/customXml" Target="../ink/ink640.xml"/><Relationship Id="rId169" Type="http://schemas.openxmlformats.org/officeDocument/2006/relationships/customXml" Target="../ink/ink643.xml"/><Relationship Id="rId177" Type="http://schemas.openxmlformats.org/officeDocument/2006/relationships/hyperlink" Target="https://www.youtube.com/watch?v=9AKLd5FHzfI&amp;list=PLqzoL9-eJTNBZDG8jaNuhap1C9q6VHyVa&amp;index=8" TargetMode="External"/><Relationship Id="rId4" Type="http://schemas.openxmlformats.org/officeDocument/2006/relationships/customXml" Target="../ink/ink558.xml"/><Relationship Id="rId9" Type="http://schemas.openxmlformats.org/officeDocument/2006/relationships/image" Target="../media/image535.png"/><Relationship Id="rId172" Type="http://schemas.openxmlformats.org/officeDocument/2006/relationships/image" Target="../media/image614.png"/><Relationship Id="rId13" Type="http://schemas.openxmlformats.org/officeDocument/2006/relationships/image" Target="../media/image537.png"/><Relationship Id="rId18" Type="http://schemas.openxmlformats.org/officeDocument/2006/relationships/customXml" Target="../ink/ink565.xml"/><Relationship Id="rId39" Type="http://schemas.openxmlformats.org/officeDocument/2006/relationships/image" Target="../media/image550.png"/><Relationship Id="rId109" Type="http://schemas.openxmlformats.org/officeDocument/2006/relationships/customXml" Target="../ink/ink611.xml"/><Relationship Id="rId34" Type="http://schemas.openxmlformats.org/officeDocument/2006/relationships/customXml" Target="../ink/ink573.xml"/><Relationship Id="rId50" Type="http://schemas.openxmlformats.org/officeDocument/2006/relationships/image" Target="../media/image555.png"/><Relationship Id="rId55" Type="http://schemas.openxmlformats.org/officeDocument/2006/relationships/customXml" Target="../ink/ink584.xml"/><Relationship Id="rId76" Type="http://schemas.openxmlformats.org/officeDocument/2006/relationships/image" Target="../media/image568.png"/><Relationship Id="rId97" Type="http://schemas.openxmlformats.org/officeDocument/2006/relationships/customXml" Target="../ink/ink605.xml"/><Relationship Id="rId104" Type="http://schemas.openxmlformats.org/officeDocument/2006/relationships/image" Target="../media/image582.png"/><Relationship Id="rId120" Type="http://schemas.openxmlformats.org/officeDocument/2006/relationships/customXml" Target="../ink/ink617.xml"/><Relationship Id="rId125" Type="http://schemas.openxmlformats.org/officeDocument/2006/relationships/image" Target="../media/image592.png"/><Relationship Id="rId141" Type="http://schemas.openxmlformats.org/officeDocument/2006/relationships/customXml" Target="../ink/ink628.xml"/><Relationship Id="rId146" Type="http://schemas.openxmlformats.org/officeDocument/2006/relationships/image" Target="../media/image602.png"/><Relationship Id="rId167" Type="http://schemas.openxmlformats.org/officeDocument/2006/relationships/customXml" Target="../ink/ink642.xml"/><Relationship Id="rId7" Type="http://schemas.openxmlformats.org/officeDocument/2006/relationships/image" Target="../media/image534.png"/><Relationship Id="rId71" Type="http://schemas.openxmlformats.org/officeDocument/2006/relationships/customXml" Target="../ink/ink592.xml"/><Relationship Id="rId92" Type="http://schemas.openxmlformats.org/officeDocument/2006/relationships/image" Target="../media/image576.png"/><Relationship Id="rId162" Type="http://schemas.openxmlformats.org/officeDocument/2006/relationships/customXml" Target="../ink/ink639.xml"/><Relationship Id="rId2" Type="http://schemas.openxmlformats.org/officeDocument/2006/relationships/customXml" Target="../ink/ink557.xml"/><Relationship Id="rId29" Type="http://schemas.openxmlformats.org/officeDocument/2006/relationships/image" Target="../media/image545.png"/><Relationship Id="rId24" Type="http://schemas.openxmlformats.org/officeDocument/2006/relationships/customXml" Target="../ink/ink568.xml"/><Relationship Id="rId40" Type="http://schemas.openxmlformats.org/officeDocument/2006/relationships/customXml" Target="../ink/ink576.xml"/><Relationship Id="rId45" Type="http://schemas.openxmlformats.org/officeDocument/2006/relationships/image" Target="../media/image553.png"/><Relationship Id="rId66" Type="http://schemas.openxmlformats.org/officeDocument/2006/relationships/image" Target="../media/image563.png"/><Relationship Id="rId87" Type="http://schemas.openxmlformats.org/officeDocument/2006/relationships/customXml" Target="../ink/ink600.xml"/><Relationship Id="rId110" Type="http://schemas.openxmlformats.org/officeDocument/2006/relationships/image" Target="../media/image585.png"/><Relationship Id="rId115" Type="http://schemas.openxmlformats.org/officeDocument/2006/relationships/image" Target="../media/image587.png"/><Relationship Id="rId131" Type="http://schemas.openxmlformats.org/officeDocument/2006/relationships/customXml" Target="../ink/ink623.xml"/><Relationship Id="rId136" Type="http://schemas.openxmlformats.org/officeDocument/2006/relationships/image" Target="../media/image597.png"/><Relationship Id="rId157" Type="http://schemas.openxmlformats.org/officeDocument/2006/relationships/image" Target="../media/image607.png"/><Relationship Id="rId61" Type="http://schemas.openxmlformats.org/officeDocument/2006/relationships/customXml" Target="../ink/ink587.xml"/><Relationship Id="rId82" Type="http://schemas.openxmlformats.org/officeDocument/2006/relationships/image" Target="../media/image571.png"/><Relationship Id="rId152" Type="http://schemas.openxmlformats.org/officeDocument/2006/relationships/customXml" Target="../ink/ink634.xml"/><Relationship Id="rId173" Type="http://schemas.openxmlformats.org/officeDocument/2006/relationships/customXml" Target="../ink/ink645.xml"/><Relationship Id="rId19" Type="http://schemas.openxmlformats.org/officeDocument/2006/relationships/image" Target="../media/image540.png"/><Relationship Id="rId14" Type="http://schemas.openxmlformats.org/officeDocument/2006/relationships/customXml" Target="../ink/ink563.xml"/><Relationship Id="rId30" Type="http://schemas.openxmlformats.org/officeDocument/2006/relationships/customXml" Target="../ink/ink571.xml"/><Relationship Id="rId35" Type="http://schemas.openxmlformats.org/officeDocument/2006/relationships/image" Target="../media/image548.png"/><Relationship Id="rId56" Type="http://schemas.openxmlformats.org/officeDocument/2006/relationships/image" Target="../media/image558.png"/><Relationship Id="rId77" Type="http://schemas.openxmlformats.org/officeDocument/2006/relationships/customXml" Target="../ink/ink595.xml"/><Relationship Id="rId100" Type="http://schemas.openxmlformats.org/officeDocument/2006/relationships/image" Target="../media/image580.png"/><Relationship Id="rId105" Type="http://schemas.openxmlformats.org/officeDocument/2006/relationships/customXml" Target="../ink/ink609.xml"/><Relationship Id="rId126" Type="http://schemas.openxmlformats.org/officeDocument/2006/relationships/customXml" Target="../ink/ink620.xml"/><Relationship Id="rId147" Type="http://schemas.openxmlformats.org/officeDocument/2006/relationships/customXml" Target="../ink/ink631.xml"/><Relationship Id="rId168" Type="http://schemas.openxmlformats.org/officeDocument/2006/relationships/image" Target="../media/image612.png"/><Relationship Id="rId8" Type="http://schemas.openxmlformats.org/officeDocument/2006/relationships/customXml" Target="../ink/ink560.xml"/><Relationship Id="rId51" Type="http://schemas.openxmlformats.org/officeDocument/2006/relationships/customXml" Target="../ink/ink582.xml"/><Relationship Id="rId72" Type="http://schemas.openxmlformats.org/officeDocument/2006/relationships/image" Target="../media/image566.png"/><Relationship Id="rId93" Type="http://schemas.openxmlformats.org/officeDocument/2006/relationships/customXml" Target="../ink/ink603.xml"/><Relationship Id="rId98" Type="http://schemas.openxmlformats.org/officeDocument/2006/relationships/image" Target="../media/image579.png"/><Relationship Id="rId121" Type="http://schemas.openxmlformats.org/officeDocument/2006/relationships/image" Target="../media/image590.png"/><Relationship Id="rId142" Type="http://schemas.openxmlformats.org/officeDocument/2006/relationships/image" Target="../media/image600.png"/><Relationship Id="rId163" Type="http://schemas.openxmlformats.org/officeDocument/2006/relationships/image" Target="../media/image610.png"/><Relationship Id="rId3" Type="http://schemas.openxmlformats.org/officeDocument/2006/relationships/image" Target="../media/image532.png"/><Relationship Id="rId25" Type="http://schemas.openxmlformats.org/officeDocument/2006/relationships/image" Target="../media/image543.png"/><Relationship Id="rId46" Type="http://schemas.openxmlformats.org/officeDocument/2006/relationships/customXml" Target="../ink/ink579.xml"/><Relationship Id="rId67" Type="http://schemas.openxmlformats.org/officeDocument/2006/relationships/customXml" Target="../ink/ink590.xml"/><Relationship Id="rId116" Type="http://schemas.openxmlformats.org/officeDocument/2006/relationships/customXml" Target="../ink/ink615.xml"/><Relationship Id="rId137" Type="http://schemas.openxmlformats.org/officeDocument/2006/relationships/customXml" Target="../ink/ink626.xml"/><Relationship Id="rId158" Type="http://schemas.openxmlformats.org/officeDocument/2006/relationships/customXml" Target="../ink/ink637.xml"/><Relationship Id="rId20" Type="http://schemas.openxmlformats.org/officeDocument/2006/relationships/customXml" Target="../ink/ink566.xml"/><Relationship Id="rId41" Type="http://schemas.openxmlformats.org/officeDocument/2006/relationships/image" Target="../media/image551.png"/><Relationship Id="rId62" Type="http://schemas.openxmlformats.org/officeDocument/2006/relationships/image" Target="../media/image561.png"/><Relationship Id="rId83" Type="http://schemas.openxmlformats.org/officeDocument/2006/relationships/customXml" Target="../ink/ink598.xml"/><Relationship Id="rId88" Type="http://schemas.openxmlformats.org/officeDocument/2006/relationships/image" Target="../media/image574.png"/><Relationship Id="rId111" Type="http://schemas.openxmlformats.org/officeDocument/2006/relationships/customXml" Target="../ink/ink612.xml"/><Relationship Id="rId132" Type="http://schemas.openxmlformats.org/officeDocument/2006/relationships/image" Target="../media/image595.png"/><Relationship Id="rId153" Type="http://schemas.openxmlformats.org/officeDocument/2006/relationships/image" Target="../media/image605.png"/><Relationship Id="rId174" Type="http://schemas.openxmlformats.org/officeDocument/2006/relationships/image" Target="../media/image615.png"/><Relationship Id="rId15" Type="http://schemas.openxmlformats.org/officeDocument/2006/relationships/image" Target="../media/image538.png"/><Relationship Id="rId36" Type="http://schemas.openxmlformats.org/officeDocument/2006/relationships/customXml" Target="../ink/ink574.xml"/><Relationship Id="rId57" Type="http://schemas.openxmlformats.org/officeDocument/2006/relationships/customXml" Target="../ink/ink585.xml"/><Relationship Id="rId106" Type="http://schemas.openxmlformats.org/officeDocument/2006/relationships/image" Target="../media/image583.png"/><Relationship Id="rId127" Type="http://schemas.openxmlformats.org/officeDocument/2006/relationships/image" Target="../media/image5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F9BEDF5-426A-4A9D-9B15-BA6EC8EF20A9}"/>
              </a:ext>
            </a:extLst>
          </p:cNvPr>
          <p:cNvGrpSpPr/>
          <p:nvPr/>
        </p:nvGrpSpPr>
        <p:grpSpPr>
          <a:xfrm>
            <a:off x="231444" y="22847"/>
            <a:ext cx="4774320" cy="675720"/>
            <a:chOff x="231444" y="22847"/>
            <a:chExt cx="477432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E29B55-A317-4243-B525-FB47EE64DD64}"/>
                    </a:ext>
                  </a:extLst>
                </p14:cNvPr>
                <p14:cNvContentPartPr/>
                <p14:nvPr/>
              </p14:nvContentPartPr>
              <p14:xfrm>
                <a:off x="384804" y="277727"/>
                <a:ext cx="1440" cy="12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E29B55-A317-4243-B525-FB47EE64DD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804" y="259727"/>
                  <a:ext cx="37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B7080-4B37-4670-A134-396F10FDBB96}"/>
                    </a:ext>
                  </a:extLst>
                </p14:cNvPr>
                <p14:cNvContentPartPr/>
                <p14:nvPr/>
              </p14:nvContentPartPr>
              <p14:xfrm>
                <a:off x="375084" y="221927"/>
                <a:ext cx="129240" cy="15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B7080-4B37-4670-A134-396F10FDBB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084" y="203927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E0577F-6A96-417F-A24E-6A6D8D227183}"/>
                    </a:ext>
                  </a:extLst>
                </p14:cNvPr>
                <p14:cNvContentPartPr/>
                <p14:nvPr/>
              </p14:nvContentPartPr>
              <p14:xfrm>
                <a:off x="525564" y="298247"/>
                <a:ext cx="10908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E0577F-6A96-417F-A24E-6A6D8D2271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7924" y="280247"/>
                  <a:ext cx="14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E2A54E-6E55-4127-9A10-80028A0E4AB7}"/>
                    </a:ext>
                  </a:extLst>
                </p14:cNvPr>
                <p14:cNvContentPartPr/>
                <p14:nvPr/>
              </p14:nvContentPartPr>
              <p14:xfrm>
                <a:off x="706644" y="287087"/>
                <a:ext cx="94680" cy="13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E2A54E-6E55-4127-9A10-80028A0E4A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004" y="269447"/>
                  <a:ext cx="130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5A2F1C-9B41-4114-A44D-2BB42B5A95E7}"/>
                    </a:ext>
                  </a:extLst>
                </p14:cNvPr>
                <p14:cNvContentPartPr/>
                <p14:nvPr/>
              </p14:nvContentPartPr>
              <p14:xfrm>
                <a:off x="649404" y="257927"/>
                <a:ext cx="137880" cy="164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5A2F1C-9B41-4114-A44D-2BB42B5A95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764" y="239927"/>
                  <a:ext cx="173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C659BD-9E06-4D56-8586-C370E36E46A2}"/>
                    </a:ext>
                  </a:extLst>
                </p14:cNvPr>
                <p14:cNvContentPartPr/>
                <p14:nvPr/>
              </p14:nvContentPartPr>
              <p14:xfrm>
                <a:off x="1260684" y="284927"/>
                <a:ext cx="9720" cy="14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C659BD-9E06-4D56-8586-C370E36E46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3044" y="267287"/>
                  <a:ext cx="45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7B1605-35A0-4E72-838E-D5BB5478344D}"/>
                    </a:ext>
                  </a:extLst>
                </p14:cNvPr>
                <p14:cNvContentPartPr/>
                <p14:nvPr/>
              </p14:nvContentPartPr>
              <p14:xfrm>
                <a:off x="1268964" y="274487"/>
                <a:ext cx="1076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7B1605-35A0-4E72-838E-D5BB547834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1324" y="256487"/>
                  <a:ext cx="143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4184B8-A555-4281-B973-EBB35B43B117}"/>
                    </a:ext>
                  </a:extLst>
                </p14:cNvPr>
                <p14:cNvContentPartPr/>
                <p14:nvPr/>
              </p14:nvContentPartPr>
              <p14:xfrm>
                <a:off x="1436004" y="276647"/>
                <a:ext cx="107640" cy="12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4184B8-A555-4281-B973-EBB35B43B1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8004" y="259007"/>
                  <a:ext cx="14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75A89E-F9D5-4EB6-B980-535E45C257A7}"/>
                    </a:ext>
                  </a:extLst>
                </p14:cNvPr>
                <p14:cNvContentPartPr/>
                <p14:nvPr/>
              </p14:nvContentPartPr>
              <p14:xfrm>
                <a:off x="1580364" y="267287"/>
                <a:ext cx="91800" cy="11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75A89E-F9D5-4EB6-B980-535E45C25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62364" y="249287"/>
                  <a:ext cx="127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41CCA9-2EA5-4E80-929A-E542870CFA06}"/>
                    </a:ext>
                  </a:extLst>
                </p14:cNvPr>
                <p14:cNvContentPartPr/>
                <p14:nvPr/>
              </p14:nvContentPartPr>
              <p14:xfrm>
                <a:off x="1711044" y="245327"/>
                <a:ext cx="180000" cy="153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41CCA9-2EA5-4E80-929A-E542870CFA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3404" y="227327"/>
                  <a:ext cx="215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EE29BD-0783-4D9C-8F77-CE16BFF2C746}"/>
                    </a:ext>
                  </a:extLst>
                </p14:cNvPr>
                <p14:cNvContentPartPr/>
                <p14:nvPr/>
              </p14:nvContentPartPr>
              <p14:xfrm>
                <a:off x="2535804" y="288167"/>
                <a:ext cx="1080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EE29BD-0783-4D9C-8F77-CE16BFF2C7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8164" y="270527"/>
                  <a:ext cx="46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FDF87F-C088-4238-A3CE-4FE47BD003E6}"/>
                    </a:ext>
                  </a:extLst>
                </p14:cNvPr>
                <p14:cNvContentPartPr/>
                <p14:nvPr/>
              </p14:nvContentPartPr>
              <p14:xfrm>
                <a:off x="2604924" y="298607"/>
                <a:ext cx="21240" cy="10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FDF87F-C088-4238-A3CE-4FE47BD003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6924" y="280967"/>
                  <a:ext cx="56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CD4CD5-94D5-424E-A4D2-4D2A75C6FE7C}"/>
                    </a:ext>
                  </a:extLst>
                </p14:cNvPr>
                <p14:cNvContentPartPr/>
                <p14:nvPr/>
              </p14:nvContentPartPr>
              <p14:xfrm>
                <a:off x="2629404" y="246407"/>
                <a:ext cx="144000" cy="14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CD4CD5-94D5-424E-A4D2-4D2A75C6FE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11404" y="228767"/>
                  <a:ext cx="179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7F9B38-6911-4D7B-9367-4687B035AC06}"/>
                    </a:ext>
                  </a:extLst>
                </p14:cNvPr>
                <p14:cNvContentPartPr/>
                <p14:nvPr/>
              </p14:nvContentPartPr>
              <p14:xfrm>
                <a:off x="3252204" y="261887"/>
                <a:ext cx="164880" cy="13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7F9B38-6911-4D7B-9367-4687B035AC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4564" y="244247"/>
                  <a:ext cx="200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945EC6-BBCA-463C-B2DE-CC4DCB56090A}"/>
                    </a:ext>
                  </a:extLst>
                </p14:cNvPr>
                <p14:cNvContentPartPr/>
                <p14:nvPr/>
              </p14:nvContentPartPr>
              <p14:xfrm>
                <a:off x="3472884" y="270527"/>
                <a:ext cx="16380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945EC6-BBCA-463C-B2DE-CC4DCB5609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4884" y="252527"/>
                  <a:ext cx="199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BF8B2E-CFE5-4FDE-9220-6DBA464774D8}"/>
                    </a:ext>
                  </a:extLst>
                </p14:cNvPr>
                <p14:cNvContentPartPr/>
                <p14:nvPr/>
              </p14:nvContentPartPr>
              <p14:xfrm>
                <a:off x="3525444" y="278807"/>
                <a:ext cx="21240" cy="12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BF8B2E-CFE5-4FDE-9220-6DBA464774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7444" y="260807"/>
                  <a:ext cx="5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361F83-87F7-47F3-932B-0FB422C9AD82}"/>
                    </a:ext>
                  </a:extLst>
                </p14:cNvPr>
                <p14:cNvContentPartPr/>
                <p14:nvPr/>
              </p14:nvContentPartPr>
              <p14:xfrm>
                <a:off x="3630204" y="254687"/>
                <a:ext cx="172800" cy="14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361F83-87F7-47F3-932B-0FB422C9AD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2564" y="236687"/>
                  <a:ext cx="208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97BD80-BB1C-4DB9-87DE-EB1957CBD82B}"/>
                    </a:ext>
                  </a:extLst>
                </p14:cNvPr>
                <p14:cNvContentPartPr/>
                <p14:nvPr/>
              </p14:nvContentPartPr>
              <p14:xfrm>
                <a:off x="3847284" y="271247"/>
                <a:ext cx="14040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97BD80-BB1C-4DB9-87DE-EB1957CBD8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29284" y="253607"/>
                  <a:ext cx="176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13F7F7-8021-4FD3-8109-0D2878BE584B}"/>
                    </a:ext>
                  </a:extLst>
                </p14:cNvPr>
                <p14:cNvContentPartPr/>
                <p14:nvPr/>
              </p14:nvContentPartPr>
              <p14:xfrm>
                <a:off x="4013964" y="276647"/>
                <a:ext cx="16560" cy="10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13F7F7-8021-4FD3-8109-0D2878BE5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6324" y="259007"/>
                  <a:ext cx="52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3A6BED-4A2D-4518-85CB-C0F730ABB978}"/>
                    </a:ext>
                  </a:extLst>
                </p14:cNvPr>
                <p14:cNvContentPartPr/>
                <p14:nvPr/>
              </p14:nvContentPartPr>
              <p14:xfrm>
                <a:off x="4103964" y="249287"/>
                <a:ext cx="106920" cy="15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3A6BED-4A2D-4518-85CB-C0F730ABB9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5964" y="231647"/>
                  <a:ext cx="142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B94597-5CB3-4C18-B629-3605BA036358}"/>
                    </a:ext>
                  </a:extLst>
                </p14:cNvPr>
                <p14:cNvContentPartPr/>
                <p14:nvPr/>
              </p14:nvContentPartPr>
              <p14:xfrm>
                <a:off x="4241484" y="243167"/>
                <a:ext cx="167040" cy="19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B94597-5CB3-4C18-B629-3605BA0363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3844" y="225167"/>
                  <a:ext cx="202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3D1E2F-B44E-4DCC-878C-58757F6C0045}"/>
                    </a:ext>
                  </a:extLst>
                </p14:cNvPr>
                <p14:cNvContentPartPr/>
                <p14:nvPr/>
              </p14:nvContentPartPr>
              <p14:xfrm>
                <a:off x="4436244" y="249287"/>
                <a:ext cx="2376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3D1E2F-B44E-4DCC-878C-58757F6C00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8604" y="231647"/>
                  <a:ext cx="59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094614-3AE2-4B45-8D5C-C91788D59329}"/>
                    </a:ext>
                  </a:extLst>
                </p14:cNvPr>
                <p14:cNvContentPartPr/>
                <p14:nvPr/>
              </p14:nvContentPartPr>
              <p14:xfrm>
                <a:off x="4517964" y="241007"/>
                <a:ext cx="12060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094614-3AE2-4B45-8D5C-C91788D593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0324" y="223007"/>
                  <a:ext cx="156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BBFD49-BEA6-4EB3-AAA6-5CFF01CA3D2C}"/>
                    </a:ext>
                  </a:extLst>
                </p14:cNvPr>
                <p14:cNvContentPartPr/>
                <p14:nvPr/>
              </p14:nvContentPartPr>
              <p14:xfrm>
                <a:off x="4636044" y="248207"/>
                <a:ext cx="167040" cy="17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BBFD49-BEA6-4EB3-AAA6-5CFF01CA3D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8044" y="230207"/>
                  <a:ext cx="202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4029B8-B396-4814-A767-5D94BA5BF2AD}"/>
                    </a:ext>
                  </a:extLst>
                </p14:cNvPr>
                <p14:cNvContentPartPr/>
                <p14:nvPr/>
              </p14:nvContentPartPr>
              <p14:xfrm>
                <a:off x="231444" y="22847"/>
                <a:ext cx="4774320" cy="67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4029B8-B396-4814-A767-5D94BA5BF2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3444" y="4847"/>
                  <a:ext cx="480996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E5FBF9-C962-4B80-9607-CAD645501274}"/>
              </a:ext>
            </a:extLst>
          </p:cNvPr>
          <p:cNvGrpSpPr/>
          <p:nvPr/>
        </p:nvGrpSpPr>
        <p:grpSpPr>
          <a:xfrm>
            <a:off x="5083884" y="237891"/>
            <a:ext cx="330840" cy="144360"/>
            <a:chOff x="5083884" y="237891"/>
            <a:chExt cx="33084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E27F10-3A02-42C4-A012-72E0E2B7FF77}"/>
                    </a:ext>
                  </a:extLst>
                </p14:cNvPr>
                <p14:cNvContentPartPr/>
                <p14:nvPr/>
              </p14:nvContentPartPr>
              <p14:xfrm>
                <a:off x="5083884" y="260211"/>
                <a:ext cx="259560" cy="69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E27F10-3A02-42C4-A012-72E0E2B7FF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4884" y="251571"/>
                  <a:ext cx="27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19725E-5006-4CA8-8806-6D6177E88AA0}"/>
                    </a:ext>
                  </a:extLst>
                </p14:cNvPr>
                <p14:cNvContentPartPr/>
                <p14:nvPr/>
              </p14:nvContentPartPr>
              <p14:xfrm>
                <a:off x="5297364" y="237891"/>
                <a:ext cx="117360" cy="1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19725E-5006-4CA8-8806-6D6177E88A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88724" y="229251"/>
                  <a:ext cx="135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3ACB38-EE50-45D3-9B59-AACB69256B3B}"/>
              </a:ext>
            </a:extLst>
          </p:cNvPr>
          <p:cNvGrpSpPr/>
          <p:nvPr/>
        </p:nvGrpSpPr>
        <p:grpSpPr>
          <a:xfrm>
            <a:off x="5672844" y="169491"/>
            <a:ext cx="510120" cy="246240"/>
            <a:chOff x="5672844" y="169491"/>
            <a:chExt cx="51012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976409-B773-413A-A433-9BA520FF98B3}"/>
                    </a:ext>
                  </a:extLst>
                </p14:cNvPr>
                <p14:cNvContentPartPr/>
                <p14:nvPr/>
              </p14:nvContentPartPr>
              <p14:xfrm>
                <a:off x="5672844" y="222411"/>
                <a:ext cx="85680" cy="167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976409-B773-413A-A433-9BA520FF98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4204" y="213411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8B7E03-BFE8-4A1D-A626-63EEE8991DCA}"/>
                    </a:ext>
                  </a:extLst>
                </p14:cNvPr>
                <p14:cNvContentPartPr/>
                <p14:nvPr/>
              </p14:nvContentPartPr>
              <p14:xfrm>
                <a:off x="5786244" y="208731"/>
                <a:ext cx="122760" cy="15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8B7E03-BFE8-4A1D-A626-63EEE8991D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7244" y="199731"/>
                  <a:ext cx="140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E52C7-7871-41B0-BED3-F04BAFF410B4}"/>
                    </a:ext>
                  </a:extLst>
                </p14:cNvPr>
                <p14:cNvContentPartPr/>
                <p14:nvPr/>
              </p14:nvContentPartPr>
              <p14:xfrm>
                <a:off x="5927724" y="266331"/>
                <a:ext cx="99360" cy="8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E52C7-7871-41B0-BED3-F04BAFF41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18724" y="257331"/>
                  <a:ext cx="117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373771-A65B-4F50-A623-F74805BBEEB4}"/>
                    </a:ext>
                  </a:extLst>
                </p14:cNvPr>
                <p14:cNvContentPartPr/>
                <p14:nvPr/>
              </p14:nvContentPartPr>
              <p14:xfrm>
                <a:off x="6034284" y="169491"/>
                <a:ext cx="148680" cy="246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373771-A65B-4F50-A623-F74805BBEE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25644" y="160851"/>
                  <a:ext cx="1663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8F275C-19D9-43A1-8380-0AF5910E0620}"/>
              </a:ext>
            </a:extLst>
          </p:cNvPr>
          <p:cNvGrpSpPr/>
          <p:nvPr/>
        </p:nvGrpSpPr>
        <p:grpSpPr>
          <a:xfrm>
            <a:off x="6401124" y="133131"/>
            <a:ext cx="270000" cy="299520"/>
            <a:chOff x="6401124" y="133131"/>
            <a:chExt cx="2700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F8ED24-7637-4623-9975-0EFE6D7FF4DA}"/>
                    </a:ext>
                  </a:extLst>
                </p14:cNvPr>
                <p14:cNvContentPartPr/>
                <p14:nvPr/>
              </p14:nvContentPartPr>
              <p14:xfrm>
                <a:off x="6401124" y="133131"/>
                <a:ext cx="270000" cy="299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F8ED24-7637-4623-9975-0EFE6D7FF4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2124" y="124491"/>
                  <a:ext cx="287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2FE08D-1937-46C4-9C5A-DCAB9A7CD653}"/>
                    </a:ext>
                  </a:extLst>
                </p14:cNvPr>
                <p14:cNvContentPartPr/>
                <p14:nvPr/>
              </p14:nvContentPartPr>
              <p14:xfrm>
                <a:off x="6478164" y="235011"/>
                <a:ext cx="78480" cy="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2FE08D-1937-46C4-9C5A-DCAB9A7CD6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69164" y="226011"/>
                  <a:ext cx="96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538337D-532A-4515-B50D-553BF5C084AC}"/>
              </a:ext>
            </a:extLst>
          </p:cNvPr>
          <p:cNvGrpSpPr/>
          <p:nvPr/>
        </p:nvGrpSpPr>
        <p:grpSpPr>
          <a:xfrm>
            <a:off x="6953364" y="151491"/>
            <a:ext cx="1255320" cy="276840"/>
            <a:chOff x="6953364" y="151491"/>
            <a:chExt cx="125532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8126E8-52DE-4664-A113-75768EEB4D04}"/>
                    </a:ext>
                  </a:extLst>
                </p14:cNvPr>
                <p14:cNvContentPartPr/>
                <p14:nvPr/>
              </p14:nvContentPartPr>
              <p14:xfrm>
                <a:off x="6953364" y="304491"/>
                <a:ext cx="99000" cy="12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8126E8-52DE-4664-A113-75768EEB4D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4724" y="295491"/>
                  <a:ext cx="116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DA7F77-A777-4FEB-8F1E-92E592200778}"/>
                    </a:ext>
                  </a:extLst>
                </p14:cNvPr>
                <p14:cNvContentPartPr/>
                <p14:nvPr/>
              </p14:nvContentPartPr>
              <p14:xfrm>
                <a:off x="7121844" y="198291"/>
                <a:ext cx="22680" cy="20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DA7F77-A777-4FEB-8F1E-92E5922007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13204" y="189291"/>
                  <a:ext cx="4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CAA6E7-4247-4D44-874F-A66526706C22}"/>
                    </a:ext>
                  </a:extLst>
                </p14:cNvPr>
                <p14:cNvContentPartPr/>
                <p14:nvPr/>
              </p14:nvContentPartPr>
              <p14:xfrm>
                <a:off x="7199964" y="272811"/>
                <a:ext cx="108720" cy="12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CAA6E7-4247-4D44-874F-A66526706C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91324" y="263811"/>
                  <a:ext cx="126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63BADA-5965-4A4C-BEE0-4E982020AD58}"/>
                    </a:ext>
                  </a:extLst>
                </p14:cNvPr>
                <p14:cNvContentPartPr/>
                <p14:nvPr/>
              </p14:nvContentPartPr>
              <p14:xfrm>
                <a:off x="7359804" y="299811"/>
                <a:ext cx="154440" cy="9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63BADA-5965-4A4C-BEE0-4E982020AD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0804" y="291171"/>
                  <a:ext cx="172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92482A-330F-4164-A9E3-9FC7A267DBC0}"/>
                    </a:ext>
                  </a:extLst>
                </p14:cNvPr>
                <p14:cNvContentPartPr/>
                <p14:nvPr/>
              </p14:nvContentPartPr>
              <p14:xfrm>
                <a:off x="7536564" y="151491"/>
                <a:ext cx="310320" cy="25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92482A-330F-4164-A9E3-9FC7A267DB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7924" y="142491"/>
                  <a:ext cx="327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68A457-A40F-410C-8057-127F50D4BA66}"/>
                    </a:ext>
                  </a:extLst>
                </p14:cNvPr>
                <p14:cNvContentPartPr/>
                <p14:nvPr/>
              </p14:nvContentPartPr>
              <p14:xfrm>
                <a:off x="7837164" y="191811"/>
                <a:ext cx="13320" cy="43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68A457-A40F-410C-8057-127F50D4BA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28164" y="183171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684064-9A18-4EF3-A647-26AC05A067B9}"/>
                    </a:ext>
                  </a:extLst>
                </p14:cNvPr>
                <p14:cNvContentPartPr/>
                <p14:nvPr/>
              </p14:nvContentPartPr>
              <p14:xfrm>
                <a:off x="7896564" y="299091"/>
                <a:ext cx="202320" cy="113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684064-9A18-4EF3-A647-26AC05A067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7924" y="290091"/>
                  <a:ext cx="219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339697-7682-46D9-BAED-F1072BC6EFA8}"/>
                    </a:ext>
                  </a:extLst>
                </p14:cNvPr>
                <p14:cNvContentPartPr/>
                <p14:nvPr/>
              </p14:nvContentPartPr>
              <p14:xfrm>
                <a:off x="8093844" y="260931"/>
                <a:ext cx="114840" cy="138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339697-7682-46D9-BAED-F1072BC6EF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84844" y="252291"/>
                  <a:ext cx="1324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20372D-2329-4954-83CC-60490A05FCD9}"/>
              </a:ext>
            </a:extLst>
          </p:cNvPr>
          <p:cNvGrpSpPr/>
          <p:nvPr/>
        </p:nvGrpSpPr>
        <p:grpSpPr>
          <a:xfrm>
            <a:off x="8506764" y="98571"/>
            <a:ext cx="1659600" cy="342720"/>
            <a:chOff x="8506764" y="98571"/>
            <a:chExt cx="165960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94CBE8-65C2-48FF-A3A0-62347380989D}"/>
                    </a:ext>
                  </a:extLst>
                </p14:cNvPr>
                <p14:cNvContentPartPr/>
                <p14:nvPr/>
              </p14:nvContentPartPr>
              <p14:xfrm>
                <a:off x="8506764" y="163011"/>
                <a:ext cx="255960" cy="230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94CBE8-65C2-48FF-A3A0-6234738098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97764" y="154371"/>
                  <a:ext cx="273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21C528-B90E-418F-8AA6-9C23D2EFB9A3}"/>
                    </a:ext>
                  </a:extLst>
                </p14:cNvPr>
                <p14:cNvContentPartPr/>
                <p14:nvPr/>
              </p14:nvContentPartPr>
              <p14:xfrm>
                <a:off x="8753004" y="200091"/>
                <a:ext cx="19080" cy="6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21C528-B90E-418F-8AA6-9C23D2EFB9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44004" y="191451"/>
                  <a:ext cx="36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21710D-3142-4950-9040-179DCB92890E}"/>
                    </a:ext>
                  </a:extLst>
                </p14:cNvPr>
                <p14:cNvContentPartPr/>
                <p14:nvPr/>
              </p14:nvContentPartPr>
              <p14:xfrm>
                <a:off x="8768124" y="189651"/>
                <a:ext cx="290880" cy="251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21710D-3142-4950-9040-179DCB9289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59484" y="181011"/>
                  <a:ext cx="308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925DF7-94B1-4157-8614-A131EEAFD6DE}"/>
                    </a:ext>
                  </a:extLst>
                </p14:cNvPr>
                <p14:cNvContentPartPr/>
                <p14:nvPr/>
              </p14:nvContentPartPr>
              <p14:xfrm>
                <a:off x="8966484" y="278571"/>
                <a:ext cx="249840" cy="14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925DF7-94B1-4157-8614-A131EEAFD6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57484" y="269571"/>
                  <a:ext cx="267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F43F62-A15E-451F-BA50-8710973B9128}"/>
                    </a:ext>
                  </a:extLst>
                </p14:cNvPr>
                <p14:cNvContentPartPr/>
                <p14:nvPr/>
              </p14:nvContentPartPr>
              <p14:xfrm>
                <a:off x="9217044" y="227451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F43F62-A15E-451F-BA50-8710973B91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08404" y="218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7E7378-FD20-49C2-9981-0362EA934DAA}"/>
                    </a:ext>
                  </a:extLst>
                </p14:cNvPr>
                <p14:cNvContentPartPr/>
                <p14:nvPr/>
              </p14:nvContentPartPr>
              <p14:xfrm>
                <a:off x="9326844" y="193971"/>
                <a:ext cx="91080" cy="20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7E7378-FD20-49C2-9981-0362EA934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18204" y="184971"/>
                  <a:ext cx="108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53E523-42A1-40DE-967F-C49ED070862A}"/>
                    </a:ext>
                  </a:extLst>
                </p14:cNvPr>
                <p14:cNvContentPartPr/>
                <p14:nvPr/>
              </p14:nvContentPartPr>
              <p14:xfrm>
                <a:off x="9474084" y="98571"/>
                <a:ext cx="509040" cy="297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53E523-42A1-40DE-967F-C49ED07086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65084" y="89571"/>
                  <a:ext cx="526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B66919-5BE6-421E-ADB1-54E42EA63EC3}"/>
                    </a:ext>
                  </a:extLst>
                </p14:cNvPr>
                <p14:cNvContentPartPr/>
                <p14:nvPr/>
              </p14:nvContentPartPr>
              <p14:xfrm>
                <a:off x="10049364" y="266331"/>
                <a:ext cx="11700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B66919-5BE6-421E-ADB1-54E42EA63E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40364" y="257691"/>
                  <a:ext cx="134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FA5580-0232-4EA0-8E34-F270955DE74D}"/>
                    </a:ext>
                  </a:extLst>
                </p14:cNvPr>
                <p14:cNvContentPartPr/>
                <p14:nvPr/>
              </p14:nvContentPartPr>
              <p14:xfrm>
                <a:off x="9653364" y="125571"/>
                <a:ext cx="240840" cy="71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FA5580-0232-4EA0-8E34-F270955DE7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4724" y="116931"/>
                  <a:ext cx="2584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E2E30A-1DE4-455B-BDAE-97158E40D748}"/>
              </a:ext>
            </a:extLst>
          </p:cNvPr>
          <p:cNvGrpSpPr/>
          <p:nvPr/>
        </p:nvGrpSpPr>
        <p:grpSpPr>
          <a:xfrm>
            <a:off x="10521324" y="70851"/>
            <a:ext cx="528840" cy="269280"/>
            <a:chOff x="10521324" y="70851"/>
            <a:chExt cx="52884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F80A21-92E4-4B38-869B-2C701CF4EEFD}"/>
                    </a:ext>
                  </a:extLst>
                </p14:cNvPr>
                <p14:cNvContentPartPr/>
                <p14:nvPr/>
              </p14:nvContentPartPr>
              <p14:xfrm>
                <a:off x="10590444" y="70851"/>
                <a:ext cx="88560" cy="26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F80A21-92E4-4B38-869B-2C701CF4EE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81444" y="62211"/>
                  <a:ext cx="106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122994-2435-4255-9AE4-5B3548CA1CCC}"/>
                    </a:ext>
                  </a:extLst>
                </p14:cNvPr>
                <p14:cNvContentPartPr/>
                <p14:nvPr/>
              </p14:nvContentPartPr>
              <p14:xfrm>
                <a:off x="10521324" y="221691"/>
                <a:ext cx="282960" cy="9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122994-2435-4255-9AE4-5B3548CA1C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12684" y="213051"/>
                  <a:ext cx="300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E77AC4-1B47-46CA-9C36-3C9C468ACAEF}"/>
                    </a:ext>
                  </a:extLst>
                </p14:cNvPr>
                <p14:cNvContentPartPr/>
                <p14:nvPr/>
              </p14:nvContentPartPr>
              <p14:xfrm>
                <a:off x="10900404" y="210891"/>
                <a:ext cx="149760" cy="11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E77AC4-1B47-46CA-9C36-3C9C468ACA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91764" y="201891"/>
                  <a:ext cx="1674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5DD957-987C-4D36-AECB-63C5F036C484}"/>
              </a:ext>
            </a:extLst>
          </p:cNvPr>
          <p:cNvGrpSpPr/>
          <p:nvPr/>
        </p:nvGrpSpPr>
        <p:grpSpPr>
          <a:xfrm>
            <a:off x="5780124" y="578091"/>
            <a:ext cx="1106280" cy="222120"/>
            <a:chOff x="5780124" y="578091"/>
            <a:chExt cx="11062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794D43-7B32-46C8-B12D-960ECD6ED8D8}"/>
                    </a:ext>
                  </a:extLst>
                </p14:cNvPr>
                <p14:cNvContentPartPr/>
                <p14:nvPr/>
              </p14:nvContentPartPr>
              <p14:xfrm>
                <a:off x="5780124" y="684291"/>
                <a:ext cx="114840" cy="115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794D43-7B32-46C8-B12D-960ECD6ED8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71484" y="675291"/>
                  <a:ext cx="132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955D04-10CD-4941-809F-60F540FADA49}"/>
                    </a:ext>
                  </a:extLst>
                </p14:cNvPr>
                <p14:cNvContentPartPr/>
                <p14:nvPr/>
              </p14:nvContentPartPr>
              <p14:xfrm>
                <a:off x="5953284" y="665211"/>
                <a:ext cx="519480" cy="11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955D04-10CD-4941-809F-60F540FADA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44284" y="656211"/>
                  <a:ext cx="537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B1DECF-1D16-496D-9E6F-D39EC5E5DDCE}"/>
                    </a:ext>
                  </a:extLst>
                </p14:cNvPr>
                <p14:cNvContentPartPr/>
                <p14:nvPr/>
              </p14:nvContentPartPr>
              <p14:xfrm>
                <a:off x="6513084" y="673851"/>
                <a:ext cx="124200" cy="101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B1DECF-1D16-496D-9E6F-D39EC5E5DD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04084" y="664851"/>
                  <a:ext cx="141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62776C6-0CB9-4367-8644-CBBB93DF5CC6}"/>
                    </a:ext>
                  </a:extLst>
                </p14:cNvPr>
                <p14:cNvContentPartPr/>
                <p14:nvPr/>
              </p14:nvContentPartPr>
              <p14:xfrm>
                <a:off x="6670404" y="578091"/>
                <a:ext cx="49320" cy="165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62776C6-0CB9-4367-8644-CBBB93DF5C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1764" y="569451"/>
                  <a:ext cx="66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892AF0-0790-419C-BDF5-7C6B40219645}"/>
                    </a:ext>
                  </a:extLst>
                </p14:cNvPr>
                <p14:cNvContentPartPr/>
                <p14:nvPr/>
              </p14:nvContentPartPr>
              <p14:xfrm>
                <a:off x="6773004" y="637131"/>
                <a:ext cx="113400" cy="125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892AF0-0790-419C-BDF5-7C6B402196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64364" y="628131"/>
                  <a:ext cx="1310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01DA335-695E-4B83-A552-28AEB65579FB}"/>
              </a:ext>
            </a:extLst>
          </p:cNvPr>
          <p:cNvGrpSpPr/>
          <p:nvPr/>
        </p:nvGrpSpPr>
        <p:grpSpPr>
          <a:xfrm>
            <a:off x="7275204" y="581331"/>
            <a:ext cx="1279800" cy="187560"/>
            <a:chOff x="7275204" y="581331"/>
            <a:chExt cx="127980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27F73D-6455-4199-A2EA-35D93FB99CAA}"/>
                    </a:ext>
                  </a:extLst>
                </p14:cNvPr>
                <p14:cNvContentPartPr/>
                <p14:nvPr/>
              </p14:nvContentPartPr>
              <p14:xfrm>
                <a:off x="7275204" y="642891"/>
                <a:ext cx="578520" cy="126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27F73D-6455-4199-A2EA-35D93FB99C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6204" y="634251"/>
                  <a:ext cx="596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CF38DA-157C-4AAE-9723-375266E54C39}"/>
                    </a:ext>
                  </a:extLst>
                </p14:cNvPr>
                <p14:cNvContentPartPr/>
                <p14:nvPr/>
              </p14:nvContentPartPr>
              <p14:xfrm>
                <a:off x="7858044" y="600411"/>
                <a:ext cx="18000" cy="5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CF38DA-157C-4AAE-9723-375266E54C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49404" y="591411"/>
                  <a:ext cx="3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8F5CDD-A455-4304-AE19-BBC6091C6B53}"/>
                    </a:ext>
                  </a:extLst>
                </p14:cNvPr>
                <p14:cNvContentPartPr/>
                <p14:nvPr/>
              </p14:nvContentPartPr>
              <p14:xfrm>
                <a:off x="7896204" y="626331"/>
                <a:ext cx="307080" cy="129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8F5CDD-A455-4304-AE19-BBC6091C6B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7564" y="617691"/>
                  <a:ext cx="324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2A8408-7464-4CB5-8D9A-270E713E8DE6}"/>
                    </a:ext>
                  </a:extLst>
                </p14:cNvPr>
                <p14:cNvContentPartPr/>
                <p14:nvPr/>
              </p14:nvContentPartPr>
              <p14:xfrm>
                <a:off x="8234964" y="581331"/>
                <a:ext cx="45720" cy="17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2A8408-7464-4CB5-8D9A-270E713E8D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25964" y="572691"/>
                  <a:ext cx="63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EE1100-9663-4194-A823-03EAA15623D6}"/>
                    </a:ext>
                  </a:extLst>
                </p14:cNvPr>
                <p14:cNvContentPartPr/>
                <p14:nvPr/>
              </p14:nvContentPartPr>
              <p14:xfrm>
                <a:off x="8341164" y="622731"/>
                <a:ext cx="213840" cy="11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EE1100-9663-4194-A823-03EAA15623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32164" y="613731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84628F-F203-4C58-95BC-5ACB993B32C6}"/>
                  </a:ext>
                </a:extLst>
              </p14:cNvPr>
              <p14:cNvContentPartPr/>
              <p14:nvPr/>
            </p14:nvContentPartPr>
            <p14:xfrm>
              <a:off x="8759844" y="666291"/>
              <a:ext cx="14400" cy="31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84628F-F203-4C58-95BC-5ACB993B32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51204" y="657651"/>
                <a:ext cx="3204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99FB11-998C-4991-B70E-C7129972AF2C}"/>
              </a:ext>
            </a:extLst>
          </p:cNvPr>
          <p:cNvGrpSpPr/>
          <p:nvPr/>
        </p:nvGrpSpPr>
        <p:grpSpPr>
          <a:xfrm>
            <a:off x="312444" y="1005411"/>
            <a:ext cx="3186360" cy="351000"/>
            <a:chOff x="312444" y="1005411"/>
            <a:chExt cx="318636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25DA08-3C35-4B98-8094-ABC83B066BA5}"/>
                    </a:ext>
                  </a:extLst>
                </p14:cNvPr>
                <p14:cNvContentPartPr/>
                <p14:nvPr/>
              </p14:nvContentPartPr>
              <p14:xfrm>
                <a:off x="372924" y="1060131"/>
                <a:ext cx="132120" cy="165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25DA08-3C35-4B98-8094-ABC83B066B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284" y="1051131"/>
                  <a:ext cx="149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A99F75-37E4-46B8-8848-FE031CF64D42}"/>
                    </a:ext>
                  </a:extLst>
                </p14:cNvPr>
                <p14:cNvContentPartPr/>
                <p14:nvPr/>
              </p14:nvContentPartPr>
              <p14:xfrm>
                <a:off x="392724" y="1093611"/>
                <a:ext cx="106560" cy="5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A99F75-37E4-46B8-8848-FE031CF64D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4084" y="1084971"/>
                  <a:ext cx="12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830622-D21C-437C-A97B-79596FEBED77}"/>
                    </a:ext>
                  </a:extLst>
                </p14:cNvPr>
                <p14:cNvContentPartPr/>
                <p14:nvPr/>
              </p14:nvContentPartPr>
              <p14:xfrm>
                <a:off x="383724" y="1055811"/>
                <a:ext cx="282600" cy="114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830622-D21C-437C-A97B-79596FEBED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4724" y="1047171"/>
                  <a:ext cx="300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0375650-29BF-42D5-9737-A2CCFC3C764E}"/>
                    </a:ext>
                  </a:extLst>
                </p14:cNvPr>
                <p14:cNvContentPartPr/>
                <p14:nvPr/>
              </p14:nvContentPartPr>
              <p14:xfrm>
                <a:off x="527004" y="1038171"/>
                <a:ext cx="119520" cy="165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0375650-29BF-42D5-9737-A2CCFC3C76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8364" y="1029171"/>
                  <a:ext cx="137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924967-BBEE-47ED-AF37-CEA063FDA515}"/>
                    </a:ext>
                  </a:extLst>
                </p14:cNvPr>
                <p14:cNvContentPartPr/>
                <p14:nvPr/>
              </p14:nvContentPartPr>
              <p14:xfrm>
                <a:off x="312444" y="1273251"/>
                <a:ext cx="362160" cy="83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924967-BBEE-47ED-AF37-CEA063FDA5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3444" y="1264251"/>
                  <a:ext cx="379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69D533-1B32-4D09-B952-A87C09FDB261}"/>
                    </a:ext>
                  </a:extLst>
                </p14:cNvPr>
                <p14:cNvContentPartPr/>
                <p14:nvPr/>
              </p14:nvContentPartPr>
              <p14:xfrm>
                <a:off x="746244" y="1173531"/>
                <a:ext cx="17892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69D533-1B32-4D09-B952-A87C09FDB2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7604" y="1164531"/>
                  <a:ext cx="196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599313-69C9-4B6B-92A4-31A41EF87BA9}"/>
                    </a:ext>
                  </a:extLst>
                </p14:cNvPr>
                <p14:cNvContentPartPr/>
                <p14:nvPr/>
              </p14:nvContentPartPr>
              <p14:xfrm>
                <a:off x="893484" y="1130331"/>
                <a:ext cx="100080" cy="11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599313-69C9-4B6B-92A4-31A41EF87B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484" y="1121691"/>
                  <a:ext cx="117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B250CA-49F4-4E51-AE8B-E3F7AA5F9162}"/>
                    </a:ext>
                  </a:extLst>
                </p14:cNvPr>
                <p14:cNvContentPartPr/>
                <p14:nvPr/>
              </p14:nvContentPartPr>
              <p14:xfrm>
                <a:off x="1209204" y="1070931"/>
                <a:ext cx="16164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B250CA-49F4-4E51-AE8B-E3F7AA5F91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00564" y="1061931"/>
                  <a:ext cx="17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0F0FE0-49C6-46B5-A62A-5B8767C9534C}"/>
                    </a:ext>
                  </a:extLst>
                </p14:cNvPr>
                <p14:cNvContentPartPr/>
                <p14:nvPr/>
              </p14:nvContentPartPr>
              <p14:xfrm>
                <a:off x="1419084" y="1078851"/>
                <a:ext cx="528120" cy="223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0F0FE0-49C6-46B5-A62A-5B8767C953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10084" y="1070211"/>
                  <a:ext cx="545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CA6F00-BC52-4894-8325-6705AFE1933A}"/>
                    </a:ext>
                  </a:extLst>
                </p14:cNvPr>
                <p14:cNvContentPartPr/>
                <p14:nvPr/>
              </p14:nvContentPartPr>
              <p14:xfrm>
                <a:off x="1978164" y="1006491"/>
                <a:ext cx="28440" cy="16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CA6F00-BC52-4894-8325-6705AFE193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69524" y="997851"/>
                  <a:ext cx="46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221182-62B2-40DB-9874-57AA81F526DB}"/>
                    </a:ext>
                  </a:extLst>
                </p14:cNvPr>
                <p14:cNvContentPartPr/>
                <p14:nvPr/>
              </p14:nvContentPartPr>
              <p14:xfrm>
                <a:off x="2055204" y="1061571"/>
                <a:ext cx="87840" cy="111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221182-62B2-40DB-9874-57AA81F526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46564" y="1052571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62AA0E-5072-403C-AAC9-963BB74A58EC}"/>
                    </a:ext>
                  </a:extLst>
                </p14:cNvPr>
                <p14:cNvContentPartPr/>
                <p14:nvPr/>
              </p14:nvContentPartPr>
              <p14:xfrm>
                <a:off x="2306844" y="1084251"/>
                <a:ext cx="78120" cy="104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62AA0E-5072-403C-AAC9-963BB74A58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97844" y="1075611"/>
                  <a:ext cx="95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FAA5BB-09E7-499E-9CF9-277BC709C814}"/>
                    </a:ext>
                  </a:extLst>
                </p14:cNvPr>
                <p14:cNvContentPartPr/>
                <p14:nvPr/>
              </p14:nvContentPartPr>
              <p14:xfrm>
                <a:off x="2421684" y="1005411"/>
                <a:ext cx="104760" cy="33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FAA5BB-09E7-499E-9CF9-277BC709C8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12684" y="996411"/>
                  <a:ext cx="122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E140A6-F80A-4AFE-8C04-A3CF6FE74D53}"/>
                    </a:ext>
                  </a:extLst>
                </p14:cNvPr>
                <p14:cNvContentPartPr/>
                <p14:nvPr/>
              </p14:nvContentPartPr>
              <p14:xfrm>
                <a:off x="2749644" y="1085331"/>
                <a:ext cx="237240" cy="121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E140A6-F80A-4AFE-8C04-A3CF6FE74D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40644" y="1076331"/>
                  <a:ext cx="254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3F31D1-B0C3-48C8-B217-A90F112A3190}"/>
                    </a:ext>
                  </a:extLst>
                </p14:cNvPr>
                <p14:cNvContentPartPr/>
                <p14:nvPr/>
              </p14:nvContentPartPr>
              <p14:xfrm>
                <a:off x="3050604" y="1094691"/>
                <a:ext cx="114840" cy="5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3F31D1-B0C3-48C8-B217-A90F112A31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1604" y="1086051"/>
                  <a:ext cx="132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448BA6-3879-4837-A4BD-301CA30014EE}"/>
                    </a:ext>
                  </a:extLst>
                </p14:cNvPr>
                <p14:cNvContentPartPr/>
                <p14:nvPr/>
              </p14:nvContentPartPr>
              <p14:xfrm>
                <a:off x="3245004" y="1033851"/>
                <a:ext cx="112320" cy="165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448BA6-3879-4837-A4BD-301CA30014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36364" y="1025211"/>
                  <a:ext cx="129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8C8627-E41A-44F9-AF82-70A2F2CE04F1}"/>
                    </a:ext>
                  </a:extLst>
                </p14:cNvPr>
                <p14:cNvContentPartPr/>
                <p14:nvPr/>
              </p14:nvContentPartPr>
              <p14:xfrm>
                <a:off x="3395124" y="1067331"/>
                <a:ext cx="103680" cy="137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8C8627-E41A-44F9-AF82-70A2F2CE04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86484" y="1058691"/>
                  <a:ext cx="121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248BBB-5BD7-4497-B484-9DBED38DA3B9}"/>
              </a:ext>
            </a:extLst>
          </p:cNvPr>
          <p:cNvGrpSpPr/>
          <p:nvPr/>
        </p:nvGrpSpPr>
        <p:grpSpPr>
          <a:xfrm>
            <a:off x="3760164" y="947811"/>
            <a:ext cx="986760" cy="377280"/>
            <a:chOff x="3760164" y="947811"/>
            <a:chExt cx="98676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AA9EB8-E58F-40A8-AF32-599AF63C9886}"/>
                    </a:ext>
                  </a:extLst>
                </p14:cNvPr>
                <p14:cNvContentPartPr/>
                <p14:nvPr/>
              </p14:nvContentPartPr>
              <p14:xfrm>
                <a:off x="3760164" y="982371"/>
                <a:ext cx="322920" cy="213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AA9EB8-E58F-40A8-AF32-599AF63C98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51524" y="973371"/>
                  <a:ext cx="340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564F8C-5070-4214-AC1A-314A44C831D5}"/>
                    </a:ext>
                  </a:extLst>
                </p14:cNvPr>
                <p14:cNvContentPartPr/>
                <p14:nvPr/>
              </p14:nvContentPartPr>
              <p14:xfrm>
                <a:off x="4140324" y="947811"/>
                <a:ext cx="335160" cy="37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564F8C-5070-4214-AC1A-314A44C831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31684" y="938811"/>
                  <a:ext cx="352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7DFF8D-9519-4E64-AB94-22779D95582E}"/>
                    </a:ext>
                  </a:extLst>
                </p14:cNvPr>
                <p14:cNvContentPartPr/>
                <p14:nvPr/>
              </p14:nvContentPartPr>
              <p14:xfrm>
                <a:off x="4458564" y="1010811"/>
                <a:ext cx="82080" cy="4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7DFF8D-9519-4E64-AB94-22779D9558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49924" y="1001811"/>
                  <a:ext cx="99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6C295A-2668-4B2E-90FD-4C45560552FD}"/>
                    </a:ext>
                  </a:extLst>
                </p14:cNvPr>
                <p14:cNvContentPartPr/>
                <p14:nvPr/>
              </p14:nvContentPartPr>
              <p14:xfrm>
                <a:off x="4522284" y="1019451"/>
                <a:ext cx="103680" cy="115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6C295A-2668-4B2E-90FD-4C45560552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13284" y="1010811"/>
                  <a:ext cx="121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E7C42A-2B00-4B2A-9048-3ECEE124A7A1}"/>
                    </a:ext>
                  </a:extLst>
                </p14:cNvPr>
                <p14:cNvContentPartPr/>
                <p14:nvPr/>
              </p14:nvContentPartPr>
              <p14:xfrm>
                <a:off x="4746564" y="1092531"/>
                <a:ext cx="360" cy="3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E7C42A-2B00-4B2A-9048-3ECEE124A7A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7924" y="1083891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DA42A1D-4110-47BB-85C6-1E2804173D53}"/>
              </a:ext>
            </a:extLst>
          </p:cNvPr>
          <p:cNvSpPr/>
          <p:nvPr/>
        </p:nvSpPr>
        <p:spPr>
          <a:xfrm>
            <a:off x="7997724" y="1273251"/>
            <a:ext cx="3474720" cy="4958418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3002B7D-28CE-4242-9ABC-74667D0C035A}"/>
                  </a:ext>
                </a:extLst>
              </p14:cNvPr>
              <p14:cNvContentPartPr/>
              <p14:nvPr/>
            </p14:nvContentPartPr>
            <p14:xfrm>
              <a:off x="3067884" y="3420291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3002B7D-28CE-4242-9ABC-74667D0C03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59244" y="34116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066785E-088D-46F5-9254-8FE6C65266C7}"/>
                  </a:ext>
                </a:extLst>
              </p14:cNvPr>
              <p14:cNvContentPartPr/>
              <p14:nvPr/>
            </p14:nvContentPartPr>
            <p14:xfrm>
              <a:off x="6992604" y="6181491"/>
              <a:ext cx="92160" cy="1357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066785E-088D-46F5-9254-8FE6C65266C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983604" y="6172851"/>
                <a:ext cx="1098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9E26C2-6FB3-48D4-8FDD-138B40DDCE9D}"/>
              </a:ext>
            </a:extLst>
          </p:cNvPr>
          <p:cNvGrpSpPr/>
          <p:nvPr/>
        </p:nvGrpSpPr>
        <p:grpSpPr>
          <a:xfrm>
            <a:off x="6986484" y="6425571"/>
            <a:ext cx="113760" cy="345600"/>
            <a:chOff x="6986484" y="6425571"/>
            <a:chExt cx="1137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46D3E41-974B-49B9-BF3C-E52C3232D3D7}"/>
                    </a:ext>
                  </a:extLst>
                </p14:cNvPr>
                <p14:cNvContentPartPr/>
                <p14:nvPr/>
              </p14:nvContentPartPr>
              <p14:xfrm>
                <a:off x="7008444" y="6425571"/>
                <a:ext cx="89280" cy="15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46D3E41-974B-49B9-BF3C-E52C3232D3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99444" y="6416571"/>
                  <a:ext cx="10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A253FA-19D3-4E84-9556-161DB2C7170D}"/>
                    </a:ext>
                  </a:extLst>
                </p14:cNvPr>
                <p14:cNvContentPartPr/>
                <p14:nvPr/>
              </p14:nvContentPartPr>
              <p14:xfrm>
                <a:off x="7009884" y="6441051"/>
                <a:ext cx="33120" cy="118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A253FA-19D3-4E84-9556-161DB2C717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01244" y="6432051"/>
                  <a:ext cx="50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0A701C-9B46-455E-B223-2BBD20D506BA}"/>
                    </a:ext>
                  </a:extLst>
                </p14:cNvPr>
                <p14:cNvContentPartPr/>
                <p14:nvPr/>
              </p14:nvContentPartPr>
              <p14:xfrm>
                <a:off x="6986484" y="6621411"/>
                <a:ext cx="113760" cy="14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0A701C-9B46-455E-B223-2BBD20D506B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77844" y="6612771"/>
                  <a:ext cx="13140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9B1380A-FA37-4169-B641-C30748B06068}"/>
                  </a:ext>
                </a:extLst>
              </p14:cNvPr>
              <p14:cNvContentPartPr/>
              <p14:nvPr/>
            </p14:nvContentPartPr>
            <p14:xfrm>
              <a:off x="7944444" y="2001891"/>
              <a:ext cx="99360" cy="2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9B1380A-FA37-4169-B641-C30748B0606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935444" y="1993251"/>
                <a:ext cx="11700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68414C4-B4A5-4705-8075-FE4585624E39}"/>
              </a:ext>
            </a:extLst>
          </p:cNvPr>
          <p:cNvGrpSpPr/>
          <p:nvPr/>
        </p:nvGrpSpPr>
        <p:grpSpPr>
          <a:xfrm>
            <a:off x="7396164" y="1916931"/>
            <a:ext cx="330480" cy="198000"/>
            <a:chOff x="7396164" y="1916931"/>
            <a:chExt cx="33048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53CD0FF-B06A-4A22-8083-57BF254041AC}"/>
                    </a:ext>
                  </a:extLst>
                </p14:cNvPr>
                <p14:cNvContentPartPr/>
                <p14:nvPr/>
              </p14:nvContentPartPr>
              <p14:xfrm>
                <a:off x="7396164" y="1971291"/>
                <a:ext cx="120600" cy="143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53CD0FF-B06A-4A22-8083-57BF254041A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87164" y="1962291"/>
                  <a:ext cx="138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F15C6E5-AAE7-44E9-B4F3-2020A0F75D61}"/>
                    </a:ext>
                  </a:extLst>
                </p14:cNvPr>
                <p14:cNvContentPartPr/>
                <p14:nvPr/>
              </p14:nvContentPartPr>
              <p14:xfrm>
                <a:off x="7570044" y="2011251"/>
                <a:ext cx="84240" cy="97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F15C6E5-AAE7-44E9-B4F3-2020A0F75D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61044" y="2002611"/>
                  <a:ext cx="101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216AC6-A2D0-4DC7-8656-2A4098ED80D6}"/>
                    </a:ext>
                  </a:extLst>
                </p14:cNvPr>
                <p14:cNvContentPartPr/>
                <p14:nvPr/>
              </p14:nvContentPartPr>
              <p14:xfrm>
                <a:off x="7595604" y="1916931"/>
                <a:ext cx="131040" cy="97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216AC6-A2D0-4DC7-8656-2A4098ED80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86964" y="1907931"/>
                  <a:ext cx="14868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67154C8-7C3C-41C2-9B8B-B61246859919}"/>
                  </a:ext>
                </a:extLst>
              </p14:cNvPr>
              <p14:cNvContentPartPr/>
              <p14:nvPr/>
            </p14:nvContentPartPr>
            <p14:xfrm>
              <a:off x="7914204" y="1635411"/>
              <a:ext cx="81000" cy="28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67154C8-7C3C-41C2-9B8B-B6124685991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905204" y="1626771"/>
                <a:ext cx="986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6EDF35F-6094-4691-9D71-515791EB244D}"/>
              </a:ext>
            </a:extLst>
          </p:cNvPr>
          <p:cNvGrpSpPr/>
          <p:nvPr/>
        </p:nvGrpSpPr>
        <p:grpSpPr>
          <a:xfrm>
            <a:off x="7308684" y="1561971"/>
            <a:ext cx="342360" cy="129600"/>
            <a:chOff x="7308684" y="1561971"/>
            <a:chExt cx="3423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406608A-94B5-415F-9345-A732D1F05ECF}"/>
                    </a:ext>
                  </a:extLst>
                </p14:cNvPr>
                <p14:cNvContentPartPr/>
                <p14:nvPr/>
              </p14:nvContentPartPr>
              <p14:xfrm>
                <a:off x="7308684" y="1574571"/>
                <a:ext cx="7560" cy="114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406608A-94B5-415F-9345-A732D1F05E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99684" y="1565931"/>
                  <a:ext cx="25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237D9EC-BC29-44A3-8B6E-EBFDE36368F1}"/>
                    </a:ext>
                  </a:extLst>
                </p14:cNvPr>
                <p14:cNvContentPartPr/>
                <p14:nvPr/>
              </p14:nvContentPartPr>
              <p14:xfrm>
                <a:off x="7410204" y="1561971"/>
                <a:ext cx="240840" cy="129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237D9EC-BC29-44A3-8B6E-EBFDE36368F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01204" y="1553331"/>
                  <a:ext cx="25848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64274F3-142E-4E3E-9E40-1B77206C8445}"/>
                  </a:ext>
                </a:extLst>
              </p14:cNvPr>
              <p14:cNvContentPartPr/>
              <p14:nvPr/>
            </p14:nvContentPartPr>
            <p14:xfrm>
              <a:off x="9173856" y="3557784"/>
              <a:ext cx="299880" cy="12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64274F3-142E-4E3E-9E40-1B77206C844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156216" y="3539784"/>
                <a:ext cx="33552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87A8697-0855-4B8B-BCC1-F88E037473B5}"/>
              </a:ext>
            </a:extLst>
          </p:cNvPr>
          <p:cNvGrpSpPr/>
          <p:nvPr/>
        </p:nvGrpSpPr>
        <p:grpSpPr>
          <a:xfrm>
            <a:off x="8947416" y="3579744"/>
            <a:ext cx="853560" cy="2107440"/>
            <a:chOff x="8947416" y="3579744"/>
            <a:chExt cx="853560" cy="21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2605EE8-5ED1-4D53-8273-86BC6131AC32}"/>
                    </a:ext>
                  </a:extLst>
                </p14:cNvPr>
                <p14:cNvContentPartPr/>
                <p14:nvPr/>
              </p14:nvContentPartPr>
              <p14:xfrm>
                <a:off x="8947416" y="4262304"/>
                <a:ext cx="47160" cy="65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2605EE8-5ED1-4D53-8273-86BC6131AC3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29776" y="4244664"/>
                  <a:ext cx="828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EBFEB85-D169-49E7-B587-8AF165D250B2}"/>
                    </a:ext>
                  </a:extLst>
                </p14:cNvPr>
                <p14:cNvContentPartPr/>
                <p14:nvPr/>
              </p14:nvContentPartPr>
              <p14:xfrm>
                <a:off x="8963616" y="4213704"/>
                <a:ext cx="837360" cy="791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EBFEB85-D169-49E7-B587-8AF165D250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945616" y="4196064"/>
                  <a:ext cx="87300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DF7998-85E4-42E9-B614-70C7D45CB1BB}"/>
                    </a:ext>
                  </a:extLst>
                </p14:cNvPr>
                <p14:cNvContentPartPr/>
                <p14:nvPr/>
              </p14:nvContentPartPr>
              <p14:xfrm>
                <a:off x="9005376" y="4893024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DF7998-85E4-42E9-B614-70C7D45CB1B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87376" y="48750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82803B9-5B28-405A-9CE0-8D0F2B45ECE5}"/>
                    </a:ext>
                  </a:extLst>
                </p14:cNvPr>
                <p14:cNvContentPartPr/>
                <p14:nvPr/>
              </p14:nvContentPartPr>
              <p14:xfrm>
                <a:off x="9005376" y="4893024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82803B9-5B28-405A-9CE0-8D0F2B45ECE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87376" y="48750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DEAE58-CD20-4345-A022-02F341611DE2}"/>
                    </a:ext>
                  </a:extLst>
                </p14:cNvPr>
                <p14:cNvContentPartPr/>
                <p14:nvPr/>
              </p14:nvContentPartPr>
              <p14:xfrm>
                <a:off x="8992416" y="4893024"/>
                <a:ext cx="793080" cy="18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DEAE58-CD20-4345-A022-02F341611D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74776" y="4875024"/>
                  <a:ext cx="828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B88FE64-6FF3-4518-BFFB-E2BB7756C33A}"/>
                    </a:ext>
                  </a:extLst>
                </p14:cNvPr>
                <p14:cNvContentPartPr/>
                <p14:nvPr/>
              </p14:nvContentPartPr>
              <p14:xfrm>
                <a:off x="9179256" y="5650464"/>
                <a:ext cx="342360" cy="3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B88FE64-6FF3-4518-BFFB-E2BB7756C3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61616" y="5632824"/>
                  <a:ext cx="378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8FA90BB-F21F-40C1-95F2-C2D0C38A2EDF}"/>
                    </a:ext>
                  </a:extLst>
                </p14:cNvPr>
                <p14:cNvContentPartPr/>
                <p14:nvPr/>
              </p14:nvContentPartPr>
              <p14:xfrm>
                <a:off x="9300936" y="3579744"/>
                <a:ext cx="24840" cy="64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8FA90BB-F21F-40C1-95F2-C2D0C38A2E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83296" y="3562104"/>
                  <a:ext cx="604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FC5DAC-F4FB-4DD1-81B4-B92D6009849C}"/>
                    </a:ext>
                  </a:extLst>
                </p14:cNvPr>
                <p14:cNvContentPartPr/>
                <p14:nvPr/>
              </p14:nvContentPartPr>
              <p14:xfrm>
                <a:off x="9334776" y="5080584"/>
                <a:ext cx="18360" cy="566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FC5DAC-F4FB-4DD1-81B4-B92D60098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17136" y="5062944"/>
                  <a:ext cx="54000" cy="60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A59D8A8-3E88-4D7A-AF53-04CB54AFB317}"/>
                  </a:ext>
                </a:extLst>
              </p14:cNvPr>
              <p14:cNvContentPartPr/>
              <p14:nvPr/>
            </p14:nvContentPartPr>
            <p14:xfrm>
              <a:off x="8973696" y="4726704"/>
              <a:ext cx="814320" cy="37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A59D8A8-3E88-4D7A-AF53-04CB54AFB31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955696" y="4708704"/>
                <a:ext cx="849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D658EB5-4805-43A2-904C-C8C2DD92D6FF}"/>
                  </a:ext>
                </a:extLst>
              </p14:cNvPr>
              <p14:cNvContentPartPr/>
              <p14:nvPr/>
            </p14:nvContentPartPr>
            <p14:xfrm>
              <a:off x="8962896" y="4680984"/>
              <a:ext cx="140040" cy="181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D658EB5-4805-43A2-904C-C8C2DD92D6F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54256" y="4671984"/>
                <a:ext cx="157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03A4C9A-AE5C-417A-AFEC-F96C8C03CBF9}"/>
                  </a:ext>
                </a:extLst>
              </p14:cNvPr>
              <p14:cNvContentPartPr/>
              <p14:nvPr/>
            </p14:nvContentPartPr>
            <p14:xfrm>
              <a:off x="9701976" y="4632384"/>
              <a:ext cx="94680" cy="188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03A4C9A-AE5C-417A-AFEC-F96C8C03CBF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92976" y="4623384"/>
                <a:ext cx="11232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FE05833-F5AC-4FBE-B1B0-0E56880F1893}"/>
              </a:ext>
            </a:extLst>
          </p:cNvPr>
          <p:cNvGrpSpPr/>
          <p:nvPr/>
        </p:nvGrpSpPr>
        <p:grpSpPr>
          <a:xfrm>
            <a:off x="9810336" y="5106504"/>
            <a:ext cx="443880" cy="299160"/>
            <a:chOff x="9810336" y="5106504"/>
            <a:chExt cx="4438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693891-0431-43EE-9249-04B7E1E3A542}"/>
                    </a:ext>
                  </a:extLst>
                </p14:cNvPr>
                <p14:cNvContentPartPr/>
                <p14:nvPr/>
              </p14:nvContentPartPr>
              <p14:xfrm>
                <a:off x="9810336" y="5106504"/>
                <a:ext cx="170640" cy="111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693891-0431-43EE-9249-04B7E1E3A5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01696" y="5097504"/>
                  <a:ext cx="188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09FD192-2168-4007-A00C-2259EFC22CE4}"/>
                    </a:ext>
                  </a:extLst>
                </p14:cNvPr>
                <p14:cNvContentPartPr/>
                <p14:nvPr/>
              </p14:nvContentPartPr>
              <p14:xfrm>
                <a:off x="10067016" y="5262384"/>
                <a:ext cx="54360" cy="143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09FD192-2168-4007-A00C-2259EFC22C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58376" y="5253744"/>
                  <a:ext cx="72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749705D-D1C0-4E92-A4A3-3FC754DFB75B}"/>
                    </a:ext>
                  </a:extLst>
                </p14:cNvPr>
                <p14:cNvContentPartPr/>
                <p14:nvPr/>
              </p14:nvContentPartPr>
              <p14:xfrm>
                <a:off x="10164216" y="5284704"/>
                <a:ext cx="90000" cy="106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749705D-D1C0-4E92-A4A3-3FC754DFB75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55216" y="5276064"/>
                  <a:ext cx="1076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FF4ECC-FB1D-4F8D-8645-22A1419469BB}"/>
              </a:ext>
            </a:extLst>
          </p:cNvPr>
          <p:cNvGrpSpPr/>
          <p:nvPr/>
        </p:nvGrpSpPr>
        <p:grpSpPr>
          <a:xfrm>
            <a:off x="9818976" y="3925704"/>
            <a:ext cx="1395000" cy="1082160"/>
            <a:chOff x="9818976" y="3925704"/>
            <a:chExt cx="1395000" cy="10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42B0D94-B096-47DF-9FDC-5EE13E6559EE}"/>
                    </a:ext>
                  </a:extLst>
                </p14:cNvPr>
                <p14:cNvContentPartPr/>
                <p14:nvPr/>
              </p14:nvContentPartPr>
              <p14:xfrm>
                <a:off x="9818976" y="4072944"/>
                <a:ext cx="103320" cy="145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42B0D94-B096-47DF-9FDC-5EE13E6559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09976" y="4064304"/>
                  <a:ext cx="120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1C54B64-1F58-4A9D-B508-0B3470C837A8}"/>
                    </a:ext>
                  </a:extLst>
                </p14:cNvPr>
                <p14:cNvContentPartPr/>
                <p14:nvPr/>
              </p14:nvContentPartPr>
              <p14:xfrm>
                <a:off x="9849216" y="3943704"/>
                <a:ext cx="63000" cy="99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1C54B64-1F58-4A9D-B508-0B3470C837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40576" y="3935064"/>
                  <a:ext cx="80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8DCE478-8A99-4745-980B-98DB8B937453}"/>
                    </a:ext>
                  </a:extLst>
                </p14:cNvPr>
                <p14:cNvContentPartPr/>
                <p14:nvPr/>
              </p14:nvContentPartPr>
              <p14:xfrm>
                <a:off x="9948216" y="3925704"/>
                <a:ext cx="63360" cy="856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8DCE478-8A99-4745-980B-98DB8B9374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39216" y="3916704"/>
                  <a:ext cx="81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4D7377-FCBF-4B38-B133-A8F62BCADCFA}"/>
                    </a:ext>
                  </a:extLst>
                </p14:cNvPr>
                <p14:cNvContentPartPr/>
                <p14:nvPr/>
              </p14:nvContentPartPr>
              <p14:xfrm>
                <a:off x="9883056" y="4255464"/>
                <a:ext cx="94320" cy="752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4D7377-FCBF-4B38-B133-A8F62BCADC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74416" y="4246824"/>
                  <a:ext cx="11196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B95355-E4A9-465F-8FAB-28CC7D741792}"/>
                    </a:ext>
                  </a:extLst>
                </p14:cNvPr>
                <p14:cNvContentPartPr/>
                <p14:nvPr/>
              </p14:nvContentPartPr>
              <p14:xfrm>
                <a:off x="10059456" y="4229904"/>
                <a:ext cx="89640" cy="6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B95355-E4A9-465F-8FAB-28CC7D7417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0456" y="4220904"/>
                  <a:ext cx="107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4567AD9-E075-4AFE-86C5-D3B768C98CAD}"/>
                    </a:ext>
                  </a:extLst>
                </p14:cNvPr>
                <p14:cNvContentPartPr/>
                <p14:nvPr/>
              </p14:nvContentPartPr>
              <p14:xfrm>
                <a:off x="10094736" y="4236744"/>
                <a:ext cx="13320" cy="91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4567AD9-E075-4AFE-86C5-D3B768C98C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86096" y="4227744"/>
                  <a:ext cx="30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0C93E6-24E3-4C57-B17D-37FD6FA53278}"/>
                    </a:ext>
                  </a:extLst>
                </p14:cNvPr>
                <p14:cNvContentPartPr/>
                <p14:nvPr/>
              </p14:nvContentPartPr>
              <p14:xfrm>
                <a:off x="10071696" y="4315584"/>
                <a:ext cx="61920" cy="3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0C93E6-24E3-4C57-B17D-37FD6FA532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063056" y="4306944"/>
                  <a:ext cx="79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FF1BE52-84CC-456C-B428-989DB86943E2}"/>
                    </a:ext>
                  </a:extLst>
                </p14:cNvPr>
                <p14:cNvContentPartPr/>
                <p14:nvPr/>
              </p14:nvContentPartPr>
              <p14:xfrm>
                <a:off x="10168536" y="4263024"/>
                <a:ext cx="54360" cy="56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FF1BE52-84CC-456C-B428-989DB86943E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59536" y="425438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DD11338-3EC5-4A0E-9D99-CA80E5C7D284}"/>
                    </a:ext>
                  </a:extLst>
                </p14:cNvPr>
                <p14:cNvContentPartPr/>
                <p14:nvPr/>
              </p14:nvContentPartPr>
              <p14:xfrm>
                <a:off x="10252776" y="4214784"/>
                <a:ext cx="39600" cy="113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DD11338-3EC5-4A0E-9D99-CA80E5C7D2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43776" y="4205784"/>
                  <a:ext cx="57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D8C853C-5A81-4096-9F80-9D4DC3BC4D79}"/>
                    </a:ext>
                  </a:extLst>
                </p14:cNvPr>
                <p14:cNvContentPartPr/>
                <p14:nvPr/>
              </p14:nvContentPartPr>
              <p14:xfrm>
                <a:off x="10261776" y="4254024"/>
                <a:ext cx="68040" cy="21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D8C853C-5A81-4096-9F80-9D4DC3BC4D7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53136" y="4245384"/>
                  <a:ext cx="85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9B0E86C-E29B-4A98-AE98-75DDCAA313C3}"/>
                    </a:ext>
                  </a:extLst>
                </p14:cNvPr>
                <p14:cNvContentPartPr/>
                <p14:nvPr/>
              </p14:nvContentPartPr>
              <p14:xfrm>
                <a:off x="10323696" y="4250424"/>
                <a:ext cx="145080" cy="70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9B0E86C-E29B-4A98-AE98-75DDCAA313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14696" y="4241784"/>
                  <a:ext cx="162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C9C2BB9-325F-4E8C-8B63-FD93B97B5E04}"/>
                    </a:ext>
                  </a:extLst>
                </p14:cNvPr>
                <p14:cNvContentPartPr/>
                <p14:nvPr/>
              </p14:nvContentPartPr>
              <p14:xfrm>
                <a:off x="10472736" y="4269864"/>
                <a:ext cx="104760" cy="115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C9C2BB9-325F-4E8C-8B63-FD93B97B5E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63736" y="4261224"/>
                  <a:ext cx="122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6AC90D-912F-4A0C-9C05-8D2627D815F0}"/>
                    </a:ext>
                  </a:extLst>
                </p14:cNvPr>
                <p14:cNvContentPartPr/>
                <p14:nvPr/>
              </p14:nvContentPartPr>
              <p14:xfrm>
                <a:off x="10603416" y="4282824"/>
                <a:ext cx="84600" cy="48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6AC90D-912F-4A0C-9C05-8D2627D815F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594776" y="4274184"/>
                  <a:ext cx="102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D067D9B-4149-45DA-970B-5C6013A168E3}"/>
                    </a:ext>
                  </a:extLst>
                </p14:cNvPr>
                <p14:cNvContentPartPr/>
                <p14:nvPr/>
              </p14:nvContentPartPr>
              <p14:xfrm>
                <a:off x="10702776" y="4266264"/>
                <a:ext cx="79200" cy="45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D067D9B-4149-45DA-970B-5C6013A168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94136" y="4257264"/>
                  <a:ext cx="96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4A063B6-6842-4537-885D-9A5CD7E59FE0}"/>
                    </a:ext>
                  </a:extLst>
                </p14:cNvPr>
                <p14:cNvContentPartPr/>
                <p14:nvPr/>
              </p14:nvContentPartPr>
              <p14:xfrm>
                <a:off x="10804656" y="4254024"/>
                <a:ext cx="72720" cy="68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4A063B6-6842-4537-885D-9A5CD7E59F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96016" y="4245384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D3281D6-13E1-4D64-97F5-63C451B140F1}"/>
                    </a:ext>
                  </a:extLst>
                </p14:cNvPr>
                <p14:cNvContentPartPr/>
                <p14:nvPr/>
              </p14:nvContentPartPr>
              <p14:xfrm>
                <a:off x="10907256" y="4181304"/>
                <a:ext cx="50400" cy="153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D3281D6-13E1-4D64-97F5-63C451B140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98616" y="4172304"/>
                  <a:ext cx="68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D3F08B2-616D-421B-86F4-D3F6E783CA57}"/>
                    </a:ext>
                  </a:extLst>
                </p14:cNvPr>
                <p14:cNvContentPartPr/>
                <p14:nvPr/>
              </p14:nvContentPartPr>
              <p14:xfrm>
                <a:off x="10938576" y="4241424"/>
                <a:ext cx="79560" cy="71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D3F08B2-616D-421B-86F4-D3F6E783CA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29936" y="4232424"/>
                  <a:ext cx="97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85C2DF-A3F3-4DAC-A994-2FCE187A9B10}"/>
                    </a:ext>
                  </a:extLst>
                </p14:cNvPr>
                <p14:cNvContentPartPr/>
                <p14:nvPr/>
              </p14:nvContentPartPr>
              <p14:xfrm>
                <a:off x="11003376" y="4136304"/>
                <a:ext cx="99720" cy="198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85C2DF-A3F3-4DAC-A994-2FCE187A9B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994736" y="4127304"/>
                  <a:ext cx="117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0F1D519-8AEF-47B7-B7A7-D152127CEB26}"/>
                    </a:ext>
                  </a:extLst>
                </p14:cNvPr>
                <p14:cNvContentPartPr/>
                <p14:nvPr/>
              </p14:nvContentPartPr>
              <p14:xfrm>
                <a:off x="11151336" y="4237824"/>
                <a:ext cx="62640" cy="91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0F1D519-8AEF-47B7-B7A7-D152127CEB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42336" y="4228824"/>
                  <a:ext cx="8028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37D798C-FE85-4C5F-B7AD-E22DEF9023A5}"/>
                  </a:ext>
                </a:extLst>
              </p14:cNvPr>
              <p14:cNvContentPartPr/>
              <p14:nvPr/>
            </p14:nvContentPartPr>
            <p14:xfrm>
              <a:off x="10133976" y="4426824"/>
              <a:ext cx="135720" cy="1116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37D798C-FE85-4C5F-B7AD-E22DEF9023A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125336" y="4418184"/>
                <a:ext cx="153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B535350-9007-4357-BF79-C1C1CEDC441A}"/>
                  </a:ext>
                </a:extLst>
              </p14:cNvPr>
              <p14:cNvContentPartPr/>
              <p14:nvPr/>
            </p14:nvContentPartPr>
            <p14:xfrm>
              <a:off x="10265016" y="4464624"/>
              <a:ext cx="184320" cy="57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B535350-9007-4357-BF79-C1C1CEDC441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256016" y="4455984"/>
                <a:ext cx="2019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99ACEE3-214F-482C-8735-EFCFC9190866}"/>
                  </a:ext>
                </a:extLst>
              </p14:cNvPr>
              <p14:cNvContentPartPr/>
              <p14:nvPr/>
            </p14:nvContentPartPr>
            <p14:xfrm>
              <a:off x="10479576" y="4473624"/>
              <a:ext cx="153000" cy="153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99ACEE3-214F-482C-8735-EFCFC919086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470576" y="4464624"/>
                <a:ext cx="170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D75C4-0D03-41F3-8BDC-1F5753B85BBD}"/>
                  </a:ext>
                </a:extLst>
              </p14:cNvPr>
              <p14:cNvContentPartPr/>
              <p14:nvPr/>
            </p14:nvContentPartPr>
            <p14:xfrm>
              <a:off x="10697736" y="4446624"/>
              <a:ext cx="70560" cy="171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D75C4-0D03-41F3-8BDC-1F5753B85BB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688736" y="4437624"/>
                <a:ext cx="88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348FA32-FBAE-4633-8BD7-A8239DDF1466}"/>
                  </a:ext>
                </a:extLst>
              </p14:cNvPr>
              <p14:cNvContentPartPr/>
              <p14:nvPr/>
            </p14:nvContentPartPr>
            <p14:xfrm>
              <a:off x="10790976" y="4475784"/>
              <a:ext cx="68760" cy="108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348FA32-FBAE-4633-8BD7-A8239DDF146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781976" y="4466784"/>
                <a:ext cx="86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3B89A64-355B-48B8-8CB7-6E0178ECF7E5}"/>
                  </a:ext>
                </a:extLst>
              </p14:cNvPr>
              <p14:cNvContentPartPr/>
              <p14:nvPr/>
            </p14:nvContentPartPr>
            <p14:xfrm>
              <a:off x="10786296" y="4477224"/>
              <a:ext cx="79560" cy="766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3B89A64-355B-48B8-8CB7-6E0178ECF7E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77296" y="4468224"/>
                <a:ext cx="97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FB4339B-7BBC-46B2-A316-89ED7DCB540B}"/>
                  </a:ext>
                </a:extLst>
              </p14:cNvPr>
              <p14:cNvContentPartPr/>
              <p14:nvPr/>
            </p14:nvContentPartPr>
            <p14:xfrm>
              <a:off x="10901856" y="4482264"/>
              <a:ext cx="100440" cy="119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FB4339B-7BBC-46B2-A316-89ED7DCB540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892856" y="4473624"/>
                <a:ext cx="1180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1D24132-7ED3-4EB3-99A8-C2BA961F9436}"/>
                  </a:ext>
                </a:extLst>
              </p14:cNvPr>
              <p14:cNvContentPartPr/>
              <p14:nvPr/>
            </p14:nvContentPartPr>
            <p14:xfrm>
              <a:off x="11045856" y="4470384"/>
              <a:ext cx="5040" cy="90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1D24132-7ED3-4EB3-99A8-C2BA961F943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036856" y="4461384"/>
                <a:ext cx="22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35D20DD-8188-4EEC-997F-A832377FD122}"/>
                  </a:ext>
                </a:extLst>
              </p14:cNvPr>
              <p14:cNvContentPartPr/>
              <p14:nvPr/>
            </p14:nvContentPartPr>
            <p14:xfrm>
              <a:off x="11040816" y="4465344"/>
              <a:ext cx="90000" cy="982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35D20DD-8188-4EEC-997F-A832377FD12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032176" y="4456344"/>
                <a:ext cx="107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53D345-1B0B-4320-A90F-312202442EDD}"/>
                  </a:ext>
                </a:extLst>
              </p14:cNvPr>
              <p14:cNvContentPartPr/>
              <p14:nvPr/>
            </p14:nvContentPartPr>
            <p14:xfrm>
              <a:off x="11125776" y="4427184"/>
              <a:ext cx="62280" cy="174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53D345-1B0B-4320-A90F-312202442ED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117136" y="4418544"/>
                <a:ext cx="7992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21BF8B8-3CD3-4A83-AE67-1620D1F1633E}"/>
              </a:ext>
            </a:extLst>
          </p:cNvPr>
          <p:cNvGrpSpPr/>
          <p:nvPr/>
        </p:nvGrpSpPr>
        <p:grpSpPr>
          <a:xfrm>
            <a:off x="10112736" y="3878184"/>
            <a:ext cx="364320" cy="130320"/>
            <a:chOff x="10112736" y="3878184"/>
            <a:chExt cx="3643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CA05441-A867-4E24-B514-187983CF6918}"/>
                    </a:ext>
                  </a:extLst>
                </p14:cNvPr>
                <p14:cNvContentPartPr/>
                <p14:nvPr/>
              </p14:nvContentPartPr>
              <p14:xfrm>
                <a:off x="10112736" y="3943704"/>
                <a:ext cx="74160" cy="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CA05441-A867-4E24-B514-187983CF691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03736" y="3934704"/>
                  <a:ext cx="91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6D5B842-E5D5-4FC6-A39D-1F7FC51DDAC7}"/>
                    </a:ext>
                  </a:extLst>
                </p14:cNvPr>
                <p14:cNvContentPartPr/>
                <p14:nvPr/>
              </p14:nvContentPartPr>
              <p14:xfrm>
                <a:off x="10129656" y="3981144"/>
                <a:ext cx="68040" cy="4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6D5B842-E5D5-4FC6-A39D-1F7FC51DDAC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20656" y="3972144"/>
                  <a:ext cx="85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F3284A5-6F53-4BB1-BE8A-D3242EBAEDAD}"/>
                    </a:ext>
                  </a:extLst>
                </p14:cNvPr>
                <p14:cNvContentPartPr/>
                <p14:nvPr/>
              </p14:nvContentPartPr>
              <p14:xfrm>
                <a:off x="10276896" y="3878184"/>
                <a:ext cx="110520" cy="130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F3284A5-6F53-4BB1-BE8A-D3242EBAEDA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68256" y="3869544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C8C9127-CFD4-45F4-B348-D8B5EE91736E}"/>
                    </a:ext>
                  </a:extLst>
                </p14:cNvPr>
                <p14:cNvContentPartPr/>
                <p14:nvPr/>
              </p14:nvContentPartPr>
              <p14:xfrm>
                <a:off x="10413696" y="3878544"/>
                <a:ext cx="63360" cy="101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C8C9127-CFD4-45F4-B348-D8B5EE91736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04696" y="3869544"/>
                  <a:ext cx="810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7328E82-A916-44D0-B0A6-288905C0E2CF}"/>
              </a:ext>
            </a:extLst>
          </p:cNvPr>
          <p:cNvGrpSpPr/>
          <p:nvPr/>
        </p:nvGrpSpPr>
        <p:grpSpPr>
          <a:xfrm>
            <a:off x="10357536" y="5251584"/>
            <a:ext cx="398160" cy="162360"/>
            <a:chOff x="10357536" y="5251584"/>
            <a:chExt cx="39816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E1B514C-4059-4E2A-B7E2-0C7F3B281C31}"/>
                    </a:ext>
                  </a:extLst>
                </p14:cNvPr>
                <p14:cNvContentPartPr/>
                <p14:nvPr/>
              </p14:nvContentPartPr>
              <p14:xfrm>
                <a:off x="10357536" y="5310624"/>
                <a:ext cx="61200" cy="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E1B514C-4059-4E2A-B7E2-0C7F3B281C3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48536" y="5301984"/>
                  <a:ext cx="78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3C78999-8F1A-4759-9E6C-6154B6B656F5}"/>
                    </a:ext>
                  </a:extLst>
                </p14:cNvPr>
                <p14:cNvContentPartPr/>
                <p14:nvPr/>
              </p14:nvContentPartPr>
              <p14:xfrm>
                <a:off x="10359696" y="5339064"/>
                <a:ext cx="68760" cy="7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3C78999-8F1A-4759-9E6C-6154B6B656F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51056" y="5330424"/>
                  <a:ext cx="86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1FEB215-62E0-4C8C-A166-A08EA211E43D}"/>
                    </a:ext>
                  </a:extLst>
                </p14:cNvPr>
                <p14:cNvContentPartPr/>
                <p14:nvPr/>
              </p14:nvContentPartPr>
              <p14:xfrm>
                <a:off x="10473816" y="5292624"/>
                <a:ext cx="69840" cy="95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1FEB215-62E0-4C8C-A166-A08EA211E43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64816" y="5283984"/>
                  <a:ext cx="87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96ECBF4-5F6B-4124-805A-C17815DAD923}"/>
                    </a:ext>
                  </a:extLst>
                </p14:cNvPr>
                <p14:cNvContentPartPr/>
                <p14:nvPr/>
              </p14:nvContentPartPr>
              <p14:xfrm>
                <a:off x="10509816" y="5279304"/>
                <a:ext cx="79560" cy="134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96ECBF4-5F6B-4124-805A-C17815DAD9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01176" y="5270304"/>
                  <a:ext cx="97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DA832C8-AB2B-4BC8-A6E5-FCEFC8EB9B77}"/>
                    </a:ext>
                  </a:extLst>
                </p14:cNvPr>
                <p14:cNvContentPartPr/>
                <p14:nvPr/>
              </p14:nvContentPartPr>
              <p14:xfrm>
                <a:off x="10656336" y="5251584"/>
                <a:ext cx="42120" cy="1303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DA832C8-AB2B-4BC8-A6E5-FCEFC8EB9B7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47336" y="5242584"/>
                  <a:ext cx="59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4254C5F-C69E-4853-93AB-C01630C4571A}"/>
                    </a:ext>
                  </a:extLst>
                </p14:cNvPr>
                <p14:cNvContentPartPr/>
                <p14:nvPr/>
              </p14:nvContentPartPr>
              <p14:xfrm>
                <a:off x="10659216" y="5371104"/>
                <a:ext cx="96480" cy="14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4254C5F-C69E-4853-93AB-C01630C4571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50576" y="5362104"/>
                  <a:ext cx="1141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17FBFB3-0C23-4A89-9E55-03AF055B718B}"/>
              </a:ext>
            </a:extLst>
          </p:cNvPr>
          <p:cNvGrpSpPr/>
          <p:nvPr/>
        </p:nvGrpSpPr>
        <p:grpSpPr>
          <a:xfrm>
            <a:off x="10145496" y="4715544"/>
            <a:ext cx="1040760" cy="344880"/>
            <a:chOff x="10145496" y="4715544"/>
            <a:chExt cx="10407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9EAE712-9035-4D6D-BB33-E21565555B01}"/>
                    </a:ext>
                  </a:extLst>
                </p14:cNvPr>
                <p14:cNvContentPartPr/>
                <p14:nvPr/>
              </p14:nvContentPartPr>
              <p14:xfrm>
                <a:off x="10146936" y="4750824"/>
                <a:ext cx="152280" cy="138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9EAE712-9035-4D6D-BB33-E21565555B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38296" y="4741824"/>
                  <a:ext cx="169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30DE0C9-DEC4-46D9-A52A-16866576CFD1}"/>
                    </a:ext>
                  </a:extLst>
                </p14:cNvPr>
                <p14:cNvContentPartPr/>
                <p14:nvPr/>
              </p14:nvContentPartPr>
              <p14:xfrm>
                <a:off x="10321176" y="4735704"/>
                <a:ext cx="74880" cy="114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30DE0C9-DEC4-46D9-A52A-16866576CF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12536" y="4726704"/>
                  <a:ext cx="92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6D9A79-36D1-41AC-86DF-9B57FE74796D}"/>
                    </a:ext>
                  </a:extLst>
                </p14:cNvPr>
                <p14:cNvContentPartPr/>
                <p14:nvPr/>
              </p14:nvContentPartPr>
              <p14:xfrm>
                <a:off x="10480656" y="4776384"/>
                <a:ext cx="74880" cy="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6D9A79-36D1-41AC-86DF-9B57FE7479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71656" y="4767744"/>
                  <a:ext cx="92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0060605-BE01-497D-A925-6E58B91E5C2B}"/>
                    </a:ext>
                  </a:extLst>
                </p14:cNvPr>
                <p14:cNvContentPartPr/>
                <p14:nvPr/>
              </p14:nvContentPartPr>
              <p14:xfrm>
                <a:off x="10630056" y="4738224"/>
                <a:ext cx="80280" cy="114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0060605-BE01-497D-A925-6E58B91E5C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21056" y="4729584"/>
                  <a:ext cx="97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8EF35F2-2E7A-4936-89A8-F7DB78687158}"/>
                    </a:ext>
                  </a:extLst>
                </p14:cNvPr>
                <p14:cNvContentPartPr/>
                <p14:nvPr/>
              </p14:nvContentPartPr>
              <p14:xfrm>
                <a:off x="10756416" y="4715544"/>
                <a:ext cx="11160" cy="13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8EF35F2-2E7A-4936-89A8-F7DB7868715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47416" y="4706904"/>
                  <a:ext cx="28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6C9FB5B-D605-4C8C-BC92-930C1C82AD92}"/>
                    </a:ext>
                  </a:extLst>
                </p14:cNvPr>
                <p14:cNvContentPartPr/>
                <p14:nvPr/>
              </p14:nvContentPartPr>
              <p14:xfrm>
                <a:off x="10156296" y="4995624"/>
                <a:ext cx="80280" cy="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6C9FB5B-D605-4C8C-BC92-930C1C82AD9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147656" y="4986624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41BB705-969E-4923-BED7-0698163BA849}"/>
                    </a:ext>
                  </a:extLst>
                </p14:cNvPr>
                <p14:cNvContentPartPr/>
                <p14:nvPr/>
              </p14:nvContentPartPr>
              <p14:xfrm>
                <a:off x="10145496" y="5031624"/>
                <a:ext cx="105840" cy="4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41BB705-969E-4923-BED7-0698163BA84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36856" y="5022624"/>
                  <a:ext cx="123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01AFFF9-FA54-4FE8-97EF-43B59597A02B}"/>
                    </a:ext>
                  </a:extLst>
                </p14:cNvPr>
                <p14:cNvContentPartPr/>
                <p14:nvPr/>
              </p14:nvContentPartPr>
              <p14:xfrm>
                <a:off x="10326576" y="4962864"/>
                <a:ext cx="43920" cy="80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01AFFF9-FA54-4FE8-97EF-43B59597A02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17936" y="4954224"/>
                  <a:ext cx="61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3838E5-4B55-4B06-B5FA-28D718E80E80}"/>
                    </a:ext>
                  </a:extLst>
                </p14:cNvPr>
                <p14:cNvContentPartPr/>
                <p14:nvPr/>
              </p14:nvContentPartPr>
              <p14:xfrm>
                <a:off x="10420896" y="4956744"/>
                <a:ext cx="60480" cy="75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3838E5-4B55-4B06-B5FA-28D718E80E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412256" y="4947744"/>
                  <a:ext cx="78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A4CDB22-BB11-430D-A643-27F42CA02FFC}"/>
                    </a:ext>
                  </a:extLst>
                </p14:cNvPr>
                <p14:cNvContentPartPr/>
                <p14:nvPr/>
              </p14:nvContentPartPr>
              <p14:xfrm>
                <a:off x="10521336" y="4979424"/>
                <a:ext cx="57240" cy="1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A4CDB22-BB11-430D-A643-27F42CA02FF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512696" y="4970784"/>
                  <a:ext cx="74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8E6E56A-175D-4A4E-87EF-ECFD676E1C45}"/>
                    </a:ext>
                  </a:extLst>
                </p14:cNvPr>
                <p14:cNvContentPartPr/>
                <p14:nvPr/>
              </p14:nvContentPartPr>
              <p14:xfrm>
                <a:off x="10605936" y="4931904"/>
                <a:ext cx="48600" cy="105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8E6E56A-175D-4A4E-87EF-ECFD676E1C4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597296" y="4922904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AAD99E9-7867-4D58-8BC8-F5352FBA427A}"/>
                    </a:ext>
                  </a:extLst>
                </p14:cNvPr>
                <p14:cNvContentPartPr/>
                <p14:nvPr/>
              </p14:nvContentPartPr>
              <p14:xfrm>
                <a:off x="10687656" y="4935504"/>
                <a:ext cx="84240" cy="95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AAD99E9-7867-4D58-8BC8-F5352FBA427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679016" y="4926864"/>
                  <a:ext cx="101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2BB99DB-1F2C-49B9-8542-6560FA546B7C}"/>
                    </a:ext>
                  </a:extLst>
                </p14:cNvPr>
                <p14:cNvContentPartPr/>
                <p14:nvPr/>
              </p14:nvContentPartPr>
              <p14:xfrm>
                <a:off x="10908696" y="4966464"/>
                <a:ext cx="82800" cy="12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2BB99DB-1F2C-49B9-8542-6560FA546B7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900056" y="4957464"/>
                  <a:ext cx="100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23A5531-614E-4D32-831A-B7A65593F78D}"/>
                    </a:ext>
                  </a:extLst>
                </p14:cNvPr>
                <p14:cNvContentPartPr/>
                <p14:nvPr/>
              </p14:nvContentPartPr>
              <p14:xfrm>
                <a:off x="10917336" y="4994184"/>
                <a:ext cx="76680" cy="17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23A5531-614E-4D32-831A-B7A65593F78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908336" y="4985184"/>
                  <a:ext cx="9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F7D35B1-52D4-4BBC-ABFE-26DBD852898E}"/>
                    </a:ext>
                  </a:extLst>
                </p14:cNvPr>
                <p14:cNvContentPartPr/>
                <p14:nvPr/>
              </p14:nvContentPartPr>
              <p14:xfrm>
                <a:off x="11087256" y="4926864"/>
                <a:ext cx="75600" cy="133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F7D35B1-52D4-4BBC-ABFE-26DBD852898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78616" y="4918224"/>
                  <a:ext cx="9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BB1717-ABFE-4406-9A4C-7A1BDB832676}"/>
                    </a:ext>
                  </a:extLst>
                </p14:cNvPr>
                <p14:cNvContentPartPr/>
                <p14:nvPr/>
              </p14:nvContentPartPr>
              <p14:xfrm>
                <a:off x="11093376" y="4993464"/>
                <a:ext cx="92880" cy="4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BB1717-ABFE-4406-9A4C-7A1BDB83267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084736" y="4984464"/>
                  <a:ext cx="11052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AA80100-40EB-420E-BC0A-C31FAB58A3ED}"/>
                  </a:ext>
                </a:extLst>
              </p14:cNvPr>
              <p14:cNvContentPartPr/>
              <p14:nvPr/>
            </p14:nvContentPartPr>
            <p14:xfrm>
              <a:off x="7965324" y="4750491"/>
              <a:ext cx="80640" cy="12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AA80100-40EB-420E-BC0A-C31FAB58A3E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956684" y="4741491"/>
                <a:ext cx="98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427D79C-8190-40F1-954F-A10A758BCC80}"/>
                  </a:ext>
                </a:extLst>
              </p14:cNvPr>
              <p14:cNvContentPartPr/>
              <p14:nvPr/>
            </p14:nvContentPartPr>
            <p14:xfrm>
              <a:off x="7511724" y="4675971"/>
              <a:ext cx="75960" cy="166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427D79C-8190-40F1-954F-A10A758BCC8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503084" y="4666971"/>
                <a:ext cx="93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77BCA7-64E0-4F7F-8315-968428A83D57}"/>
                  </a:ext>
                </a:extLst>
              </p14:cNvPr>
              <p14:cNvContentPartPr/>
              <p14:nvPr/>
            </p14:nvContentPartPr>
            <p14:xfrm>
              <a:off x="7607124" y="4667691"/>
              <a:ext cx="69480" cy="117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77BCA7-64E0-4F7F-8315-968428A83D57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598124" y="4658691"/>
                <a:ext cx="87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5C01014-17AA-4F68-84F7-FB3796CC67D5}"/>
                  </a:ext>
                </a:extLst>
              </p14:cNvPr>
              <p14:cNvContentPartPr/>
              <p14:nvPr/>
            </p14:nvContentPartPr>
            <p14:xfrm>
              <a:off x="7623684" y="4556451"/>
              <a:ext cx="90360" cy="94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5C01014-17AA-4F68-84F7-FB3796CC67D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614684" y="4547451"/>
                <a:ext cx="108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6E80F33-20EB-462E-A973-672198D59E24}"/>
                  </a:ext>
                </a:extLst>
              </p14:cNvPr>
              <p14:cNvContentPartPr/>
              <p14:nvPr/>
            </p14:nvContentPartPr>
            <p14:xfrm>
              <a:off x="6249216" y="4382904"/>
              <a:ext cx="2467800" cy="371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6E80F33-20EB-462E-A973-672198D59E2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240216" y="4374264"/>
                <a:ext cx="24854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4824EEA-ADEA-4AEE-A724-C3764202F4BC}"/>
                  </a:ext>
                </a:extLst>
              </p14:cNvPr>
              <p14:cNvContentPartPr/>
              <p14:nvPr/>
            </p14:nvContentPartPr>
            <p14:xfrm>
              <a:off x="8656896" y="4692864"/>
              <a:ext cx="96840" cy="87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4824EEA-ADEA-4AEE-A724-C3764202F4BC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648256" y="4683864"/>
                <a:ext cx="1144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172B32D-F7E9-4FC0-81A3-821A0B52601E}"/>
              </a:ext>
            </a:extLst>
          </p:cNvPr>
          <p:cNvGrpSpPr/>
          <p:nvPr/>
        </p:nvGrpSpPr>
        <p:grpSpPr>
          <a:xfrm>
            <a:off x="4845216" y="4088424"/>
            <a:ext cx="1303200" cy="209160"/>
            <a:chOff x="4845216" y="4088424"/>
            <a:chExt cx="13032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51A18F7-8F3B-4F3B-9901-F782B6F0C53D}"/>
                    </a:ext>
                  </a:extLst>
                </p14:cNvPr>
                <p14:cNvContentPartPr/>
                <p14:nvPr/>
              </p14:nvContentPartPr>
              <p14:xfrm>
                <a:off x="4845216" y="4165104"/>
                <a:ext cx="86760" cy="111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51A18F7-8F3B-4F3B-9901-F782B6F0C53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836216" y="4156464"/>
                  <a:ext cx="104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314D1C-43CE-46A1-9A99-E6EB1B18A716}"/>
                    </a:ext>
                  </a:extLst>
                </p14:cNvPr>
                <p14:cNvContentPartPr/>
                <p14:nvPr/>
              </p14:nvContentPartPr>
              <p14:xfrm>
                <a:off x="4962216" y="4181304"/>
                <a:ext cx="77400" cy="116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314D1C-43CE-46A1-9A99-E6EB1B18A71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953576" y="4172304"/>
                  <a:ext cx="95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8A16EA2-65F5-4AA5-B239-9B490FCE2875}"/>
                    </a:ext>
                  </a:extLst>
                </p14:cNvPr>
                <p14:cNvContentPartPr/>
                <p14:nvPr/>
              </p14:nvContentPartPr>
              <p14:xfrm>
                <a:off x="4950696" y="4182744"/>
                <a:ext cx="86760" cy="67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8A16EA2-65F5-4AA5-B239-9B490FCE287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941696" y="4173744"/>
                  <a:ext cx="10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57C5AE3-C1A1-4745-B93F-AD31896E4DB5}"/>
                    </a:ext>
                  </a:extLst>
                </p14:cNvPr>
                <p14:cNvContentPartPr/>
                <p14:nvPr/>
              </p14:nvContentPartPr>
              <p14:xfrm>
                <a:off x="5072376" y="4182744"/>
                <a:ext cx="4320" cy="87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57C5AE3-C1A1-4745-B93F-AD31896E4DB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063376" y="4173744"/>
                  <a:ext cx="21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75F8C05-D747-4225-9E59-823571648B98}"/>
                    </a:ext>
                  </a:extLst>
                </p14:cNvPr>
                <p14:cNvContentPartPr/>
                <p14:nvPr/>
              </p14:nvContentPartPr>
              <p14:xfrm>
                <a:off x="5063736" y="4179864"/>
                <a:ext cx="123480" cy="100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75F8C05-D747-4225-9E59-823571648B9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55096" y="4171224"/>
                  <a:ext cx="14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E8435C8-7AF5-41EF-98FA-58BE5AFDDF7B}"/>
                    </a:ext>
                  </a:extLst>
                </p14:cNvPr>
                <p14:cNvContentPartPr/>
                <p14:nvPr/>
              </p14:nvContentPartPr>
              <p14:xfrm>
                <a:off x="5212776" y="4173384"/>
                <a:ext cx="69120" cy="115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E8435C8-7AF5-41EF-98FA-58BE5AFDDF7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03776" y="4164744"/>
                  <a:ext cx="86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6495849-DBF3-4A40-9502-240830DE904D}"/>
                    </a:ext>
                  </a:extLst>
                </p14:cNvPr>
                <p14:cNvContentPartPr/>
                <p14:nvPr/>
              </p14:nvContentPartPr>
              <p14:xfrm>
                <a:off x="5230776" y="4179144"/>
                <a:ext cx="127440" cy="1065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6495849-DBF3-4A40-9502-240830DE904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22136" y="4170504"/>
                  <a:ext cx="145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C7FF7E5-ECA8-4B0B-8CDD-277EE7FAF84C}"/>
                    </a:ext>
                  </a:extLst>
                </p14:cNvPr>
                <p14:cNvContentPartPr/>
                <p14:nvPr/>
              </p14:nvContentPartPr>
              <p14:xfrm>
                <a:off x="5347056" y="4125144"/>
                <a:ext cx="101160" cy="124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C7FF7E5-ECA8-4B0B-8CDD-277EE7FAF84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338416" y="4116504"/>
                  <a:ext cx="11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462C8E8-CDD1-4FC3-92D2-A158F5BFE379}"/>
                    </a:ext>
                  </a:extLst>
                </p14:cNvPr>
                <p14:cNvContentPartPr/>
                <p14:nvPr/>
              </p14:nvContentPartPr>
              <p14:xfrm>
                <a:off x="5591136" y="4164744"/>
                <a:ext cx="66600" cy="17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462C8E8-CDD1-4FC3-92D2-A158F5BFE37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82496" y="4155744"/>
                  <a:ext cx="84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4CD4D09-20B0-4A33-8FB4-E89849C969F3}"/>
                    </a:ext>
                  </a:extLst>
                </p14:cNvPr>
                <p14:cNvContentPartPr/>
                <p14:nvPr/>
              </p14:nvContentPartPr>
              <p14:xfrm>
                <a:off x="5581416" y="4212624"/>
                <a:ext cx="92160" cy="234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4CD4D09-20B0-4A33-8FB4-E89849C969F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572416" y="4203624"/>
                  <a:ext cx="10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6DB2ADF-4422-4597-B510-8CA149B38C96}"/>
                    </a:ext>
                  </a:extLst>
                </p14:cNvPr>
                <p14:cNvContentPartPr/>
                <p14:nvPr/>
              </p14:nvContentPartPr>
              <p14:xfrm>
                <a:off x="5825496" y="4098144"/>
                <a:ext cx="55080" cy="162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6DB2ADF-4422-4597-B510-8CA149B38C9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816496" y="4089144"/>
                  <a:ext cx="72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421D024-3A91-4440-8F6C-4F9D53D63DCA}"/>
                    </a:ext>
                  </a:extLst>
                </p14:cNvPr>
                <p14:cNvContentPartPr/>
                <p14:nvPr/>
              </p14:nvContentPartPr>
              <p14:xfrm>
                <a:off x="5915136" y="4108584"/>
                <a:ext cx="65160" cy="144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421D024-3A91-4440-8F6C-4F9D53D63DC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06496" y="4099584"/>
                  <a:ext cx="82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4851CB7-617C-4674-99CE-8CE562E7E706}"/>
                    </a:ext>
                  </a:extLst>
                </p14:cNvPr>
                <p14:cNvContentPartPr/>
                <p14:nvPr/>
              </p14:nvContentPartPr>
              <p14:xfrm>
                <a:off x="6042576" y="4088424"/>
                <a:ext cx="20520" cy="152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4851CB7-617C-4674-99CE-8CE562E7E70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33576" y="4079424"/>
                  <a:ext cx="38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793C2E3-6D84-411B-AB67-36E2515DF699}"/>
                    </a:ext>
                  </a:extLst>
                </p14:cNvPr>
                <p14:cNvContentPartPr/>
                <p14:nvPr/>
              </p14:nvContentPartPr>
              <p14:xfrm>
                <a:off x="6065616" y="4192464"/>
                <a:ext cx="82800" cy="100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793C2E3-6D84-411B-AB67-36E2515DF69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056616" y="4183824"/>
                  <a:ext cx="1004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611ADBE-915F-4D0E-858E-A179D8FAED53}"/>
              </a:ext>
            </a:extLst>
          </p:cNvPr>
          <p:cNvGrpSpPr/>
          <p:nvPr/>
        </p:nvGrpSpPr>
        <p:grpSpPr>
          <a:xfrm>
            <a:off x="5865456" y="4959264"/>
            <a:ext cx="2991240" cy="331587"/>
            <a:chOff x="5865456" y="4959264"/>
            <a:chExt cx="2991240" cy="3315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088B557-568B-4121-AD3A-DF322D818BD6}"/>
                    </a:ext>
                  </a:extLst>
                </p14:cNvPr>
                <p14:cNvContentPartPr/>
                <p14:nvPr/>
              </p14:nvContentPartPr>
              <p14:xfrm>
                <a:off x="7034364" y="5132811"/>
                <a:ext cx="16560" cy="153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088B557-568B-4121-AD3A-DF322D818BD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025724" y="5123811"/>
                  <a:ext cx="34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C1F32A5-60D6-4C9F-913B-D2FD0230A43A}"/>
                    </a:ext>
                  </a:extLst>
                </p14:cNvPr>
                <p14:cNvContentPartPr/>
                <p14:nvPr/>
              </p14:nvContentPartPr>
              <p14:xfrm>
                <a:off x="7023924" y="5118051"/>
                <a:ext cx="92520" cy="172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C1F32A5-60D6-4C9F-913B-D2FD0230A43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015284" y="5109051"/>
                  <a:ext cx="110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BC4186-5864-4F4E-ADCC-6CFAB3900779}"/>
                    </a:ext>
                  </a:extLst>
                </p14:cNvPr>
                <p14:cNvContentPartPr/>
                <p14:nvPr/>
              </p14:nvContentPartPr>
              <p14:xfrm>
                <a:off x="7921044" y="5183211"/>
                <a:ext cx="69120" cy="1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BC4186-5864-4F4E-ADCC-6CFAB390077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912404" y="5174211"/>
                  <a:ext cx="86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8A301B-A79B-49E4-8202-529B9B624242}"/>
                    </a:ext>
                  </a:extLst>
                </p14:cNvPr>
                <p14:cNvContentPartPr/>
                <p14:nvPr/>
              </p14:nvContentPartPr>
              <p14:xfrm>
                <a:off x="7471764" y="5020491"/>
                <a:ext cx="74160" cy="182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8A301B-A79B-49E4-8202-529B9B62424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463124" y="5011491"/>
                  <a:ext cx="91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E7E0B9D-1DD4-4C99-9FBA-6DDAC6DA1638}"/>
                    </a:ext>
                  </a:extLst>
                </p14:cNvPr>
                <p14:cNvContentPartPr/>
                <p14:nvPr/>
              </p14:nvContentPartPr>
              <p14:xfrm>
                <a:off x="7588044" y="5074851"/>
                <a:ext cx="87120" cy="109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E7E0B9D-1DD4-4C99-9FBA-6DDAC6DA163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579044" y="5066211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EFAEA66-CDE5-436A-84FE-1AE8DE09142D}"/>
                    </a:ext>
                  </a:extLst>
                </p14:cNvPr>
                <p14:cNvContentPartPr/>
                <p14:nvPr/>
              </p14:nvContentPartPr>
              <p14:xfrm>
                <a:off x="5865456" y="4959264"/>
                <a:ext cx="2961720" cy="120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EFAEA66-CDE5-436A-84FE-1AE8DE09142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56456" y="4950624"/>
                  <a:ext cx="2979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B3893C6-3AEC-4A7C-8BB6-AE76B0C3AB12}"/>
                    </a:ext>
                  </a:extLst>
                </p14:cNvPr>
                <p14:cNvContentPartPr/>
                <p14:nvPr/>
              </p14:nvContentPartPr>
              <p14:xfrm>
                <a:off x="8779656" y="5017584"/>
                <a:ext cx="77040" cy="99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B3893C6-3AEC-4A7C-8BB6-AE76B0C3AB1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70656" y="5008944"/>
                  <a:ext cx="946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12F4984-8639-49CF-A525-4E4ADEAED042}"/>
              </a:ext>
            </a:extLst>
          </p:cNvPr>
          <p:cNvGrpSpPr/>
          <p:nvPr/>
        </p:nvGrpSpPr>
        <p:grpSpPr>
          <a:xfrm>
            <a:off x="4866816" y="4640664"/>
            <a:ext cx="1627920" cy="203400"/>
            <a:chOff x="4866816" y="4640664"/>
            <a:chExt cx="16279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32948FF-BB99-4DC5-B0CD-42604DBC7C60}"/>
                    </a:ext>
                  </a:extLst>
                </p14:cNvPr>
                <p14:cNvContentPartPr/>
                <p14:nvPr/>
              </p14:nvContentPartPr>
              <p14:xfrm>
                <a:off x="4866816" y="4713384"/>
                <a:ext cx="85680" cy="120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32948FF-BB99-4DC5-B0CD-42604DBC7C6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58176" y="4704744"/>
                  <a:ext cx="103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193060F-B99A-4400-8A9C-D721B7DE92D2}"/>
                    </a:ext>
                  </a:extLst>
                </p14:cNvPr>
                <p14:cNvContentPartPr/>
                <p14:nvPr/>
              </p14:nvContentPartPr>
              <p14:xfrm>
                <a:off x="5008296" y="4707624"/>
                <a:ext cx="19080" cy="118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193060F-B99A-4400-8A9C-D721B7DE92D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999656" y="4698984"/>
                  <a:ext cx="3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89690E9-2BCB-4045-9158-CEBDD5C9CF0A}"/>
                    </a:ext>
                  </a:extLst>
                </p14:cNvPr>
                <p14:cNvContentPartPr/>
                <p14:nvPr/>
              </p14:nvContentPartPr>
              <p14:xfrm>
                <a:off x="4985976" y="4830024"/>
                <a:ext cx="83520" cy="14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89690E9-2BCB-4045-9158-CEBDD5C9CF0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77336" y="4821024"/>
                  <a:ext cx="10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99EB41-5909-4F86-85B9-24E2A6ED5C7F}"/>
                    </a:ext>
                  </a:extLst>
                </p14:cNvPr>
                <p14:cNvContentPartPr/>
                <p14:nvPr/>
              </p14:nvContentPartPr>
              <p14:xfrm>
                <a:off x="5126376" y="4711944"/>
                <a:ext cx="123480" cy="910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99EB41-5909-4F86-85B9-24E2A6ED5C7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117376" y="4703304"/>
                  <a:ext cx="141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05CBE63-A717-4F05-AC57-7E53A1BEA4AB}"/>
                    </a:ext>
                  </a:extLst>
                </p14:cNvPr>
                <p14:cNvContentPartPr/>
                <p14:nvPr/>
              </p14:nvContentPartPr>
              <p14:xfrm>
                <a:off x="5369376" y="4713384"/>
                <a:ext cx="7200" cy="85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05CBE63-A717-4F05-AC57-7E53A1BEA4A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360736" y="4704744"/>
                  <a:ext cx="2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D1A048A-78D0-42D4-ACF5-849ED7F82497}"/>
                    </a:ext>
                  </a:extLst>
                </p14:cNvPr>
                <p14:cNvContentPartPr/>
                <p14:nvPr/>
              </p14:nvContentPartPr>
              <p14:xfrm>
                <a:off x="5376576" y="4668384"/>
                <a:ext cx="53640" cy="38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D1A048A-78D0-42D4-ACF5-849ED7F8249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67576" y="4659744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7C9984-5537-417E-9289-9D379BC84E69}"/>
                    </a:ext>
                  </a:extLst>
                </p14:cNvPr>
                <p14:cNvContentPartPr/>
                <p14:nvPr/>
              </p14:nvContentPartPr>
              <p14:xfrm>
                <a:off x="5344896" y="4705824"/>
                <a:ext cx="119880" cy="65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7C9984-5537-417E-9289-9D379BC84E6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336256" y="4697184"/>
                  <a:ext cx="137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02CA9F3-BA23-48B4-A7E9-DA9F8501CBC1}"/>
                    </a:ext>
                  </a:extLst>
                </p14:cNvPr>
                <p14:cNvContentPartPr/>
                <p14:nvPr/>
              </p14:nvContentPartPr>
              <p14:xfrm>
                <a:off x="5495016" y="4670544"/>
                <a:ext cx="85680" cy="9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02CA9F3-BA23-48B4-A7E9-DA9F8501CBC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86376" y="4661544"/>
                  <a:ext cx="103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2FBBC47-85E7-4406-996E-4C43B94F67F9}"/>
                    </a:ext>
                  </a:extLst>
                </p14:cNvPr>
                <p14:cNvContentPartPr/>
                <p14:nvPr/>
              </p14:nvContentPartPr>
              <p14:xfrm>
                <a:off x="5583576" y="4690704"/>
                <a:ext cx="54720" cy="71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2FBBC47-85E7-4406-996E-4C43B94F67F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574936" y="4681704"/>
                  <a:ext cx="72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BD3E1F0-649E-43F3-89B9-7CB3DFD46DD2}"/>
                    </a:ext>
                  </a:extLst>
                </p14:cNvPr>
                <p14:cNvContentPartPr/>
                <p14:nvPr/>
              </p14:nvContentPartPr>
              <p14:xfrm>
                <a:off x="5642256" y="4679544"/>
                <a:ext cx="66960" cy="115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BD3E1F0-649E-43F3-89B9-7CB3DFD46DD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633256" y="4670544"/>
                  <a:ext cx="84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244651A-ABC6-4CC9-AAD5-39E27E3314F9}"/>
                    </a:ext>
                  </a:extLst>
                </p14:cNvPr>
                <p14:cNvContentPartPr/>
                <p14:nvPr/>
              </p14:nvContentPartPr>
              <p14:xfrm>
                <a:off x="5844576" y="4676664"/>
                <a:ext cx="82080" cy="117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244651A-ABC6-4CC9-AAD5-39E27E3314F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835936" y="4667664"/>
                  <a:ext cx="99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82A48A0-8372-436D-9F1F-E8C2BA6653CA}"/>
                    </a:ext>
                  </a:extLst>
                </p14:cNvPr>
                <p14:cNvContentPartPr/>
                <p14:nvPr/>
              </p14:nvContentPartPr>
              <p14:xfrm>
                <a:off x="5950056" y="4665504"/>
                <a:ext cx="75960" cy="99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82A48A0-8372-436D-9F1F-E8C2BA6653C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41416" y="4656504"/>
                  <a:ext cx="93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767AA95-87BB-4E26-BACB-3FD17472360D}"/>
                    </a:ext>
                  </a:extLst>
                </p14:cNvPr>
                <p14:cNvContentPartPr/>
                <p14:nvPr/>
              </p14:nvContentPartPr>
              <p14:xfrm>
                <a:off x="6040776" y="4660824"/>
                <a:ext cx="57960" cy="97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767AA95-87BB-4E26-BACB-3FD17472360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032136" y="4651824"/>
                  <a:ext cx="75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06F432F-7B1C-43EF-A866-99EEFD284B64}"/>
                    </a:ext>
                  </a:extLst>
                </p14:cNvPr>
                <p14:cNvContentPartPr/>
                <p14:nvPr/>
              </p14:nvContentPartPr>
              <p14:xfrm>
                <a:off x="6049416" y="4731384"/>
                <a:ext cx="360" cy="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06F432F-7B1C-43EF-A866-99EEFD284B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40776" y="47227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B04042-D678-4965-A58E-0598F1D59098}"/>
                    </a:ext>
                  </a:extLst>
                </p14:cNvPr>
                <p14:cNvContentPartPr/>
                <p14:nvPr/>
              </p14:nvContentPartPr>
              <p14:xfrm>
                <a:off x="6049416" y="4663344"/>
                <a:ext cx="163440" cy="8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B04042-D678-4965-A58E-0598F1D5909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040776" y="4654704"/>
                  <a:ext cx="181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3857D54-76ED-4146-8080-05956CB479C6}"/>
                    </a:ext>
                  </a:extLst>
                </p14:cNvPr>
                <p14:cNvContentPartPr/>
                <p14:nvPr/>
              </p14:nvContentPartPr>
              <p14:xfrm>
                <a:off x="6213576" y="4653984"/>
                <a:ext cx="52560" cy="88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3857D54-76ED-4146-8080-05956CB479C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204576" y="4644984"/>
                  <a:ext cx="70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0B77181-0A73-4C50-8E9D-2BD4684CA407}"/>
                    </a:ext>
                  </a:extLst>
                </p14:cNvPr>
                <p14:cNvContentPartPr/>
                <p14:nvPr/>
              </p14:nvContentPartPr>
              <p14:xfrm>
                <a:off x="6295656" y="4670544"/>
                <a:ext cx="21240" cy="90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0B77181-0A73-4C50-8E9D-2BD4684CA40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87016" y="4661544"/>
                  <a:ext cx="38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D07B6E-5C79-4A32-ACF8-989080990DF2}"/>
                    </a:ext>
                  </a:extLst>
                </p14:cNvPr>
                <p14:cNvContentPartPr/>
                <p14:nvPr/>
              </p14:nvContentPartPr>
              <p14:xfrm>
                <a:off x="6350376" y="4664784"/>
                <a:ext cx="60480" cy="83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D07B6E-5C79-4A32-ACF8-989080990DF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341736" y="4656144"/>
                  <a:ext cx="78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49512-C0CA-4214-96FD-161D81105312}"/>
                    </a:ext>
                  </a:extLst>
                </p14:cNvPr>
                <p14:cNvContentPartPr/>
                <p14:nvPr/>
              </p14:nvContentPartPr>
              <p14:xfrm>
                <a:off x="6431736" y="4672704"/>
                <a:ext cx="63000" cy="90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49512-C0CA-4214-96FD-161D8110531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423096" y="4663704"/>
                  <a:ext cx="80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B894FBB-A619-4EF2-808E-53E652DE7D56}"/>
                    </a:ext>
                  </a:extLst>
                </p14:cNvPr>
                <p14:cNvContentPartPr/>
                <p14:nvPr/>
              </p14:nvContentPartPr>
              <p14:xfrm>
                <a:off x="6418416" y="4640664"/>
                <a:ext cx="65880" cy="85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B894FBB-A619-4EF2-808E-53E652DE7D5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409416" y="4632024"/>
                  <a:ext cx="8352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678F8EA-DE7A-47DF-96FD-D75EF93EC29A}"/>
              </a:ext>
            </a:extLst>
          </p:cNvPr>
          <p:cNvGrpSpPr/>
          <p:nvPr/>
        </p:nvGrpSpPr>
        <p:grpSpPr>
          <a:xfrm>
            <a:off x="4702656" y="4993464"/>
            <a:ext cx="1253160" cy="473760"/>
            <a:chOff x="4702656" y="4993464"/>
            <a:chExt cx="12531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01FED9F-9DB6-473D-8598-A39804B7F6AA}"/>
                    </a:ext>
                  </a:extLst>
                </p14:cNvPr>
                <p14:cNvContentPartPr/>
                <p14:nvPr/>
              </p14:nvContentPartPr>
              <p14:xfrm>
                <a:off x="4714176" y="5036304"/>
                <a:ext cx="53640" cy="5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01FED9F-9DB6-473D-8598-A39804B7F6A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705536" y="5027664"/>
                  <a:ext cx="71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70CA2C-989A-4626-8AFF-43BDF2D2E184}"/>
                    </a:ext>
                  </a:extLst>
                </p14:cNvPr>
                <p14:cNvContentPartPr/>
                <p14:nvPr/>
              </p14:nvContentPartPr>
              <p14:xfrm>
                <a:off x="4702656" y="5069064"/>
                <a:ext cx="82080" cy="11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70CA2C-989A-4626-8AFF-43BDF2D2E18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94016" y="5060064"/>
                  <a:ext cx="9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5706AB1-0087-418E-AC3F-687B60E1F04A}"/>
                    </a:ext>
                  </a:extLst>
                </p14:cNvPr>
                <p14:cNvContentPartPr/>
                <p14:nvPr/>
              </p14:nvContentPartPr>
              <p14:xfrm>
                <a:off x="4879416" y="5021904"/>
                <a:ext cx="116280" cy="96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5706AB1-0087-418E-AC3F-687B60E1F04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70776" y="5013264"/>
                  <a:ext cx="13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451048-1174-4760-92BF-D76DA6E28513}"/>
                    </a:ext>
                  </a:extLst>
                </p14:cNvPr>
                <p14:cNvContentPartPr/>
                <p14:nvPr/>
              </p14:nvContentPartPr>
              <p14:xfrm>
                <a:off x="5019096" y="5016144"/>
                <a:ext cx="80280" cy="95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451048-1174-4760-92BF-D76DA6E2851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010096" y="5007504"/>
                  <a:ext cx="97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4BA164A-AA45-44DC-AC26-C6C57401A4C7}"/>
                    </a:ext>
                  </a:extLst>
                </p14:cNvPr>
                <p14:cNvContentPartPr/>
                <p14:nvPr/>
              </p14:nvContentPartPr>
              <p14:xfrm>
                <a:off x="5212416" y="4993464"/>
                <a:ext cx="29520" cy="925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4BA164A-AA45-44DC-AC26-C6C57401A4C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203776" y="4984464"/>
                  <a:ext cx="4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A0285BA-E597-4954-995C-D0A94C1003DA}"/>
                    </a:ext>
                  </a:extLst>
                </p14:cNvPr>
                <p14:cNvContentPartPr/>
                <p14:nvPr/>
              </p14:nvContentPartPr>
              <p14:xfrm>
                <a:off x="5163816" y="5032344"/>
                <a:ext cx="132120" cy="49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A0285BA-E597-4954-995C-D0A94C1003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55176" y="5023344"/>
                  <a:ext cx="149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DD1B083-C7EA-40E7-93A9-C0BB9B595583}"/>
                    </a:ext>
                  </a:extLst>
                </p14:cNvPr>
                <p14:cNvContentPartPr/>
                <p14:nvPr/>
              </p14:nvContentPartPr>
              <p14:xfrm>
                <a:off x="5480256" y="5024064"/>
                <a:ext cx="50760" cy="56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DD1B083-C7EA-40E7-93A9-C0BB9B59558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471256" y="5015064"/>
                  <a:ext cx="68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31ED3C-F0F1-4574-A48D-99EEA5BAE344}"/>
                    </a:ext>
                  </a:extLst>
                </p14:cNvPr>
                <p14:cNvContentPartPr/>
                <p14:nvPr/>
              </p14:nvContentPartPr>
              <p14:xfrm>
                <a:off x="5571336" y="5001024"/>
                <a:ext cx="75240" cy="61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31ED3C-F0F1-4574-A48D-99EEA5BAE34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62336" y="4992024"/>
                  <a:ext cx="9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2A2C32C-8456-43CD-B46F-C4BD1EA6CC48}"/>
                    </a:ext>
                  </a:extLst>
                </p14:cNvPr>
                <p14:cNvContentPartPr/>
                <p14:nvPr/>
              </p14:nvContentPartPr>
              <p14:xfrm>
                <a:off x="4965456" y="5213064"/>
                <a:ext cx="40320" cy="180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2A2C32C-8456-43CD-B46F-C4BD1EA6CC4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956816" y="5204424"/>
                  <a:ext cx="57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3C381EB-C070-4647-A96E-52DE868D2430}"/>
                    </a:ext>
                  </a:extLst>
                </p14:cNvPr>
                <p14:cNvContentPartPr/>
                <p14:nvPr/>
              </p14:nvContentPartPr>
              <p14:xfrm>
                <a:off x="5063016" y="5228184"/>
                <a:ext cx="6480" cy="93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3C381EB-C070-4647-A96E-52DE868D243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54376" y="5219544"/>
                  <a:ext cx="24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5F0CA0E-3527-4996-841C-5409D42A953F}"/>
                    </a:ext>
                  </a:extLst>
                </p14:cNvPr>
                <p14:cNvContentPartPr/>
                <p14:nvPr/>
              </p14:nvContentPartPr>
              <p14:xfrm>
                <a:off x="5025216" y="5312784"/>
                <a:ext cx="112680" cy="14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5F0CA0E-3527-4996-841C-5409D42A953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016576" y="5304144"/>
                  <a:ext cx="130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F4A06FF-7BED-4147-8D0B-56DC59734DFA}"/>
                    </a:ext>
                  </a:extLst>
                </p14:cNvPr>
                <p14:cNvContentPartPr/>
                <p14:nvPr/>
              </p14:nvContentPartPr>
              <p14:xfrm>
                <a:off x="5042496" y="5389104"/>
                <a:ext cx="86760" cy="52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F4A06FF-7BED-4147-8D0B-56DC59734DF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3856" y="5380104"/>
                  <a:ext cx="104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27E24C4-8B4A-4226-948F-27F192DF2110}"/>
                    </a:ext>
                  </a:extLst>
                </p14:cNvPr>
                <p14:cNvContentPartPr/>
                <p14:nvPr/>
              </p14:nvContentPartPr>
              <p14:xfrm>
                <a:off x="5077776" y="5373984"/>
                <a:ext cx="32760" cy="93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27E24C4-8B4A-4226-948F-27F192DF211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68776" y="5364984"/>
                  <a:ext cx="50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859CEEA-36A2-4313-8FC8-02F41518D0AC}"/>
                    </a:ext>
                  </a:extLst>
                </p14:cNvPr>
                <p14:cNvContentPartPr/>
                <p14:nvPr/>
              </p14:nvContentPartPr>
              <p14:xfrm>
                <a:off x="5160936" y="5175624"/>
                <a:ext cx="118080" cy="275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859CEEA-36A2-4313-8FC8-02F41518D0A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51936" y="5166984"/>
                  <a:ext cx="1357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D2DCBDB-D0B7-4CA4-ACA5-DF37350ED48D}"/>
                    </a:ext>
                  </a:extLst>
                </p14:cNvPr>
                <p14:cNvContentPartPr/>
                <p14:nvPr/>
              </p14:nvContentPartPr>
              <p14:xfrm>
                <a:off x="5267136" y="5208744"/>
                <a:ext cx="72720" cy="16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D2DCBDB-D0B7-4CA4-ACA5-DF37350ED48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58136" y="5200104"/>
                  <a:ext cx="90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7DD3E78-F024-45E8-AAB1-275AE63298CE}"/>
                    </a:ext>
                  </a:extLst>
                </p14:cNvPr>
                <p14:cNvContentPartPr/>
                <p14:nvPr/>
              </p14:nvContentPartPr>
              <p14:xfrm>
                <a:off x="5333016" y="5169504"/>
                <a:ext cx="59040" cy="153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7DD3E78-F024-45E8-AAB1-275AE63298C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324376" y="5160504"/>
                  <a:ext cx="76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877BAA5-C86E-4E82-A604-7C2B499CEBB8}"/>
                    </a:ext>
                  </a:extLst>
                </p14:cNvPr>
                <p14:cNvContentPartPr/>
                <p14:nvPr/>
              </p14:nvContentPartPr>
              <p14:xfrm>
                <a:off x="5541096" y="5223864"/>
                <a:ext cx="75960" cy="110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877BAA5-C86E-4E82-A604-7C2B499CEBB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32096" y="5215224"/>
                  <a:ext cx="93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8DB5577-2CAB-48DD-A7E9-C8B51AB623C7}"/>
                    </a:ext>
                  </a:extLst>
                </p14:cNvPr>
                <p14:cNvContentPartPr/>
                <p14:nvPr/>
              </p14:nvContentPartPr>
              <p14:xfrm>
                <a:off x="5646576" y="5255184"/>
                <a:ext cx="72000" cy="62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8DB5577-2CAB-48DD-A7E9-C8B51AB623C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637936" y="5246544"/>
                  <a:ext cx="89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A7EEA9-5BAA-40D7-92E9-AF89FA325429}"/>
                    </a:ext>
                  </a:extLst>
                </p14:cNvPr>
                <p14:cNvContentPartPr/>
                <p14:nvPr/>
              </p14:nvContentPartPr>
              <p14:xfrm>
                <a:off x="5712816" y="5181744"/>
                <a:ext cx="33120" cy="134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A7EEA9-5BAA-40D7-92E9-AF89FA32542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703816" y="5173104"/>
                  <a:ext cx="50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A9534F7-69EA-4C7B-ABFF-AFDBB545D5AA}"/>
                    </a:ext>
                  </a:extLst>
                </p14:cNvPr>
                <p14:cNvContentPartPr/>
                <p14:nvPr/>
              </p14:nvContentPartPr>
              <p14:xfrm>
                <a:off x="5781576" y="5237904"/>
                <a:ext cx="39600" cy="691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A9534F7-69EA-4C7B-ABFF-AFDBB545D5A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72576" y="5229264"/>
                  <a:ext cx="5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C0EDF27-462E-46F5-9353-49CBDFC8C019}"/>
                    </a:ext>
                  </a:extLst>
                </p14:cNvPr>
                <p14:cNvContentPartPr/>
                <p14:nvPr/>
              </p14:nvContentPartPr>
              <p14:xfrm>
                <a:off x="5843856" y="5179584"/>
                <a:ext cx="111960" cy="1065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C0EDF27-462E-46F5-9353-49CBDFC8C01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34856" y="5170584"/>
                  <a:ext cx="1296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8143EC5-3FD5-4EB5-B944-55C937095031}"/>
              </a:ext>
            </a:extLst>
          </p:cNvPr>
          <p:cNvGrpSpPr/>
          <p:nvPr/>
        </p:nvGrpSpPr>
        <p:grpSpPr>
          <a:xfrm>
            <a:off x="4699056" y="5554704"/>
            <a:ext cx="627120" cy="181080"/>
            <a:chOff x="4699056" y="5554704"/>
            <a:chExt cx="6271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42204A8-0A74-4998-9E40-66C2FF277076}"/>
                    </a:ext>
                  </a:extLst>
                </p14:cNvPr>
                <p14:cNvContentPartPr/>
                <p14:nvPr/>
              </p14:nvContentPartPr>
              <p14:xfrm>
                <a:off x="4699056" y="5554704"/>
                <a:ext cx="705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42204A8-0A74-4998-9E40-66C2FF27707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90056" y="5545704"/>
                  <a:ext cx="8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F3072F8-A9E5-4A27-B9D0-A4A65F27C434}"/>
                    </a:ext>
                  </a:extLst>
                </p14:cNvPr>
                <p14:cNvContentPartPr/>
                <p14:nvPr/>
              </p14:nvContentPartPr>
              <p14:xfrm>
                <a:off x="4701216" y="5598984"/>
                <a:ext cx="85680" cy="57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F3072F8-A9E5-4A27-B9D0-A4A65F27C43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692216" y="5590344"/>
                  <a:ext cx="103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1F48B2A-9D0F-41CD-B0E3-A3AE613DD165}"/>
                    </a:ext>
                  </a:extLst>
                </p14:cNvPr>
                <p14:cNvContentPartPr/>
                <p14:nvPr/>
              </p14:nvContentPartPr>
              <p14:xfrm>
                <a:off x="4924056" y="5593584"/>
                <a:ext cx="55800" cy="117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1F48B2A-9D0F-41CD-B0E3-A3AE613DD16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915056" y="5584584"/>
                  <a:ext cx="73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D43319A-1A4A-4BF6-965D-518737E9E4E7}"/>
                    </a:ext>
                  </a:extLst>
                </p14:cNvPr>
                <p14:cNvContentPartPr/>
                <p14:nvPr/>
              </p14:nvContentPartPr>
              <p14:xfrm>
                <a:off x="5024496" y="5593944"/>
                <a:ext cx="93960" cy="124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D43319A-1A4A-4BF6-965D-518737E9E4E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015856" y="5585304"/>
                  <a:ext cx="111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325080-0C9E-43FA-9BC9-3F62F66C3C0E}"/>
                    </a:ext>
                  </a:extLst>
                </p14:cNvPr>
                <p14:cNvContentPartPr/>
                <p14:nvPr/>
              </p14:nvContentPartPr>
              <p14:xfrm>
                <a:off x="5208456" y="5608704"/>
                <a:ext cx="20520" cy="117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325080-0C9E-43FA-9BC9-3F62F66C3C0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199816" y="5600064"/>
                  <a:ext cx="38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F9CA501-8C7D-4809-BB67-4EB32BF7D84C}"/>
                    </a:ext>
                  </a:extLst>
                </p14:cNvPr>
                <p14:cNvContentPartPr/>
                <p14:nvPr/>
              </p14:nvContentPartPr>
              <p14:xfrm>
                <a:off x="5266416" y="5658024"/>
                <a:ext cx="59760" cy="77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F9CA501-8C7D-4809-BB67-4EB32BF7D84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257416" y="5649384"/>
                  <a:ext cx="774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67B2925-70F8-4421-B4BD-DCDED2B256BD}"/>
                  </a:ext>
                </a:extLst>
              </p14:cNvPr>
              <p14:cNvContentPartPr/>
              <p14:nvPr/>
            </p14:nvContentPartPr>
            <p14:xfrm>
              <a:off x="7923564" y="3874971"/>
              <a:ext cx="141480" cy="38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67B2925-70F8-4421-B4BD-DCDED2B256BD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914564" y="3865971"/>
                <a:ext cx="159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D6AD522-8CBB-428E-BF54-080DC28D8034}"/>
                  </a:ext>
                </a:extLst>
              </p14:cNvPr>
              <p14:cNvContentPartPr/>
              <p14:nvPr/>
            </p14:nvContentPartPr>
            <p14:xfrm>
              <a:off x="7524324" y="3826731"/>
              <a:ext cx="113760" cy="149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D6AD522-8CBB-428E-BF54-080DC28D803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515684" y="3817731"/>
                <a:ext cx="131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C8EED3E-8884-44F9-AB37-193A95FBDE9D}"/>
                  </a:ext>
                </a:extLst>
              </p14:cNvPr>
              <p14:cNvContentPartPr/>
              <p14:nvPr/>
            </p14:nvContentPartPr>
            <p14:xfrm>
              <a:off x="7671564" y="3831771"/>
              <a:ext cx="61200" cy="140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C8EED3E-8884-44F9-AB37-193A95FBDE9D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662564" y="3823131"/>
                <a:ext cx="78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2449A74-5D83-4DC1-BFCD-6F385606958A}"/>
                  </a:ext>
                </a:extLst>
              </p14:cNvPr>
              <p14:cNvContentPartPr/>
              <p14:nvPr/>
            </p14:nvContentPartPr>
            <p14:xfrm>
              <a:off x="7685604" y="3790011"/>
              <a:ext cx="64440" cy="59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2449A74-5D83-4DC1-BFCD-6F385606958A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676604" y="3781011"/>
                <a:ext cx="82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2C5DF8B-D62A-4F30-91E0-0F13A50FFC96}"/>
                  </a:ext>
                </a:extLst>
              </p14:cNvPr>
              <p14:cNvContentPartPr/>
              <p14:nvPr/>
            </p14:nvContentPartPr>
            <p14:xfrm>
              <a:off x="7954884" y="4307691"/>
              <a:ext cx="77400" cy="4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2C5DF8B-D62A-4F30-91E0-0F13A50FFC96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946244" y="4298691"/>
                <a:ext cx="950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DCAE8E1-5FD4-4733-88DF-B3286058B662}"/>
                  </a:ext>
                </a:extLst>
              </p14:cNvPr>
              <p14:cNvContentPartPr/>
              <p14:nvPr/>
            </p14:nvContentPartPr>
            <p14:xfrm>
              <a:off x="7477884" y="4205451"/>
              <a:ext cx="92880" cy="135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DCAE8E1-5FD4-4733-88DF-B3286058B662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468884" y="4196451"/>
                <a:ext cx="110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AF8ED4-330F-49AC-AA36-3C1C67494C43}"/>
                  </a:ext>
                </a:extLst>
              </p14:cNvPr>
              <p14:cNvContentPartPr/>
              <p14:nvPr/>
            </p14:nvContentPartPr>
            <p14:xfrm>
              <a:off x="7640964" y="4211931"/>
              <a:ext cx="86400" cy="115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AF8ED4-330F-49AC-AA36-3C1C67494C43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631964" y="4203291"/>
                <a:ext cx="10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5D5E2ED-FD2C-4C38-8749-C24192920734}"/>
                  </a:ext>
                </a:extLst>
              </p14:cNvPr>
              <p14:cNvContentPartPr/>
              <p14:nvPr/>
            </p14:nvContentPartPr>
            <p14:xfrm>
              <a:off x="8674176" y="4161144"/>
              <a:ext cx="36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5D5E2ED-FD2C-4C38-8749-C241929207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65536" y="4152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0931C3B-E854-4BC7-B8CE-7902E8C4F996}"/>
                  </a:ext>
                </a:extLst>
              </p14:cNvPr>
              <p14:cNvContentPartPr/>
              <p14:nvPr/>
            </p14:nvContentPartPr>
            <p14:xfrm>
              <a:off x="8674176" y="4161144"/>
              <a:ext cx="66600" cy="295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0931C3B-E854-4BC7-B8CE-7902E8C4F996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8665536" y="4152504"/>
                <a:ext cx="84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A516B07-5AFB-4A62-A551-F0907994906F}"/>
                  </a:ext>
                </a:extLst>
              </p14:cNvPr>
              <p14:cNvContentPartPr/>
              <p14:nvPr/>
            </p14:nvContentPartPr>
            <p14:xfrm>
              <a:off x="6306816" y="3542304"/>
              <a:ext cx="2452680" cy="6606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A516B07-5AFB-4A62-A551-F0907994906F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6297816" y="3533664"/>
                <a:ext cx="247032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FB30BD0-3EF6-46D2-A2A4-DDC97F726E8B}"/>
                  </a:ext>
                </a:extLst>
              </p14:cNvPr>
              <p14:cNvContentPartPr/>
              <p14:nvPr/>
            </p14:nvContentPartPr>
            <p14:xfrm>
              <a:off x="8717016" y="4154304"/>
              <a:ext cx="76680" cy="824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FB30BD0-3EF6-46D2-A2A4-DDC97F726E8B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8708376" y="4145664"/>
                <a:ext cx="9432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C2E3E6D-C51D-4CC5-8E0C-61238F478001}"/>
              </a:ext>
            </a:extLst>
          </p:cNvPr>
          <p:cNvGrpSpPr/>
          <p:nvPr/>
        </p:nvGrpSpPr>
        <p:grpSpPr>
          <a:xfrm>
            <a:off x="4740816" y="3116064"/>
            <a:ext cx="1710360" cy="263880"/>
            <a:chOff x="4740816" y="3116064"/>
            <a:chExt cx="17103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25CF7C-5DE3-4F0F-A300-5EEC0BDD9EF4}"/>
                    </a:ext>
                  </a:extLst>
                </p14:cNvPr>
                <p14:cNvContentPartPr/>
                <p14:nvPr/>
              </p14:nvContentPartPr>
              <p14:xfrm>
                <a:off x="4740816" y="3256464"/>
                <a:ext cx="91800" cy="123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25CF7C-5DE3-4F0F-A300-5EEC0BDD9EF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732176" y="3247464"/>
                  <a:ext cx="10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07F70E9-6426-4388-9C1B-8DED6FBF5C64}"/>
                    </a:ext>
                  </a:extLst>
                </p14:cNvPr>
                <p14:cNvContentPartPr/>
                <p14:nvPr/>
              </p14:nvContentPartPr>
              <p14:xfrm>
                <a:off x="4877976" y="3235584"/>
                <a:ext cx="100440" cy="1231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07F70E9-6426-4388-9C1B-8DED6FBF5C6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868976" y="3226584"/>
                  <a:ext cx="118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7758526-07C4-4302-AA58-79D1D012D62E}"/>
                    </a:ext>
                  </a:extLst>
                </p14:cNvPr>
                <p14:cNvContentPartPr/>
                <p14:nvPr/>
              </p14:nvContentPartPr>
              <p14:xfrm>
                <a:off x="5109456" y="3281664"/>
                <a:ext cx="82080" cy="50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7758526-07C4-4302-AA58-79D1D012D62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100456" y="3273024"/>
                  <a:ext cx="99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E9572D9-EE4B-4A0B-9A70-AE556ABAFD7F}"/>
                    </a:ext>
                  </a:extLst>
                </p14:cNvPr>
                <p14:cNvContentPartPr/>
                <p14:nvPr/>
              </p14:nvContentPartPr>
              <p14:xfrm>
                <a:off x="5159496" y="3261144"/>
                <a:ext cx="75240" cy="70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E9572D9-EE4B-4A0B-9A70-AE556ABAFD7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150496" y="3252144"/>
                  <a:ext cx="92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A4A7D5F-7BD0-4550-9612-3CEED9B077D2}"/>
                    </a:ext>
                  </a:extLst>
                </p14:cNvPr>
                <p14:cNvContentPartPr/>
                <p14:nvPr/>
              </p14:nvContentPartPr>
              <p14:xfrm>
                <a:off x="5331216" y="3216144"/>
                <a:ext cx="104040" cy="102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A4A7D5F-7BD0-4550-9612-3CEED9B077D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322576" y="3207144"/>
                  <a:ext cx="121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4CEADCE-0449-4FAC-A8D4-D568F78F3EDC}"/>
                    </a:ext>
                  </a:extLst>
                </p14:cNvPr>
                <p14:cNvContentPartPr/>
                <p14:nvPr/>
              </p14:nvContentPartPr>
              <p14:xfrm>
                <a:off x="5465136" y="3181944"/>
                <a:ext cx="88200" cy="48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4CEADCE-0449-4FAC-A8D4-D568F78F3E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456136" y="3173304"/>
                  <a:ext cx="105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E139A44-23E7-48E6-9675-2E98DD5B0C51}"/>
                    </a:ext>
                  </a:extLst>
                </p14:cNvPr>
                <p14:cNvContentPartPr/>
                <p14:nvPr/>
              </p14:nvContentPartPr>
              <p14:xfrm>
                <a:off x="5537496" y="3116064"/>
                <a:ext cx="63360" cy="1112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E139A44-23E7-48E6-9675-2E98DD5B0C5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528496" y="3107424"/>
                  <a:ext cx="8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2137C08-D0F9-4B0C-9F61-C1F841D02C0A}"/>
                    </a:ext>
                  </a:extLst>
                </p14:cNvPr>
                <p14:cNvContentPartPr/>
                <p14:nvPr/>
              </p14:nvContentPartPr>
              <p14:xfrm>
                <a:off x="5712816" y="3230544"/>
                <a:ext cx="56520" cy="102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2137C08-D0F9-4B0C-9F61-C1F841D02C0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704176" y="3221904"/>
                  <a:ext cx="74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08635C1-2525-46A6-A805-8C7299710BDA}"/>
                    </a:ext>
                  </a:extLst>
                </p14:cNvPr>
                <p14:cNvContentPartPr/>
                <p14:nvPr/>
              </p14:nvContentPartPr>
              <p14:xfrm>
                <a:off x="5741616" y="3229104"/>
                <a:ext cx="99720" cy="127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08635C1-2525-46A6-A805-8C7299710BD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732616" y="3220104"/>
                  <a:ext cx="117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F328624-312E-4325-A2BC-9E3135695B9A}"/>
                    </a:ext>
                  </a:extLst>
                </p14:cNvPr>
                <p14:cNvContentPartPr/>
                <p14:nvPr/>
              </p14:nvContentPartPr>
              <p14:xfrm>
                <a:off x="5874816" y="3272664"/>
                <a:ext cx="94680" cy="5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F328624-312E-4325-A2BC-9E3135695B9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866176" y="3264024"/>
                  <a:ext cx="112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9CC4349-8E1B-43D3-AE13-81EC17EE1E4F}"/>
                    </a:ext>
                  </a:extLst>
                </p14:cNvPr>
                <p14:cNvContentPartPr/>
                <p14:nvPr/>
              </p14:nvContentPartPr>
              <p14:xfrm>
                <a:off x="5965896" y="3266544"/>
                <a:ext cx="83880" cy="558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9CC4349-8E1B-43D3-AE13-81EC17EE1E4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957256" y="3257544"/>
                  <a:ext cx="101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5C72645-5A31-423D-8B70-DC804E57011C}"/>
                    </a:ext>
                  </a:extLst>
                </p14:cNvPr>
                <p14:cNvContentPartPr/>
                <p14:nvPr/>
              </p14:nvContentPartPr>
              <p14:xfrm>
                <a:off x="6006936" y="3248544"/>
                <a:ext cx="143640" cy="77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5C72645-5A31-423D-8B70-DC804E57011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998296" y="3239904"/>
                  <a:ext cx="161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EA9C911-BACC-4CF5-9D61-7F893DC220BC}"/>
                    </a:ext>
                  </a:extLst>
                </p14:cNvPr>
                <p14:cNvContentPartPr/>
                <p14:nvPr/>
              </p14:nvContentPartPr>
              <p14:xfrm>
                <a:off x="6165696" y="3200664"/>
                <a:ext cx="60480" cy="120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EA9C911-BACC-4CF5-9D61-7F893DC220B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156696" y="3192024"/>
                  <a:ext cx="78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0BC7C91-C8DB-4859-B0C0-F94FB806045F}"/>
                    </a:ext>
                  </a:extLst>
                </p14:cNvPr>
                <p14:cNvContentPartPr/>
                <p14:nvPr/>
              </p14:nvContentPartPr>
              <p14:xfrm>
                <a:off x="6199536" y="3199944"/>
                <a:ext cx="64440" cy="121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0BC7C91-C8DB-4859-B0C0-F94FB806045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190896" y="3191304"/>
                  <a:ext cx="82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47C2331-8493-48CB-85A1-EEAD87AB869B}"/>
                    </a:ext>
                  </a:extLst>
                </p14:cNvPr>
                <p14:cNvContentPartPr/>
                <p14:nvPr/>
              </p14:nvContentPartPr>
              <p14:xfrm>
                <a:off x="6263616" y="3183384"/>
                <a:ext cx="57240" cy="1314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47C2331-8493-48CB-85A1-EEAD87AB869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254616" y="3174744"/>
                  <a:ext cx="74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AAF9BED-E69B-4754-B9D5-2A0039FA9CB0}"/>
                    </a:ext>
                  </a:extLst>
                </p14:cNvPr>
                <p14:cNvContentPartPr/>
                <p14:nvPr/>
              </p14:nvContentPartPr>
              <p14:xfrm>
                <a:off x="6369816" y="3239184"/>
                <a:ext cx="81360" cy="57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AAF9BED-E69B-4754-B9D5-2A0039FA9CB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360816" y="3230544"/>
                  <a:ext cx="990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11633A3E-DF7B-4011-B4B7-202029D00C71}"/>
              </a:ext>
            </a:extLst>
          </p:cNvPr>
          <p:cNvGrpSpPr/>
          <p:nvPr/>
        </p:nvGrpSpPr>
        <p:grpSpPr>
          <a:xfrm>
            <a:off x="4785096" y="3470664"/>
            <a:ext cx="2062080" cy="403200"/>
            <a:chOff x="4785096" y="3470664"/>
            <a:chExt cx="20620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FAD98DB-3CFA-411A-BE35-946A2DD48E39}"/>
                    </a:ext>
                  </a:extLst>
                </p14:cNvPr>
                <p14:cNvContentPartPr/>
                <p14:nvPr/>
              </p14:nvContentPartPr>
              <p14:xfrm>
                <a:off x="4785096" y="3531144"/>
                <a:ext cx="73440" cy="4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FAD98DB-3CFA-411A-BE35-946A2DD48E3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76456" y="3522504"/>
                  <a:ext cx="91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8EC5B97-C13E-4AAB-BFA1-0EA7FF1ABBB2}"/>
                    </a:ext>
                  </a:extLst>
                </p14:cNvPr>
                <p14:cNvContentPartPr/>
                <p14:nvPr/>
              </p14:nvContentPartPr>
              <p14:xfrm>
                <a:off x="4796616" y="3571464"/>
                <a:ext cx="55800" cy="39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8EC5B97-C13E-4AAB-BFA1-0EA7FF1ABBB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787976" y="3562824"/>
                  <a:ext cx="73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F5FCFF0-9093-4806-947E-F0C398E0B7B0}"/>
                    </a:ext>
                  </a:extLst>
                </p14:cNvPr>
                <p14:cNvContentPartPr/>
                <p14:nvPr/>
              </p14:nvContentPartPr>
              <p14:xfrm>
                <a:off x="4954656" y="3508464"/>
                <a:ext cx="74160" cy="932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F5FCFF0-9093-4806-947E-F0C398E0B7B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945656" y="3499464"/>
                  <a:ext cx="91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AA29506-C886-48FE-8B82-B5A317FA371C}"/>
                    </a:ext>
                  </a:extLst>
                </p14:cNvPr>
                <p14:cNvContentPartPr/>
                <p14:nvPr/>
              </p14:nvContentPartPr>
              <p14:xfrm>
                <a:off x="5068056" y="3504864"/>
                <a:ext cx="80280" cy="8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AA29506-C886-48FE-8B82-B5A317FA371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059056" y="3496224"/>
                  <a:ext cx="97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A888ADD-D502-4C34-A8C9-9068B4BDC1A6}"/>
                    </a:ext>
                  </a:extLst>
                </p14:cNvPr>
                <p14:cNvContentPartPr/>
                <p14:nvPr/>
              </p14:nvContentPartPr>
              <p14:xfrm>
                <a:off x="5234016" y="3481464"/>
                <a:ext cx="40320" cy="97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A888ADD-D502-4C34-A8C9-9068B4BDC1A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225376" y="3472464"/>
                  <a:ext cx="5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0EC80D9-95D2-4382-AE5B-F257B19FC737}"/>
                    </a:ext>
                  </a:extLst>
                </p14:cNvPr>
                <p14:cNvContentPartPr/>
                <p14:nvPr/>
              </p14:nvContentPartPr>
              <p14:xfrm>
                <a:off x="5202336" y="3506304"/>
                <a:ext cx="106560" cy="54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0EC80D9-95D2-4382-AE5B-F257B19FC73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193696" y="3497664"/>
                  <a:ext cx="124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97A083C-619F-45C3-A9FE-3ECBFB27A1F5}"/>
                    </a:ext>
                  </a:extLst>
                </p14:cNvPr>
                <p14:cNvContentPartPr/>
                <p14:nvPr/>
              </p14:nvContentPartPr>
              <p14:xfrm>
                <a:off x="5533896" y="3479304"/>
                <a:ext cx="40320" cy="691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97A083C-619F-45C3-A9FE-3ECBFB27A1F5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524896" y="3470664"/>
                  <a:ext cx="5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830AFA0-8214-4E8D-B9D0-47A0BB3D995E}"/>
                    </a:ext>
                  </a:extLst>
                </p14:cNvPr>
                <p14:cNvContentPartPr/>
                <p14:nvPr/>
              </p14:nvContentPartPr>
              <p14:xfrm>
                <a:off x="5553696" y="3479304"/>
                <a:ext cx="360" cy="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830AFA0-8214-4E8D-B9D0-47A0BB3D99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44696" y="34706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83BDBA-587E-4AA9-9195-2342F55BE9FA}"/>
                    </a:ext>
                  </a:extLst>
                </p14:cNvPr>
                <p14:cNvContentPartPr/>
                <p14:nvPr/>
              </p14:nvContentPartPr>
              <p14:xfrm>
                <a:off x="5553696" y="3470664"/>
                <a:ext cx="98280" cy="565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83BDBA-587E-4AA9-9195-2342F55BE9F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544696" y="3461664"/>
                  <a:ext cx="115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0510D20-2B4B-471C-BDF9-0220B0A05E5A}"/>
                    </a:ext>
                  </a:extLst>
                </p14:cNvPr>
                <p14:cNvContentPartPr/>
                <p14:nvPr/>
              </p14:nvContentPartPr>
              <p14:xfrm>
                <a:off x="5080296" y="3673344"/>
                <a:ext cx="41760" cy="1468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0510D20-2B4B-471C-BDF9-0220B0A05E5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071296" y="3664704"/>
                  <a:ext cx="59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B47487F-6988-4320-82C0-E335F9BACDF4}"/>
                    </a:ext>
                  </a:extLst>
                </p14:cNvPr>
                <p14:cNvContentPartPr/>
                <p14:nvPr/>
              </p14:nvContentPartPr>
              <p14:xfrm>
                <a:off x="5137896" y="3678744"/>
                <a:ext cx="90360" cy="806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B47487F-6988-4320-82C0-E335F9BACDF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128896" y="3670104"/>
                  <a:ext cx="10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72DF374-C0CE-46F8-951A-75E285F20043}"/>
                    </a:ext>
                  </a:extLst>
                </p14:cNvPr>
                <p14:cNvContentPartPr/>
                <p14:nvPr/>
              </p14:nvContentPartPr>
              <p14:xfrm>
                <a:off x="5239416" y="3694944"/>
                <a:ext cx="65160" cy="124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72DF374-C0CE-46F8-951A-75E285F2004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230416" y="3685944"/>
                  <a:ext cx="82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EE1911D-679B-45E5-94BE-AC4C8A28A0F9}"/>
                    </a:ext>
                  </a:extLst>
                </p14:cNvPr>
                <p14:cNvContentPartPr/>
                <p14:nvPr/>
              </p14:nvContentPartPr>
              <p14:xfrm>
                <a:off x="5315736" y="3724464"/>
                <a:ext cx="96480" cy="554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EE1911D-679B-45E5-94BE-AC4C8A28A0F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306736" y="3715824"/>
                  <a:ext cx="114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44ACD13-E847-452F-A041-0E377478E396}"/>
                    </a:ext>
                  </a:extLst>
                </p14:cNvPr>
                <p14:cNvContentPartPr/>
                <p14:nvPr/>
              </p14:nvContentPartPr>
              <p14:xfrm>
                <a:off x="5358936" y="3696744"/>
                <a:ext cx="100440" cy="177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44ACD13-E847-452F-A041-0E377478E39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349936" y="3688104"/>
                  <a:ext cx="118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986B12A-FE0A-4D59-9930-5932E30B7148}"/>
                    </a:ext>
                  </a:extLst>
                </p14:cNvPr>
                <p14:cNvContentPartPr/>
                <p14:nvPr/>
              </p14:nvContentPartPr>
              <p14:xfrm>
                <a:off x="5493576" y="3635904"/>
                <a:ext cx="11880" cy="110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986B12A-FE0A-4D59-9930-5932E30B7148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484576" y="3627264"/>
                  <a:ext cx="2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88BBFF9-151A-48A7-8044-162302AF3A34}"/>
                    </a:ext>
                  </a:extLst>
                </p14:cNvPr>
                <p14:cNvContentPartPr/>
                <p14:nvPr/>
              </p14:nvContentPartPr>
              <p14:xfrm>
                <a:off x="5500416" y="3633744"/>
                <a:ext cx="98280" cy="108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88BBFF9-151A-48A7-8044-162302AF3A3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91776" y="3625104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91DAF7B-B331-4EF5-9B52-BFA523140F60}"/>
                    </a:ext>
                  </a:extLst>
                </p14:cNvPr>
                <p14:cNvContentPartPr/>
                <p14:nvPr/>
              </p14:nvContentPartPr>
              <p14:xfrm>
                <a:off x="5712816" y="3644904"/>
                <a:ext cx="83520" cy="1242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91DAF7B-B331-4EF5-9B52-BFA523140F60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704176" y="3636264"/>
                  <a:ext cx="101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37BD17C-875A-43E7-8F4A-06A36A303BCA}"/>
                    </a:ext>
                  </a:extLst>
                </p14:cNvPr>
                <p14:cNvContentPartPr/>
                <p14:nvPr/>
              </p14:nvContentPartPr>
              <p14:xfrm>
                <a:off x="5830536" y="3592344"/>
                <a:ext cx="120600" cy="1688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37BD17C-875A-43E7-8F4A-06A36A303BC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1536" y="3583344"/>
                  <a:ext cx="138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DC36D7A-24D8-48CC-A20D-BCDCF3B34F2F}"/>
                    </a:ext>
                  </a:extLst>
                </p14:cNvPr>
                <p14:cNvContentPartPr/>
                <p14:nvPr/>
              </p14:nvContentPartPr>
              <p14:xfrm>
                <a:off x="5977776" y="3695664"/>
                <a:ext cx="34200" cy="37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DC36D7A-24D8-48CC-A20D-BCDCF3B34F2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969136" y="3686664"/>
                  <a:ext cx="51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1E07CF1-755F-4A7E-8FE2-5E172D328665}"/>
                    </a:ext>
                  </a:extLst>
                </p14:cNvPr>
                <p14:cNvContentPartPr/>
                <p14:nvPr/>
              </p14:nvContentPartPr>
              <p14:xfrm>
                <a:off x="5977776" y="3649224"/>
                <a:ext cx="161280" cy="961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1E07CF1-755F-4A7E-8FE2-5E172D328665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969136" y="3640224"/>
                  <a:ext cx="178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4CAC600-564A-4322-B543-7D3C642D5772}"/>
                    </a:ext>
                  </a:extLst>
                </p14:cNvPr>
                <p14:cNvContentPartPr/>
                <p14:nvPr/>
              </p14:nvContentPartPr>
              <p14:xfrm>
                <a:off x="6283416" y="3712944"/>
                <a:ext cx="61200" cy="25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4CAC600-564A-4322-B543-7D3C642D577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274776" y="3703944"/>
                  <a:ext cx="78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E0A9D5D-E305-4F7B-B4BE-04265DB766EF}"/>
                    </a:ext>
                  </a:extLst>
                </p14:cNvPr>
                <p14:cNvContentPartPr/>
                <p14:nvPr/>
              </p14:nvContentPartPr>
              <p14:xfrm>
                <a:off x="6279816" y="3741384"/>
                <a:ext cx="68040" cy="39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E0A9D5D-E305-4F7B-B4BE-04265DB766E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270816" y="3732384"/>
                  <a:ext cx="85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5437DC2-5D8C-4EB5-B5E9-25FDD27CD5C3}"/>
                    </a:ext>
                  </a:extLst>
                </p14:cNvPr>
                <p14:cNvContentPartPr/>
                <p14:nvPr/>
              </p14:nvContentPartPr>
              <p14:xfrm>
                <a:off x="6482136" y="3665784"/>
                <a:ext cx="66600" cy="128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5437DC2-5D8C-4EB5-B5E9-25FDD27CD5C3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473496" y="3656784"/>
                  <a:ext cx="84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5C1C8B0-80AC-4964-AA47-998E41BF5602}"/>
                    </a:ext>
                  </a:extLst>
                </p14:cNvPr>
                <p14:cNvContentPartPr/>
                <p14:nvPr/>
              </p14:nvContentPartPr>
              <p14:xfrm>
                <a:off x="6591936" y="3691344"/>
                <a:ext cx="66960" cy="1051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5C1C8B0-80AC-4964-AA47-998E41BF560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582936" y="3682704"/>
                  <a:ext cx="84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9B14F79-CC18-4F41-A713-5DABA1579260}"/>
                    </a:ext>
                  </a:extLst>
                </p14:cNvPr>
                <p14:cNvContentPartPr/>
                <p14:nvPr/>
              </p14:nvContentPartPr>
              <p14:xfrm>
                <a:off x="6757896" y="3735624"/>
                <a:ext cx="2520" cy="72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9B14F79-CC18-4F41-A713-5DABA1579260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748896" y="3726984"/>
                  <a:ext cx="2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F8390FF-3CA6-4564-8334-A76571B6559A}"/>
                    </a:ext>
                  </a:extLst>
                </p14:cNvPr>
                <p14:cNvContentPartPr/>
                <p14:nvPr/>
              </p14:nvContentPartPr>
              <p14:xfrm>
                <a:off x="6764016" y="3700344"/>
                <a:ext cx="360" cy="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F8390FF-3CA6-4564-8334-A76571B655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5016" y="3691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1B19D3B-8A32-44A5-9228-048BC107C6EA}"/>
                    </a:ext>
                  </a:extLst>
                </p14:cNvPr>
                <p14:cNvContentPartPr/>
                <p14:nvPr/>
              </p14:nvContentPartPr>
              <p14:xfrm>
                <a:off x="6789216" y="3752184"/>
                <a:ext cx="57960" cy="763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1B19D3B-8A32-44A5-9228-048BC107C6EA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780576" y="3743544"/>
                  <a:ext cx="756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76622A7-0982-4780-9CE0-F786E9E4EFB2}"/>
              </a:ext>
            </a:extLst>
          </p:cNvPr>
          <p:cNvGrpSpPr/>
          <p:nvPr/>
        </p:nvGrpSpPr>
        <p:grpSpPr>
          <a:xfrm>
            <a:off x="6764736" y="2234784"/>
            <a:ext cx="2493720" cy="1287027"/>
            <a:chOff x="6764736" y="2234784"/>
            <a:chExt cx="2493720" cy="12870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4F06D7-0DEF-46A1-95FD-E5932F7A717A}"/>
                    </a:ext>
                  </a:extLst>
                </p14:cNvPr>
                <p14:cNvContentPartPr/>
                <p14:nvPr/>
              </p14:nvContentPartPr>
              <p14:xfrm>
                <a:off x="7962084" y="2963451"/>
                <a:ext cx="82080" cy="2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4F06D7-0DEF-46A1-95FD-E5932F7A717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953084" y="2954811"/>
                  <a:ext cx="99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FDB9509-012E-46DE-B3D4-E2273EAC00F5}"/>
                    </a:ext>
                  </a:extLst>
                </p14:cNvPr>
                <p14:cNvContentPartPr/>
                <p14:nvPr/>
              </p14:nvContentPartPr>
              <p14:xfrm>
                <a:off x="7441524" y="2896491"/>
                <a:ext cx="235440" cy="135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FDB9509-012E-46DE-B3D4-E2273EAC00F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32884" y="2887491"/>
                  <a:ext cx="253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7862A4-F9B6-401D-8788-F994BAF03A40}"/>
                    </a:ext>
                  </a:extLst>
                </p14:cNvPr>
                <p14:cNvContentPartPr/>
                <p14:nvPr/>
              </p14:nvContentPartPr>
              <p14:xfrm>
                <a:off x="7600284" y="2827011"/>
                <a:ext cx="101880" cy="80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7862A4-F9B6-401D-8788-F994BAF03A4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591284" y="2818371"/>
                  <a:ext cx="119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1DE94B5-FE7E-4F7F-B5FC-39F4E4A9AB92}"/>
                    </a:ext>
                  </a:extLst>
                </p14:cNvPr>
                <p14:cNvContentPartPr/>
                <p14:nvPr/>
              </p14:nvContentPartPr>
              <p14:xfrm>
                <a:off x="7931484" y="2463051"/>
                <a:ext cx="126720" cy="27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1DE94B5-FE7E-4F7F-B5FC-39F4E4A9AB9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922844" y="2454411"/>
                  <a:ext cx="144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C7B2649-F64A-4AB6-96F9-8EA69A5A2DA1}"/>
                    </a:ext>
                  </a:extLst>
                </p14:cNvPr>
                <p14:cNvContentPartPr/>
                <p14:nvPr/>
              </p14:nvContentPartPr>
              <p14:xfrm>
                <a:off x="7410924" y="2384211"/>
                <a:ext cx="89280" cy="185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C7B2649-F64A-4AB6-96F9-8EA69A5A2DA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401924" y="2375571"/>
                  <a:ext cx="106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BE6425-8783-4E1B-904D-D5C66C7EDF39}"/>
                    </a:ext>
                  </a:extLst>
                </p14:cNvPr>
                <p14:cNvContentPartPr/>
                <p14:nvPr/>
              </p14:nvContentPartPr>
              <p14:xfrm>
                <a:off x="7565364" y="2405091"/>
                <a:ext cx="89640" cy="146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BE6425-8783-4E1B-904D-D5C66C7EDF3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7556364" y="2396091"/>
                  <a:ext cx="107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4B26A8-A47F-48B9-B62A-E2326CFC6942}"/>
                    </a:ext>
                  </a:extLst>
                </p14:cNvPr>
                <p14:cNvContentPartPr/>
                <p14:nvPr/>
              </p14:nvContentPartPr>
              <p14:xfrm>
                <a:off x="7908444" y="3471771"/>
                <a:ext cx="104040" cy="2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4B26A8-A47F-48B9-B62A-E2326CFC694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7899444" y="3463131"/>
                  <a:ext cx="121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6E0D4E5-E7BB-4509-9DFE-2A44510055EA}"/>
                    </a:ext>
                  </a:extLst>
                </p14:cNvPr>
                <p14:cNvContentPartPr/>
                <p14:nvPr/>
              </p14:nvContentPartPr>
              <p14:xfrm>
                <a:off x="7480044" y="3374211"/>
                <a:ext cx="220680" cy="147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6E0D4E5-E7BB-4509-9DFE-2A44510055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7471404" y="3365571"/>
                  <a:ext cx="238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8028423-8EBC-43A3-B10B-53AF465C4517}"/>
                    </a:ext>
                  </a:extLst>
                </p14:cNvPr>
                <p14:cNvContentPartPr/>
                <p14:nvPr/>
              </p14:nvContentPartPr>
              <p14:xfrm>
                <a:off x="7584816" y="2362944"/>
                <a:ext cx="1651320" cy="11077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8028423-8EBC-43A3-B10B-53AF465C451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575816" y="2354304"/>
                  <a:ext cx="166896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9095C230-A0BD-4B75-9CE0-E94FF7F177EB}"/>
                    </a:ext>
                  </a:extLst>
                </p14:cNvPr>
                <p14:cNvContentPartPr/>
                <p14:nvPr/>
              </p14:nvContentPartPr>
              <p14:xfrm>
                <a:off x="6764736" y="2234784"/>
                <a:ext cx="668520" cy="97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9095C230-A0BD-4B75-9CE0-E94FF7F177E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755736" y="2226144"/>
                  <a:ext cx="686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3A887F3-6D15-4089-BED1-B1140F5062C1}"/>
                    </a:ext>
                  </a:extLst>
                </p14:cNvPr>
                <p14:cNvContentPartPr/>
                <p14:nvPr/>
              </p14:nvContentPartPr>
              <p14:xfrm>
                <a:off x="9185736" y="3357264"/>
                <a:ext cx="72720" cy="1015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3A887F3-6D15-4089-BED1-B1140F5062C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77096" y="3348624"/>
                  <a:ext cx="9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7C00021-9E0F-477F-ADA5-3C19884C2725}"/>
                    </a:ext>
                  </a:extLst>
                </p14:cNvPr>
                <p14:cNvContentPartPr/>
                <p14:nvPr/>
              </p14:nvContentPartPr>
              <p14:xfrm>
                <a:off x="9133176" y="3393264"/>
                <a:ext cx="78840" cy="45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7C00021-9E0F-477F-ADA5-3C19884C272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124176" y="3384624"/>
                  <a:ext cx="964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670B6612-2B61-4DDF-9CF2-8ADBBF718A16}"/>
              </a:ext>
            </a:extLst>
          </p:cNvPr>
          <p:cNvGrpSpPr/>
          <p:nvPr/>
        </p:nvGrpSpPr>
        <p:grpSpPr>
          <a:xfrm>
            <a:off x="4981296" y="2147304"/>
            <a:ext cx="1486440" cy="441360"/>
            <a:chOff x="4981296" y="2147304"/>
            <a:chExt cx="14864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ACDDEBF-77F3-4C51-9574-2A03371CB41E}"/>
                    </a:ext>
                  </a:extLst>
                </p14:cNvPr>
                <p14:cNvContentPartPr/>
                <p14:nvPr/>
              </p14:nvContentPartPr>
              <p14:xfrm>
                <a:off x="5011176" y="2171424"/>
                <a:ext cx="100800" cy="878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ACDDEBF-77F3-4C51-9574-2A03371CB41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002536" y="2162784"/>
                  <a:ext cx="118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71AE32D-AB56-4BF9-AB57-760ACB904BFE}"/>
                    </a:ext>
                  </a:extLst>
                </p14:cNvPr>
                <p14:cNvContentPartPr/>
                <p14:nvPr/>
              </p14:nvContentPartPr>
              <p14:xfrm>
                <a:off x="5124216" y="2176824"/>
                <a:ext cx="91800" cy="982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71AE32D-AB56-4BF9-AB57-760ACB904BF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15216" y="2168184"/>
                  <a:ext cx="109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4C83B36-6A53-42DF-A4B5-621D813A1FCA}"/>
                    </a:ext>
                  </a:extLst>
                </p14:cNvPr>
                <p14:cNvContentPartPr/>
                <p14:nvPr/>
              </p14:nvContentPartPr>
              <p14:xfrm>
                <a:off x="5156976" y="2221464"/>
                <a:ext cx="51840" cy="10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4C83B36-6A53-42DF-A4B5-621D813A1FC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148336" y="2212824"/>
                  <a:ext cx="69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90815B8-7969-4AEA-B9D9-CB414FD7793E}"/>
                    </a:ext>
                  </a:extLst>
                </p14:cNvPr>
                <p14:cNvContentPartPr/>
                <p14:nvPr/>
              </p14:nvContentPartPr>
              <p14:xfrm>
                <a:off x="5234016" y="2172504"/>
                <a:ext cx="74880" cy="954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90815B8-7969-4AEA-B9D9-CB414FD7793E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225376" y="2163504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880668E-941D-421F-A102-DF80360EEA91}"/>
                    </a:ext>
                  </a:extLst>
                </p14:cNvPr>
                <p14:cNvContentPartPr/>
                <p14:nvPr/>
              </p14:nvContentPartPr>
              <p14:xfrm>
                <a:off x="5421216" y="2166384"/>
                <a:ext cx="90720" cy="928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880668E-941D-421F-A102-DF80360EEA9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12216" y="2157384"/>
                  <a:ext cx="108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54E8726-A7C8-4087-9463-262CACF21363}"/>
                    </a:ext>
                  </a:extLst>
                </p14:cNvPr>
                <p14:cNvContentPartPr/>
                <p14:nvPr/>
              </p14:nvContentPartPr>
              <p14:xfrm>
                <a:off x="5523456" y="2157384"/>
                <a:ext cx="87480" cy="957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54E8726-A7C8-4087-9463-262CACF2136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514816" y="2148384"/>
                  <a:ext cx="105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5BF2AA9-D990-4E27-AE58-A8F098DEB3E0}"/>
                    </a:ext>
                  </a:extLst>
                </p14:cNvPr>
                <p14:cNvContentPartPr/>
                <p14:nvPr/>
              </p14:nvContentPartPr>
              <p14:xfrm>
                <a:off x="5557296" y="2214624"/>
                <a:ext cx="57960" cy="2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5BF2AA9-D990-4E27-AE58-A8F098DEB3E0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548656" y="2205984"/>
                  <a:ext cx="75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C0F36BA-37D8-416B-BC78-94A2A934C0AC}"/>
                    </a:ext>
                  </a:extLst>
                </p14:cNvPr>
                <p14:cNvContentPartPr/>
                <p14:nvPr/>
              </p14:nvContentPartPr>
              <p14:xfrm>
                <a:off x="5639016" y="2181504"/>
                <a:ext cx="61200" cy="619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C0F36BA-37D8-416B-BC78-94A2A934C0A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630376" y="2172504"/>
                  <a:ext cx="78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C1A5042-BEAB-4DA7-AD0C-3192543DE332}"/>
                    </a:ext>
                  </a:extLst>
                </p14:cNvPr>
                <p14:cNvContentPartPr/>
                <p14:nvPr/>
              </p14:nvContentPartPr>
              <p14:xfrm>
                <a:off x="5725776" y="2157744"/>
                <a:ext cx="65160" cy="91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C1A5042-BEAB-4DA7-AD0C-3192543DE332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717136" y="2148744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407F780-4080-4B51-8600-C6414DFA180B}"/>
                    </a:ext>
                  </a:extLst>
                </p14:cNvPr>
                <p14:cNvContentPartPr/>
                <p14:nvPr/>
              </p14:nvContentPartPr>
              <p14:xfrm>
                <a:off x="5836296" y="2172504"/>
                <a:ext cx="75960" cy="84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407F780-4080-4B51-8600-C6414DFA180B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827296" y="2163504"/>
                  <a:ext cx="93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7E67AF8-4BA5-401B-A47A-C47E15D1928D}"/>
                    </a:ext>
                  </a:extLst>
                </p14:cNvPr>
                <p14:cNvContentPartPr/>
                <p14:nvPr/>
              </p14:nvContentPartPr>
              <p14:xfrm>
                <a:off x="5848536" y="2147304"/>
                <a:ext cx="79560" cy="10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7E67AF8-4BA5-401B-A47A-C47E15D1928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39536" y="2138664"/>
                  <a:ext cx="97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B936E9A-F8BD-4A94-9851-D27D8B4941D4}"/>
                    </a:ext>
                  </a:extLst>
                </p14:cNvPr>
                <p14:cNvContentPartPr/>
                <p14:nvPr/>
              </p14:nvContentPartPr>
              <p14:xfrm>
                <a:off x="4981296" y="2382024"/>
                <a:ext cx="57240" cy="817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B936E9A-F8BD-4A94-9851-D27D8B4941D4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972656" y="2373384"/>
                  <a:ext cx="74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C93D3DD0-65A9-4AC4-9264-987D8C0307D4}"/>
                    </a:ext>
                  </a:extLst>
                </p14:cNvPr>
                <p14:cNvContentPartPr/>
                <p14:nvPr/>
              </p14:nvContentPartPr>
              <p14:xfrm>
                <a:off x="5077776" y="2399664"/>
                <a:ext cx="55800" cy="399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C93D3DD0-65A9-4AC4-9264-987D8C0307D4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068776" y="2391024"/>
                  <a:ext cx="73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9CCEEA6-A2EF-4309-98D7-7DAEC05D20CF}"/>
                    </a:ext>
                  </a:extLst>
                </p14:cNvPr>
                <p14:cNvContentPartPr/>
                <p14:nvPr/>
              </p14:nvContentPartPr>
              <p14:xfrm>
                <a:off x="5068416" y="2380944"/>
                <a:ext cx="145080" cy="648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9CCEEA6-A2EF-4309-98D7-7DAEC05D20C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059776" y="2372304"/>
                  <a:ext cx="162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26CF708-8100-4BC4-B244-9451F878FBEE}"/>
                    </a:ext>
                  </a:extLst>
                </p14:cNvPr>
                <p14:cNvContentPartPr/>
                <p14:nvPr/>
              </p14:nvContentPartPr>
              <p14:xfrm>
                <a:off x="5226456" y="2333424"/>
                <a:ext cx="5400" cy="1101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26CF708-8100-4BC4-B244-9451F878FBE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217816" y="2324424"/>
                  <a:ext cx="23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D776A7E-F0C0-4E1C-B6BF-65E93670F3D2}"/>
                    </a:ext>
                  </a:extLst>
                </p14:cNvPr>
                <p14:cNvContentPartPr/>
                <p14:nvPr/>
              </p14:nvContentPartPr>
              <p14:xfrm>
                <a:off x="5266056" y="2387064"/>
                <a:ext cx="62280" cy="504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D776A7E-F0C0-4E1C-B6BF-65E93670F3D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257416" y="2378424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F0AA88B-B532-4C76-976D-F24BCDB7E111}"/>
                    </a:ext>
                  </a:extLst>
                </p14:cNvPr>
                <p14:cNvContentPartPr/>
                <p14:nvPr/>
              </p14:nvContentPartPr>
              <p14:xfrm>
                <a:off x="5361096" y="2302824"/>
                <a:ext cx="100440" cy="1429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F0AA88B-B532-4C76-976D-F24BCDB7E11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352456" y="2293824"/>
                  <a:ext cx="118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E1CEB15-83CF-4FF7-975C-06ED641B2B47}"/>
                    </a:ext>
                  </a:extLst>
                </p14:cNvPr>
                <p14:cNvContentPartPr/>
                <p14:nvPr/>
              </p14:nvContentPartPr>
              <p14:xfrm>
                <a:off x="5488176" y="2338824"/>
                <a:ext cx="360" cy="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E1CEB15-83CF-4FF7-975C-06ED641B2B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9176" y="23298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412108B-4F5D-4FC7-AE04-D9F4061E4DCF}"/>
                    </a:ext>
                  </a:extLst>
                </p14:cNvPr>
                <p14:cNvContentPartPr/>
                <p14:nvPr/>
              </p14:nvContentPartPr>
              <p14:xfrm>
                <a:off x="5496456" y="2387784"/>
                <a:ext cx="72360" cy="622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412108B-4F5D-4FC7-AE04-D9F4061E4DC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5487816" y="2378784"/>
                  <a:ext cx="90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5DA1B20-D60A-4CA9-9CB8-94439E8EB72A}"/>
                    </a:ext>
                  </a:extLst>
                </p14:cNvPr>
                <p14:cNvContentPartPr/>
                <p14:nvPr/>
              </p14:nvContentPartPr>
              <p14:xfrm>
                <a:off x="5563416" y="2393184"/>
                <a:ext cx="91440" cy="1954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5DA1B20-D60A-4CA9-9CB8-94439E8EB72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5554776" y="2384544"/>
                  <a:ext cx="109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E3C6DB7-5092-4371-B8AE-0DB248572620}"/>
                    </a:ext>
                  </a:extLst>
                </p14:cNvPr>
                <p14:cNvContentPartPr/>
                <p14:nvPr/>
              </p14:nvContentPartPr>
              <p14:xfrm>
                <a:off x="5834856" y="2383824"/>
                <a:ext cx="62640" cy="669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E3C6DB7-5092-4371-B8AE-0DB24857262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5825856" y="2374824"/>
                  <a:ext cx="80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0CF2CD3-DF21-4211-8884-7467DFC855B6}"/>
                    </a:ext>
                  </a:extLst>
                </p14:cNvPr>
                <p14:cNvContentPartPr/>
                <p14:nvPr/>
              </p14:nvContentPartPr>
              <p14:xfrm>
                <a:off x="5935296" y="2384904"/>
                <a:ext cx="92160" cy="60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0CF2CD3-DF21-4211-8884-7467DFC855B6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926656" y="2376264"/>
                  <a:ext cx="109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C03FDE5-EAC9-4918-83A3-115951EC7F09}"/>
                    </a:ext>
                  </a:extLst>
                </p14:cNvPr>
                <p14:cNvContentPartPr/>
                <p14:nvPr/>
              </p14:nvContentPartPr>
              <p14:xfrm>
                <a:off x="6068136" y="2337024"/>
                <a:ext cx="49320" cy="1188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C03FDE5-EAC9-4918-83A3-115951EC7F09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059496" y="2328384"/>
                  <a:ext cx="66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9B01D53-A9B4-4976-898F-1D68ADC98EEC}"/>
                    </a:ext>
                  </a:extLst>
                </p14:cNvPr>
                <p14:cNvContentPartPr/>
                <p14:nvPr/>
              </p14:nvContentPartPr>
              <p14:xfrm>
                <a:off x="6080376" y="2374824"/>
                <a:ext cx="74160" cy="140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9B01D53-A9B4-4976-898F-1D68ADC98EEC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6071376" y="2365824"/>
                  <a:ext cx="91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1E583B4-B094-4D8E-8752-AD4D8A146502}"/>
                    </a:ext>
                  </a:extLst>
                </p14:cNvPr>
                <p14:cNvContentPartPr/>
                <p14:nvPr/>
              </p14:nvContentPartPr>
              <p14:xfrm>
                <a:off x="6160656" y="2323704"/>
                <a:ext cx="106920" cy="1281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1E583B4-B094-4D8E-8752-AD4D8A14650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151656" y="2315064"/>
                  <a:ext cx="12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9DCB8F4-694D-4B5B-B909-C6BBD0FF6DA9}"/>
                    </a:ext>
                  </a:extLst>
                </p14:cNvPr>
                <p14:cNvContentPartPr/>
                <p14:nvPr/>
              </p14:nvContentPartPr>
              <p14:xfrm>
                <a:off x="6285936" y="2371224"/>
                <a:ext cx="137520" cy="78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9DCB8F4-694D-4B5B-B909-C6BBD0FF6DA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276936" y="2362584"/>
                  <a:ext cx="15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E5E7C73-384C-4ED3-9F7B-2CDD75DADD12}"/>
                    </a:ext>
                  </a:extLst>
                </p14:cNvPr>
                <p14:cNvContentPartPr/>
                <p14:nvPr/>
              </p14:nvContentPartPr>
              <p14:xfrm>
                <a:off x="6401496" y="2373384"/>
                <a:ext cx="66240" cy="144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E5E7C73-384C-4ED3-9F7B-2CDD75DADD1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392856" y="2364384"/>
                  <a:ext cx="838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1607851-BDB5-44BE-9B25-50B18DB39ED7}"/>
              </a:ext>
            </a:extLst>
          </p:cNvPr>
          <p:cNvGrpSpPr/>
          <p:nvPr/>
        </p:nvGrpSpPr>
        <p:grpSpPr>
          <a:xfrm>
            <a:off x="6095496" y="5377251"/>
            <a:ext cx="2988000" cy="846333"/>
            <a:chOff x="6095496" y="5377251"/>
            <a:chExt cx="2988000" cy="8463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07A7F7-988D-4778-88B2-55603BAE8641}"/>
                    </a:ext>
                  </a:extLst>
                </p14:cNvPr>
                <p14:cNvContentPartPr/>
                <p14:nvPr/>
              </p14:nvContentPartPr>
              <p14:xfrm>
                <a:off x="7026084" y="5400651"/>
                <a:ext cx="74160" cy="10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07A7F7-988D-4778-88B2-55603BAE8641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017084" y="5391651"/>
                  <a:ext cx="91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52BC5B-3A49-4CC3-B830-8ABF0E0B8556}"/>
                    </a:ext>
                  </a:extLst>
                </p14:cNvPr>
                <p14:cNvContentPartPr/>
                <p14:nvPr/>
              </p14:nvContentPartPr>
              <p14:xfrm>
                <a:off x="7021764" y="5400651"/>
                <a:ext cx="62280" cy="59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52BC5B-3A49-4CC3-B830-8ABF0E0B8556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012764" y="5391651"/>
                  <a:ext cx="79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C6DAAC-36B7-4849-B2E7-7E216D121A07}"/>
                    </a:ext>
                  </a:extLst>
                </p14:cNvPr>
                <p14:cNvContentPartPr/>
                <p14:nvPr/>
              </p14:nvContentPartPr>
              <p14:xfrm>
                <a:off x="7019244" y="5377251"/>
                <a:ext cx="69120" cy="17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C6DAAC-36B7-4849-B2E7-7E216D121A0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010604" y="5368611"/>
                  <a:ext cx="86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0B842E-3C11-4A3C-844F-D66D975041BE}"/>
                    </a:ext>
                  </a:extLst>
                </p14:cNvPr>
                <p14:cNvContentPartPr/>
                <p14:nvPr/>
              </p14:nvContentPartPr>
              <p14:xfrm>
                <a:off x="7055604" y="5578851"/>
                <a:ext cx="360" cy="141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0B842E-3C11-4A3C-844F-D66D975041BE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046604" y="5570211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D6C635-560D-43D0-86D9-DAAD2E29AD1F}"/>
                    </a:ext>
                  </a:extLst>
                </p14:cNvPr>
                <p14:cNvContentPartPr/>
                <p14:nvPr/>
              </p14:nvContentPartPr>
              <p14:xfrm>
                <a:off x="6993324" y="5853531"/>
                <a:ext cx="64800" cy="171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D6C635-560D-43D0-86D9-DAAD2E29AD1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984684" y="5844891"/>
                  <a:ext cx="82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876FC4-3C11-4B00-960C-45755709F359}"/>
                    </a:ext>
                  </a:extLst>
                </p14:cNvPr>
                <p14:cNvContentPartPr/>
                <p14:nvPr/>
              </p14:nvContentPartPr>
              <p14:xfrm>
                <a:off x="7012404" y="5912931"/>
                <a:ext cx="68040" cy="2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876FC4-3C11-4B00-960C-45755709F35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003404" y="5903931"/>
                  <a:ext cx="85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834359-2624-475C-AF2B-0EEF0FB561C5}"/>
                    </a:ext>
                  </a:extLst>
                </p14:cNvPr>
                <p14:cNvContentPartPr/>
                <p14:nvPr/>
              </p14:nvContentPartPr>
              <p14:xfrm>
                <a:off x="7943364" y="6001131"/>
                <a:ext cx="10872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834359-2624-475C-AF2B-0EEF0FB561C5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934364" y="5992131"/>
                  <a:ext cx="12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9E7072-A399-437F-A49F-5B6A8AC6AB11}"/>
                    </a:ext>
                  </a:extLst>
                </p14:cNvPr>
                <p14:cNvContentPartPr/>
                <p14:nvPr/>
              </p14:nvContentPartPr>
              <p14:xfrm>
                <a:off x="7519644" y="6008331"/>
                <a:ext cx="77760" cy="113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59E7072-A399-437F-A49F-5B6A8AC6AB11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511004" y="5999691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F7DEBEE-9B29-4149-A506-954EAF3144A2}"/>
                    </a:ext>
                  </a:extLst>
                </p14:cNvPr>
                <p14:cNvContentPartPr/>
                <p14:nvPr/>
              </p14:nvContentPartPr>
              <p14:xfrm>
                <a:off x="7559604" y="6008331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F7DEBEE-9B29-4149-A506-954EAF3144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0604" y="5999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B5444D-7DD8-4518-8345-319D512E8683}"/>
                    </a:ext>
                  </a:extLst>
                </p14:cNvPr>
                <p14:cNvContentPartPr/>
                <p14:nvPr/>
              </p14:nvContentPartPr>
              <p14:xfrm>
                <a:off x="7547724" y="6008331"/>
                <a:ext cx="144000" cy="10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B5444D-7DD8-4518-8345-319D512E8683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539084" y="5999691"/>
                  <a:ext cx="161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EB0E20-440C-4968-B641-0AB35879699F}"/>
                    </a:ext>
                  </a:extLst>
                </p14:cNvPr>
                <p14:cNvContentPartPr/>
                <p14:nvPr/>
              </p14:nvContentPartPr>
              <p14:xfrm>
                <a:off x="7965324" y="5615571"/>
                <a:ext cx="77400" cy="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EB0E20-440C-4968-B641-0AB3587969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56324" y="5606931"/>
                  <a:ext cx="95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10C51C-8F76-4412-B133-BF46895ACDBB}"/>
                    </a:ext>
                  </a:extLst>
                </p14:cNvPr>
                <p14:cNvContentPartPr/>
                <p14:nvPr/>
              </p14:nvContentPartPr>
              <p14:xfrm>
                <a:off x="7510284" y="5554731"/>
                <a:ext cx="86760" cy="126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10C51C-8F76-4412-B133-BF46895ACDBB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501644" y="5546091"/>
                  <a:ext cx="104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39F8D8-368F-4A2C-BB04-F780C9CACDEB}"/>
                    </a:ext>
                  </a:extLst>
                </p14:cNvPr>
                <p14:cNvContentPartPr/>
                <p14:nvPr/>
              </p14:nvContentPartPr>
              <p14:xfrm>
                <a:off x="7519644" y="5543571"/>
                <a:ext cx="201240" cy="127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39F8D8-368F-4A2C-BB04-F780C9CACDE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511004" y="5534931"/>
                  <a:ext cx="218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7C8D78-B116-40C6-BA54-1BB31F3ED307}"/>
                    </a:ext>
                  </a:extLst>
                </p14:cNvPr>
                <p14:cNvContentPartPr/>
                <p14:nvPr/>
              </p14:nvContentPartPr>
              <p14:xfrm>
                <a:off x="7659684" y="5476971"/>
                <a:ext cx="92520" cy="66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7C8D78-B116-40C6-BA54-1BB31F3ED307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651044" y="5468331"/>
                  <a:ext cx="110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04023DE-1E5C-495C-A78E-02713F99219E}"/>
                    </a:ext>
                  </a:extLst>
                </p14:cNvPr>
                <p14:cNvContentPartPr/>
                <p14:nvPr/>
              </p14:nvContentPartPr>
              <p14:xfrm>
                <a:off x="6095496" y="5714184"/>
                <a:ext cx="2964240" cy="509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04023DE-1E5C-495C-A78E-02713F99219E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086496" y="5705544"/>
                  <a:ext cx="29818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6543468-24A8-41F7-986E-E70DB57BAEF0}"/>
                    </a:ext>
                  </a:extLst>
                </p14:cNvPr>
                <p14:cNvContentPartPr/>
                <p14:nvPr/>
              </p14:nvContentPartPr>
              <p14:xfrm>
                <a:off x="9025536" y="5678184"/>
                <a:ext cx="57960" cy="72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6543468-24A8-41F7-986E-E70DB57BAEF0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016536" y="5669184"/>
                  <a:ext cx="75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FDEAC18-9ACF-4634-A349-92A22FB13F25}"/>
                    </a:ext>
                  </a:extLst>
                </p14:cNvPr>
                <p14:cNvContentPartPr/>
                <p14:nvPr/>
              </p14:nvContentPartPr>
              <p14:xfrm>
                <a:off x="8966136" y="5685024"/>
                <a:ext cx="109440" cy="82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FDEAC18-9ACF-4634-A349-92A22FB13F2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957136" y="5676024"/>
                  <a:ext cx="1270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663690FA-E844-46FE-A50A-A5F5FE74B0F1}"/>
              </a:ext>
            </a:extLst>
          </p:cNvPr>
          <p:cNvGrpSpPr/>
          <p:nvPr/>
        </p:nvGrpSpPr>
        <p:grpSpPr>
          <a:xfrm>
            <a:off x="3979056" y="6071664"/>
            <a:ext cx="1701360" cy="426600"/>
            <a:chOff x="3979056" y="6071664"/>
            <a:chExt cx="170136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5ADB670-B124-479C-BA3C-C92C39C8582C}"/>
                    </a:ext>
                  </a:extLst>
                </p14:cNvPr>
                <p14:cNvContentPartPr/>
                <p14:nvPr/>
              </p14:nvContentPartPr>
              <p14:xfrm>
                <a:off x="4618776" y="6085344"/>
                <a:ext cx="116640" cy="105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5ADB670-B124-479C-BA3C-C92C39C8582C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610136" y="6076704"/>
                  <a:ext cx="134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9D8010E-891D-4707-B211-209FA6B9B103}"/>
                    </a:ext>
                  </a:extLst>
                </p14:cNvPr>
                <p14:cNvContentPartPr/>
                <p14:nvPr/>
              </p14:nvContentPartPr>
              <p14:xfrm>
                <a:off x="4790496" y="6095784"/>
                <a:ext cx="10440" cy="932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9D8010E-891D-4707-B211-209FA6B9B10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781856" y="6087144"/>
                  <a:ext cx="28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8F19B31-B136-4982-A852-D6FF7993C6A5}"/>
                    </a:ext>
                  </a:extLst>
                </p14:cNvPr>
                <p14:cNvContentPartPr/>
                <p14:nvPr/>
              </p14:nvContentPartPr>
              <p14:xfrm>
                <a:off x="4830456" y="6116664"/>
                <a:ext cx="5760" cy="74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8F19B31-B136-4982-A852-D6FF7993C6A5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821816" y="6108024"/>
                  <a:ext cx="23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95C8E8B-0967-44FC-8DD3-21AAD0C40DD5}"/>
                    </a:ext>
                  </a:extLst>
                </p14:cNvPr>
                <p14:cNvContentPartPr/>
                <p14:nvPr/>
              </p14:nvContentPartPr>
              <p14:xfrm>
                <a:off x="4831176" y="6099024"/>
                <a:ext cx="74160" cy="669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95C8E8B-0967-44FC-8DD3-21AAD0C40DD5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822536" y="6090384"/>
                  <a:ext cx="91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FD2092D-1440-493D-949A-8CE91197DB7A}"/>
                    </a:ext>
                  </a:extLst>
                </p14:cNvPr>
                <p14:cNvContentPartPr/>
                <p14:nvPr/>
              </p14:nvContentPartPr>
              <p14:xfrm>
                <a:off x="4985256" y="6079944"/>
                <a:ext cx="183960" cy="108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FD2092D-1440-493D-949A-8CE91197DB7A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976616" y="6070944"/>
                  <a:ext cx="201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6C46123-FABD-4275-9BAE-83A73EC3D431}"/>
                    </a:ext>
                  </a:extLst>
                </p14:cNvPr>
                <p14:cNvContentPartPr/>
                <p14:nvPr/>
              </p14:nvContentPartPr>
              <p14:xfrm>
                <a:off x="5110176" y="6122064"/>
                <a:ext cx="72000" cy="25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6C46123-FABD-4275-9BAE-83A73EC3D43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101176" y="6113424"/>
                  <a:ext cx="89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93D79F5-5FC4-42E0-8CAB-D8912374ED83}"/>
                    </a:ext>
                  </a:extLst>
                </p14:cNvPr>
                <p14:cNvContentPartPr/>
                <p14:nvPr/>
              </p14:nvContentPartPr>
              <p14:xfrm>
                <a:off x="5204136" y="6090384"/>
                <a:ext cx="99360" cy="99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93D79F5-5FC4-42E0-8CAB-D8912374ED83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195136" y="6081384"/>
                  <a:ext cx="117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BB4F912-8D9F-421A-9BFD-24BBD3AB39A6}"/>
                    </a:ext>
                  </a:extLst>
                </p14:cNvPr>
                <p14:cNvContentPartPr/>
                <p14:nvPr/>
              </p14:nvContentPartPr>
              <p14:xfrm>
                <a:off x="5312856" y="6088224"/>
                <a:ext cx="78840" cy="1130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BB4F912-8D9F-421A-9BFD-24BBD3AB39A6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304216" y="6079584"/>
                  <a:ext cx="96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02F2A5C-1474-4C78-83FA-C98B1B6A44D0}"/>
                    </a:ext>
                  </a:extLst>
                </p14:cNvPr>
                <p14:cNvContentPartPr/>
                <p14:nvPr/>
              </p14:nvContentPartPr>
              <p14:xfrm>
                <a:off x="5425536" y="6099384"/>
                <a:ext cx="82800" cy="882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02F2A5C-1474-4C78-83FA-C98B1B6A44D0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416896" y="6090384"/>
                  <a:ext cx="100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14C9E9B-B1EB-4A52-927A-ED7866C4C233}"/>
                    </a:ext>
                  </a:extLst>
                </p14:cNvPr>
                <p14:cNvContentPartPr/>
                <p14:nvPr/>
              </p14:nvContentPartPr>
              <p14:xfrm>
                <a:off x="5421216" y="6071664"/>
                <a:ext cx="72000" cy="68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14C9E9B-B1EB-4A52-927A-ED7866C4C23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412216" y="6062664"/>
                  <a:ext cx="89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71C2AB8-1C93-4040-9C73-E47BA521EA17}"/>
                    </a:ext>
                  </a:extLst>
                </p14:cNvPr>
                <p14:cNvContentPartPr/>
                <p14:nvPr/>
              </p14:nvContentPartPr>
              <p14:xfrm>
                <a:off x="3979056" y="6347784"/>
                <a:ext cx="104400" cy="853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71C2AB8-1C93-4040-9C73-E47BA521EA1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970056" y="6338784"/>
                  <a:ext cx="122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DD27FC7-B652-4A9B-8C81-6F6027FEF9BF}"/>
                    </a:ext>
                  </a:extLst>
                </p14:cNvPr>
                <p14:cNvContentPartPr/>
                <p14:nvPr/>
              </p14:nvContentPartPr>
              <p14:xfrm>
                <a:off x="4129176" y="6364704"/>
                <a:ext cx="38880" cy="61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DD27FC7-B652-4A9B-8C81-6F6027FEF9B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4120176" y="6356064"/>
                  <a:ext cx="56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089670D-ACB7-450B-B3EC-D664E2A8728D}"/>
                    </a:ext>
                  </a:extLst>
                </p14:cNvPr>
                <p14:cNvContentPartPr/>
                <p14:nvPr/>
              </p14:nvContentPartPr>
              <p14:xfrm>
                <a:off x="4137456" y="6349584"/>
                <a:ext cx="31320" cy="730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089670D-ACB7-450B-B3EC-D664E2A8728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128816" y="6340584"/>
                  <a:ext cx="48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288A1AC-FBED-44D3-9C97-03F32181D99A}"/>
                    </a:ext>
                  </a:extLst>
                </p14:cNvPr>
                <p14:cNvContentPartPr/>
                <p14:nvPr/>
              </p14:nvContentPartPr>
              <p14:xfrm>
                <a:off x="4222056" y="6281544"/>
                <a:ext cx="119160" cy="1242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288A1AC-FBED-44D3-9C97-03F32181D99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4213056" y="6272904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1166E5D-8C98-4F50-8BE3-7F001EC6F56D}"/>
                    </a:ext>
                  </a:extLst>
                </p14:cNvPr>
                <p14:cNvContentPartPr/>
                <p14:nvPr/>
              </p14:nvContentPartPr>
              <p14:xfrm>
                <a:off x="4373976" y="6342024"/>
                <a:ext cx="61200" cy="673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1166E5D-8C98-4F50-8BE3-7F001EC6F56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364976" y="6333024"/>
                  <a:ext cx="7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45886D2-A6EB-4CEC-9BF9-E17C43965909}"/>
                    </a:ext>
                  </a:extLst>
                </p14:cNvPr>
                <p14:cNvContentPartPr/>
                <p14:nvPr/>
              </p14:nvContentPartPr>
              <p14:xfrm>
                <a:off x="4468656" y="6250584"/>
                <a:ext cx="146160" cy="1566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45886D2-A6EB-4CEC-9BF9-E17C4396590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459656" y="6241584"/>
                  <a:ext cx="16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87C732E-6E6D-440C-91AA-870D94FFF71A}"/>
                    </a:ext>
                  </a:extLst>
                </p14:cNvPr>
                <p14:cNvContentPartPr/>
                <p14:nvPr/>
              </p14:nvContentPartPr>
              <p14:xfrm>
                <a:off x="4614816" y="6271824"/>
                <a:ext cx="360" cy="3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87C732E-6E6D-440C-91AA-870D94FFF7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06176" y="62631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7FDAE84-3B15-42F3-B729-425FF4DC48AC}"/>
                    </a:ext>
                  </a:extLst>
                </p14:cNvPr>
                <p14:cNvContentPartPr/>
                <p14:nvPr/>
              </p14:nvContentPartPr>
              <p14:xfrm>
                <a:off x="4635336" y="6344544"/>
                <a:ext cx="93600" cy="669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7FDAE84-3B15-42F3-B729-425FF4DC48AC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626696" y="6335904"/>
                  <a:ext cx="111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7BD5778-69ED-43B9-9671-9ADE7471D55E}"/>
                    </a:ext>
                  </a:extLst>
                </p14:cNvPr>
                <p14:cNvContentPartPr/>
                <p14:nvPr/>
              </p14:nvContentPartPr>
              <p14:xfrm>
                <a:off x="4707336" y="6325104"/>
                <a:ext cx="99720" cy="173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7BD5778-69ED-43B9-9671-9ADE7471D55E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698336" y="6316464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E861A5D-6B44-4A23-BA94-597DC751F569}"/>
                    </a:ext>
                  </a:extLst>
                </p14:cNvPr>
                <p14:cNvContentPartPr/>
                <p14:nvPr/>
              </p14:nvContentPartPr>
              <p14:xfrm>
                <a:off x="4938096" y="6357144"/>
                <a:ext cx="61560" cy="720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E861A5D-6B44-4A23-BA94-597DC751F569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929456" y="6348144"/>
                  <a:ext cx="79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DF1AA91-D383-4D02-9F55-74E2260D63DC}"/>
                    </a:ext>
                  </a:extLst>
                </p14:cNvPr>
                <p14:cNvContentPartPr/>
                <p14:nvPr/>
              </p14:nvContentPartPr>
              <p14:xfrm>
                <a:off x="5060136" y="6361824"/>
                <a:ext cx="67320" cy="601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DF1AA91-D383-4D02-9F55-74E2260D63DC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051136" y="6353184"/>
                  <a:ext cx="84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7DE5B05-6688-406C-BC4C-2D5BF165AE1A}"/>
                    </a:ext>
                  </a:extLst>
                </p14:cNvPr>
                <p14:cNvContentPartPr/>
                <p14:nvPr/>
              </p14:nvContentPartPr>
              <p14:xfrm>
                <a:off x="5148696" y="6303504"/>
                <a:ext cx="64440" cy="115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7DE5B05-6688-406C-BC4C-2D5BF165AE1A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5139696" y="6294864"/>
                  <a:ext cx="8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C055633E-2794-4E78-96E9-65A7A39AA089}"/>
                    </a:ext>
                  </a:extLst>
                </p14:cNvPr>
                <p14:cNvContentPartPr/>
                <p14:nvPr/>
              </p14:nvContentPartPr>
              <p14:xfrm>
                <a:off x="5169216" y="6327984"/>
                <a:ext cx="60480" cy="244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C055633E-2794-4E78-96E9-65A7A39AA089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5160576" y="6319344"/>
                  <a:ext cx="78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E209640-B865-4347-93D1-A2339FD77131}"/>
                    </a:ext>
                  </a:extLst>
                </p14:cNvPr>
                <p14:cNvContentPartPr/>
                <p14:nvPr/>
              </p14:nvContentPartPr>
              <p14:xfrm>
                <a:off x="5234016" y="6290544"/>
                <a:ext cx="132840" cy="1400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E209640-B865-4347-93D1-A2339FD77131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5225376" y="6281904"/>
                  <a:ext cx="150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1F2BA4D-5A85-4E43-9FDA-B0DCFFCAD618}"/>
                    </a:ext>
                  </a:extLst>
                </p14:cNvPr>
                <p14:cNvContentPartPr/>
                <p14:nvPr/>
              </p14:nvContentPartPr>
              <p14:xfrm>
                <a:off x="5391696" y="6336984"/>
                <a:ext cx="140040" cy="792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1F2BA4D-5A85-4E43-9FDA-B0DCFFCAD61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5383056" y="6327984"/>
                  <a:ext cx="157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4C7DAFE-810E-4DA3-8FF6-36C911B25510}"/>
                    </a:ext>
                  </a:extLst>
                </p14:cNvPr>
                <p14:cNvContentPartPr/>
                <p14:nvPr/>
              </p14:nvContentPartPr>
              <p14:xfrm>
                <a:off x="5511936" y="6336984"/>
                <a:ext cx="101520" cy="96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4C7DAFE-810E-4DA3-8FF6-36C911B2551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5503296" y="6328344"/>
                  <a:ext cx="119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87B3A32-F0C5-420A-876B-AD0B2954790C}"/>
                    </a:ext>
                  </a:extLst>
                </p14:cNvPr>
                <p14:cNvContentPartPr/>
                <p14:nvPr/>
              </p14:nvContentPartPr>
              <p14:xfrm>
                <a:off x="5664576" y="6425184"/>
                <a:ext cx="15840" cy="482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87B3A32-F0C5-420A-876B-AD0B2954790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5655576" y="6416184"/>
                  <a:ext cx="334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7CABF8E-6849-40C0-9FFE-E2B798110D04}"/>
              </a:ext>
            </a:extLst>
          </p:cNvPr>
          <p:cNvGrpSpPr/>
          <p:nvPr/>
        </p:nvGrpSpPr>
        <p:grpSpPr>
          <a:xfrm>
            <a:off x="7986576" y="3381744"/>
            <a:ext cx="2474640" cy="86040"/>
            <a:chOff x="7986576" y="3381744"/>
            <a:chExt cx="247464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6774060-36CE-4106-A6A2-30AB1C9922E2}"/>
                    </a:ext>
                  </a:extLst>
                </p14:cNvPr>
                <p14:cNvContentPartPr/>
                <p14:nvPr/>
              </p14:nvContentPartPr>
              <p14:xfrm>
                <a:off x="7986576" y="3421704"/>
                <a:ext cx="44280" cy="3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6774060-36CE-4106-A6A2-30AB1C9922E2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968936" y="3404064"/>
                  <a:ext cx="79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5112030-9AB4-4109-966A-D826403B0E4B}"/>
                    </a:ext>
                  </a:extLst>
                </p14:cNvPr>
                <p14:cNvContentPartPr/>
                <p14:nvPr/>
              </p14:nvContentPartPr>
              <p14:xfrm>
                <a:off x="8150016" y="3423864"/>
                <a:ext cx="177480" cy="108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5112030-9AB4-4109-966A-D826403B0E4B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132016" y="3406224"/>
                  <a:ext cx="213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57D709B-5313-4906-8848-1903A07533CD}"/>
                    </a:ext>
                  </a:extLst>
                </p14:cNvPr>
                <p14:cNvContentPartPr/>
                <p14:nvPr/>
              </p14:nvContentPartPr>
              <p14:xfrm>
                <a:off x="8427936" y="3426024"/>
                <a:ext cx="250560" cy="100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57D709B-5313-4906-8848-1903A07533CD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409936" y="3408024"/>
                  <a:ext cx="286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9C1A912-0232-45DE-BA2A-CB93EA01A00E}"/>
                    </a:ext>
                  </a:extLst>
                </p14:cNvPr>
                <p14:cNvContentPartPr/>
                <p14:nvPr/>
              </p14:nvContentPartPr>
              <p14:xfrm>
                <a:off x="8755896" y="3439704"/>
                <a:ext cx="218880" cy="154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9C1A912-0232-45DE-BA2A-CB93EA01A00E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737896" y="3422064"/>
                  <a:ext cx="254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70B7CA66-5AD6-49D4-AB3F-053AC4ACA47C}"/>
                    </a:ext>
                  </a:extLst>
                </p14:cNvPr>
                <p14:cNvContentPartPr/>
                <p14:nvPr/>
              </p14:nvContentPartPr>
              <p14:xfrm>
                <a:off x="9038496" y="3467424"/>
                <a:ext cx="360" cy="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70B7CA66-5AD6-49D4-AB3F-053AC4ACA47C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9020496" y="34497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F41EE5C-4B9B-491F-9B4A-909247D7FF5E}"/>
                    </a:ext>
                  </a:extLst>
                </p14:cNvPr>
                <p14:cNvContentPartPr/>
                <p14:nvPr/>
              </p14:nvContentPartPr>
              <p14:xfrm>
                <a:off x="9066216" y="3432864"/>
                <a:ext cx="74880" cy="2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F41EE5C-4B9B-491F-9B4A-909247D7FF5E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048216" y="3415224"/>
                  <a:ext cx="110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DF134A1-D5F0-4E4E-A040-A659421ABF36}"/>
                    </a:ext>
                  </a:extLst>
                </p14:cNvPr>
                <p14:cNvContentPartPr/>
                <p14:nvPr/>
              </p14:nvContentPartPr>
              <p14:xfrm>
                <a:off x="9264936" y="3429264"/>
                <a:ext cx="201960" cy="3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DF134A1-D5F0-4E4E-A040-A659421ABF3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246936" y="3411624"/>
                  <a:ext cx="237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0E02632B-038C-4A64-83CB-2F321ED4EF38}"/>
                    </a:ext>
                  </a:extLst>
                </p14:cNvPr>
                <p14:cNvContentPartPr/>
                <p14:nvPr/>
              </p14:nvContentPartPr>
              <p14:xfrm>
                <a:off x="9561216" y="3419184"/>
                <a:ext cx="257400" cy="12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0E02632B-038C-4A64-83CB-2F321ED4EF38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543576" y="3401184"/>
                  <a:ext cx="293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A30A5B5-55D2-48CF-8333-EB4E770D7CBE}"/>
                    </a:ext>
                  </a:extLst>
                </p14:cNvPr>
                <p14:cNvContentPartPr/>
                <p14:nvPr/>
              </p14:nvContentPartPr>
              <p14:xfrm>
                <a:off x="9920136" y="3400464"/>
                <a:ext cx="350640" cy="28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A30A5B5-55D2-48CF-8333-EB4E770D7CBE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9902136" y="3382464"/>
                  <a:ext cx="38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3B4E8D4-2777-40A2-B3B3-76970906F57C}"/>
                    </a:ext>
                  </a:extLst>
                </p14:cNvPr>
                <p14:cNvContentPartPr/>
                <p14:nvPr/>
              </p14:nvContentPartPr>
              <p14:xfrm>
                <a:off x="10335216" y="3381744"/>
                <a:ext cx="126000" cy="334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3B4E8D4-2777-40A2-B3B3-76970906F57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317216" y="3363744"/>
                  <a:ext cx="1616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CA587D7-E5DD-4891-9751-E5CEC7FB4303}"/>
              </a:ext>
            </a:extLst>
          </p:cNvPr>
          <p:cNvGrpSpPr/>
          <p:nvPr/>
        </p:nvGrpSpPr>
        <p:grpSpPr>
          <a:xfrm>
            <a:off x="10014096" y="3067824"/>
            <a:ext cx="1212480" cy="186840"/>
            <a:chOff x="10014096" y="3067824"/>
            <a:chExt cx="12124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41DDEC0-0B7F-4C36-B03F-5D996E35D973}"/>
                    </a:ext>
                  </a:extLst>
                </p14:cNvPr>
                <p14:cNvContentPartPr/>
                <p14:nvPr/>
              </p14:nvContentPartPr>
              <p14:xfrm>
                <a:off x="10014096" y="3131544"/>
                <a:ext cx="96480" cy="107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41DDEC0-0B7F-4C36-B03F-5D996E35D973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9996456" y="3113544"/>
                  <a:ext cx="13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764353E-97DF-4867-811B-DD9ADEBFAE5C}"/>
                    </a:ext>
                  </a:extLst>
                </p14:cNvPr>
                <p14:cNvContentPartPr/>
                <p14:nvPr/>
              </p14:nvContentPartPr>
              <p14:xfrm>
                <a:off x="10148016" y="3162504"/>
                <a:ext cx="15840" cy="799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764353E-97DF-4867-811B-DD9ADEBFAE5C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130016" y="3144864"/>
                  <a:ext cx="51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B226E93-D1D7-46F4-9B4F-0455453EE0EE}"/>
                    </a:ext>
                  </a:extLst>
                </p14:cNvPr>
                <p14:cNvContentPartPr/>
                <p14:nvPr/>
              </p14:nvContentPartPr>
              <p14:xfrm>
                <a:off x="10167816" y="3139104"/>
                <a:ext cx="51840" cy="525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B226E93-D1D7-46F4-9B4F-0455453EE0EE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0150176" y="3121104"/>
                  <a:ext cx="87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A3B6907-F8F3-4859-858A-49AB42D8ED20}"/>
                    </a:ext>
                  </a:extLst>
                </p14:cNvPr>
                <p14:cNvContentPartPr/>
                <p14:nvPr/>
              </p14:nvContentPartPr>
              <p14:xfrm>
                <a:off x="10258896" y="3134424"/>
                <a:ext cx="79200" cy="986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A3B6907-F8F3-4859-858A-49AB42D8ED2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240896" y="3116784"/>
                  <a:ext cx="114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141499C1-D3BF-49C3-844A-B26468BF4C41}"/>
                    </a:ext>
                  </a:extLst>
                </p14:cNvPr>
                <p14:cNvContentPartPr/>
                <p14:nvPr/>
              </p14:nvContentPartPr>
              <p14:xfrm>
                <a:off x="10363656" y="3147384"/>
                <a:ext cx="78120" cy="92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141499C1-D3BF-49C3-844A-B26468BF4C4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345656" y="3129744"/>
                  <a:ext cx="113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86C3D83-6DA1-4E64-93A9-0E8022AF07E7}"/>
                    </a:ext>
                  </a:extLst>
                </p14:cNvPr>
                <p14:cNvContentPartPr/>
                <p14:nvPr/>
              </p14:nvContentPartPr>
              <p14:xfrm>
                <a:off x="10365816" y="3132264"/>
                <a:ext cx="81360" cy="626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86C3D83-6DA1-4E64-93A9-0E8022AF07E7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0348176" y="3114264"/>
                  <a:ext cx="117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9D12230-5765-4351-A837-AC456319D98B}"/>
                    </a:ext>
                  </a:extLst>
                </p14:cNvPr>
                <p14:cNvContentPartPr/>
                <p14:nvPr/>
              </p14:nvContentPartPr>
              <p14:xfrm>
                <a:off x="10466616" y="3140544"/>
                <a:ext cx="1800" cy="968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9D12230-5765-4351-A837-AC456319D98B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0448976" y="3122544"/>
                  <a:ext cx="3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AC72FB5-7911-4317-BE60-769833AE0A2A}"/>
                    </a:ext>
                  </a:extLst>
                </p14:cNvPr>
                <p14:cNvContentPartPr/>
                <p14:nvPr/>
              </p14:nvContentPartPr>
              <p14:xfrm>
                <a:off x="10469856" y="3135864"/>
                <a:ext cx="90720" cy="712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AC72FB5-7911-4317-BE60-769833AE0A2A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0451856" y="3118224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99309A5-238A-4885-824F-2A4543102977}"/>
                    </a:ext>
                  </a:extLst>
                </p14:cNvPr>
                <p14:cNvContentPartPr/>
                <p14:nvPr/>
              </p14:nvContentPartPr>
              <p14:xfrm>
                <a:off x="10664616" y="3141264"/>
                <a:ext cx="10440" cy="1134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99309A5-238A-4885-824F-2A4543102977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0646976" y="3123264"/>
                  <a:ext cx="4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F4E8195-31F7-472B-BFD0-D504457A33C7}"/>
                    </a:ext>
                  </a:extLst>
                </p14:cNvPr>
                <p14:cNvContentPartPr/>
                <p14:nvPr/>
              </p14:nvContentPartPr>
              <p14:xfrm>
                <a:off x="10679376" y="3127944"/>
                <a:ext cx="57960" cy="655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F4E8195-31F7-472B-BFD0-D504457A33C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0661376" y="3110304"/>
                  <a:ext cx="93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900B6AAE-C2C5-4EB3-B3BF-C8FA7784ABE6}"/>
                    </a:ext>
                  </a:extLst>
                </p14:cNvPr>
                <p14:cNvContentPartPr/>
                <p14:nvPr/>
              </p14:nvContentPartPr>
              <p14:xfrm>
                <a:off x="10772256" y="3144504"/>
                <a:ext cx="75960" cy="100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900B6AAE-C2C5-4EB3-B3BF-C8FA7784ABE6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0754616" y="3126864"/>
                  <a:ext cx="111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29A206BA-1669-4D51-B987-096DB4A7B247}"/>
                    </a:ext>
                  </a:extLst>
                </p14:cNvPr>
                <p14:cNvContentPartPr/>
                <p14:nvPr/>
              </p14:nvContentPartPr>
              <p14:xfrm>
                <a:off x="10782336" y="3130824"/>
                <a:ext cx="75960" cy="504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29A206BA-1669-4D51-B987-096DB4A7B247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0764696" y="3112824"/>
                  <a:ext cx="111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B85CC37-095F-4C5F-AF43-D79471962C48}"/>
                    </a:ext>
                  </a:extLst>
                </p14:cNvPr>
                <p14:cNvContentPartPr/>
                <p14:nvPr/>
              </p14:nvContentPartPr>
              <p14:xfrm>
                <a:off x="10891776" y="3170784"/>
                <a:ext cx="57240" cy="774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B85CC37-095F-4C5F-AF43-D79471962C48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10873776" y="3153144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3B2145E-2366-4B4E-83EB-14D06FCAC684}"/>
                    </a:ext>
                  </a:extLst>
                </p14:cNvPr>
                <p14:cNvContentPartPr/>
                <p14:nvPr/>
              </p14:nvContentPartPr>
              <p14:xfrm>
                <a:off x="10952616" y="3118944"/>
                <a:ext cx="15120" cy="1126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3B2145E-2366-4B4E-83EB-14D06FCAC684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0934616" y="3101304"/>
                  <a:ext cx="5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7DCB4A5-1789-45BF-82D3-2F6BA0DDDBF3}"/>
                    </a:ext>
                  </a:extLst>
                </p14:cNvPr>
                <p14:cNvContentPartPr/>
                <p14:nvPr/>
              </p14:nvContentPartPr>
              <p14:xfrm>
                <a:off x="11031096" y="3113544"/>
                <a:ext cx="195480" cy="1087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7DCB4A5-1789-45BF-82D3-2F6BA0DDDBF3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1013096" y="3095544"/>
                  <a:ext cx="231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45E378C-B8F1-45EB-81F6-D6F69278A009}"/>
                    </a:ext>
                  </a:extLst>
                </p14:cNvPr>
                <p14:cNvContentPartPr/>
                <p14:nvPr/>
              </p14:nvContentPartPr>
              <p14:xfrm>
                <a:off x="11156016" y="3067824"/>
                <a:ext cx="57960" cy="89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45E378C-B8F1-45EB-81F6-D6F69278A00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1138016" y="3049824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502D1D41-2CAD-4474-99D2-D9451CD551D8}"/>
              </a:ext>
            </a:extLst>
          </p:cNvPr>
          <p:cNvGrpSpPr/>
          <p:nvPr/>
        </p:nvGrpSpPr>
        <p:grpSpPr>
          <a:xfrm>
            <a:off x="7988736" y="5793744"/>
            <a:ext cx="3414600" cy="243000"/>
            <a:chOff x="7988736" y="5793744"/>
            <a:chExt cx="34146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BF446AB2-53BA-45F6-B358-5509928ED52D}"/>
                    </a:ext>
                  </a:extLst>
                </p14:cNvPr>
                <p14:cNvContentPartPr/>
                <p14:nvPr/>
              </p14:nvContentPartPr>
              <p14:xfrm>
                <a:off x="7988736" y="5812464"/>
                <a:ext cx="93600" cy="154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BF446AB2-53BA-45F6-B358-5509928ED52D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7971096" y="5794824"/>
                  <a:ext cx="12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EB4CB8A-AEFC-4F24-9102-6CD88108117D}"/>
                    </a:ext>
                  </a:extLst>
                </p14:cNvPr>
                <p14:cNvContentPartPr/>
                <p14:nvPr/>
              </p14:nvContentPartPr>
              <p14:xfrm>
                <a:off x="8121576" y="5808864"/>
                <a:ext cx="115920" cy="12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EB4CB8A-AEFC-4F24-9102-6CD88108117D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103576" y="5791224"/>
                  <a:ext cx="15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BFEF145B-AA5E-4806-B262-21211102B515}"/>
                    </a:ext>
                  </a:extLst>
                </p14:cNvPr>
                <p14:cNvContentPartPr/>
                <p14:nvPr/>
              </p14:nvContentPartPr>
              <p14:xfrm>
                <a:off x="8300136" y="5810304"/>
                <a:ext cx="343800" cy="3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BFEF145B-AA5E-4806-B262-21211102B515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282136" y="5792664"/>
                  <a:ext cx="379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CC541AE5-ECAE-4E03-973F-F5E03F990F23}"/>
                    </a:ext>
                  </a:extLst>
                </p14:cNvPr>
                <p14:cNvContentPartPr/>
                <p14:nvPr/>
              </p14:nvContentPartPr>
              <p14:xfrm>
                <a:off x="8677416" y="5812464"/>
                <a:ext cx="104400" cy="79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CC541AE5-ECAE-4E03-973F-F5E03F990F23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659416" y="5794824"/>
                  <a:ext cx="14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69276C6-338D-48E3-B53C-291D13B41689}"/>
                    </a:ext>
                  </a:extLst>
                </p14:cNvPr>
                <p14:cNvContentPartPr/>
                <p14:nvPr/>
              </p14:nvContentPartPr>
              <p14:xfrm>
                <a:off x="8850576" y="5811024"/>
                <a:ext cx="201240" cy="234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69276C6-338D-48E3-B53C-291D13B41689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832576" y="5793384"/>
                  <a:ext cx="23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D6A1BE9-8732-4670-BE5D-68A5ED7EA34B}"/>
                    </a:ext>
                  </a:extLst>
                </p14:cNvPr>
                <p14:cNvContentPartPr/>
                <p14:nvPr/>
              </p14:nvContentPartPr>
              <p14:xfrm>
                <a:off x="9190056" y="5835504"/>
                <a:ext cx="107280" cy="64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D6A1BE9-8732-4670-BE5D-68A5ED7EA34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172416" y="5817504"/>
                  <a:ext cx="142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1FA4D62-071C-4195-9B14-743FDE65D1B1}"/>
                    </a:ext>
                  </a:extLst>
                </p14:cNvPr>
                <p14:cNvContentPartPr/>
                <p14:nvPr/>
              </p14:nvContentPartPr>
              <p14:xfrm>
                <a:off x="9360336" y="5827584"/>
                <a:ext cx="111240" cy="50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E1FA4D62-071C-4195-9B14-743FDE65D1B1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342336" y="5809944"/>
                  <a:ext cx="14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0DF98F6-C073-4916-B27A-20D2BD698BEA}"/>
                    </a:ext>
                  </a:extLst>
                </p14:cNvPr>
                <p14:cNvContentPartPr/>
                <p14:nvPr/>
              </p14:nvContentPartPr>
              <p14:xfrm>
                <a:off x="9541416" y="5817864"/>
                <a:ext cx="238320" cy="86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0DF98F6-C073-4916-B27A-20D2BD698BEA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523416" y="5800224"/>
                  <a:ext cx="273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6735D66-4C6B-40F6-B123-F3B25F5049C1}"/>
                    </a:ext>
                  </a:extLst>
                </p14:cNvPr>
                <p14:cNvContentPartPr/>
                <p14:nvPr/>
              </p14:nvContentPartPr>
              <p14:xfrm>
                <a:off x="9853176" y="5818584"/>
                <a:ext cx="212760" cy="154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6735D66-4C6B-40F6-B123-F3B25F5049C1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835176" y="5800944"/>
                  <a:ext cx="248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2DF5671-95F8-45FD-941E-E19CF82D17CD}"/>
                    </a:ext>
                  </a:extLst>
                </p14:cNvPr>
                <p14:cNvContentPartPr/>
                <p14:nvPr/>
              </p14:nvContentPartPr>
              <p14:xfrm>
                <a:off x="10165656" y="5795904"/>
                <a:ext cx="197640" cy="15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2DF5671-95F8-45FD-941E-E19CF82D17CD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148016" y="5777904"/>
                  <a:ext cx="233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3F7576B-4B0D-4719-9915-801F51BDA731}"/>
                    </a:ext>
                  </a:extLst>
                </p14:cNvPr>
                <p14:cNvContentPartPr/>
                <p14:nvPr/>
              </p14:nvContentPartPr>
              <p14:xfrm>
                <a:off x="10425936" y="5793744"/>
                <a:ext cx="360" cy="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3F7576B-4B0D-4719-9915-801F51BDA731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407936" y="57761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EDBDE8E-2D3C-4553-AAC0-EE326D03711B}"/>
                    </a:ext>
                  </a:extLst>
                </p14:cNvPr>
                <p14:cNvContentPartPr/>
                <p14:nvPr/>
              </p14:nvContentPartPr>
              <p14:xfrm>
                <a:off x="10079616" y="5928024"/>
                <a:ext cx="105120" cy="1087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EDBDE8E-2D3C-4553-AAC0-EE326D03711B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10061616" y="5910384"/>
                  <a:ext cx="140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5EA1EE7-B457-44FE-9F9F-146F2FDAA314}"/>
                    </a:ext>
                  </a:extLst>
                </p14:cNvPr>
                <p14:cNvContentPartPr/>
                <p14:nvPr/>
              </p14:nvContentPartPr>
              <p14:xfrm>
                <a:off x="10198776" y="5943504"/>
                <a:ext cx="86400" cy="7344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5EA1EE7-B457-44FE-9F9F-146F2FDAA314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10181136" y="5925504"/>
                  <a:ext cx="122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F5DC894B-658B-4F40-9095-1F9CEC52DC05}"/>
                    </a:ext>
                  </a:extLst>
                </p14:cNvPr>
                <p14:cNvContentPartPr/>
                <p14:nvPr/>
              </p14:nvContentPartPr>
              <p14:xfrm>
                <a:off x="10315776" y="5910744"/>
                <a:ext cx="131400" cy="795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F5DC894B-658B-4F40-9095-1F9CEC52DC05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0298136" y="5893104"/>
                  <a:ext cx="167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AB3E16CF-ACE8-4844-8740-72A94F2EECCE}"/>
                    </a:ext>
                  </a:extLst>
                </p14:cNvPr>
                <p14:cNvContentPartPr/>
                <p14:nvPr/>
              </p14:nvContentPartPr>
              <p14:xfrm>
                <a:off x="10496136" y="5903904"/>
                <a:ext cx="89280" cy="756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AB3E16CF-ACE8-4844-8740-72A94F2EECCE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478136" y="5886264"/>
                  <a:ext cx="124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1426EDC-DD10-47D2-8B9A-B76C5DC15EF3}"/>
                    </a:ext>
                  </a:extLst>
                </p14:cNvPr>
                <p14:cNvContentPartPr/>
                <p14:nvPr/>
              </p14:nvContentPartPr>
              <p14:xfrm>
                <a:off x="10530696" y="5928024"/>
                <a:ext cx="56520" cy="16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1426EDC-DD10-47D2-8B9A-B76C5DC15EF3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10512696" y="5910384"/>
                  <a:ext cx="92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4D95F54-A136-439D-85EE-A9244E3C3F46}"/>
                    </a:ext>
                  </a:extLst>
                </p14:cNvPr>
                <p14:cNvContentPartPr/>
                <p14:nvPr/>
              </p14:nvContentPartPr>
              <p14:xfrm>
                <a:off x="10514496" y="5876904"/>
                <a:ext cx="126000" cy="903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4D95F54-A136-439D-85EE-A9244E3C3F46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496496" y="5859264"/>
                  <a:ext cx="161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8319EB18-A740-4D2B-BB22-569F6664EA78}"/>
                    </a:ext>
                  </a:extLst>
                </p14:cNvPr>
                <p14:cNvContentPartPr/>
                <p14:nvPr/>
              </p14:nvContentPartPr>
              <p14:xfrm>
                <a:off x="10639056" y="5865384"/>
                <a:ext cx="126000" cy="928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8319EB18-A740-4D2B-BB22-569F6664EA78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10621056" y="5847744"/>
                  <a:ext cx="161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3AA66CC-CE34-41F8-96AD-31CE835EFEAF}"/>
                    </a:ext>
                  </a:extLst>
                </p14:cNvPr>
                <p14:cNvContentPartPr/>
                <p14:nvPr/>
              </p14:nvContentPartPr>
              <p14:xfrm>
                <a:off x="10881696" y="5863584"/>
                <a:ext cx="72720" cy="1188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3AA66CC-CE34-41F8-96AD-31CE835EFEAF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864056" y="5845944"/>
                  <a:ext cx="108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74199B0-20F2-4EE4-91DC-8DFDFC5A158A}"/>
                    </a:ext>
                  </a:extLst>
                </p14:cNvPr>
                <p14:cNvContentPartPr/>
                <p14:nvPr/>
              </p14:nvContentPartPr>
              <p14:xfrm>
                <a:off x="10891056" y="5909304"/>
                <a:ext cx="78840" cy="176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74199B0-20F2-4EE4-91DC-8DFDFC5A158A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873056" y="5891664"/>
                  <a:ext cx="114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C5DC675-E35F-42DD-A828-C1E531A916DB}"/>
                    </a:ext>
                  </a:extLst>
                </p14:cNvPr>
                <p14:cNvContentPartPr/>
                <p14:nvPr/>
              </p14:nvContentPartPr>
              <p14:xfrm>
                <a:off x="11005896" y="5883024"/>
                <a:ext cx="72720" cy="864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C5DC675-E35F-42DD-A828-C1E531A916DB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987896" y="5865384"/>
                  <a:ext cx="108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A54CC7B9-FF64-40B9-860E-FBA2F34CF3CA}"/>
                    </a:ext>
                  </a:extLst>
                </p14:cNvPr>
                <p14:cNvContentPartPr/>
                <p14:nvPr/>
              </p14:nvContentPartPr>
              <p14:xfrm>
                <a:off x="10998696" y="5871504"/>
                <a:ext cx="78840" cy="15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A54CC7B9-FF64-40B9-860E-FBA2F34CF3CA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981056" y="5853504"/>
                  <a:ext cx="114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1F5A253-94CB-4BF1-B38E-A969BD49D272}"/>
                    </a:ext>
                  </a:extLst>
                </p14:cNvPr>
                <p14:cNvContentPartPr/>
                <p14:nvPr/>
              </p14:nvContentPartPr>
              <p14:xfrm>
                <a:off x="11104536" y="5852064"/>
                <a:ext cx="74160" cy="10548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1F5A253-94CB-4BF1-B38E-A969BD49D272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1086536" y="5834424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03AE51C7-CD8D-4B71-8EFE-C3A6546A794C}"/>
                    </a:ext>
                  </a:extLst>
                </p14:cNvPr>
                <p14:cNvContentPartPr/>
                <p14:nvPr/>
              </p14:nvContentPartPr>
              <p14:xfrm>
                <a:off x="11220456" y="5854224"/>
                <a:ext cx="63720" cy="936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03AE51C7-CD8D-4B71-8EFE-C3A6546A794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11202456" y="5836224"/>
                  <a:ext cx="99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6C55F90-92EC-423B-9CC3-A98F08448841}"/>
                    </a:ext>
                  </a:extLst>
                </p14:cNvPr>
                <p14:cNvContentPartPr/>
                <p14:nvPr/>
              </p14:nvContentPartPr>
              <p14:xfrm>
                <a:off x="11295696" y="5844504"/>
                <a:ext cx="77760" cy="1152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6C55F90-92EC-423B-9CC3-A98F08448841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1278056" y="5826504"/>
                  <a:ext cx="113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29B5A61F-8291-4C25-BDB6-3319406F6658}"/>
                    </a:ext>
                  </a:extLst>
                </p14:cNvPr>
                <p14:cNvContentPartPr/>
                <p14:nvPr/>
              </p14:nvContentPartPr>
              <p14:xfrm>
                <a:off x="11308296" y="5807784"/>
                <a:ext cx="95040" cy="266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29B5A61F-8291-4C25-BDB6-3319406F6658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1290656" y="5789784"/>
                  <a:ext cx="1306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ACE517A-71E2-4A46-901B-1C3884997EF8}"/>
              </a:ext>
            </a:extLst>
          </p:cNvPr>
          <p:cNvGrpSpPr/>
          <p:nvPr/>
        </p:nvGrpSpPr>
        <p:grpSpPr>
          <a:xfrm>
            <a:off x="9242256" y="2260344"/>
            <a:ext cx="1418040" cy="656640"/>
            <a:chOff x="9242256" y="2260344"/>
            <a:chExt cx="1418040" cy="65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8FCE72D-624B-4E91-B2EB-26044628232A}"/>
                    </a:ext>
                  </a:extLst>
                </p14:cNvPr>
                <p14:cNvContentPartPr/>
                <p14:nvPr/>
              </p14:nvContentPartPr>
              <p14:xfrm>
                <a:off x="9265656" y="2884224"/>
                <a:ext cx="38520" cy="327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8FCE72D-624B-4E91-B2EB-26044628232A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247656" y="2866584"/>
                  <a:ext cx="74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CA46C553-61F9-4590-A659-D104D688DA72}"/>
                    </a:ext>
                  </a:extLst>
                </p14:cNvPr>
                <p14:cNvContentPartPr/>
                <p14:nvPr/>
              </p14:nvContentPartPr>
              <p14:xfrm>
                <a:off x="9254856" y="2516304"/>
                <a:ext cx="23040" cy="324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CA46C553-61F9-4590-A659-D104D688DA72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9236856" y="2498304"/>
                  <a:ext cx="5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17135DF-753A-44C6-882B-0DA5ACFB9F93}"/>
                    </a:ext>
                  </a:extLst>
                </p14:cNvPr>
                <p14:cNvContentPartPr/>
                <p14:nvPr/>
              </p14:nvContentPartPr>
              <p14:xfrm>
                <a:off x="9242256" y="2631864"/>
                <a:ext cx="29160" cy="280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17135DF-753A-44C6-882B-0DA5ACFB9F93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9224256" y="2614224"/>
                  <a:ext cx="64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D4A9FBE-E8D8-4439-82FF-94BD3376C228}"/>
                    </a:ext>
                  </a:extLst>
                </p14:cNvPr>
                <p14:cNvContentPartPr/>
                <p14:nvPr/>
              </p14:nvContentPartPr>
              <p14:xfrm>
                <a:off x="9411096" y="2471664"/>
                <a:ext cx="83520" cy="74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D4A9FBE-E8D8-4439-82FF-94BD3376C22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393456" y="2454024"/>
                  <a:ext cx="119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F106553D-0BCE-4CDC-9132-43470B1EB9DD}"/>
                    </a:ext>
                  </a:extLst>
                </p14:cNvPr>
                <p14:cNvContentPartPr/>
                <p14:nvPr/>
              </p14:nvContentPartPr>
              <p14:xfrm>
                <a:off x="9409656" y="2287344"/>
                <a:ext cx="406440" cy="2415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F106553D-0BCE-4CDC-9132-43470B1EB9DD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391656" y="2269704"/>
                  <a:ext cx="442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B8823BC-1B82-4531-8135-FD66D88D84B2}"/>
                    </a:ext>
                  </a:extLst>
                </p14:cNvPr>
                <p14:cNvContentPartPr/>
                <p14:nvPr/>
              </p14:nvContentPartPr>
              <p14:xfrm>
                <a:off x="9434136" y="2387784"/>
                <a:ext cx="287640" cy="4741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B8823BC-1B82-4531-8135-FD66D88D84B2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416496" y="2369784"/>
                  <a:ext cx="323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318BFA6-E0DE-44AD-A88C-0238CE778E7B}"/>
                    </a:ext>
                  </a:extLst>
                </p14:cNvPr>
                <p14:cNvContentPartPr/>
                <p14:nvPr/>
              </p14:nvContentPartPr>
              <p14:xfrm>
                <a:off x="9429456" y="2769384"/>
                <a:ext cx="111240" cy="871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318BFA6-E0DE-44AD-A88C-0238CE778E7B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411456" y="2751744"/>
                  <a:ext cx="146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7C27E98-AA03-49AC-943C-824F0D086094}"/>
                    </a:ext>
                  </a:extLst>
                </p14:cNvPr>
                <p14:cNvContentPartPr/>
                <p14:nvPr/>
              </p14:nvContentPartPr>
              <p14:xfrm>
                <a:off x="9384816" y="2458704"/>
                <a:ext cx="85320" cy="139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7C27E98-AA03-49AC-943C-824F0D086094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366816" y="2440704"/>
                  <a:ext cx="12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0B1C1160-8E23-4581-ACE3-DDF4046A7D44}"/>
                    </a:ext>
                  </a:extLst>
                </p14:cNvPr>
                <p14:cNvContentPartPr/>
                <p14:nvPr/>
              </p14:nvContentPartPr>
              <p14:xfrm>
                <a:off x="9822576" y="2331264"/>
                <a:ext cx="91440" cy="1227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0B1C1160-8E23-4581-ACE3-DDF4046A7D44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9804576" y="2313264"/>
                  <a:ext cx="127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86AEDD9-5F72-49C3-A597-FD73557A6C05}"/>
                    </a:ext>
                  </a:extLst>
                </p14:cNvPr>
                <p14:cNvContentPartPr/>
                <p14:nvPr/>
              </p14:nvContentPartPr>
              <p14:xfrm>
                <a:off x="9942456" y="2333424"/>
                <a:ext cx="89640" cy="8172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86AEDD9-5F72-49C3-A597-FD73557A6C05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924456" y="2315424"/>
                  <a:ext cx="125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AE7313F3-C9AD-4A09-9F34-EEA825096B2F}"/>
                    </a:ext>
                  </a:extLst>
                </p14:cNvPr>
                <p14:cNvContentPartPr/>
                <p14:nvPr/>
              </p14:nvContentPartPr>
              <p14:xfrm>
                <a:off x="10047936" y="2307504"/>
                <a:ext cx="88920" cy="266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AE7313F3-C9AD-4A09-9F34-EEA825096B2F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0029936" y="2289864"/>
                  <a:ext cx="124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BADDAB8-7834-432F-A0DE-0DE3E4B29DFC}"/>
                    </a:ext>
                  </a:extLst>
                </p14:cNvPr>
                <p14:cNvContentPartPr/>
                <p14:nvPr/>
              </p14:nvContentPartPr>
              <p14:xfrm>
                <a:off x="10081056" y="2320104"/>
                <a:ext cx="11880" cy="954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BADDAB8-7834-432F-A0DE-0DE3E4B29DFC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10063056" y="2302104"/>
                  <a:ext cx="47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179BCD6-5A4D-49C8-A9A1-34CC01BEAA28}"/>
                    </a:ext>
                  </a:extLst>
                </p14:cNvPr>
                <p14:cNvContentPartPr/>
                <p14:nvPr/>
              </p14:nvContentPartPr>
              <p14:xfrm>
                <a:off x="10164216" y="2310384"/>
                <a:ext cx="99000" cy="1015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179BCD6-5A4D-49C8-A9A1-34CC01BEAA28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10146216" y="2292384"/>
                  <a:ext cx="134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C0B59337-65F1-4819-8E07-0FD1BF9DA6E2}"/>
                    </a:ext>
                  </a:extLst>
                </p14:cNvPr>
                <p14:cNvContentPartPr/>
                <p14:nvPr/>
              </p14:nvContentPartPr>
              <p14:xfrm>
                <a:off x="10333416" y="2287344"/>
                <a:ext cx="87480" cy="112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C0B59337-65F1-4819-8E07-0FD1BF9DA6E2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10315776" y="2269704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922DEE1-36C3-47F2-8474-7B53B0F33137}"/>
                    </a:ext>
                  </a:extLst>
                </p14:cNvPr>
                <p14:cNvContentPartPr/>
                <p14:nvPr/>
              </p14:nvContentPartPr>
              <p14:xfrm>
                <a:off x="10331976" y="2275104"/>
                <a:ext cx="90360" cy="691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922DEE1-36C3-47F2-8474-7B53B0F33137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10314336" y="2257104"/>
                  <a:ext cx="126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DECC64F6-CEDB-4685-AC67-D8B26BE48116}"/>
                    </a:ext>
                  </a:extLst>
                </p14:cNvPr>
                <p14:cNvContentPartPr/>
                <p14:nvPr/>
              </p14:nvContentPartPr>
              <p14:xfrm>
                <a:off x="10460496" y="2313264"/>
                <a:ext cx="5760" cy="896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DECC64F6-CEDB-4685-AC67-D8B26BE48116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10442856" y="2295264"/>
                  <a:ext cx="4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70DB7FA-5C40-4B16-8E6F-F1185B66E7D1}"/>
                    </a:ext>
                  </a:extLst>
                </p14:cNvPr>
                <p14:cNvContentPartPr/>
                <p14:nvPr/>
              </p14:nvContentPartPr>
              <p14:xfrm>
                <a:off x="10447896" y="2276544"/>
                <a:ext cx="115920" cy="1245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70DB7FA-5C40-4B16-8E6F-F1185B66E7D1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10430256" y="2258904"/>
                  <a:ext cx="151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9B56778A-E0F5-465B-98AF-CB050F64E267}"/>
                    </a:ext>
                  </a:extLst>
                </p14:cNvPr>
                <p14:cNvContentPartPr/>
                <p14:nvPr/>
              </p14:nvContentPartPr>
              <p14:xfrm>
                <a:off x="10559136" y="2260344"/>
                <a:ext cx="101160" cy="1224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9B56778A-E0F5-465B-98AF-CB050F64E267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10541496" y="2242704"/>
                  <a:ext cx="1368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FC9A4E5-327E-491C-9E89-4CB3BF45FF12}"/>
              </a:ext>
            </a:extLst>
          </p:cNvPr>
          <p:cNvGrpSpPr/>
          <p:nvPr/>
        </p:nvGrpSpPr>
        <p:grpSpPr>
          <a:xfrm>
            <a:off x="201204" y="1889211"/>
            <a:ext cx="716040" cy="151920"/>
            <a:chOff x="201204" y="1889211"/>
            <a:chExt cx="71604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3D939A2-E03F-4538-8F12-366262232476}"/>
                    </a:ext>
                  </a:extLst>
                </p14:cNvPr>
                <p14:cNvContentPartPr/>
                <p14:nvPr/>
              </p14:nvContentPartPr>
              <p14:xfrm>
                <a:off x="201204" y="1919811"/>
                <a:ext cx="101160" cy="1170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3D939A2-E03F-4538-8F12-366262232476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192204" y="1911171"/>
                  <a:ext cx="118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FC0A2C2-B8E5-432B-A7AA-15891351BBA9}"/>
                    </a:ext>
                  </a:extLst>
                </p14:cNvPr>
                <p14:cNvContentPartPr/>
                <p14:nvPr/>
              </p14:nvContentPartPr>
              <p14:xfrm>
                <a:off x="357804" y="1912611"/>
                <a:ext cx="72720" cy="1263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FC0A2C2-B8E5-432B-A7AA-15891351BBA9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349164" y="1903971"/>
                  <a:ext cx="90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CA741D3D-CC11-4824-B5FB-809D32443F74}"/>
                    </a:ext>
                  </a:extLst>
                </p14:cNvPr>
                <p14:cNvContentPartPr/>
                <p14:nvPr/>
              </p14:nvContentPartPr>
              <p14:xfrm>
                <a:off x="466524" y="1931691"/>
                <a:ext cx="3960" cy="1094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CA741D3D-CC11-4824-B5FB-809D32443F74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457524" y="1922691"/>
                  <a:ext cx="21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4AB62317-2F4F-46DE-9386-97789832136F}"/>
                    </a:ext>
                  </a:extLst>
                </p14:cNvPr>
                <p14:cNvContentPartPr/>
                <p14:nvPr/>
              </p14:nvContentPartPr>
              <p14:xfrm>
                <a:off x="469764" y="1925931"/>
                <a:ext cx="66240" cy="640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4AB62317-2F4F-46DE-9386-97789832136F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461124" y="1916931"/>
                  <a:ext cx="83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D95F1CB-2673-43FE-A42E-CB904A66FF1F}"/>
                    </a:ext>
                  </a:extLst>
                </p14:cNvPr>
                <p14:cNvContentPartPr/>
                <p14:nvPr/>
              </p14:nvContentPartPr>
              <p14:xfrm>
                <a:off x="602964" y="1920171"/>
                <a:ext cx="93600" cy="1119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D95F1CB-2673-43FE-A42E-CB904A66FF1F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593964" y="1911171"/>
                  <a:ext cx="111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0E6BEED3-0812-4BE7-8A54-DAF8146A8B6B}"/>
                    </a:ext>
                  </a:extLst>
                </p14:cNvPr>
                <p14:cNvContentPartPr/>
                <p14:nvPr/>
              </p14:nvContentPartPr>
              <p14:xfrm>
                <a:off x="620244" y="1897851"/>
                <a:ext cx="90360" cy="687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0E6BEED3-0812-4BE7-8A54-DAF8146A8B6B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611604" y="1889211"/>
                  <a:ext cx="108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D57CFB3C-CEF5-4A2D-B71F-E246A960BEF2}"/>
                    </a:ext>
                  </a:extLst>
                </p14:cNvPr>
                <p14:cNvContentPartPr/>
                <p14:nvPr/>
              </p14:nvContentPartPr>
              <p14:xfrm>
                <a:off x="775764" y="1889211"/>
                <a:ext cx="141480" cy="1274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D57CFB3C-CEF5-4A2D-B71F-E246A960BEF2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766764" y="1880211"/>
                  <a:ext cx="1591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C13C8135-1105-4886-A1B4-2729C847F7F3}"/>
              </a:ext>
            </a:extLst>
          </p:cNvPr>
          <p:cNvGrpSpPr/>
          <p:nvPr/>
        </p:nvGrpSpPr>
        <p:grpSpPr>
          <a:xfrm>
            <a:off x="1117404" y="1867611"/>
            <a:ext cx="597600" cy="167040"/>
            <a:chOff x="1117404" y="1867611"/>
            <a:chExt cx="59760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FBF21315-0526-4CA9-A742-A58DC4709B48}"/>
                    </a:ext>
                  </a:extLst>
                </p14:cNvPr>
                <p14:cNvContentPartPr/>
                <p14:nvPr/>
              </p14:nvContentPartPr>
              <p14:xfrm>
                <a:off x="1117404" y="1876971"/>
                <a:ext cx="86760" cy="1472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FBF21315-0526-4CA9-A742-A58DC4709B48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1108404" y="1867971"/>
                  <a:ext cx="10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485C9B77-7350-4952-9701-1F138185D938}"/>
                    </a:ext>
                  </a:extLst>
                </p14:cNvPr>
                <p14:cNvContentPartPr/>
                <p14:nvPr/>
              </p14:nvContentPartPr>
              <p14:xfrm>
                <a:off x="1127844" y="1902171"/>
                <a:ext cx="90360" cy="442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485C9B77-7350-4952-9701-1F138185D938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1119204" y="1893171"/>
                  <a:ext cx="108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266FC18-34A2-41A1-9816-F1B775689499}"/>
                    </a:ext>
                  </a:extLst>
                </p14:cNvPr>
                <p14:cNvContentPartPr/>
                <p14:nvPr/>
              </p14:nvContentPartPr>
              <p14:xfrm>
                <a:off x="1251324" y="1918011"/>
                <a:ext cx="95040" cy="928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266FC18-34A2-41A1-9816-F1B775689499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1242324" y="1909011"/>
                  <a:ext cx="112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01C71909-C4B5-4834-8E54-3C989568015C}"/>
                    </a:ext>
                  </a:extLst>
                </p14:cNvPr>
                <p14:cNvContentPartPr/>
                <p14:nvPr/>
              </p14:nvContentPartPr>
              <p14:xfrm>
                <a:off x="1262124" y="1906491"/>
                <a:ext cx="132120" cy="885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01C71909-C4B5-4834-8E54-3C989568015C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1253124" y="1897491"/>
                  <a:ext cx="149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1C14ED07-DFCE-4975-B52E-F93A902D8031}"/>
                    </a:ext>
                  </a:extLst>
                </p14:cNvPr>
                <p14:cNvContentPartPr/>
                <p14:nvPr/>
              </p14:nvContentPartPr>
              <p14:xfrm>
                <a:off x="1385604" y="1889571"/>
                <a:ext cx="96120" cy="1083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1C14ED07-DFCE-4975-B52E-F93A902D8031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1376964" y="1880571"/>
                  <a:ext cx="113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5D3B992-C6D3-4DC9-85C8-02F08BA7D15F}"/>
                    </a:ext>
                  </a:extLst>
                </p14:cNvPr>
                <p14:cNvContentPartPr/>
                <p14:nvPr/>
              </p14:nvContentPartPr>
              <p14:xfrm>
                <a:off x="1530324" y="1881291"/>
                <a:ext cx="63360" cy="1245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5D3B992-C6D3-4DC9-85C8-02F08BA7D15F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1521324" y="1872291"/>
                  <a:ext cx="81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BC8B55DD-DB60-48AE-9D0A-EBE5C01AC241}"/>
                    </a:ext>
                  </a:extLst>
                </p14:cNvPr>
                <p14:cNvContentPartPr/>
                <p14:nvPr/>
              </p14:nvContentPartPr>
              <p14:xfrm>
                <a:off x="1619964" y="1898931"/>
                <a:ext cx="75240" cy="1357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BC8B55DD-DB60-48AE-9D0A-EBE5C01AC241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1611324" y="1890291"/>
                  <a:ext cx="9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C9D4FA4-02E9-4A90-A6A2-BF8BCEF7C119}"/>
                    </a:ext>
                  </a:extLst>
                </p14:cNvPr>
                <p14:cNvContentPartPr/>
                <p14:nvPr/>
              </p14:nvContentPartPr>
              <p14:xfrm>
                <a:off x="1634004" y="1867611"/>
                <a:ext cx="81000" cy="70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C9D4FA4-02E9-4A90-A6A2-BF8BCEF7C119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1625364" y="1858611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8BD14C83-5425-40D8-945A-42E697DDD24E}"/>
                  </a:ext>
                </a:extLst>
              </p14:cNvPr>
              <p14:cNvContentPartPr/>
              <p14:nvPr/>
            </p14:nvContentPartPr>
            <p14:xfrm>
              <a:off x="205164" y="2132931"/>
              <a:ext cx="1403640" cy="3672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8BD14C83-5425-40D8-945A-42E697DDD24E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196164" y="2124291"/>
                <a:ext cx="142128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9" name="Group 548">
            <a:extLst>
              <a:ext uri="{FF2B5EF4-FFF2-40B4-BE49-F238E27FC236}">
                <a16:creationId xmlns:a16="http://schemas.microsoft.com/office/drawing/2014/main" id="{D170BDC9-ACD3-47A1-9EA8-801D4DE83BAB}"/>
              </a:ext>
            </a:extLst>
          </p:cNvPr>
          <p:cNvGrpSpPr/>
          <p:nvPr/>
        </p:nvGrpSpPr>
        <p:grpSpPr>
          <a:xfrm>
            <a:off x="453564" y="2328411"/>
            <a:ext cx="93600" cy="50760"/>
            <a:chOff x="453564" y="2328411"/>
            <a:chExt cx="9360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45D44B48-84AE-4219-B2C2-7DC93D95ECC8}"/>
                    </a:ext>
                  </a:extLst>
                </p14:cNvPr>
                <p14:cNvContentPartPr/>
                <p14:nvPr/>
              </p14:nvContentPartPr>
              <p14:xfrm>
                <a:off x="453564" y="2328411"/>
                <a:ext cx="93600" cy="25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45D44B48-84AE-4219-B2C2-7DC93D95ECC8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444564" y="2319771"/>
                  <a:ext cx="11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42E4BD0-8F7D-469D-8AFD-C18BB222BCF3}"/>
                    </a:ext>
                  </a:extLst>
                </p14:cNvPr>
                <p14:cNvContentPartPr/>
                <p14:nvPr/>
              </p14:nvContentPartPr>
              <p14:xfrm>
                <a:off x="466524" y="2373411"/>
                <a:ext cx="73800" cy="57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42E4BD0-8F7D-469D-8AFD-C18BB222BCF3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457524" y="2364771"/>
                  <a:ext cx="914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09749367-954D-48E7-8192-3112DBC8CAED}"/>
                  </a:ext>
                </a:extLst>
              </p14:cNvPr>
              <p14:cNvContentPartPr/>
              <p14:nvPr/>
            </p14:nvContentPartPr>
            <p14:xfrm>
              <a:off x="896724" y="2312211"/>
              <a:ext cx="150840" cy="2170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09749367-954D-48E7-8192-3112DBC8CAED}"/>
                  </a:ext>
                </a:extLst>
              </p:cNvPr>
              <p:cNvPicPr/>
              <p:nvPr/>
            </p:nvPicPr>
            <p:blipFill>
              <a:blip r:embed="rId921"/>
              <a:stretch>
                <a:fillRect/>
              </a:stretch>
            </p:blipFill>
            <p:spPr>
              <a:xfrm>
                <a:off x="888084" y="2303571"/>
                <a:ext cx="168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739AAAAB-03AC-4FD2-949A-41D0748B8AD5}"/>
                  </a:ext>
                </a:extLst>
              </p14:cNvPr>
              <p14:cNvContentPartPr/>
              <p14:nvPr/>
            </p14:nvContentPartPr>
            <p14:xfrm>
              <a:off x="1101204" y="2351451"/>
              <a:ext cx="128520" cy="1638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739AAAAB-03AC-4FD2-949A-41D0748B8AD5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1092564" y="2342811"/>
                <a:ext cx="146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517EE6DE-7452-4C3D-A2AC-5B6439E8187D}"/>
                  </a:ext>
                </a:extLst>
              </p14:cNvPr>
              <p14:cNvContentPartPr/>
              <p14:nvPr/>
            </p14:nvContentPartPr>
            <p14:xfrm>
              <a:off x="1423044" y="2405091"/>
              <a:ext cx="121680" cy="1296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517EE6DE-7452-4C3D-A2AC-5B6439E8187D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1414044" y="2396091"/>
                <a:ext cx="139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FC63F6D5-C4E6-4E30-BFC2-8F2980E4E040}"/>
                  </a:ext>
                </a:extLst>
              </p14:cNvPr>
              <p14:cNvContentPartPr/>
              <p14:nvPr/>
            </p14:nvContentPartPr>
            <p14:xfrm>
              <a:off x="1461564" y="2350731"/>
              <a:ext cx="28440" cy="1206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FC63F6D5-C4E6-4E30-BFC2-8F2980E4E040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1452564" y="2342091"/>
                <a:ext cx="4608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9AD56DA-E032-4747-B835-CCBA4716C478}"/>
              </a:ext>
            </a:extLst>
          </p:cNvPr>
          <p:cNvGrpSpPr/>
          <p:nvPr/>
        </p:nvGrpSpPr>
        <p:grpSpPr>
          <a:xfrm>
            <a:off x="1739124" y="2219331"/>
            <a:ext cx="1049760" cy="302760"/>
            <a:chOff x="1739124" y="2219331"/>
            <a:chExt cx="10497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D9D7B22D-8AA1-4AA9-BDC4-87A0082BD1AD}"/>
                    </a:ext>
                  </a:extLst>
                </p14:cNvPr>
                <p14:cNvContentPartPr/>
                <p14:nvPr/>
              </p14:nvContentPartPr>
              <p14:xfrm>
                <a:off x="1739124" y="2328411"/>
                <a:ext cx="128520" cy="1472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D9D7B22D-8AA1-4AA9-BDC4-87A0082BD1AD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1730484" y="2319771"/>
                  <a:ext cx="146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75CC36D-B399-43DE-917A-8A6AC060C951}"/>
                    </a:ext>
                  </a:extLst>
                </p14:cNvPr>
                <p14:cNvContentPartPr/>
                <p14:nvPr/>
              </p14:nvContentPartPr>
              <p14:xfrm>
                <a:off x="1922364" y="2321211"/>
                <a:ext cx="80280" cy="1465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75CC36D-B399-43DE-917A-8A6AC060C951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1913364" y="2312211"/>
                  <a:ext cx="97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8010E20B-DD73-4EB1-8FA1-71D57772039D}"/>
                    </a:ext>
                  </a:extLst>
                </p14:cNvPr>
                <p14:cNvContentPartPr/>
                <p14:nvPr/>
              </p14:nvContentPartPr>
              <p14:xfrm>
                <a:off x="1961964" y="2314731"/>
                <a:ext cx="91440" cy="212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8010E20B-DD73-4EB1-8FA1-71D57772039D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1953324" y="2306091"/>
                  <a:ext cx="109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693CE14-B407-4CE1-BCF7-7E27DE115455}"/>
                    </a:ext>
                  </a:extLst>
                </p14:cNvPr>
                <p14:cNvContentPartPr/>
                <p14:nvPr/>
              </p14:nvContentPartPr>
              <p14:xfrm>
                <a:off x="2179044" y="2293851"/>
                <a:ext cx="61200" cy="2001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693CE14-B407-4CE1-BCF7-7E27DE115455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2170044" y="2284851"/>
                  <a:ext cx="78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EF481F0-1EFA-4406-A1C3-73359EBFCFDF}"/>
                    </a:ext>
                  </a:extLst>
                </p14:cNvPr>
                <p14:cNvContentPartPr/>
                <p14:nvPr/>
              </p14:nvContentPartPr>
              <p14:xfrm>
                <a:off x="2268684" y="2305371"/>
                <a:ext cx="101880" cy="2232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EF481F0-1EFA-4406-A1C3-73359EBFCFDF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2260044" y="2296371"/>
                  <a:ext cx="11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919B944-731C-419F-81C3-55F7B7A45A58}"/>
                    </a:ext>
                  </a:extLst>
                </p14:cNvPr>
                <p14:cNvContentPartPr/>
                <p14:nvPr/>
              </p14:nvContentPartPr>
              <p14:xfrm>
                <a:off x="2291004" y="2328411"/>
                <a:ext cx="88920" cy="1137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919B944-731C-419F-81C3-55F7B7A45A58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2282004" y="2319771"/>
                  <a:ext cx="106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C406C38-5C88-4A22-A397-26DEED4E90D9}"/>
                    </a:ext>
                  </a:extLst>
                </p14:cNvPr>
                <p14:cNvContentPartPr/>
                <p14:nvPr/>
              </p14:nvContentPartPr>
              <p14:xfrm>
                <a:off x="2425644" y="2321931"/>
                <a:ext cx="124200" cy="1861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C406C38-5C88-4A22-A397-26DEED4E90D9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2417004" y="2313291"/>
                  <a:ext cx="141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10CBA462-BE93-4942-A446-D794BFCE3FDD}"/>
                    </a:ext>
                  </a:extLst>
                </p14:cNvPr>
                <p14:cNvContentPartPr/>
                <p14:nvPr/>
              </p14:nvContentPartPr>
              <p14:xfrm>
                <a:off x="2588364" y="2325171"/>
                <a:ext cx="9720" cy="14004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10CBA462-BE93-4942-A446-D794BFCE3FDD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2579724" y="2316531"/>
                  <a:ext cx="2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9E9D809-8D28-4BBB-AB8E-6E7815F69D10}"/>
                    </a:ext>
                  </a:extLst>
                </p14:cNvPr>
                <p14:cNvContentPartPr/>
                <p14:nvPr/>
              </p14:nvContentPartPr>
              <p14:xfrm>
                <a:off x="2597724" y="2287011"/>
                <a:ext cx="107280" cy="1645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9E9D809-8D28-4BBB-AB8E-6E7815F69D10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2589084" y="2278371"/>
                  <a:ext cx="12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CBEA442-1517-428B-A9F8-505F9AFCE694}"/>
                    </a:ext>
                  </a:extLst>
                </p14:cNvPr>
                <p14:cNvContentPartPr/>
                <p14:nvPr/>
              </p14:nvContentPartPr>
              <p14:xfrm>
                <a:off x="2683044" y="2219331"/>
                <a:ext cx="105840" cy="3027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CBEA442-1517-428B-A9F8-505F9AFCE694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2674044" y="2210331"/>
                  <a:ext cx="12348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FC81B54B-F721-4AF7-9596-F28838E007CC}"/>
              </a:ext>
            </a:extLst>
          </p:cNvPr>
          <p:cNvGrpSpPr/>
          <p:nvPr/>
        </p:nvGrpSpPr>
        <p:grpSpPr>
          <a:xfrm>
            <a:off x="486324" y="2733771"/>
            <a:ext cx="91440" cy="57960"/>
            <a:chOff x="486324" y="2733771"/>
            <a:chExt cx="914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603BD02-BCE3-4F27-BF44-4944C531CA94}"/>
                    </a:ext>
                  </a:extLst>
                </p14:cNvPr>
                <p14:cNvContentPartPr/>
                <p14:nvPr/>
              </p14:nvContentPartPr>
              <p14:xfrm>
                <a:off x="486324" y="2733771"/>
                <a:ext cx="91440" cy="25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603BD02-BCE3-4F27-BF44-4944C531CA94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477324" y="2724771"/>
                  <a:ext cx="10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9CE6A0B2-4358-41B3-BCC2-B4FFECF684EB}"/>
                    </a:ext>
                  </a:extLst>
                </p14:cNvPr>
                <p14:cNvContentPartPr/>
                <p14:nvPr/>
              </p14:nvContentPartPr>
              <p14:xfrm>
                <a:off x="493164" y="2791371"/>
                <a:ext cx="77400" cy="3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9CE6A0B2-4358-41B3-BCC2-B4FFECF684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4524" y="2782731"/>
                  <a:ext cx="95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4BFEE306-8625-4C0A-99B9-77802F8771A3}"/>
              </a:ext>
            </a:extLst>
          </p:cNvPr>
          <p:cNvGrpSpPr/>
          <p:nvPr/>
        </p:nvGrpSpPr>
        <p:grpSpPr>
          <a:xfrm>
            <a:off x="885204" y="2663211"/>
            <a:ext cx="1617480" cy="222840"/>
            <a:chOff x="885204" y="2663211"/>
            <a:chExt cx="16174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B42414E-A987-4DBA-90EF-003B27E2F26B}"/>
                    </a:ext>
                  </a:extLst>
                </p14:cNvPr>
                <p14:cNvContentPartPr/>
                <p14:nvPr/>
              </p14:nvContentPartPr>
              <p14:xfrm>
                <a:off x="885204" y="2715771"/>
                <a:ext cx="122760" cy="1504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B42414E-A987-4DBA-90EF-003B27E2F26B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876204" y="2707131"/>
                  <a:ext cx="140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176377EC-5A29-4F33-A57F-2A17FF1FBE55}"/>
                    </a:ext>
                  </a:extLst>
                </p14:cNvPr>
                <p14:cNvContentPartPr/>
                <p14:nvPr/>
              </p14:nvContentPartPr>
              <p14:xfrm>
                <a:off x="1041084" y="2738811"/>
                <a:ext cx="76680" cy="1108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176377EC-5A29-4F33-A57F-2A17FF1FBE55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032444" y="2730171"/>
                  <a:ext cx="94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F8696803-6121-463F-8DAC-4E9F4584B730}"/>
                    </a:ext>
                  </a:extLst>
                </p14:cNvPr>
                <p14:cNvContentPartPr/>
                <p14:nvPr/>
              </p14:nvContentPartPr>
              <p14:xfrm>
                <a:off x="1277244" y="2764011"/>
                <a:ext cx="129960" cy="86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F8696803-6121-463F-8DAC-4E9F4584B730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268244" y="2755371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14C6911-15F6-49D6-A1C7-E66D9AB4F41C}"/>
                    </a:ext>
                  </a:extLst>
                </p14:cNvPr>
                <p14:cNvContentPartPr/>
                <p14:nvPr/>
              </p14:nvContentPartPr>
              <p14:xfrm>
                <a:off x="1324404" y="2709291"/>
                <a:ext cx="38160" cy="1339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14C6911-15F6-49D6-A1C7-E66D9AB4F41C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315764" y="2700291"/>
                  <a:ext cx="55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55F32EE-CDD3-4238-B3B5-65F2E88E1C2A}"/>
                    </a:ext>
                  </a:extLst>
                </p14:cNvPr>
                <p14:cNvContentPartPr/>
                <p14:nvPr/>
              </p14:nvContentPartPr>
              <p14:xfrm>
                <a:off x="1524564" y="2699931"/>
                <a:ext cx="108720" cy="1252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55F32EE-CDD3-4238-B3B5-65F2E88E1C2A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515564" y="2691291"/>
                  <a:ext cx="126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E243C4A0-D3B1-4C82-BC79-06FC2A20DEB3}"/>
                    </a:ext>
                  </a:extLst>
                </p14:cNvPr>
                <p14:cNvContentPartPr/>
                <p14:nvPr/>
              </p14:nvContentPartPr>
              <p14:xfrm>
                <a:off x="1699524" y="2693811"/>
                <a:ext cx="108720" cy="1332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E243C4A0-D3B1-4C82-BC79-06FC2A20DEB3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690524" y="2684811"/>
                  <a:ext cx="12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E69B63EC-7B13-4EEF-A87F-FAFC456F4123}"/>
                    </a:ext>
                  </a:extLst>
                </p14:cNvPr>
                <p14:cNvContentPartPr/>
                <p14:nvPr/>
              </p14:nvContentPartPr>
              <p14:xfrm>
                <a:off x="1741644" y="2666451"/>
                <a:ext cx="105480" cy="277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E69B63EC-7B13-4EEF-A87F-FAFC456F4123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732644" y="2657811"/>
                  <a:ext cx="1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ECE3060F-2B49-4EA6-8BEF-BF76C3184A47}"/>
                    </a:ext>
                  </a:extLst>
                </p14:cNvPr>
                <p14:cNvContentPartPr/>
                <p14:nvPr/>
              </p14:nvContentPartPr>
              <p14:xfrm>
                <a:off x="1952604" y="2754651"/>
                <a:ext cx="92160" cy="781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ECE3060F-2B49-4EA6-8BEF-BF76C3184A47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943964" y="2746011"/>
                  <a:ext cx="109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79C46EB-F31F-4F61-AF37-86E7E2CC19A5}"/>
                    </a:ext>
                  </a:extLst>
                </p14:cNvPr>
                <p14:cNvContentPartPr/>
                <p14:nvPr/>
              </p14:nvContentPartPr>
              <p14:xfrm>
                <a:off x="1970244" y="2739891"/>
                <a:ext cx="63360" cy="820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79C46EB-F31F-4F61-AF37-86E7E2CC19A5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961244" y="2731251"/>
                  <a:ext cx="81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82706D2-084C-40DB-9509-F368F372BFDD}"/>
                    </a:ext>
                  </a:extLst>
                </p14:cNvPr>
                <p14:cNvContentPartPr/>
                <p14:nvPr/>
              </p14:nvContentPartPr>
              <p14:xfrm>
                <a:off x="2171844" y="2719731"/>
                <a:ext cx="78480" cy="1663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82706D2-084C-40DB-9509-F368F372BFDD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2163204" y="2711091"/>
                  <a:ext cx="96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14842A37-0270-4D66-9B68-48E37D3DC673}"/>
                    </a:ext>
                  </a:extLst>
                </p14:cNvPr>
                <p14:cNvContentPartPr/>
                <p14:nvPr/>
              </p14:nvContentPartPr>
              <p14:xfrm>
                <a:off x="2296764" y="2712531"/>
                <a:ext cx="69120" cy="1342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14842A37-0270-4D66-9B68-48E37D3DC673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2288124" y="2703891"/>
                  <a:ext cx="86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745F220-ECBD-4050-91AC-5F8E9C17EE02}"/>
                    </a:ext>
                  </a:extLst>
                </p14:cNvPr>
                <p14:cNvContentPartPr/>
                <p14:nvPr/>
              </p14:nvContentPartPr>
              <p14:xfrm>
                <a:off x="2317644" y="2782011"/>
                <a:ext cx="97200" cy="1512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745F220-ECBD-4050-91AC-5F8E9C17EE02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2309004" y="2773011"/>
                  <a:ext cx="114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613DF82A-9173-4B99-A798-40C3C71F79F0}"/>
                    </a:ext>
                  </a:extLst>
                </p14:cNvPr>
                <p14:cNvContentPartPr/>
                <p14:nvPr/>
              </p14:nvContentPartPr>
              <p14:xfrm>
                <a:off x="2438964" y="2663211"/>
                <a:ext cx="63720" cy="2156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613DF82A-9173-4B99-A798-40C3C71F79F0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2430324" y="2654571"/>
                  <a:ext cx="813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9B6BCFA2-2C53-4296-B65D-4963F50A3BF8}"/>
              </a:ext>
            </a:extLst>
          </p:cNvPr>
          <p:cNvGrpSpPr/>
          <p:nvPr/>
        </p:nvGrpSpPr>
        <p:grpSpPr>
          <a:xfrm>
            <a:off x="575964" y="3068571"/>
            <a:ext cx="105120" cy="61200"/>
            <a:chOff x="575964" y="3068571"/>
            <a:chExt cx="10512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0C0B49E-B74D-42A9-A938-BB9326616370}"/>
                    </a:ext>
                  </a:extLst>
                </p14:cNvPr>
                <p14:cNvContentPartPr/>
                <p14:nvPr/>
              </p14:nvContentPartPr>
              <p14:xfrm>
                <a:off x="575964" y="3068571"/>
                <a:ext cx="88920" cy="3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0C0B49E-B74D-42A9-A938-BB9326616370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567324" y="3059931"/>
                  <a:ext cx="106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6018D92-4B2A-4301-AD11-7C0F73C6AE1E}"/>
                    </a:ext>
                  </a:extLst>
                </p14:cNvPr>
                <p14:cNvContentPartPr/>
                <p14:nvPr/>
              </p14:nvContentPartPr>
              <p14:xfrm>
                <a:off x="586404" y="3129411"/>
                <a:ext cx="94680" cy="3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6018D92-4B2A-4301-AD11-7C0F73C6AE1E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577764" y="3120771"/>
                  <a:ext cx="112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E363E3D-2D35-415B-88C6-CBE28FBDAF2D}"/>
              </a:ext>
            </a:extLst>
          </p:cNvPr>
          <p:cNvGrpSpPr/>
          <p:nvPr/>
        </p:nvGrpSpPr>
        <p:grpSpPr>
          <a:xfrm>
            <a:off x="976284" y="3054531"/>
            <a:ext cx="638640" cy="356040"/>
            <a:chOff x="976284" y="3054531"/>
            <a:chExt cx="6386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8DA8BC02-F113-4789-BD62-B52B7442130F}"/>
                    </a:ext>
                  </a:extLst>
                </p14:cNvPr>
                <p14:cNvContentPartPr/>
                <p14:nvPr/>
              </p14:nvContentPartPr>
              <p14:xfrm>
                <a:off x="1051884" y="3054531"/>
                <a:ext cx="119520" cy="1886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8DA8BC02-F113-4789-BD62-B52B7442130F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1043244" y="3045891"/>
                  <a:ext cx="13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D80A63C-BEF2-4274-BC46-D1928B4E1CE6}"/>
                    </a:ext>
                  </a:extLst>
                </p14:cNvPr>
                <p14:cNvContentPartPr/>
                <p14:nvPr/>
              </p14:nvContentPartPr>
              <p14:xfrm>
                <a:off x="1228284" y="3121851"/>
                <a:ext cx="65880" cy="1062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D80A63C-BEF2-4274-BC46-D1928B4E1CE6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1219284" y="3112851"/>
                  <a:ext cx="8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556215B-B43A-4D29-93BA-3542757A59FA}"/>
                    </a:ext>
                  </a:extLst>
                </p14:cNvPr>
                <p14:cNvContentPartPr/>
                <p14:nvPr/>
              </p14:nvContentPartPr>
              <p14:xfrm>
                <a:off x="1392804" y="3197811"/>
                <a:ext cx="2520" cy="14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556215B-B43A-4D29-93BA-3542757A59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83804" y="3188811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238E864-B13D-4246-989C-62797FA72C48}"/>
                    </a:ext>
                  </a:extLst>
                </p14:cNvPr>
                <p14:cNvContentPartPr/>
                <p14:nvPr/>
              </p14:nvContentPartPr>
              <p14:xfrm>
                <a:off x="1469844" y="3081171"/>
                <a:ext cx="145080" cy="1789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238E864-B13D-4246-989C-62797FA72C48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460844" y="3072531"/>
                  <a:ext cx="162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47A9DE98-9804-43EF-BD16-419A02F73717}"/>
                    </a:ext>
                  </a:extLst>
                </p14:cNvPr>
                <p14:cNvContentPartPr/>
                <p14:nvPr/>
              </p14:nvContentPartPr>
              <p14:xfrm>
                <a:off x="976284" y="3323811"/>
                <a:ext cx="529920" cy="486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47A9DE98-9804-43EF-BD16-419A02F73717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967284" y="3314811"/>
                  <a:ext cx="547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91767BCA-8EAB-4D02-9878-6257FB266DC4}"/>
                    </a:ext>
                  </a:extLst>
                </p14:cNvPr>
                <p14:cNvContentPartPr/>
                <p14:nvPr/>
              </p14:nvContentPartPr>
              <p14:xfrm>
                <a:off x="1058004" y="3364851"/>
                <a:ext cx="512640" cy="457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91767BCA-8EAB-4D02-9878-6257FB266DC4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1049004" y="3355851"/>
                  <a:ext cx="5302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B45D56B3-A874-459D-9FB6-54B35BDCF981}"/>
              </a:ext>
            </a:extLst>
          </p:cNvPr>
          <p:cNvGrpSpPr/>
          <p:nvPr/>
        </p:nvGrpSpPr>
        <p:grpSpPr>
          <a:xfrm>
            <a:off x="295884" y="3863451"/>
            <a:ext cx="1685160" cy="308880"/>
            <a:chOff x="295884" y="3863451"/>
            <a:chExt cx="16851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AAD993F4-A013-4455-8D0A-EC9BFBDBD617}"/>
                    </a:ext>
                  </a:extLst>
                </p14:cNvPr>
                <p14:cNvContentPartPr/>
                <p14:nvPr/>
              </p14:nvContentPartPr>
              <p14:xfrm>
                <a:off x="295884" y="3901251"/>
                <a:ext cx="105120" cy="146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AAD993F4-A013-4455-8D0A-EC9BFBDBD617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287244" y="3892251"/>
                  <a:ext cx="122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3DC9037F-E100-46EC-AAF7-583E3BFD1553}"/>
                    </a:ext>
                  </a:extLst>
                </p14:cNvPr>
                <p14:cNvContentPartPr/>
                <p14:nvPr/>
              </p14:nvContentPartPr>
              <p14:xfrm>
                <a:off x="428004" y="3939051"/>
                <a:ext cx="59760" cy="1087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3DC9037F-E100-46EC-AAF7-583E3BFD1553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419004" y="3930051"/>
                  <a:ext cx="77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3195F5C7-00AA-44B1-8A93-C5034E98E810}"/>
                    </a:ext>
                  </a:extLst>
                </p14:cNvPr>
                <p14:cNvContentPartPr/>
                <p14:nvPr/>
              </p14:nvContentPartPr>
              <p14:xfrm>
                <a:off x="543204" y="3889011"/>
                <a:ext cx="158040" cy="15552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3195F5C7-00AA-44B1-8A93-C5034E98E810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534564" y="3880371"/>
                  <a:ext cx="175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5A2BEDE-F036-4853-8EBD-9316450CA292}"/>
                    </a:ext>
                  </a:extLst>
                </p14:cNvPr>
                <p14:cNvContentPartPr/>
                <p14:nvPr/>
              </p14:nvContentPartPr>
              <p14:xfrm>
                <a:off x="753084" y="3910611"/>
                <a:ext cx="110160" cy="1220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5A2BEDE-F036-4853-8EBD-9316450CA292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744444" y="3901971"/>
                  <a:ext cx="127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1B309A7A-59DC-4F60-8793-993A22B69C3C}"/>
                    </a:ext>
                  </a:extLst>
                </p14:cNvPr>
                <p14:cNvContentPartPr/>
                <p14:nvPr/>
              </p14:nvContentPartPr>
              <p14:xfrm>
                <a:off x="749844" y="3929691"/>
                <a:ext cx="111240" cy="442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1B309A7A-59DC-4F60-8793-993A22B69C3C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741204" y="3920691"/>
                  <a:ext cx="12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B79240A2-9D32-4D60-9CC4-E7DB497D35AC}"/>
                    </a:ext>
                  </a:extLst>
                </p14:cNvPr>
                <p14:cNvContentPartPr/>
                <p14:nvPr/>
              </p14:nvContentPartPr>
              <p14:xfrm>
                <a:off x="761364" y="3886491"/>
                <a:ext cx="299160" cy="1422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B79240A2-9D32-4D60-9CC4-E7DB497D35AC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752724" y="3877851"/>
                  <a:ext cx="31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6B406B1-94BC-4CC6-BEF7-8B7676E08396}"/>
                    </a:ext>
                  </a:extLst>
                </p14:cNvPr>
                <p14:cNvContentPartPr/>
                <p14:nvPr/>
              </p14:nvContentPartPr>
              <p14:xfrm>
                <a:off x="1218924" y="3890811"/>
                <a:ext cx="5040" cy="1285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6B406B1-94BC-4CC6-BEF7-8B7676E08396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1209924" y="3881811"/>
                  <a:ext cx="22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335A149-E157-49E5-9B46-B1B159FA7FCA}"/>
                    </a:ext>
                  </a:extLst>
                </p14:cNvPr>
                <p14:cNvContentPartPr/>
                <p14:nvPr/>
              </p14:nvContentPartPr>
              <p14:xfrm>
                <a:off x="1237644" y="3873891"/>
                <a:ext cx="85680" cy="802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335A149-E157-49E5-9B46-B1B159FA7FCA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1228644" y="3865251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7398C013-3A43-47F8-AD11-26332013ADD8}"/>
                    </a:ext>
                  </a:extLst>
                </p14:cNvPr>
                <p14:cNvContentPartPr/>
                <p14:nvPr/>
              </p14:nvContentPartPr>
              <p14:xfrm>
                <a:off x="1347084" y="3892971"/>
                <a:ext cx="87840" cy="1274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7398C013-3A43-47F8-AD11-26332013ADD8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1338444" y="3883971"/>
                  <a:ext cx="105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3880A4BF-D700-45A2-8F33-594C8F5111B3}"/>
                    </a:ext>
                  </a:extLst>
                </p14:cNvPr>
                <p14:cNvContentPartPr/>
                <p14:nvPr/>
              </p14:nvContentPartPr>
              <p14:xfrm>
                <a:off x="1344924" y="3876051"/>
                <a:ext cx="76320" cy="212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3880A4BF-D700-45A2-8F33-594C8F5111B3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1335924" y="3867051"/>
                  <a:ext cx="93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3B1ED13-E8B9-4736-BE3F-7F4620DA7BBF}"/>
                    </a:ext>
                  </a:extLst>
                </p14:cNvPr>
                <p14:cNvContentPartPr/>
                <p14:nvPr/>
              </p14:nvContentPartPr>
              <p14:xfrm>
                <a:off x="1476324" y="3882171"/>
                <a:ext cx="119520" cy="1324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3B1ED13-E8B9-4736-BE3F-7F4620DA7BBF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1467684" y="3873171"/>
                  <a:ext cx="137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A8953BB-4D93-4236-8E9A-BC2038AE8654}"/>
                    </a:ext>
                  </a:extLst>
                </p14:cNvPr>
                <p14:cNvContentPartPr/>
                <p14:nvPr/>
              </p14:nvContentPartPr>
              <p14:xfrm>
                <a:off x="1648044" y="3871731"/>
                <a:ext cx="197640" cy="1447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A8953BB-4D93-4236-8E9A-BC2038AE8654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1639404" y="3863091"/>
                  <a:ext cx="215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AE399FFC-34F5-4998-A1A6-67BD1EED5536}"/>
                    </a:ext>
                  </a:extLst>
                </p14:cNvPr>
                <p14:cNvContentPartPr/>
                <p14:nvPr/>
              </p14:nvContentPartPr>
              <p14:xfrm>
                <a:off x="1715724" y="3863451"/>
                <a:ext cx="111240" cy="738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AE399FFC-34F5-4998-A1A6-67BD1EED5536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1707084" y="3854451"/>
                  <a:ext cx="128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37BE7717-D94C-419D-9BB0-3B408B75A699}"/>
                    </a:ext>
                  </a:extLst>
                </p14:cNvPr>
                <p14:cNvContentPartPr/>
                <p14:nvPr/>
              </p14:nvContentPartPr>
              <p14:xfrm>
                <a:off x="308484" y="4110051"/>
                <a:ext cx="1566720" cy="622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37BE7717-D94C-419D-9BB0-3B408B75A699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299484" y="4101411"/>
                  <a:ext cx="1584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FAA65F3-A5DE-415C-8E63-7DB229FA3E19}"/>
                    </a:ext>
                  </a:extLst>
                </p14:cNvPr>
                <p14:cNvContentPartPr/>
                <p14:nvPr/>
              </p14:nvContentPartPr>
              <p14:xfrm>
                <a:off x="1974924" y="3895851"/>
                <a:ext cx="6120" cy="162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FAA65F3-A5DE-415C-8E63-7DB229FA3E19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1965924" y="3887211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52AB2391-5C02-48A6-9410-68F8D7B7A3E2}"/>
                    </a:ext>
                  </a:extLst>
                </p14:cNvPr>
                <p14:cNvContentPartPr/>
                <p14:nvPr/>
              </p14:nvContentPartPr>
              <p14:xfrm>
                <a:off x="1980684" y="4029411"/>
                <a:ext cx="360" cy="36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52AB2391-5C02-48A6-9410-68F8D7B7A3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71684" y="4020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7A60EAD3-526E-4895-83ED-AD5FFD0CCE54}"/>
              </a:ext>
            </a:extLst>
          </p:cNvPr>
          <p:cNvGrpSpPr/>
          <p:nvPr/>
        </p:nvGrpSpPr>
        <p:grpSpPr>
          <a:xfrm>
            <a:off x="516564" y="4381131"/>
            <a:ext cx="100800" cy="56160"/>
            <a:chOff x="516564" y="4381131"/>
            <a:chExt cx="10080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4534A93F-AC61-40F9-B835-D5C5C180C38A}"/>
                    </a:ext>
                  </a:extLst>
                </p14:cNvPr>
                <p14:cNvContentPartPr/>
                <p14:nvPr/>
              </p14:nvContentPartPr>
              <p14:xfrm>
                <a:off x="539964" y="4381131"/>
                <a:ext cx="77400" cy="46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4534A93F-AC61-40F9-B835-D5C5C180C38A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530964" y="4372131"/>
                  <a:ext cx="95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65BD1E40-18CD-4C4F-8474-6D5805282BBF}"/>
                    </a:ext>
                  </a:extLst>
                </p14:cNvPr>
                <p14:cNvContentPartPr/>
                <p14:nvPr/>
              </p14:nvContentPartPr>
              <p14:xfrm>
                <a:off x="516564" y="4381131"/>
                <a:ext cx="77400" cy="561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65BD1E40-18CD-4C4F-8474-6D5805282BBF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507564" y="4372131"/>
                  <a:ext cx="950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CE9D58BA-D982-4AA6-8CA3-7B3AAFD4CDAE}"/>
              </a:ext>
            </a:extLst>
          </p:cNvPr>
          <p:cNvGrpSpPr/>
          <p:nvPr/>
        </p:nvGrpSpPr>
        <p:grpSpPr>
          <a:xfrm>
            <a:off x="821484" y="4342251"/>
            <a:ext cx="540000" cy="225000"/>
            <a:chOff x="821484" y="4342251"/>
            <a:chExt cx="5400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0BD2055F-7D6C-4F49-9C64-261999056D48}"/>
                    </a:ext>
                  </a:extLst>
                </p14:cNvPr>
                <p14:cNvContentPartPr/>
                <p14:nvPr/>
              </p14:nvContentPartPr>
              <p14:xfrm>
                <a:off x="821484" y="4354851"/>
                <a:ext cx="163440" cy="2124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0BD2055F-7D6C-4F49-9C64-261999056D48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812844" y="4345851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7DC307F8-9422-4E84-8C83-0FC6CC695FB0}"/>
                    </a:ext>
                  </a:extLst>
                </p14:cNvPr>
                <p14:cNvContentPartPr/>
                <p14:nvPr/>
              </p14:nvContentPartPr>
              <p14:xfrm>
                <a:off x="1053324" y="4342251"/>
                <a:ext cx="34200" cy="1450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7DC307F8-9422-4E84-8C83-0FC6CC695FB0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044324" y="4333251"/>
                  <a:ext cx="51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7FB610EE-1B4B-4F46-BA8E-7A709A7EAD8F}"/>
                    </a:ext>
                  </a:extLst>
                </p14:cNvPr>
                <p14:cNvContentPartPr/>
                <p14:nvPr/>
              </p14:nvContentPartPr>
              <p14:xfrm>
                <a:off x="1035684" y="4508931"/>
                <a:ext cx="105480" cy="3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7FB610EE-1B4B-4F46-BA8E-7A709A7EAD8F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27044" y="4500291"/>
                  <a:ext cx="12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1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4BE6E59C-1D9E-4E7D-AC28-5A33829A1A3F}"/>
                    </a:ext>
                  </a:extLst>
                </p14:cNvPr>
                <p14:cNvContentPartPr/>
                <p14:nvPr/>
              </p14:nvContentPartPr>
              <p14:xfrm>
                <a:off x="1236204" y="4411371"/>
                <a:ext cx="125280" cy="14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4BE6E59C-1D9E-4E7D-AC28-5A33829A1A3F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1227564" y="4402731"/>
                  <a:ext cx="1429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2A8DD7A6-D99B-4052-9149-CEF42F1A382D}"/>
              </a:ext>
            </a:extLst>
          </p:cNvPr>
          <p:cNvGrpSpPr/>
          <p:nvPr/>
        </p:nvGrpSpPr>
        <p:grpSpPr>
          <a:xfrm>
            <a:off x="1594044" y="4217331"/>
            <a:ext cx="1104480" cy="306000"/>
            <a:chOff x="1594044" y="4217331"/>
            <a:chExt cx="110448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3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AEE6ADD8-6C70-477F-9487-F34690E6BEF6}"/>
                    </a:ext>
                  </a:extLst>
                </p14:cNvPr>
                <p14:cNvContentPartPr/>
                <p14:nvPr/>
              </p14:nvContentPartPr>
              <p14:xfrm>
                <a:off x="1594044" y="4324611"/>
                <a:ext cx="1800" cy="1533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AEE6ADD8-6C70-477F-9487-F34690E6BEF6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1585404" y="4315611"/>
                  <a:ext cx="19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5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8F7BAC7-AC84-4349-B711-6258CA964D03}"/>
                    </a:ext>
                  </a:extLst>
                </p14:cNvPr>
                <p14:cNvContentPartPr/>
                <p14:nvPr/>
              </p14:nvContentPartPr>
              <p14:xfrm>
                <a:off x="1690164" y="4382931"/>
                <a:ext cx="8640" cy="3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8F7BAC7-AC84-4349-B711-6258CA964D03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1681524" y="4374291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7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B747C514-9C33-4007-B5D2-E3F2E1E3C1D9}"/>
                    </a:ext>
                  </a:extLst>
                </p14:cNvPr>
                <p14:cNvContentPartPr/>
                <p14:nvPr/>
              </p14:nvContentPartPr>
              <p14:xfrm>
                <a:off x="1730844" y="4318131"/>
                <a:ext cx="144720" cy="12744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B747C514-9C33-4007-B5D2-E3F2E1E3C1D9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1722204" y="4309131"/>
                  <a:ext cx="162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9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D5F5E784-8B1A-4ADE-8991-8BFD2A80B21B}"/>
                    </a:ext>
                  </a:extLst>
                </p14:cNvPr>
                <p14:cNvContentPartPr/>
                <p14:nvPr/>
              </p14:nvContentPartPr>
              <p14:xfrm>
                <a:off x="1795284" y="4273851"/>
                <a:ext cx="300240" cy="216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D5F5E784-8B1A-4ADE-8991-8BFD2A80B21B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1786284" y="4265211"/>
                  <a:ext cx="317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1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AD3674E-D5C8-41D4-9567-A4F15A8BB0EA}"/>
                    </a:ext>
                  </a:extLst>
                </p14:cNvPr>
                <p14:cNvContentPartPr/>
                <p14:nvPr/>
              </p14:nvContentPartPr>
              <p14:xfrm>
                <a:off x="2181204" y="4303371"/>
                <a:ext cx="3240" cy="1292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AD3674E-D5C8-41D4-9567-A4F15A8BB0EA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2172564" y="4294371"/>
                  <a:ext cx="20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3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AA74248-5053-4596-8BF9-778B81630D13}"/>
                    </a:ext>
                  </a:extLst>
                </p14:cNvPr>
                <p14:cNvContentPartPr/>
                <p14:nvPr/>
              </p14:nvContentPartPr>
              <p14:xfrm>
                <a:off x="2120724" y="4307691"/>
                <a:ext cx="117000" cy="25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AA74248-5053-4596-8BF9-778B81630D13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2111724" y="4298691"/>
                  <a:ext cx="134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5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D926AE74-5266-4AA7-921B-3634D64A72E4}"/>
                    </a:ext>
                  </a:extLst>
                </p14:cNvPr>
                <p14:cNvContentPartPr/>
                <p14:nvPr/>
              </p14:nvContentPartPr>
              <p14:xfrm>
                <a:off x="2119644" y="4308411"/>
                <a:ext cx="283680" cy="1472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D926AE74-5266-4AA7-921B-3634D64A72E4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2110644" y="4299771"/>
                  <a:ext cx="301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7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A2D3AF5F-3E53-4E04-8874-ED3B1D12D74F}"/>
                    </a:ext>
                  </a:extLst>
                </p14:cNvPr>
                <p14:cNvContentPartPr/>
                <p14:nvPr/>
              </p14:nvContentPartPr>
              <p14:xfrm>
                <a:off x="2352924" y="4308411"/>
                <a:ext cx="119160" cy="15876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A2D3AF5F-3E53-4E04-8874-ED3B1D12D74F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2344284" y="4299771"/>
                  <a:ext cx="136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9AA8423-3EBD-4751-8A1F-AB439D656574}"/>
                    </a:ext>
                  </a:extLst>
                </p14:cNvPr>
                <p14:cNvContentPartPr/>
                <p14:nvPr/>
              </p14:nvContentPartPr>
              <p14:xfrm>
                <a:off x="2531844" y="4290411"/>
                <a:ext cx="113040" cy="1717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9AA8423-3EBD-4751-8A1F-AB439D656574}"/>
                    </a:ext>
                  </a:extLst>
                </p:cNvPr>
                <p:cNvPicPr/>
                <p:nvPr/>
              </p:nvPicPr>
              <p:blipFill>
                <a:blip r:embed="rId1050"/>
                <a:stretch>
                  <a:fillRect/>
                </a:stretch>
              </p:blipFill>
              <p:spPr>
                <a:xfrm>
                  <a:off x="2523204" y="4281411"/>
                  <a:ext cx="130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1B961FA6-E15A-4837-B7D3-37EB014CAB9A}"/>
                    </a:ext>
                  </a:extLst>
                </p14:cNvPr>
                <p14:cNvContentPartPr/>
                <p14:nvPr/>
              </p14:nvContentPartPr>
              <p14:xfrm>
                <a:off x="2636244" y="4217331"/>
                <a:ext cx="62280" cy="3060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1B961FA6-E15A-4837-B7D3-37EB014CAB9A}"/>
                    </a:ext>
                  </a:extLst>
                </p:cNvPr>
                <p:cNvPicPr/>
                <p:nvPr/>
              </p:nvPicPr>
              <p:blipFill>
                <a:blip r:embed="rId1052"/>
                <a:stretch>
                  <a:fillRect/>
                </a:stretch>
              </p:blipFill>
              <p:spPr>
                <a:xfrm>
                  <a:off x="2627604" y="4208331"/>
                  <a:ext cx="7992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34C9352F-475D-448B-B431-C239FF07D7E7}"/>
              </a:ext>
            </a:extLst>
          </p:cNvPr>
          <p:cNvGrpSpPr/>
          <p:nvPr/>
        </p:nvGrpSpPr>
        <p:grpSpPr>
          <a:xfrm>
            <a:off x="491004" y="4678131"/>
            <a:ext cx="99720" cy="49680"/>
            <a:chOff x="491004" y="4678131"/>
            <a:chExt cx="9972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3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6CD71B73-72B4-4C84-AC31-780F7426F4D9}"/>
                    </a:ext>
                  </a:extLst>
                </p14:cNvPr>
                <p14:cNvContentPartPr/>
                <p14:nvPr/>
              </p14:nvContentPartPr>
              <p14:xfrm>
                <a:off x="491004" y="4678131"/>
                <a:ext cx="94680" cy="46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6CD71B73-72B4-4C84-AC31-780F7426F4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2004" y="4669491"/>
                  <a:ext cx="11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DD0F3D95-8127-4BEA-BB0B-AEB1652814E6}"/>
                    </a:ext>
                  </a:extLst>
                </p14:cNvPr>
                <p14:cNvContentPartPr/>
                <p14:nvPr/>
              </p14:nvContentPartPr>
              <p14:xfrm>
                <a:off x="505044" y="4727451"/>
                <a:ext cx="85680" cy="3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DD0F3D95-8127-4BEA-BB0B-AEB1652814E6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496044" y="4718811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99B464A1-B179-423D-87DC-508670A7A5E6}"/>
              </a:ext>
            </a:extLst>
          </p:cNvPr>
          <p:cNvGrpSpPr/>
          <p:nvPr/>
        </p:nvGrpSpPr>
        <p:grpSpPr>
          <a:xfrm>
            <a:off x="953964" y="4690371"/>
            <a:ext cx="448560" cy="208800"/>
            <a:chOff x="953964" y="4690371"/>
            <a:chExt cx="4485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EB3A9BB3-84E7-4E73-968F-210F1AF537EC}"/>
                    </a:ext>
                  </a:extLst>
                </p14:cNvPr>
                <p14:cNvContentPartPr/>
                <p14:nvPr/>
              </p14:nvContentPartPr>
              <p14:xfrm>
                <a:off x="953964" y="4690731"/>
                <a:ext cx="60120" cy="2084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EB3A9BB3-84E7-4E73-968F-210F1AF537EC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944964" y="4682091"/>
                  <a:ext cx="77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1EBAD778-B9EC-4273-92DA-C550100A8BC7}"/>
                    </a:ext>
                  </a:extLst>
                </p14:cNvPr>
                <p14:cNvContentPartPr/>
                <p14:nvPr/>
              </p14:nvContentPartPr>
              <p14:xfrm>
                <a:off x="1050804" y="4690371"/>
                <a:ext cx="121680" cy="1782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1EBAD778-B9EC-4273-92DA-C550100A8BC7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1042164" y="4681371"/>
                  <a:ext cx="139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0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3997579B-BD63-4252-9E05-4B4F78F4B48A}"/>
                    </a:ext>
                  </a:extLst>
                </p14:cNvPr>
                <p14:cNvContentPartPr/>
                <p14:nvPr/>
              </p14:nvContentPartPr>
              <p14:xfrm>
                <a:off x="1266804" y="4768491"/>
                <a:ext cx="135720" cy="3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3997579B-BD63-4252-9E05-4B4F78F4B48A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1257804" y="4759491"/>
                  <a:ext cx="153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E970F9FC-70F3-4609-BA58-CD8FCE2E5846}"/>
              </a:ext>
            </a:extLst>
          </p:cNvPr>
          <p:cNvGrpSpPr/>
          <p:nvPr/>
        </p:nvGrpSpPr>
        <p:grpSpPr>
          <a:xfrm>
            <a:off x="1616724" y="4671651"/>
            <a:ext cx="684000" cy="203040"/>
            <a:chOff x="1616724" y="4671651"/>
            <a:chExt cx="6840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7A3F68AD-1711-4036-81CF-9D7EFCA2907C}"/>
                    </a:ext>
                  </a:extLst>
                </p14:cNvPr>
                <p14:cNvContentPartPr/>
                <p14:nvPr/>
              </p14:nvContentPartPr>
              <p14:xfrm>
                <a:off x="1616724" y="4673811"/>
                <a:ext cx="360" cy="1544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7A3F68AD-1711-4036-81CF-9D7EFCA2907C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1607724" y="4665171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3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D3DBE604-F736-4AB5-86EF-0F5D6DA3DE34}"/>
                    </a:ext>
                  </a:extLst>
                </p14:cNvPr>
                <p14:cNvContentPartPr/>
                <p14:nvPr/>
              </p14:nvContentPartPr>
              <p14:xfrm>
                <a:off x="1709964" y="4732851"/>
                <a:ext cx="11880" cy="36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D3DBE604-F736-4AB5-86EF-0F5D6DA3DE34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1701324" y="4723851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A716DD8F-9E4A-4D19-8256-F056B42CE2F7}"/>
                    </a:ext>
                  </a:extLst>
                </p14:cNvPr>
                <p14:cNvContentPartPr/>
                <p14:nvPr/>
              </p14:nvContentPartPr>
              <p14:xfrm>
                <a:off x="1791684" y="4692891"/>
                <a:ext cx="127440" cy="1537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A716DD8F-9E4A-4D19-8256-F056B42CE2F7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1782684" y="4683891"/>
                  <a:ext cx="145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7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6775CE7-BCFF-42A0-A9A9-7B9AF7959427}"/>
                    </a:ext>
                  </a:extLst>
                </p14:cNvPr>
                <p14:cNvContentPartPr/>
                <p14:nvPr/>
              </p14:nvContentPartPr>
              <p14:xfrm>
                <a:off x="2007324" y="4711611"/>
                <a:ext cx="105840" cy="1209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6775CE7-BCFF-42A0-A9A9-7B9AF7959427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1998684" y="4702971"/>
                  <a:ext cx="123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9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FCB51BD2-8B06-4BA9-91C6-17D9F9A83B6D}"/>
                    </a:ext>
                  </a:extLst>
                </p14:cNvPr>
                <p14:cNvContentPartPr/>
                <p14:nvPr/>
              </p14:nvContentPartPr>
              <p14:xfrm>
                <a:off x="2166084" y="4671651"/>
                <a:ext cx="84240" cy="203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FCB51BD2-8B06-4BA9-91C6-17D9F9A83B6D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2157444" y="4662651"/>
                  <a:ext cx="101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9CD60D90-7AB5-48B4-9FE6-D1EDD0053621}"/>
                    </a:ext>
                  </a:extLst>
                </p14:cNvPr>
                <p14:cNvContentPartPr/>
                <p14:nvPr/>
              </p14:nvContentPartPr>
              <p14:xfrm>
                <a:off x="2198844" y="4737891"/>
                <a:ext cx="101880" cy="1620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9CD60D90-7AB5-48B4-9FE6-D1EDD0053621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2189844" y="4729251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A63C5FE5-6B28-4467-BE50-69F97ADCDEEC}"/>
              </a:ext>
            </a:extLst>
          </p:cNvPr>
          <p:cNvGrpSpPr/>
          <p:nvPr/>
        </p:nvGrpSpPr>
        <p:grpSpPr>
          <a:xfrm>
            <a:off x="556164" y="5077011"/>
            <a:ext cx="88920" cy="56160"/>
            <a:chOff x="556164" y="5077011"/>
            <a:chExt cx="8892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1DFE5A31-F0BF-4643-BE82-C14EACA3B8F4}"/>
                    </a:ext>
                  </a:extLst>
                </p14:cNvPr>
                <p14:cNvContentPartPr/>
                <p14:nvPr/>
              </p14:nvContentPartPr>
              <p14:xfrm>
                <a:off x="570204" y="5077011"/>
                <a:ext cx="69120" cy="36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1DFE5A31-F0BF-4643-BE82-C14EACA3B8F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1564" y="5068371"/>
                  <a:ext cx="86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4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350E95D3-EF56-4ED6-9547-C6324C152E7A}"/>
                    </a:ext>
                  </a:extLst>
                </p14:cNvPr>
                <p14:cNvContentPartPr/>
                <p14:nvPr/>
              </p14:nvContentPartPr>
              <p14:xfrm>
                <a:off x="556164" y="5077011"/>
                <a:ext cx="88920" cy="561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350E95D3-EF56-4ED6-9547-C6324C152E7A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547524" y="5068371"/>
                  <a:ext cx="1065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15E5C764-E399-4AC1-82CF-5469AE8F963A}"/>
              </a:ext>
            </a:extLst>
          </p:cNvPr>
          <p:cNvGrpSpPr/>
          <p:nvPr/>
        </p:nvGrpSpPr>
        <p:grpSpPr>
          <a:xfrm>
            <a:off x="977364" y="5051811"/>
            <a:ext cx="633600" cy="152640"/>
            <a:chOff x="977364" y="5051811"/>
            <a:chExt cx="63360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46ABA2C-BE41-409F-9D5F-6EF57E0BE4BF}"/>
                    </a:ext>
                  </a:extLst>
                </p14:cNvPr>
                <p14:cNvContentPartPr/>
                <p14:nvPr/>
              </p14:nvContentPartPr>
              <p14:xfrm>
                <a:off x="977364" y="5062251"/>
                <a:ext cx="92880" cy="1368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46ABA2C-BE41-409F-9D5F-6EF57E0BE4BF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968724" y="5053611"/>
                  <a:ext cx="110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0CDA1DB0-6604-4A58-AF5F-8329E5C4D275}"/>
                    </a:ext>
                  </a:extLst>
                </p14:cNvPr>
                <p14:cNvContentPartPr/>
                <p14:nvPr/>
              </p14:nvContentPartPr>
              <p14:xfrm>
                <a:off x="1012284" y="5059371"/>
                <a:ext cx="86760" cy="97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0CDA1DB0-6604-4A58-AF5F-8329E5C4D275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1003644" y="5050371"/>
                  <a:ext cx="104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072C1BEE-0287-4560-9101-979C0B4E3CA0}"/>
                    </a:ext>
                  </a:extLst>
                </p14:cNvPr>
                <p14:cNvContentPartPr/>
                <p14:nvPr/>
              </p14:nvContentPartPr>
              <p14:xfrm>
                <a:off x="1148724" y="5059011"/>
                <a:ext cx="114840" cy="13392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072C1BEE-0287-4560-9101-979C0B4E3CA0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1140084" y="5050011"/>
                  <a:ext cx="13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34283F42-240C-4A03-87F8-2294EAF54220}"/>
                    </a:ext>
                  </a:extLst>
                </p14:cNvPr>
                <p14:cNvContentPartPr/>
                <p14:nvPr/>
              </p14:nvContentPartPr>
              <p14:xfrm>
                <a:off x="1362204" y="5108691"/>
                <a:ext cx="15480" cy="3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34283F42-240C-4A03-87F8-2294EAF54220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1353564" y="5099691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3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11283FB8-4184-4ED1-A159-4F626A8629DE}"/>
                    </a:ext>
                  </a:extLst>
                </p14:cNvPr>
                <p14:cNvContentPartPr/>
                <p14:nvPr/>
              </p14:nvContentPartPr>
              <p14:xfrm>
                <a:off x="1449684" y="5051811"/>
                <a:ext cx="161280" cy="1526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11283FB8-4184-4ED1-A159-4F626A8629DE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1441044" y="5043171"/>
                  <a:ext cx="1789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5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ED1F5539-4F8F-4FFE-B73C-6CABE6A3F520}"/>
                  </a:ext>
                </a:extLst>
              </p14:cNvPr>
              <p14:cNvContentPartPr/>
              <p14:nvPr/>
            </p14:nvContentPartPr>
            <p14:xfrm>
              <a:off x="910764" y="5287251"/>
              <a:ext cx="673560" cy="198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ED1F5539-4F8F-4FFE-B73C-6CABE6A3F520}"/>
                  </a:ext>
                </a:extLst>
              </p:cNvPr>
              <p:cNvPicPr/>
              <p:nvPr/>
            </p:nvPicPr>
            <p:blipFill>
              <a:blip r:embed="rId1086"/>
              <a:stretch>
                <a:fillRect/>
              </a:stretch>
            </p:blipFill>
            <p:spPr>
              <a:xfrm>
                <a:off x="902124" y="5278251"/>
                <a:ext cx="691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7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DBE16909-2B23-4A54-A238-0B34F9F3CEA6}"/>
                  </a:ext>
                </a:extLst>
              </p14:cNvPr>
              <p14:cNvContentPartPr/>
              <p14:nvPr/>
            </p14:nvContentPartPr>
            <p14:xfrm>
              <a:off x="982044" y="5379411"/>
              <a:ext cx="608040" cy="972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DBE16909-2B23-4A54-A238-0B34F9F3CEA6}"/>
                  </a:ext>
                </a:extLst>
              </p:cNvPr>
              <p:cNvPicPr/>
              <p:nvPr/>
            </p:nvPicPr>
            <p:blipFill>
              <a:blip r:embed="rId1088"/>
              <a:stretch>
                <a:fillRect/>
              </a:stretch>
            </p:blipFill>
            <p:spPr>
              <a:xfrm>
                <a:off x="973044" y="5370771"/>
                <a:ext cx="62568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CA61F-C00A-483F-B759-ABCF69F5314C}"/>
              </a:ext>
            </a:extLst>
          </p:cNvPr>
          <p:cNvGrpSpPr/>
          <p:nvPr/>
        </p:nvGrpSpPr>
        <p:grpSpPr>
          <a:xfrm>
            <a:off x="829044" y="2782967"/>
            <a:ext cx="9485640" cy="2979000"/>
            <a:chOff x="829044" y="2782967"/>
            <a:chExt cx="9485640" cy="29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41D1DB-978E-4FF5-8197-C2D3BF6A2192}"/>
                    </a:ext>
                  </a:extLst>
                </p14:cNvPr>
                <p14:cNvContentPartPr/>
                <p14:nvPr/>
              </p14:nvContentPartPr>
              <p14:xfrm>
                <a:off x="847764" y="2997887"/>
                <a:ext cx="5419440" cy="2752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41D1DB-978E-4FF5-8197-C2D3BF6A21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9124" y="2989247"/>
                  <a:ext cx="5437080" cy="27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6C0560-A819-4CA4-9EE6-B9D5C52F619C}"/>
                    </a:ext>
                  </a:extLst>
                </p14:cNvPr>
                <p14:cNvContentPartPr/>
                <p14:nvPr/>
              </p14:nvContentPartPr>
              <p14:xfrm>
                <a:off x="6733404" y="5735327"/>
                <a:ext cx="675720" cy="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6C0560-A819-4CA4-9EE6-B9D5C52F61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4764" y="5726327"/>
                  <a:ext cx="693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E47272-027B-44F2-A7CB-88A47F328A4A}"/>
                    </a:ext>
                  </a:extLst>
                </p14:cNvPr>
                <p14:cNvContentPartPr/>
                <p14:nvPr/>
              </p14:nvContentPartPr>
              <p14:xfrm>
                <a:off x="7696044" y="2782967"/>
                <a:ext cx="2618640" cy="297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E47272-027B-44F2-A7CB-88A47F328A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7044" y="2773967"/>
                  <a:ext cx="2636280" cy="29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1A8121-9AEA-4438-AB7C-CF8242A94983}"/>
                    </a:ext>
                  </a:extLst>
                </p14:cNvPr>
                <p14:cNvContentPartPr/>
                <p14:nvPr/>
              </p14:nvContentPartPr>
              <p14:xfrm>
                <a:off x="829044" y="2805647"/>
                <a:ext cx="7854120" cy="16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1A8121-9AEA-4438-AB7C-CF8242A949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044" y="2796647"/>
                  <a:ext cx="7871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E8F787-8C2E-4DCF-8D82-48C76FCD439B}"/>
                    </a:ext>
                  </a:extLst>
                </p14:cNvPr>
                <p14:cNvContentPartPr/>
                <p14:nvPr/>
              </p14:nvContentPartPr>
              <p14:xfrm>
                <a:off x="1462284" y="3812927"/>
                <a:ext cx="32400" cy="58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E8F787-8C2E-4DCF-8D82-48C76FCD4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3284" y="3803927"/>
                  <a:ext cx="500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BC54BA-2345-4B43-A750-E3FFF267BC90}"/>
                    </a:ext>
                  </a:extLst>
                </p14:cNvPr>
                <p14:cNvContentPartPr/>
                <p14:nvPr/>
              </p14:nvContentPartPr>
              <p14:xfrm>
                <a:off x="1491804" y="4165727"/>
                <a:ext cx="868320" cy="9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BC54BA-2345-4B43-A750-E3FFF267BC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2804" y="4156727"/>
                  <a:ext cx="88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70A1F7-F7A8-4427-8386-E8579CFBFD27}"/>
                    </a:ext>
                  </a:extLst>
                </p14:cNvPr>
                <p14:cNvContentPartPr/>
                <p14:nvPr/>
              </p14:nvContentPartPr>
              <p14:xfrm>
                <a:off x="2358684" y="3699527"/>
                <a:ext cx="78480" cy="94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70A1F7-F7A8-4427-8386-E8579CFBFD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9684" y="3690527"/>
                  <a:ext cx="9612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AA726F-3641-4459-B347-1784B52584A8}"/>
                    </a:ext>
                  </a:extLst>
                </p14:cNvPr>
                <p14:cNvContentPartPr/>
                <p14:nvPr/>
              </p14:nvContentPartPr>
              <p14:xfrm>
                <a:off x="2354004" y="3582887"/>
                <a:ext cx="2696760" cy="118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AA726F-3641-4459-B347-1784B52584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5004" y="3573887"/>
                  <a:ext cx="2714400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F2AFDA-2C01-4D7F-BFF1-CFF9453198A5}"/>
                    </a:ext>
                  </a:extLst>
                </p14:cNvPr>
                <p14:cNvContentPartPr/>
                <p14:nvPr/>
              </p14:nvContentPartPr>
              <p14:xfrm>
                <a:off x="4948524" y="4101287"/>
                <a:ext cx="4500000" cy="62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F2AFDA-2C01-4D7F-BFF1-CFF9453198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9884" y="4092647"/>
                  <a:ext cx="4517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F30C51-C2D6-4053-B451-CD2E80B45256}"/>
                    </a:ext>
                  </a:extLst>
                </p14:cNvPr>
                <p14:cNvContentPartPr/>
                <p14:nvPr/>
              </p14:nvContentPartPr>
              <p14:xfrm>
                <a:off x="9448164" y="3857927"/>
                <a:ext cx="11160" cy="59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F30C51-C2D6-4053-B451-CD2E80B452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9524" y="3849287"/>
                  <a:ext cx="288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1A5B24-AFBA-4166-B849-609A739AA0C7}"/>
                    </a:ext>
                  </a:extLst>
                </p14:cNvPr>
                <p14:cNvContentPartPr/>
                <p14:nvPr/>
              </p14:nvContentPartPr>
              <p14:xfrm>
                <a:off x="3295404" y="3598727"/>
                <a:ext cx="10440" cy="116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1A5B24-AFBA-4166-B849-609A739AA0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6764" y="3589727"/>
                  <a:ext cx="28080" cy="11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BD3953-AA3D-4FC9-B285-4A6FF16F0F14}"/>
                  </a:ext>
                </a:extLst>
              </p14:cNvPr>
              <p14:cNvContentPartPr/>
              <p14:nvPr/>
            </p14:nvContentPartPr>
            <p14:xfrm>
              <a:off x="3242844" y="1564367"/>
              <a:ext cx="2520" cy="1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BD3953-AA3D-4FC9-B285-4A6FF16F0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7204" y="1528727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2D1184-7E87-4A90-BD9A-252EBC74B382}"/>
                  </a:ext>
                </a:extLst>
              </p14:cNvPr>
              <p14:cNvContentPartPr/>
              <p14:nvPr/>
            </p14:nvContentPartPr>
            <p14:xfrm>
              <a:off x="1466244" y="3992207"/>
              <a:ext cx="16560" cy="3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2D1184-7E87-4A90-BD9A-252EBC74B3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0244" y="3956567"/>
                <a:ext cx="88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C004FE-A181-4AF1-A098-3CE4AF11792B}"/>
                  </a:ext>
                </a:extLst>
              </p14:cNvPr>
              <p14:cNvContentPartPr/>
              <p14:nvPr/>
            </p14:nvContentPartPr>
            <p14:xfrm>
              <a:off x="1484604" y="1561487"/>
              <a:ext cx="7827120" cy="2440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C004FE-A181-4AF1-A098-3CE4AF1179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48964" y="1525847"/>
                <a:ext cx="7898760" cy="25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6AC4FC-FDAE-4890-BA9A-91F677E61A19}"/>
                  </a:ext>
                </a:extLst>
              </p14:cNvPr>
              <p14:cNvContentPartPr/>
              <p14:nvPr/>
            </p14:nvContentPartPr>
            <p14:xfrm>
              <a:off x="406764" y="42568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6AC4FC-FDAE-4890-BA9A-91F677E61A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8124" y="4170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CF3F79E-1492-4B1E-A13D-2A259B7BDB30}"/>
              </a:ext>
            </a:extLst>
          </p:cNvPr>
          <p:cNvGrpSpPr/>
          <p:nvPr/>
        </p:nvGrpSpPr>
        <p:grpSpPr>
          <a:xfrm>
            <a:off x="6466284" y="1948127"/>
            <a:ext cx="2136600" cy="1383480"/>
            <a:chOff x="6466284" y="1948127"/>
            <a:chExt cx="2136600" cy="13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EFED43-978A-41B7-A37B-D96A22DFB4DB}"/>
                    </a:ext>
                  </a:extLst>
                </p14:cNvPr>
                <p14:cNvContentPartPr/>
                <p14:nvPr/>
              </p14:nvContentPartPr>
              <p14:xfrm>
                <a:off x="6466284" y="2348087"/>
                <a:ext cx="617400" cy="983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EFED43-978A-41B7-A37B-D96A22DFB4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57644" y="2339447"/>
                  <a:ext cx="63504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A5A19C-4E5E-4350-9AA3-763F4E4BC436}"/>
                    </a:ext>
                  </a:extLst>
                </p14:cNvPr>
                <p14:cNvContentPartPr/>
                <p14:nvPr/>
              </p14:nvContentPartPr>
              <p14:xfrm>
                <a:off x="6957324" y="2312447"/>
                <a:ext cx="182520" cy="17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A5A19C-4E5E-4350-9AA3-763F4E4BC4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48684" y="2303807"/>
                  <a:ext cx="200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C97E94-F859-485B-9B9C-4EF505E7D3D4}"/>
                    </a:ext>
                  </a:extLst>
                </p14:cNvPr>
                <p14:cNvContentPartPr/>
                <p14:nvPr/>
              </p14:nvContentPartPr>
              <p14:xfrm>
                <a:off x="7300044" y="2178167"/>
                <a:ext cx="155880" cy="18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C97E94-F859-485B-9B9C-4EF505E7D3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1404" y="2169167"/>
                  <a:ext cx="173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53AE79-0F20-4165-BC9F-A9CEDA79D4C8}"/>
                    </a:ext>
                  </a:extLst>
                </p14:cNvPr>
                <p14:cNvContentPartPr/>
                <p14:nvPr/>
              </p14:nvContentPartPr>
              <p14:xfrm>
                <a:off x="7514964" y="2104727"/>
                <a:ext cx="22680" cy="19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53AE79-0F20-4165-BC9F-A9CEDA79D4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6324" y="2095727"/>
                  <a:ext cx="40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359C0C-471E-4A03-9EE2-E45CFE06E5BC}"/>
                    </a:ext>
                  </a:extLst>
                </p14:cNvPr>
                <p14:cNvContentPartPr/>
                <p14:nvPr/>
              </p14:nvContentPartPr>
              <p14:xfrm>
                <a:off x="7551324" y="2134967"/>
                <a:ext cx="121680" cy="93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359C0C-471E-4A03-9EE2-E45CFE06E5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42324" y="2126327"/>
                  <a:ext cx="139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F8168E-57D3-43C1-9053-8FDA16C23FF2}"/>
                    </a:ext>
                  </a:extLst>
                </p14:cNvPr>
                <p14:cNvContentPartPr/>
                <p14:nvPr/>
              </p14:nvContentPartPr>
              <p14:xfrm>
                <a:off x="7700724" y="2136047"/>
                <a:ext cx="387720" cy="15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F8168E-57D3-43C1-9053-8FDA16C23F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91724" y="2127407"/>
                  <a:ext cx="405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A77DA5-2D9F-471C-9F74-99C9A3FB5BAF}"/>
                    </a:ext>
                  </a:extLst>
                </p14:cNvPr>
                <p14:cNvContentPartPr/>
                <p14:nvPr/>
              </p14:nvContentPartPr>
              <p14:xfrm>
                <a:off x="8120844" y="2174927"/>
                <a:ext cx="56880" cy="10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A77DA5-2D9F-471C-9F74-99C9A3FB5B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11844" y="2165927"/>
                  <a:ext cx="74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0B8EC9-EF0E-4DF4-81D9-0B708113CE3F}"/>
                    </a:ext>
                  </a:extLst>
                </p14:cNvPr>
                <p14:cNvContentPartPr/>
                <p14:nvPr/>
              </p14:nvContentPartPr>
              <p14:xfrm>
                <a:off x="8231004" y="1948127"/>
                <a:ext cx="160200" cy="31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0B8EC9-EF0E-4DF4-81D9-0B708113CE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22004" y="1939487"/>
                  <a:ext cx="177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ED4555-B861-40AF-AB45-8D9F4964248F}"/>
                    </a:ext>
                  </a:extLst>
                </p14:cNvPr>
                <p14:cNvContentPartPr/>
                <p14:nvPr/>
              </p14:nvContentPartPr>
              <p14:xfrm>
                <a:off x="8602524" y="2177087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ED4555-B861-40AF-AB45-8D9F496424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93524" y="21680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42E305-68DF-4741-910E-9955F6DC82AB}"/>
              </a:ext>
            </a:extLst>
          </p:cNvPr>
          <p:cNvGrpSpPr/>
          <p:nvPr/>
        </p:nvGrpSpPr>
        <p:grpSpPr>
          <a:xfrm>
            <a:off x="5195844" y="3611327"/>
            <a:ext cx="5018040" cy="2036520"/>
            <a:chOff x="5195844" y="3611327"/>
            <a:chExt cx="5018040" cy="20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531197-337C-4A83-AF1D-BCBAF08CF82F}"/>
                    </a:ext>
                  </a:extLst>
                </p14:cNvPr>
                <p14:cNvContentPartPr/>
                <p14:nvPr/>
              </p14:nvContentPartPr>
              <p14:xfrm>
                <a:off x="5195844" y="3611327"/>
                <a:ext cx="21708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531197-337C-4A83-AF1D-BCBAF08CF8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87204" y="3602327"/>
                  <a:ext cx="234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E3C14-DD84-4ED0-A65D-121889619540}"/>
                    </a:ext>
                  </a:extLst>
                </p14:cNvPr>
                <p14:cNvContentPartPr/>
                <p14:nvPr/>
              </p14:nvContentPartPr>
              <p14:xfrm>
                <a:off x="5284044" y="3658487"/>
                <a:ext cx="42840" cy="112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E3C14-DD84-4ED0-A65D-12188961954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75044" y="3649487"/>
                  <a:ext cx="6048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5FFDEA-0EFE-4C96-B213-9FC35073D15D}"/>
                    </a:ext>
                  </a:extLst>
                </p14:cNvPr>
                <p14:cNvContentPartPr/>
                <p14:nvPr/>
              </p14:nvContentPartPr>
              <p14:xfrm>
                <a:off x="5248404" y="4752527"/>
                <a:ext cx="248760" cy="4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5FFDEA-0EFE-4C96-B213-9FC35073D1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39404" y="4743527"/>
                  <a:ext cx="266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F04DB1-D055-4467-A79E-DAABDBC65D98}"/>
                    </a:ext>
                  </a:extLst>
                </p14:cNvPr>
                <p14:cNvContentPartPr/>
                <p14:nvPr/>
              </p14:nvContentPartPr>
              <p14:xfrm>
                <a:off x="5330124" y="4454087"/>
                <a:ext cx="608040" cy="45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F04DB1-D055-4467-A79E-DAABDBC65D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21124" y="4445087"/>
                  <a:ext cx="6256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52E6DD-39AC-4121-90FE-08BF192AE22F}"/>
                    </a:ext>
                  </a:extLst>
                </p14:cNvPr>
                <p14:cNvContentPartPr/>
                <p14:nvPr/>
              </p14:nvContentPartPr>
              <p14:xfrm>
                <a:off x="5882004" y="4815527"/>
                <a:ext cx="103680" cy="22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52E6DD-39AC-4121-90FE-08BF192AE2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73004" y="4806527"/>
                  <a:ext cx="121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60E437-DD8C-4BE9-B689-7E913C1D8A53}"/>
                    </a:ext>
                  </a:extLst>
                </p14:cNvPr>
                <p14:cNvContentPartPr/>
                <p14:nvPr/>
              </p14:nvContentPartPr>
              <p14:xfrm>
                <a:off x="6152364" y="4872047"/>
                <a:ext cx="315360" cy="4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60E437-DD8C-4BE9-B689-7E913C1D8A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43724" y="4863407"/>
                  <a:ext cx="333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7AFB56-C771-4464-BCDC-2C1E758E8151}"/>
                    </a:ext>
                  </a:extLst>
                </p14:cNvPr>
                <p14:cNvContentPartPr/>
                <p14:nvPr/>
              </p14:nvContentPartPr>
              <p14:xfrm>
                <a:off x="6284484" y="4919567"/>
                <a:ext cx="77400" cy="19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7AFB56-C771-4464-BCDC-2C1E758E815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75484" y="4910567"/>
                  <a:ext cx="95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AD31D5-1E88-48B4-A65B-6D45380B1945}"/>
                    </a:ext>
                  </a:extLst>
                </p14:cNvPr>
                <p14:cNvContentPartPr/>
                <p14:nvPr/>
              </p14:nvContentPartPr>
              <p14:xfrm>
                <a:off x="6401124" y="4936127"/>
                <a:ext cx="114840" cy="19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AD31D5-1E88-48B4-A65B-6D45380B19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92124" y="4927487"/>
                  <a:ext cx="132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9680A5-ECC4-43F9-B85A-C2F965A5C3F1}"/>
                    </a:ext>
                  </a:extLst>
                </p14:cNvPr>
                <p14:cNvContentPartPr/>
                <p14:nvPr/>
              </p14:nvContentPartPr>
              <p14:xfrm>
                <a:off x="6552684" y="5020007"/>
                <a:ext cx="147240" cy="12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9680A5-ECC4-43F9-B85A-C2F965A5C3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3684" y="5011007"/>
                  <a:ext cx="164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AD4DC4-E970-4096-9036-9FC588730419}"/>
                    </a:ext>
                  </a:extLst>
                </p14:cNvPr>
                <p14:cNvContentPartPr/>
                <p14:nvPr/>
              </p14:nvContentPartPr>
              <p14:xfrm>
                <a:off x="6867684" y="5039087"/>
                <a:ext cx="133200" cy="10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AD4DC4-E970-4096-9036-9FC5887304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58684" y="5030447"/>
                  <a:ext cx="150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E7C41A-F2E0-433E-B3F4-B9AC7215FD2B}"/>
                    </a:ext>
                  </a:extLst>
                </p14:cNvPr>
                <p14:cNvContentPartPr/>
                <p14:nvPr/>
              </p14:nvContentPartPr>
              <p14:xfrm>
                <a:off x="7055604" y="5068607"/>
                <a:ext cx="1440" cy="4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E7C41A-F2E0-433E-B3F4-B9AC7215FD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6604" y="5059607"/>
                  <a:ext cx="19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5745FD-A8FE-4842-A37D-E443A5901F91}"/>
                    </a:ext>
                  </a:extLst>
                </p14:cNvPr>
                <p14:cNvContentPartPr/>
                <p14:nvPr/>
              </p14:nvContentPartPr>
              <p14:xfrm>
                <a:off x="7095204" y="4958087"/>
                <a:ext cx="104760" cy="19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25745FD-A8FE-4842-A37D-E443A5901F9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6204" y="4949447"/>
                  <a:ext cx="122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97958B-B3DE-4EB5-AD4A-9F519CCC79B9}"/>
                    </a:ext>
                  </a:extLst>
                </p14:cNvPr>
                <p14:cNvContentPartPr/>
                <p14:nvPr/>
              </p14:nvContentPartPr>
              <p14:xfrm>
                <a:off x="7295724" y="4971767"/>
                <a:ext cx="18000" cy="205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97958B-B3DE-4EB5-AD4A-9F519CCC79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87084" y="4963127"/>
                  <a:ext cx="35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6A9268-2651-44E3-B70B-93C4F22F0368}"/>
                    </a:ext>
                  </a:extLst>
                </p14:cNvPr>
                <p14:cNvContentPartPr/>
                <p14:nvPr/>
              </p14:nvContentPartPr>
              <p14:xfrm>
                <a:off x="7269084" y="4907687"/>
                <a:ext cx="276840" cy="250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6A9268-2651-44E3-B70B-93C4F22F036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60084" y="4899047"/>
                  <a:ext cx="294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B478CA-A816-4582-9177-1A49581CF9DC}"/>
                    </a:ext>
                  </a:extLst>
                </p14:cNvPr>
                <p14:cNvContentPartPr/>
                <p14:nvPr/>
              </p14:nvContentPartPr>
              <p14:xfrm>
                <a:off x="7797564" y="5008487"/>
                <a:ext cx="136800" cy="141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B478CA-A816-4582-9177-1A49581CF9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88564" y="4999487"/>
                  <a:ext cx="154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3EF4F8-90C3-46C9-9750-018771728C77}"/>
                    </a:ext>
                  </a:extLst>
                </p14:cNvPr>
                <p14:cNvContentPartPr/>
                <p14:nvPr/>
              </p14:nvContentPartPr>
              <p14:xfrm>
                <a:off x="7934364" y="5029727"/>
                <a:ext cx="126000" cy="26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3EF4F8-90C3-46C9-9750-018771728C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5364" y="5021087"/>
                  <a:ext cx="143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2B24F5-8423-4995-8CA1-927C28B8D19E}"/>
                    </a:ext>
                  </a:extLst>
                </p14:cNvPr>
                <p14:cNvContentPartPr/>
                <p14:nvPr/>
              </p14:nvContentPartPr>
              <p14:xfrm>
                <a:off x="8050284" y="5033687"/>
                <a:ext cx="92520" cy="156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2B24F5-8423-4995-8CA1-927C28B8D19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41644" y="5024687"/>
                  <a:ext cx="11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5598CB-008A-450B-8736-19A8A18DF513}"/>
                    </a:ext>
                  </a:extLst>
                </p14:cNvPr>
                <p14:cNvContentPartPr/>
                <p14:nvPr/>
              </p14:nvContentPartPr>
              <p14:xfrm>
                <a:off x="8188164" y="5025407"/>
                <a:ext cx="202320" cy="110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5598CB-008A-450B-8736-19A8A18DF5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79524" y="5016767"/>
                  <a:ext cx="219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DAE5AF-E042-4D23-9651-89AE8FD2BB65}"/>
                    </a:ext>
                  </a:extLst>
                </p14:cNvPr>
                <p14:cNvContentPartPr/>
                <p14:nvPr/>
              </p14:nvContentPartPr>
              <p14:xfrm>
                <a:off x="8424684" y="4901927"/>
                <a:ext cx="460440" cy="23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DAE5AF-E042-4D23-9651-89AE8FD2BB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16044" y="4892927"/>
                  <a:ext cx="478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267208-A55D-4226-BFB4-BBAFA33F0476}"/>
                    </a:ext>
                  </a:extLst>
                </p14:cNvPr>
                <p14:cNvContentPartPr/>
                <p14:nvPr/>
              </p14:nvContentPartPr>
              <p14:xfrm>
                <a:off x="8876484" y="5030807"/>
                <a:ext cx="63360" cy="1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267208-A55D-4226-BFB4-BBAFA33F04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67844" y="5021807"/>
                  <a:ext cx="81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246DB1-9FEF-475B-AFAD-1852CE8071EC}"/>
                    </a:ext>
                  </a:extLst>
                </p14:cNvPr>
                <p14:cNvContentPartPr/>
                <p14:nvPr/>
              </p14:nvContentPartPr>
              <p14:xfrm>
                <a:off x="8948124" y="4858367"/>
                <a:ext cx="347760" cy="29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246DB1-9FEF-475B-AFAD-1852CE8071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39124" y="4849727"/>
                  <a:ext cx="365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405EF8-5E57-4753-87FA-EBAC9D1B0191}"/>
                    </a:ext>
                  </a:extLst>
                </p14:cNvPr>
                <p14:cNvContentPartPr/>
                <p14:nvPr/>
              </p14:nvContentPartPr>
              <p14:xfrm>
                <a:off x="9219564" y="4814447"/>
                <a:ext cx="468000" cy="29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405EF8-5E57-4753-87FA-EBAC9D1B01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10564" y="4805807"/>
                  <a:ext cx="485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3E2121-C412-4970-931A-F5E6BECBF0A8}"/>
                    </a:ext>
                  </a:extLst>
                </p14:cNvPr>
                <p14:cNvContentPartPr/>
                <p14:nvPr/>
              </p14:nvContentPartPr>
              <p14:xfrm>
                <a:off x="5837004" y="5348327"/>
                <a:ext cx="130320" cy="12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3E2121-C412-4970-931A-F5E6BECB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28364" y="5339687"/>
                  <a:ext cx="147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539974-8108-4C9A-89A5-C591C3DEA79E}"/>
                    </a:ext>
                  </a:extLst>
                </p14:cNvPr>
                <p14:cNvContentPartPr/>
                <p14:nvPr/>
              </p14:nvContentPartPr>
              <p14:xfrm>
                <a:off x="5943564" y="5372087"/>
                <a:ext cx="72720" cy="9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539974-8108-4C9A-89A5-C591C3DEA7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34924" y="5363087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04E48F-81F9-4E21-93C9-B8F2B4695AF4}"/>
                    </a:ext>
                  </a:extLst>
                </p14:cNvPr>
                <p14:cNvContentPartPr/>
                <p14:nvPr/>
              </p14:nvContentPartPr>
              <p14:xfrm>
                <a:off x="6069564" y="5388647"/>
                <a:ext cx="243000" cy="10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04E48F-81F9-4E21-93C9-B8F2B4695A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60924" y="5380007"/>
                  <a:ext cx="260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6E3350-88BB-447F-9519-82678E07A693}"/>
                    </a:ext>
                  </a:extLst>
                </p14:cNvPr>
                <p14:cNvContentPartPr/>
                <p14:nvPr/>
              </p14:nvContentPartPr>
              <p14:xfrm>
                <a:off x="6485724" y="5290007"/>
                <a:ext cx="201960" cy="35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6E3350-88BB-447F-9519-82678E07A6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77084" y="5281367"/>
                  <a:ext cx="2196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69B1C6-3AC5-4077-AC08-DD603D8D336B}"/>
                    </a:ext>
                  </a:extLst>
                </p14:cNvPr>
                <p14:cNvContentPartPr/>
                <p14:nvPr/>
              </p14:nvContentPartPr>
              <p14:xfrm>
                <a:off x="6902244" y="5351927"/>
                <a:ext cx="117360" cy="11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69B1C6-3AC5-4077-AC08-DD603D8D33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93244" y="5343287"/>
                  <a:ext cx="135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047761-2E74-4736-A008-427732867FFC}"/>
                    </a:ext>
                  </a:extLst>
                </p14:cNvPr>
                <p14:cNvContentPartPr/>
                <p14:nvPr/>
              </p14:nvContentPartPr>
              <p14:xfrm>
                <a:off x="7027884" y="5361287"/>
                <a:ext cx="119880" cy="92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047761-2E74-4736-A008-427732867F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19244" y="5352647"/>
                  <a:ext cx="137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387A4B-A61F-4E91-9518-765ACFF7A5B5}"/>
                    </a:ext>
                  </a:extLst>
                </p14:cNvPr>
                <p14:cNvContentPartPr/>
                <p14:nvPr/>
              </p14:nvContentPartPr>
              <p14:xfrm>
                <a:off x="7182684" y="5368487"/>
                <a:ext cx="334440" cy="203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387A4B-A61F-4E91-9518-765ACFF7A5B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3684" y="5359847"/>
                  <a:ext cx="352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5C9E17-AADA-40AA-8A43-E85FFD1EFFD9}"/>
                    </a:ext>
                  </a:extLst>
                </p14:cNvPr>
                <p14:cNvContentPartPr/>
                <p14:nvPr/>
              </p14:nvContentPartPr>
              <p14:xfrm>
                <a:off x="7544124" y="5279567"/>
                <a:ext cx="972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5C9E17-AADA-40AA-8A43-E85FFD1EFF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35484" y="5270567"/>
                  <a:ext cx="27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FEA96C-238E-462B-BAA1-892A6B756CD7}"/>
                    </a:ext>
                  </a:extLst>
                </p14:cNvPr>
                <p14:cNvContentPartPr/>
                <p14:nvPr/>
              </p14:nvContentPartPr>
              <p14:xfrm>
                <a:off x="7614324" y="5301527"/>
                <a:ext cx="213840" cy="315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FEA96C-238E-462B-BAA1-892A6B756C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05324" y="5292887"/>
                  <a:ext cx="231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E4ECEF-CAE8-4EEF-B2E7-D37AF4353241}"/>
                    </a:ext>
                  </a:extLst>
                </p14:cNvPr>
                <p14:cNvContentPartPr/>
                <p14:nvPr/>
              </p14:nvContentPartPr>
              <p14:xfrm>
                <a:off x="7910604" y="54001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E4ECEF-CAE8-4EEF-B2E7-D37AF43532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01604" y="53915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937417-1582-46FA-893D-478F7C39B358}"/>
                    </a:ext>
                  </a:extLst>
                </p14:cNvPr>
                <p14:cNvContentPartPr/>
                <p14:nvPr/>
              </p14:nvContentPartPr>
              <p14:xfrm>
                <a:off x="7910604" y="5400167"/>
                <a:ext cx="106560" cy="21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937417-1582-46FA-893D-478F7C39B3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1604" y="5391527"/>
                  <a:ext cx="124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7929B0-9310-42BB-BB33-B8E24E7DCECB}"/>
                    </a:ext>
                  </a:extLst>
                </p14:cNvPr>
                <p14:cNvContentPartPr/>
                <p14:nvPr/>
              </p14:nvContentPartPr>
              <p14:xfrm>
                <a:off x="8061084" y="5423207"/>
                <a:ext cx="92520" cy="6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7929B0-9310-42BB-BB33-B8E24E7DCE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52444" y="5414207"/>
                  <a:ext cx="11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049D10-55F0-4D4B-8EAB-C1E6C847FA35}"/>
                    </a:ext>
                  </a:extLst>
                </p14:cNvPr>
                <p14:cNvContentPartPr/>
                <p14:nvPr/>
              </p14:nvContentPartPr>
              <p14:xfrm>
                <a:off x="8202204" y="5400887"/>
                <a:ext cx="123840" cy="21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049D10-55F0-4D4B-8EAB-C1E6C847FA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93564" y="5391887"/>
                  <a:ext cx="141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AC5599-7C94-4A3F-8345-383A6302E110}"/>
                    </a:ext>
                  </a:extLst>
                </p14:cNvPr>
                <p14:cNvContentPartPr/>
                <p14:nvPr/>
              </p14:nvContentPartPr>
              <p14:xfrm>
                <a:off x="8372844" y="5316287"/>
                <a:ext cx="18864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AC5599-7C94-4A3F-8345-383A6302E1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64204" y="5307287"/>
                  <a:ext cx="206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5A0910-492F-4BD4-8564-B3396961E894}"/>
                    </a:ext>
                  </a:extLst>
                </p14:cNvPr>
                <p14:cNvContentPartPr/>
                <p14:nvPr/>
              </p14:nvContentPartPr>
              <p14:xfrm>
                <a:off x="8614404" y="5247887"/>
                <a:ext cx="396720" cy="247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5A0910-492F-4BD4-8564-B3396961E8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05764" y="5238887"/>
                  <a:ext cx="414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1C8030-C238-408E-9142-41159E19D80D}"/>
                    </a:ext>
                  </a:extLst>
                </p14:cNvPr>
                <p14:cNvContentPartPr/>
                <p14:nvPr/>
              </p14:nvContentPartPr>
              <p14:xfrm>
                <a:off x="9070164" y="5382887"/>
                <a:ext cx="91800" cy="9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1C8030-C238-408E-9142-41159E19D8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61524" y="5373887"/>
                  <a:ext cx="109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20D747-A9B9-40C6-B9C6-EFEDCB1463FB}"/>
                    </a:ext>
                  </a:extLst>
                </p14:cNvPr>
                <p14:cNvContentPartPr/>
                <p14:nvPr/>
              </p14:nvContentPartPr>
              <p14:xfrm>
                <a:off x="8794764" y="5284607"/>
                <a:ext cx="147240" cy="5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20D747-A9B9-40C6-B9C6-EFEDCB1463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86124" y="5275967"/>
                  <a:ext cx="164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590510-11A6-4190-87C0-47B7B2BCF31D}"/>
                    </a:ext>
                  </a:extLst>
                </p14:cNvPr>
                <p14:cNvContentPartPr/>
                <p14:nvPr/>
              </p14:nvContentPartPr>
              <p14:xfrm>
                <a:off x="9412164" y="5338247"/>
                <a:ext cx="90000" cy="128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590510-11A6-4190-87C0-47B7B2BCF3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3524" y="5329607"/>
                  <a:ext cx="107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813E4D-0AD7-456D-9B04-07690784F277}"/>
                    </a:ext>
                  </a:extLst>
                </p14:cNvPr>
                <p14:cNvContentPartPr/>
                <p14:nvPr/>
              </p14:nvContentPartPr>
              <p14:xfrm>
                <a:off x="9569484" y="5319887"/>
                <a:ext cx="482040" cy="27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813E4D-0AD7-456D-9B04-07690784F2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60844" y="5311247"/>
                  <a:ext cx="499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74B9CE-FA1B-441D-A3B5-F216F73A7906}"/>
                    </a:ext>
                  </a:extLst>
                </p14:cNvPr>
                <p14:cNvContentPartPr/>
                <p14:nvPr/>
              </p14:nvContentPartPr>
              <p14:xfrm>
                <a:off x="10213524" y="539404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74B9CE-FA1B-441D-A3B5-F216F73A79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04524" y="53850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73D293E-77D9-4978-A61B-32ED7D59B9C7}"/>
              </a:ext>
            </a:extLst>
          </p:cNvPr>
          <p:cNvGrpSpPr/>
          <p:nvPr/>
        </p:nvGrpSpPr>
        <p:grpSpPr>
          <a:xfrm>
            <a:off x="7048404" y="2901407"/>
            <a:ext cx="2744280" cy="1154160"/>
            <a:chOff x="7048404" y="2901407"/>
            <a:chExt cx="2744280" cy="11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DF2BA3-8CDB-4B88-A328-2F745144FED7}"/>
                    </a:ext>
                  </a:extLst>
                </p14:cNvPr>
                <p14:cNvContentPartPr/>
                <p14:nvPr/>
              </p14:nvContentPartPr>
              <p14:xfrm>
                <a:off x="7048404" y="3092207"/>
                <a:ext cx="1268640" cy="963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DF2BA3-8CDB-4B88-A328-2F745144FE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39764" y="3083207"/>
                  <a:ext cx="128628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98B02D-3B4E-4533-9EBC-E18798A9A642}"/>
                    </a:ext>
                  </a:extLst>
                </p14:cNvPr>
                <p14:cNvContentPartPr/>
                <p14:nvPr/>
              </p14:nvContentPartPr>
              <p14:xfrm>
                <a:off x="8107884" y="3123167"/>
                <a:ext cx="644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98B02D-3B4E-4533-9EBC-E18798A9A64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98884" y="311416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29F643-061D-49BB-9C17-E83F201AFDCA}"/>
                    </a:ext>
                  </a:extLst>
                </p14:cNvPr>
                <p14:cNvContentPartPr/>
                <p14:nvPr/>
              </p14:nvContentPartPr>
              <p14:xfrm>
                <a:off x="8140284" y="3122087"/>
                <a:ext cx="70200" cy="15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29F643-061D-49BB-9C17-E83F201AFDC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31644" y="3113087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32AA40-2A1C-43F7-987F-A2CEBE5BDC19}"/>
                    </a:ext>
                  </a:extLst>
                </p14:cNvPr>
                <p14:cNvContentPartPr/>
                <p14:nvPr/>
              </p14:nvContentPartPr>
              <p14:xfrm>
                <a:off x="8047044" y="3022367"/>
                <a:ext cx="153360" cy="6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32AA40-2A1C-43F7-987F-A2CEBE5BDC1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38404" y="3013367"/>
                  <a:ext cx="17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0FE197-B18A-49E7-842A-47E1E9F516DF}"/>
                    </a:ext>
                  </a:extLst>
                </p14:cNvPr>
                <p14:cNvContentPartPr/>
                <p14:nvPr/>
              </p14:nvContentPartPr>
              <p14:xfrm>
                <a:off x="8457804" y="2901407"/>
                <a:ext cx="582480" cy="330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0FE197-B18A-49E7-842A-47E1E9F516D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48804" y="2892767"/>
                  <a:ext cx="600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3470BD-D578-4D12-A914-E8D4310C7CEE}"/>
                    </a:ext>
                  </a:extLst>
                </p14:cNvPr>
                <p14:cNvContentPartPr/>
                <p14:nvPr/>
              </p14:nvContentPartPr>
              <p14:xfrm>
                <a:off x="9022284" y="3079967"/>
                <a:ext cx="36360" cy="39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3470BD-D578-4D12-A914-E8D4310C7C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13644" y="3070967"/>
                  <a:ext cx="54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CA77D0D-DACF-4134-8A7A-13C2ABB64DCE}"/>
                    </a:ext>
                  </a:extLst>
                </p14:cNvPr>
                <p14:cNvContentPartPr/>
                <p14:nvPr/>
              </p14:nvContentPartPr>
              <p14:xfrm>
                <a:off x="9041004" y="3005447"/>
                <a:ext cx="202320" cy="25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CA77D0D-DACF-4134-8A7A-13C2ABB64D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32364" y="2996447"/>
                  <a:ext cx="219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83D846-54DB-4B0A-BF10-944B20509A27}"/>
                    </a:ext>
                  </a:extLst>
                </p14:cNvPr>
                <p14:cNvContentPartPr/>
                <p14:nvPr/>
              </p14:nvContentPartPr>
              <p14:xfrm>
                <a:off x="9235044" y="3091487"/>
                <a:ext cx="411840" cy="155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83D846-54DB-4B0A-BF10-944B20509A2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26404" y="3082847"/>
                  <a:ext cx="429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59743E-9069-4F8A-BEFF-97E1736101C1}"/>
                    </a:ext>
                  </a:extLst>
                </p14:cNvPr>
                <p14:cNvContentPartPr/>
                <p14:nvPr/>
              </p14:nvContentPartPr>
              <p14:xfrm>
                <a:off x="9585324" y="3121007"/>
                <a:ext cx="132120" cy="14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59743E-9069-4F8A-BEFF-97E1736101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76324" y="3112007"/>
                  <a:ext cx="149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A039BB-BB41-4910-B524-B44364598C0F}"/>
                    </a:ext>
                  </a:extLst>
                </p14:cNvPr>
                <p14:cNvContentPartPr/>
                <p14:nvPr/>
              </p14:nvContentPartPr>
              <p14:xfrm>
                <a:off x="9792324" y="319768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A039BB-BB41-4910-B524-B44364598C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3684" y="3188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77DA3B-C4C9-492C-B1D2-0308842B398B}"/>
              </a:ext>
            </a:extLst>
          </p:cNvPr>
          <p:cNvGrpSpPr/>
          <p:nvPr/>
        </p:nvGrpSpPr>
        <p:grpSpPr>
          <a:xfrm>
            <a:off x="2923164" y="4563167"/>
            <a:ext cx="1996560" cy="956880"/>
            <a:chOff x="2923164" y="4563167"/>
            <a:chExt cx="1996560" cy="9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5087A2-12CB-41B7-9D44-8581689C41EE}"/>
                    </a:ext>
                  </a:extLst>
                </p14:cNvPr>
                <p14:cNvContentPartPr/>
                <p14:nvPr/>
              </p14:nvContentPartPr>
              <p14:xfrm>
                <a:off x="3303324" y="4563167"/>
                <a:ext cx="113400" cy="45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5087A2-12CB-41B7-9D44-8581689C41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94684" y="4554167"/>
                  <a:ext cx="1310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BD9BF2-6457-4591-8941-56B0223B9767}"/>
                    </a:ext>
                  </a:extLst>
                </p14:cNvPr>
                <p14:cNvContentPartPr/>
                <p14:nvPr/>
              </p14:nvContentPartPr>
              <p14:xfrm>
                <a:off x="3298644" y="4975007"/>
                <a:ext cx="84600" cy="124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BD9BF2-6457-4591-8941-56B0223B97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90004" y="4966367"/>
                  <a:ext cx="102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9A0E1DA-0875-48DA-945D-19171414DEEA}"/>
                    </a:ext>
                  </a:extLst>
                </p14:cNvPr>
                <p14:cNvContentPartPr/>
                <p14:nvPr/>
              </p14:nvContentPartPr>
              <p14:xfrm>
                <a:off x="2923164" y="5220887"/>
                <a:ext cx="160200" cy="21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9A0E1DA-0875-48DA-945D-19171414DE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14524" y="5212247"/>
                  <a:ext cx="177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67ECDD-19AE-4F04-8415-F7570CCB2277}"/>
                    </a:ext>
                  </a:extLst>
                </p14:cNvPr>
                <p14:cNvContentPartPr/>
                <p14:nvPr/>
              </p14:nvContentPartPr>
              <p14:xfrm>
                <a:off x="3136644" y="5296847"/>
                <a:ext cx="105480" cy="90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67ECDD-19AE-4F04-8415-F7570CCB22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28004" y="5288207"/>
                  <a:ext cx="123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9CBA22-46AE-4A7D-AB0C-703BB854C964}"/>
                    </a:ext>
                  </a:extLst>
                </p14:cNvPr>
                <p14:cNvContentPartPr/>
                <p14:nvPr/>
              </p14:nvContentPartPr>
              <p14:xfrm>
                <a:off x="3275964" y="5205767"/>
                <a:ext cx="227520" cy="20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9CBA22-46AE-4A7D-AB0C-703BB854C9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67324" y="5196767"/>
                  <a:ext cx="245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572B1E-FF68-4992-A3F2-863484E17A0B}"/>
                    </a:ext>
                  </a:extLst>
                </p14:cNvPr>
                <p14:cNvContentPartPr/>
                <p14:nvPr/>
              </p14:nvContentPartPr>
              <p14:xfrm>
                <a:off x="3497364" y="5208287"/>
                <a:ext cx="33120" cy="10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572B1E-FF68-4992-A3F2-863484E17A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88364" y="5199287"/>
                  <a:ext cx="50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B14EF5-7066-4BFA-ABBB-84E4962235CD}"/>
                    </a:ext>
                  </a:extLst>
                </p14:cNvPr>
                <p14:cNvContentPartPr/>
                <p14:nvPr/>
              </p14:nvContentPartPr>
              <p14:xfrm>
                <a:off x="3540564" y="5279927"/>
                <a:ext cx="374760" cy="136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B14EF5-7066-4BFA-ABBB-84E4962235C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31564" y="5271287"/>
                  <a:ext cx="392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CB88653-3F1C-4107-9299-A93B5A6EDA0D}"/>
                    </a:ext>
                  </a:extLst>
                </p14:cNvPr>
                <p14:cNvContentPartPr/>
                <p14:nvPr/>
              </p14:nvContentPartPr>
              <p14:xfrm>
                <a:off x="4046724" y="53350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CB88653-3F1C-4107-9299-A93B5A6EDA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8084" y="5326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500A53-E4E2-41B2-8DA2-A4AD4BE3D211}"/>
                    </a:ext>
                  </a:extLst>
                </p14:cNvPr>
                <p14:cNvContentPartPr/>
                <p14:nvPr/>
              </p14:nvContentPartPr>
              <p14:xfrm>
                <a:off x="4080564" y="5183807"/>
                <a:ext cx="106560" cy="29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500A53-E4E2-41B2-8DA2-A4AD4BE3D2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71564" y="5175167"/>
                  <a:ext cx="124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3F77EEE-225B-45F9-88C0-254C8FD2ABC8}"/>
                    </a:ext>
                  </a:extLst>
                </p14:cNvPr>
                <p14:cNvContentPartPr/>
                <p14:nvPr/>
              </p14:nvContentPartPr>
              <p14:xfrm>
                <a:off x="4223124" y="5292527"/>
                <a:ext cx="125640" cy="13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3F77EEE-225B-45F9-88C0-254C8FD2ABC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14124" y="5283527"/>
                  <a:ext cx="143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CF86F6-8357-4BB6-9741-24A2A20C9B77}"/>
                    </a:ext>
                  </a:extLst>
                </p14:cNvPr>
                <p14:cNvContentPartPr/>
                <p14:nvPr/>
              </p14:nvContentPartPr>
              <p14:xfrm>
                <a:off x="4253364" y="5276327"/>
                <a:ext cx="235080" cy="15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CF86F6-8357-4BB6-9741-24A2A20C9B7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44364" y="5267687"/>
                  <a:ext cx="252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1972C1-5BE2-4323-A598-A83CDF989040}"/>
                    </a:ext>
                  </a:extLst>
                </p14:cNvPr>
                <p14:cNvContentPartPr/>
                <p14:nvPr/>
              </p14:nvContentPartPr>
              <p14:xfrm>
                <a:off x="4613724" y="5277407"/>
                <a:ext cx="51480" cy="16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1972C1-5BE2-4323-A598-A83CDF9890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04724" y="5268767"/>
                  <a:ext cx="6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A03CDA-BA58-474A-9152-342274D68038}"/>
                    </a:ext>
                  </a:extLst>
                </p14:cNvPr>
                <p14:cNvContentPartPr/>
                <p14:nvPr/>
              </p14:nvContentPartPr>
              <p14:xfrm>
                <a:off x="4582404" y="5327807"/>
                <a:ext cx="111240" cy="86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A03CDA-BA58-474A-9152-342274D680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73404" y="5319167"/>
                  <a:ext cx="128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073A3D-1F21-4E82-9179-D46765097175}"/>
                    </a:ext>
                  </a:extLst>
                </p14:cNvPr>
                <p14:cNvContentPartPr/>
                <p14:nvPr/>
              </p14:nvContentPartPr>
              <p14:xfrm>
                <a:off x="4741164" y="5224847"/>
                <a:ext cx="178560" cy="29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073A3D-1F21-4E82-9179-D4676509717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32524" y="5216207"/>
                  <a:ext cx="196200" cy="31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6DA1213-5F50-44E8-BF6F-2D06734A3736}"/>
              </a:ext>
            </a:extLst>
          </p:cNvPr>
          <p:cNvSpPr txBox="1"/>
          <p:nvPr/>
        </p:nvSpPr>
        <p:spPr>
          <a:xfrm>
            <a:off x="863824" y="31587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77"/>
              </a:rPr>
              <a:t>https://www.youtube.com/watch?v=9AKLd5FHzfI&amp;list=PLqzoL9-eJTNBZDG8jaNuhap1C9q6VHyVa&amp;index</a:t>
            </a:r>
            <a:r>
              <a:rPr lang="en-IN">
                <a:hlinkClick r:id="rId177"/>
              </a:rPr>
              <a:t>=8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Agawane</dc:creator>
  <cp:lastModifiedBy>Vipul Agawane</cp:lastModifiedBy>
  <cp:revision>5</cp:revision>
  <dcterms:created xsi:type="dcterms:W3CDTF">2021-04-03T08:23:45Z</dcterms:created>
  <dcterms:modified xsi:type="dcterms:W3CDTF">2021-04-03T08:36:52Z</dcterms:modified>
</cp:coreProperties>
</file>