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7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690 29 1809,'0'0'1779,"-2"2"-1298,1-1-449,1-1 1,0 0-1,0 1 1,0-1-1,-1 1 1,1-1-1,0 0 1,-1 1-1,1-1 1,0 0-1,-1 0 1,1 1 0,0-1-1,-1 0 1,1 0-1,0 1 1,-1-1-1,1 0 1,-1 0-1,1 0 1,-1 0-1,1 0 1,0 0-1,-1 0 1,1 0-1,-1 0 1,1 0 0,-1 0-1,1 0 1,-1 0-1,1 0 1,0 0-1,-1 0 1,1 0-1,-1 0 1,1 0-1,0-1 1,-1 1-1,1 0 1,-1 0 0,1-1-1,0 1 1,-1 0-1,1-1 1,0 1-1,0 0 1,-1-1-1,1 1 1,0 0-1,0-1 1,-1 0-1,-15-13 131,9 11-130,1 0 0,-1 1 0,0-1 0,0 2 1,-1-1-1,1 1 0,0 0 0,0 0 0,-1 1 0,1 0 0,-15 2 1,5-1-29,7 0-3,-1 1 1,1 0 0,-1 1-1,1 0 1,0 0 0,0 1-1,0 0 1,0 1 0,1 0-1,0 1 1,0 0 0,-9 7-1,-13 14 144,-52 55-1,50-46 88,3 1 0,0 2 1,3 0-1,1 2 0,-37 83 0,48-88-97,2 1 1,1 1-1,2 0 0,1 0 0,3 1 1,1 0-1,0 66 0,5-93-125,0 0-1,1-1 1,1 1-1,0 0 1,0 0-1,1-1 1,1 0-1,0 1 1,6 10-1,-6-14 5,1-1 1,1 1-1,0-1 0,0 1 0,0-2 1,1 1-1,0-1 0,0 0 1,0 0-1,1-1 0,16 9 0,-9-7 58,0-1-1,1 0 0,0-1 0,0-1 1,0 0-1,32 2 0,101-3 447,-140-4-463,8 1 12,-1-1 1,0-1-1,24-6 1,-36 7-63,1 0-1,-1 0 1,0-1 0,0 1-1,0-1 1,0 0 0,-1 0-1,1-1 1,0 1 0,-1-1-1,0 1 1,1-1 0,-1 0-1,0 0 1,0-1 0,-1 1-1,5-7 1,-5 5-428,-1 1 0,0 0 0,0-1 0,0 1 0,-1-1 0,1-8 0,3-21-3681,2 19 275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1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1 198 6675,'0'0'2182,"24"22"-1974,77 73-119,-82-76-66,-1 2 1,0 0 0,-2 1 0,22 41 0,-13-23-7,4 12 17,-19-33-87,0-1 0,1-1 0,1 1 0,1-2 1,14 17-1,-26-33 54,-1 1 0,0-1 0,1 1 0,-1-1 1,0 1-1,1-1 0,-1 1 0,1-1 0,-1 1 0,1-1 1,-1 1-1,1-1 0,-1 0 0,1 1 0,-1-1 0,1 0 1,0 0-1,-1 1 0,1-1 0,-1 0 0,1 0 1,0 0-1,-1 0 0,1 0 0,-1 0 0,1 0 0,0 0 1,-1 0-1,1 0 0,0 0 0,-1 0 0,1 0 0,-1-1 1,1 1-1,0 0 0,-1 0 0,1-1 0,-1 1 0,1 0 1,-1-1-1,1 1 0,-1 0 0,1-1 0,0-2 18,0 1-1,0-1 0,0 0 0,0 1 1,0-1-1,-1 0 0,0 0 1,1-3-1,4-356 560,-7 207-313,3 113-246,0 16 41,-4-38 0,-2 129-4137,4-8 814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7555,'0'0'3007,"14"24"-2300,47 82-291,-48-82-311,1-2 0,1 0 0,1 0 0,1-2 0,30 29 0,-44-46-63,-1-1-1,1 0 1,0 0-1,0 0 1,0 0-1,0-1 1,0 1-1,0-1 1,0 1-1,1-1 1,-1 0-1,0-1 1,1 1-1,-1 0 1,0-1-1,1 0 1,-1 0 0,1 0-1,-1 0 1,1 0-1,-1-1 1,1 0-1,-1 0 1,0 0-1,1 0 1,-1 0-1,0 0 1,0-1-1,0 0 1,0 1-1,0-1 1,0 0 0,-1-1-1,1 1 1,-1 0-1,4-5 1,9-12 21,-1-1 1,0-1-1,-2-1 1,0 0-1,9-26 1,-1-6-92,13-61 0,-32 111-247,1-4 489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9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0 179 6515,'0'0'3724,"7"10"-3185,-4-5-467,17 24 113,-19-28-181,0 0-1,0 0 1,-1-1-1,1 1 0,0-1 1,0 1-1,0-1 0,0 1 1,0-1-1,0 1 1,0-1-1,0 0 0,0 0 1,0 1-1,0-1 1,0 0-1,0 0 0,0 0 1,0 0-1,0 0 0,0 0 1,0-1-1,0 1 1,0 0-1,0 0 0,0-1 1,0 1-1,0-1 0,0 1 1,0-1-1,0 1 1,0-1-1,0 1 0,0-1 1,0-1-1,8-6 43,-1 0 0,0-1 0,-1 0 0,1 0 0,-2-1 0,1 0 0,-1 0-1,-1-1 1,0 1 0,-1-1 0,0 0 0,0-1 0,-1 1 0,-1-1 0,0 1 0,0-1 0,-1 0 0,-1-20 0,-1 32 4,1-1 1,0 1 0,-1 0-1,1-1 1,0 1 0,-1 0-1,1-1 1,-1 1 0,1 0-1,0-1 1,-1 1 0,1 0-1,-1 0 1,1 0 0,-1-1-1,1 1 1,-1 0 0,1 0-1,-1 0 1,1 0 0,-1 0-1,1 0 1,-1 0 0,1 0-1,-1 0 1,0 0 0,1 0-1,-1 1 1,-19 3 128,14 1-145,-1-1-1,1 1 0,1 0 0,-1 1 1,0-1-1,1 1 0,0 0 1,1 1-1,0-1 0,0 1 0,-6 12 1,4-6 9,0 1 0,1 0 1,0 0-1,1 1 0,-3 18 0,6-25-36,0 1 0,1-1-1,-1 0 1,2 0 0,0 10 0,-1-16-27,1-1 0,-1 1 0,1-1 1,-1 1-1,1 0 0,-1-1 1,1 0-1,0 1 0,0-1 0,0 1 1,0-1-1,0 0 0,0 0 1,0 0-1,0 1 0,0-1 0,0 0 1,1 0-1,-1 0 0,0-1 1,1 1-1,-1 0 0,1-1 0,-1 1 1,1 0-1,-1-1 0,1 0 0,0 1 1,-1-1-1,3 0 0,3 1-636,1 0 0,0-1-1,0 0 1,-1 0 0,1-1 0,0 0-1,8-2 1,20-19-6515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9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253 283 7860,'0'0'1638,"-29"7"-758,-95 24-240,118-29-599,1-1 0,0 1 0,-1 1 0,1-1 0,0 1 0,0 0 0,1 0 0,-1 0 0,1 1 0,-1-1 0,1 1 0,0 0 0,1 1 0,-1-1 0,1 0 0,-1 1 0,1 0 0,-3 6 0,3-2-16,0 0 1,1 0-1,0 0 1,0 1-1,1-1 0,1 0 1,-1 15-1,1-21-18,0 1 0,0-1 0,0 0-1,1 1 1,-1-1 0,1 0 0,0 0 0,0 1-1,0-1 1,2 4 0,-2-6-5,0 0 0,0 1 0,1-1 0,-1 1 0,0-1 0,1 0 0,-1 0 0,1 0 0,0 0 0,-1 0 0,1 0-1,0-1 1,-1 1 0,1 0 0,0-1 0,0 1 0,0-1 0,3 0 0,5 2-165,0-1 0,1 0-1,-1-1 1,0-1 0,1 1 0,-1-2-1,0 1 1,0-1 0,0-1-1,0 0 1,0 0 0,-1-1 0,1 0-1,-1-1 1,0 0 0,0 0-1,-1-1 1,1 0 0,-1-1 0,-1 0-1,1 0 1,-1 0 0,-1-1-1,1 0 1,8-15 0,-4 5-190,0-1-1,-2 0 1,0 0 0,-1-1 0,-1 0 0,5-26 0,-7 21 779,0-1 1,0-36 0,-5-88 6440,-2 443-6808,3-280-111,1 0 1,0 0-1,0 0 1,2-1-1,-1 1 1,2-1-1,5 12 0,-9-20-110,1 0-1,0 0 1,0 0 0,0-1-1,1 1 1,0-1-1,-1 1 1,1-1-1,0 0 1,0 0-1,1 0 1,-1-1-1,1 1 1,-1-1-1,1 0 1,0 0 0,0 0-1,0 0 1,0-1-1,0 0 1,0 1-1,0-1 1,0-1-1,7 1 1,-6 0-57,1-1 0,0-1 1,0 1-1,0-1 0,0 0 0,9-3 0,-12 3 215,0-1 0,-1 1-1,1-1 1,-1 0-1,0 0 1,1 1-1,-1-2 1,0 1-1,0 0 1,0 0 0,0-1-1,-1 1 1,1-1-1,1-4 1,15-33 1107,-1 0 1,19-80 0,-33 110-613,-4 16-380,1 0 1,-1 0 0,1 0 0,0 0 0,1 9 0,1 9-103,-5 176-225,2-199 95,1 0 0,0 0-1,0 0 1,0 0 0,0 0 0,-1 0 0,2 0 0,-1 0 0,0 0 0,0 0 0,0 0 0,0 0 0,1 0 0,-1 0-1,0 0 1,1 0 0,-1 0 0,1 0 0,-1 0 0,1 0 0,-1 0 0,1 0 0,0-1 0,0 1 0,-1 0-1,1 0 1,0-1 0,0 1 0,0-1 0,-1 1 0,1-1 0,0 1 0,0-1 0,0 1 0,0-1 0,0 0 0,0 1-1,0-1 1,0 0 0,0 0 0,0 0 0,1 0 0,1 0 0,22 1-6346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0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11205,'0'0'240,"104"73"-10164</inkml:trace>
  <inkml:trace contextRef="#ctx0" brushRef="#br0" timeOffset="1">321 33 9877,'0'0'3377,"-91"-32"-3345,78 67-32,4 15 80,-4 8 64,6 6 32,1 6-80,3 0-48,3-3-16,0-12-32,0-8-976,0-21-1633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0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7491,'0'0'1377,"117"-12"-2722,-72 15-3057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1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20 8820,'0'0'3498,"-20"-5"-3240,1 0-241,1 2 0,-29-3 0,46 6-16,-1 0-1,1 0 1,0 0-1,-1 0 1,1 1-1,0-1 1,0 0-1,-1 1 1,1-1-1,0 1 1,0-1-1,0 1 1,-1 0-1,1 0 1,0-1-1,0 1 1,0 0-1,0 0 1,1 0 0,-1 0-1,0 0 1,0 0-1,0 0 1,1 0-1,-2 3 1,-5 31 61,5-25-15,-13 102 406,-1 164 1,14-111-6729</inkml:trace>
  <inkml:trace contextRef="#ctx0" brushRef="#br0" timeOffset="1">0 262 9204,'0'0'2337,"114"-21"-2929,-75 21-3890</inkml:trace>
  <inkml:trace contextRef="#ctx0" brushRef="#br0" timeOffset="2">448 311 10277,'0'0'0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2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8260,'0'0'32,"0"32"10,0 106 44,-2-39 34,1-61-60,4 51 0,-3-89-56,0 1-1,0-1 1,0 1 0,0-1-1,0 1 1,0-1 0,0 1-1,0 0 1,0-1 0,0 1-1,0-1 1,0 1 0,0-1-1,0 1 1,1-1 0,-1 1-1,0-1 1,0 1 0,1-1-1,-1 1 1,0-1 0,1 1-1,-1-1 1,0 0 0,1 1-1,-1-1 1,1 0 0,-1 1-1,1-1 1,-1 0 0,1 1-1,-1-1 1,1 0 0,-1 0-1,1 0 1,-1 1 0,1-1-1,-1 0 1,1 0 0,-1 0 0,1 0-1,0 0 1,-1 0 0,1 0-1,-1 0 1,1 0 0,-1 0-1,1-1 1,-1 1 0,2 0-1,0-1 18,-1 0 0,1 0-1,0-1 1,-1 1 0,1 0-1,0-1 1,-1 1 0,0-1-1,1 1 1,-1-1 0,0 1-1,2-4 1,5-14-63,-2 5 386,1 1 0,15-26 0,-20 36-285,0 1 0,0-1 0,0 0 0,1 1-1,-1 0 1,1-1 0,-1 1 0,1 0 0,0 0-1,0 0 1,0 1 0,0-1 0,0 1 0,0 0 0,1-1-1,-1 2 1,0-1 0,6-1 0,2 1-27,-1 1 1,0 0 0,1 0-1,-1 1 1,17 3 0,-24-3-30,1 0 1,-1 1 0,0-1-1,1 1 1,-1 0 0,0 0-1,0 0 1,0 0 0,-1 1-1,1-1 1,-1 1 0,1-1-1,-1 1 1,0 0 0,0 0 0,0 0-1,0 0 1,0 1 0,1 3-1,-1-1-1,0 1 0,0-1 0,0 1 0,-1 0 0,1 9 0,-2-14 4,0 1 1,0-1-1,1 1 0,-2-1 1,1 1-1,0-1 1,0 1-1,-1-1 1,1 1-1,-1-1 0,0 0 1,0 1-1,0-1 1,0 0-1,0 0 0,0 0 1,-1 0-1,-1 3 1,-3-1 5,-1 0 0,1-1 1,0 0-1,-1 0 0,0 0 0,0-1 1,0 0-1,0 0 0,0-1 1,-11 1-1,-81 2 193,78-5-217,20 2-22,-1-1 1,1 0 0,-1 0-1,1 0 1,-1 0-1,1 0 1,-1 0-1,1-1 1,-1 1 0,1 0-1,0-1 1,-1 1-1,1-1 1,0 1 0,-1-1-1,1 0 1,0 0-1,0 0 1,-1 1-1,0-3 1,1 1-277,0 0-1,1 0 1,-1-1 0,0 1 0,1 0-1,0-1 1,0 1 0,-1-1-1,1 1 1,1-4 0,-1-3-786,0-19-4383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2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0 132 6035,'0'0'1494,"22"0"-1441,72 1-96,-90 0-45,0-1 0,0 0 0,1 0 0,-1-1 0,0 1-1,0-1 1,1 0 0,-1 0 0,0-1 0,0 1 0,0-1-1,0 0 1,0 0 0,-1 0 0,1 0 0,-1-1 0,1 1-1,-1-1 1,0 0 0,3-3 0,-3 1 44,-1 0 1,1 0-1,-1 0 1,-1 0-1,1 0 1,-1 0-1,0 0 1,0 0-1,0 0 1,-1-1-1,1 1 1,-2-6-1,1 10 123,0-1-1,0 1 0,-1 0 1,1 0-1,0 0 0,-1-1 1,1 1-1,-1 0 1,1 0-1,-1 0 0,0 0 1,1 0-1,-1 0 0,0 0 1,0 0-1,1 0 0,-1 1 1,0-1-1,0 0 0,0 0 1,0 1-1,0-1 0,-1 1 1,1-1-1,0 1 1,0-1-1,0 1 0,0-1 1,0 1-1,-1 0 0,1 0 1,-2 0-1,-47-2 1408,37 3-1132,9-1-278,1 0 0,-1 0-1,0 0 1,1 1 0,-1 0 0,1 0-1,-1 0 1,1 0 0,0 1-1,-1-1 1,1 1 0,0 0 0,0 0-1,0 0 1,0 0 0,0 0-1,-4 6 1,3-3 25,-1 1 0,1 0 0,1 0 0,-1 0 0,1 0 0,0 1 0,1 0 0,-4 11-1,2 3 21,0 0 0,2 0 0,0 0 0,1 1 0,3 26-1,-1-44-114,0 1-1,0-1 0,0 0 0,0 0 0,1-1 0,-1 1 0,1 0 0,0 0 0,0-1 1,0 1-1,1-1 0,-1 0 0,1 0 0,0 0 0,0 0 0,0 0 0,0 0 1,0-1-1,1 1 0,-1-1 0,1 0 0,0 0 0,-1-1 0,1 1 0,0-1 1,5 2-1,7 1-392,1 0 0,-1-1 0,1-1 1,-1 0-1,21-1 0,14-5-2796,-4-13-1147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3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2 129 3570,'0'0'4607,"0"-25"-2972,0-78 1666,-2 223-2553,6 149-154,-3-258-580,0 0 0,1 0 0,1 0 1,5 14-1,-8-22-24,1-1 1,0 1-1,1-1 1,-1 1-1,0-1 1,1 1-1,-1-1 1,1 0-1,0 1 1,0-1-1,0 0 0,0 0 1,0 0-1,0-1 1,1 1-1,-1-1 1,0 1-1,1-1 1,-1 0-1,1 1 0,4 0 1,-3-1-268,0 0 0,0-1 0,0 1-1,0-1 1,0 0 0,0 0 0,0-1 0,-1 1 0,1-1 0,0 1 0,0-1 0,0 0-1,-1-1 1,1 1 0,0-1 0,-1 0 0,1 0 0,-1 0 0,0 0 0,0 0 0,1-1-1,4-5 1,22-28-6480</inkml:trace>
  <inkml:trace contextRef="#ctx0" brushRef="#br0" timeOffset="1">54 153 10117,'0'0'1008,"58"-3"-1216,-25 3-2321,-4 0-2353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3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 5442,'60'-36'349,"55"-28"1832,-109 81-1925,2 11-127,-2 0 1,4 44 0,-8-15-2952,-3-79 2837,1 19 56,-1-1 1,1 1-1,0-1 1,0 0-1,0 1 1,0-1 0,0 1-1,1-1 1,0 0-1,0 1 1,0-1-1,0 1 1,0 0-1,1-1 1,-1 1-1,1 0 1,0 0 0,0 0-1,3-4 1,2 0 18,1 0-1,0 1 1,0-1 0,0 1 0,1 1 0,-1 0 0,1 0 0,1 1 0,-1 0 0,1 0 0,-1 1 0,1 0 0,0 1 0,0 0-1,0 1 1,15-1 0,-23 2-81,0 1-1,0-1 0,0 0 0,0 1 1,-1-1-1,1 1 0,0-1 0,0 1 0,0 0 1,-1 0-1,1 0 0,0 0 0,-1 0 1,1 0-1,-1 0 0,0 1 0,1-1 1,-1 0-1,0 1 0,0-1 0,1 1 0,-1-1 1,0 1-1,-1 0 0,1 0 0,0-1 1,0 1-1,-1 0 0,1 0 0,-1 0 1,0-1-1,1 1 0,-1 3 0,1 9 19,0 0-1,-1 0 0,-3 24 1,2-17-66,-10 42-3408,9-40-1614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4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1 183 11733,'0'0'542,"1"25"-523,0 9-14,0 12 0,9 48 1,-6-44-1157,-2 51 1,-2-88 22,-12-26-4074,8-56 6684,10-113 0,-4 158-1105,2 0 1,1 0-1,1 0 1,13-31-1,-16 46-232,1 0 1,0 0 0,0 1-1,1-1 1,0 1 0,1 0-1,-1 1 1,2-1-1,-1 1 1,1 0 0,0 1-1,0 0 1,1 0 0,8-5-1,-11 9-111,-1 0 0,1 0 0,-1 0 0,1 1 0,0 0 0,0 0 0,0 0 0,-1 0 0,1 1 0,0 0 0,0 0 0,0 0 0,5 2 1,-8-2-25,1 1 1,-1-1 0,1 1 0,-1 0 0,0 0-1,1 0 1,-1 0 0,0 1 0,0-1 0,0 1 0,0-1-1,0 1 1,0-1 0,0 1 0,-1 0 0,1 0 0,0 0-1,-1 0 1,0 0 0,1 1 0,-1-1 0,0 0-1,0 1 1,-1-1 0,2 4 0,0-2-5,-1 1 1,0-1-1,0 1 1,0 0-1,-1-1 0,1 1 1,-1 0-1,0-1 1,-1 1-1,1 0 1,-1-1-1,0 1 0,0-1 1,0 1-1,0-1 1,-1 1-1,0-1 0,0 0 1,0 0-1,-1 0 1,1 0-1,-1 0 1,0 0-1,0-1 0,0 1 1,0-1-1,-1 0 1,0 0-1,1 0 1,-1-1-1,-6 4 0,-62 32-361,64-34 524,0-1 0,0 1 1,-1-2-1,1 1 0,-1-1 1,-10 1-1,24-3-163,0 1 1,0 0-1,0 1 0,0-1 0,-1 1 1,1 0-1,0 0 0,-1 0 1,1 1-1,-1-1 0,0 1 0,0 0 1,0 0-1,5 6 0,10 10 3,25 32-1,-29-32 1,-6-8-116,25 25-837,-31-33 429,0-1-1,1 0 0,-1 0 1,0 0-1,1-1 1,-1 1-1,4 0 0,21 2-5558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8644,'0'0'4084,"-27"30"-3966,-83 100-38,104-123-72,1-1 0,0 1 0,1 0-1,0 0 1,0 0 0,0 0 0,1 1 0,0 0 0,1 0 0,0-1 0,0 1-1,0 0 1,0 11 0,0-2 23,0 12 36,0 36 0,2-55-51,0-9-17,0 0 0,0 0 0,1 0 0,-1 0 0,0 0 1,1 0-1,-1 0 0,0-1 0,1 1 0,-1 0 0,1 0 1,-1 0-1,1-1 0,0 1 0,-1 0 0,1 0 0,0-1 1,-1 1-1,1-1 0,0 1 0,0-1 0,0 1 0,-1-1 0,1 1 1,0-1-1,0 0 0,0 1 0,0-1 0,0 0 0,0 0 1,0 0-1,0 0 0,1 0 0,0 1 26,1-1 0,-1 0 0,1 0 0,0 0 0,-1-1 0,1 1 0,-1 0 0,1-1 0,-1 0 0,1 0 0,-1 0 0,3-1 0,0-2 3,-1 1 0,0-1 1,0 0-1,0 0 0,-1 0 0,0-1 1,1 1-1,-2-1 0,6-10 1,19-51 8,-20 42-30,-1 0 0,-1 0 1,-1 0-1,-1-1 0,-2 0 0,-1-29 1,1 51-11,-1 0 0,-1 0 0,1 0 0,0-1-1,-1 1 1,1 0 0,-1 0 0,0 0 0,0 0 0,0 0 0,-1 0 0,1 0 0,-1 0 0,1 1 0,-1-1 0,0 1 0,0-1 0,0 1 0,0-1 0,-1 1 0,1 0 0,-1 0 0,1 0 0,-4-1 0,1 0-38,-1 1 0,1 1 1,0-1-1,-1 1 0,1 0 1,-1 0-1,1 0 0,-1 1 0,0 0 1,1 0-1,-1 0 0,1 1 1,-9 2-1,11-2-180,-1 0 1,1 1-1,0 0 1,0-1-1,-1 1 0,1 1 1,0-1-1,1 0 1,-1 1-1,0-1 0,1 1 1,-1 0-1,1 0 0,0 0 1,0 0-1,0 0 1,0 1-1,1-1 0,-1 0 1,1 1-1,0-1 1,0 1-1,0 0 0,0-1 1,1 7-1,-2 27-4880</inkml:trace>
  <inkml:trace contextRef="#ctx0" brushRef="#br0" timeOffset="1">221 0 7187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4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 6275,'0'0'7046,"-20"7"-6758,-4 3-216,-35 18 0,54-25-67,1 0 1,0 1-1,0-1 1,0 1-1,0 0 1,1 0-1,0 0 0,0 0 1,0 1-1,0-1 1,0 1-1,1 0 1,0 0-1,-3 8 0,2-2 10,1 0 0,0 0-1,1 0 1,-1 21 0,2-30-24,0-1 0,-1 0 1,1 1-1,0-1 1,0 1-1,1-1 0,-1 0 1,0 1-1,0-1 0,1 1 1,-1-1-1,0 0 0,1 1 1,-1-1-1,1 0 1,0 0-1,0 1 0,-1-1 1,1 0-1,0 0 0,0 0 1,0 0-1,0 0 0,0 0 1,2 1-1,1-1-23,-1 0 1,1-1-1,0 1 0,-1-1 1,1 0-1,0 0 0,-1 0 1,1-1-1,3 0 0,-3 0 14,1 1-1,-1-2 1,0 1-1,0 0 1,0-1-1,0 0 0,0 0 1,0 0-1,0 0 1,0 0-1,-1-1 1,1 0-1,-1 0 1,0 0-1,6-7 1,1-3 12,-1-1 0,15-30 1,7-8 123,-29 49 16,-1 20-220,-2 8-163,0-11 366,1 0 0,0 0 0,4 19 0,-4-29-282,1-1 0,0 0 1,0 0-1,0 0 0,0 0 0,0 0 1,0 0-1,1-1 0,-1 1 0,1 0 0,0-1 1,0 1-1,0-1 0,0 1 0,1-1 1,-1 0-1,0 0 0,1 0 0,0 0 1,4 2-1,12 3-3810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5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6099,'0'0'4895,"1"-3"-4342,2 9-236,2 33-211,-2 1 1,-2 54-1,-1-75-862,1-26 681,1 1 0,-1-1 0,1 1 0,0-1 0,1 1 0,0 0 0,0 0 0,0 0 0,4-6 0,2-4 32,1-2 24,0 0 0,1 1 0,15-18 0,-23 32 30,-1-1 0,1 1 0,0 0 0,0 0 0,0 0 0,0 0 0,1 1 0,-1-1 0,1 1 0,0 0 0,0 0 0,-1 0 0,1 1 0,0-1 0,1 1 0,-1 0 0,0 0 0,0 0 0,0 1 0,1 0 0,7 0 0,-11 0 13,0 1 0,0 0 0,0 0 0,0 0 0,0-1 0,0 1 0,-1 0 0,1 0 0,0 0 0,-1 1 0,1-1 0,-1 0 0,1 0 0,-1 0 0,1 0 0,-1 0 0,0 1 0,1-1 0,-1 0 0,0 0 0,0 0 0,0 1 0,0 1 0,0 2 61,5 63 288,-6-52-786,2-1-1,0 1 1,7 28 0,-4-36-2725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5.4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8404,'0'0'3153,"10"195"-2849,-1-140-160,-2 1-31,-1-7-65,4 1-32,-7-9 0,0-12 0,-3-6-16,0-11-241,0-6-1071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0 1072,'0'0'8551,"-14"9"-7444,2-3-830,7-4-193,0 0 1,1 0 0,-1 0-1,1 1 1,-1 0 0,1 0-1,0 0 1,0 1 0,1-1 0,-1 1-1,1 0 1,-1 0 0,1 0-1,0 1 1,1-1 0,-1 1-1,-3 8 1,0 11 322,0-1 0,2 1 0,0 0 0,2 0 0,0 0 0,3 33 0,0-55-403,-1-1-1,0 0 0,0 1 1,1-1-1,-1 0 0,1 1 1,-1-1-1,1 0 0,-1 0 1,1 1-1,0-1 0,0 0 1,0 0-1,0 0 0,0 0 1,0 0-1,0 0 0,0 0 1,0 0-1,0 0 0,0-1 1,0 1-1,2 0 0,2 1-32,-1-1 1,0 1-1,0-1 0,1 0 1,-1-1-1,1 1 0,7-1 0,-3 0-375,0 0-1,0-1 0,0-1 0,0 1 0,-1-1 1,1-1-1,12-4 0,17-21-3511,-2-6-2575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06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0 12198,'0'0'2297,"-22"15"-2020,-69 50-170,87-62-103,0 0 1,1 0-1,0 0 0,-1 0 1,1 1-1,0-1 0,1 1 1,-5 8-1,6-10-2,0 0-1,0 1 1,1-1 0,-1 1-1,1-1 1,0 1 0,0-1-1,0 1 1,0 3 0,1 5-2,3-9 35,0-1-1,1-1 1,-1 1 0,1-1 0,-1 1-1,1-1 1,8-1 0,-9 1-4,10-1 15,0 0 0,-1-1 1,26-8-1,-26 7-64,0 0-1,1 0 1,24-1 0,-37 9-78,-2-2 104,0 1 1,0 0-1,-1-1 0,1 1 0,-1-1 0,0 0 0,0 0 0,0 1 0,0-1 0,0 0 0,-1-1 1,1 1-1,-1 0 0,0-1 0,0 1 0,0-1 0,-6 3 0,-68 41 296,65-40-281,1 0-356,-67 32 1305,37-26-2001,1-10-3680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0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1 610 2609,'0'0'8767,"0"-5"-8284,4-11-445,1-1 1,0 1 0,1 0 0,0 0-1,2 1 1,0 0 0,17-25-1,9-6-15,39-41 0,-43 54-17,2 2 1,1 0 0,1 2-1,2 2 1,1 1 0,1 2-1,1 2 1,1 1 0,0 2-1,2 2 1,48-13 0,-77 27-29,0 1 0,1 0 0,18-1 0,2 3-4810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1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6851,'0'0'1475,"22"13"-1162,69 42-113,-80-49-174,0-1 0,0 0 1,0-1-1,1 0 0,-1-1 0,1 0 1,23 2-1,23 6-15,-58-11-19,0 0 0,1 0 0,-1 0-1,0 0 1,1 0 0,-1 0 0,0 0 0,1 0-1,-1 1 1,0-1 0,0 0 0,1 0 0,-1 0-1,0 1 1,1-1 0,-1 0 0,0 0 0,0 1-1,0-1 1,1 0 0,-1 0 0,0 1 0,0-1-1,0 0 1,0 1 0,1-1 0,-1 0 0,0 1 0,0-1-1,0 0 1,0 1 0,0-1 0,0 0 0,0 1-1,0-1 1,0 1 0,-9 12-19,-18 9 218,26-22-188,-40 29 398,0 1 0,3 3 0,-66 68-1,100-96-475,3-4 10,-1 1 0,1 0 0,-1-1 0,1 1 0,-1 0 0,1 0 0,0 0 0,0 0 0,0 0 0,0 0 0,0 0 0,1 0-1,-1 1 1,0 1 0,20-17-4977,11-23 608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1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0 7091,'0'0'1985,"-30"9"-1635,-92 30-78,119-38-258,-1 0 0,0 1 0,0 0 0,1 0-1,-1 0 1,1 0 0,-1 0 0,1 0 0,0 1 0,0 0 0,0-1 0,0 1 0,-3 6 0,4-7-14,1 1 1,0 0-1,1-1 1,-1 1-1,0 0 0,1-1 1,0 1-1,-1 0 1,1 0-1,0 0 1,1 4-1,-1 3-40,0-9 45,1 1 0,-1-1 0,0 1 0,1-1-1,-1 0 1,1 1 0,-1-1 0,1 0 0,0 0 0,-1 1 0,1-1 0,0 0 0,0 0 0,0 0 0,0 0 0,0 0 0,0 0 0,0 0-1,0-1 1,1 1 0,-1 0 0,0 0 0,0-1 0,3 2 0,40 11 260,-25-9-186,2 3-21,0 0 0,22 12 1,-36-15-56,1 0 0,-1 0 1,0 1-1,0 0 1,0 1-1,-1-1 0,0 1 1,10 12-1,-14-16 9,-1 1-1,1-1 1,-1 1-1,0 0 1,1 0-1,-1 0 1,0 0-1,-1 0 1,1 0 0,0 0-1,-1 0 1,0 0-1,1 0 1,-1 0-1,-1 0 1,1 0-1,0 0 1,-1 0-1,1 0 1,-1 0-1,0 0 1,0 0-1,0 0 1,-1 0 0,1-1-1,0 1 1,-1 0-1,0-1 1,0 0-1,0 1 1,0-1-1,0 0 1,0 0-1,-1 0 1,1 0-1,-3 2 1,-14 6-131,1-1 1,-1-1-1,-1-1 1,1 0-1,-1-2 1,-1 0-1,1-1 0,-38 2 1,61-6-398,0 0 1,0-1 0,0 1-1,0-1 1,0 0 0,0 1-1,0-1 1,6-3-1,6-3-800,33-7-1627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2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1 7475,'0'0'3485,"-17"-1"-3419,-55 3-23,69-1-43,1-1-1,0 1 1,-1 0 0,1 0-1,0 0 1,0 0 0,-1 0-1,1 0 1,0 1-1,0-1 1,0 1 0,1-1-1,-1 1 1,0 0 0,0 0-1,1 0 1,-1 0 0,1 0-1,-2 3 1,0 2-6,0 0-1,1-1 1,0 1-1,-2 10 1,3-15 5,-1 10-28,1-1-1,0 1 1,0 0 0,2 16-1,0-27 25,-1 1 1,1 0-1,0-1 0,-1 1 0,1-1 0,0 0 0,0 1 1,0-1-1,0 1 0,0-1 0,0 0 0,1 0 0,-1 0 1,0 0-1,1 0 0,-1 0 0,0 0 0,1 0 0,-1 0 1,1-1-1,0 1 0,-1-1 0,1 1 0,-1-1 0,1 1 1,0-1-1,-1 0 0,4 0 0,57 3-509,-50-4 256,72-2 573,-84 23 362,0 58 82,0 124-2697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2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2017,'0'0'7710,"0"30"-6910,0 102-389,0-128-402,0 20 51,0 1 0,6 28 0,-5-47-65,0-1 1,1 0-1,-1 0 1,1 0 0,1 0-1,-1 0 1,1 0-1,-1 0 1,1-1-1,1 0 1,-1 1-1,7 5 1,-9-8-66,1-1 0,0 1 1,-1-1-1,1 1 0,0-1 0,0 0 0,0 1 0,0-1 1,0 0-1,0 0 0,0-1 0,0 1 0,0 0 0,0-1 0,0 1 1,1-1-1,-1 0 0,0 1 0,0-1 0,1 0 0,-1-1 1,0 1-1,0 0 0,0-1 0,1 1 0,-1-1 0,0 1 1,3-2-1,-2 0 54,0-1 0,0 1 0,0 0 0,0-1 1,0 1-1,0-1 0,-1 0 0,1 0 0,-1 0 1,0 0-1,0 0 0,0-1 0,0 1 0,-1 0 1,3-7-1,26-120 479,-12 47 1056,-18 223 453,-2-18-1770,2-120-208,0-1-1,0 0 0,0 0 0,1 1 1,-1-1-1,0 0 0,1 1 0,-1-1 1,1 0-1,0 0 0,-1 0 0,1 0 1,0 0-1,0 1 0,0-1 0,0-1 1,0 1-1,0 0 0,0 0 0,0 0 1,0 0-1,0-1 0,0 1 0,0 0 1,1-1-1,-1 1 0,0-1 0,0 0 1,1 1-1,1-1 0,-1 1-202,1-1 0,-1 0 0,1 1 0,0-1 0,-1 0 0,1-1 0,-1 1 0,1 0-1,-1-1 1,1 1 0,-1-1 0,0 0 0,1 0 0,-1 0 0,0 0 0,1 0 0,1-2 0,16-24-6077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7187,'96'-71'942,"-93"69"-824,0-1 1,0 1-1,-1-1 0,1 0 1,-1 0-1,0 0 1,0 0-1,0 0 0,0 0 1,-1 0-1,1-1 0,-1 1 1,2-6-1,3-8 1419,-5 17-1534,-1-1 1,0 1 0,1 0-1,-1 0 1,1 0 0,-1 0 0,0-1-1,1 1 1,-1 0 0,1 0 0,-1 0-1,1 0 1,-1 0 0,1 0 0,-1 0-1,1 0 1,-1 0 0,1 0-1,-1 0 1,0 0 0,1 1 0,-1-1-1,1 0 1,-1 0 0,1 0 0,-1 1-1,0-1 1,1 0 0,-1 0 0,0 1-1,1-1 1,-1 0 0,0 1 0,1-1-1,-1 1 1,0-1 0,0 0-1,1 1 1,-1-1 0,0 1 0,0-1-1,0 0 1,1 1 0,-1-1 0,0 1-1,0-1 1,0 1 0,0-1 0,0 1-1,17 54 94,12 69-1,-5-17-46,15 112-341,-41-243 307,-2-5-28,2-1-1,1 0 0,3-33 1,-1 53 6,0 1 0,1 0 0,0-1 0,1 1 0,0 0 0,1 0 1,0 1-1,0-1 0,0 1 0,1 0 0,1 0 0,-1 0 0,1 1 0,8-8 1,0 3-274,0 1 0,0 1 0,1 0 0,1 1 1,-1 0-1,1 2 0,1-1 0,-1 2 0,1 1 1,1 0-1,-1 1 0,0 0 0,1 2 0,0 0 1,31 1-1,-17 1-5030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2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 36 2321,'0'0'5725,"0"-6"-3929,0-17-404,0 23-1370,1 0 0,-1-1 0,0 1-1,0 0 1,0 0 0,0 0-1,0-1 1,0 1 0,0 0 0,0 0-1,0-1 1,0 1 0,0 0-1,0 0 1,0 0 0,-1-1-1,1 1 1,0 0 0,0 0 0,0 0-1,0-1 1,0 1 0,0 0-1,0 0 1,-1 0 0,1 0 0,0 0-1,0-1 1,0 1 0,0 0-1,0 0 1,-1 0 0,1 0-1,0 0 1,0 0 0,0 0 0,-1-1-1,1 1 1,0 0 0,0 0-1,0 0 1,-1 0 0,1 0 0,0 0-1,0 0 1,-1 0 0,1 0-1,0 0 1,0 0 0,0 0-1,-1 0 1,1 1 0,0-1 0,0 0-1,0 0 1,-1 0 0,-1 1 128,-3 0-84,0 0 0,0 1 0,0 0 0,0 0 0,1 0 0,-1 1 0,0 0 1,1-1-1,0 2 0,-5 3 0,-47 45 96,35-32-107,-5 4-20,15-16-31,0 1 1,1 1-1,0 0 0,0 0 0,1 1 0,1 0 0,0 1 0,-7 12 0,15-23-8,0 0 1,-1-1-1,1 1 0,0-1 0,0 1 0,0 0 0,0-1 1,0 1-1,0 0 0,0-1 0,0 1 0,0 0 0,0-1 1,0 1-1,0-1 0,0 1 0,1 0 0,-1-1 0,0 1 1,0-1-1,1 1 0,-1-1 0,0 1 0,1-1 0,-1 1 1,1-1-1,-1 1 0,0-1 0,1 1 0,-1-1 1,1 0-1,0 1 0,-1-1 0,1 0 0,-1 1 0,1-1 1,-1 0-1,1 0 0,0 1 0,-1-1 0,1 0 0,-1 0 1,1 0-1,0 0 0,-1 0 0,2 0 0,38 0 120,-27-1-86,13-1 7,1-1 1,-1-1 0,1-2 0,-1 0 0,33-14 0,15-3-52,-38 12-175,27-6-251,-22 13-3976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3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0 172 3570</inkml:trace>
  <inkml:trace contextRef="#ctx0" brushRef="#br0" timeOffset="1">0 172 3570,'44'-133'1715,"-36"94"821,-11 47 589,3 699-828,0-707-2377,0 0 0,1 1-1,-1-1 1,0 0-1,0 0 1,1 0 0,-1 0-1,0 0 1,0 1-1,1-1 1,-1 0 0,0 0-1,1 0 1,-1 0-1,0 0 1,0 0 0,1 0-1,-1 0 1,0 0-1,1 0 1,-1 0 0,0 0-1,0 0 1,1 0-1,-1 0 1,0-1 0,0 1-1,1 0 1,-1 0-1,0 0 1,0 0 0,1 0-1,-1-1 1,0 1-1,0 0 1,1 0 0,-1 0-1,0-1 1,0 1-1,0 0 1,0 0 0,0-1-1,1 1 1,14-25-3175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700 85 5491,'0'0'4247,"-26"-13"-3495,-87-42-245,106 52-478,0 0 1,1 1-1,-1 0 0,0 0 1,0 0-1,0 1 0,0 0 1,0 1-1,-1-1 0,1 1 1,0 1-1,0-1 0,-10 3 1,5-1 21,-6 2 58,0 1 0,0 1 1,0 0-1,1 1 0,0 1 1,1 1-1,0 0 1,0 1-1,1 1 0,-20 17 1,10-6 109,2 1-1,0 1 1,2 1 0,0 1 0,-17 30-1,26-35-138,1-1-1,1 1 1,1 1-1,1 0 1,1 0-1,-6 33 1,6-10-18,2 0-1,2 62 1,2-95-58,1 0 0,1 0 1,0 1-1,1-1 0,0 0 0,1 0 0,0 0 1,1 0-1,0-1 0,1 1 0,0-1 0,1 0 1,0-1-1,1 1 0,0-1 0,0-1 0,1 1 1,1-1-1,-1-1 0,14 11 0,-9-9 6,1 0 1,1-1-1,0 0 1,0-2-1,1 1 0,-1-2 1,2 0-1,20 4 1,-8-3 26,1-3 0,-1 0 1,57-2-1,-64-3-130,0-2 0,-1 0 0,1-1-1,-1-2 1,0 0 0,-1-1 0,1-1 0,-1-1 0,-1-1 0,0-1 0,21-15 0,-13 7-157,-2 0 0,-1-2 0,0-1 0,-2-1 0,0-1 0,-2-1 1,18-28-1,-29 37 192,0 1 1,-2-1-1,0-1 1,0 0-1,-2 1 1,0-2-1,3-21 1,-4 9 19,-1 1 0,-2-1 1,-3-47-1,-1 58 76,0 1 1,-2 0-1,0 0 1,0 1-1,-2-1 0,0 1 1,-1 0-1,-1 1 1,0 0-1,-2 1 0,1 0 1,-2 0-1,0 1 1,-1 0-1,0 1 1,-1 1-1,0 0 0,-1 1 1,-25-14-1,33 21-3,0 1 0,-1 0 0,0 1 0,1-1 0,-1 2 0,0-1 0,0 1 0,0 0 0,0 1 0,0-1 0,0 2 0,-16 1 0,19-1-96,0 0 0,0 1 0,1 0 0,-1-1 0,1 1 0,-1 1 0,1-1 0,-1 1 0,1 0 0,0 0 0,0 0 0,1 0 0,-1 1 0,1-1-1,-1 1 1,1 0 0,0 0 0,1 0 0,-1 0 0,-3 8 0,-3 19-3388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5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2385,'0'0'5309,"-22"2"-4575,-68 12 29,86-13-683,-1 0-1,1 1 1,0-1-1,0 1 1,0 0 0,0 1-1,1-1 1,-1 1 0,1-1-1,-1 1 1,1 0-1,0 0 1,0 1 0,0-1-1,0 1 1,1-1 0,0 1-1,-1 0 1,1 0 0,1 0-1,-3 6 1,1-5 3,1 1-23,1 0 0,-1-1 0,1 1-1,0 0 1,0 0 0,1 0 0,-1 0 0,2 10-1,-1-3-66,1-12 9,-1 0 0,0-1 0,1 1 0,-1 0 0,1-1 0,-1 1 0,1-1 0,0 1 0,-1 0 0,1-1 0,-1 1 0,1-1 0,0 0 0,0 1 0,-1-1 1,1 0-1,0 1 0,0-1 0,-1 0 0,1 0 0,0 0 0,0 1 0,0-1 0,-1 0 0,1 0 0,0 0 0,0 0 0,1-1 0,34 1 11,-25 0-53,-5-1-4,0 1 0,-1-1-1,1 0 1,0-1 0,-1 1-1,1-1 1,-1 0 0,0-1 0,1 1-1,-1-1 1,0 0 0,-1 0-1,1 0 1,6-7 0,6-7 18,0 0 0,18-26 0,0 0 181,-29 36-98,6-4 252,-12 12-299,1 0-1,-1 0 1,1 0-1,-1-1 1,0 1 0,1 0-1,-1 0 1,0 0 0,0 0-1,0 0 1,0 0 0,0 0-1,0 0 1,0 0-1,0 0 1,0 2 0,0-2-1,-1 50 89,-1-17 33,7 58 0,-5-89-192,1 0 0,0 0 0,0 0 0,0 0 0,0 0 0,0 0 0,1 0 0,-1-1 0,1 1 0,0-1 0,0 1 0,0-1 0,0 0 0,0 0 0,0 1 0,1-2 0,-1 1 0,1 0 0,-1 0 0,1-1 0,0 1 0,0-1 0,-1 0 0,1 0 0,0 0 0,0 0 0,0-1-1,0 1 1,0-1 0,0 0 0,5 0 0,-2 1-421,1-1 0,-1 0-1,1-1 1,-1 0 0,1 0 0,-1 0-1,1-1 1,-1 1 0,0-2-1,0 1 1,0-1 0,0 0-1,11-7 1,16-23-2090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5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0 151 560,'0'0'5648,"6"-26"-4154,18-82-379,-18 91 716,-4 20-1387,-1 23-702,-1-22 461,-1 71 496,5 135 19,-3-205-771,3 27 227,-4-31-207,0 0 0,0 0 1,0 0-1,1 0 1,-1 0-1,0 0 0,0 0 1,1 0-1,-1-1 0,1 1 1,-1 0-1,1 0 0,-1 0 1,1-1-1,-1 1 0,1 0 1,0 0-1,-1-1 1,1 1-1,0-1 0,-1 1 1,1 0-1,0-1 0,0 0 1,0 1-1,1 0 0,-1-1-10,-1-1 0,1 1 0,-1 0 0,1 0 0,-1 0 0,1-1 0,-1 1 0,1 0 0,-1-1 0,1 1 0,-1-1 0,1 1 0,-1 0 0,0-1 0,1 1 0,-1-1 0,1 1 0,-1-1 0,0 1 0,0-1 0,1 1 0,-1-1 0,0 1 0,0-1 0,0 0 0,0 0-1,5-20-462,-4 14 267,6-36 51,-2 11 136,9-35 0,-11 59 56,-1-1 0,1 1 0,1 0 0,0 0 0,0 0 0,1 0 0,-1 1 0,12-14 0,-14 19 12,0 1 0,0-1 0,1 0 0,-1 0 1,0 1-1,1-1 0,-1 1 0,1 0 0,-1 0 1,1 0-1,-1 0 0,1 0 0,0 1 0,0-1 1,-1 1-1,1 0 0,0-1 0,0 1 0,0 0 1,-1 1-1,1-1 0,0 1 0,0-1 0,-1 1 1,1 0-1,0 0 0,-1 0 0,1 0 0,-1 0 1,1 1-1,-1-1 0,0 1 0,1-1 0,-1 1 0,0 0 1,0 0-1,0 0 0,0 0 0,-1 0 0,1 1 1,-1-1-1,3 4 0,18 32 260,-12-19-186,2 0 1,25 32-1,-33-46-94,0 0 0,1-1 1,0 0-1,-1 0 0,2 0 1,-1 0-1,0-1 0,1 0 0,-1 0 1,1 0-1,0-1 0,0 0 0,0 0 1,11 1-1,-10-1-144,0-1-1,1-1 1,-1 0 0,1 0 0,-1 0-1,1-1 1,-1 0 0,12-3-1,-16 3 70,1-1 0,0 0 0,-1 0 0,0 0 0,1 0 0,-1 0 0,0-1 0,0 1-1,0-1 1,0 0 0,-1 0 0,1 0 0,-1 0 0,0-1 0,0 1 0,0-1-1,2-3 1,1-7 92,-1-1 1,-1 1-1,0-1 0,0 0 0,-2 0 0,0 0 0,0 0 0,-3-24 1,1-1 966,1 39-924,0-1-1,0 1 1,0 0-1,0 0 0,0-1 1,0 1-1,0 0 1,-1-1-1,1 1 0,0 0 1,-1 0-1,1-1 1,-1 1-1,1 0 0,-1 0 1,1 0-1,-1 0 1,0-1-1,0 1 0,0 0 1,0 0-1,1 1 1,-1-1-1,0 0 0,-1 0 1,1 0-1,0 1 1,0-1-1,0 0 0,0 1 1,0-1-1,-1 1 1,1 0-1,0-1 0,-1 1 1,1 0-1,0 0 1,0 0-1,-1-1 0,1 2 1,0-1-1,-1 0 1,1 0-1,0 0 0,-1 0 1,1 1-1,0-1 1,0 1-1,0-1 0,-3 2 1,2-1-51,1 0 0,-1 0-1,0 0 1,0 0 0,1 0 0,-1 1 0,1-1 0,-1 1 0,1-1-1,0 1 1,-1-1 0,1 1 0,0 0 0,0 0 0,0 0 0,0-1 0,0 1-1,1 0 1,-1 0 0,1 0 0,-1 4 0,-6 48-12,7-45 11,-1 4-9,0 0 1,1 1-1,1-1 1,0 0-1,0 0 1,6 18-1,-5-25-146,0 0 1,1-1-1,-1 1 0,1-1 1,0 0-1,1 0 0,-1 0 1,1 0-1,0-1 0,1 1 1,-1-1-1,1 0 0,-1 0 1,1-1-1,0 0 0,7 4 1,42 16-2777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5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1 320,'0'0'12230,"0"46"-12038,0 24-32,0 9-128,0-3 0,0-3-32,0-9-624,0-14-2242,0-18-2608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6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0 458 4306,'0'0'4722,"32"-9"-4610,106-28-45,-54 17-27,32-10-13,-100 24-197,0 0 1,0-2-1,0 0 0,21-14 0,-33 19 151,-1 0 1,1 0-1,-1-1 0,1 1 0,-1-1 1,0 0-1,0 0 0,-1 0 0,1 0 1,-1 0-1,0 0 0,0-1 0,0 1 1,-1-1-1,1 1 0,-1-1 0,0 0 1,-1 0-1,1 1 0,-1-1 0,0 0 1,0 0-1,0 0 0,-1 1 0,0-1 1,0 0-1,0 1 0,0-1 0,-1 0 1,1 1-1,-1-1 0,-1 1 0,1 0 1,0 0-1,-4-4 0,-12-15 362,-38-48 363,50 63-435,-1 2 0,0-1 0,0 1 0,0 0 0,-1 1 0,-15-10 0,21 14-217,0 0 1,1 0 0,-1 1-1,0-1 1,0 0 0,1 1 0,-1-1-1,0 1 1,0 0 0,0 0 0,1 0-1,-1 0 1,0 0 0,0 0-1,0 0 1,0 0 0,1 1 0,-1-1-1,0 1 1,0-1 0,1 1 0,-1 0-1,0 0 1,1-1 0,-1 1-1,0 0 1,1 1 0,0-1 0,-1 0-1,1 0 1,0 1 0,-1-1 0,1 0-1,0 1 1,0 0 0,0-1-1,0 1 1,0 2 0,-4 6 12,1 1 0,1 0 1,0 0-1,1 1 0,-2 11 0,2-8 146,-6 56 118,3 0 0,6 97 0,0-63-323,-1-100-11,0 0-134,0 0-1,0 0 0,0 0 1,0 0-1,0-1 1,1 1-1,0 0 0,0 0 1,1 0-1,-1-1 1,1 1-1,0-1 0,5 9 1,-7-13 103,0 0 1,1 1 0,-1-1-1,0 1 1,1-1-1,-1 0 1,1 1 0,-1-1-1,1 0 1,-1 0-1,1 1 1,-1-1 0,1 0-1,-1 0 1,1 0-1,-1 1 1,1-1 0,-1 0-1,1 0 1,-1 0-1,1 0 1,-1 0 0,1 0-1,-1 0 1,1 0-1,-1 0 1,1-1 0,-1 1-1,1 0 1,-1 0-1,1 0 1,-1-1 0,1 1-1,-1 0 1,1 0-1,-1-1 1,1 1 0,-1 0-1,0-1 1,1 1-1,-1-1 1,1 1 0,-1 0-1,0-1 1,0 1-1,1-1 1,-1 0 0,12-22 198,-10 18-157,2-10 16,2 1 0,-1 0 0,2 0 0,0 0 0,1 1 0,0 0 0,12-13 0,-19 25-14,0-1 1,0 1-1,0 0 1,0 0-1,1-1 1,-1 1-1,0 0 0,1 0 1,-1 0-1,1 1 1,-1-1-1,1 0 1,0 1-1,-1-1 1,1 1-1,0-1 1,-1 1-1,1 0 0,3-1 1,-4 2 5,0-1 0,1 1 0,-1-1 0,1 1 1,-1-1-1,0 1 0,1 0 0,-1 0 0,0 0 0,0 0 0,0 0 0,0 0 1,0 0-1,0 0 0,0 0 0,0 0 0,0 0 0,0 2 0,4 7 88,0-1-1,-1 1 1,-1 0-1,5 20 1,-6-23-78,4 22 96,-3-14-86,0-1 1,1 0-1,10 26 1,-13-37-35,1 0 0,-1 0 0,1 0 0,0-1 0,-1 1 0,1-1 0,0 1-1,1-1 1,-1 0 0,0 0 0,1 0 0,-1 0 0,1 0 0,-1-1 0,1 1 0,0-1 0,0 1 0,0-1 0,0 0 0,0 0 0,0 0 0,0-1 0,5 1 0,-2 0-1,0-1 1,0 0-1,0 0 1,0 0-1,0-1 1,0 0-1,0 0 1,-1-1-1,1 1 1,0-1-1,-1 0 1,1-1-1,-1 0 1,0 1-1,0-2 1,0 1-1,0 0 1,0-1-1,-1 0 1,1 0-1,-1-1 1,5-6-1,2-3 2,0 1 1,-1-2-1,0 0 0,-1 0 0,-1 0 0,-1-1 0,0 0 0,-1-1 0,-1 0 0,0 0 0,-1 0 0,-1 0 0,-1 0 0,1-22 0,-3 38 11,0 0 1,0 0-1,0 0 1,0-1-1,0 1 1,0 0-1,0 0 1,0 0-1,0-1 1,-1 1-1,1 0 1,0 0-1,-1 0 1,1 0-1,-1 0 0,0 0 1,1 0-1,-1 0 1,0 0-1,1 0 1,-1 0-1,0 0 1,0 1-1,0-1 1,0 0-1,0 0 1,-1 0-1,-1 0 14,0 1 0,-1-1 0,1 1 0,0-1 0,0 1 0,-1 0 1,1 1-1,-4-1 0,5 1-30,-4 0 12,1 0 0,-1 0 1,1 1-1,-1 0 0,1 0 0,0 0 0,0 1 0,0-1 0,0 1 0,0 1 1,1-1-1,-1 1 0,1-1 0,0 1 0,0 0 0,1 1 0,-1-1 0,1 1 1,0-1-1,0 1 0,0 0 0,1 0 0,-1 1 0,-1 5 0,0 2-88,-1 0 0,2 1 0,-1-1-1,2 1 1,0 0 0,1 0 0,0 0-1,2 25 1,-1-37-53,1 1 0,-1-1-1,1 1 1,-1-1 0,1 1-1,0-1 1,-1 1 0,1-1 0,0 0-1,1 0 1,-1 1 0,0-1-1,4 4 1,0-3-421,-1 1 0,1-1-1,1 0 1,-1 0 0,0-1 0,7 3-1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6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178 371 8260,'0'0'4701,"-29"16"-4339,-88 55-188,115-69-172,-1-1-1,1 1 1,0 0-1,0 0 1,0 0 0,0 0-1,0 0 1,0 1 0,0-1-1,1 0 1,-1 1 0,1 0-1,0-1 1,0 1 0,0 0-1,0-1 1,0 1 0,0 0-1,1 0 1,-1 0 0,1 0-1,0 0 1,0-1 0,0 1-1,0 0 1,2 6 0,-1 5 6,-1-10-8,0-1-1,0 0 0,0 1 1,0-1-1,1 1 0,0-1 1,-1 1-1,1-1 0,0 0 1,1 0-1,2 7 1,-3-9 1,1 1 1,0-1-1,-1 1 1,1-1-1,0 0 1,-1 0-1,1 0 1,0 0-1,0 0 1,0 0-1,0-1 1,0 1-1,0 0 1,0-1-1,0 0 1,0 1-1,1-1 1,-1 0-1,0 0 1,3-1-1,-2 1 19,1 0 0,0 0 0,-1-1 0,1 1 0,0-1 0,-1 0 0,1 0 0,-1-1 0,1 1 0,-1-1 0,1 1 0,-1-1 0,0 0-1,0-1 1,3-2 0,-1 1-17,-1-1-1,1 0 1,-1 0-1,-1-1 0,1 1 1,-1-1-1,0 0 0,3-6 1,1-11-35,0 1 0,-2-1 0,6-43 1,-4-22 34,-6-116 0,-2 104-164,1 96-287,0 8-838,0 69-2868,0-16 187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7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0 359 10261</inkml:trace>
  <inkml:trace contextRef="#ctx0" brushRef="#br0" timeOffset="1">0 359 10261,'172'-20'1136,"-172"5"1553,0 24-2689,3 32 0,4 11 96,-1 1 33,4-1-97,0-11-32,3-12-561,3-14-1840,0-15-3698</inkml:trace>
  <inkml:trace contextRef="#ctx0" brushRef="#br0" timeOffset="2">363 0 11637,'0'0'272,"88"132"-4786,-40-109-2433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7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389 17 8580,'0'0'3850,"-26"-4"-3434,4-1-352,0 2 0,-42-2 0,61 6-53,1-1-1,-1 0 1,1 1 0,-1 0 0,1-1-1,0 1 1,-1 0 0,1 0-1,0 0 1,-1 1 0,1-1 0,0 0-1,0 1 1,0 0 0,0-1-1,1 1 1,-1 0 0,0 0 0,1 0-1,-2 2 1,-1 3 41,1 0-1,0 0 1,0 0 0,-3 13 0,2-7 24,-7 24 118,3 0 0,0 1 0,-3 72-1,10 118-451,3-111-1481,-2-98-1588</inkml:trace>
  <inkml:trace contextRef="#ctx0" brushRef="#br0" timeOffset="1">0 347 8260,'0'0'2081,"220"-18"-2898,-155 10-2048,0-7-2321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8900,'0'0'630,"29"21"-630,89 76 8,-113-92 0,1 0 0,-1 1 0,0-1 0,0 1 0,-1 1 0,0-1 1,0 0-1,0 1 0,-1 0 0,0 0 0,4 14 0,2 4 25,-4-11 81,0-3-147,-1-1 0,1 0 1,10 16-1,-13-24 80,-1 0 1,0-1-1,0 1 0,1 0 0,-1-1 1,0 1-1,1-1 0,0 0 1,-1 0-1,1 1 0,0-1 0,0 0 1,0 0-1,-1-1 0,1 1 1,0 0-1,0-1 0,0 1 0,0-1 1,0 1-1,0-1 0,1 0 1,-1 0-1,0 0 0,0 0 0,2-1 1,-2 1 30,0-1 1,-1 0 0,1 0-1,0 0 1,-1 0 0,1 0-1,0 0 1,-1 0-1,0-1 1,1 1 0,-1 0-1,0-1 1,0 1 0,1-1-1,-1 0 1,1-1 0,14-33 156,-12 27-121,30-86 133,-20 56-312,1 0 1,35-66-1,-29 84-1021,-21 21 887,1-1 0,-1 1-1,1-1 1,0 1 0,-1-1-1,1 1 1,0 0 0,0-1-1,-1 1 1,1 0-1,0 0 1,0 0 0,-1 0-1,1-1 1,0 1 0,0 0-1,0 0 1,-1 0 0,1 0-1,0 1 1,0-1 0,-1 0-1,1 0 1,0 0 0,0 1-1,-1-1 1,1 0 0,0 1-1,-1-1 1,1 0 0,1 2-1,5 12-3593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7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79 2017,'0'0'8935,"-13"-15"-8044,-44-41-536,56 55-352,1 0 1,-1 1-1,0-1 1,1 1-1,-1-1 1,0 1-1,1-1 1,-1 1-1,0 0 1,0-1-1,1 1 1,-1 0-1,0-1 1,0 1-1,0 0 1,0 0 0,1 0-1,-1 0 1,0 0-1,0 0 1,0 0-1,0 0 1,0 0-1,1 0 1,-1 0-1,0 1 1,0-1-1,0 0 1,1 1-1,-1-1 1,0 0-1,0 1 1,1-1 0,-1 1-1,0-1 1,1 1-1,-1-1 1,0 1-1,0 1 1,-12 26 89,11-23-53,-6 21 181,0 1-1,2 0 0,0 0 0,-2 50 0,6 114 167,4-103-373,-4-47-81,1-26-830,1 0-1,0 1 0,4 21 1</inkml:trace>
  <inkml:trace contextRef="#ctx0" brushRef="#br0" timeOffset="1">1 315 8724,'0'0'1985,"198"-61"-8292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9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51 134 4562,'0'0'4047,"2"13"-3719,-1-4-255,1 0 0,0 0 0,6 17-1,-7-25-75,0 0 0,0 0-1,-1 0 1,1 0 0,0-1-1,0 1 1,0 0 0,0 0-1,0-1 1,0 1 0,0 0-1,0-1 1,0 1 0,0-1-1,0 1 1,0-1 0,0 0-1,0 0 1,0 1 0,1-1-1,-1 0 1,0 0 0,0 0-1,0 0 1,1 0 0,-1 0-1,0 0 1,0-1 0,0 1-1,0 0 1,0-1 0,1 1-1,-1-1 1,0 1 0,0-1-1,0 0 1,0 1 0,0-1-1,0 0 1,1-1 0,4-3-192,0 1 1,0-2 0,0 1 0,7-10 0,-8 9 187,-1 0 1,-1 0-1,0-1 0,0 1 0,0-1 1,0 0-1,-1 0 0,0 0 0,-1 0 1,0 0-1,0 0 0,0 0 0,-1 0 1,0-1-1,0 1 0,-2-11 0,1 16 77,0 1-1,1-1 1,-1 1-1,0-1 0,0 1 1,0-1-1,0 1 1,0-1-1,-1 1 0,1 0 1,0 0-1,-1 0 1,1 0-1,0 0 0,-1 0 1,1 0-1,-1 0 1,0 0-1,1 1 0,-1-1 1,0 1-1,1-1 1,-1 1-1,0-1 0,0 1 1,1 0-1,-1 0 1,0 0-1,-2 1 1,-1-2 10,0 1 0,-1 0 0,1 0 0,0 1 0,0 0 1,0 0-1,0 0 0,0 0 0,-8 4 0,7-1-47,1 0-1,0 1 1,0 0 0,0 0-1,1 0 1,-1 1-1,1-1 1,0 1-1,1 0 1,0 0 0,0 0-1,0 1 1,0-1-1,1 1 1,0-1-1,-1 10 1,0-2-19,1 1 0,0 0 0,1 0 0,0 0-1,2 0 1,2 24 0,-2-36-10,0-1-1,-1 1 0,1 0 0,0 0 1,0 0-1,1-1 0,-1 1 1,1-1-1,-1 1 0,1-1 1,0 1-1,0-1 0,0 0 0,0 0 1,0 0-1,0 0 0,1 0 1,2 1-1,0 0-60,1 0 0,-1-1 0,1 0 0,-1 0 0,1 0 0,0-1 0,0 0 0,10 1 0,-6-2-184,0 1 0,1-2 0,-1 1 0,0-2 0,0 1 0,0-1 1,0-1-1,-1 0 0,1 0 0,14-7 0,-12 2 118,0-1-1,-1 1 1,0-2-1,-1 0 1,0 0-1,0-1 1,-1 0-1,11-17 1,-13 17 441,-1-1-1,0 0 1,8-21 0,-11 23 449,-1 0 0,0 1 0,0-1 0,-1 0 0,1-14 939,-2 31-1199,-13 332-240,13-364-2513,1 13 2216,1 1 0,0 0 1,1-1-1,0 1 0,1 0 1,0 1-1,1-1 0,0 1 1,0 0-1,1 0 0,1 0 1,12-14-1,-13 17 22,0 0 0,0 1 0,0 0 0,1 1 0,-1 0 0,2 0 0,-1 0-1,0 1 1,1-1 0,0 2 0,0-1 0,0 1 0,0 1 0,0 0 0,1 0 0,-1 0 0,14 0 0,-20 2 13,-1 0 0,1 1 1,-1-1-1,1 0 0,-1 1 0,1 0 1,-1-1-1,1 1 0,-1 0 0,0-1 0,1 1 1,-1 0-1,0 0 0,0 0 0,1 0 1,-1 1-1,0-1 0,0 0 0,0 0 1,0 1-1,-1-1 0,1 0 0,0 1 1,1 2-1,12 44 283,-10-31-166,1 0-51,-3-9-49,0 0 0,0 1 0,1-1 1,6 11-1,-8-17-18,0 0 0,1 0 0,-1-1 0,0 1 0,1 0 0,-1-1 0,1 1 0,0-1 0,-1 1 0,1-1 0,0 0 1,0 0-1,0 0 0,0 0 0,0 0 0,0 0 0,0 0 0,1-1 0,-1 1 0,0-1 0,0 1 0,3-1 0,3 1-16,0-1 1,0 0-1,0 0 0,1 0 0,-1-1 1,0-1-1,0 1 0,0-1 0,0-1 1,0 0-1,-1 0 0,1 0 0,-1-1 1,0 0-1,0 0 0,0-1 0,0 0 1,-1 0-1,0 0 0,0-1 0,9-11 0,-3 1-99,0 1-1,-1-2 0,13-25 0,-19 33 104,-1 0-1,0-1 0,-1 1 1,0-1-1,-1 0 0,0 0 0,-1 0 1,1-14-1,-2 24 10,0 0 1,0-1-1,1 1 1,-1 0-1,0 0 1,0-1-1,0 1 1,0 0-1,0-1 1,0 1-1,0 0 1,0 0-1,0-1 1,0 1-1,-1 0 1,1 0-1,0-1 1,0 1-1,0 0 1,0 0-1,0-1 1,0 1-1,-1 0 1,1 0-1,0 0 1,0-1-1,0 1 1,0 0-1,-1 0 1,1 0-1,0-1 1,0 1-1,-1 0 1,1 0-1,0 0 1,0 0-1,-1 0 1,1 0-1,0 0 1,0 0-1,-1 0 1,1 0-1,0-1 1,0 1-1,-1 0 1,1 0-1,0 1 1,-1-1-1,1 0 1,0 0-1,0 0 1,-1 0-1,1 0 0,0 0 1,0 0-1,-1 0 1,1 1-1,-10 6 41,4-1-20,1 0 1,1 1-1,-1 0 1,1 0-1,0 0 1,0 1-1,1 0 1,0-1-1,1 1 1,0 0-1,-3 15 1,1 5 14,1 0 0,2 33 0,1-60-39,0 1 0,1-1 0,-1 1 0,0-1 0,1 1-1,0-1 1,-1 1 0,1-1 0,0 0 0,0 1 0,0-1-1,-1 0 1,1 0 0,1 1 0,-1-1 0,0 0 0,0 0-1,0 0 1,1 0 0,-1-1 0,0 1 0,1 0-1,-1 0 1,0-1 0,1 1 0,-1-1 0,1 1 0,-1-1-1,1 0 1,0 0 0,-1 0 0,1 0 0,-1 0 0,3 0-1,8 1-70,0-1 0,0-1 0,15-2 0,-17 1-32,-1 0 0,1-1 0,-1-1 0,0 1 0,0-1 0,0-1-1,-1 0 1,1 0 0,-1 0 0,11-11 0,10-10-322,34-39 1,-22 20 482,8-7 1348,-48 51-825,-1 16-227,0 150 488,0-164-896,3-2 23,0 0 0,-1-1 1,1 1-1,0 0 0,-1-1 0,1 0 0,-1 1 0,1-1 0,-1 0 1,0 0-1,0-1 0,0 1 0,0 0 0,0-1 0,2-4 0,1 0-44,26-33-198,-8 7 145,39-39-1,-55 65 121,0 0 0,1 0 1,0 1-1,0 0 0,0 0 1,1 1-1,0 0 0,0 0 1,0 1-1,15-4 0,-23 7 11,0 1-1,-1 0 1,1 0-1,-1 0 1,1 0-1,-1 0 1,1 0-1,0 0 0,-1 0 1,1 0-1,-1 0 1,1 0-1,0 0 1,-1 0-1,1 0 1,-1 0-1,1 1 1,-1-1-1,1 0 1,-1 0-1,1 1 0,-1-1 1,1 0-1,-1 1 1,1-1-1,-1 1 1,1-1-1,-1 0 1,0 1-1,1-1 1,-1 1-1,0-1 1,1 1-1,-1-1 0,0 1 1,0 0-1,1-1 1,-1 1-1,0-1 1,0 1-1,0 0 1,0 30 72,-1-19-40,-5 165-1685,5-174 471,1-3 1074,0 1-1,0-1 1,23 5-9000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0 8452,'0'0'5546,"-26"29"-4713,-79 96-278,102-121-527,0-1 0,0 1 0,0 0 0,0 1 0,1-1 0,0 0 0,0 1 0,0 0 0,0-1 0,1 1 0,0 0 0,0 0 0,0 0 0,0-1 0,1 1 0,0 0 0,0 0 0,1 7 0,0 4 72,-2-13-94,1 0 0,0 0 0,0 0 0,0-1 1,1 1-1,-1 0 0,1 0 0,0 0 0,-1-1 0,1 1 0,0 0 0,0-1 0,1 1 1,-1-1-1,1 1 0,-1-1 0,1 0 0,0 0 0,0 1 0,-1-1 0,5 2 0,-2-1 5,1-1-1,0 0 0,0-1 0,-1 1 0,1-1 0,0 0 0,0 0 1,0 0-1,0-1 0,0 0 0,6 0 0,0 0 38,-1 0-36,0 1 0,0-1-1,0-1 1,0 0 0,0 0 0,-1-1 0,1 0-1,0-1 1,-1 0 0,1 0 0,17-10 0,6-9-341,0-1 1,-2-1 0,0-2 0,52-58 0,-78 78 337,0 1 1,-1-1-1,0 1 1,0-1-1,-1 0 0,1-1 1,-1 1-1,-1 0 1,1-1-1,-1 0 1,0 0-1,1-11 1,-3 18-1,0 0 1,0 0 0,-1-1 0,1 1 0,0 0-1,0 0 1,0 0 0,-1 0 0,1 0 0,0-1-1,0 1 1,-1 0 0,1 0 0,0 0 0,0 0-1,0 0 1,-1 0 0,1 0 0,0 0 0,0 0-1,-1 0 1,1 0 0,0 0 0,-1 0 0,1 0-1,0 0 1,0 0 0,0 0 0,-1 0 0,1 0-1,0 0 1,0 1 0,-1-1 0,-1 0 30,-2 2-11,-1 0 1,0 0-1,1 0 1,0 0-1,-1 1 0,1 0 1,0 0-1,0 0 0,0 0 1,1 0-1,-1 1 0,1 0 1,0 0-1,0 0 1,0 0-1,-3 7 0,2-4 3,0 0-1,0 1 0,1 0 0,0 0 0,0 0 0,1 0 1,0 0-1,0 0 0,0 12 0,2-10-34,0-8 1,0 1-1,0-1 0,0 1 0,0 0 0,0-1 0,0 1 0,1-1 0,0 1 0,1 3 0,-1-5-7,-1 0 0,1 0 0,1 0 0,-1 0 1,0 0-1,0-1 0,0 1 0,0 0 0,1-1 0,-1 1 0,0 0 0,0-1 0,1 0 0,-1 1 0,0-1 1,1 0-1,-1 1 0,1-1 0,-1 0 0,2 0 0,87 0-4870,-36-2-2945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19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12630,'0'0'624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5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1512 152 4098,'0'0'6291,"-3"-6"-4947,-9 0-1204,0 1 0,-1 0 0,1 1 0,-1 0 0,-24-4-1,31 6-111,-26-2-8,-1 1 0,1 1 0,-58 5 0,65-2-30,-1 1-6,0 1 0,0 1 0,1 2 0,-40 13 1,-99 48-42,123-48 35,-212 99 34,187-83-17,-111 79-1,145-89 3,1 0 0,2 2-1,1 2 1,-49 61-1,61-66 3,1 0 0,1 1 0,1 0 0,1 1 0,1 0 0,2 1 0,-13 54 0,17-54-5,1 1 0,-1 53 0,5-69 5,1-1 0,0 0 1,1 0-1,0 0 0,0 0 0,1 0 1,1-1-1,0 1 0,0-1 0,7 12 1,0-7 7,1 0 0,0 0 0,1-1 0,1-1 0,0-1 0,1 1 1,0-2-1,0 0 0,2-1 0,16 8 0,14 4 24,1-1 0,74 20-1,-53-23 37,1-3 0,134 11 0,145-17 39,-313-9-104,0-1-1,0-2 1,0-1-1,0-3 1,-1 0-1,0-2 0,-1-2 1,0-1-1,0-2 1,43-24-1,-38 14-40,-1-1 0,-2-1 0,0-2 0,-2-2 0,-1-1 0,-1-2 0,-2-1 0,-2-1 0,29-46-1,-31 38 17,-1-2-1,-2-1 0,-3 0 0,-1-2 0,-3 0 0,-1-1 1,14-95-1,-24 93 49,-2 1-1,-6-86 1,1 124-16,0 0 0,-1 1-1,0 0 1,-1-1 0,0 1-1,-1 1 1,0-1 0,-1 1-1,0 0 1,0 0 0,-10-10-1,0 0-7,-1 2 0,0 0 1,-2 2-1,-26-20 0,25 22 7,-2 1 0,0 1 0,0 2 0,-1 0 0,-1 1 0,1 1 0,-1 1 0,-1 2 0,-32-4 0,-19 2-52,-130 5 0,199 2-200,0 0 0,0 1 0,0-1 0,1 1 0,-1 1 0,0-1 0,0 1 0,1 0 0,-1 1 0,-9 5 0,-5 7-3875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6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2295 1921,'0'0'5875,"20"-12"-3370,4-3-2316,-1 0 1,-1-2-1,-1 0 1,36-39-1,-26 22-182,-2-2 0,29-47 0,-11 4 11,-4-1-1,52-135 1,40-184-90,-24 62-56,40-23 78,-130 319 70,3 1-1,0 2 0,3 0 1,1 2-1,2 1 0,51-48 1,-11 28 60,2 2 1,95-50-1,-138 86-22,-40 17-4218,-15 10 735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7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0 131 5378,'0'0'4683,"10"-9"-4630,-1 0-51,-4 4 1,1-1 0,0 1 0,-1 1 0,1-1 0,1 1 0,-1 0 0,1 0 0,-1 1 0,10-3 0,43-19 35,-39 16-19,-1 0 0,1 2 1,41-10-1,-60 17-23,-1 1 1,1-1-1,0 0 1,-1 0-1,1 1 1,-1-1-1,1 0 1,0 1-1,-1-1 1,1 1 0,-1-1-1,1 0 1,-1 1-1,0 0 1,1-1-1,-1 1 1,1-1-1,-1 1 1,0-1-1,1 1 1,-1 0-1,0-1 1,0 1-1,0 0 1,1-1 0,-1 1-1,0 0 1,0-1-1,0 1 1,0 0-1,0-1 1,0 1-1,0 0 1,-1 0-1,1 35-93,0-26 158,-1 8 36,0-1-1,-2 1 1,0 0-1,0-1 1,-2 0-1,-8 22 1,-50 96-100,32-75-296,21-41-2238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7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6243,'0'0'3188,"-4"10"-2863,-8 17-111,5-13-147,1 1 0,0-1 0,1 1 0,1 0 0,0 0 0,-3 29 0,7-43-64,-1 0-1,1 1 0,0-1 0,0 0 0,0 1 0,0-1 0,1 0 0,-1 1 0,0-1 0,0 0 0,1 1 1,-1-1-1,1 0 0,-1 0 0,1 1 0,0-1 0,-1 0 0,1 0 0,0 0 0,0 0 0,0 0 0,0 0 1,0 0-1,1 1 0,1-1 26,1 0 0,-1 0 0,1-1 0,0 1 0,-1-1 0,1 0 0,0 1 0,4-2 0,-4 1 9,191-14 499,-183 12-536,3 0 17,1 1 1,21 0-1,-35 1-14,0 0 0,0 0-1,0 0 1,0 0 0,0 1 0,0-1 0,0 0 0,0 1-1,0 0 1,0-1 0,-1 1 0,1 0 0,0 0 0,0 0-1,-1 0 1,1 0 0,0 0 0,-1 1 0,1-1-1,-1 0 1,0 1 0,1-1 0,-1 1 0,0 0 0,0-1-1,2 4 1,-2-1 7,1 1 1,-1-1-1,0 0 0,0 1 0,-1 0 0,1-1 0,-1 1 1,0-1-1,0 1 0,-1-1 0,1 1 0,-1 0 0,0-1 0,0 0 1,-1 1-1,1-1 0,-1 0 0,0 1 0,0-1 0,-1 0 1,1-1-1,-1 1 0,1 0 0,-1-1 0,-5 6 0,-8 3 84,0-1-1,-1-1 0,0 0 1,-28 11-1,-19 0-879,54-20-68,1 1 0,-1-1 0,0 0 0,-13-2 1,6-1-4683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8.3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1 146 9636,'0'0'1137,"184"-12"-1137,-125 1-432,-7-13-865,-4-5-464,-9-6-1264,-13 0-353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8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613 1 6451,'0'0'1929,"-32"17"-168,1-1-1363,7-5-207,0 2 1,1 1-1,0 0 0,2 2 1,-1 0-1,2 2 0,-19 20 1,-10 16 300,2 1 1,4 2 0,-53 89-1,78-113-430,1 1-1,2 0 1,1 2-1,1-1 1,2 2-1,2-1 0,1 1 1,-3 48-1,9-61-57,1 0 0,1 0 0,2 0 0,7 46 0,-6-59 3,0 0 0,1-1 1,0 0-1,1 0 0,0 0 1,0 0-1,1-1 0,0 0 1,1 0-1,0 0 0,1-1 1,15 14-1,-12-14 6,0 0-1,0-1 1,1 0-1,0-1 1,1 0-1,-1 0 0,1-2 1,0 0-1,0 0 1,17 2-1,3-2 26,0-1 0,0-1 0,36-4-1,-47 0-87,1-2-1,-1 0 1,0-1 0,0-2-1,0 0 1,-1-1-1,0-1 1,-1-1 0,0-1-1,0-1 1,-1 0-1,-1-2 1,0 0 0,-1-1-1,24-26 1,-23 21 33,-1-1 1,0 0-1,-2-2 1,0 1-1,-2-2 0,0 0 1,-2-1-1,0 0 1,-2 0-1,-1-1 1,-1 0-1,7-50 0,-11 39 20,-1 0 0,-2-1-1,-1 1 1,-2-1 0,-1 1-1,-3 0 1,0 1 0,-23-64-1,19 73-9,0 0 0,-1 1 0,-2 1 0,-1 0 0,0 1 0,-2 0 0,-35-37 0,46 55-5,0 1 0,0 0 0,-1 0 0,-14-7 0,19 11-6,-1 0 0,1 0 0,-1 0 0,0 0 0,0 0 0,0 1 0,1-1 0,-1 1 0,0-1 0,0 1 0,0 0 1,0 1-1,0-1 0,1 0 0,-1 1 0,-5 1 0,7-1-50,-1 0 1,1 0-1,-1 0 1,1 1-1,0-1 1,0 1-1,-1-1 0,1 1 1,0 0-1,0-1 1,1 1-1,-1 0 1,0 0-1,0-1 1,1 1-1,-1 0 0,1 0 1,0 0-1,-1 0 1,1 0-1,0 0 1,0 0-1,0-1 1,1 1-1,-1 0 0,1 3 1,-1 4-334,2 43-2566,9 8-1848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10261,'0'0'4466,"0"-11"-4674,3 60 208,10 10 0,-3-1 0,3-6 0,-1-5-769,1-9-1136,4-18-1184,-4-14-1665</inkml:trace>
  <inkml:trace contextRef="#ctx0" brushRef="#br0" timeOffset="1">153 0 6019,'0'0'2641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9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237 62 8308,'0'0'4573,"-8"-13"-4445,6 8-121,0 1-1,0 1 1,0-1-1,0 0 0,-1 1 1,1-1-1,-1 1 1,0 0-1,0 0 0,-6-5 1,7 7-6,0 1 1,0-1 0,0 0-1,0 1 1,0-1-1,0 1 1,0 0 0,-1 0-1,1 0 1,0 0 0,0 0-1,0 0 1,-1 1-1,1-1 1,0 1 0,0 0-1,0-1 1,0 1-1,0 0 1,0 0 0,0 0-1,0 0 1,1 1 0,-1-1-1,0 0 1,-2 3-1,2-2-1,-19 13 8,0 1 0,-26 28 0,42-39-13,1 0-1,-1 0 1,1 1 0,0 0-1,1-1 1,-1 1 0,1 0-1,0 1 1,1-1 0,-1 1-1,1-1 1,0 1 0,1-1 0,0 1-1,-1 7 1,3-12 0,-1-1 1,0 0-1,0 0 1,0 1-1,1-1 1,-1 0-1,0 0 0,1 1 1,-1-1-1,1 0 1,0 0-1,-1 0 1,1 0-1,0 0 1,0 0-1,-1 0 0,1 0 1,0 0-1,0 0 1,0-1-1,2 2 1,0 0 1,1 0 0,0 0 0,0 0 0,0-1 0,0 0 0,7 2 0,8 0 25,1-1 0,22-1 1,-32 0-12,40-1 26,-7 0-8,-1 2 0,47 8-1,-87-10-31,0 1 1,1-1-1,-1 0 0,0 1 1,0 0-1,0-1 0,0 1 0,0 0 1,0 0-1,0 0 0,0 0 1,0 0-1,0 1 0,-1-1 1,1 0-1,0 1 0,-1 0 1,1-1-1,-1 1 0,0 0 0,1 0 1,-1-1-1,0 1 0,0 0 1,0 0-1,0 3 0,-1-2 2,0 0-1,0-1 0,0 1 1,-1 0-1,1-1 0,-1 1 1,0 0-1,1-1 0,-1 1 1,-1-1-1,1 1 0,0-1 1,-1 0-1,1 1 0,-1-1 1,1 0-1,-1 0 0,0 0 1,0 0-1,0 0 0,-4 2 1,-42 30-466,-1-2 0,-2-2 0,-73 32 0,95-51-2129,17-9-1075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9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1569,'0'0'10773,"0"20"-10691,1 121-42,-1-136-34,0-1-1,1 1 0,0 0 0,0-1 1,0 1-1,0-1 0,1 0 1,-1 1-1,1-1 0,0 0 0,6 7 1,-7-8-64,1-1 0,0 0 0,0 0 0,0 0 0,1 0 0,-1-1 0,0 1 0,1 0 0,-1-1 0,1 0 0,0 0 0,-1 1 0,1-2 0,0 1 0,0 0 0,-1 0 0,1-1 0,0 0 0,5 1 0,-3-1-44,-1 1-1,1-1 1,-1 0 0,1-1 0,-1 1-1,1-1 1,-1 0 0,0 0 0,1 0-1,-1 0 1,0-1 0,0 0 0,0 0 0,0 0-1,0 0 1,0-1 0,0 1 0,-1-1-1,0 0 1,1 0 0,-1 0 0,0-1-1,0 1 1,-1-1 0,1 0 0,-1 1-1,0-1 1,0 0 0,0 0 0,2-6-1,16-42 1243,26-107-1,-34 112-139,-3 28-421,-3 12-282,-6 7-296,0 0-1,0 0 1,1 0-1,-1 0 1,0 0-1,0 0 1,0 0-1,1 0 1,-1 0-1,0 0 1,0 0-1,0 0 1,0 0-1,1 0 1,-1 1-1,0-1 0,0 0 1,0 0-1,0 0 1,0 0-1,1 0 1,-1 0-1,0 1 1,0-1-1,0 0 1,0 0-1,0 0 1,0 0-1,0 1 1,0-1-1,0 0 1,0 0-1,0 0 1,0 1-1,0-1 1,1 0-1,-1 0 1,-1 0-1,1 1 1,0-1-1,0 0 1,7 70-78,-5-45 194,6 38-1,-7-56-450,1 0 1,0-1-1,0 1 0,1 0 0,0-1 0,0 0 0,0 1 0,1-1 0,0-1 0,5 7 0,13 6-4153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2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5955,'0'0'5336,"1"-9"-5222,-1 6-119,5-22 50,0 28 46,3 17 50,4 15-193,-3 1 0,-1 0-1,-1 0 1,3 75 0,-11-112 34,0 0 0,1 1 1,-1-1-1,0 1 0,0-1 0,1 0 0,-1 0 1,1 1-1,-1-1 0,1 0 0,-1 0 0,1 1 1,-1-1-1,1 0 0,0 0 0,0 0 1,-1-1-1,-2-19 24,1-1 1,0 1 0,2-1-1,0 0 1,7-35 0,-7 54-7,1-1 1,0 1 0,1 0-1,-1 0 1,0 0 0,1 0-1,0 1 1,0-1 0,0 0-1,0 1 1,0-1-1,0 1 1,0 0 0,1 0-1,0 0 1,-1 0 0,1 0-1,4-2 1,-1 2 7,-1 0 0,0 0 0,1 0 0,-1 1 1,1 0-1,0 0 0,-1 1 0,1-1 0,10 2 0,-13 0 2,-1-1 0,0 1 1,0 0-1,0 0 0,0 0 0,0 0 0,0 0 0,0 1 1,0-1-1,0 1 0,-1-1 0,1 1 0,0-1 0,-1 1 1,0 0-1,1 0 0,-1 0 0,0 0 0,0 0 0,0 0 1,0 0-1,0 0 0,0 0 0,-1 1 0,1-1 0,-1 0 1,0 0-1,1 3 0,1 11 61,0 0 1,-1 27-1,-1-41-68,1 10-11,-1 27 114,0-38-133,0 0 1,0 0 0,0 0-1,0 0 1,0 0-1,0-1 1,0 1 0,0 0-1,0 0 1,0 0 0,-1 0-1,1-1 1,0 1-1,-1 0 1,1 0 0,0-1-1,-1 1 1,1 0 0,-1 0-1,0-1 1,1 1-1,-1 0 1,1-1 0,-1 1-1,0-1 1,1 1 0,-1-1-1,0 1 1,0-1-1,-1 1 1,1-1-94,1-14-507,1 4 567,0 1 1,0 0-1,1 0 0,0 0 0,1 0 1,0 1-1,8-17 0,37-59 147,-35 63-112,23-29 59,-34 48 11,0-1 1,0 1 0,0-1-1,1 1 1,-1 0-1,1 0 1,0 0-1,-1 1 1,1-1-1,0 1 1,0-1-1,0 1 1,0 0 0,0 0-1,1 0 1,3 0-1,-6 1-40,-1 0-1,0 0 1,1 0-1,-1 0 1,1 1-1,-1-1 1,0 0-1,1 0 1,-1 0-1,1 1 1,-1-1-1,0 0 1,1 0 0,-1 1-1,0-1 1,1 0-1,-1 1 1,0-1-1,0 0 1,1 1-1,-1-1 1,0 0-1,0 1 1,1-1-1,-1 1 1,0-1-1,0 1 1,0-1-1,0 0 1,0 1-1,0-1 1,0 1-1,0-1 1,0 1-1,0-1 1,0 1-1,0-1 1,0 0 0,0 1-1,0-1 1,0 1-1,-1-1 1,1 1-1,0 6 29,0 191-273,2-158-1670,12-11-1540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0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1 324 5891,'0'0'5586,"3"122"-5522,-3-81-64,0-3-160,0-17-1104,0-13-1169,13-8-2370</inkml:trace>
  <inkml:trace contextRef="#ctx0" brushRef="#br0" timeOffset="1">46 0 7155,'0'0'577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0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 2513,'0'0'8972,"2"13"-8838,2 32 208,-2 1 0,-2-1 0,-8 69 0,7-111-323,-13 79 359,-6 151-1,19-232-376,1 1 0,0 0 0,0-1-1,0 1 1,0 0 0,0-1 0,1 1 0,-1 0 0,0-1 0,1 1-1,-1 0 1,1-1 0,0 1 0,0-1 0,-1 1 0,1-1 0,0 0-1,0 1 1,0-1 0,0 0 0,1 1 0,-1-1 0,0 0 0,0 0 0,1 0-1,1 1 1,2 0-4,0-1 0,1 0 0,-1 0-1,1 0 1,-1-1 0,1 0 0,6 0 0,-12 0 2,9 0-306,0-1 1,0 0-1,0 0 0,0 0 0,-1-1 0,1-1 1,0 1-1,-1-1 0,0-1 0,0 0 0,0 0 1,0 0-1,-1-1 0,1 0 0,8-9 0,22-26-4764</inkml:trace>
  <inkml:trace contextRef="#ctx0" brushRef="#br0" timeOffset="1">1 342 8324,'0'0'3009,"172"-26"-2913,-91 2-64,-3 1 0,-7 3-16,-6-1-16,-14 9-368,-8 1-1873,-14 5-1889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5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240 5635,'0'0'1350,"-9"-5"-1289,-2-4-46,-3-1 265,0 0-1,-27-14 1,33 22-260,0 0 1,0 0-1,0 1 1,-1 0 0,1 0-1,0 1 1,0 0 0,-10 2-1,-14-1-29,2 1-22,0 0 1,0 2-1,1 2 1,-44 13-1,-114 48 80,149-52 36,2 2 0,0 2 0,1 1 0,-63 48 0,76-50-8,2 0 1,0 2-1,1 0 1,2 1 0,0 1-1,1 1 1,1 0-1,-14 30 1,7-6 107,3 0 0,2 1 0,2 1 0,2 0 0,2 1 0,3 1 0,2-1 0,0 60 0,6-105-172,-1 32 212,7 41 0,-4-65-161,0 1 1,1-1 0,1 0-1,0 0 1,1 0-1,9 17 1,-5-15-35,1 0 0,0-1 0,0 0 0,2-1 0,0 0 0,0-1 0,1 0 0,0-1 0,1 0 0,1-1 0,-1-1 0,1 0 0,1-1-1,0-1 1,0 0 0,0-2 0,22 6 0,24 2 46,1-3 0,-1-3 0,93 0 0,-56-4-63,-49 0 1,391 2 79,-410-9-77,-1-1 0,0-1 1,0-2-1,54-22 1,-21 3 0,65-40 1,-78 38-13,53-42-1,-83 56-75,-1-1-1,0-1 1,-2-1 0,0-1 0,17-24-1,-25 28-8,-1 0 1,0-1-1,-1 0 0,-1 0 0,-1 0 0,0-1 0,-1 0 0,4-34 0,-4-10-258,-4-73-1,-1 62 25,1 18-112,1-15 76,-9-70-1,5 116 353,-1 0-1,-1 0 1,-1 0 0,-1 1 0,-1 0-1,-21-40 1,16 39 9,-2 2 0,0-1 0,-2 2 0,0 0 0,-1 1 0,-1 1 0,-1 0 0,0 2 0,-1 0 1,-1 2-1,-36-19 0,28 19 41,0 1 0,0 1 0,-2 2 1,1 1-1,-1 1 0,-1 2 0,1 2 1,-58-2-1,17 5-143,35-1-506,0 2 0,0 1 0,-41 7 0,43 1-4157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6.5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1 584 2369,'0'-1'8281,"0"-20"-8233,2-16-144,2 0-1,1 0 0,3 1 0,0-1 1,3 2-1,0-1 0,18-33 1,-14 39-192,2 0 1,1 1 0,1 1 0,2 1-1,42-44 1,-42 49-1895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6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7716,'0'0'773,"28"-1"-741,193-1 64,-133-13 14,-88 21-9,0 26 477,-2 0 1,-1 1-1,-14 62 0,9-68-440,1 0-1,2 0 1,0 1 0,0 30-1,5-58-140,0 1 0,0-1 0,0 1 0,0-1-1,0 1 1,0-1 0,0 1 0,1-1 0,-1 1-1,0-1 1,0 1 0,0-1 0,0 1 0,1-1-1,-1 0 1,0 1 0,0-1 0,1 1 0,-1-1-1,0 0 1,1 1 0,-1-1 0,0 0-1,1 1 1,-1-1 0,1 0 0,-1 0 0,1 1-1,-1-1 1,0 0 0,1 0 0,-1 0 0,1 0-1,-1 1 1,1-1 0,-1 0 0,1 0 0,-1 0-1,1 0 1,0 0 0,18-5-493,-16 4 212,-1 0 0,0 0 0,0-1 0,1 1 0,-1-1 0,0 1 0,0-1 0,-1 0 0,1 1 0,3-5 0,15-29-6337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7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12 7507,'0'0'5790,"-4"-4"-5694,3 3-87,0 0 1,0 1-1,0-1 0,0 1 1,0-1-1,0 1 0,0-1 1,0 1-1,0-1 1,0 1-1,0 0 0,0-1 1,0 1-1,0 0 1,-1 0-1,1 0 0,0 0 1,0 0-1,0 0 1,0 0-1,0 1 0,0-1 1,0 0-1,0 0 0,-1 1 1,1-1-1,0 1 1,-1 0-1,-2 2 9,-1 0 1,1 0-1,0 1 0,1-1 1,-1 1-1,0 0 0,-2 4 1,-11 16 66,-22 45 0,36-64-69,-9 20 60,0 0 0,2 1-1,1 0 1,1 1 0,-4 28-1,5-10-50,2 1 0,2 55 0,2-93-26,2 0 0,-1 0 0,1 0 1,0-1-1,1 1 0,-1 0 0,6 12 0,-5-16 4,0 0 0,0 0-1,1-1 1,-1 1-1,1-1 1,0 0-1,0 0 1,0 0-1,0 0 1,1 0 0,-1-1-1,1 1 1,-1-1-1,1 0 1,6 2-1,-1 0 3,0-1-1,0 0 0,1-1 1,-1 0-1,1-1 0,0 0 1,-1 0-1,1-1 0,-1 0 1,1-1-1,0 0 0,-1 0 1,18-5-1,-21 4-17,-1 0 0,0 0 0,1 0 0,-1-1 0,0 1-1,0-1 1,-1-1 0,1 1 0,0-1 0,-1 1 0,0-1 0,0 0 0,0-1 0,-1 1 0,1-1-1,-1 0 1,0 1 0,0-1 0,-1-1 0,1 1 0,-1 0 0,0-1 0,-1 1 0,2-9 0,-2 9 0,0 1 0,-1 0 0,1-1 0,-1 1 1,0 0-1,0-1 0,-1 1 0,1 0 0,-1-1 0,0 1 1,0 0-1,-1 0 0,1 0 0,-1-1 0,0 2 1,0-1-1,0 0 0,-1 0 0,-3-4 0,1 4-4,0-1 0,-1 1-1,1 0 1,-1 0 0,0 1-1,0-1 1,-1 2 0,1-1-1,0 0 1,-1 1 0,-9-2-1,-5 1-264,-1 0 1,1 1-1,-40 2 0,30 1-346,31-1 523,-1 0-1,1 0 1,0 0-1,-1 0 1,1 0 0,-1 1-1,1-1 1,0 0 0,-1 0-1,1 0 1,-1 0 0,1 0-1,0-1 1,-1 1 0,1 0-1,-1 0 1,1 0 0,0 0-1,-1 0 1,1 0 0,0-1-1,-1 1 1,1 0 0,0 0-1,-1-1 1,1 1 0,0 0-1,-1 0 1,1-1 0,0 1-1,0 0 1,-1-1 0,1 1-1,0 0 1,0-1 0,0 1-1,-1 0 1,1-1-1,0 1 1,0-1 0,0 1-1,0 0 1,0-1 0,0 1-1,0-1 1,0 1 0,0 0-1,0-1 1,0 1 0,0-1-1,0 1 1,0 0 0,1-1-1,-1-1-331,0-22-4568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7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1 7459,'0'0'998,"-40"12"611,8-3-1288,7-3-184,0 1 0,1 1 0,0 1 0,0 2 0,1 0 0,0 1 0,1 2 0,1 0 0,-24 20 0,8 0 212,2 1-1,0 2 1,3 1-1,-36 55 1,50-64-208,1 0 0,2 1 1,1 1-1,1 0 1,2 1-1,1 0 0,-8 47 1,11-37-84,2 1 1,2 0 0,3 51-1,1-78-54,0 0 0,1 0 0,1 0 0,1-1 0,0 1 0,1-1 0,0 0 0,1 0 0,1-1 0,1 1 0,15 22 0,-11-23 2,1 0-1,0 0 0,0-2 0,1 0 0,1 0 0,0-1 0,1-1 0,0 0 0,0-2 0,1 0 0,22 8 0,-10-8 21,1 0 0,0-2 0,0-1 0,0-1 0,1-2 0,31-2 0,-40-1-85,0-1-1,-1-1 0,0-1 1,0-1-1,0-1 0,0-1 1,-1-1-1,0 0 0,0-2 0,-1 0 1,-1-1-1,0-1 0,0-1 1,-1 0-1,29-31 0,-26 23 10,-2 0 0,0-2 0,-1 0 0,-1-1 0,-2-1 0,0 0 0,-2-1 0,-1 0 0,0-1 0,-3-1 0,11-48 0,-12 24 15,-2 0-1,-3-1 1,-7-100-1,2 132 31,-1 1-1,0 0 1,-2 0-1,0 0 1,-1 1-1,-1 0 0,-1 0 1,-1 1-1,-1 0 1,-17-23-1,19 30-1,1 0-1,-2 1 1,0-1 0,0 2-1,0 0 1,-1 0-1,-1 1 1,1 0 0,-1 1-1,-1 0 1,1 1 0,-1 1-1,0 0 1,0 0 0,-1 2-1,-16-4 1,28 7-9,-15-2 9,-1 0 0,1 2 0,-26 1 0,40-1-74,0 0 1,0 1 0,0-1-1,0 0 1,0 1 0,1 0 0,-1 0-1,0 0 1,0 0 0,0 0 0,1 1-1,-1-1 1,1 1 0,-1 0-1,1 0 1,-1 0 0,1 0 0,0 0-1,0 0 1,0 0 0,0 1 0,1-1-1,-1 1 1,1-1 0,-1 1 0,1 0-1,-1 3 1,-1 32-2983,3 2-1429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40 6883,'0'0'5106,"-8"-9"-4852,3 3-209,3 3-30,0 1 0,0-1 0,-1 0 0,0 1 0,1-1 1,-1 1-1,-4-2 0,6 3-6,0 1 1,0 0 0,0-1 0,0 1-1,0 0 1,0 0 0,0 0-1,0 0 1,0-1 0,0 2-1,0-1 1,0 0 0,0 0 0,0 0-1,0 0 1,0 1 0,0-1-1,0 0 1,0 1 0,1-1-1,-1 1 1,0-1 0,0 1-1,0-1 1,0 1 0,1 0 0,-1-1-1,0 1 1,1 0 0,-1 0-1,0-1 1,1 1 0,-1 0-1,1 0 1,-1 1 0,-8 15 159,1-1-1,1 1 1,0 1 0,2-1-1,0 1 1,1 0 0,0 0-1,2 0 1,0 1 0,1-1-1,1 1 1,4 36 0,-3-51-164,0 1 1,0-1-1,1 1 1,-1-1-1,1 0 1,0 0-1,0 0 1,0 0-1,1 0 1,0 0-1,0 0 1,0-1-1,0 1 1,0-1-1,0 0 1,1 0-1,0 0 1,0-1-1,-1 1 1,1-1-1,1 0 1,-1 0-1,0 0 1,0 0-1,1-1 1,5 1-1,11 3-156,0-1 1,0-2-1,1 0 0,26-1 0,-40-1-12,0 0 1,0 0-1,0-1 0,0 0 1,0 0-1,0-1 0,-1 0 0,1 0 1,-1-1-1,1 0 0,-1-1 0,0 1 1,0-1-1,0-1 0,0 1 0,-1-1 1,0 0-1,0-1 0,0 1 0,-1-1 1,0 0-1,7-11 0,-5 7 123,-1-1 0,-1 1 1,1-1-1,-2-1 0,0 1 0,0-1 0,-1 1 0,3-21 0,-2-4 902,-3-56-1,-1 55 611,-12 40-591,6 1-858,1 1 1,-1 1 0,1-1-1,0 1 1,1 0 0,-1 0 0,1 0-1,1 0 1,-1 1 0,-4 12 0,-4 11 64,-8 35 0,13-34-82,1-1 0,2 1 0,1 0 0,2 41-1,1-70-64,0 1 0,0-1-1,0 1 1,1-1 0,-1 1-1,1-1 1,0 0 0,-1 1-1,1-1 1,0 0-1,0 1 1,1-1 0,-1 0-1,0 0 1,1 0 0,-1 0-1,1 0 1,0 0 0,2 2-1,1-1-296,-1 0-1,1-1 0,0 1 1,0-1-1,0 0 1,0 0-1,0-1 0,8 2 1,37 3-4542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9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34 2465,'0'0'6654,"-1"18"-6171,-1 16-119,-11 262 1611,13-197-2177,24-506 132,-23 395 80,-1 6 24,0 0 0,1 1 0,-1-1-1,2 0 1,-1 0 0,1 1 0,-1-1 0,6-10 0,0 40-154,-6-14 69,1 15 117,2-1 0,9 36 0,-12-55-142,1 0 1,0 0 0,0 0 0,0 0-1,0 0 1,1-1 0,-1 1 0,1-1-1,1 1 1,-1-1 0,0 0 0,1 0-1,0-1 1,0 1 0,0-1 0,0 0-1,1 0 1,4 3 0,-7-5 24,1 0 0,-1 0 0,0-1 0,0 1 0,0 0 0,1-1 0,-1 1 1,0-1-1,1 0 0,-1 0 0,0 0 0,1 0 0,-1 0 0,0-1 0,1 1 0,-1-1 0,0 1 0,0-1 1,1 0-1,-1 0 0,0 0 0,0 0 0,0 0 0,0 0 0,0-1 0,0 1 0,-1-1 0,4-2 0,1-4 126,-1 0-1,1 0 0,-1-1 1,0 0-1,5-15 0,-6 14 12,0 1-1,1-1 1,10-14 0,-13 21-40,0 0 1,1 0 0,-1 1 0,1 0 0,0-1 0,-1 1 0,1 0 0,0 0-1,0 0 1,0 1 0,1-1 0,-1 1 0,0 0 0,1 0 0,-1 0 0,0 0-1,1 0 1,-1 1 0,1 0 0,6 0 0,-10 0-46,1 0 0,0 0 0,-1 0 0,1 0 0,-1 1 0,1-1-1,0 0 1,-1 1 0,1-1 0,-1 0 0,1 1 0,-1-1 0,1 1 0,-1-1 0,0 1 0,1-1 0,-1 1 0,1-1 0,-1 1 0,0-1 0,1 1-1,-1-1 1,0 1 0,0 0 0,0-1 0,1 1 0,-1-1 0,0 2 0,1 20 13,-1-16 6,2 81 283,1 21-453,3-38-3394,-3-47-1250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9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4930,'0'0'5349,"8"3"-5210,-5-3-127,0 1-1,-1 0 1,1 0-1,-1 0 1,1 0-1,-1 0 1,0 0 0,1 1-1,-1-1 1,0 1-1,0 0 1,0-1-1,0 1 1,0 0 0,0 0-1,-1 1 1,1-1-1,-1 0 1,1 0-1,-1 1 1,0-1-1,0 1 1,0-1 0,0 1-1,0-1 1,0 5-1,2 9 40,-2-4-20,1 0 0,1 0 0,0 0-1,1-1 1,0 1 0,8 16 0,-11-26-51,1-1 1,-1 1-1,0-1 1,0 0-1,0 0 0,1 0 1,-1 1-1,1-1 1,-1 0-1,1-1 1,-1 1-1,1 0 0,-1 0 1,1-1-1,0 1 1,-1-1-1,1 1 0,0-1 1,0 0-1,-1 0 1,1 0-1,0 0 0,0 0 1,-1 0-1,1 0 1,3-1-1,-2 0-20,0 1-1,1-1 1,-1 0 0,0-1-1,0 1 1,0 0-1,0-1 1,0 0 0,0 0-1,0 0 1,0 0 0,3-3-1,9-17 255,0 0 0,-2 0 0,0-1 0,-2-1-1,0 0 1,7-28 0,-17 51-171,-2 6 54,0 0 0,0 0 1,1 0-1,0 1 1,0-1-1,2 8 1,-1 10-68,-1-2-293,-1-11 340,1 1 0,0-1 0,1 1 0,0-1 0,3 13 0,-3-20-298,0 0 1,0-1-1,0 1 0,0-1 0,1 1 0,-1-1 0,1 0 0,-1 1 0,1-1 1,0 0-1,0 0 0,0 0 0,0 0 0,0-1 0,0 1 0,1 0 0,-1-1 1,1 0-1,-1 1 0,1-1 0,-1 0 0,1 0 0,0-1 0,4 2 0,16-1-4938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39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16,'0'0'11141,"4"-52"-10997,5 98 400,-2 16-159,-1 2-1,4 0-192,-4 0-96,1-6-48,3-5 0,-4-6-48,4-12-48,0-12-1201,3-11-3009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0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3474,'0'0'8129,"3"16"-7713,10 77 208,2 96-1,4 42-237,-19-226-379,1 6 1,1 0-1,0 0 1,6 15 0,-8-24-6,1 0 1,0 0-1,0 0 1,0 0-1,0 0 1,0 0 0,0 0-1,0 0 1,1-1-1,-1 1 1,1 0-1,-1-1 1,1 0-1,-1 1 1,1-1-1,0 0 1,0 0-1,0 0 1,0 0-1,0 0 1,0 0-1,0 0 1,4 0-1,0 0 10,0 0-1,1-1 0,-1 0 1,0-1-1,1 1 0,-1-1 1,0 0-1,0-1 0,0 0 1,0 0-1,0 0 0,0 0 1,0-1-1,-1 0 0,1 0 1,-1-1-1,0 0 0,7-5 1,4-8-60,-1 0 0,-1 0 1,25-40-1,1-2 18,-38 70-397,-10 57 439,5-55-5,1 0 0,0 1-1,1-1 1,1 1-1,0 0 1,4 24 0,-4-37-54,1 0 0,0 0-1,0 0 1,-1 0 0,1-1 0,0 1 0,0 0 0,0-1 0,0 1-1,0 0 1,0-1 0,0 1 0,0-1 0,0 1 0,0-1 0,0 0-1,1 1 1,-1-1 0,0 0 0,0 0 0,0 0 0,0 0 0,1 0-1,-1 0 1,1 0 0,33-3-2283,-34 3 2193,29-8-3320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0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8740,'0'0'1249,"162"0"-3506,-111-21-3010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0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4338,'0'0'4946,"3"163"-3825,-3-98-737,0 5-288,0 2 0,0-4-80,0-7-16,0-12-80,0-19-1553,0-16-1376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1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1 500 8084,'0'0'3647,"27"-11"-3519,89-32 141,-112 41-230,1 0 1,0 0-1,0 1 0,-1-1 0,1 1 1,0 0-1,0 1 0,1-1 1,-1 1-1,0 0 0,0 0 0,0 1 1,7 0-1,-10 0-21,-1-1-9,1 1 0,-1 0 0,0 0 0,0-1-1,0 1 1,0 0 0,0 0 0,0 0-1,0 0 1,0 0 0,0 0 0,0 1-1,0-1 1,0 0 0,-1 0 0,1 1-1,-1-1 1,1 0 0,-1 1 0,1-1-1,-1 0 1,0 1 0,1-1 0,-1 1-1,0-1 1,0 2 0,0 1 24,0 0 0,0 1 0,0-1 0,0 0 0,-1 0 0,0 0 0,1 0 0,-3 6 0,-1-3 1,0-1-1,1 0 1,-2 0 0,1-1-1,-1 1 1,0-1 0,0 0-1,0 0 1,-7 4 0,-59 38-242,44-30-382,20-12 20,-3 1-378</inkml:trace>
  <inkml:trace contextRef="#ctx0" brushRef="#br0" timeOffset="1">334 1 2081,'0'0'10677,"46"149"-10373,-33-85-208,-7 3 32,4-3-64,0-6-16,-1-8-48,4-9-1569,3-18-2352,4-14-1522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1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5475,'0'0'6112,"0"8"-5974,0 107 124,0-112-262,0-1 1,0 0-1,0 0 1,0 0-1,1 0 0,-1 0 1,1 0-1,-1 0 1,1 0-1,0 0 1,0 0-1,0 0 1,0 0-1,0 0 0,1-1 1,-1 1-1,0 0 1,1-1-1,-1 1 1,1-1-1,-1 1 0,1-1 1,0 0-1,0 0 1,0 0-1,0 0 1,0 0-1,-1 0 1,6 1-1,-1-1 3,0 0-1,0 0 1,0-1 0,0 1-1,0-1 1,0 0 0,1-1-1,-1 0 1,11-2 0,-12 1-5,-1 0 1,1-1 0,0 1-1,-1-1 1,0 0 0,0 0-1,0 0 1,0-1 0,0 1-1,0-1 1,-1 0 0,0 0-1,0 0 1,0-1 0,0 1-1,-1-1 1,0 1 0,3-8-1,0 1 131,-1-1 0,-1 1 0,0-1 0,0 0 0,-1 0 1,1-23-1,-3 35 36,0 6-40,0 31-341,-6 150 764,4-161-1325,-2-1 0,-1 1 0,-1-1 0,-1 0 0,-14 32 0,-16 16-6839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2.0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1649,'0'0'10527,"-2"33"-10191,-4 108-160,5-120-142,-1 87 104,4-93-116,0 1 0,0-1-1,9 26 1,-11-41-29,0 1 0,0 0-1,0 0 1,0-1 0,0 1 0,0 0-1,1-1 1,-1 1 0,0 0 0,1-1-1,-1 1 1,0 0 0,1-1-1,-1 1 1,1-1 0,-1 1 0,0 0-1,1-1 1,0 1 0,-1-1 0,1 0-1,-1 1 1,1-1 0,0 1 0,-1-1-1,1 0 1,0 1 0,-1-1-1,1 0 1,0 0 0,-1 0 0,1 0-1,0 1 1,-1-1 0,1 0 0,0 0-1,0 0 1,-1 0 0,1-1-1,0 1 1,0 0 0,-1 0 0,1 0-1,0 0 1,-1-1 0,1 1 0,0 0-1,-1-1 1,1 1 0,-1-1-1,1 1 1,0-1 0,0 0 0,5-4 23,-1 0 0,1 0 0,-1-1 0,5-8 0,-2 5-91,0 1 53,-1 1 0,1 0 0,1 0 0,-1 1 0,1 0 0,0 0 0,1 1-1,-1 1 1,1-1 0,0 2 0,0-1 0,11-1 0,6 0 5,0 1 0,0 2 0,36 0 1,-62 3 9,0-1 1,0 0 0,0 0-1,-1 1 1,1-1 0,0 0-1,0 1 1,0-1 0,-1 0 0,1 1-1,0 0 1,0-1 0,-1 1-1,1-1 1,0 1 0,-1 0-1,1-1 1,-1 1 0,1 0 0,-1 0-1,1-1 1,-1 1 0,0 0-1,1 0 1,-1 0 0,0-1-1,1 1 1,-1 0 0,0 0-1,0 0 1,0 0 0,0 0 0,0 0-1,0 0 1,0 2 8,0-1 0,0 0 0,0 0 0,0 1 0,-1-1 0,1 0 1,-1 0-1,1 1 0,-1-1 0,0 0 0,0 0 0,0 0 0,0 0 0,-2 3 0,-6 2 13,0 1 0,-1-2 0,0 1 0,0-1 0,0-1 0,0 0 0,-13 4 0,-8 5 33,-5 4-94,22-9-478,-1-2 0,-1 0 0,-30 10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2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10597,'0'0'1347,"-2"27"-1288,-4 84-27,6-107-31,-1 1 1,2-1-1,-1 0 1,0 0-1,1 0 1,-1 1-1,1-1 1,1 0-1,2 7 1,-3-9-2,0 0 0,0 0 1,0-1-1,0 1 0,1 0 1,-1-1-1,1 1 0,0 0 1,-1-1-1,1 0 0,0 1 1,0-1-1,3 2 0,1-1 10,1-1 0,-1 1 0,1-1 0,-1 0 0,0-1 0,1 1 0,0-1 1,10-2-1,3 1 72,-15 1-83,-1 0-1,0 0 1,0-1 0,0 0 0,0 0-1,1 0 1,-1 0 0,-1-1-1,1 0 1,0 1 0,0-1 0,-1-1-1,1 1 1,-1 0 0,1-1 0,-1 0-1,0 0 1,4-4 0,1-5 15,1 0 0,-1 0 0,12-26 0,-4 7 656,-16 36-580,-3 24 50,0 1 0,-2-1 0,-9 32-1,-4 23 145,7-9-326,-3 138-1,13-212-48,1 0-1,0 0 1,0 0 0,0 0 0,0 0 0,0 0-1,1 0 1,-1 0 0,0 0 0,0 1-1,1-1 1,-1 0 0,1 0 0,-1-1-1,1 1 1,-1 0 0,1 0 0,-1 0-1,1 0 1,0 0 0,0 0 0,-1-1-1,1 1 1,0 0 0,0-1 0,0 1-1,0-1 1,0 1 0,1 0 0,1-1-272,0 1 0,0-1-1,0 1 1,0-1 0,0 0 0,0-1 0,0 1 0,0 0 0,4-2 0,31-10-4997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2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10645,'0'0'2326,"1"8"-1848,5 18-448,1 0 1,1 0 0,22 46-1,2 7 5,-31-75-33,1 0 0,-1 0-1,1 0 1,0 0 0,0 0-1,1-1 1,-1 1 0,1 0-1,5 5 1,-7-8 23,1-1 0,-1 1-1,0 0 1,0-1 0,1 1 0,-1-1-1,1 1 1,-1-1 0,0 1 0,1-1-1,-1 0 1,1 0 0,-1 0 0,1 0-1,-1 0 1,1 0 0,-1 0 0,1-1-1,-1 1 1,0 0 0,1-1 0,-1 1-1,1-1 1,-1 0 0,0 1 0,0-1-1,1 0 1,-1 0 0,0 0 0,0 0-1,0 0 1,0 0 0,0 0 0,1-1-1,15-17 64,-2 0 0,0-1 0,-1 0 0,-1-2-1,-1 1 1,11-28 0,10-15-73,-24 48-185,37-61-255,-43 72-154,1-1 0,1 1 0,-1 0 0,1 0 0,0 1 0,0-1 0,0 1 0,0 0 1,1 0-1,7-3 0,4 4-5000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2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331 42 6707,'0'0'6857,"-17"-10"-6684,9 4-146,2 3-3,1-1 1,0 1-1,-1 0 1,1 1-1,-1-1 1,0 1-1,0 0 1,-8-1-1,11 3 2,0 0 0,-1 0 0,1 0 0,-1 1 0,1-1 0,0 1 0,0 0 0,-1 0 0,1 0 0,0 0 0,0 1 1,0-1-1,0 1 0,0 0 0,1 0 0,-1 0 0,1 0 0,-1 0 0,1 1 0,-1-1 0,1 1 0,-2 4 0,-20 23 324,2 1-1,0 0 1,3 2 0,-22 48 0,31-57-266,2 1-1,0 0 1,1 1-1,2-1 0,0 1 1,2 0-1,0 34 1,2-55-82,1-1 0,1 1 0,-1-1 0,1 1 1,0-1-1,0 1 0,0-1 0,0 1 0,1-1 0,0 0 1,0 0-1,0 0 0,0 0 0,1 0 0,-1-1 0,1 1 1,0-1-1,6 6 0,-3-4 4,0-1 0,0-1 0,0 1 0,1-1 1,-1 0-1,1-1 0,0 0 0,0 0 0,0 0 0,0-1 0,9 1 1,3 1 15,0-2 0,0-1 0,0 0 1,-1-1-1,1-1 0,24-6 1,-34 6-68,0-1 1,0 0-1,-1 0 0,1-1 1,-1 0-1,0-1 1,0 0-1,0 0 1,-1 0-1,1-1 1,-2 0-1,1-1 0,0 1 1,8-13-1,-12 14 18,-1 1-1,0 0 0,0 0 1,0-1-1,-1 1 0,0-1 1,1 1-1,-2-1 0,1 0 0,0 1 1,-1-1-1,0 0 0,0 0 1,0 1-1,-2-10 0,1 13 22,1-1 0,-1 1-1,0 0 1,1-1 0,-1 1-1,0 0 1,0-1 0,0 1-1,0 0 1,0 0 0,0 0-1,0 0 1,0 0 0,0 0-1,-1 0 1,1 0 0,0 0-1,-1 1 1,1-1 0,-1 0-1,1 1 1,0-1 0,-1 1-1,1 0 1,-1-1-1,0 1 1,-1 0 0,-51-2-24,40 2 21,-4 0 7,-1 2-1,1 0 0,-1 0 1,1 2-1,-35 11 0,44-12 3,0 1-1,0 0 0,1 0 0,-1 1 1,1 0-1,0 0 0,0 1 0,1 0 0,0 1 1,0-1-1,0 2 0,1-1 0,-7 11 1,11-14-6,0-1 1,0 1-1,0 0 1,1 0-1,0 0 1,-1 0-1,1 6 1,0-9-88,1 0 1,0 0-1,0 1 1,0-1-1,0 0 0,0 0 1,0 0-1,0 1 1,0-1-1,1 0 1,-1 0-1,0 0 0,1 1 1,-1-1-1,1 0 1,-1 0-1,1 0 1,0 0-1,-1 0 1,1 0-1,0 0 0,0 0 1,0-1-1,0 1 1,-1 0-1,1 0 1,0-1-1,0 1 0,1 0 1,0 0-1,40 7-4490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43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10885,'0'0'3570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2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896 44 816,'0'0'5542,"-25"-6"-4822,-79-17-245,75 17 45,0 2 0,0 1 0,-1 2-1,-34 2 1,11 0-171,42 0-327,0 0 1,1 1-1,-1 0 1,1 1-1,-1 0 0,1 1 1,0 0-1,1 0 1,-1 1-1,-16 11 1,-9 9 41,-44 39 1,56-44-22,-15 12 132,1 2-1,-59 73 1,84-93-143,2 1 0,0 0-1,1 0 1,0 1 0,1 0-1,1 1 1,0 0 0,2 0-1,0 0 1,1 0-1,-4 28 1,7-23-16,1 0-1,4 42 1,-2-53-4,0-1 0,1 0-1,0 0 1,0-1-1,1 1 1,0-1 0,1 1-1,8 10 1,16 24 26,3-3 1,58 62-1,-75-89-27,0 0-1,1-1 1,1-1 0,0-1-1,0 0 1,1-1 0,1-1-1,-1 0 1,35 10 0,-13-12-1,0 0 0,0-3 0,0-1 1,48-4-1,-48 1-37,-21-1-16,-1-1 0,1-1 0,-1-1 1,1 0-1,-1-1 0,-1-1 0,1-1 0,-1 0 1,25-15-1,-15 5-215,0-1 1,0-1-1,-2-1 1,40-40-1,-48 40 39,0-1 1,-1 0-1,-1-2 0,-1 1 0,0-2 1,-2 1-1,-1-2 0,15-49 1,-15 30 197,-2 0 1,-2 0 0,-2-1-1,-1-68 1,-4 110 34,0 0 1,-1 1-1,1-1 1,-1 0-1,0 1 1,0-1-1,0 1 1,0-1-1,0 1 1,-1 0-1,1-1 1,-1 1-1,1 0 1,-4-3-1,-33-30 52,11 11 104,15 12 48,-1 1 0,0 0 0,0 1 0,-1 0 0,-1 1 0,1 1 0,-2 0 0,-23-9 0,2 5-181,0 2 0,-61-10 0,37 5-2099,40 5-515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3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1457,'0'0'9457,"20"-1"-9265,-2-2-184,1-1-1,-1-1 1,34-14-1,-3 1-2,21-4 2,2 3 0,112-15 0,6 30-26,-120 5-92,-70-2 79,0 1 1,0 0-1,1 0 0,-1 0 1,0 0-1,0 0 1,0 0-1,0 0 1,1 0-1,-1 0 0,0 0 1,0 0-1,0 0 1,0 0-1,1 0 1,-1 0-1,0 0 0,0 0 1,0 0-1,1 0 1,-1 0-1,0 0 1,0 0-1,0 0 0,0 1 1,0-1-1,1 0 1,-1 0-1,0 0 1,0 0-1,0 0 0,0 0 1,0 0-1,0 1 1,1-1-1,-1 0 1,0 0-1,0 0 0,0 0 1,0 1-1,0-1 1,0 0-1,0 0 1,0 0-1,0 0 0,0 1 1,0-1-1,0 0 1,0 0-1,0 0 1,0 0-1,0 1 0,0-1 1,0 0-1,0 0 1,0 0-1,0 1 1,-9 6-3034,-24 1-1758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4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0 5683,'0'0'3887,"-6"12"-3527,-9 17-168,-2-1 0,-1-1 0,-36 42 0,48-64-127,1 1-1,-1 0 1,1 0-1,1 1 1,-1 0 0,1 0-1,0 0 1,1 0-1,0 0 1,0 1-1,1-1 1,-1 1 0,2 0-1,-1 0 1,1-1-1,0 1 1,1 0-1,0 0 1,1 13-1,0-18-50,0 0 0,0 0-1,0-1 1,1 1-1,-1 0 1,1-1-1,0 0 1,0 1 0,0-1-1,0 0 1,0 0-1,0 0 1,0 0-1,1 0 1,-1 0 0,1-1-1,-1 1 1,1-1-1,0 0 1,0 0-1,4 1 1,8 3 73,0-1 1,28 4-1,-34-7-74,39 4 39,84-3-1,-77-3-946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5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80 6259,'0'0'5024,"0"-9"-4966,0 5-52,0 2-4,0 0-1,0 1 1,0-1-1,0 0 1,0 1-1,0-1 1,1 0-1,-1 1 1,1-1-1,-1 1 1,1-1 0,-1 1-1,1-1 1,0 1-1,0-1 1,-1 1-1,1-1 1,0 1-1,0 0 1,1 0-1,-1-1 1,0 1-1,0 0 1,1 0-1,-1 0 1,0 0-1,1 0 1,-1 1-1,1-1 1,-1 0-1,1 1 1,1-1-1,25-6 69,-1 1 0,1 2 0,56-2 0,-83 6-70,1 0 0,-1 0 0,0 1 0,0-1 0,0 0 0,1 0 0,-1 1 0,0-1 0,0 1 0,0-1 0,0 1 0,0 0 0,0-1 0,0 1 0,0 0 0,0 0 0,0 0 0,-1 0 0,1-1 0,0 1-1,0 0 1,-1 0 0,1 1 0,-1-1 0,1 0 0,-1 0 0,1 0 0,-1 0 0,0 0 0,1 3 0,3 40 93,-4-39-65,0 6 10,-9 262 261,8-210-2463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5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5619,'0'0'3777,"175"0"-3633,-127 0-64,1-12-80,-7-8-304,-10-1-1489,-12-2-2929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5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71 5907,'0'0'1390,"-29"4"2,-99 20-175,120-22-1148,0 1 0,-1 0 0,1 0 1,1 1-1,-1 0 0,0 1 0,1-1 0,0 1 0,0 1 1,1-1-1,-1 1 0,1 0 0,-6 8 0,-5 5 145,-3 1 24,1 2 0,1 1 0,1 0 0,1 1 1,1 1-1,1 1 0,-15 39 0,17-32-58,2 0 1,1 1-1,2 0 1,1 1-1,-1 62 1,5-68-148,2 0 1,1-1-1,2 1 1,7 35-1,-7-52-31,0-1-1,1 0 1,0 0-1,1 0 0,1 0 1,0-1-1,0 0 0,1 0 1,0-1-1,0 0 0,1 0 1,0 0-1,11 7 1,-7-7-16,1 0 0,1-1 0,-1-1 0,1 0 1,0 0-1,1-2 0,-1 0 0,1 0 1,0-2-1,1 0 0,-1 0 0,19 0 1,-13-2-38,0-1 1,0-1 0,0-1 0,0-1 0,-1 0 0,1-2 0,-1 0 0,32-13 0,-21 4-152,-1-2 0,-1-1 0,0-1 0,-1-1 0,-1-2 0,-1 0 0,0-2 0,-2-1 0,-1-1 0,-1-1 0,-1-1 0,-2 0-1,0-2 1,-2 0 0,-1-1 0,-2-1 0,0 0 0,-3-1 0,0-1 0,-2 1 0,6-48 0,-10 46 157,-2 0 0,-1 0 0,-5-59 0,1 80 53,0 2-1,-1-1 1,0 0-1,0 0 1,-1 1-1,-1 0 1,0 0-1,-1 0 1,0 0-1,0 1 1,-1 0-1,-1 0 1,-13-13 0,12 15 31,0 0 1,0 1 0,0 0 0,-1 1 0,0 0 0,0 1 0,-1 0 0,0 0 0,0 1 0,-11-2 0,4 2 54,0 0-1,0 2 1,0 0-1,0 1 0,-30 3 1,45-2-209,1 0-1,-1 0 1,0 1 0,1-1-1,-1 1 1,1 0 0,0-1 0,-1 1-1,1 0 1,-1 1 0,1-1-1,0 0 1,0 1 0,0-1-1,0 1 1,0-1 0,0 1 0,0 0-1,1 0 1,-1 0 0,0 0-1,1 0 1,0 0 0,-1 1-1,1-1 1,0 0 0,0 1-1,1-1 1,-1 1 0,0-1 0,0 3-1,0 19-5364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6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 8212,'0'0'3585,"-81"140"-3505,81-100 113,0 4-81,0 0-80,9-3 0,17-9-32,4-6-465,2-14-1792,4-12-1104,2 0-1922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6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39 7732,'0'0'4036,"-1"17"-3745,-3 59-227,3-71-64,1 1 1,0-1-1,0 0 0,0 0 1,1 0-1,0 0 1,0 0-1,0 0 0,1 0 1,-1 0-1,1 0 1,0-1-1,0 1 0,1-1 1,0 1-1,0-1 1,0 0-1,0 0 0,7 7 1,-6-8-38,1 0-1,-1-1 1,1 1 0,-1-1 0,1 0 0,0 0-1,0-1 1,0 0 0,0 1 0,0-2 0,0 1-1,0 0 1,0-1 0,0 0 0,0 0 0,0-1-1,0 0 1,6-1 0,-8 1 36,0 0 1,0-1 0,1 1-1,-2-1 1,1 0-1,0 0 1,0 0 0,-1 0-1,1 0 1,-1-1-1,1 1 1,-1-1 0,0 0-1,0 1 1,0-1-1,0 0 1,-1 0 0,1 0-1,-1 0 1,0-1-1,0 1 1,0 0 0,0-1-1,0-4 1,2-10 44,0 0 0,-1 0-1,-1-22 1,-1 35-41,0 0 0,0 1 0,-1-1-1,1 0 1,-1 0 0,0 1 0,0-1-1,-1 1 1,1-1 0,-1 1 0,0-1 0,-4-4-1,4 6-4,0 1 0,0 0 0,0 0 0,-1 0 0,1 0 0,-1 0 1,0 1-1,1-1 0,-1 1 0,0-1 0,0 1 0,0 0 0,0 0 0,0 1 0,0-1 0,0 0 0,0 1 0,0 0 0,0 0 0,-4 0 0,4 0-44,0 0 0,1 0 0,-1 0 0,0 0 0,1 0 0,-1 1 0,0-1 0,1 1 0,-1 0 0,1 0 1,-1 0-1,-3 1 0,5 0-140,0-1 0,0 1-1,0-1 1,0 1 0,0-1 0,0 1 0,0 0 0,0 0 0,1-1 0,-1 1 0,1 0 0,-1 0 0,1 0 0,0-1 0,0 1 0,0 0 0,0 0-1,0 3 1,0 16-3663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7299,'0'0'3855,"18"-22"-3900,57-71-422,-70 86 385,0-1 0,-1 0 0,0 0 0,0 0-1,-1 0 1,0-1 0,0 1 0,-1-1 0,0 0-1,0 0 1,-1 0 0,-1 1 0,0-13 0,1 6 58,-1-75 990,0 89-918,0 1-1,0-1 1,0 0-1,0 0 1,0 1-1,0-1 0,0 0 1,-1 0-1,1 1 1,0-1-1,-1 0 1,1 1-1,0-1 1,-1 0-1,1 1 1,-1-1-1,1 1 1,-1-1-1,1 1 1,-1-1-1,0 1 1,1-1-1,-1 1 1,1-1-1,-1 1 1,0 0-1,0-1 1,1 1-1,-1 0 1,0 0-1,1-1 1,-1 1-1,0 0 1,0 0-1,1 0 0,-1 0 1,0 0-1,0 0 1,1 0-1,-1 0 1,0 0-1,0 1 1,1-1-1,-2 0 1,-1 1-5,0 0 0,0 0 0,0 0-1,0 0 1,1 0 0,-1 1 0,0-1 0,1 1 0,-1 0 0,1-1 0,-1 1 0,-1 3 0,-4 5-2,1 1 1,0-1 0,0 2-1,1-1 1,1 1 0,0 0-1,1 0 1,0 0 0,-4 22 0,4-9 18,0 0 0,2 0 0,1 0 0,3 30 0,-2-52-109,0 0-1,0 0 1,1 0-1,-1 0 0,1 0 1,0 0-1,0 0 1,0 0-1,1 0 1,-1 0-1,1-1 1,-1 1-1,1 0 0,0-1 1,0 1-1,0-1 1,0 0-1,0 0 1,1 0-1,-1 0 0,1 0 1,-1 0-1,1-1 1,0 1-1,0-1 1,-1 0-1,1 1 0,0-1 1,4 0-1,6 2-474,1-2-1,0 1 1,0-2-1,0 0 1,16-2-1,-25 2 378,43-5-3892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10197,'0'0'3076,"0"21"-3044,1 71-8,0-86-13,-1 0 0,1 0 0,0 0 1,0 0-1,0 0 0,1 0 0,0-1 1,4 8-1,-5-10-51,1 0 1,0 0-1,-1-1 1,1 1 0,1-1-1,-1 0 1,0 1-1,1-1 1,-1 0-1,1 0 1,-1 0-1,4 1 1,1 0-256,0-1 0,1 0 0,-1 0 0,0-1 0,1 0-1,-1 0 1,0-1 0,1 0 0,-1 0 0,14-2 0,-16 1 173,-1 0-1,1 0 1,0 0-1,0 0 1,-1-1 0,1 0-1,-1 0 1,1 0-1,-1 0 1,0-1-1,0 0 1,0 0 0,7-6-1,-5 2 37,-1 0-1,1 0 1,-1 0 0,0 0-1,-1-1 1,0 0 0,4-10-1,-1-1 755,-1 0 0,-2-1 0,1 1 0,-2-1 0,-1 0 0,0-26 277,-2 52-817,0 7-81,1 1-1,0-1 1,1 0 0,1 0-1,0 0 1,0 0 0,7 16-1,-7-24-163,-1 0-1,1 0 1,0 0-1,0-1 1,0 1-1,1-1 1,-1 0-1,1 0 1,5 4-1,-6-6-234,1 1 0,-1-1 0,1 0 0,0 0 0,0 0 0,-1-1 0,1 0 0,0 1 0,0-1 0,1-1 0,-1 1 0,0-1-1,6 1 1,16-1-3039,-3 0 166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7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2 191 1745,'0'0'8550,"0"-15"-7506,-1-18-772,0 7 58,3 60 543,0 0-621,2-1-1,12 53 1,-16-86-255,0 1 0,0 0 1,1-1-1,-1 1 0,0-1 1,0 1-1,0 0 0,0-1 0,1 1 1,-1-1-1,0 1 0,1-1 1,-1 1-1,0-1 0,1 1 0,-1-1 1,0 1-1,1-1 0,-1 1 1,1-1-1,-1 0 0,1 1 0,-1-1 1,2 1-1,8-8 31,4-22 12,-10 18-73,55-125-468,-51 121 470,0 1-1,1 0 1,1 0-1,0 1 0,0 1 1,23-21-1,-30 31 31,-1 0 0,1 0 0,0 0 0,0 0 0,1 0 0,-1 1 0,0 0 0,0 0 0,1 0 0,3-1 0,-6 2 2,0 0 0,0-1 0,0 1 0,0 0 0,0 0-1,0 0 1,0 0 0,1 1 0,-1-1 0,0 0 0,0 0-1,0 1 1,0-1 0,0 1 0,0-1 0,0 1 0,0-1-1,0 1 1,0-1 0,0 1 0,0 0 0,-1 0 0,1-1-1,0 1 1,0 0 0,-1 0 0,1 0 0,0 0 0,-1 0-1,1 0 1,-1 0 0,1 0 0,-1 0 0,1 1 0,10 62 78,-10-53-78,0 0 0,1 0-1,0 0 1,1 0 0,0 0 0,0 0-1,10 17 1,-11-26-231,0 0 0,0 0 0,0 0 0,0 0 0,0-1 0,0 1 0,0-1 0,1 0 0,-1 0 0,1 0 0,-1 0 0,1 0 0,-1 0 0,1 0 0,-1-1 0,1 0 0,0 1 0,-1-1 0,1 0 0,0 0 0,-1 0 0,1-1 0,0 1 0,-1-1 0,1 1 0,0-1 0,2-1 0,15-13-3351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7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1 3458,'0'0'8305,"0"5"-7860,0 37 268,2 1 1,12 66-1,3-4-155,-11-63-434,1 0-1,15 49 0,-20-88-122,-1 1 1,1-1-1,-1 1 0,1-1 0,0 0 0,0 1 0,1-1 0,-1 0 0,1 0 1,-1-1-1,1 1 0,5 4 0,-6-6-67,0 0 1,0 0-1,0 0 1,-1-1-1,1 1 1,0 0-1,0-1 0,0 1 1,0-1-1,0 0 1,0 1-1,0-1 1,0 0-1,1 0 1,-1-1-1,0 1 0,0 0 1,0-1-1,0 1 1,0-1-1,0 1 1,-1-1-1,1 0 1,0 0-1,0 0 0,2-2 1,1-2-542,0 0 0,0-1 0,0 0 1,0 0-1,-1-1 0,0 1 0,-1-1 0,6-13 1,10-23-4589</inkml:trace>
  <inkml:trace contextRef="#ctx0" brushRef="#br0" timeOffset="1">0 196 9877,'0'0'2529,"133"15"-4130,-88-44-2081,-6-6-3441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8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6371,'0'0'5699,"0"152"-5699,0-100-32,0-2-2161,0-6-6403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8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0 288,'0'0'12742,"22"102"-12742,8-61-256,5-9-2257,4-17-4835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8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 4946,'0'0'7260,"-23"25"-6988,-70 81-30,89-102-231,1 0-1,0 1 1,1-1-1,-1 1 0,1-1 1,-1 1-1,1 0 0,-1 6 1,3-9-7,-1 0 1,1 0 0,0 0 0,0 1 0,0-1 0,1 0-1,-1 0 1,0 0 0,1 0 0,1 3 0,-1-1 3,-1-2-7,1-1-1,0 1 1,0-1-1,0 1 1,0-1-1,0 1 1,0-1-1,0 0 0,0 1 1,0-1-1,1 0 1,-1 0-1,0 0 1,1 0-1,-1 0 1,1 0-1,-1 0 1,1-1-1,0 1 1,-1 0-1,1-1 1,0 1-1,-1-1 1,3 0-1,48 2-3,-36-2 2,-12 0 2,1 0 0,-1 0 0,0-1 0,1 0-1,-1 1 1,0-1 0,1-1 0,-1 1 0,0-1 0,0 1 0,0-1-1,0-1 1,-1 1 0,1 0 0,0-1 0,-1 0 0,0 1 0,4-5-1,-4 3 4,0 0-1,0-1 1,0 0 0,-1 1-1,1-1 1,-1 0-1,0 0 1,-1 0-1,1-1 1,-1 1-1,0 0 1,0-1-1,-1 1 1,0-9 0,0 8 4,1 0 0,-2 0 1,1 0-1,-1 0 1,0 0-1,0 0 1,-1 0-1,0 1 1,0-1-1,-3-7 0,2 9-28,1 1 0,-1 0 0,1 0 0,-1 1 0,0-1 0,0 1 0,0-1-1,-1 1 1,1 0 0,0 0 0,-1 0 0,1 1 0,-1-1 0,0 1 0,0 0-1,1 0 1,-5-1 0,1 1 18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9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73 6451,'0'0'5413,"-11"-13"-5333,-36-37-64,46 49-14,0 0-1,-1 1 1,1-1-1,0 0 1,0 0-1,-1 0 1,1 1 0,0-1-1,-1 1 1,1-1-1,-1 1 1,1-1-1,-1 1 1,1 0-1,0 0 1,-1 0 0,1 0-1,-1 0 1,1 0-1,-1 0 1,1 0-1,-1 1 1,1-1-1,-1 1 1,1-1-1,0 1 1,-1-1 0,1 1-1,0 0 1,-1-1-1,1 1 1,0 0-1,-2 1 1,-1 3 23,0-1 1,0 1-1,0-1 0,1 1 1,-6 10-1,8-13-6,-6 11 129,1-1-1,1 1 1,0 0 0,1 0-1,1 1 1,0-1-1,-3 25 1,4 100 468,3-79-561,-1-55-96,0 26-342,0 0-1,2 1 1,9 42 0,-8-64-2571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1:59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0 143 8292,'0'0'1008,"182"-81"-1008,-124 57-832,-6 4-1409,-20 2-2833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0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29 4946,'0'0'3124,"4"-4"-2841,-2 2-193,12-10 490,-11 12-111,-9 11 185,-1 0-339,0 0 0,1 1-1,1 0 1,-7 20 0,9-26-278,2 1-1,-1 0 1,1-1 0,0 1-1,0 0 1,1 0 0,0-1 0,0 1-1,1 0 1,0 0 0,2 8-1,-2-13-36,0 0-1,0-1 0,0 1 1,0 0-1,0-1 0,1 1 1,-1-1-1,0 1 1,1-1-1,-1 0 0,1 1 1,0-1-1,0 0 0,-1 0 1,1 0-1,0 0 0,0-1 1,0 1-1,0 0 1,0-1-1,0 1 0,0-1 1,3 0-1,56 3-41,-46-3 14,-10-1-16,1 1 1,-1-1 0,0 1-1,1-1 1,-1-1-1,0 1 1,0-1 0,0 0-1,0 0 1,0-1-1,-1 1 1,1-1-1,-1 0 1,1 0 0,-1-1-1,0 1 1,0-1-1,0 0 1,-1 0 0,4-5-1,-2 2 29,-1 0-1,0-1 1,0 1-1,0-1 1,-1 0-1,0 0 1,-1 0 0,0-1-1,0 1 1,-1 0-1,0-1 1,0-8-1,-1 15 19,-1 0-1,1-1 0,0 1 1,-1 0-1,1 0 0,-1 0 1,0 0-1,1 0 0,-1 0 1,0 1-1,0-1 0,0 0 1,-1 0-1,1 0 0,0 1 1,-1-1-1,1 1 0,-1-1 1,1 1-1,-1 0 0,0 0 1,0-1-1,1 1 0,-1 0 1,0 0-1,0 1 0,0-1 1,0 0-1,0 1 0,0-1 1,0 1-1,-3-1 0,-9-1-190,0 1-1,-1 0 1,-25 2-1,17 0-894,18-1 665,4-1 188,-1 1 1,1 0-1,0 0 1,-1 0-1,1 0 1,-1 0-1,1 0 1,0 0-1,0 1 1,-1-1-1,1 0 1,0 1-1,-1-1 1,1 1-1,0-1 1,0 1-1,0 0 1,-2 1-1,1 6-3169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0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 64,'0'0'11229,"0"-10"-10722,0 6-492,2-24 82,3 32 28,5 21 121,15 49 54,-12-42-311,-2 1 0,-1 0-1,-1 0 1,-2 1-1,5 63 1,-10-93-617,3-10 361,4-10 223,0-21 43,-7 25 37,0 1 0,1 0 0,1 0 1,0 0-1,6-13 0,-7 21-25,-1 0 0,0-1 0,1 1 0,0 0 0,0 0 0,0 0-1,0 1 1,0-1 0,0 1 0,1-1 0,-1 1 0,1 0 0,-1 0 0,1 1 0,0-1 0,0 1 0,0 0 0,0 0 0,5-1 0,3 0 11,1 0 0,0 0 0,0 1 0,0 1 0,0 0 0,24 4 1,-36-3-25,1 0 1,0 0 0,-1 0-1,1 0 1,-1 0 0,1 1 0,-1-1-1,1 0 1,-1 1 0,0-1 0,0 1-1,0 0 1,0-1 0,0 1-1,0 0 1,0-1 0,0 1 0,-1 0-1,1 0 1,-1 0 0,1 0 0,-1 0-1,0 0 1,0 1 0,1 0 6,-1 0 0,0 0 0,0 0 0,0 0 1,0 0-1,0 0 0,-1-1 0,1 1 0,-1 0 0,0 0 1,0 0-1,0-1 0,0 1 0,0-1 0,0 1 0,-3 3 1,-5 1-67,1 0 0,-1-1 0,0 0 0,-1 0 0,1-1 0,-1 0 0,0-1 0,-13 4 1,-21 0-5529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3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0 114 320,'0'0'10461,"4"-16"-9890,0 2-567,-3 9 53,0 0 0,0 0 0,1 0 0,0 0 0,0 0 0,3-6 0,-5 11-48,0 0 0,1 0 0,-1 0-1,0 0 1,0 0 0,1 0 0,-1 0 0,0 0 0,1 1-1,-1-1 1,0 0 0,0 0 0,1 0 0,-1 0 0,0 0 0,0 0-1,0 1 1,1-1 0,-1 0 0,0 0 0,0 0 0,0 1-1,1-1 1,-1 0 0,0 0 0,0 0 0,0 1 0,0-1 0,0 0-1,1 0 1,-1 1 0,0-1 0,0 0 0,0 1 0,0-1-1,0 0 1,0 0 0,0 1 0,0-1 0,0 0 0,0 0-1,0 1 1,0-1 0,0 1 0,6 41 494,14 266 445,-19-308-945,-1 0 1,1 0-1,-1 0 1,1-1-1,-1 1 1,1 0-1,-1 0 1,1-1 0,-1 1-1,1 0 1,-1 0-1,1-1 1,-1 1-1,0-1 1,1 1-1,-1 0 1,1-1 0,-1 1-1,0-1 1,1 1-1,-1-1 1,0 1-1,0-1 1,26-51-344,-3 4-483,32-50 1,-29 60 27,1 0 0,2 2 0,46-46 0,-74 81 1147,-3 1-239,0 0 0,-1 1 0,1 0 0,-1 0 0,1-1 0,0 2 0,0-1 0,-1 0 0,1 0 0,0 1 0,0-1 0,0 1 0,0-1 0,1 1 0,-3 2 0,-26 33 286,23-27-162,1-3-165,1 0 1,-1 1 0,2 0-1,-1 0 1,1 1-1,0-1 1,1 1-1,0 0 1,0 0 0,1 0-1,0 0 1,1 0-1,0 0 1,0 15-1,1-22-63,1 0-1,-1 0 1,0 0-1,1 1 1,0-1-1,-1 0 1,1 0 0,0 0-1,0 0 1,0 0-1,0 0 1,0 0-1,1 0 1,-1-1-1,1 1 1,-1 0-1,1-1 1,-1 1-1,1-1 1,0 0-1,0 1 1,0-1-1,0 0 1,0 0-1,2 1 1,8 2 28,0 0-1,0 0 1,18 3 0,-7-2-11,7 1 6,25 8-28,-52-13 7,0 0-1,0 0 1,-1 0-1,1 1 1,0-1-1,-1 1 0,1 0 1,-1 0-1,0 0 1,0 0-1,0 0 0,0 0 1,0 0-1,0 1 1,2 4-1,-3-6-1,-1 1 0,1-1 0,-1 1 0,1-1 0,-1 1 0,0 0 0,0-1 0,0 1 0,0 0 0,0-1 0,0 1 0,0-1 0,0 1-1,-1 0 1,1-1 0,-1 1 0,1-1 0,-1 1 0,0-1 0,1 1 0,-1-1 0,0 1 0,0-1 0,0 0 0,0 0 0,0 1 0,0-1 0,-1 0 0,1 0 0,0 0 0,-1 0 0,1 0 0,0 0 0,-4 1 0,-5 3 20,0 0 1,0 0-1,-20 5 1,22-8-30,-8 4-253,-75 20 540,79-23-1788,0-1 0,-24 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0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0 8660,'0'0'1998,"-16"19"-1982,-52 59-13,66-76-5,0 0 0,0 0 0,1 0 1,-1 0-1,1 1 0,-1-1 0,1 1 0,0-1 1,0 1-1,0-1 0,0 1 0,0 0 0,0-1 1,1 1-1,-1 0 0,1 0 0,0-1 0,0 6 0,1 1 16,-1-8 4,1 0 0,0 0 1,0 0-1,-1-1 1,1 1-1,0 0 1,0 0-1,0 0 1,0-1-1,0 1 1,0 0-1,0-1 1,0 1-1,1-1 1,-1 1-1,0-1 1,0 0-1,0 1 0,1-1 1,-1 0-1,2 0 1,43 7 263,-29-4-205,-12-2-75,6 0 51,-1 1-1,0 1 1,0-1-1,0 2 0,17 7 1,-25-10-33,0 0 0,0 1 0,1-1 0,-1 1 0,0 0 0,-1 0 0,1 0 0,0 0 0,-1 0 0,1 0 0,-1 0 0,1 0 0,-1 1 0,0-1 0,0 0 0,0 1 0,0-1 0,0 1 0,-1-1 0,1 1 0,-1 0 0,0-1 0,0 1 0,0-1 0,0 1 0,0 0 0,0-1 0,-2 4 0,1-2-6,0 0 0,0-1 1,-1 1-1,1-1 1,-1 0-1,0 1 0,0-1 1,0 0-1,-1 0 1,1 0-1,-1 0 0,1-1 1,-1 1-1,-3 2 1,-50 33 91,40-29-127,6-2-146,-26 14-239,11-15-3017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1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1 102 8516,'0'0'2489,"17"1"-2430,9 2-91,66 2-769,-91-6 798,1 1-1,-1 0 0,0-1 0,0 1 0,0-1 0,0 1 0,0-1 1,0 0-1,0 1 0,0-1 0,0 0 0,0 0 0,-1 0 1,1 1-1,0-1 0,0 0 0,-1 0 0,1 0 0,0 0 1,-1 0-1,1-1 0,-1 1 0,0 0 0,1 0 0,-1 0 1,0 0-1,0 0 0,1-1 0,-1 1 0,0-2 0,2-44 94,-3 39-71,1 7-14,0 0 0,0 0 1,0 0-1,0 0 0,0 0 0,0 0 1,-1 0-1,1 0 0,0 0 1,-1 0-1,1 0 0,-1 1 1,1-1-1,-1 0 0,1 0 1,-1 1-1,0-1 0,1 0 0,-1 1 1,0-1-1,0 0 0,1 1 1,-3-2-1,1 1 6,-1 0 1,1 0 0,-1 1-1,1-1 1,-1 0-1,1 1 1,-1 0-1,0-1 1,-2 1-1,1 0 45,-1 0 1,1 1-1,0-1 0,0 1 0,0 0 1,0 0-1,0 0 0,0 0 0,0 1 1,1-1-1,-1 1 0,-5 4 0,5-2 34,0 0 0,0 0-1,1 1 1,0-1 0,0 1-1,0 0 1,0 0-1,1 0 1,0 0 0,0 0-1,0 0 1,0 1 0,-1 10-1,1 2 112,1 1 0,3 35-1,-2-51-195,0-1 0,0 0 0,1 0-1,0 1 1,-1-1 0,1 0-1,0 0 1,0 0 0,0 0 0,0 0-1,0 0 1,0 0 0,1 0 0,-1-1-1,1 1 1,-1 0 0,1-1 0,2 2-1,0 0-54,0 0 0,1-1 1,-1 0-1,0 0 0,1 0 0,0 0 0,-1-1 0,8 2 0,-5-2-507,0 0-1,0 0 1,0-1-1,1 1 1,-1-2-1,0 1 1,0-1-1,0 0 1,0-1 0,0 1-1,0-1 1,10-5-1,7-11-3302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1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1921,'0'0'7112,"4"4"-6391,3 3-577,-2 1-1,1-1 1,-1 1 0,0 0 0,-1 0 0,0 1-1,0-1 1,-1 1 0,0 0 0,0 0-1,1 11 1,1 6 26,-1 0 0,1 53 0,-5-79-7,1-6 357,1-19-616,1 0 0,2 0 0,0 1 0,2 0 0,0 0 0,12-25 0,-1 27-1287,-1 16-2540</inkml:trace>
  <inkml:trace contextRef="#ctx0" brushRef="#br0" timeOffset="1">0 0 5619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2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0 149 5619,'183'-35'869,"-180"34"-789,1 0 0,-1 0-1,1 0 1,-1 0 0,1-1-1,-1 1 1,0-1 0,0 0-1,0 0 1,0 0 0,0 0-1,3-3 1,-5 3-15,0 1 0,0-1 1,-1 1-1,1-1 0,0 1 0,-1-1 0,1 1 1,-1-1-1,1 0 0,-1 1 0,0-1 1,0 0-1,0-2 0,0 2-26,0 1-1,0-1 1,0 1 0,0-1-1,1 1 1,-1 0 0,0-1 0,1 1-1,-1 0 1,1-1 0,-1 1-1,2-2 1,-2 3-9,0 0-1,0-1 1,1 1-1,-1 0 1,0 0-1,0 0 1,1 0-1,-1 0 1,0 0-1,0-1 1,0 1-1,1 0 1,-1 0-1,0 0 1,0 0-1,1 0 1,-1 0-1,0 0 1,0 0-1,1 0 1,-1 0-1,0 0 1,0 0-1,1 0 1,-1 1-1,0-1 1,0 0-1,1 0 1,-1 0-1,0 0 1,0 0-1,0 0 1,1 1-1,-1-1 1,0 0-1,0 0 1,0 0-1,0 0 1,1 1-1,-1-1 1,0 0-1,0 0 1,0 1-1,0-1 1,0 0-1,0 0 1,0 0-1,0 1 1,1-1-1,-1 0 1,0 1-1,48 145 1129,-44-137-1096,0 2-28,0-1 0,1 0 0,11 18 0,-15-26-27,0-1 0,0 0-1,0 1 1,0-1 0,0 0 0,0 1 0,0-1-1,1 0 1,-1 0 0,0 0 0,1 0 0,-1 0 0,1 0-1,-1 0 1,1-1 0,-1 1 0,1 0 0,-1-1-1,1 0 1,0 1 0,-1-1 0,1 0 0,0 0-1,-1 1 1,1-1 0,0-1 0,0 1 0,-1 0-1,1 0 1,0-1 0,-1 1 0,1-1 0,2 0 0,-2 0 7,-1-1 1,1 1 0,-1 0 0,1-1 0,-1 1 0,0 0 0,0-1 0,1 0 0,-1 1-1,0-1 1,-1 0 0,1 1 0,0-1 0,0 0 0,0-3 0,7-34 59,-6 26-48,1-16 26,1-33-1,2-20-671,-6 80 392,0 1 0,0-1 0,0 1 0,1-1 0,-1 1 0,0-1 0,1 1 0,0 0 0,-1-1 0,1 1 0,0 0 0,0-1 0,-1 1 0,1 0 0,0 0 0,0 0 1,3-2-1,5 1-3518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2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133 286 7267,'0'0'2980,"-15"14"-2710,-48 44 303,57-51-468,1-1-1,0 1 1,1-1-1,-1 1 1,1 1-1,1-1 0,-1 1 1,1-1-1,1 1 1,-1 0-1,1 0 1,1 0-1,-2 16 1,2-14-58,-3 62 135,4-71-187,0-1 0,1 1 0,-1-1 0,0 0 0,0 1 0,1-1 0,-1 1 0,0-1 1,0 1-1,1-1 0,-1 0 0,1 1 0,-1-1 0,0 0 0,1 1 0,-1-1 0,1 0 0,-1 0 0,0 1 0,1-1 0,-1 0 0,1 0 1,-1 0-1,1 0 0,-1 1 0,1-1 0,-1 0 0,1 0 0,-1 0 0,1 0 0,-1 0 0,1 0 0,-1-1 0,2 1 0,20-4-60,-14-1-19,-1 0 0,0 0 0,-1 0 0,1-1-1,-1 0 1,10-12 0,32-45-474,-36 44 520,-1-1 1,16-39-1,-9 19 87,-17 40-52,-1 0 3,0 0-1,0 0 0,0 0 0,0 0 1,0 1-1,0-1 0,0 0 1,0 0-1,0 0 0,0 0 0,0 0 1,0 0-1,0 1 0,1-1 0,-1 0 1,0 0-1,0 0 0,0 0 1,0 0-1,0 0 0,0 0 0,1 0 1,-1 0-1,0 0 0,0 0 1,0 0-1,0 0 0,0 1 0,1-1 1,-1 0-1,0 0 0,0 0 0,0 0 1,0 0-1,0-1 0,1 1 1,-1 0-1,0 0 0,0 0 0,0 0 1,0 0-1,0 0 0,1 0 0,-1 0 1,0 0-1,0 0 0,0 0 1,0 0-1,0 0 0,0-1 0,0 1 1,0 0-1,1 0 0,-1 0 0,0 0 1,0 0-1,0 0 0,0-1 1,0 1-1,0 0 0,0 0 0,0 0 1,0 0-1,0 0 0,0-1 1,0 19 26,1-1 1,1 1-1,5 20 1,-6-30-31,1-1 0,0 0 0,1 0 0,0 0-1,0 0 1,0 0 0,1-1 0,0 1 0,0-1 0,10 10 0,-12-14-209,0-1-1,1 1 1,-1 0-1,1-1 1,0 1 0,0-1-1,-1 0 1,1 0 0,0 0-1,0 0 1,0-1 0,0 1-1,0-1 1,0 0 0,0 0-1,0 0 1,0 0-1,4-1 1,4 1-1000,14 0-2687</inkml:trace>
  <inkml:trace contextRef="#ctx0" brushRef="#br0" timeOffset="1">415 1 6115,'0'0'5458,"-3"151"-4817,9-98-305,7 2-80,6-2-160,-2-1-16,2-14-32,1-3-48,-1-15-320,0-11-1393,-2-9-1616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70 880,'0'0'10213,"123"-50"-12902,-88 30-1537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3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6675,'0'0'5146,"2"13"-4679,5 22-199,2 1 0,18 42-1,-19-65-123,-1-16 94,4-26 124,-7 15-447,-1 6 50,1-1-1,0 1 0,0 1 0,1-1 0,0 1 1,0 0-1,0 0 0,8-7 0,-10 11-66,0 0 0,1 1-1,-1-1 1,1 1-1,-1-1 1,1 1 0,0 1-1,0-1 1,0 0-1,0 1 1,0 0-1,1 0 1,-1 0 0,0 1-1,0-1 1,1 1-1,-1 0 1,7 1 0,-10-1 27,0 0 0,0 1 0,0-1 1,0 0-1,0 1 0,-1-1 1,1 1-1,0-1 0,0 1 1,0 0-1,-1-1 0,1 1 0,0 0 1,0-1-1,-1 1 0,1 0 1,-1 0-1,1 0 0,-1 0 1,1 0-1,-1-1 0,1 1 0,-1 0 1,0 0-1,0 0 0,1 2 1,3 29-2741,-4-26 1953,1 23-4927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4.5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1466 77 2513,'0'0'670,"-26"-2"-547,-7 0-24,-120-3 426,104 5-304,4-2 201,-1 3 0,1 1 1,-80 16-1,50 3-104,1 2 0,1 4-1,-109 57 1,125-53-217,2 3-1,2 2 1,1 2 0,-79 75-1,110-91 99,1 0 0,0 1 0,2 1 0,1 1 0,0 1 0,2 0 0,-11 29 0,18-37-73,1 2 0,2-1 0,-1 1 0,2 0 0,1 0 1,0 0-1,2 0 0,0 0 0,1 1 0,2-1 0,4 27 1,-4-33-93,2 0 1,0-1-1,0 1 0,2-1 1,-1 0-1,2 0 1,0-1-1,0 0 1,18 22-1,-12-20-4,1 0-1,0 0 0,1-1 0,1-1 0,0-1 1,27 15-1,-10-10 18,0-1 1,1-2-1,0-2 0,1-1 1,0-1-1,1-2 1,52 3-1,288-2 558,-308-13-553,0-2 0,0-3 1,98-29-1,-74 10-31,0-5 1,-3-3 0,-1-5 0,-2-3-1,-2-4 1,149-114 0,-216 148-7,1 0 1,-2-1 0,0 0-1,26-36 1,-36 43-11,0-1 1,-1 0-1,0 0 1,-1-1-1,0 1 1,0-1-1,-1 0 1,-1 0-1,1 0 1,-2 0-1,1-21 1,-2 5-3,1 11 44,-1-1 0,0 0 0,-1 0 0,-1 0 0,-1 1 0,-1-1 0,-6-20 0,-7 0-37,0 2 1,-3 0 0,0 1-1,-3 0 1,0 2 0,-3 1-1,0 1 1,-2 1 0,-39-31-1,54 50 16,-1 1 0,-1 1 0,0 0 0,0 0 0,0 2-1,-1 0 1,0 1 0,0 0 0,0 1 0,-1 1 0,-30-2 0,22 5-270,-1 0 0,1 1 0,0 2 0,0 0 0,0 2 0,1 0 1,-30 12-1,-46 22-3243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5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3378,'0'0'5503,"3"-9"-2701,21 10-2596,0 1 1,0 2 0,0 0-1,0 1 1,0 2-1,-1 0 1,0 1 0,40 22-1,-37-16-176,-1 1 0,0 2 0,-1 0 0,-1 2 0,-1 0 0,-1 1 0,20 25 0,-25-23-18,-1 1 0,-2 0 0,18 40-1,-18-36 14,-4-7-17,-2 0-1,1 1 1,-2 0 0,-1 0-1,-1 1 1,3 38-1,-4 25-2642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5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7459,'0'0'3031,"17"6"-2953,3 0 26,32 14 0,-47-16-69,0 0 1,0-1 0,0 2 0,-1-1 0,1 0 0,-1 1 0,0 0 0,-1 0 0,1 0-1,-1 0 1,0 1 0,0-1 0,2 9 0,2 1 67,-5-11-79,-1-1 1,1 0-1,0 0 0,-1 0 0,1 0 1,0-1-1,1 1 0,-1 0 0,0-1 0,1 0 1,-1 1-1,1-1 0,0 0 0,0 0 0,0-1 1,0 1-1,0-1 0,0 1 0,0-1 1,1 0-1,-1 0 0,0 0 0,1-1 0,-1 1 1,1-1-1,-1 0 0,1 0 0,-1 0 0,0 0 1,1 0-1,-1-1 0,1 0 0,-1 0 1,0 0-1,1 0 0,-1 0 0,0 0 0,3-3 1,2-1-12,0 0 1,0-1-1,-1 0 1,1 0-1,-1-1 1,-1 0 0,9-12-1,39-58-545,-50 69 369,1 1-890,-1 0 1,1-1 0,-2 1 0,6-15 0,-8 6-5170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37 9300,'0'0'3911,"-30"-5"-3129,-8 0-647,-49-2 0,83 7-129,-1 1 0,1-1 0,0 1 1,-1-1-1,1 1 0,0 1 1,-1-1-1,1 1 0,0-1 1,0 1-1,0 0 0,1 0 1,-1 1-1,0-1 0,1 1 1,0 0-1,-1 0 0,1 0 1,0 0-1,0 1 0,1-1 1,-4 6-1,-1 1 3,0 0-10,1 1 0,0 0 0,0 0 0,2 0 0,-1 1 0,1-1 0,1 1-1,0 0 1,1 0 0,0 1 0,1-1 0,0 0 0,1 1 0,0-1 0,1 0 0,3 15 0,-4-25-22,0 0 1,1 0-1,-1 0 1,1-1-1,0 1 1,0 0 0,0 0-1,0-1 1,0 1-1,0-1 1,0 1-1,0-1 1,0 1-1,1-1 1,-1 0 0,1 0-1,-1 1 1,1-1-1,2 1 1,-1 0-49,1-1 0,0 1 0,0-1 0,0 0-1,1 0 1,-1 0 0,0 0 0,7 0 0,-4-1 7,0 0-1,-1-1 1,1 1-1,-1-1 1,1-1-1,-1 1 1,1-1-1,-1 0 1,0 0-1,0-1 1,11-6-1,-9 2 26,1-1-1,-1 0 0,0-1 0,0 0 0,11-19 1,29-57 101,-34 57-24,12-30-9,-20 42 234,1 0 1,16-27-1,-20 93 879,-3 217-910,0-152-2657,0-82-1417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7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238 134 608,'0'0'4851,"4"-7"-3987,9-11-220,-4 6 441,0-1 0,-1 1 0,13-28 0,-21 39-1061,0 0 1,1 1-1,-1-1 1,0 0-1,1 0 1,-1 0-1,0 0 1,0 0-1,0 1 1,0-1-1,0 0 1,0 0-1,0 0 1,0 0-1,0 0 1,-1 0-1,1 0 1,0 1 0,-1-1-1,1 0 1,0 0-1,-1 0 1,1 1-1,-1-1 1,1 0-1,-1 0 1,1 1-1,-1-1 1,0 0-1,1 1 1,-1-1-1,0 1 1,1-1-1,-1 1 1,0-1 0,0 1-1,0 0 1,1-1-1,-1 1 1,0 0-1,0 0 1,0-1-1,-1 1 1,-5-1-30,0 0-1,0 1 1,-1 0 0,-10 1 0,2 0 88,3-1-68,0 1-1,0 0 1,0 0-1,0 1 1,-21 6-1,30-6-16,1-1 0,-1 0-1,1 1 1,-1 0 0,1 0-1,0 0 1,0 0 0,0 0 0,0 1-1,0-1 1,0 1 0,1 0-1,-1-1 1,1 1 0,0 1-1,0-1 1,0 0 0,0 0-1,1 1 1,-1-1 0,1 1-1,0 0 1,0-1 0,-1 7-1,1-4-4,0 0-1,1-1 1,-1 1-1,1 0 0,1 0 1,-1 0-1,3 10 1,-2-13 3,0 0 1,1 0 0,-1 0 0,1-1-1,-1 1 1,1 0 0,0 0 0,0-1-1,0 0 1,1 1 0,-1-1 0,0 0-1,1 0 1,5 4 0,98 51 69,-7-5 52,-95-49-86,-1 0 0,1-1 0,-1 1 0,0 0 0,0 0 0,0 1 0,5 6-1,-7-9-22,-1 0 1,1 1-1,0-1 0,-1 0 0,1 0 0,0 1 0,-1-1 0,0 0 0,1 1 0,-1-1 0,0 1 0,0-1 0,1 0 0,-1 1 0,0-1 0,0 1 0,-1-1 0,1 0 0,0 1 0,0-1 0,-1 1 0,1-1 0,-1 0 0,1 1 0,-1-1 1,0 0-1,1 0 0,-3 2 0,-2 2 4,0 0 0,-1-1 0,1 0 1,-1 0-1,0-1 0,0 0 0,0 0 1,-1 0-1,1-1 0,-1 0 0,-7 2 1,-79 12-23,91-16 8,-136 6-149,132-6 151,6 0-2,-1 0 0,1 0 1,-1 0-1,1 0 1,-1 0-1,0 0 0,1 0 1,-1-1-1,1 1 1,-1 0-1,1 0 0,-1 0 1,1-1-1,-1 1 1,1 0-1,0-1 0,-1 1 1,1 0-1,-1-1 0,1 1 1,0-1-1,-1 1 1,1-1-1,0 1 0,0-1 1,-1 1-1,1-1 1,0 1-1,0-1 0,0 1 1,-1-1-1,1 1 1,0-1-1,0 1 0,0-1 1,0 1-1,0-1 0,0 1 1,0-2-1,0 0-9,1 0 0,-1 0 1,0 0-1,1 0 0,0 0 0,-1 0 0,1 0 0,0 0 0,0 0 0,1-3 0,8-6 11,0 0 0,1 1-1,0 0 1,1 1 0,16-11 0,-11 8 5,88-67-99,45-32 89,-46 43-3581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7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678 89 1377,'0'0'7078,"-18"-15"-6689,-8-4-154,-29-18 0,50 34-179,-1 1 1,1 0-1,0-1 1,-1 2-1,1-1 1,-1 1-1,0 0 1,1 0-1,-1 0 1,0 1-1,0 0 1,0 0-1,-7 2 1,-11-1 216,5 0-130,-1 1 0,1 1 0,0 1 0,0 1 0,0 0 0,1 2 0,0 0 0,0 1 0,0 0 0,1 2 0,1 0 0,-21 16 0,18-11-60,1 0 1,1 0 0,0 2-1,1 0 1,1 1-1,0 0 1,2 1 0,0 1-1,-19 42 1,23-37-67,2 0 0,0 1 0,2 0 0,1 0 0,1 0 0,2 0 0,1 33 0,0-48-15,1 0 1,0 0-1,0-1 1,1 1-1,1 0 1,0-1 0,0 1-1,1-1 1,1 0-1,-1 0 1,2 0-1,-1-1 1,1 0 0,1 0-1,-1 0 1,2-1-1,-1 0 1,1 0-1,0-1 1,1 0-1,0 0 1,0-1 0,13 7-1,-10-7 9,0 0-1,1-1 1,0-1 0,0 0-1,0 0 1,0-1 0,22 2-1,-12-4-3,1 0 0,-1-1-1,37-6 1,-42 3-22,-1-2-1,1 0 0,-1-1 1,-1 0-1,1-2 0,-1 0 1,0 0-1,21-17 1,-11 6-104,-1-2 0,0-1 0,37-44 0,-49 51 107,-1-2 0,-1 0 0,0-1 0,-1 0 0,-1 0 0,-1-1 0,-1 0 0,-1 0 0,0-1 0,-1 0 0,-1 0 0,-1 0 0,-1 0 0,-1-1 0,-1 1 0,0 0 0,-5-32 0,2 44 5,1 0-1,-1 0 1,0 0 0,0 0 0,-1 1 0,0-1-1,-1 1 1,1 0 0,-1 0 0,-1 1 0,1-1-1,-1 1 1,0 1 0,-1-1 0,1 1 0,-1 0-1,0 0 1,-1 1 0,1 0 0,-1 0-1,1 1 1,-1 0 0,0 0 0,0 1 0,-1 0-1,1 0 1,0 1 0,-1 0 0,-9 1 0,-43 1-4924,32 6-1688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8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8196,'0'0'3954,"19"-6"-3904,-3 2-28,-1 0 0,1 1 0,16-1 0,-31 4-13,1 0 0,-1 0 0,0 0-1,0 0 1,0 1 0,0-1 0,0 1 0,0-1-1,0 0 1,1 1 0,-1 0 0,-1-1 0,1 1-1,0 0 1,0-1 0,0 1 0,0 0 0,0 0-1,-1 0 1,1 0 0,0 0 0,-1 0 0,1 0-1,0 0 1,-1 0 0,0 0 0,1 0 0,0 2-1,3 35 283,-3-28-207,2 67 241,-6 89 1,3-161-323,0-3-2,0-1 0,0 0-1,0 0 1,0 1 0,0-1-1,0 0 1,-1 1 0,1-1-1,0 0 1,-1 0 0,1 0-1,-1 1 1,0-1 0,0 2-1,0-2-117,2-17-537,2-3 549,1 1 1,1-1-1,1 1 0,12-29 0,-2 8 53,-8 15 39,2 1-1,0 0 1,27-41 0,-34 58 34,1 1 0,0 0 0,0 0 0,0 0 0,1 0 0,0 1 0,0 0 0,0 0 0,0 0 1,1 0-1,-1 1 0,1 0 0,0 0 0,0 1 0,0 0 0,0 0 0,0 0 0,1 0 0,-1 1 0,10-1 0,-14 3 0,0-1-1,-1 1 1,1-1-1,0 1 1,-1 0-1,1 0 1,0-1-1,-1 1 1,1 0-1,-1 0 1,0 1-1,1-1 0,-1 0 1,0 0-1,0 1 1,0-1-1,0 0 1,0 1-1,0-1 1,0 1-1,0 0 1,0-1-1,-1 1 0,1-1 1,-1 1-1,1 2 1,11 53 337,-11-48-284,4 36 143,-2 69 0,-3-93-192,0-19-38,0 0 0,0 0 1,0 0-1,0 0 0,0 0 1,1 0-1,-1 0 0,1 0 1,-1 0-1,1 0 0,0 0 0,0 0 1,0-1-1,0 1 0,1 2 1,-1-3-128,0 0-1,1-1 1,-1 1 0,0 0 0,0-1 0,0 1 0,1-1 0,-1 1 0,0-1 0,0 0 0,1 0-1,-1 1 1,0-1 0,1 0 0,-1 0 0,0 0 0,1 0 0,-1-1 0,0 1 0,1 0-1,-1 0 1,0-1 0,0 1 0,2-2 0,16-7-3355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9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 1 7780,'0'0'3857,"-152"195"-3120,126-119 95,10 3-288,6-1-208,10 1-143,0-3-97,0-9-80,13-11-16,22-16-337,4-13-959,7-10-801,-4-17-2145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9.5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8116,'0'0'4095,"20"6"-3879,-4-2-141,0 0 1,-1 2-1,19 8 0,-32-12-58,0-1-1,0 1 0,0 0 1,0 0-1,0 0 0,-1 0 1,1 0-1,0 0 0,-1 0 1,0 1-1,1-1 0,-1 1 1,0-1-1,0 1 0,0-1 1,-1 1-1,1-1 0,0 6 1,0 3 21,-1 0 0,0 0 1,-2 13-1,1-2 53,2 2-22,-1 30 86,-1-51-152,1 0 1,-1 0-1,1 0 0,-1 0 0,0 0 1,0-1-1,0 1 0,0 0 0,-1 0 0,1-1 1,-1 1-1,0-1 0,0 1 0,-2 2 1,1-5-139,2-6-207,1 4 274,0-8-177,-1-5 147,1 1-1,1 0 1,0-1-1,0 1 1,1-1-1,1 1 1,1 0-1,0 0 1,11-25-1,-10 30 98,0 1 0,1-1 0,0 1 0,0 0-1,1 0 1,11-9 0,-14 13 33,0 1 0,0 0 0,1 0-1,-1 0 1,1 1 0,0-1 0,0 1 0,0 0 0,0 1 0,0-1-1,0 1 1,0 0 0,1 0 0,6 0 0,-5 1 50,23 4 493,-29-3-543,0 0 1,1 0-1,-1 0 1,0 0 0,1 0-1,-1 0 1,0 0-1,0 1 1,0-1-1,0 0 1,0 1 0,-1-1-1,1 1 1,0-1-1,-1 1 1,1-1 0,0 3-1,6 24 126,-2 0-1,-1 0 1,-1 0-1,-1 1 1,-3 42-1,1-32-277,0-38-7,0-1 0,0 1 0,1-1 0,-1 0 1,0 1-1,0-1 0,0 0 0,1 1 1,-1-1-1,0 0 0,0 1 0,1-1 0,-1 0 1,0 0-1,1 1 0,-1-1 0,0 0 1,1 0-1,-1 0 0,0 1 0,1-1 0,-1 0 1,1 0-1,-1 0 0,0 0 0,1 0 1,-1 0-1,1 0 0,-1 0 0,0 0 0,1 0 1,-1 0-1,1 0 0,-1 0 0,0 0 1,1 0-1,-1 0 0,1 0 0,-1-1 0,0 1 1,1 0-1,-1 0 0,0 0 0,1-1 1,-1 1-1,0 0 0,1 0 0,-1-1 0,1 0 1,11-13-6157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09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5234,'0'0'6950,"23"-10"-6862,73-28 102,-92 36-130,0 0 1,0 1-1,0 0 0,0 0 1,1 1-1,7-2 1,-11 2-40,0 1 0,0-1 0,0 0 0,0 0 0,0 0 0,0 0 0,0 1 0,0-1 0,0 0 0,0 1 0,-1-1 0,1 1 0,0-1 0,0 1 0,0-1 0,-1 1 0,1 0 1,0-1-1,0 2 0,0 0 20,0 1 0,0 0 1,0-1-1,0 1 1,-1 0-1,1 0 0,-1 0 1,0-1-1,0 1 1,0 0-1,0 0 0,-1 5 1,0 6-37,1-9 15,1 2-5,-1 1 0,0 0 0,0-1 0,0 1 0,-1 0 0,0-1 0,-1 1 0,0-1 0,0 1 0,-1-1 0,1 0 0,-2 0-1,-5 11 1,-9 2 27,14-17-42,1 0 0,0 1 0,0-1 0,0 1 1,0-1-1,1 1 0,-1 0 0,1 0 0,0 0 0,0 1 0,0-1 0,1 0 0,-1 1 0,1-1 0,0 1 0,0 4 0,2-8 1,-1 0 0,1 0-1,-1-1 1,1 1 0,0 0 0,-1-1 0,1 1-1,0-1 1,0 1 0,-1-1 0,1 1-1,0-1 1,0 0 0,0 1 0,0-1 0,-1 0-1,1 0 1,0 1 0,0-1 0,0 0-1,0 0 1,0 0 0,0 0 0,0 0-1,1-1 1,36 1 133,-27 0-40,109 0-151,-68 0-4186,-36 0-1008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10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4514,'0'0'6131,"136"20"-5091,-104-26-271,4-8-161,-4-1-336,-3 3-272,-6 1 0,-7 5-928,0 3-2370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10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0 245 11221,'0'0'1857,"9"-11"-1950,7-13 167,-1-1 0,0-1 0,18-47 0,-25 37 330,-6 28-151,-1 0 0,1 1 0,0-1 1,5-10-1,-6 17 155,-1 12-272,1 80 622,-3 119 498,-5-150-1134,3-27-1577,-1 34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11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1 847 1601,'0'0'10821,"103"-6"-10341,-51-9-176,3-2 32,-3 2-64,-3-5-16,-1 8-176,-5 0-80,-5 4 0,-5-4-512,-7 0-1393,-7-2-3457</inkml:trace>
  <inkml:trace contextRef="#ctx0" brushRef="#br0" timeOffset="1">526 1 11349,'0'0'2572,"21"20"-2340,71 68 144,-82-77-282,0 0 0,-1 1 0,0 1 1,-1 0-1,0 0 0,-1 0 0,0 1 0,-1 0 0,-1 0 0,0 1 0,4 24 0,-6-28-54,7 39 150,-3 0 1,-1 1-1,-3-1 1,-6 87-1,1-114-134,-1 0-1,-1 1 1,-1-1-1,-1-1 1,-1 1-1,-1-1 1,-18 37-1,-8 2-46,-54 74 0,87-133-118,0-1-29,1 1-1,-1-1 1,0 0-1,1 0 1,-1 0-1,0 0 1,0 0-1,1-1 1,-1 1-1,0 0 1,0 0-1,0 0 0,0-1 1,0 1-1,0-1 1,0 1-1,0-1 1,0 1-1,-1-1 1,-1 1-1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18.14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65 126 3105,'0'0'7511,"-10"0"-6895,-34 0-144,34 0 211,12 0-608,376-9 63,867 4 1010,-757-5-863,-440 9-266,712-2 792,-398 5-486,344 9-79,994-3-32,-1030-10-204,638-3 17,-951-12 12,-189 7-28,28-6 4,31-1 0,-4 6-29,-124 2 143,168-8 110,-131 17-237,876-8 28,316 2-17,-723 9-10,-375 5-3,0 1 0,-143-9 4,367 11 62,-168 2-35,-67-6 162,35 20 276,-172-15 33,143 3 0,-236-15-922,-1-1 1,1 0-1,-1-1 1,1 0-1,-21-7 1,-2-1-1061,-105-29-6438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1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224 176 2609,'0'0'4968,"-1"-24"-4859,-1-127 2106,-22 151-892,20 1-1314,-1-1 1,1 1-1,0 0 1,0 1 0,0-1-1,0 1 1,0 0-1,0 0 1,0 0-1,1 1 1,-1-1-1,1 1 1,-1 0-1,1 0 1,0 0-1,-5 6 1,-4 6 99,1 1-1,-15 25 1,15-19 22,0 0 1,1 1-1,2 0 0,0 0 1,-8 46-1,9-23 14,2 0 1,2 54 0,3-95-145,0 1 1,0 0 0,1 0-1,0 0 1,0 0 0,0 0-1,1-1 1,0 1 0,0-1 0,0 1-1,1-1 1,-1 0 0,2 0-1,-1 0 1,4 5 0,-3-6-14,0-1 1,0 1 0,1-1 0,-1 0 0,1 0 0,0 0-1,0 0 1,0-1 0,0 0 0,0 0 0,1 0 0,-1-1 0,0 0-1,1 0 1,-1 0 0,7-1 0,-3 1-273,0-1 1,0 0-1,1 0 0,-1-1 1,0-1-1,0 1 0,0-2 1,0 1-1,0-1 0,-1 0 1,16-9-1,-13 5-429,-1 0 1,0-1-1,0 0 0,-1-1 1,0 0-1,0-1 0,-1 0 1,8-12-1,14-27-1779</inkml:trace>
  <inkml:trace contextRef="#ctx0" brushRef="#br0" timeOffset="1">224 176 64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7668,'0'0'4065,"-65"161"-3857,42-109-144,-3 1 1,7-7-33,-1-14 0,7 1-32,0-13-305,4-8-2752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1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2097,'0'0'7619,"33"216"-6226,-17-143-753,3 3-79,-3-12-113,1-6-224,-1-17-144,-3-9-32,0-11-48,-7-16-704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1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0 161 9668,'0'0'5651,"185"-117"-5651,-123 97 0,-4 8 0,-6 0-112,-20 12-1473,-16 0-1232,-16 50-7284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2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1 449 4786,'0'0'7318,"31"1"-6811,-11 0-466,7 1-14,0-2 0,0 0 0,0-2 0,0-1 0,-1-1 0,40-12 0,13-14 25,-57 20-18,1 1 1,-1 1-1,2 1 1,-1 1-1,1 0 1,37-2-1,-60 8-3,1 1 0,0-1 0,-1 0 0,1 1 0,0-1 0,-1 1-1,1-1 1,0 1 0,-1 0 0,1-1 0,-1 1 0,0 0 0,1 0 0,-1 0 0,1 0 0,-1 1 0,0-1 0,0 0 0,0 0-1,0 1 1,0-1 0,0 1 0,0-1 0,0 1 0,-1-1 0,1 1 0,0-1 0,-1 1 0,1 0 0,-1 2 0,2 8 98,0-1 0,-1 1 0,0 18 0,-1-12-30,1 101-26,-2-71-6581</inkml:trace>
  <inkml:trace contextRef="#ctx0" brushRef="#br0" timeOffset="1">526 0 7379,'0'0'529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2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4418,'0'0'5971,"15"16"-5622,-2-4-284,6 6 3,-2 1 0,1 0 0,-2 1 1,15 24-1,-28-37-78,1 0-1,-1-1 1,0 1 0,-1 0 0,0 1 0,0-1 0,0 0 0,-1 1 0,0 13-1,-1-20-127,1-4-47,0 0 72,0 0 1,-1 0-1,0 0 0,0 0 1,0 0-1,0 0 0,0 0 0,-1-3 1,1-15 57,1 12 124,1-1 0,1 1 1,0 0-1,0 0 1,1 0-1,0 0 0,0 1 1,1-1-1,0 1 0,1 0 1,0 1-1,0-1 1,1 1-1,0 0 0,9-7 1,-8 7 109,1 1 0,0 0 0,0 0 0,0 1 0,1 0 0,-1 0 1,1 1-1,0 0 0,1 1 0,-1 1 0,0-1 0,1 2 0,15-2 0,-25 3-173,0 0-1,0 0 0,1 0 0,-1 1 0,0-1 1,-1 0-1,1 1 0,0-1 0,0 0 0,0 1 1,0-1-1,0 1 0,0 0 0,0-1 1,-1 1-1,1 0 0,0-1 0,0 1 0,-1 0 1,1 0-1,0 0 0,0 1 0,9 28 81,-6 40-28,-5-61-65,2 18-80,-1 7-1937,-4 40-1,-2-45-2337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2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10725,'0'0'3017,"-14"9"-3171,-43 31-311,54-38 408,1 1-1,0 0 1,0 0-1,0 0 0,1 1 1,-1-1-1,1 0 1,-1 1-1,1-1 0,0 1 1,1-1-1,-1 1 1,0 0-1,1-1 0,0 1 1,0-1-1,0 1 1,0 0-1,1-1 0,1 7 1,-1 6-441,-1-15 419,0 0 0,0 0 1,0-1-1,0 1 0,0 0 0,0 0 1,0 0-1,0 0 0,0 0 0,0 0 1,0 0-1,1 0 0,-1-1 0,0 1 1,1 0-1,-1 0 0,1 0 0,-1-1 1,1 1-1,-1 0 0,1 0 0,-1-1 0,1 1 1,1 0-1,23-1-148,-19-2 296,1 0-1,-1 0 1,0-1-1,0 0 1,0 0-1,0 0 0,0-1 1,5-5-1,-7 6 112,1-1-1,0 1 1,0-1 0,0 2-1,0-1 1,1 0-1,-1 1 1,1 0 0,-1 0-1,1 1 1,0-1-1,6 1 1,-9 1-160,0 1 0,0-1 0,1 1 0,-1 0 0,0 0 0,0 0 0,-1 1 0,1-1 1,0 1-1,0-1 0,-1 1 0,1 0 0,-1 0 0,1 0 0,-1 1 0,0-1 0,4 5 0,-3-3-36,0 0 0,0-1 1,1 0-1,0 1 0,0-1 0,0-1 0,0 1 1,6 3-1,-4-4-434,0-1 0,1 0 0,-1 0 1,0 0-1,0 0 0,9-1 1,13 0-3815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3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6835,'0'0'6579,"36"181"-6387,-17-108-48,1-3-80,-1 0-48,7-12-16,-3-11-48,9-7-1488,4-16-2450,3-15-3153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4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265 317 10373,'0'0'5744,"-17"-11"-5486,-57-33-95,70 42-153,1 1 0,0 0 0,-1 0 0,1 0-1,-1 0 1,0 1 0,1-1 0,-1 1 0,1 0 0,-1 0-1,0 0 1,1 1 0,-1-1 0,1 1 0,-1 0 0,1 0 0,-1 0-1,1 1 1,-1-1 0,1 1 0,0 0 0,0-1 0,0 1-1,-5 5 1,0 0 18,1 0 0,0 0-1,0 1 1,0 0 0,1 0 0,-8 16-1,9-15-17,1 0-1,1 0 1,0 0 0,0 1-1,0-1 1,1 1-1,1 0 1,0-1-1,0 1 1,1 0-1,0 0 1,0 0-1,3 11 1,-2-18-10,-1-1 0,1 0 0,0 0 1,0 0-1,0-1 0,0 1 0,0 0 0,0 0 0,1 0 1,-1-1-1,1 1 0,-1-1 0,1 1 0,-1-1 0,1 0 1,0 1-1,0-1 0,0 0 0,-1 0 0,1 0 0,0 0 1,0-1-1,0 1 0,4 0 0,3 1 0,1-1 0,-1 0 0,1-1 1,11 0-1,-5-1 8,-9 1-18,0 0 0,-1-1 0,1 0 0,0-1 0,0 0-1,-1 0 1,1 0 0,-1-1 0,1 1 0,-1-2 0,8-4 0,-3 0-27,-1 0 0,0 0 0,-1-1 0,1-1 0,12-16 0,-4 0 10,-2-1 0,0 0 0,-1-1 1,13-38-1,-24 49 55,6-13 13,-3 39-153,-6-7 96,7 17 12,-4-8 17,1-1-1,0 0 0,0 0 1,8 10-1,-11-18-7,0 1 1,0-1 0,0 1-1,0-1 1,1 0 0,-1 0-1,1 0 1,-1 0 0,1-1-1,0 1 1,0-1 0,-1 0-1,1 1 1,0-1-1,0-1 1,1 1 0,-1 0-1,0-1 1,6 1 0,-5-1 5,0 0 0,-1 0 0,1 0 0,0-1 0,0 0 0,-1 1 1,1-1-1,0 0 0,-1-1 0,1 1 0,5-4 0,-3 1-3,-1-1 0,0 0 0,0 0 0,0 0 0,6-9 0,32-49 24,-34 47-16,1 1 0,0 0 0,2 1 0,-1 0 0,20-17 0,-30 30-14,1-1 0,-1 1-1,1 0 1,-1 0 0,1 0-1,0 0 1,0 0 0,-1 0-1,1 0 1,0 1 0,0-1-1,0 1 1,0-1 0,0 1-1,0 0 1,0-1 0,0 1-1,0 0 1,0 0 0,0 1-1,0-1 1,0 0 0,-1 1-1,4 0 1,-3 0-1,0 1-1,1-1 1,-1 1 0,0-1-1,0 1 1,0 0 0,0 0-1,-1 0 1,1 0 0,0 0-1,-1 0 1,0 1 0,1-1-1,-1 0 1,0 1 0,1 3-1,37 126 107,-39-130-104,1 0 0,-1 0-1,1 0 1,0-1 0,-1 1-1,1 0 1,0 0 0,0-1-1,0 1 1,0 0 0,0-1-1,1 1 1,-1-1 0,0 0-1,1 1 1,-1-1 0,1 0-1,-1 0 1,1 0 0,0 0-1,-1 0 1,1 0 0,3 1-1,-3-2 1,-1 0 0,1 0-1,-1 0 1,1 0 0,0 0-1,-1-1 1,1 1 0,-1 0-1,1-1 1,0 1 0,-1-1-1,1 1 1,-1-1 0,0 0-1,1 0 1,-1 0 0,1 1-1,-1-1 1,0-1 0,0 1-1,0 0 1,0 0 0,0 0-1,0-1 1,0 1 0,2-3-1,6-14-9,0 0-1,-1-1 0,9-29 0,-11 30 2,0 0 0,1 1 0,1-1 0,14-22 0,-21 38-3,0 1 1,0 0-1,0 0 0,0-1 0,0 1 1,0 0-1,1 0 0,-1 0 1,0 0-1,1 0 0,-1 0 0,1 1 1,-1-1-1,1 0 0,-1 1 1,1-1-1,-1 1 0,3-1 1,-3 1 2,0 0 0,0 0 0,0 1 0,0-1 0,0 0 1,0 0-1,0 1 0,0-1 0,-1 1 0,1-1 1,0 1-1,0-1 0,0 1 0,-1-1 0,1 1 1,0 0-1,-1-1 0,1 1 0,0 0 0,-1 0 1,1 0-1,-1-1 0,1 1 0,-1 0 0,0 0 1,1 0-1,-1 0 0,0 0 0,1 0 0,-1 0 1,0 0-1,0 0 0,0 1 0,1 6 2,2 11 3,1 0 1,0 0-1,1-1 1,9 20-1,-12-33 4,0 0 0,0-1-1,1 1 1,0-1 0,0 0 0,0 0-1,0 0 1,1 0 0,-1 0 0,1-1-1,0 0 1,0 0 0,1 0 0,-1 0-1,0 0 1,1-1 0,0 0 0,-1 0-1,1 0 1,10 2 0,-7-3 8,0 0 0,1-1 0,-1 0 1,0 0-1,0-1 0,1 0 0,-1 0 0,0-1 0,0 0 1,0 0-1,0-1 0,0 0 0,-1 0 0,1-1 1,-1 0-1,0-1 0,0 1 0,-1-1 0,10-9 1,-1-1-17,-1 0 1,-1 0-1,0-1 0,-1-1 1,-1 0-1,17-35 1,-24 46-16,-1-1 0,0 0 0,-1 1 0,0-1 0,0 0 0,0 0 0,-1 0 0,0 0 0,0-7 0,-24 15-404,20-1 423,0 2 1,1-1-1,-1 0 1,0 1-1,1-1 0,-1 1 1,0 0-1,1-1 1,0 1-1,0 1 1,-1-1-1,1 0 1,0 0-1,1 1 1,-1-1-1,0 1 1,-2 5-1,2-4-5,0 1 0,1 0 0,-1-1-1,1 1 1,0 0 0,0 0 0,1-1 0,-1 1 0,1 0-1,1 9 1,-1-12 9,1-1-1,0 1 1,-1-1-1,1 1 1,0-1-1,0 1 1,0-1-1,0 0 1,0 1 0,1-1-1,-1 0 1,0 0-1,1 0 1,-1 0-1,1 0 1,-1 0-1,1 0 1,-1 0-1,1-1 1,-1 1-1,1-1 1,0 1-1,-1-1 1,1 0-1,2 1 1,54 6 130,-42-6-108,5 1 28,-1 1 0,0 1 0,0 1 0,0 0 0,-1 2 0,0 0 0,25 14 1,-43-21-56,1 1 0,-1-1 0,1 1 1,-1 0-1,1 0 0,-1 0 1,0 0-1,1 0 0,-1 0 1,0 0-1,0 0 0,0 1 1,0-1-1,0 0 0,0 1 1,0-1-1,0 1 0,-1-1 0,1 1 1,0-1-1,-1 1 0,1-1 1,-1 1-1,0 0 0,0-1 1,1 1-1,-1 0 0,0-1 1,0 1-1,-1 0 0,1-1 1,0 1-1,0-1 0,-1 1 0,1 0 1,-2 2-1,0 0-3,-1-1-1,1 1 1,-1 0-1,0-1 1,-1 1-1,1-1 1,0 0-1,-1 0 1,0 0-1,0-1 1,-6 4-1,-171 79-839,56-43-6244,109-40 790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4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0 432 2993,'0'0'9485,"30"19"-9411,97 54-31,-122-69-33,1-1 1,0-1-1,-1 1 1,1-1-1,0 0 0,1-1 1,-1 1-1,0-1 1,0 0-1,0-1 0,1 1 1,-1-1-1,0-1 1,11-1-1,-3 0 34,-4 1 19,-1-2 0,0 1 0,1-2 0,-1 1 0,0-1-1,0 0 1,-1-1 0,1 0 0,-1-1 0,0 1 0,-1-2 0,14-13 0,-7 6 25,-1-1 1,0 0 0,-1-1 0,-1 0-1,13-25 1,-18 28-11,-1 0 1,0 0-1,-1-1 0,-1 1 1,0-1-1,1-16 0,0-83 378,-4 81-283,0 31-154,0 0-1,0 0 1,0 0 0,0 0 0,0 0 0,0 0 0,0 0 0,0 0-1,0-1 1,-1 1 0,1 0 0,0 0 0,-1 0 0,1 0 0,-1 0-1,1 1 1,-1-1 0,0 0 0,1 0 0,-1 0 0,0 0 0,-1-1-1,-24-1 416,16 3-506,4 1 71,0 0 0,0 0 0,0 0 0,0 1 0,0 0 1,0 0-1,0 0 0,1 1 0,-1 0 0,1 0 0,-1 0 0,-4 5 0,-11 9-9,-29 29-1,29-26 9,9-8-2,4-4-16,0 0 1,0-1 0,0 0 0,-1-1-1,-15 9 1,23-15-120,3-4-192,9-12 277,0 1 0,1 0 0,1 0 0,0 1 0,28-21 0,-23 19 48,0 0 59,1 0 0,0 2 0,2 0 0,-1 1-1,1 1 1,35-14 0,-50 24 10,0 0-1,0 1 0,1-1 0,-1 1 0,1 1 0,-1-1 0,1 1 0,-1 0 0,1 0 0,-1 1 1,0 0-1,9 2 0,-11-2-75,-1 1 0,0-1 0,0 0 1,0 1-1,-1 0 0,1-1 0,0 1 0,-1 0 1,1 1-1,-1-1 0,1 0 0,-1 1 1,0-1-1,0 1 0,0 0 0,-1 0 0,1 0 1,0 0-1,-1 0 0,0 0 0,0 0 0,0 0 1,0 0-1,0 0 0,0 4 0,0 16-2268,-1 2-3505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5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211 287 1873,'0'0'1822,"-29"0"198,-140 0 2483,157-3-2525,30-1-707,551-20 25,-158 10-1202,461-49 61,-7-56-1129,-580 62-5525,-268 55 4104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25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0 362 6659,'0'0'3650,"31"-4"-2487,481-56-264,-404 49-831,956-114 419,-996 114-395,599-121 203,-611 114-954,-53 17-115,-11 1-1216,-30 0-1145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4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2 6195,'0'0'6886,"-10"-1"-6443,4 1-409,1-1 0,-1 1 0,0 0 0,0 1 0,1-1 1,-1 1-1,0 0 0,0 1 0,1-1 0,-1 1 1,1 0-1,0 1 0,0-1 0,-1 1 0,-4 4 0,-6 4 159,1 1 0,0 1 0,1 0-1,1 1 1,0 0 0,1 1 0,-11 17-1,16-21-145,1 1-1,0 0 0,1 0 1,0 1-1,1 0 0,0-1 1,1 1-1,0 1 0,1-1 1,0 27-1,2-36-44,0 0 0,0 0 0,0 0 0,1 1 0,0-1 0,0 0-1,0 0 1,0 0 0,0 0 0,1-1 0,0 1 0,0 0 0,0-1 0,0 1 0,4 4 0,-2-4-5,1 0 0,0 0 0,0-1 1,0 1-1,0-1 0,0 0 0,0-1 0,1 1 1,0-1-1,7 2 0,14 2-350,1-1 0,0-2 0,0 0 0,52-3 0,-47 0-358,-15 0-180,-1-1 1,0 0-1,1-1 0,-1-1 0,0 0 0,0-2 0,-1 0 1,1-1-1,-1 0 0,23-14 0,9-7-2892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3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56 115 784,'0'0'5205,"27"-2"-4743,84-8 16,-106 9-437,1 1 0,-1-1 1,1 0-1,-1 0 0,1-1 1,-1 1-1,0-1 0,0 0 1,0-1-1,0 1 0,0-1 1,-1 0-1,1 0 0,-1-1 1,0 1-1,0-1 0,0 0 1,0 0-1,-1 0 1,0-1-1,6-8 0,-8 12 21,-1 0-1,1 0 1,0 0 0,-1 0-1,1 0 1,-1 0 0,1 0-1,-1 0 1,1 0-1,-1 0 1,0 0 0,0-1-1,1 1 1,-1 0-1,0 0 1,0 0 0,0 0-1,0 0 1,0-1 0,-1 1-1,1 0 1,0 0-1,-1-1 1,0 1-29,1 0 0,-1 0 0,0 1 0,0-1 0,0 0 1,0 1-1,0-1 0,0 0 0,0 1 0,0-1 0,0 1 0,0 0 0,0-1 0,0 1 0,0 0 0,0 0 0,0 0 1,-3 0-1,-2-1-23,0 2 1,-1-1 0,1 1-1,0 0 1,-1 0 0,1 1 0,-9 3-1,-3 4-10,0 1 0,0 1 0,1 1 0,1 1 0,0 0 0,1 0 0,0 2 0,1 0 0,0 1 0,2 0 0,-18 29 0,26-36-11,0 0 0,1 0 0,0 1 1,1-1-1,-1 1 0,2-1 0,0 1 0,0 0 0,1 18 0,0-25 3,1 1 0,-1-1 0,0 0 1,1 0-1,0 0 0,0 0 0,0 0 0,0 0 0,0 0 1,1-1-1,-1 1 0,1 0 0,0-1 0,0 1 0,0-1 1,0 1-1,0-1 0,0 0 0,1 0 0,-1 0 1,1 0-1,0-1 0,-1 1 0,1-1 0,0 1 0,0-1 1,0 0-1,0 0 0,0 0 0,4 0 0,10 3-302,1-1 0,-1-1-1,1-1 1,19-1-1,-31 0 105,55 0-2366,-2 0-1817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4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88 784,'0'0'7913,"14"-14"-7870,-5 2-36,-5 7-4,-1 0 0,0 1 0,1 0 0,0-1 0,0 1 0,0 1 0,1-1 0,-1 1 0,1-1 0,0 2 0,0-1 0,0 0 0,0 1 0,0 0 0,0 0 0,1 0 0,-1 1 0,1 0 0,10-1 0,-10 2 15,-1 0 1,1 0 0,0 1-1,-1 0 1,1 0 0,-1 0-1,1 1 1,-1 0-1,0 0 1,9 5 0,-11-6-15,0 2 0,-1-1 0,1 0 0,0 0 0,-1 1 0,0 0 0,1-1 0,-1 1 1,0 0-1,-1 0 0,1 0 0,0 0 0,-1 0 0,0 1 0,1-1 0,-1 0 0,-1 1 0,2 5 0,-1-3 15,1 1 0,-2 0 0,1-1-1,-1 1 1,0 0 0,0-1-1,0 1 1,-1-1 0,0 1-1,-1-1 1,1 1 0,-1-1-1,-1 1 1,1-1 0,-1 0-1,0 0 1,0-1 0,-1 1-1,0 0 1,-6 6 0,1-2-233,-2 0 0,1 0 1,-1-1-1,-1-1 0,1 0 0,-1-1 1,-1 0-1,1 0 0,-24 7 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4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0 1377,'0'0'6819,"-155"126"-6387,139-88 176,6 2-336,10-2-256,0-3-16,19-5 128,27-10-64,12-11-64,10-9-1152,3 0-1377,-3 0-1905</inkml:trace>
  <inkml:trace contextRef="#ctx0" brushRef="#br0" timeOffset="1">594 137 5619,'0'0'4239,"-22"1"-4159,-69 5-27,88-6-50,1 0-1,0 1 0,0-1 1,-1 1-1,1 0 1,0 0-1,0 0 0,0 0 1,0 0-1,0 0 0,0 0 1,0 1-1,1-1 1,-1 1-1,0-1 0,1 1 1,-1 0-1,1-1 0,0 1 1,-1 0-1,1 0 1,0 0-1,0 0 0,-1 3 1,1 1-11,0-1 1,0 1 0,0 0-1,0 0 1,1 0 0,1 9-1,-1-5-16,0-9 33,1 0-1,-1 0 0,0 0 1,1 0-1,-1 0 0,1-1 0,-1 1 1,1 0-1,0 0 0,-1-1 1,1 1-1,0 0 0,-1-1 1,1 1-1,0-1 0,0 1 1,0-1-1,-1 1 0,1-1 1,0 0-1,0 1 0,0-1 1,0 0-1,0 0 0,0 1 0,0-1 1,0 0-1,0 0 0,-1 0 1,3-1-1,40 2 180,-30-2-122,-6 1-88,-1-1 0,1 0 0,-1-1 0,0 1 0,0-1-1,1 0 1,-1-1 0,-1 1 0,1-1 0,0 0-1,-1-1 1,8-5 0,-10 6 67,1 1 1,-1-1-1,1 0 0,-1 0 1,0-1-1,0 1 1,-1-1-1,1 0 0,-1 1 1,1-1-1,-1 0 0,-1 0 1,1-1-1,0 1 1,-1 0-1,0 0 0,0-1 1,1-7 927,-2 26-973,-1-11-16,1 1-1,1-1 1,-1 1-1,0-1 0,1 0 1,0 1-1,0-1 0,0 0 1,0 1-1,0-1 1,1 0-1,-1 0 0,1 0 1,0 0-1,0 0 0,0 0 1,1-1-1,3 5 1,-2-4-231,0-1 1,0 1-1,1-1 1,-1 0-1,0 0 0,1-1 1,-1 1-1,1-1 1,-1 0-1,1 0 1,0 0-1,0-1 1,8 0-1,1 1-580,-9-1 374,0 1 0,0-1 0,-1-1 0,1 1 1,0-1-1,0 1 0,8-4 0,13-15-1830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5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83 1201,'0'0'8273,"0"-8"-7572,0-19-674,0 21-186,0 22 123,0 146 1039,0-165-939,-1-11-44,2 0 0,-1 0 0,2 0-1,3-17 1,-3 26-17,0-1 0,0 1 1,1 0-1,-1-1 0,1 1 0,0 0 1,0 1-1,1-1 0,0 1 0,0-1 1,0 1-1,0 0 0,8-6 0,0 3-16,-1 0-1,2 0 0,-1 1 1,1 0-1,0 1 0,0 1 1,0 0-1,1 1 0,-1 0 1,1 1-1,0 1 0,0 0 0,0 1 1,14 1-1,-27-1-1,-1 0 0,1 1 1,0-1-1,0 0 0,0 0 0,0 1 1,0-1-1,-1 1 0,1-1 0,0 1 0,0-1 1,-1 1-1,1-1 0,0 1 0,-1-1 1,1 1-1,0 0 0,-1 0 0,1-1 0,-1 1 1,0 0-1,2 1 0,4 27-89,-5-21 114,-1 0-1,0 0 1,-1-1-1,0 1 1,-2 9-1,1-13 2,1 0 0,-1 0 0,0-1 0,-1 1-1,1-1 1,-1 0 0,1 1 0,-1-1 0,0 0 0,0-1 0,-1 1-1,1-1 1,0 1 0,-7 2 0,10-5 72,1-2 31,1-2-113,1 0 1,0 0-1,0 0 0,0 0 0,1 1 0,0-1 0,-1 1 0,1 0 0,0 0 0,0 1 0,0-1 1,7-2-1,3-2-11,1 1-1,26-8 1,-34 12-45,0 0 1,0 0-1,0 1 0,1 0 0,-1 0 0,0 1 0,1 0 0,-1 0 0,1 1 1,-1 0-1,0 0 0,0 0 0,1 1 0,-1 0 0,0 1 0,-1-1 0,1 1 0,0 1 1,-1-1-1,10 8 0,-9-5-381,0 1 1,0-1-1,1-1 1,0 0 0,10 5-1,-14-8 134,1 0 0,0-1 1,-1 1-1,1-1 0,0-1 0,0 1 0,0 0 0,0-1 1,0 0-1,0-1 0,8 0 0,-13 1 314,1-1-1,0 1 1,0-1 0,0 1 0,-1-1 0,1 1-1,0-1 1,0 1 0,-1-1 0,1 0-1,0 1 1,-1-1 0,1 0 0,-1 1-1,1-1 1,-1 0 0,1 0 0,-1 0-1,0 0 1,1 1 0,-1-1 0,0 0-1,0 0 1,1 0 0,-1 0 0,0 0 0,0-1-1,1-38 2021,0 6 916,3 30-2371,1 13-618,-1 33 331,-3 77 0,-2-55-195,-1 54 3,5 139-1836,5-213-784,2-17 375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5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1 290 3330,'0'0'1109,"0"-27"436,0-186 1312,0 211-2831,0 0 0,0 0 0,1 0 0,-1 0-1,0 0 1,1 0 0,0 0 0,-1 1-1,1-1 1,0 0 0,0 0 0,0 0 0,0 1-1,1-1 1,-1 1 0,0-1 0,1 1-1,-1-1 1,1 1 0,-1 0 0,1 0 0,-1-1-1,1 1 1,0 0 0,0 1 0,0-1-1,-1 0 1,1 0 0,0 1 0,0-1 0,4 1-1,7-2-8,0 0-1,0 1 0,25 2 1,-17 0 2,-13-2-14,0 2 0,0-1 0,1 2 1,-1-1-1,0 1 0,0 0 0,0 0 0,0 1 0,-1 0 0,1 1 0,-1-1 0,0 2 0,8 4 1,-11-5-9,1 0 0,-1 0 0,0 0 0,-1 1 0,1-1 0,-1 1 0,1 0 0,-1 0 0,-1 0 1,1 0-1,-1 0 0,0 1 0,0-1 0,0 1 0,-1 0 0,0-1 0,0 1 0,-1 0 0,1 8 0,-2-8 29,0 0-1,0 0 0,-1 0 0,1 0 0,-1 0 0,-1-1 0,1 1 0,-1-1 0,0 1 0,0-1 0,0 0 0,-1 0 0,0 0 0,0-1 0,0 0 0,-1 1 0,1-1 0,-11 6 1,-2 2 25,-1 0 1,-1-1-1,0-2 1,-24 10-1,42-18-88,1-1 0,-1 1 0,0 0 0,0-1 0,0 0 0,0 1 0,0-1 0,0 1 0,-1-1-1,1 0 1,0 0 0,0 1 0,0-1 0,0 0 0,0 0 0,0 0 0,0 0 0,0-1 0,-1 1 0,1 0 0,0 0 0,0-1 0,0 1 0,0 0-1,0-1 1,0 1 0,0-1 0,0 0 0,0 1 0,0-1 0,1 0 0,-2 0 0,1-2-277,0 0 0,1 1 0,-1-1-1,1 0 1,0 0 0,0 0 0,0 1 0,0-1 0,1 0-1,-1 0 1,1 1 0,-1-1 0,2-3 0,17-42-4211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6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3362,'0'0'8756,"6"-3"-8756,-2 67 112,-4 9 16,6 3-48,0-1-16,4-2-64,-3-3 48,-1-9-48,1-8-128,-4-12-1505,7-18-1184,3-11-2066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0 188 3522,'0'0'4652,"23"-3"-4593,75-12 18,-85 13-49,-1-1 0,0 0-1,0 0 1,22-10-1,-29 10-20,0 0 0,-1 0 0,1 0 0,-1-1 0,0 1 0,0-1 0,0 0 1,0 0-1,4-8 0,-6 9 2,0-1 1,-1 0 0,0 1 0,0-1 0,0 0-1,0 0 1,0 1 0,-1-1 0,1-8 0,-1 10 55,0 0 1,0 0-1,0 0 0,0-1 1,0 1-1,-1 0 0,1 0 1,-1 0-1,1 0 1,-1 0-1,0 0 0,1 0 1,-1 0-1,0 0 1,-1 0-1,1 0 0,0 1 1,0-1-1,-3-1 1,-3-1 63,-1 1 1,0 1-1,0 0 1,-1 0-1,1 0 1,0 1-1,-1 1 1,1-1-1,0 1 1,-15 2-1,19-1-119,-1-1 0,1 1-1,0 1 1,-1-1 0,1 0-1,0 1 1,0 0 0,0 0-1,0 0 1,0 1 0,0-1-1,1 1 1,-1 0 0,1 0-1,0 0 1,0 1 0,0-1-1,0 1 1,1-1 0,-1 1-1,1 0 1,0 0 0,-2 6-1,-1 1 12,1 0 0,0 0 0,0 1 0,2 0 0,-1-1 0,2 1 0,-1 21 0,2-30-34,0 1 0,0 0-1,1-1 1,0 1-1,-1-1 1,1 1 0,1-1-1,-1 1 1,0-1-1,1 0 1,0 0 0,0 1-1,0-1 1,0-1 0,4 5-1,-1-2-56,0 0 1,1 0-1,0 0 0,0-1 1,1 0-1,-1-1 0,9 4 1,5 1-258,1-1 1,0 0-1,1-2 1,25 3 0,26-2-1710,3-5-1464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6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69 1008,'0'0'12385,"-5"-11"-11996,-18-36-263,22 46-123,0 0 0,0 0 1,0 1-1,1-1 0,-1 0 1,0 0-1,0 1 0,0-1 1,0 0-1,0 1 0,0-1 0,0 1 1,0-1-1,-1 1 0,1 0 1,0 0-1,0-1 0,0 1 1,0 0-1,-1 0 0,1 0 1,0 0-1,0 0 0,0 0 1,0 1-1,-1-1 0,0 1 0,-26 14 54,14-4-63,2 1 0,-1 1-1,2 0 1,-1 1 0,2 0 0,0 0 0,1 1-1,0 1 1,1-1 0,1 2 0,-10 29-1,11-5-42,6-40 48,0 0-1,-1 0 0,1 0 0,0 0 0,0 0 0,0 0 0,0 1 0,1-1 0,-1 0 0,0 0 0,0 0 1,1 0-1,-1 0 0,0 0 0,1 0 0,-1 0 0,1 0 0,0-1 0,-1 1 0,1 0 0,-1 0 0,1 0 0,0 0 1,0-1-1,0 1 0,-1 0 0,1-1 0,0 1 0,0-1 0,0 1 0,0-1 0,2 1 0,3 1-31,0-1 0,1-1-1,-1 1 1,1-1-1,-1 0 1,0 0 0,1-1-1,-1 0 1,0 0-1,1 0 1,-1-1 0,0 0-1,0 0 1,0-1-1,0 0 1,-1 0 0,1 0-1,-1 0 1,0-1-1,1 0 1,-2 0 0,1-1-1,0 1 1,-1-1-1,0 0 1,6-9 0,-1 1 114,-2 1 0,1-1 1,-1 0-1,-1-1 0,-1 1 1,0-1-1,4-15 1,-9 45-41,0 0 0,2 0 1,0 0-1,1-1 1,9 31-1,-10-41-149,0 1 0,1-1 0,0 0 0,0 1 0,0-1 0,0-1 0,1 1 0,7 7 0,-8-9-205,0-1-1,1 1 0,-1-1 0,1 0 0,-1 0 0,1 0 0,0-1 1,0 1-1,-1-1 0,1 0 0,0 0 0,0 0 0,9 0 1,29-2-5162,-26-6 3055</inkml:trace>
  <inkml:trace contextRef="#ctx0" brushRef="#br0" timeOffset="1">226 69 1585</inkml:trace>
  <inkml:trace contextRef="#ctx0" brushRef="#br0" timeOffset="2">226 69 1585,'162'79'1947,"-139"-74"-1109,-13-11-67,-9 5-680,-1-1-1,1 1 1,-1-1 0,0 1 0,0-1-1,0 1 1,0-1 0,0 1-1,0-1 1,0 1 0,0-1-1,0 1 1,-1-3 0,0-3 309,0-7 275,0 11-443,1-1 0,-1 1 0,1-1 0,0 0-1,0 1 1,0-1 0,1 1 0,-1-1 0,1 1 0,0-1 0,2-4 0,-2 8-219,-1 0 1,1 0-1,0 0 0,-1 0 1,1 0-1,0 0 1,-1 0-1,1 0 0,-1 0 1,1 0-1,0 1 1,-1-1-1,1 0 1,0 0-1,-1 1 0,1-1 1,-1 1-1,1-1 1,-1 0-1,1 1 1,-1-1-1,1 1 0,-1-1 1,1 1-1,-1-1 1,0 1-1,1-1 0,-1 1 1,0 0-1,0-1 1,1 1-1,-1 0 1,9 15 34,-1 0 1,9 29 0,-13-33-22,1 1 0,0-1 0,1 0 0,0 0 0,1 0 0,0-1 0,15 18 0,-21-28-16,0 1-1,1-1 0,-1 0 0,1 0 0,-1 0 0,1 0 0,0 0 0,-1 0 1,1 0-1,0 0 0,0-1 0,-1 1 0,1-1 0,0 1 0,0-1 0,0 0 1,0 0-1,0 1 0,-1-1 0,1-1 0,0 1 0,0 0 0,0 0 0,0-1 1,0 1-1,-1-1 0,1 0 0,0 1 0,0-1 0,-1 0 0,1 0 0,0 0 1,-1 0-1,1 0 0,-1 0 0,0-1 0,1 1 0,-1-1 0,0 1 0,0 0 1,0-1-1,0 0 0,0 1 0,0-1 0,0 0 0,0 1 0,-1-1 0,1-2 1,3-8 15,-1 0 0,-1 0 0,0 0 1,0-1-1,-1-15 0,-1 26-82,0 1 0,0-1 0,0 1 0,0-1 0,0 1 0,1-1 0,-1 1 0,1-1 0,-1 1 0,1-1 0,-1 1 0,1 0 0,0-1 0,0 1 0,0 0 0,0-1 0,-1 1 0,2 0 1,-1 0-1,0 0 0,0 0 0,0 0 0,0 0 0,1 0 0,-1 1 0,0-1 0,1 0 0,-1 1 0,1-1 0,-1 1 0,3-1 0,5-1-738,0 1 0,-1 1-1,1-1 1,15 2 0,-3 0-623,35-1-1755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7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95 7603,'0'0'3904,"-32"6"-3875,-99 22-21,127-27-7,1 0 0,-1 0 0,0 0 0,1 0 0,-1 1 0,1-1 0,-1 1 0,1 0 0,0 0 0,0 0 1,0 0-1,0 1 0,0-1 0,0 1 0,1 0 0,-1 0 0,1 0 0,0 0 0,0 0 0,0 0 0,-1 4 0,-3 4 3,3-5-8,0 0 1,0 0-1,0 1 0,1 0 1,0-1-1,0 1 1,1 0-1,0 0 1,0 0-1,1 0 0,0 13 1,0-19 2,0 0 0,1 0-1,-1 0 1,0 0 0,1 0 0,-1-1 0,1 1 0,-1 0 0,1 0-1,-1 0 1,1 0 0,0-1 0,-1 1 0,1 0 0,0-1 0,-1 1-1,1 0 1,0-1 0,0 1 0,0-1 0,0 1 0,0-1-1,-1 0 1,1 1 0,0-1 0,0 0 0,0 0 0,0 1 0,0-1-1,0 0 1,0 0 0,2 0 0,41-1 174,-34 1-119,0-2-86,-1 0 0,1 0 0,-1-1 0,0 0 0,0 0 0,0-1 0,0-1 0,-1 1 0,0-1 0,0-1 0,9-7 0,9-8-110,-2-1 1,23-25 0,-30 26-45,-17 20 258,0 0 0,1 0-1,-1 0 1,1 1 0,-1-1-1,1 0 1,0 0-1,-1 1 1,1-1 0,0 0-1,-1 1 1,1-1 0,0 1-1,0-1 1,-1 1-1,1-1 1,2 0 0,-2 3-14,-1 0-1,1 0 1,-1 1 0,1-1 0,-1 0 0,1 0 0,-1 0 0,0 0 0,0 1-1,0-1 1,-1 3 0,0 15-54,1-12 1,-1 1 0,1-1 0,0 0 0,3 12 0,-3-18-10,0 0 1,1-1 0,-1 1-1,1-1 1,0 1 0,-1-1-1,1 1 1,0-1 0,0 1-1,0-1 1,0 0-1,0 0 1,0 1 0,0-1-1,0 0 1,0 0 0,1 0-1,-1 0 1,0 0 0,1 0-1,-1-1 1,1 1 0,-1 0-1,1-1 1,-1 1-1,1-1 1,2 1 0,5 1-324,0-1-1,0 0 1,0-1 0,1 0 0,-1 0-1,0-1 1,0 0 0,0-1 0,0 0 0,13-5-1,-15 4 207,-1 0 0,1-1 0,-1 0 0,1 0 0,-1-1 0,0 0 0,0 0 0,-1 0 0,0-1 0,0 0 0,0 0 0,7-12 0,-8 10 268,0 0 0,0 0 1,-1 0-1,0-1 0,0 0 1,-1 1-1,2-16 0,-1-59 3709,-3 72-3102,-7 94-727,4-63-28,1 0-1,0 1 1,2-1-1,3 40 1,-2-58-24,0 0 1,0 0-1,0 0 1,0 0-1,0 0 1,0-1 0,1 1-1,-1 0 1,1 0-1,-1-1 1,1 1-1,0-1 1,-1 0-1,1 1 1,0-1 0,0 0-1,0 0 1,0 0-1,0 0 1,0 0-1,0-1 1,1 1-1,-1-1 1,0 1-1,0-1 1,0 0 0,3 0-1,2 1-577,1 0 0,-1-1-1,0 0 1,0-1 0,1 0 0,-1 0-1,9-3 1,-10 2-697,-1-1 0,1 0-1,-1 0 1,10-8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7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9412,'0'0'416</inkml:trace>
  <inkml:trace contextRef="#ctx0" brushRef="#br0" timeOffset="1">357 187 2193,'0'0'9893,"-19"70"-9813,19-18-48,0 7 48,0-4-16,0-3-32,9-2 0,14-6-32,6-3-1009,4-15-2064,6-9-2386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1473,'0'0'10663,"0"-7"-10151,0-17-395,0 21-65,0 18 49,0 157 344,0-170-442,0 1 0,0-1 0,1 1-1,-1-1 1,1 1 0,0-1-1,0 1 1,0-1 0,0 0 0,0 0-1,0 0 1,0 1 0,1-1-1,-1 0 1,1 0 0,-1-1 0,1 1-1,0 0 1,0 0 0,0-1-1,0 1 1,0-1 0,0 0 0,0 0-1,1 0 1,-1 0 0,0 0-1,1 0 1,-1 0 0,1-1 0,2 1-1,0 0 6,1 0-1,-1 0 0,1-1 1,-1 0-1,1 0 0,0-1 1,-1 1-1,1-1 0,-1 0 1,1-1-1,-1 1 0,0-1 1,9-4-1,-9 3-15,0 0 0,-1-1 0,1 0 0,-1 0 0,0 0-1,0-1 1,0 1 0,-1-1 0,0 0 0,0 0 0,0 0 0,0 0 0,-1 0 0,0-1 0,0 1 0,0-1 0,1-6 0,0-2-26,-1-1 0,0 0-1,-1 1 1,-1-1 0,-2-24 0,2 37 29,-1-1 0,1 0-1,-1 0 1,0 0-1,0 0 1,0 0-1,0 1 1,-1-1 0,1 1-1,-1-1 1,1 1-1,-1-1 1,0 1 0,0 0-1,0 0 1,0 0-1,0 0 1,-1 0-1,1 0 1,-1 0 0,1 1-1,-1 0 1,1-1-1,-1 1 1,0 0 0,0 0-1,-3 0 1,-4-2-29,-1 1 0,1 1 0,-1 0 0,1 1 0,0 0 0,-15 1 0,22-1-42,1 1-1,-1-1 1,0 1 0,1-1-1,-1 1 1,1 0 0,-1 0-1,1 0 1,-1 0 0,1 0 0,0 1-1,0-1 1,-1 1 0,1 0-1,-3 3 1,3-4-233,1 1 1,0 0-1,-1 1 0,1-1 1,0 0-1,0 0 0,0 0 1,1 1-1,-1-1 0,0 0 1,0 3-1,0 16-4363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8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0 6307,'0'0'7395,"-21"2"-7229,-5 1-88,-39 7 1,61-9-62,1 1 0,-1-1 0,1 1 0,-1-1-1,1 1 1,0 0 0,0 0 0,0 0 0,0 1 0,0-1 0,0 1 0,1 0-1,-1 0 1,1 0 0,0 0 0,0 0 0,0 0 0,0 0 0,0 1 0,1-1-1,0 1 1,-2 4 0,0 4 17,1 0-1,1 0 1,-1 0-1,2 21 1,0-26-32,0-6 6,0 1 1,0-1-1,1 1 0,-1-1 1,1 1-1,-1-1 1,1 1-1,-1-1 1,1 0-1,0 1 0,0-1 1,0 0-1,0 1 1,0-1-1,0 0 1,0 0-1,0 0 1,0 0-1,0 0 0,1 0 1,-1 0-1,0-1 1,1 1-1,-1 0 1,1-1-1,-1 1 0,1-1 1,-1 1-1,1-1 1,-1 0-1,1 1 1,-1-1-1,1 0 0,-1 0 1,4-1-1,0 2 24,0-2 0,1 1 1,-1 0-1,1-1 0,-1 0 0,0-1 0,1 1 0,-1-1 0,0 0 0,5-3 0,32-23 46,-36 23-82,1-1 0,0 1-1,0 0 1,1 1-1,-1 0 1,1 0 0,0 0-1,0 1 1,0 1-1,0-1 1,1 1 0,16-2-1,-23 5-7,0 0 0,0 0 0,0 0 0,0 0 0,-1 0 0,1 0 0,0 0 0,0 1 0,-1-1 0,1 1 0,-1-1 0,1 1 0,-1-1 0,0 1 0,0 0 0,1 0 0,-1 0 0,0 0 0,-1 0 0,1 0 0,1 2 0,11 19-121,-10-20-116,0-1-1,0 0 1,0 0 0,1 0 0,-1 0-1,1 0 1,-1 0 0,1-1 0,-1 0 0,1 0-1,7 2 1,-7-3-280,0 1 0,0-1 1,-1 1-1,1-1 0,0 0 0,0-1 0,0 1 0,-1-1 0,1 1 1,0-1-1,-1 0 0,7-3 0,10-15-2915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8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0 245 1313,'0'0'4815,"0"-27"-2945,0-89-270,0 15 2406,16 518-3908,-6-355-234,-10-62 140,0 1 0,0-1 0,0 0 0,0 0 0,0 0 0,0 0 0,0 1 0,0-1 0,0 0 1,0 0-1,0 0 0,0 1 0,0-1 0,0 0 0,1 0 0,-1 0 0,0 0 0,0 0 0,0 1 0,0-1 0,0 0 0,1 0 0,-1 0 0,0 0 0,0 0 0,0 0 0,0 0 0,1 0 0,-1 0 0,0 1 0,0-1 0,0 0 0,1 0 0,-1 0 0,0 0 0,0 0 0,0 0 0,1 0 0,-1 0 0,0 0 0,0 0 0,0-1 0,1 1 0,-1 0 1,0 0-1,0 0 0,0 0 0,0 0 0,1 0 0,-1 0 0,0 0 0,0 0 0,0-1 0,0 1 0,1 0 0,8-11 184,2-7-155,-1 0-12,1 0 1,1 1-1,17-21 0,-24 34-30,0-1 0,0 0-1,0 1 1,0 0 0,1 0-1,-1 1 1,1 0 0,0 0-1,0 0 1,0 0 0,0 1-1,1 0 1,-1 1 0,14-3-1,-15 4 2,3-1-14,1 0-1,-1 1 1,1 0-1,-1 0 1,13 2-1,-19-1 14,-1-1 0,1 1 0,0-1-1,0 1 1,-1 0 0,1 0 0,0 0-1,-1 0 1,1 0 0,-1 0 0,1 0-1,-1 0 1,0 1 0,1-1 0,-1 0 0,0 1-1,0-1 1,0 1 0,0 0 0,0-1-1,0 1 1,-1 0 0,1-1 0,0 1-1,-1 0 1,0 0 0,1 0 0,-1-1-1,0 1 1,0 2 0,1-1 9,-1 1 0,1-1 0,-1 0 0,0 1 0,0-1 0,0 0 0,-1 1 0,1-1 0,-1 0 0,0 1 0,0-1 0,0 0 0,0 0 0,0 0 0,-1 0 0,0 0 0,1 0 0,-1 0 0,0-1 0,0 1 0,0 0 0,-1-1 0,1 0 0,-1 0 0,1 1 0,-1-1 0,0-1 0,0 1 0,-5 2 0,-5 4 36,2-1-26,0-1 0,0 0-1,-1 0 1,1-1-1,-1-1 1,0 0-1,-1-1 1,-22 4 0,35-7-61,0 0 0,0 0 1,0 0-1,-1 0 1,1 0-1,0 0 1,0 0-1,-1 0 1,1 0-1,0 0 1,0 0-1,0 0 0,-1-1 1,1 1-1,0 0 1,0 0-1,0 0 1,-1 0-1,1 0 1,0 0-1,0-1 0,0 1 1,0 0-1,0 0 1,-1 0-1,1-1 1,0 1-1,0 0 1,0 0-1,0 0 0,0-1 1,0 1-1,0 0 1,0 0-1,0-1 1,0 1-1,0 0 1,0 0-1,0 0 1,0-1-1,0 1 0,0 0 1,0 0-1,0-1 1,0 1-1,0 0 1,0 0-1,0 0 1,0-1-1,1-4-1122,-1-26-4664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9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6131,'0'0'7491,"19"96"-6931,-19-29-207,0 0-209,0 0 16,0-6-96,7-8-48,-4-6-16,4-12 0,-1-9-1073,4-12-1584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9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54 228 5475,'0'0'4145,"19"0"-4011,99 0 122,-112-1-241,1 1 1,-1-1-1,0 0 1,0-1-1,0 1 1,0-1-1,0-1 1,0 1-1,0-1 1,-1 0-1,0 0 1,1 0 0,-1-1-1,0 0 1,0 0-1,-1 0 1,1-1-1,5-7 1,-5 5-41,0 0 0,0 0 0,-1-1 0,0 0 0,0 1 0,-1-1 1,0 0-1,0-1 0,-1 1 0,0 0 0,0-1 0,-1 1 0,0-11 1,-1 17 20,1 0 0,-1 0 1,0 0-1,-1 0 1,1 0-1,0 0 0,-1 0 1,1 0-1,-1 0 1,1 0-1,-1 0 0,0 0 1,0 0-1,0 1 1,0-1-1,0 0 0,-2-2 1,0 2 18,1 1 0,-1 0-1,1-1 1,-1 1 0,0 0 0,1 0 0,-1 1 0,0-1 0,0 0 0,1 1 0,-1 0 0,0 0 0,-3 0 0,-4-1 74,-1 2 1,1-1 0,0 1 0,0 1-1,0 0 1,0 0 0,0 1 0,0 0 0,1 1-1,-1 0 1,1 1 0,0-1 0,0 2-1,1-1 1,-1 1 0,-7 8 0,1-2 136,0 1 1,2 0 0,0 1-1,0 0 1,-11 18 0,20-27-205,1 0 0,-1 0 1,1 0-1,1 0 0,-1 1 1,1 0-1,0-1 0,0 1 0,0 0 1,1 0-1,0 0 0,0 0 1,1 0-1,-1 0 0,1 0 1,1 1-1,-1-1 0,1 0 1,2 10-1,-2-14-14,0-1-1,0 1 1,1 0 0,-1 0-1,0-1 1,1 1 0,-1 0 0,1-1-1,-1 0 1,1 1 0,0-1-1,-1 0 1,1 0 0,0 0 0,0 0-1,0 0 1,0 0 0,0 0-1,0-1 1,4 1 0,45 5-89,-47-6 45,93-1-3627,-43-4-1638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39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292 400 10085,'0'0'1902,"-16"-4"-1779,-54-14-153,67 18 30,-1-1-1,1 1 1,0 0-1,0 0 1,-1 1-1,1-1 1,0 1 0,0-1-1,0 1 1,0 0-1,0 0 1,0 0-1,0 1 1,0-1-1,0 1 1,0 0 0,0-1-1,1 1 1,-1 1-1,1-1 1,-4 4-1,-1 1 1,-11 8 79,1 1 1,0 1 0,-19 26 0,31-36-53,0 0 1,0 0-1,1 1 0,0 0 1,1 0-1,0 0 0,0 0 1,0 0-1,1 1 0,0-1 1,1 1-1,-1 12 1,3-20-23,-1 0 0,1-1 0,-1 1 0,1-1 0,0 1 0,-1-1 0,1 1 0,0-1 0,0 1 0,-1-1 0,1 1 0,0-1 0,0 0 0,0 0 0,0 1 0,-1-1 0,1 0 0,0 0 0,0 0 1,0 0-1,0 0 0,0 0 0,0 0 0,1 0 0,31-1 170,-28 1-140,4-2-105,0 0 0,0 0 1,0 0-1,-1-1 0,1 0 1,-1-1-1,1 0 0,-1-1 1,0 1-1,-1-1 0,1-1 1,-1 1-1,0-1 0,-1-1 1,9-9-1,-1 0 58,0-1 0,-2 0 0,0-1 0,0 0 0,13-31-1,-20 33 1734,-5 28-1505,0 143-152,0-152-80,0-1 0,1 1 0,-1-1 0,1 0 0,-1 1 0,1-1 0,0 0 0,0 1 0,0-1 0,0 0 0,0 0 0,0 0 0,1 0 0,-1 0-1,1 0 1,-1 0 0,1 0 0,3 2 0,-1-1-50,0-1 0,0 0 0,-1 0 0,1 0 0,0 0-1,1-1 1,-1 0 0,0 0 0,0 0 0,6 0 0,-2 0-67,1-1 0,-1 0 1,1 0-1,-1-1 0,0 0 1,1 0-1,-1-1 0,0 0 0,0-1 1,0 0-1,9-5 0,-7 2-46,-1 0 1,0-1-1,0-1 0,-1 0 0,0 0 0,-1 0 1,1-1-1,-2 0 0,1 0 0,-1-1 1,-1 0-1,0 0 0,0 0 0,-1-1 0,0 0 1,4-18-1,0-14 697,-1-1 1,2-86-1,-7 83 152,4-127 3703,-20 456-3966,-1 6 181,15-275-578,-1-8-2,1 0 0,0 0 0,0 0 1,1 1-1,-1-1 0,1 0 1,0 0-1,3 8 0,-2-11-6,-1 0 0,1-1 1,-1 1-1,1-1 0,-1 1 0,1-1 0,0 0 0,0 0 0,0 1 0,-1-1 0,1 0 0,0-1 0,0 1 0,0 0 0,1-1 0,-1 1 0,0-1 0,0 1 0,0-1 0,0 0 0,0 0 1,1 0-1,3-1 0,0 1-113,1 0 0,-1-1 1,0 0-1,0 0 0,0 0 0,0-1 1,0 0-1,0 0 0,0 0 1,-1-1-1,1 0 0,8-6 0,-7 3-619,1 0-1,-2-1 0,1 0 0,-1 0 0,0 0 0,0-1 0,8-15 1,11-31-6068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40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 6851,'0'0'4162,"-7"49"-3874,56-49-288,3 0-1040,-7 0-2306,-6 0-2448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40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8148,'0'0'3652,"-4"8"-3396,3-6-226,0 0-1,0 0 0,0 0 1,1-1-1,-1 2 0,1-1 1,-1 0-1,1 0 0,0 0 1,0 3-1,0-4-12,0-1-1,0 1 1,1 0 0,-1-1 0,0 1-1,0 0 1,1 0 0,-1-1-1,1 1 1,-1-1 0,0 1-1,1 0 1,-1-1 0,1 1 0,-1-1-1,1 1 1,0-1 0,-1 1-1,1-1 1,-1 0 0,2 1-1,5 1 70,-1 0-1,1-1 0,0 1 0,0-2 0,0 1 0,9-1 0,5 1-13,450 1 750,-428-3-790,64-11 0,-94 5-1075,-9-13-4672,-4 6-354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41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7139,'0'0'5003,"3"10"-4702,2-2-219,-1 1 1,1-1-1,0 0 0,1 0 1,0 0-1,1-1 0,-1 0 1,1 0-1,0 0 0,1-1 1,0 0-1,0-1 0,12 7 1,-2-3-11,1-1 1,1 0-1,-1-2 1,1 0-1,0-1 1,0-1 0,1-1-1,-1-1 1,26 0-1,-45-2-72,0 0 0,0 0 0,-1 0 1,1 0-1,0 0 0,-1 0 0,1 0 0,0 0 0,-1 0 0,1 0 0,0 1 0,0-1 0,-1 0 0,1 0 0,-1 1 1,1-1-1,0 0 0,-1 1 0,1-1 0,-1 1 0,1-1 0,-1 1 0,1-1 0,-1 1 0,1-1 0,-1 1 0,1 0 0,-1 1-1,0-1-1,0 0 0,0 0 1,-1 0-1,1 0 0,0 0 1,0 0-1,-1 1 0,1-1 1,-1 0-1,1 0 0,-1 0 1,0 0-1,1 0 0,-1-1 1,0 1-1,0 0 0,1 0 1,-1 0-1,0-1 0,-2 2 1,-20 16 134,0-1 0,-38 20 0,0 0 135,20-10-227,1 1 1,-66 61 0,86-69-1723,6-12-3073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0 12166,'0'0'256</inkml:trace>
  <inkml:trace contextRef="#ctx0" brushRef="#br0" timeOffset="1">1 324 10165,'0'0'2321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391 90 6947,'0'0'3564,"0"-8"-3169,0 3-381,-1-1-1,1 1 1,-1 0-1,0 0 0,-1 0 1,-3-9-1,4 11-12,0 1-1,0 0 0,-1 0 1,1 0-1,-1 0 1,0 0-1,0 0 1,1 1-1,-1-1 1,0 0-1,-1 1 1,1 0-1,0-1 1,0 1-1,0 0 1,-1 0-1,1 0 1,-1 0-1,1 1 0,-1-1 1,-2 0-1,-11-1-2,0 1-1,-1 1 1,1 0-1,0 1 1,0 0-1,0 1 1,0 1-1,1 1 1,-1 0-1,1 1 1,0 1-1,0 0 1,0 1-1,1 0 0,0 2 1,1-1-1,0 2 1,-21 18-1,12 2-29,21-30 21,1 1 0,-1 0-1,1-1 1,0 1 0,-1 0-1,1 0 1,0 0-1,-1-1 1,1 1 0,0 0-1,0 0 1,0 0 0,0 0-1,0-1 1,0 1 0,0 0-1,0 0 1,0 0 0,0 0-1,0-1 1,1 1 0,-1 0-1,0 0 1,0 0-1,1-1 1,-1 1 0,1 0-1,-1 0 1,1-1 0,-1 1-1,1 0 1,-1-1 0,1 1-1,0-1 1,-1 1 0,1 0-1,0-1 1,-1 0 0,1 1-1,0-1 1,0 1-1,1-1 1,21 6 50,0-1-1,1-2 1,-1 0 0,37-2-1,10 3-12,-31-2-29,48 7 35,-78-8-56,-1 1-1,0 0 1,1 1 0,-1-1-1,0 2 1,0-1 0,11 8-1,-17-10-13,0 0 0,0 0 0,0 1 0,-1-1 0,1 1 0,0-1 0,-1 1 0,1 0-1,-1-1 1,0 1 0,0 0 0,1 0 0,-1 0 0,0 0 0,0 0 0,-1 0 0,1 1-1,0-1 1,-1 0 0,0 0 0,1 1 0,-1-1 0,0 0 0,0 0 0,0 1 0,0-1-1,0 0 1,-1 0 0,1 1 0,-1-1 0,0 0 0,1 0 0,-1 0 0,0 0 0,-1 2-1,-2 2 18,0 0 0,0 0 0,0 0 0,-1-1 0,0 0 0,0 0 0,0 0 0,0 0 0,-1-1 0,-6 4 0,-34 18 75,-73 32 1,99-50-14,-1 0 1,1-2 0,-1 0-1,0-2 1,0 0 0,-35 1-1,56-5-66,0 0-1,-1 0 1,1 0-1,0 0 1,0 0-1,-1 0 1,1 0-1,0 0 1,0 0-1,-1 0 1,1 0-1,0 0 1,0 0-1,-1 0 1,1 0-1,0 0 1,0 0-1,0 0 1,-1-1-1,1 1 1,0 0 0,0 0-1,0 0 1,0 0-1,-1-1 1,1 1-1,0 0 1,0 0-1,0 0 1,0-1-1,0 1 1,0 0-1,-1 0 1,1 0-1,0-1 1,0 1-1,0 0 1,0 0-1,0-1 1,0 1-1,0 0 1,0 0-1,0-1 1,0 1-1,0 0 1,0 0-1,0 0 1,0-1-1,0 1 1,1 0-1,-1 0 1,0-1-1,0 1 1,0 0-1,0 0 1,0 0-1,0-1 1,1 1-1,0-3-524,7-23-4319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5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8676,'0'0'3791,"14"8"-3695,-13-7-92,9 4 26,-1 1 1,0 0-1,0 0 0,0 1 1,-1 0-1,0 0 0,-1 1 0,0 0 1,12 17-1,13 27 79,46 81 25,-78-133-126,0 0 1,0 1 0,0-1-1,0 0 1,0 1-1,0-1 1,0 0 0,1 1-1,-1-1 1,0 0 0,0 1-1,0-1 1,0 0 0,1 1-1,-1-1 1,0 0-1,0 0 1,1 1 0,-1-1-1,0 0 1,0 0 0,1 0-1,-1 0 1,0 1-1,1-1 1,-1 0 0,0 0-1,1 0 1,-1 0 0,0 0-1,1 0 1,-1 0 0,0 0-1,1 0 1,-1 0-1,0 0 1,1 0 0,-1 0-1,0 0 1,1 0 0,-1 0-1,0 0 1,1 0-1,-1 0 1,0 0 0,1-1-1,-1 1 1,0 0 0,0 0-1,1 0 1,-1-1 0,0 1-1,0 0 1,1 0-1,-1-1 1,9-14 247,-8 14-227,70-133 6,-59 115-419,2-1 1,0 2-1,0 0 0,25-23 0,-31 35-308,-1 0 0,1 0 0,0 1 0,0 0 0,1 1 0,14-6 0,10-3-4796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 2849,'0'0'7124,"0"-41"-7044,0 59-80,0 28 128,0 16 320,0 8-160,3 2-192,0-2-80,4-5-16,-1-7-240,1-8-1233,-1-18-1184,1-21-576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24 105 6115,'0'0'2852,"21"-17"-2754,70-51 23,-87 65-113,0 1 0,1 0 0,-1-1 1,1 2-1,-1-1 0,1 0 0,0 1 0,-1 0 1,1 0-1,0 0 0,0 1 0,0-1 1,0 1-1,0 1 0,7 0 0,6 0 2,-11-1-8,0 0 0,0 0-1,-1 1 1,1 0 0,0 0 0,-1 0 0,1 1 0,7 3 0,-12-4-18,0 0 0,0 0 0,0 1 1,0-1-1,-1 1 0,1-1 0,0 1 1,-1 0-1,0 0 0,1 0 0,-1-1 1,0 1-1,0 1 0,0-1 0,0 0 1,0 0-1,0 0 0,-1 0 0,1 1 1,-1-1-1,1 0 0,-1 0 0,0 1 1,0-1-1,0 0 0,0 1 0,-1 2 1,0-2 8,0 1 1,0-1-1,0 1 0,0-1 1,-1 0-1,1 1 0,-1-1 1,0 0-1,0 0 1,0 0-1,0 0 0,0-1 1,-1 1-1,0 0 1,1-1-1,-1 0 0,-3 3 1,-11 6 66,-35 19 1,23-14-23,-145 90 389,167-102-429,6-3-6,1-1 1,-1 0 0,0 1-1,0-1 1,0 1-1,0-1 1,1 1-1,-1-1 1,0 1 0,0-1-1,1 1 1,-1 0-1,1-1 1,-1 1 0,0 0-1,1 0 1,-1 0-1,1-1 1,0 1 0,-1 1-1,19-1-2332,23-5-589,10-15-934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0 149 7459,'0'0'4082,"201"-102"-4162,-123 87-384,-4 4-1025,-6-1-1360,-6 3-2417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68 96,'0'0'1185,"-9"-47"-1121,9 41-64,-3 0-160,-1 0-673,-2 3 481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0 1 1056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43 1056,'-72'-35'1217,"70"34"-644,0 0 0,0 0 0,0 0-1,0 0 1,-1 1 0,1-1 0,0 1 0,0-1 0,0 1 0,0 0-1,-1 0 1,-3 0 0,5 0-455,0 1 0,0-1 0,0 0 0,0 1 0,0-1 0,0 1 0,0 0 0,0-1 0,0 1 0,0 0 0,0-1 0,0 1 0,0 0 0,0 0 0,1 0 0,-1 0 0,-1 1 0,0 4-267,0-1 1,0 1-1,0 0 1,1-1-1,0 1 1,0 0-1,0 7 1,-1 2 932,-8 83-577,1 131-1,9-227-207,0 1-1,0-1 0,0 1 0,0-1 1,1 1-1,-1-1 0,1 1 0,0-1 1,0 1-1,-1-1 0,2 1 0,-1-1 1,0 0-1,0 0 0,1 0 0,-1 1 0,1-1 1,0-1-1,-1 1 0,1 0 0,0 0 1,0-1-1,0 1 0,5 2 0,0-1 15,1 0 0,0-1 0,0 0-1,0 0 1,0 0 0,14 0 0,0 0 1,0-1 1,-1-1-1,1-1 1,-1-1-1,1 0 1,38-11-1,-41 7-1047,-1-1 0,22-10-1,-29 9-833,-4-2-1276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 2225,'0'0'3538,"65"-3"-3154,-29 3-192,6 0 400,0 0-352,-3 0-176,-3 0-64,-10 0-608,-4 0-4002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177 76 4610,'0'0'4725,"-11"32"-4146,-39 105-248,33-95-152,-38 66 1,11-21-43,158-282-60,-88 148-266,49-79 19,-65 112 207,1-1 1,0 2-1,1-1 0,1 2 0,27-23 0,-39 34-24,1 0-1,0 0 0,-1 0 0,1 0 1,0 0-1,-1 0 0,1 1 0,0-1 1,0 0-1,0 1 0,0 0 1,3-1-1,-4 1-15,0 0-1,0 0 1,0 0 0,-1 1 0,1-1 0,0 0-1,0 0 1,-1 1 0,1-1 0,0 1-1,-1-1 1,1 1 0,0-1 0,-1 1 0,1-1-1,0 1 1,-1-1 0,1 1 0,-1 0-1,1-1 1,0 2 0,1 3-5,0 1 0,-1-1 1,1 0-1,-1 1 0,0 0 0,0 10 1,-1-15 12,5 55 147,-1-6-425,1-1-1,3 1 1,25 87-1,-29-128-1051,-1 1-1,-1-1 0,2 17 0,-3-10-2767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1 185 6819,'0'0'4082,"149"-12"-4082,-78 12-1425,3 0-1056,-6-18-2753</inkml:trace>
  <inkml:trace contextRef="#ctx0" brushRef="#br0" timeOffset="1">607 1 3922,'0'0'4930,"-30"166"-4658,30-111-160,0-2 16,0-12-96,0-9-32,0-12-512,4-11-977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14 100 1345,'0'0'6429,"15"-16"-6122,3-3-267,35-27 0,-50 44-30,2-1 1,-1 1-1,0 0 0,0 0 1,1 1-1,-1-1 0,1 1 0,-1 0 1,1 0-1,-1 0 0,1 1 1,0 0-1,-1 0 0,1 0 1,8 1-1,6 0 9,89-1 56,-108 0-79,1 0 0,0 1 0,-1-1 0,1 0 0,-1 0 0,1 0 0,0 0 0,-1 0 0,1 1 0,-1-1 0,1 0 0,-1 1 0,1-1 0,-1 0 0,1 1 0,-1-1 0,1 0 0,-1 1 0,0-1 0,1 1 0,-1-1 0,1 1 0,-1-1 0,0 1 0,0-1 0,1 1 0,-1-1 0,0 1 0,0 0 0,0-1 0,0 1 0,1-1 1,-1 1-1,0 0 0,0-1 0,0 1 0,0-1 0,0 2 0,-7 23-167,2-18 141,0-1 1,-1 1-1,0-1 0,0 0 0,-1-1 0,0 1 0,0-1 0,-9 4 0,7-3-21,3-1 38,-106 65-1147,98-62 992,0-1 0,-1-1 0,0 0-1,0-1 1,-1 0 0,-16 2 0,108-6 2261,-62 0-2011,0 0 0,0 0 0,1 2 0,-1 0 0,0 1 1,21 8-1,-9 3 16,0 1 0,0 1 1,-2 1-1,0 2 0,-1 0 1,20 23-1,-23-15-837,-6 3-1892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6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10213,'0'0'2769,"-84"149"-2497,77-91-48,4 0 64,0 3-112,3-8-16,0 2-112,0-8-16,10-9 1,19-6-33,6-17-257,14-10-687,9-5-977,1 0-3025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98 149 1505,'0'0'3070,"-5"22"-2301,2-6-576,-22 128 1332,21-113-1377,-1-1 1,-1 1-1,-2-1 0,-16 44 1,14-61-145,5-19-74,3-25-225,2 27 256,-1-82-67,4 0 0,17-104 0,-15 157 355,-4 21 54,1 1 1,0-1-1,1 1 0,0 0 0,1-1 0,6-11 1,-10 23-279,0-1 1,1 0-1,-1 0 1,1 1 0,-1-1-1,1 0 1,0 0-1,-1 1 1,1-1-1,0 1 1,-1-1-1,1 1 1,0-1 0,0 1-1,0-1 1,-1 1-1,1 0 1,0-1-1,0 1 1,0 0 0,0 0-1,0-1 1,-1 1-1,1 0 1,0 0-1,0 0 1,0 0 0,0 0-1,0 0 1,0 1-1,0-1 1,-1 0-1,1 0 1,0 1 0,0-1-1,0 0 1,0 1-1,-1-1 1,1 1-1,0-1 1,0 1 0,-1-1-1,1 1 1,0 0-1,-1-1 1,1 1-1,0 0 1,8 15-81,0-1 0,-1 1-1,7 23 1,-6-18 86,0 0-1,12 20 1,-17-35-52,0 0-1,0 0 1,1 0-1,0 0 1,0-1-1,0 0 0,1 0 1,0-1-1,0 1 1,9 4-1,-13-7-27,1-1-1,-1 0 0,0 0 0,0 0 0,1 0 0,-1 0 0,1-1 0,-1 1 0,1-1 0,-1 1 1,1-1-1,-1 0 0,1 0 0,-1 0 0,1-1 0,-1 1 0,1 0 0,-1-1 0,1 0 1,-1 1-1,1-1 0,-1 0 0,0 0 0,0-1 0,1 1 0,-1 0 0,0-1 0,0 1 1,0-1-1,0 0 0,-1 1 0,4-5 0,2-5-14,0 1-1,0-1 1,-2-1-1,1 1 1,4-17-1,-2 8-7,-2 5 102,1 0-1,1 1 0,12-19 1,-18 30 0,-1 0 1,1 1-1,0-1 0,0 1 1,0 0-1,0 0 0,0-1 1,1 2-1,-1-1 1,1 0-1,-1 0 0,1 1 1,-1-1-1,1 1 0,0 0 1,0 0-1,0 0 1,0 0-1,0 0 0,0 1 1,0-1-1,0 1 0,0 0 1,0 0-1,4 0 1,-6 1-22,1 0 0,-1 0 0,1 0 0,-1 0 0,0 0 0,1 0 0,-1 0 0,0 0 0,0 1 0,0-1 1,0 0-1,0 1 0,0-1 0,0 1 0,-1-1 0,1 1 0,0-1 0,-1 1 0,1 0 0,-1-1 0,0 1 1,1 2-1,5 44 320,-5-38-227,2 159 484,-2-38-326,-1-128-447,0 0 0,0-1 0,1 1 1,-1 0-1,1-1 0,0 1 1,-1-1-1,1 1 0,0-1 0,1 1 1,-1-1-1,0 0 0,1 0 1,-1 1-1,1-1 0,2 2 0,-3-3 17,1 0 0,-1 0 0,1 0 0,-1-1 0,1 1 0,-1 0 0,1-1 0,0 1-1,-1-1 1,1 0 0,0 1 0,0-1 0,-1 0 0,1 0 0,0 0 0,-1 0 0,1 0 0,0-1-1,-1 1 1,1 0 0,0-1 0,-1 0 0,1 1 0,0-1 0,-1 0 0,1 1 0,1-3 0,22-18-2501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133 190 4226,'0'0'3196,"-10"27"-2574,-33 88-364,1-28 34,35-75-247,0 1 0,1 0 1,1 0-1,-8 26 0,22-68-421,2 0 0,26-52 1,-6 14 342,-21 44 82,57-118 70,-58 126 103,0 0 1,1 0-1,1 1 0,0 0 0,1 1 0,23-20 0,-33 31-170,0 0 1,1 0-1,-1 1 1,0-1-1,1 1 1,-1-1-1,1 1 1,-1 0-1,1 0 1,0 0-1,0 0 0,-1 0 1,1 1-1,0 0 1,0-1-1,0 1 1,-1 0-1,1 0 1,0 0-1,0 1 1,0-1-1,3 1 0,-3 1-28,1 0-1,-1 0 0,1 0 0,-1 1 1,0-1-1,0 1 0,0 0 0,0-1 1,0 2-1,0-1 0,-1 0 0,0 0 0,4 7 1,3 8 9,-1 1 1,0 1-1,-1-1 1,7 37-1,-4-3-17,5 88 0,-13-58-5413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0 158 9668,'0'0'1233,"214"0"-3042,-152-8-1552,-10-7-2370</inkml:trace>
  <inkml:trace contextRef="#ctx0" brushRef="#br0" timeOffset="1">467 1 6451,'0'0'3049,"3"6"-3147,3 11 142,-1 0 0,0 0-1,-1 0 1,-1 1 0,2 23 0,-3 98-1351,-3-89-1542,-5-66-2660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1 299 992,'0'0'6363,"14"-19"-5965,5-7-345,22-24 1,-40 49-52,0 0 1,0 0-1,0 0 0,0 0 1,0 0-1,0 0 1,0 0-1,0 0 1,1 1-1,-1-1 1,0 1-1,0-1 1,1 1-1,-1-1 1,0 1-1,0 0 1,1-1-1,-1 1 1,1 0-1,-1 0 1,0 0-1,1 0 1,-1 0-1,0 0 0,1 1 1,-1-1-1,2 1 1,-1 0 9,1 1 0,-1-1 0,1 1 0,-1 0 0,0 0 0,0 0 0,1 0 0,1 5 0,3 0 40,26 26 205,-11-12-135,1 0 0,35 26 0,-50-42-112,1 1-1,0-2 1,-1 1 0,2-1-1,-1-1 1,0 1 0,1-2-1,-1 1 1,1-1 0,0-1-1,17 1 1,-26-2-17,0-1 0,0 1 0,-1-1 0,1 1 0,0-1 1,-1 1-1,1-1 0,-1 0 0,1 1 0,-1-1 0,1 0 0,-1 1 0,1-1 0,-1 0 0,0 0 0,1 1 0,-1-1 1,0 0-1,1 0 0,-1 0 0,0 1 0,0-1 0,0 0 0,0 0 0,0 0 0,0-1 0,2-30 200,-2 27-135,2-59 959,-3 0-1,-15-102 0,14 145-814,1 10-2266,0 22-1521,1 11-1164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 0 384,'0'0'7588,"-58"59"-7364,29-24 128,0-3-160,6-3-144,7-3-16,3-8-64,10-7-320,3-8-689,16-3-4049,19 0 2785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349 8 2801,'0'0'5443,"-16"-1"-5198,1-1-193,8 0-34,-1 1-1,1 0 0,-1 0 1,1 1-1,0 0 0,-1 1 1,1-1-1,-1 1 0,1 1 1,0-1-1,0 1 0,-11 5 1,-3 3 74,1 1 0,-20 15 1,33-22-71,1 0 1,1 1 0,-1-1 0,1 1 0,-1 1 0,1-1 0,1 1-1,-1 0 1,1 0 0,-6 12 0,9-17-23,1 0 0,-1 1 0,0-1 0,1 0 0,0 1 0,-1-1 0,1 0 0,0 1 0,-1-1 0,1 1 0,0-1 0,0 0 0,0 1 0,0-1 0,1 1 0,-1-1 0,0 1 0,0-1 0,1 0 0,-1 1 0,1-1 0,0 0 0,-1 0 0,1 1 0,0-1 0,-1 0 0,1 0 0,0 0 0,0 0 0,0 0 0,0 0 0,0 0 0,1 0 0,-1 0 0,0 0 0,0 0 0,0-1 0,3 2 0,4 0 34,0 0 1,0 0-1,0-1 0,0 0 0,14 0 0,-4 1-12,22 1 22,41 10 0,-70-10-49,1 0 0,-1 0 0,0 1 1,0 1-1,0 0 0,0 0 1,-1 1-1,11 8 0,-18-11-6,0-1-1,0 1 1,-1 0-1,1 0 1,-1 0-1,0 1 1,0-1-1,0 0 1,0 1-1,-1-1 1,2 5-1,-3-6 4,1 0-1,0 0 1,-1 0-1,0 0 1,1 0-1,-1 0 1,0 0-1,0 0 1,0 0-1,0 0 1,-1 0 0,1 0-1,0 0 1,-1 0-1,0 0 1,1-1-1,-1 1 1,0 0-1,0 0 1,0 0-1,0-1 1,0 1-1,0 0 1,-2 1 0,-10 6 13,-1 0 1,0-1 0,-1-1 0,0 0 0,0 0 0,-1-2 0,-18 5 0,8-2 21,-196 50 285,198-53-362,21-5-71,1 1-67,24-1-7584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5442,'0'0'2049,"16"164"-1840,-16-106-81,0 0-64,0-5-64,0-10-176,0-13-1537,0-19-2225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46 7972,'0'0'925,"32"-8"-642,104-21-91,-122 26-175,-1 1 0,1 0-1,0 1 1,0 1 0,0 0-1,20 3 1,-29-2-16,0 0 0,0 1 0,0 0 0,0 0 0,-1 0 0,1 0 0,-1 1 0,1 0 0,-1 0 0,0 0 0,0 0 1,-1 1-1,1-1 0,-1 1 0,5 6 0,-6-7-21,1 0-1,-1 0 1,-1 0 0,1 0 0,0 1 0,-1-1-1,1 0 1,-1 1 0,0-1 0,0 1 0,-1 0 0,1-1-1,-1 1 1,1 0 0,-1-1 0,0 1 0,-1 0-1,1-1 1,-1 1 0,1 0 0,-3 6 0,1-5-23,-1-1 1,1 1-1,-1-1 1,1 1 0,-1-1-1,-1 0 1,1 0-1,-1 0 1,1-1-1,-1 1 1,0-1 0,0 0-1,-1 0 1,-6 3-1,-13 7 40,-1-2 0,0 0 0,-1-2 0,0-1 0,0 0 0,-1-3 0,0 0 0,-49 2 1,74-7 343,7 0-141,64-1-70,104 4 95,-161-1-181,1 1 0,0 0 0,-1 0 0,0 2 1,0-1-1,0 2 0,0-1 0,-1 2 0,13 8 0,-17-10-277,-1 0-1,1 0 0,-1 0 1,0 1-1,0 0 1,0 1-1,-1-1 0,0 1 1,0 0-1,-1 0 1,0 1-1,0-1 0,0 1 1,4 16-1,-7-11-2893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246 149 6163,'0'0'1977,"-24"32"-1726,-78 104-91,37-54 5,48-62-98,-20 31-1,266-403 196,-228 350-257,13-20 64,23-25-1,-33 42-5,0 1 0,0 0 0,0 0 0,1 0 0,0 0-1,-1 1 1,1 0 0,0 0 0,1 0 0,-1 0-1,11-3 1,-15 6-54,0 0 0,0 0 0,0-1 0,0 1 0,0 0-1,0 0 1,1 0 0,-1 0 0,0 0 0,0 0 0,0 1 0,0-1-1,0 0 1,0 1 0,0-1 0,1 0 0,-1 1 0,0-1 0,0 1-1,-1 0 1,1-1 0,0 1 0,0 0 0,0-1 0,0 1 0,0 0-1,-1 0 1,1 0 0,1 1 0,8 33 112,-9-33-110,10 79 298,3 108 1,-9-87-1439,1-24-3636,-6-53 323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1 176 6323,'0'0'2497,"149"-41"-2705,-98 38-1633,1-6-1937</inkml:trace>
  <inkml:trace contextRef="#ctx0" brushRef="#br0" timeOffset="1">454 1 6707,'0'0'1553,"-3"128"-1489,3-75-64,0-4-16,0-8-721,0-12-2272,0-11-593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6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73 9893,'0'0'4386,"110"149"-4146,-65-105-48,-9-9-96,3 3-64,-13-12-32,-3-9-80,-4-2-865,-6-9-864</inkml:trace>
  <inkml:trace contextRef="#ctx0" brushRef="#br0" timeOffset="1">434 0 10517,'0'0'3105,"-201"184"-2801,140-129 17,-1-2-49,10-6-128,14-4-112,21-16-32,14-1-32,3-17-368,32-4-961,24-5-656,15 0-2833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1 149 3858,'0'0'2884,"23"13"-2367,0-3-398,-6-2-54,0 1-1,0 1 1,-1 0-1,0 1 1,0 1 0,24 24-1,-11-7 10,58 45-1,-78-68-71,0 1-1,0-2 1,1 1 0,-1-1-1,1-1 1,1 0 0,-1 0-1,0-1 1,1-1-1,0 1 1,-1-2 0,12 2-1,-21-4 3,0 1 0,-1 0-1,1 0 1,0 0-1,-1 0 1,1-1-1,0 1 1,-1 0 0,1-1-1,-1 1 1,1 0-1,-1-1 1,1 1 0,-1-1-1,1 1 1,-1-1-1,1 1 1,-1-1 0,1 1-1,-1-1 1,0 0-1,1 1 1,-1-1 0,0 1-1,0-1 1,1 0-1,-1 1 1,0-1 0,0 0-1,0 1 1,0-1-1,0-1 1,1-27 63,-2 21-50,0-82 79,4-112-5,-2 196-80,-1 0 1,1 0 0,1 0-1,-1 0 1,1 0-1,0 1 1,3-7 0,-4 11-88,0-1 0,0 0 1,0 1-1,1-1 0,-1 0 1,0 1-1,1 0 0,-1-1 1,1 1-1,0 0 0,-1 0 0,1 0 1,0 0-1,-1 0 0,1 0 1,0 0-1,0 1 0,0-1 1,0 1-1,0-1 0,0 1 1,0 0-1,4 0 0,-5 0-58,-1-1 0,1 1 0,0 0 0,0 0 0,-1 1 0,1-1 0,0 0 0,0 0 0,0 0 0,-1 0 0,1 1 0,0-1 0,-1 0 0,1 1-1,0-1 1,-1 0 0,1 1 0,0-1 0,0 2 0,10 22-2360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4834,'0'0'4002,"0"-17"-4002,0 72 400,0 7-160,0 2-176,3 0-64,0-6 0,3-5-128,1-12-1168,-1-15-1714,7-17-607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1 5555,'0'0'1027,"-13"16"-897,3-2-127,0 0-25,0-1 1,-1-1-1,-1 1 0,0-2 0,-1 0 1,-19 14-1,7-9 0,10-7 39,-1 1 0,1 1 0,1 1 0,0 0 0,-17 19 0,30-30 6,0 0-1,0 0 1,0-1-1,0 1 1,1 0-1,-1 0 1,0 0-1,1 0 1,-1 0-1,1 0 1,-1 0 0,1 0-1,-1 0 1,1 1-1,0-1 1,0 0-1,0 0 1,-1 0-1,1 0 1,0 0-1,0 1 1,0-1-1,1 0 1,-1 0 0,0 0-1,0 0 1,1 0-1,-1 1 1,0-1-1,1 0 1,-1 0-1,1 0 1,0 0-1,-1 0 1,1 0-1,0 0 1,0-1 0,-1 1-1,1 0 1,0 0-1,0-1 1,0 1-1,0 0 1,0-1-1,0 1 1,0-1-1,0 1 1,0-1-1,0 1 1,0-1 0,0 0-1,2 1 1,9 2 163,0-1 1,-1 0-1,1-1 1,14 0-1,-14 0-104,267 3 675,-170-5-1039,-56 0-1361,-11-6-1959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343 1 3522,'0'0'5250,"-34"1"-4599,-107 7 117,136-7-704,0-1-1,0 1 1,0 0-1,0 0 0,0 0 1,0 1-1,1 0 1,-1 0-1,0 0 0,1 0 1,0 1-1,-1 0 1,1 0-1,0 0 1,0 0-1,1 1 0,-1-1 1,1 1-1,0 0 1,-6 8-1,2-1 70,-1 1-66,0 0 1,0 1-1,2 0 0,0 0 1,0 1-1,1-1 0,1 1 1,0 1-1,1-1 0,0 0 1,1 1-1,1-1 0,0 1 1,1 0-1,1-1 0,3 20 1,-3-29-106,0 0 0,1 0 0,-1 0 0,1 0 0,0 0 0,0 0 0,1-1 0,0 1 0,0-1 0,0 0 0,0 1 0,0-2 0,1 1 0,0 0 0,-1-1 0,1 1 0,1-1 0,-1 0 0,0-1 0,1 1 0,0-1 0,-1 0 0,1 0 0,0 0 0,7 1 0,10 2-858,-1-1 1,2-1 0,-1-1 0,35-1 0,13-1-2840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136 44 3410,'0'0'6005,"-21"9"-5856,0 1-87,0 1-1,-23 15 0,42-24-46,-1 0 0,1 1 0,-1-1 0,1 1 0,0 0 0,0 0 0,0 0-1,1 0 1,-1 0 0,1 0 0,-1 0 0,1 1 0,0-1 0,0 0 0,0 1-1,1-1 1,-1 1 0,1-1 0,0 1 0,0-1 0,0 1 0,1-1 0,0 6-1,0 6 24,-1-3-18,0 0 0,0-1-1,2 1 1,-1 0 0,7 20 0,-6-27-15,0 0 0,1 1 0,0-1 1,0 0-1,0-1 0,1 1 0,-1 0 1,1-1-1,0 0 0,1 0 1,-1 0-1,1-1 0,8 6 0,-2-3-2,0-1 0,0 0 0,1-1 0,0 0 0,-1-1 0,1 0 0,0-1-1,1-1 1,-1 1 0,0-2 0,0 0 0,20-2 0,-28 2-18,0-1 0,0 1 1,0-1-1,0 0 1,0 0-1,0 0 0,0-1 1,0 1-1,-1-1 0,1 0 1,0 0-1,-1-1 0,0 1 1,1 0-1,-1-1 1,0 0-1,0 0 0,-1 0 1,1 0-1,-1 0 0,1-1 1,-1 1-1,0-1 0,0 1 1,-1-1-1,1 0 1,1-5-1,1-7-40,-1-1 0,0 0 0,-1 0 0,-1 1 1,-1-23-1,0 30 31,-1-1 1,-1 1-1,0 0 1,0 0-1,-1 0 1,0 0-1,0 0 1,-1 0-1,0 1 1,-1 0 0,-8-13-1,8 15-30,1 0-1,-1-1 1,-1 2-1,1-1 1,-1 1-1,0-1 1,0 1-1,-1 1 1,1 0-1,-1 0 1,0 0-1,0 0 1,0 1-1,-10-3 1,-1 6-1425,17 1 1304,1-1 1,0 1 0,-1 0 0,1-1 0,-1 1-1,1 0 1,0 0 0,0-1 0,-1 1 0,1 0-1,0 0 1,0 0 0,0-1 0,0 1 0,0 0-1,0 0 1,0 0 0,0 0 0,0 24-2467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8308,'0'0'464,"10"50"-688,-10-1 288,0 10-64,0-7 0,0 1-384,0-9-1569,0-15-1713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59 4882,'0'0'1017,"22"-10"-991,71-31-34,-89 40 6,-1-1 0,0 1 0,1 0 0,-1 0 0,1 1-1,0-1 1,-1 1 0,1-1 0,-1 1 0,1 0 0,-1 1 0,8 0-1,-10 0-6,1-1-1,-1 1 0,1 0 0,-1-1 1,1 1-1,-1 0 0,0 0 0,1 0 0,-1 0 1,0 0-1,0 0 0,0 0 0,0 1 1,0-1-1,0 0 0,0 1 0,0-1 0,-1 0 1,2 4-1,-1-2-11,0 1 0,-1-1 0,1 1 0,-1-1 0,0 1 0,0-1 0,0 1 0,0-1 0,-1 1 0,1-1 0,-1 1 0,0-1 0,0 1 1,0-1-1,-1 0 0,1 1 0,-1-1 0,-3 5 0,-3 1 19,-1-1-1,0 0 1,0-1 0,-1 0-1,0 0 1,0-1 0,0-1 0,-12 5-1,7-3 466,1 1 0,0 0-1,-25 20 1,38-27-424,0 0 1,-1 0-1,1 0 1,0 0-1,0 0 1,0 1-1,0-1 1,1 0-1,-1 1 1,0-1-1,1 1 1,-1-1-1,1 1 1,-1-1-1,1 1 1,-1-1 0,1 1-1,0-1 1,0 1-1,0 0 1,0-1-1,0 1 1,0-1-1,1 1 1,-1-1-1,0 1 1,1-1-1,-1 1 1,1-1-1,-1 1 1,3 2-1,-1 0 10,1-1 0,-1 1 0,1 0 1,1-1-1,-1 0 0,0 0 0,1 0 0,-1 0 0,7 3 0,9 6-75,2-1 0,-1-1 0,1-2 0,1 1 0,0-2 0,0-1 0,0-1 0,1-1 0,-1-1 0,1 0 0,23-2 0,3-1-1732,-6 0-1691</inkml:trace>
  <inkml:trace contextRef="#ctx0" brushRef="#br0" timeOffset="1">484 144 6787,'0'0'1825,"-7"108"-1777,7-68 0,0-2-48,0-3-64,0-8-1025,0-10-1680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83 145 1393,'0'0'5341,"19"-24"-5050,64-71-123,-81 92-155,1 0 0,0 0 0,0 1 0,1 0 0,-1-1 0,0 1 0,1 0 0,-1 0 0,5-1 0,17 3 113,-14 1-62,-5-1-32,0 0 0,0 0 0,1 0 0,-1 1 1,0 0-1,0 0 0,0 1 0,7 2 0,-11-3-38,0 0-1,-1 1 0,1-1 0,-1 0 0,0 1 1,1-1-1,-1 0 0,0 1 0,0-1 0,0 1 1,0 0-1,0-1 0,0 1 0,0 0 0,-1 0 1,1 0-1,-1-1 0,1 1 0,-1 0 0,0 0 1,1 0-1,-1 0 0,0 0 0,0 0 0,-1 0 1,1-1-1,0 1 0,-1 0 0,1 0 0,-1 0 1,0 2-1,0-2-24,0 1 1,0-1 0,0 1-1,-1-1 1,1 0-1,-1 1 1,1-1 0,-1 0-1,0 0 1,0 0 0,0 0-1,0-1 1,0 1-1,0 0 1,0-1 0,-5 3-1,-46 18-904,36-15 581,-181 60-225,195-66 679,0 1 1,0-1 0,0 1-1,0-1 1,1 1 0,-1 0-1,1 0 1,-1 0 0,1 0-1,-3 3 1,4-4-65,1 0-1,0-1 1,-1 1 0,1-1-1,0 1 1,-1 0-1,1-1 1,0 1-1,0 0 1,0-1 0,0 1-1,-1 0 1,1 0-1,0-1 1,0 1 0,0 0-1,0-1 1,1 1-1,-1 0 1,0-1 0,0 2-1,1-1 4,0 0-1,0 1 1,0-1-1,-1 0 1,1 0-1,0 0 1,1 0-1,-1 0 1,0 0-1,0 0 1,0-1-1,0 1 1,1 0-1,1 0 1,53 21 294,1-4 0,113 23 1,-112-33-1149,-19-7-2737,-18-1-269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7331,'0'0'1550,"1"22"-1051,11 180 584,-11-188-1056,0 1-1,1-1 0,0 0 0,9 25 0,-10-36-20,0 0 0,1 1 0,-1-1 0,1 0 0,-1 0 0,1-1 0,0 1 0,0 0 0,1-1 0,-1 1 0,0-1 0,1 1 0,0-1 0,-1 0 0,1 0 1,0 0-1,0-1 0,0 1 0,0-1 0,0 0 0,0 1 0,1-1 0,-1-1 0,0 1 0,1 0 0,3-1 0,1 1-186,0 0 0,0-1-1,0-1 1,0 1 0,0-1 0,-1-1 0,1 1 0,0-1-1,0-1 1,-1 1 0,1-1 0,-1 0 0,0-1 0,0 0 0,0 0-1,9-8 1,20-20-3784</inkml:trace>
  <inkml:trace contextRef="#ctx0" brushRef="#br0" timeOffset="1">20 184 7171,'0'0'1441,"208"-8"-1441,-153-16-480,-7 4-1137,-15-3-704,-20 2-1329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85 6163,'0'0'3922,"155"-44"-3922,-90 35-32,0 3-1393,-7 0-1152,-6 1-1105</inkml:trace>
  <inkml:trace contextRef="#ctx0" brushRef="#br0" timeOffset="1">509 0 6035,'0'0'2785,"0"0"-2782,0 0 0,0 0 0,-1 0 0,1 0-1,0 0 1,-1 0 0,1 0 0,0 1 0,0-1 0,-1 0 0,1 0-1,0 0 1,0 0 0,-1 0 0,1 1 0,0-1 0,0 0 0,0 0 0,-1 0-1,1 1 1,0-1 0,0 0 0,0 0 0,0 1 0,-1-1 0,1 0-1,0 0 1,0 1 0,0-1 0,0 0 0,0 1 0,0-1 0,0 0 0,0 0-1,0 1 1,0-1 0,0 0 0,0 1 0,0-1 0,-6 375 1859,6-374-1862,0-1 1,0 1-1,0 0 0,0-1 0,0 1 1,1 0-1,-1-1 0,0 1 1,1 0-1,-1-1 0,0 1 1,1-1-1,-1 1 0,1-1 0,-1 1 1,1-1-1,-1 1 0,1-1 1,-1 1-1,1-1 0,-1 0 1,1 1-1,0-1 0,-1 0 0,1 0 1,0 1-1,-1-1 0,1 0 1,0 0-1,-1 0 0,1 0 1,0 0-1,0 0 0,30 0-19,-20 0-17,-1-1-342,-1 0 1,1-1-1,-1 0 1,0-1-1,0 0 1,0 0-1,0-1 1,0 0-1,-1 0 1,0-1 0,0 0-1,13-11 1,-16 13 36,43-32-3994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1 784,'0'0'13815,"-39"128"-13799,26-90 32,3-3-48,7-9-16,3-8-737,32-18-10052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131 164 4162,'0'0'3842,"-19"30"-3231,-58 97-323,70-116-263,1 1 1,0 0-1,-5 18 0,10-25-22,0 1-1,0-1 1,0 1-1,1-1 0,0 8 1,0-3-5,0-8-216,0-5-348,0 1 516,0 0 0,0-1-1,0 1 1,0-1-1,0 1 1,1 0-1,-1-1 1,1 1 0,0 0-1,0-1 1,0 1-1,0 0 1,0 0-1,0 0 1,2-3 0,2-4-104,52-138 80,-37 91 631,46-91 0,-65 145-544,-1 0 37,1 0-1,0 0 1,0 0-1,0 0 1,0 1 0,0-1-1,0 0 1,1 0 0,-1 1-1,1-1 1,-1 0 0,1 1-1,-1 0 1,1-1 0,0 1-1,0 0 1,0 0 0,0 0-1,-1 0 1,1 0-1,1 0 1,-1 1 0,0-1-1,3 0 1,-4 2-38,0-1 0,0 1-1,0 0 1,0-1 0,0 1-1,1 0 1,-1 0 0,-1-1 0,1 1-1,0 0 1,0 0 0,0 0 0,0 0-1,-1 0 1,1 1 0,0-1 0,-1 0-1,1 0 1,-1 0 0,1 0 0,-1 1-1,0-1 1,1 0 0,-1 2 0,9 42 298,-8-35-180,11 67 381,-8-42-523,1-1-1,2 0 0,2 0 1,19 51-1,-27-83-159,0 1-1,0-1 1,1 1 0,-1-1 0,1 0-1,-1 0 1,1 0 0,0 0-1,0 0 1,0 0 0,0 0 0,0 0-1,3 1 1,-4-2-157,1 0 1,0-1-1,-1 1 0,1-1 0,0 0 1,0 1-1,-1-1 0,1 0 1,0 0-1,0 0 0,-1 0 0,1 0 1,1-1-1,5-1-2510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43 1 4578</inkml:trace>
  <inkml:trace contextRef="#ctx0" brushRef="#br0" timeOffset="1">43 1 4578,'-39'55'1217,"36"-55"-17,9 0-1056,27 0-128,15 0-32,11 0-256,9-6-2561,0-14-1105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 6707,'0'0'1950,"8"3"-1800,8 1-68,0 0 0,0-1 0,0-1 0,0 0 0,0-2 0,1 1 1,27-5-1,121-26-1024,-157 28 821,-6 2-580,-17-1-103,5-1 1057,0 1 0,1 1 0,-1 0-1,0 1 1,0-1 0,-10 4-1,20-4-198,-1 1 0,0-1 0,0 1 0,0 0 0,1-1 0,-1 1 0,0 0 0,1-1 0,-1 1 0,1 0 0,-1 0 0,1 0 0,-1 0 0,1 0 0,-1-1 0,1 1 0,0 0 0,0 0 0,-1 0 0,1 0 0,0 0 1,0 0-1,0 1 0,0 30 602,1-20-312,-3 103 1175,5 125-2475,-3-239 862,0-1 0,0 1 0,0 0 0,0-1 0,0 1 1,0-1-1,0 1 0,1 0 0,-1-1 0,0 1 0,0-1 0,1 1 0,-1-1 0,0 1 0,1-1 0,-1 1 0,1-1 0,-1 1 0,1-1 0,-1 1 0,1-1 0,-1 0 0,1 1 0,-1-1 0,1 0 0,-1 1 0,1-1 0,-1 0 0,2 0 0,19 0-2640,-14 0 1874,21-3-2635</inkml:trace>
  <inkml:trace contextRef="#ctx0" brushRef="#br0" timeOffset="1">619 7 5090,'0'0'5811,"4"145"-5523,-4-95-112,0-6-64,0-3-80,0-6-32,6-12-144,10-9-1553,7-14-512,3 0-1248,0 0-481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 9 6787,'0'0'2156,"0"27"-1772,0 189 64,-1-211-420,1 0 0,0 0 1,0-1-1,1 1 0,-1 0 0,1 0 0,0-1 0,3 8 0,-3-10-17,0-1 1,1 1-1,-1-1 0,1 0 0,-1 1 0,1-1 0,-1 0 0,1 0 0,0 0 0,-1 0 0,1 0 0,0-1 0,0 1 0,0 0 0,0-1 0,0 1 0,-1-1 0,1 0 0,0 0 0,0 0 0,0 0 0,3 0 0,3 1 17,0-1 1,-1-1-1,1 1 0,0-1 1,-1-1-1,1 1 0,0-1 1,-1 0-1,0-1 1,0 0-1,0 0 0,0-1 1,0 0-1,0 0 0,-1 0 1,0-1-1,0 0 0,0 0 1,-1 0-1,1-1 0,-1 0 1,0 0-1,3-7 0,-3 6-62,0-1 0,-1 0-1,0 0 1,-1 0 0,0 0-1,0-1 1,-1 1 0,0-1-1,0 0 1,-1 0 0,0 1-1,-1-1 1,1 0-1,-2 0 1,-1-13 0,1 19 3,1-1 0,-1 1 0,1 0 0,-1 0 0,0 0-1,0 0 1,-1 0 0,1 0 0,0 0 0,-1 0 0,0 0 0,0 1 0,0-1 0,0 1 0,0-1 0,-3-1 0,0 0 4,1 1 0,-1 0 0,0 0 0,0 0 0,-1 0 0,1 1 1,-1 0-1,-7-2 0,-6 1-29,-1 0 0,1 0 1,-1 2-1,-24 1 0,36 1 46,1-1-1,0 1 1,-1 0 0,1 1-1,0-1 1,0 2-1,0-1 1,0 1-1,-10 5 1,13-6-80,1 1 0,-1-1 1,1 1-1,0 0 0,0-1 1,0 1-1,0 1 0,0-1 1,1 0-1,0 1 0,-1-1 0,1 1 1,1 0-1,-1-1 0,0 1 1,1 0-1,0 0 0,-1 6 0,0 19-3127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43 164 9732,'0'0'1217,"-42"166"-1137,42-122-80,0-6-768,0-9-1153,0-11-2001</inkml:trace>
  <inkml:trace contextRef="#ctx0" brushRef="#br0" timeOffset="1">91 158 4418,'0'0'2812,"30"17"-2663,95 53-111,-92-50-165,-6-5 188,36 17 0,-54-28-630,0-1 1,0-1-1,0 0 0,0 0 1,0-1-1,1 0 0,10-1 1,-19 0 545,-1 0 1,1 0-1,-1-1 0,1 1 1,-1 0-1,1-1 1,-1 1-1,1-1 1,-1 1-1,0-1 0,1 1 1,-1-1-1,1 1 1,-1-1-1,0 1 1,0-1-1,1 1 0,-1-1 1,0 1-1,0-1 1,0 0-1,0 1 1,0-1-1,1 0 0,-1 1 1,0-1-1,0 1 1,-1-1-1,1 0 1,0-28 406,0 20-134,-1-34 689,-1 1 0,-3-1 0,-10-46 0,13 79-1410,0 0-1,1-1 1,0-14-1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130 25 6339,'0'0'2988,"5"-6"-2289,7-13-80,-19 23 13,-35 39-93,32-31-459,0 0-1,0 1 1,1 0 0,1 0-1,0 1 1,1 0 0,1 1 0,0-1-1,1 1 1,0 0 0,1 0-1,1 1 1,0-1 0,0 31-1,3-42-85,0-1 0,0 0 0,0 0 0,0 0 1,1 0-1,-1 0 0,1 0 0,0 0 0,0-1 0,0 1 0,0 0 0,0 0 0,1 0 0,-1-1 0,1 1 0,0-1 0,0 1 0,3 2 0,-1-2-45,0-1 1,0 1-1,0-1 0,0 0 0,1 0 0,-1-1 0,1 1 1,-1-1-1,1 0 0,-1 0 0,8 0 0,18 2-781,0-2 0,0 0-1,0-2 1,0-1-1,0-2 1,30-7 0,22-18-4077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 17 6451,'0'0'3882,"-24"20"-3626,-71 67-40,92-84-210,1 0 0,-1 0-1,1 0 1,0 0 0,0 0 0,0 0-1,0 1 1,0-1 0,1 1 0,0 0 0,0-1-1,0 1 1,0 0 0,0-1 0,1 1-1,-1 0 1,1 0 0,0 0 0,1 0 0,0 6-1,0 5 21,-1-12-24,0 1 0,0-1 0,0 0 0,1 0 0,-1 0 0,1 0 0,-1 0 0,1 0 0,0 0-1,0-1 1,1 1 0,-1 0 0,1 0 0,-1-1 0,1 1 0,0-1 0,0 1 0,0-1 0,0 0 0,0 0 0,1 0 0,-1 0 0,0 0 0,1 0 0,0-1 0,-1 1 0,1-1 0,0 0 0,3 1 0,6 2-35,0-2-1,1 0 1,-1 0-1,1-1 1,20-1-1,-31 0 29,1 0 0,-1 0-1,1-1 1,-1 1-1,0-1 1,1 1 0,-1-1-1,0 0 1,1 0 0,-1 0-1,0 0 1,0 0-1,0-1 1,0 1 0,0 0-1,0-1 1,0 0 0,0 1-1,-1-1 1,1 0-1,-1 0 1,1 0 0,-1 0-1,0 0 1,0 0 0,0-1-1,0 1 1,0 0 0,0 0-1,0-6 1,2-5 12,-1-1 0,-1 0-1,0 0 1,-1-19 0,-1 14-11,1 12-42,0 1 0,-1-1 0,0 1 0,-1-1 0,0 1 0,0-1-1,0 1 1,-1 0 0,1 0 0,-1 0 0,-1 1 0,1-1 0,-1 1 0,0-1-1,-1 1 1,1 0 0,-1 1 0,0-1 0,0 1 0,0 0 0,0 0 0,-1 1 0,0-1-1,0 1 1,0 1 0,0-1 0,0 1 0,0 0 0,-1 0 0,1 1 0,-1 0 0,1 0-1,-1 0 1,-9 1 0,15 0-1,0 0 0,0 0 0,0 1 0,0-1 0,0 0 0,0 0 0,0 1 0,1-1 0,-1 0 0,0 1 0,0-1 0,0 1 0,0 0 0,0-1 0,1 1 0,-1-1 0,0 1 0,1 0 0,-1 0 0,0-1 0,1 1 0,-1 0 0,1 0 0,-1 0 0,1 0 0,0 0 0,-1 0 0,1 0 0,-1 1 0,0 33-1685,1-23 683,0 18-1995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4114,'0'0'5904,"1"8"-6155,0 98 306,1 27 64,-2-130-117,0 0 1,1 0-1,-1-1 1,0 1-1,1 0 1,0-1-1,-1 1 1,1 0-1,0-1 1,0 1-1,1-1 1,-1 0-1,0 1 1,1-1-1,0 0 1,-1 0 0,1 0-1,0 0 1,0 0-1,0 0 1,0 0-1,1-1 1,-1 1-1,0-1 1,1 1-1,-1-1 1,1 0-1,-1 0 1,1 0-1,0 0 1,-1-1-1,1 1 1,0-1-1,-1 0 1,1 0 0,0 1-1,5-2 1,11 1-28,0 0 0,1-1 1,-1-1-1,0-1 0,0-1 1,0 0-1,0-1 1,21-10-1,-27 9-786,0 0 0,0-2 0,-1 1 0,0-1 0,0-1 0,0 0 0,9-11 0,-3-4-2260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1 230 1489,'0'0'4930,"207"-20"-4930,-165 5-80,-9 1-833,-14-4-1904</inkml:trace>
  <inkml:trace contextRef="#ctx0" brushRef="#br0" timeOffset="1">20 44 6451,'0'0'4258,"23"-3"-4242,48 0-16,14-12-416,9-8-3122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6739,'0'0'0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7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8292,'0'0'5594,"20"23"-5324,66 74-153,-81-91-112,13 16 11,2 0-1,0-1 1,1-2-1,32 24 1,-50-41-99,-1 0-1,0-1 1,0 1-1,1-1 1,-1 0 0,1 0-1,0 0 1,-1 0-1,1 0 1,-1 0 0,1-1-1,0 1 1,0-1-1,0 0 1,-1 0 0,1 0-1,0 0 1,5-1-1,-6 0 35,0 0-1,1 0 0,-1-1 0,0 1 1,0 0-1,0-1 0,0 1 0,0-1 0,0 0 1,0 0-1,0 0 0,-1 0 0,1 0 1,-1 0-1,0 0 0,1 0 0,-1-1 1,0 1-1,1-5 0,18-62-53,-16 51 219,0 0 0,2 0-1,8-18 1,-10 28 276,-1 3 854,-3 21-918,-1-2-216,0-1-1,-1 1 0,0-1 0,-2 1 0,1-1 0,-2 0 0,-7 18 0,-52 87 297,42-80-309,-6 10-41,13-26-116,2 2 0,0-1 0,1 2 0,-12 39 0,22-46-747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66 193 2081,'-13'-88'1681,"13"106"-1537,0 8-128,0 15 464,0 9 432,0 2-239,0 1-161,0-7-128,0-2-208,0-9-160,0-12-16,0-5-144</inkml:trace>
  <inkml:trace contextRef="#ctx0" brushRef="#br0" timeOffset="1">46 155 1889,'0'0'8708,"55"-149"-8548,-22 146-64,9 0-80,0 3-32,3 0 16,-3 0-656,-6 0-1537,-7 0-3266</inkml:trace>
  <inkml:trace contextRef="#ctx0" brushRef="#br0" timeOffset="2">1 315 7267,'0'0'2561,"204"-23"-2849,-139 0-3633,-7-6-1698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71 1 7491,'0'0'1633,"-55"148"-1553,49-104-80,-1 3 0,4-9-912,3-9-1345,0-9-1921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47 7091,'0'0'1665,"136"-41"-2129,-94 38-2113,-6 0-2082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6 1024,'-1'-5'7981,"1"5"-7930,0 0-26,0 0 0,0 0 0,0 0 0,0 0 0,0 0 0,0 0 0,0 0 0,-1 0 0,1 0 0,0 0 0,0 0 0,0 0 0,0 0 0,0 0 0,0 0 0,0 0 0,0 0 0,0 0 0,-1 0 351,1 0-351,0 0 0,0 0 0,0-1 0,0 1 0,0 0 0,0 0 0,-9 20 121,2-1 0,1 1 1,0 1-1,-3 28 0,4 8-2635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65 5442,'-13'-33'2562,"13"31"-1922,23 2-576,6-3 16,7 3 208,3 0 144,0 0-176,-4-3-175,-2 0-49,-7 0-32,-7-3-433,-6 0-1071,0 0-2418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5170,'0'0'4066,"-7"155"-3570,7-114-143,0 2-161,0-5-160,0-3-16,0-5 48,0-7-128,0-6-769,4-11-959,15-6-1506,7 0-704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27 6723,'0'0'2033,"-21"14"-1574,-68 47 264,84-56-646,0 0 0,1 0 0,-1 0 1,2 1-1,-1-1 0,0 1 0,1 0 0,0 0 0,0 0 1,1 0-1,0 1 0,0-1 0,1 1 0,-1 0 0,1-1 1,1 1-1,-1 0 0,1 8 0,-1 2 100,0-5-78,0-1-31,0 0-1,1 1 0,0-1 0,3 17 0,-3-26-66,0 0-1,1 0 1,0 1-1,-1-1 1,1 0-1,0 0 1,0 0-1,0 1 1,0-1-1,1-1 1,-1 1-1,1 0 1,-1 0-1,1 0 1,0-1-1,-1 1 1,1-1-1,0 1 1,0-1-1,0 0 1,0 0-1,0 1 1,0-2-1,1 1 1,-1 0-1,3 1 1,9 0-324,0 0 0,0-1 1,0 0-1,18-1 0,-19-1-814,0-1-1,-1 0 0,1 0 0,21-9 1,10-8-3591</inkml:trace>
  <inkml:trace contextRef="#ctx0" brushRef="#br0" timeOffset="1">412 1 1345,'0'0'9575,"0"3"-9378,0 202 2171,0 3-3719,-1-207 1247,1 0 0,0-1 0,0 1 0,0 0 0,0 0 0,0 0 0,1 0 0,-1 0 0,0 0 0,0-1 0,1 1 0,-1 0 0,0 0 0,1 0 0,-1 0 0,1-1 0,-1 1 1,1 0-1,-1-1 0,1 1 0,-1 0 0,1-1 0,0 1 0,-1-1 0,2 2 0,25 1-4333,-2-3-157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0 6883,'0'0'1993,"-1"30"-1537,-2 97 86,-6 80 960,9-206-1489,0 1 1,0-1-1,0 0 0,1 0 1,-1 1-1,0-1 0,1 0 1,-1 1-1,1-1 0,-1 0 1,1 0-1,0 0 0,-1 0 1,1 0-1,0 0 0,0 0 1,0 0-1,0 0 0,0 0 1,0 0-1,0 0 0,0 0 1,0-1-1,0 1 0,0-1 1,1 1-1,-1-1 0,0 1 1,0-1-1,1 1 0,-1-1 1,3 0-1,5 1 18,0 0-1,1-1 1,17-1 0,-7 0-42,-13 1-271,1 0 0,-1 0 0,0-1 0,0 0 0,0-1 0,0 0 0,0 0 0,0 0 0,9-4 0,20-19-3400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1 251 7732,'0'0'816,"175"-29"-1040,-133 9-865,-6 2-463,-14-2-962</inkml:trace>
  <inkml:trace contextRef="#ctx0" brushRef="#br0" timeOffset="1">4 64 7828,'0'0'3761,"32"-14"-3473,27 2-288,-1 1-528,7-4-2481,-4 3-1841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75 120 2913,'0'0'7204,"-52"151"-6724,45-104-288,4-6-128,3-3-48,0-15-16,0-5-256,0-13-1345</inkml:trace>
  <inkml:trace contextRef="#ctx0" brushRef="#br0" timeOffset="1">0 292 1185,'0'0'5674,"1"-17"-5268,0 1-353,1 0 0,4-20 1,-6 35-52,1 0 1,-1-1-1,0 1 1,1 0 0,0 0-1,-1 1 1,1-1-1,-1 0 1,1 0 0,0 0-1,0 0 1,0 0-1,-1 1 1,1-1-1,0 0 1,0 1 0,0-1-1,0 1 1,0-1-1,0 1 1,0-1 0,0 1-1,0 0 1,0-1-1,1 1 1,-1 0-1,0 0 1,2 0 0,27 6 2,-16 1-12,0 1 0,0 1 0,0 0 0,-1 1 1,0 0-1,-1 1 0,19 22 0,-11-13-24,-17-17 63,10 10-326,1 0 1,19 13-1,-29-22 184,1-1 0,0-1-1,0 1 1,0-1 0,0 0 0,1 0 0,-1 0-1,0-1 1,1 1 0,0-1 0,10 0 0,-11-1-59,0 0 1,0 0-1,0 0 1,0-1 0,0 0-1,0 0 1,7-2-1,-10 1 128,0 1 1,0 0-1,-1 0 0,1 0 0,0-1 1,-1 1-1,1-1 0,-1 0 0,0 1 1,1-1-1,-1 0 0,0 0 0,0 0 0,0 0 1,0 0-1,0 0 0,-1 0 0,1 0 1,-1 0-1,1-4 0,2-18 757,0 1-1,-2-1 1,-2-25 0,0 4 402,0 31-811,0-1 1,-1 0-1,0 1 1,-1-1-1,-1 1 1,0 0-1,-1 0 1,-1 0-1,0 0 1,-11-18-1,13 28-477,7 22-3082,13 7-275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11749,'0'0'2962,"26"22"-2832,84 78 84,-102-93-173,0 1 1,-1 1 0,0-1-1,0 1 1,-1 0-1,0 1 1,-1-1 0,0 1-1,0 1 1,-1-1-1,5 19 1,-6-20-10,3 16 22,-1 0-1,-2 0 1,0 0 0,-1 0-1,-2 0 1,-4 42 0,2-53-43,-1 1 0,-1-1 1,0 0-1,-1 0 0,0 0 0,-1-1 1,-1 0-1,0 0 0,0-1 0,-2 1 0,1-2 1,-12 12-1,-3 2 0,-1-1 1,-1-2-1,0 0 0,-34 20 1,47-33-441,-39 21 689,47-28-1137,0-1-1,1 1 1,-1-1 0,0 0-1,0 0 1,0-1 0,-6 1-1</inkml:trace>
  <inkml:trace contextRef="#ctx0" brushRef="#br0" timeOffset="1">864 280 8788,'0'0'5170,"201"12"-5122,-136-12-48,-7-15-1328,-6-2-1425,-16 2-2786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88 6403,'0'0'5154,"175"-9"-5026,-101-9-112,-2-2-16,-14 2-144,-13 4-704,-15 5-1665</inkml:trace>
  <inkml:trace contextRef="#ctx0" brushRef="#br0" timeOffset="1">228 61 16,'0'0'8484,"-29"17"-6934,-86 54-686,111-68-824,1-1 0,0 0-1,-1 1 1,1 0-1,0 0 1,0 0 0,0 0-1,-3 5 1,5-7-31,1 0 0,0 0 0,0-1 0,-1 1 0,1 0 1,0 0-1,0 0 0,0 0 0,0 0 0,0 0 0,0-1 0,0 1 0,0 0 0,0 0 1,0 0-1,0 0 0,1 0 0,-1 0 0,2 7 80,0 34 310,7 45-1,-3-46-415,-1 44 0,-5-78-277,1 13-1387,31-13-8432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276 315 64,'0'0'5352,"-29"-4"-5243,-89-12 91,106 14-62,0 0-1,0-1 1,0 0-1,0 0 1,-11-7 0,-15-2 1528,31 9-1417,21 1-161,25 1-57,1184-13-12,-154-30-886,-894 36 923,902-11 277,-475 34-253,217-23-45,-189 33 40,-338-12-72,19 1 61,-265-10-62,452 30 22,-473-34-24,362-15 27,112-17 5,-295 32-19,633-3-39,-420-4 83,798-6-101,-162 4 33,-954 9-136,424-12 33,141 1-13,-414 14 48,-190-4 74,609 17 53,87-4-35,-501-13-53,1573 1 38,-1531 9 2,0-1 0,773-34-11,-14 4-357,-559 18 250,40-13 126,84-2 48,-386 16-51,465-13 25,-385 7 0,287-19 546,-586 27-536,16-1 22,0-2 0,0-1 0,56-17 0,-86 21-90,-1 1 0,0-1 0,1 1 0,-1-1 0,0 1 0,0-1 0,1 0 0,-1 0 0,0 0 0,0 0 0,0 0 0,0 0 0,0 0 0,0 0 0,1-2 0,0-14-1909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9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10677,'0'0'64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03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8260,'0'0'2513,"100"0"-5474,-77-12-2658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5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7 7027,'0'0'5576,"0"0"-5573,0 0-1,0 0 1,0-1-1,0 1 1,0 0-1,0 0 1,0-1-1,0 1 1,0 0-1,0 0 1,0-1-1,0 1 1,0 0-1,0 0 1,0-1-1,0 1 1,0 0-1,0 0 1,0 0-1,-1-1 1,1 1-1,0 0 1,0 0-1,0 0 1,0 0-1,-1-1 1,1 1-1,0 0 1,0 0-1,0 0 1,-1 0-1,1 0 1,0 0-1,0-1 1,0 1-1,-1 0 1,1 0-1,0 0 1,0 0-1,-1 0 1,1 0-1,0 0 1,0 0-1,-1 0 1,1 0-1,0 0 1,0 0-1,-1 0 1,-2 8 6,-1 0 1,1-1-1,1 1 0,0 0 1,0 0-1,-1 10 0,0-5 1,-12 79 61,4 0 0,1 155 0,10-230-66,1-1 1,0 1-1,1-1 0,0 1 1,9 27-1,-8-36 0,1 0 0,0 0 0,0 0 0,0 0 1,1-1-1,0 0 0,1 0 0,0 0 0,0-1 0,0 1 0,1-2 1,9 8-1,-2-4 24,1 0 0,0-1 0,0 0 1,1-1-1,0-1 0,0-1 1,1 0-1,-1-1 0,23 2 0,17-1-870,84-2 0,-87-4-1088,-12-2-1531,-13-11-1129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2993,'0'0'5555,"1"2"-5454,4 2-86,0 0-1,0 0 0,0-1 0,1 1 0,-1-1 1,1 0-1,0-1 0,11 4 0,-3-1 21,30 11 28,-30-12-45,-1 1 0,1 1-1,-1 0 1,13 8 0,-24-13-20,0 0 0,-1 1 0,0-1-1,1 0 1,-1 1 0,1-1 0,-1 1 0,0 0 0,0-1-1,0 1 1,0 0 0,0 0 0,-1-1 0,1 1 0,0 0-1,-1 0 1,1 0 0,-1 0 0,0 0 0,0 0-1,0 0 1,0 0 0,0 0 0,0 0 0,0 0 0,-1 2-1,0 1 3,0-1-1,0 0 0,-1 0 0,0 0 0,0 0 0,0 0 0,0 0 0,0 0 0,-1-1 1,1 1-1,-5 3 0,-16 13 136,-39 28 1,43-36-65,1 1 0,0 1 0,1 1 1,-28 32-1,44-46-163,1-1 73,1 0 0,-1 0 0,0 0 0,0 0 0,0 0 0,0 0 0,0 0 0,0 0 0,1 0 0,-1 0 0,0 0 0,0 0 0,0 0-1,0 0 1,0 0 0,0 0 0,0 0 0,1 0 0,-1 0 0,0 0 0,0 0 0,0 0 0,0 0 0,0 0 0,0 0 0,0 1 0,0-1 0,1 0 0,-1 0 0,0 0 0,0 0 0,0 0 0,0 0 0,0 0 0,0 0 0,0 0 0,0 1 0,0-1 0,0 0 0,0 0 0,0 0 0,0 0 0,0 0 0,0 0 0,0 1 0,0-1-1,0 0 1,0 0 0,0 0 0,0 0 0,0 0 0,0 0 0,0 1 0,0-1 0,0 0 0,0 0 0,3 0-295,0 0 0,-1 0 0,1-1 0,0 1 1,0-1-1,-1 0 0,1 0 0,4-1 0,43-30-3237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6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560 258 3890,'0'0'2372,"-35"2"-1914,-118 10-220,79-6-109,27-1 136,0-1 1,0-3-1,-60-6 0,105 5-220,0-1 0,-1 1 0,1-1 1,0 1-1,0-1 0,0 1 0,0-1 0,-1 0 1,1 0-1,0 0 0,1-1 0,-1 1 0,0 0 1,0-1-1,0 1 0,1-1 0,-1 1 1,1-1-1,-1 0 0,1 0 0,0 0 0,0 1 1,0-1-1,0-1 0,0 1 0,0 0 0,0 0 1,1 0-1,-1 0 0,1 0 0,-1-1 0,1 1 1,0 0-1,0 0 0,0-1 0,0 1 1,0 0-1,1 0 0,-1-1 0,1 1 0,0 0 1,-1 0-1,1 0 0,0 0 0,0 0 0,0 0 1,0 0-1,1 0 0,-1 0 0,0 0 1,1 1-1,-1-1 0,1 1 0,0-1 0,2-1 1,16-8-33,0 0 1,0 2 0,1 0 0,0 1 0,26-5 0,-8 1-20,329-98-2427,-368 110 2420,0 0 1,0-1-1,0 1 1,0 0-1,0 0 0,0 0 1,0 0-1,0 0 1,0 0-1,0 0 1,0 0-1,0 0 1,0-1-1,0 1 0,0 0 1,0 0-1,0 0 1,0 0-1,0 0 1,0 0-1,0 0 0,0 0 1,0 0-1,0-1 1,0 1-1,0 0 1,1 0-1,-1 0 1,0 0-1,0 0 0,0 0 1,0 0-1,0 0 1,0 0-1,0 0 1,0 0-1,0 0 1,0 0-1,0 0 0,1-1 1,-1 1-1,0 0 1,0 0-1,0 0 1,0 0-1,0 0 0,0 0 1,0 0-1,0 0 1,0 0-1,1 0 1,-1 0-1,0 0 1,0 0-1,0 0 0,0 0 1,0 1-1,0-1 1,0 0-1,-12-2-105,-21 6 200,27-1-57,0 0 0,0 1 0,1-1 0,-1 1 0,1 0 0,0 1-1,0-1 1,1 1 0,-1 0 0,1 0 0,0 1 0,1-1 0,-1 1 0,1 0 0,0 0 0,0 0 0,1 0-1,0 0 1,0 0 0,-1 8 0,-2 13 92,1 1 0,2-1-1,1 42 1,1-54-101,0 6 22,0-1 1,1 1-1,2 0 1,0-1-1,1 1 1,7 19-1,-8-31-27,1 0-1,-1 0 1,0 0-1,-1 1 1,0-1-1,-1 0 0,0 1 1,0 0-1,-1-1 1,-2 19-1,2-27 0,-1 1-1,0 0 1,0-1-1,0 1 1,0-1-1,0 1 1,0-1-1,-1 1 1,1-1-1,0 0 1,-1 1-1,1-1 1,-1 0 0,0 0-1,1 0 1,-1 0-1,0-1 1,1 1-1,-1 0 1,0-1-1,0 1 1,0-1-1,1 0 1,-4 1-1,-53 1 91,46-2-72,-4 1-63,10-1 52,1 0 1,-1 0-1,0 0 0,0-1 0,-10-2 0,14 3-47,1-1 1,0 1-1,-1-1 0,1 0 0,-1 1 0,1-1 0,0 0 1,0 0-1,-1 0 0,1 0 0,0 0 0,0-1 1,0 1-1,0 0 0,0 0 0,0-1 0,1 1 1,-1 0-1,0-1 0,1 1 0,-1-1 0,1 1 0,-1-1 1,1 1-1,0-1 0,-1-2 0,1-24-1755,3-4-1766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1905,'0'0'5210,"11"4"-4908,-9-4-278,0 1 30,0-1 1,1 1-1,-1-1 0,1 1 0,-1 0 0,0 0 0,0 0 0,1 0 0,-1 1 1,0-1-1,0 1 0,0-1 0,0 1 0,-1-1 0,1 1 0,0 0 0,-1 0 1,1 0-1,-1 0 0,0 0 0,1 0 0,-1 1 0,0-1 0,0 0 0,-1 1 1,1-1-1,0 0 0,-1 1 0,1-1 0,-1 1 0,0-1 0,0 1 0,0 2 1,0 25 636,0 40 659,-13 110-1,9-143-1112,-2 63-1,7-98-242,-1-1 0,0 0 0,1 0 1,-1 1-1,1-1 0,0 0 0,-1 0 0,1 0 1,0 0-1,0 0 0,0 0 0,0 0 1,0 0-1,0 0 0,0 0 0,0-1 1,0 1-1,0 0 0,0-1 0,0 1 0,1-1 1,-1 1-1,0-1 0,0 1 0,1-1 1,-1 0-1,0 0 0,1 0 0,-1 1 0,0-1 1,0-1-1,3 1 0,48-3-2124,-49 3 1834,0 0 1,-1-1 0,1 0-1,-1 0 1,1 1 0,-1-1-1,1-1 1,-1 1 0,4-2-1,18-23-4693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7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7027,'0'0'2641,"233"-12"-3649,-119-3-1825,2-5-1906</inkml:trace>
  <inkml:trace contextRef="#ctx0" brushRef="#br0" timeOffset="1">1028 198 7619,'0'0'2001,"-13"178"-1728,23-146-209,9-3-64,1-14-1185,-4-12-1248</inkml:trace>
  <inkml:trace contextRef="#ctx0" brushRef="#br0" timeOffset="2">1031 0 7171,'0'0'64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7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0 7491,'0'0'1833,"-30"10"-1326,-94 35-355,121-43-148,0-1 0,0 0 0,0 1 0,1-1 0,-1 1 0,0 0-1,0 0 1,1 0 0,-1 0 0,1 0 0,0 1 0,0-1 0,0 1 0,-2 2-1,3-3-1,1 0-1,-1 1 0,0-1 0,1 0 0,0 0 0,0 0 0,0 0 0,0 0 0,0 0 0,0 0 0,0 1 0,1 1 0,0 10 5,0-12 3,-1 0 0,0 0 1,1-1-1,0 1 0,-1 0 0,1 0 1,0 0-1,0 0 0,0-1 1,0 1-1,0-1 0,0 1 0,0 0 1,1-1-1,-1 0 0,0 1 1,1-1-1,0 0 0,-1 0 1,1 0-1,-1 0 0,1 0 0,0 0 1,0 0-1,0 0 0,0-1 1,-1 1-1,1-1 0,0 0 1,0 1-1,3-1 0,10 2 67,0 0 0,0-2-1,15 0 1,-16 0-49,37-2 37,-32 0-38,0 2 1,-1 0 0,1 0-1,35 7 1,-53-6-29,0-1-1,0 0 1,0 1 0,0-1-1,0 1 1,0-1 0,-1 1-1,1-1 1,0 1 0,0 0-1,0-1 1,0 1 0,-1 0-1,1 0 1,0-1 0,-1 1-1,1 0 1,-1 0 0,1 0-1,-1 0 1,1 0 0,-1 0 0,0 0-1,1 0 1,-1 0 0,0 0-1,0 0 1,0 0 0,1 0-1,-1 0 1,-1 0 0,1 0-1,0 0 1,0 2 0,-1-1 3,1 0 0,-1 0 1,1 0-1,-1 0 0,0 0 1,0 0-1,0 0 0,0 0 1,0 0-1,-1 0 0,1 0 1,-1-1-1,1 1 0,-1 0 1,1-1-1,-5 3 0,-25 12 45,-1-2 0,-1-1 0,0-1 0,-41 8 0,31-8-14,15-4-164,-3 2-160,1-2 0,-1-1 1,-1-1-1,-43 2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7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6435,'0'0'6851,"146"12"-6787,-94-12-64,0-18-576,3 4-1873,-4-7-2978</inkml:trace>
  <inkml:trace contextRef="#ctx0" brushRef="#br0" timeOffset="1">1034 21 11093,'0'0'2849,"133"18"-2801,-78-18-48,0 0-1168,-3-12-2594,-10-14-4017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7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6723,'0'0'1926,"-3"16"-1862,-6 119 564,7 137-1,3-147-430,-2-110-305,0-11 13,1 0-1,0 0 0,0 0 1,0-1-1,0 1 0,0 0 1,1 0-1,-1 0 0,1 0 1,0 0-1,0-1 1,1 1-1,-1-1 0,3 6 1,-3-9 68,-1 1 1,1-1-1,-1 0 0,1 1 1,-1-1-1,1 0 1,-1 1-1,1-1 1,0 0-1,-1 0 1,1 0-1,-1 1 1,1-1-1,0 0 1,-1 0-1,1 0 1,0 0-1,-1 0 1,1 0-1,-1 0 0,1 0 1,0-1-1,-1 1 1,1 0-1,-1 0 1,1 0-1,0-1 1,-1 1-1,1 0 1,-1-1-1,1 1 1,-1 0-1,1-1 1,-1 1-1,1 0 0,-1-1 1,1 1-1,-1-1 1,0 1-1,1-1 1,-1 0-1,0 1 1,0-1-1,1 1 1,-1-2-1,12-26-155,-12 27 181,5-15 28,0 1-1,1-1 1,0 1 0,13-20-1,-16 30 14,0 1-1,0-1 1,1 1 0,0 0-1,-1 0 1,1 0-1,1 1 1,-1-1 0,0 1-1,1 0 1,0 0-1,-1 1 1,1 0 0,0-1-1,0 2 1,1-1-1,6-1 1,5 0 50,0 1 0,0 0 0,0 1 0,1 1 0,25 4 0,-37-4-85,0 1 0,-1 0 0,1 1 1,-1-1-1,1 1 0,-1 0 0,0 0 0,0 1 0,0 0 1,0 0-1,0 0 0,0 0 0,-1 1 0,0 0 0,1-1 1,-1 2-1,-1-1 0,1 0 0,-1 1 0,5 7 0,-7-10-2,1 1 1,-1-1-1,0 1 0,0-1 0,0 1 0,0 0 0,0 0 0,0 0 0,-1-1 0,0 1 0,1 0 1,-1 0-1,0 0 0,0 0 0,-1 0 0,1 0 0,0 0 0,-1 0 0,0-1 0,0 1 0,0 0 1,0 0-1,0-1 0,0 1 0,-1-1 0,1 1 0,-1-1 0,0 1 0,0-1 0,0 0 0,0 0 1,0 0-1,0 0 0,-1 0 0,1-1 0,-4 3 0,-24 9 31,-1-1 1,-1-2-1,0 0 0,0-3 1,0 0-1,-1-2 0,-63 1 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 4626,'0'0'4266,"-28"-1"-3551,-87 1 85,110 0-780,1 0 0,-1 1-1,1 0 1,-1-1-1,1 1 1,0 1-1,-1-1 1,1 1 0,0 0-1,0 0 1,0 0-1,0 0 1,1 1-1,-1-1 1,0 1 0,1 0-1,0 0 1,0 1-1,0-1 1,0 0-1,0 1 1,1 0 0,-4 7-1,2-2-20,1 0 1,0 0-1,1 1 0,0-1 1,1 1-1,0-1 0,0 20 1,1-26-1,0-1 1,0 1 0,0-1 0,0 1 0,0-1 0,1 1 0,-1-1-1,1 1 1,0-1 0,0 1 0,0-1 0,0 0 0,0 0 0,0 1-1,1-1 1,-1 0 0,1 0 0,-1 0 0,1 0 0,0-1 0,0 1-1,0 0 1,0-1 0,0 1 0,0-1 0,0 0 0,1 1 0,3 0-1,5 1-185,-1-1 0,0 0-1,1-1 1,0 0 0,18-1-1,-27 0 130,3-1 6,0 1-1,0-1 0,0 0 0,0-1 1,0 1-1,-1-1 0,1 0 0,0-1 1,-1 1-1,0-1 0,1 1 0,-1-1 1,0 0-1,0-1 0,-1 1 0,1-1 0,-1 0 1,0 0-1,0 0 0,0 0 0,0 0 1,2-5-1,4-10 486,0 1 1,-1-2-1,0 1 1,4-22-1,-13 54-166,0-1-1,0 0 1,1 1-1,1-1 1,0 1 0,3 13-1,-2-24-285,-1 1 0,0-1 0,1 1 0,0-1 0,0 0 1,-1 1-1,1-1 0,0 0 0,1 0 0,-1-1 0,0 1 0,0 0 0,1-1 0,-1 1 0,1-1 0,0 0 0,-1 0 0,1 0 1,0 0-1,3 1 0,5 0-779,0 0 1,1-1 0,19 0-1,8-1-3722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0 7091,'0'0'3356,"-28"19"-3142,-87 60-17,111-77-186,1 1 0,0 0 0,0 0-1,0 0 1,0 0 0,1 0 0,-1 0 0,1 1-1,-3 5 1,5-7-5,-1 0-1,1-1 0,-1 1 1,1 0-1,0 0 0,0 0 1,-1 0-1,2 0 0,-1 0 1,0 3-1,1 4 10,-1-7-10,1-1 1,-1 0 0,0 0 0,0 0-1,1 1 1,-1-1 0,0 0 0,1 0-1,-1 0 1,1 0 0,0 0 0,-1 0-1,1 0 1,0 0 0,-1 0 0,1 0-1,0 0 1,0 0 0,0 0 0,0-1-1,0 1 1,0 0 0,0-1 0,0 1-1,0-1 1,0 1 0,1-1 0,0 1-1,38 5 157,-32-5-125,108 2 127,-76-4-106,57 6 0,-93-4-68,1-1 1,-1 1-1,0 0 0,0 0 0,-1 0 0,1 1 0,0 0 0,0-1 0,-1 1 0,1 0 1,5 5-1,-8-6 4,1 1 0,-1-1 1,0 1-1,0-1 0,0 1 1,0 0-1,0-1 0,-1 1 1,1 0-1,0 0 0,-1 0 1,1 0-1,-1 0 0,0-1 1,1 1-1,-1 0 0,0 0 1,0 0-1,-1 0 0,1 0 1,0 0-1,0 0 0,-1 0 1,1 0-1,-1-1 0,0 1 1,-1 2-1,0 1 8,0-1-1,-1 0 1,0 0 0,0 0 0,0 0-1,0 0 1,-1 0 0,1-1-1,-1 0 1,0 0 0,0 0 0,-6 3-1,-59 29 69,44-23-71,-16 7-8,-44 14 0,67-27-301,0-1-1,0-1 0,-1 0 1,0-2-1,-23 1 1,32-5-1424,8-7-2132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2081,'0'0'6259,"3"61"-5523,-3-17-208,-10-1-352,7 1-111,3-3-49,0-9-16,0-9-593,3-14-1007,20-9-2899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9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7860,'0'0'32,"94"160"-6451</inkml:trace>
  <inkml:trace contextRef="#ctx0" brushRef="#br0" timeOffset="1">438 316 7155,'0'0'3458,"-158"84"-3394,154-46-64,4 0 32,0-3-16,36-3-16,19-8-224,16-7-1489,10-14-1168,0-3-2978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9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6371,'0'0'2921,"-27"0"-1587,-88 5-352,112-5-955,0 1 0,0-1-1,-1 1 1,1 0 0,0 0 0,0 0 0,0 0-1,0 1 1,0-1 0,1 1 0,-1 0-1,0 0 1,1 0 0,-1 0 0,1 0 0,0 0-1,0 1 1,0-1 0,0 1 0,0-1 0,0 1-1,1 0 1,-3 5 0,2 0 4,0-1 1,0 1-1,1 0 0,0 0 1,0 0-1,1 12 0,0-14-5,0-4-19,0 0 0,0 0 0,1 0 0,-1 0 0,0 0 1,1 1-1,-1-1 0,1 0 0,0 0 0,0 0 0,0-1 0,0 1 0,0 0 0,0 0 0,0 0 0,1-1 0,-1 1 0,3 2 0,0-2 2,-1 1-1,0-1 1,1-1 0,-1 1 0,1 0-1,-1-1 1,1 0 0,0 0 0,7 1 0,7 0-94,-1-1 1,2-1 0,29-3 0,-36 2-70,-7 0 99,0 0 0,-1 0 0,1 0 0,-1 0 0,1-1 0,-1 1 0,1-1 0,-1-1 0,0 1 0,0 0 0,0-1 0,0 0 0,-1 0 0,1 0 0,-1 0 0,0-1 0,5-5 0,-1-2 66,0 0 0,0 0 1,-1-1-1,-1 0 0,5-13 0,-9 129 549,-1-98-567,0-1-1,0 0 1,1 1 0,0-1 0,0 0-1,0 0 1,0 0 0,1 0-1,0 0 1,0 0 0,0 0-1,1 0 1,0-1 0,0 1-1,0-1 1,0 0 0,1 0 0,-1 0-1,1 0 1,7 5 0,-7-7-292,0 1 1,0-1 0,1 0 0,-1-1 0,0 1 0,1-1 0,-1 0 0,1 0-1,7 1 1,20-1-3693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5587,'0'0'6771,"0"-18"-6579,0 82 32,10 3-64,6 6-128,-3-3-16,3-3 16,0 0-32,0-5-336,1-13-1953,-4-17-1473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0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0 960,'0'0'10645,"9"2"-10383,-7-2-251,1 1 0,-1 0 0,1-1 0,-1 1 0,1 0 0,-1 0 0,0 0 0,0 1 0,1-1 0,-1 0 0,0 1 0,0 0 0,0-1 0,-1 1 0,1 0 0,2 2 0,-2 1 0,0-1 1,1 1-1,-2 0 0,1 0 1,0 0-1,-1 0 1,0 0-1,0 0 1,0 6-1,11 148 62,2 20-92,-13-173-68,0 1 1,1-1-1,-1 1 1,1-1-1,0 1 1,1-1 0,5 10-1,-7-14 63,0-1-1,0 1 1,0-1-1,0 0 1,0 0 0,0 1-1,1-1 1,-1 0-1,0 0 1,1 0-1,-1 0 1,1-1-1,-1 1 1,1 0 0,-1-1-1,1 1 1,0-1-1,-1 1 1,1-1-1,0 0 1,-1 1-1,1-1 1,0 0 0,0 0-1,-1-1 1,1 1-1,0 0 1,-1 0-1,1-1 1,0 1-1,-1-1 1,1 0 0,0 1-1,-1-1 1,3-1-1,2-2 32,0 0 0,0 0 0,-1-1 0,1 1 1,-1-1-1,0-1 0,0 1 0,7-10 0,33-56 44,-31 48-24,1-5 37,-10 19 93,-1 0 0,2 1 0,-1-1 0,1 1-1,12-12 1,-17 18-101,1 8-34,-3 25 49,0-17-41,1 1 0,0-1 0,0 0-1,1 0 1,1 0 0,1 0 0,7 24-1,-9-35-20,1-1-1,0 1 1,0-1 0,0 0-1,0 1 1,0-1-1,0 0 1,0 0-1,1-1 1,-1 1 0,1 0-1,0-1 1,-1 1-1,1-1 1,0 0-1,0 0 1,0 0 0,0-1-1,0 1 1,0-1-1,0 1 1,0-1-1,0 0 1,0 0 0,0 0-1,3-1 1,0 1 4,1-1 0,-1 0 0,1 0 0,-1-1 1,0 0-1,0 0 0,0 0 0,0-1 0,0 0 0,11-7 0,-10 5 26,0-1 0,0 0 0,0 0 0,-1-1 0,0 0-1,0 0 1,-1 0 0,0-1 0,0 0 0,-1 0 0,0 0-1,0 0 1,-1-1 0,0 0 0,0 1 0,-1-1 0,2-19 530,-4 32-435,0 718 119,0-710-248,0 0 1,-1 0-1,0 0 0,0 0 1,-6 18-1,5-26-2,1-1 1,0 1-1,-1-1 0,0 0 1,0 0-1,0 0 1,0 0-1,-1 0 1,1 0-1,-1 0 0,1-1 1,-1 0-1,0 1 1,0-1-1,0 0 0,0 0 1,0 0-1,-1-1 1,1 1-1,-1-1 0,-5 2 1,2-2 31,0 1 0,0-1 0,-1 0 0,1 0 0,0-1 0,-1 0 0,1 0-1,-15-3 1,19 2-23,-1 0-1,0 0 0,1 0 0,-1 0 0,1-1 0,-1 0 0,1 0 0,-1 0 1,1 0-1,0 0 0,0-1 0,0 1 0,1-1 0,-1 0 0,1 0 1,-1 0-1,-3-6 0,2 0 0,-1 0 0,2-1 1,-1 1-1,1-1 0,1 0 1,0 0-1,-1-14 0,1-8 12,2-33 1,1 58-28,-1-1-2,2-1 0,-1 1 0,1 0 0,0 0 0,1-1 0,0 2 0,0-1-1,1 0 1,-1 1 0,2-1 0,-1 1 0,8-9 0,9-9-522,47-42 1,-38 39-321,46-44-2225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5346,'0'0'3666,"-29"184"-3506,29-117-64,0-3-32,3-2-32,7-4 0,0-9-32,-7-5-192,0-9-1393,-3-14-1920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2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0 484 8788,'0'0'923,"38"-8"-870,259-49 70,-243 48-398,-1-2 0,0-2 0,-1-3 0,0-2 0,-1-2 0,-1-3 0,-2-2-1,47-30 1,-80 45-77,-1-1 0,1-1 0,15-16-1,-26 24 296,-1 0-1,1 0 0,-1-1 1,0 1-1,0-1 0,-1 1 1,1-1-1,-1 0 0,0 0 1,-1 0-1,1 0 0,-1-1 1,0 1-1,0 0 0,0-7 1,-1 9 76,0 1 1,0 0-1,-1 0 1,1-1 0,-1 1-1,1 0 1,-1 0 0,0-1-1,0 1 1,0 0-1,0 0 1,0 0 0,-1 0-1,1 0 1,0 0-1,-1 1 1,-2-3 0,0 0 66,0 1 1,-1 0-1,1 0 0,-1 1 1,1-1-1,-1 1 1,-8-2-1,-4-1 297,0 1-1,-1 1 1,-30-2-1,34 4-202,1 0 95,0 0-1,1 1 0,-1 0 1,0 1-1,-13 3 1,22-3-229,0 0 1,1 0 0,-1 1 0,0-1 0,1 1 0,0 0 0,-1 0 0,1 0 0,0 1 0,0-1 0,0 1 0,0 0 0,1-1 0,-1 1 0,1 1-1,0-1 1,0 0 0,0 0 0,0 1 0,-3 6 0,0 10 21,0 0-1,1 0 0,1 0 1,1 1-1,1-1 1,0 1-1,4 26 0,-2 5 32,-1 40 22,20 149 1,-20-240-124,-1-1 0,1 1 1,0-1-1,0 1 0,0 0 1,0-1-1,0 1 0,1 0 1,-1-1-1,0 1 0,0-1 1,0 1-1,0 0 0,1-1 1,-1 1-1,0-1 0,1 1 1,-1-1-1,0 1 0,1-1 1,-1 1-1,1-1 0,-1 1 1,0-1-1,1 0 0,-1 1 1,1-1-1,0 0 0,-1 1 1,1-1-1,-1 0 0,1 0 1,-1 1-1,1-1 1,0 0-1,-1 0 0,1 0 1,-1 0-1,1 0 0,0 0 1,-1 0-1,1 0 0,0 0 1,-1 0-1,1 0 0,-1 0 1,1 0-1,0-1 0,-1 1 1,1 0-1,-1 0 0,1-1 1,-1 1-1,1 0 0,-1-1 1,1 1-1,-1-1 0,1 1 1,-1 0-1,1-1 0,-1 1 1,0-1-1,1 1 0,-1-1 1,1 0-1,18-23-94,-1 0-1,15-28 1,9-12-71,-26 41 156,-8 10 27,1 0 0,1 1 0,-1 0 0,2 1 0,15-14 0,-26 25-14,0 0-1,0 0 0,0 0 0,0 0 0,0 0 0,0 0 1,0 0-1,0 1 0,0-1 0,0 0 0,0 0 1,0 0-1,0 0 0,0 0 0,0 0 0,0 0 1,0 1-1,0-1 0,0 0 0,0 0 0,0 0 1,0 0-1,0 0 0,0 0 0,0 0 0,0 0 1,0 1-1,0-1 0,0 0 0,0 0 0,1 0 1,-1 0-1,0 0 0,0 0 0,0 0 0,0 0 1,0 0-1,0 0 0,0 0 0,0 0 0,1 0 1,-1 0-1,0 1 0,0-1 0,0 0 0,0 0 1,0 0-1,0 0 0,0 0 0,1 0 0,-1 0 1,0 0-1,0 0 0,0-1 0,0 1 0,0 0 1,0 0-1,0 0 0,1 0 0,-1 0 0,0 0 1,0 0-1,0 0 0,0 0 0,0 0 0,0 0 1,0 0-1,0-1 0,3 69 296,-4-49-218,2-1-1,0 0 1,1 0 0,5 22 0,-6-34-68,1 0 1,0-1 0,1 1 0,-1-1-1,1 0 1,0 0 0,0 0 0,1 0-1,-1 0 1,1-1 0,0 0-1,0 1 1,1-2 0,-1 1 0,1 0-1,0-1 1,8 5 0,-1-3-4,-1-1 1,1 0-1,0-1 1,0 0-1,1-1 1,-1 0 0,1-1-1,-1-1 1,1 0-1,-1 0 1,0-1-1,1-1 1,-1 0-1,0-1 1,0 0-1,0-1 1,0 0-1,0-1 1,14-8 0,-10 3-126,-1-2 0,0 1 0,-1-2 0,-1 0 0,0-1 0,0 0 0,16-25 0,-22 28 149,0-1 0,-1 0 1,-1 0-1,1 0 0,-2-1 0,0 0 0,0 0 0,-1 0 0,-1 0 1,0-1-1,-1-15 0,0 29-7,-1-1 0,0 1 1,0-1-1,0 1 0,0-1 0,0 1 1,0 0-1,0-1 0,0 1 0,0-1 1,0 1-1,0-1 0,0 1 0,0-1 1,0 1-1,0 0 0,0-1 0,0 1 0,-1-1 1,1 1-1,0-1 0,0 1 0,-1 0 1,1-1-1,0 1 0,0 0 0,-1-1 1,1 1-1,0 0 0,-1-1 0,1 1 1,0 0-1,-1 0 0,1-1 0,-1 1 1,1 0-1,-1 0 0,1 0 0,0 0 1,-1 0-1,1 0 0,-1-1 0,1 1 0,-1 0 1,1 0-1,-1 0 0,1 0 0,0 0 1,-1 1-1,1-1 0,-1 0 0,1 0 1,-1 0-1,0 0 0,-1 2-23,0-1 0,0 0 0,1 0 1,-1 0-1,0 1 0,0-1 0,1 1 0,-1 0 0,1-1 0,-3 4 0,0 3-9,0 1 0,1-1 0,0 1 0,0 0 0,1 0 0,0 0 0,-1 16 0,2-18-8,0 0 1,1 0-1,0 1 1,0-1 0,1 0-1,0 0 1,0 0-1,0 0 1,1 0 0,0 0-1,4 7 1,-2-9-77,0 1-1,1-1 1,-1 0 0,1 0 0,0-1 0,1 0 0,-1 1 0,1-2-1,0 1 1,-1-1 0,2 0 0,-1 0 0,0 0 0,1-1 0,6 2-1,11 2-906,0-1-1,0-1 0,26 0 1,63-1-4746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1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1 302 64,'165'-143'1403,"-161"141"-1265,-1-2 0,0 1-1,0 0 1,0-1-1,0 1 1,0-1 0,-1 0-1,0 0 1,0 0-1,0 0 1,0 0 0,0-1-1,-1 1 1,0-1 0,0 1-1,0-1 1,-1 1-1,1-1 1,-1-8 0,0-5 983,7-35 3753,0 161-2542,-7 2-2021,-1-53-255,2 1 1,3-1-1,11 61 0,-13-107-45,1 0 0,1 0 0,0 0 1,0-1-1,1 1 0,10 16 0,-12-23-6,-1 0 1,1-1 0,0 1 0,0-1-1,1 0 1,-1 0 0,1 0 0,-1 0-1,1-1 1,0 1 0,0-1 0,0 0-1,1 0 1,-1-1 0,0 1-1,1-1 1,-1 0 0,0 0 0,9 0-1,-5 0-156,0-1 1,-1 0-1,1-1 0,0 0 0,0 0 0,-1 0 0,1-1 0,-1 0 0,1-1 0,-1 0 0,0 0 0,0-1 0,0 1 0,0-1 0,-1-1 0,0 1 0,0-1 0,10-10 0,29-28-2855,3-6-1834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11221,'0'0'2054,"4"26"-1677,29 167 84,-26-145-237,-4-19-119,1-1 1,2 0-1,18 53 1,-24-80-95,0-1 1,0 1-1,0 0 0,0-1 1,0 1-1,1 0 0,-1-1 1,0 1-1,0-1 1,1 1-1,-1 0 0,1-1 1,-1 1-1,0-1 1,1 1-1,-1-1 0,1 1 1,-1-1-1,1 0 0,-1 1 1,1-1-1,-1 1 1,1-1-1,0 0 0,-1 0 1,1 1-1,-1-1 1,1 0-1,0 0 0,-1 0 1,1 0-1,0 0 1,-1 0-1,1 0 0,0 0 1,-1 0-1,1 0 0,0 0 1,-1 0-1,1 0 1,0 0-1,-1-1 0,1 1 1,-1 0-1,1 0 1,0-1-1,0 0 0,2-1 65,-1 0-1,0 0 0,0-1 1,1 1-1,-1-1 0,-1 1 1,1-1-1,2-4 0,60-129 411,44-81-342,-103 209-151,9-17-40,1 1 0,1 0 1,1 1-1,21-22 1,-19 32-341,-19 13 247,1 0-1,-1-1 0,1 1 1,-1 0-1,0-1 0,1 1 1,-1 0-1,1 0 0,-1-1 1,0 1-1,1 0 0,-1 0 1,1 0-1,-1 0 0,1 0 1,-1 0-1,1 0 0,-1 0 1,1 0-1,-1 0 0,1 0 1,-1 0-1,1 0 0,-1 0 1,1 0-1,-1 0 0,0 0 1,1 1-1,-1-1 0,1 0 0,-1 0 1,1 1-1,-1-1 0,0 0 1,1 0-1,-1 1 0,0-1 1,1 0-1,-1 1 0,1 16-5736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3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 8820,'0'0'165,"-29"3"-39,-91 19 317,113-20-365,0 0 1,0 0-1,0 1 1,1 0-1,-1 0 1,1 0 0,0 1-1,0 0 1,0 1-1,0-1 1,1 1-1,-9 9 1,11-10-59,0 1 0,0 0 1,0-1-1,1 1 0,-1 0 0,1 0 1,0 0-1,1 1 0,-1-1 0,1 0 1,0 1-1,1-1 0,-1 9 0,1-11-11,0 0 0,1-1-1,0 1 1,-1-1-1,1 1 1,0-1 0,0 1-1,0-1 1,0 0-1,1 1 1,-1-1 0,1 0-1,-1 0 1,1 0-1,0 0 1,0 0 0,0-1-1,0 1 1,0 0 0,0-1-1,0 1 1,1-1-1,-1 0 1,0 0 0,1 0-1,3 1 1,9 3 56,0-1 0,1 0 0,19 1 0,-22-3-51,50 6 52,-37-5-51,0 0 0,-1 2 0,1 1 1,32 11-1,-56-16-21,0 0 1,0 0 0,0 0 0,0 0 0,0 1 0,0-1 0,-1 1 0,1-1-1,-1 1 1,1-1 0,-1 1 0,3 3 0,-4-4 3,1 0 0,-1 0 0,0 0 0,1 0 0,-1 0 1,0 0-1,0 1 0,1-1 0,-1 0 0,0 0 0,0 0 0,0 0 0,0 0 0,-1 0 1,1 0-1,0 0 0,0 0 0,-1 0 0,1 0 0,0 0 0,-1 0 0,1 0 0,-1 0 0,0 0 1,1 0-1,-1 0 0,0 0 0,1-1 0,-1 1 0,-1 1 0,-8 4 16,0 0-1,0 0 0,-1-1 0,0 0 1,0-1-1,-20 6 0,18-6-12,-25 9-354,-1-2 0,0-1 1,-1-2-1,-75 5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53 7491,'0'0'3735,"-33"3"-3622,-105 15 1,131-17-92,0 0-1,1 0 1,-1 1-1,0-1 1,1 2-1,0-1 1,-1 1-1,1 0 1,0 0-1,1 1 1,-1-1-1,-8 9 0,5-5 34,5-4-29,1 1-1,-1 0 1,1 0 0,0 0 0,1 0-1,-1 0 1,1 1 0,-1-1 0,-1 7 0,3-10-24,1 0 0,-1 0 0,1 1 0,-1-1 0,1 0 0,0 0 0,-1 1 0,1-1 0,0 1 0,0-1 0,0 0 0,0 1 1,0-1-1,0 0 0,0 1 0,0-1 0,1 0 0,-1 1 0,0-1 0,1 0 0,0 1 0,-1-1 0,1 0 0,-1 0 0,1 0 1,0 1-1,0-1 0,0 0 0,0 0 0,0 0 0,0 0 0,0-1 0,0 1 0,0 0 0,0 0 0,0-1 0,1 1 0,1 0 1,18 3 46,1-1 1,0 0 0,-1-2-1,1-1 1,37-4 0,-47 3-76,-4 0 0,-1 0 1,1 0-1,-1-1 0,1 0 1,-1 0-1,0-1 1,0 0-1,0 0 1,0-1-1,0 1 0,-1-2 1,0 1-1,0-1 1,0 0-1,0 0 0,-1 0 1,0-1-1,0 0 1,0 0-1,-1 0 1,0-1-1,0 0 0,0 1 1,-1-1-1,0 0 1,-1-1-1,1 1 1,1-10-1,-1 13 496,1 10-357,4 13-202,-7-17 137,1 3-45,0-1 1,0 1 0,1-1-1,-1 0 1,1 0 0,0 0-1,0 0 1,0-1 0,1 1-1,-1-1 1,1 1 0,0-1-1,0-1 1,0 1 0,0 0-1,0-1 1,1 0 0,6 2-1,-2-1-134,0-1 0,0 0-1,0-1 1,1 0-1,-1 0 1,1-1 0,-1 0-1,19-3 1,-23 1 37,1 1 0,-1-1 0,1-1 0,-1 1 0,0-1 0,0 0 0,0 0 0,0 0 0,-1-1 0,1 0 0,-1 0 0,0 0 0,0 0 0,0-1 0,4-7 0,-2 4 214,-1 0-1,0-1 1,0 1 0,-1-1-1,0 0 1,-1 0 0,0-1 0,4-16-1,-8 25-63,1 0-1,0 1 1,0-1 0,0 0-1,0 1 1,1-1-1,-1 1 1,0-1 0,0 0-1,0 1 1,0-1-1,0 1 1,1-1 0,-1 1-1,0-1 1,1 1-1,-1-1 1,0 1 0,1-1-1,-1 1 1,1-1-1,-1 1 1,0-1-1,1 1 1,-1 0 0,1-1-1,0 1 1,12 8 123,9 28-237,-14-19 83,0 0-1,-1 0 1,0 1-1,-2 1 1,0-1 0,-1 0-1,0 1 1,-2 0-1,0 36 1,-3-86 296,0 24-317,0 0 0,1 0 1,-1-1-1,2 1 0,-1 0 0,1 0 0,0 0 0,0 0 0,1 0 0,0 0 0,0 0 0,1 0 0,0 1 0,0-1 1,5-7-1,-3 7-6,1 0 0,0 1 0,0 0 1,0 0-1,0 0 0,1 1 0,0 0 1,0 0-1,1 1 0,-1 0 1,1 0-1,0 1 0,0 0 0,0 0 1,0 1-1,0 0 0,1 0 0,-1 1 1,17 0-1,-24 1-3,0 0 0,0 0 0,0 0 1,0 0-1,0 1 0,0-1 0,0 1 0,0-1 0,0 0 1,0 1-1,0 0 0,0-1 0,0 1 0,0-1 0,-1 1 1,1 0-1,0 0 0,-1-1 0,1 1 0,0 0 0,-1 0 1,2 2-1,9 30-67,-7 35 36,-4-12 47,7-58 53,1-6-69,0-1 0,-1 0 0,10-16 0,-10 13-14,1 1 0,15-17-1,-21 27 13,8-10-15,0 2 0,1-1 0,14-8 0,-22 16 20,0 0 0,-1 1 0,1-1-1,0 1 1,0-1 0,0 1 0,-1 0 0,1 0-1,0 1 1,1-1 0,-1 0 0,0 1-1,0 0 1,0 0 0,0 0 0,0 0 0,0 0-1,0 1 1,0-1 0,0 1 0,6 2-1,-7-1-4,-1-1 0,1 1 0,0 0 0,-1 0-1,1 0 1,-1 0 0,0 0 0,0 1 0,0-1-1,0 0 1,0 1 0,0-1 0,-1 0 0,1 1-1,-1-1 1,1 1 0,-1-1 0,0 1 0,-1 4-1,2-2 8,1 173 14,-2-175-153,0 1 1,1-1 0,-1 0-1,1 0 1,0 0 0,0 0 0,0 0-1,0 0 1,0 0 0,0-1-1,1 1 1,2 4 0,-2-6-181,-1 0-1,1 0 1,-1 1 0,1-1 0,-1 0 0,1 0 0,-1 0-1,1-1 1,0 1 0,0 0 0,-1-1 0,1 1 0,0-1 0,0 1-1,2-1 1,23 1-5198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96 6323,'0'0'4012,"4"15"-3926,-3-7-67,0-2-7,0-1 1,0 0-1,1 1 0,0-1 1,4 9-1,-5-12-3,0 0-1,0-1 1,0 1 0,1 0-1,-1-1 1,1 1-1,-1-1 1,1 1 0,0-1-1,-1 0 1,1 0-1,0 1 1,0-1 0,0 0-1,0-1 1,0 1-1,0 0 1,0-1 0,0 1-1,0-1 1,4 1 0,14 1-95,0-2 1,0 0 0,0-1 0,0-1 0,0 0 0,23-7-1,-36 7 55,-1 0 0,1-1 0,-1 0 0,1 0 0,-1 0 1,0 0-1,0-1 0,0 0 0,-1-1 0,1 1 0,-1-1 0,0 0 0,-1 0 0,1 0 0,-1-1 0,0 0 0,0 0 0,-1 0 0,1 0 0,-1 0 0,2-8 0,-4 9 44,1 0 1,-1 0-1,0 0 1,0 0-1,-1-10 1,1 14-5,-1 0 1,0 0 0,0 0 0,-1-1-1,1 1 1,0 0 0,0 0-1,0 0 1,-1 0 0,1 0 0,-1 0-1,1 0 1,-1 0 0,1 1 0,-1-1-1,1 0 1,-1 0 0,0 0 0,1 0-1,-1 1 1,0-1 0,0 0-1,0 1 1,1-1 0,-1 0 0,0 1-1,0-1 1,0 1 0,0 0 0,0-1-1,0 1 1,0 0 0,0-1-1,-1 1 1,-10 0 62,0-1-1,0 2 0,0 0 1,0 0-1,0 1 1,0 0-1,1 1 0,-1 1 1,1 0-1,0 0 0,0 1 1,0 1-1,-12 8 1,6-3 93,0 1-1,1 1 1,1 1 0,0 0 0,0 1 0,2 1 0,-13 17 0,21-25-133,0-1 1,0 1-1,1 0 1,0 1-1,1-1 0,-1 1 1,2-1-1,-1 1 1,1 0-1,0 0 1,1 0-1,0 0 1,1 0-1,0 0 1,0 1-1,2 8 1,-2-15-40,1 0 0,0-1 0,0 1 0,0-1 1,0 1-1,0-1 0,0 1 0,1-1 0,-1 0 0,1 1 1,0-1-1,-1 0 0,1 0 0,0 0 0,0 0 0,0-1 1,1 1-1,2 2 0,3-1-99,0 1-1,-1-1 1,1 0 0,16 2-1,13 2-821,1-3-1,-1-1 0,46-2 1,-65-1 480,118 0-3876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31 8628,'0'0'3983,"-32"-5"-3505,-105-17-289,129 21-164,-1-1 0,0 2-1,0-1 1,0 1 0,1 0 0,-1 1-1,0 0 1,0 1 0,-9 2 0,14-2-19,0 0-1,1 0 1,-1 0 0,1 0 0,0 0 0,-1 1 0,1-1 0,0 1 0,1 0 0,-1 0 0,0 0 0,1 1-1,0-1 1,-4 7 0,4-8-8,1 1 0,0-1 0,-1 0 0,1 1 0,0-1 0,0 1 0,1-1 0,-1 1 0,0 0 0,1-1 0,0 1 0,-1 0 0,1-1 0,0 1 0,1 0 0,-1-1 0,0 1 0,1 0 0,-1-1 0,1 1 0,0-1 0,1 3 0,-1-2-43,1-1 0,0 0 1,0 0-1,0-1 0,0 1 0,0 0 0,0-1 1,0 1-1,1-1 0,-1 1 0,1-1 0,-1 0 1,1 0-1,-1 0 0,1-1 0,-1 1 0,1 0 1,0-1-1,-1 0 0,6 0 0,6 2-135,1-2 0,-1 1 0,0-2 0,0 0 0,0-1 0,0 0 0,-1-1-1,1 0 1,0-2 0,-1 1 0,0-1 0,0-1 0,16-10 0,12-8 1324,-40 27-1094,-1-1 0,1 1 0,-1 0 0,1 0 0,-1 0 0,0-1-1,0 1 1,0 0 0,0 0 0,-1 3 0,-1 16 36,3-20-99,-1 0-1,0 0 0,1 0 0,-1 0 0,1 0 0,0 1 0,0-1 1,-1-1-1,1 1 0,1 0 0,-1 0 0,0 0 0,0 0 0,1-1 1,-1 1-1,1-1 0,-1 1 0,1-1 0,0 1 0,0-1 0,-1 0 0,1 0 1,0 0-1,0 0 0,0 0 0,0 0 0,4 0 0,5 2-1106,-1-2-1,1 1 0,0-1 0,15-1 1,-21 0 300,27 0-4206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44 2289,'0'0'8641,"-1"-10"-8112,1 7-503,-1 1 0,1-1 1,-1 0-1,1 1 1,-1-1-1,0 1 1,0-1-1,0 1 1,0 0-1,-2-4 1,2 5-24,1 1 1,0 0-1,-1 0 1,1 0-1,0-1 1,-1 1-1,1 0 1,-1 0 0,1 0-1,0 0 1,-1 0-1,1 0 1,0 0-1,-1 0 1,1 0 0,-1 0-1,1 0 1,0 0-1,-1 0 1,1 0-1,0 0 1,-1 0-1,1 0 1,-1 0 0,1 1-1,0-1 1,-1 0-1,1 0 1,-1 1-1,-17 17 53,11-7-15,-1 0-1,2 0 1,-10 20-1,14-26-27,1-1 1,-1 0-1,1 1 1,0-1-1,0 1 0,0-1 1,0 1-1,1 0 1,0-1-1,0 1 0,0 0 1,1-1-1,1 8 1,-2-11-10,1 0 0,-1 0 0,1 0 1,-1-1-1,1 1 0,-1 0 1,1 0-1,-1 0 0,1-1 1,0 1-1,-1 0 0,1-1 0,0 1 1,0 0-1,-1-1 0,1 1 1,0-1-1,0 0 0,0 1 0,0-1 1,0 0-1,1 1 0,17 3 57,1-1 0,-1-1 0,0-1 0,1-1 0,18-2 0,9 1-8,180 1 35,-226 0-92,0 0 0,0 0 0,0 0 0,0 0 0,0 0 0,0 1 0,0-1 0,0 0-1,0 0 1,0 1 0,0-1 0,0 0 0,-1 1 0,1-1 0,0 1 0,0-1 0,0 1 0,-1 0 0,1-1 0,0 1-1,0 0 1,-1-1 0,1 1 0,-1 0 0,1 0 0,-1 0 0,1-1 0,-1 1 0,1 0 0,-1 0 0,0 0 0,1 0-1,-1 0 1,0 0 0,0 0 0,0 0 0,0 0 0,0 0 0,0 0 0,0 0 0,0 0 0,0 0 0,0 0 0,-1 0-1,1 0 1,0-1 0,0 1 0,-2 2 0,1 1-1,0 0 1,-1 0-1,0 0 0,0 0 1,-1 0-1,1 0 0,-1 0 1,1-1-1,-1 1 0,0-1 1,-4 3-1,-12 7-102,0 0-1,-1-2 1,0-1 0,-1 0-1,0-2 1,0 0-1,-1-1 1,0-2 0,0 0-1,0-1 1,-35 1 0,57-5 107,0 0-125,-1 1 1,0-1 0,0 0-1,1 0 1,-1 0 0,0 0 0,0 0-1,1 0 1,-1 0 0,0 0-1,0-1 1,1 1 0,-1 0 0,0 0-1,0 0 1,1-1 0,-1 1-1,0 0 1,1-1 0,-1 1-1,1-1 1,-1 1 0,0-1 0,1 1-1,-1-1 1,1 1 0,-1-1-1,0-1 1,-2-36-6714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8132,'0'0'3649,"-9"38"-3809,9 26 176,0 12 144,0 8-80,13-2-48,9-4 0,7-10-32,1-19-1888,-8-20-2146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2977,'0'0'6758,"36"-20"-6555,122-65-112,-148 81-86,1-1 0,0 2 1,0-1-1,0 1 0,0 1 0,1 0 1,-1 1-1,1 0 0,-1 0 1,20 3-1,0-1 11,-17-1-9,0 0 0,0 0 0,0 2 0,0 0-1,-1 0 1,15 5 0,-25-6-12,1 1 0,-1-1-1,0 1 1,0 0 0,1 0 0,-1 0-1,-1 0 1,1 1 0,0-1 0,0 1-1,-1 0 1,0 0 0,1 0 0,-1 0 0,0 0-1,-1 0 1,1 1 0,0-1 0,-1 1-1,0-1 1,0 1 0,0-1 0,0 1-1,-1-1 1,1 1 0,-1 0 0,0 4 0,1-2 21,-1 0 1,1 0-1,-1 0 1,-1 0 0,1 0-1,-1 0 1,0 0-1,0-1 1,-1 1 0,0 0-1,0-1 1,0 1 0,0-1-1,-1 1 1,0-1-1,0 0 1,-1 0 0,1-1-1,-1 1 1,0-1-1,-6 6 1,-105 80 463,46-39-485,67-50-60,1 0-107,0 0 1,-1 0-1,1 0 0,-1 0 0,1 0 0,0 0 0,0 1 1,0-1-1,-1 0 0,1 0 0,0 1 0,1-1 0,-1 1 1,0-1-1,0 1 0,1-1 0,-1 1 0,0 3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1857,'0'0'6395,"24"6"-6206,79 15-37,-93-19-177,1 0-1,0-1 0,-1 0 1,1-1-1,0 0 0,-1-1 0,1 0 1,0-1-1,-1 0 0,13-4 1,-20 4-12,0 1 0,1-1 0,-1 1 0,0-1 0,0 0 0,0-1 1,0 1-1,0 0 0,0-1 0,-1 0 0,1 1 0,-1-1 0,0 0 0,0 0 0,0 0 1,0-1-1,0 1 0,-1 0 0,0-1 0,1 1 0,-1-1 0,0 0 0,-1 1 1,1-1-1,-1 1 0,1-1 0,-2-5 0,2 5 76,-1 0 1,0 0-1,-1 0 1,1 0-1,-1 0 1,0 0-1,0 0 0,0 0 1,0 1-1,-3-7 1,2 8 39,0 0 1,1 0 0,-1 0 0,0 0 0,0 0-1,0 1 1,-1-1 0,1 1 0,0-1 0,0 1-1,-1 0 1,1 0 0,-1 0 0,1 0 0,-1 0-1,-4 0 1,-2-1 184,0 0-1,1 1 1,-1 0-1,0 1 1,0 0-1,-14 2 1,19-2-221,-1 1 0,1 0-1,0 0 1,0 1 0,0-1 0,0 1-1,0 0 1,0 0 0,1 0 0,-1 1 0,0-1-1,1 1 1,0 0 0,-5 5 0,2-1-34,0 1-1,1-1 1,0 1 0,0 0 0,1 0 0,0 1 0,1 0 0,-1-1 0,2 1 0,-1 0-1,1 0 1,1 1 0,-1-1 0,2 0 0,-1 0 0,1 1 0,2 13 0,-1-19-16,0-1 1,1 1 0,-1-1 0,1 0-1,-1 1 1,1-1 0,0 0 0,0 0-1,1 0 1,-1 0 0,1-1 0,-1 1 0,1-1-1,0 1 1,0-1 0,0 0 0,0 0-1,0 0 1,0-1 0,6 3 0,6 2-118,0-1 1,1-1 0,21 4-1,-35-8 92,40 6-1315,-1-2 0,53-1 0,2-3-3749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7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65 9300,'0'0'827,"-29"0"-437,-95 4 223,119-4-581,1 1-1,-1 0 0,0-1 1,1 2-1,-1-1 0,1 0 1,-1 1-1,1 0 0,0 0 1,-1 0-1,1 0 0,0 1 1,0 0-1,1 0 0,-1 0 1,1 0-1,-1 0 0,1 1 1,0 0-1,-4 6 0,3-3-35,2 1 1,-1-1-1,1 0 0,0 0 0,0 1 0,1 0 0,0-1 0,1 1 0,0 11 0,0-17-19,0 0 0,0 0 0,1 0-1,-1-1 1,1 1 0,0 0-1,-1 0 1,1 0 0,0 0-1,0-1 1,0 1 0,0 0 0,0-1-1,1 1 1,-1-1 0,0 0-1,1 1 1,-1-1 0,1 0 0,-1 0-1,1 1 1,0-2 0,-1 1-1,1 0 1,0 0 0,0 0 0,0-1-1,0 1 1,3 0 0,6 1-193,1 0 0,0 0 0,19 0 0,-27-2 162,14 1-360,0-1 0,0 0 1,0-1-1,0-2 0,27-5 1,-39 6 409,0 0 1,-1-1-1,1 1 1,-1-1-1,0 0 1,0 0-1,0-1 0,0 1 1,0-1-1,-1 0 1,0-1-1,1 1 1,-2-1-1,1 0 1,0 1-1,-1-2 1,0 1-1,0 0 1,-1-1-1,3-6 1,1 33 3052,2-2-3044,1 0 1,18 31-1,-24-47-17,0 1 0,0-1 0,1 0-1,-1 0 1,1 0 0,-1 0 0,1 0-1,0-1 1,0 0 0,1 0 0,-1 0 0,0 0-1,1 0 1,6 0 0,5 1-272,-1-1 0,0-1 1,17-1-1,-20 0 31,-8 0 204,1-1 1,-1 1-1,0-1 0,1 0 1,-1 0-1,0 0 0,0 0 1,0-1-1,0 0 1,0 0-1,0 0 0,0 0 1,6-6-1,-4 3 17,0-1-1,0 0 0,0-1 1,-1 0-1,0 1 0,7-14 1,-2-2 243,0 1 0,-2-1 0,-1-1 0,7-29 1,-14 49-107,3-9 845,0 0 0,0-24 1,0 60-922,0 0 0,1 0 0,1-1 0,1 1 0,18 42 0,-10-30-17,8 39-1,-16-59-922,0-23 521,3-38 179,-7 29-56,-2 14 253,5-24 18,1-1 0,0 1 0,2 0 0,19-41 0,-24 61-92,1-1 1,-1 1-1,2 0 1,-1 0-1,0 1 1,1-1-1,0 1 1,1 0-1,-1 1 1,1-1-1,0 1 1,0 0-1,0 0 1,0 1-1,1 0 1,-1 0-1,1 0 1,0 1-1,0 0 1,0 0-1,0 1 1,14-1-1,1 0-1630,0 2 0,27 3 0,-3 6-1569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5811,'0'0'6699,"-16"5"-6499,4-3-174,7-1-17,0 0-1,0 0 1,-1 0 0,1 1-1,0 0 1,0 0 0,1 0 0,-1 0-1,0 1 1,1 0 0,-1 0 0,1 0-1,0 0 1,0 1 0,0 0 0,1 0-1,-1 0 1,-5 9 0,6-8-1,0 1 0,1-1 0,0 1 0,0 0 0,0 0 0,1 0 0,0 0 0,0 0 0,0 0 0,1 0 0,0 0 0,0 0 0,2 7 0,-2-12-4,1 1 0,-1-1 0,1 0-1,-1 1 1,1-1 0,0 0 0,0 0 0,0 0 0,-1 0-1,1 0 1,0 0 0,0 0 0,1 0 0,-1 0 0,0 0 0,0 0-1,0-1 1,1 1 0,-1 0 0,0-1 0,0 1 0,1-1-1,-1 0 1,1 1 0,-1-1 0,2 0 0,46 4 216,-37-4-144,218 0 290,-229 0-369,0 0 0,-1 0 1,1 0-1,0 0 1,0 0-1,-1 0 0,1 0 1,0 1-1,0-1 1,-1 0-1,1 0 0,0 1 1,0-1-1,-1 0 1,1 1-1,0-1 0,-1 1 1,1-1-1,-1 1 1,1-1-1,-1 1 0,1-1 1,0 1-1,-1-1 1,0 1-1,1 0 0,-1-1 1,1 1-1,-1 0 1,0 0-1,0-1 0,1 1 1,-1 0-1,0 0 0,0-1 1,0 1-1,0 0 1,0 0-1,0 1 0,0 0 3,0 0 0,-1 0-1,1 1 1,-1-1 0,0 0 0,0 0-1,0 0 1,0 0 0,0 0-1,0 0 1,0 0 0,-1 0-1,1 0 1,0-1 0,-3 3-1,-10 8 54,-1-1 0,0-1 0,-1 0 0,0-1 0,-33 14 0,-93 25-699,134-45 211,0-1-1,0 0 1,-1-1 0,-9 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15 344 11813,'0'0'1919,"30"-19"-2087,100-66-217,-116 76 276,0-2 0,-1 0 0,0 0 0,-1-1 0,13-16 0,-19 19 94,0 0-1,-1-1 1,1 0 0,-2 0 0,0 0 0,4-13 0,1-20 17,-9 42-1,1 0 0,-1 0 0,0 0 1,0 0-1,1 0 0,-1-1 1,0 1-1,0 0 0,-1 0 0,1 0 1,0 0-1,0 0 0,0 0 1,-1-1-1,1 1 0,0 0 1,-1 0-1,1 0 0,-1 0 0,0 0 1,1 0-1,-1 0 0,0 1 1,1-1-1,-1 0 0,0 0 0,0 0 1,0 1-1,0-1 0,0 0 1,0 1-1,0-1 0,-1 0 0,-10 0 51,1 1 0,0 0-1,-1 1 1,1 0-1,0 1 1,0 0 0,0 1-1,0 0 1,0 1 0,0 0-1,1 1 1,0 0-1,0 0 1,0 1 0,1 0-1,-14 12 1,14-10 91,0 0 0,1 0 1,0 1-1,0 0 0,1 1 1,0 0-1,0 0 0,1 0 1,1 0-1,0 1 0,0 0 0,1 1 1,0-1-1,1 0 0,1 1 1,-2 14-1,3-15 31,0-1 0,1 0 1,0 0-1,1 1 0,2 12 1,-2-20-134,-1-1-1,1 1 1,1 0 0,-1-1 0,0 1 0,0-1 0,1 1 0,0-1 0,-1 1 0,1-1 0,0 0 0,0 0-1,0 0 1,1 0 0,-1 0 0,0-1 0,1 1 0,-1-1 0,1 1 0,-1-1 0,1 0 0,0 0 0,3 1-1,8 1 36,0 0-1,0-1 0,0 0 0,1-1 0,-1-1 1,1 0-1,-1-1 0,0 0 0,0-1 0,1-1 1,-1-1-1,-1 0 0,1 0 0,-1-1 1,23-13-1,-26 13-74,7-5 9,-1-1 1,20-15-1,-34 23 654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81 6771,'0'0'4741,"-18"27"-4453,-51 89-66,67-112-214,-1-1 1,1 1 0,0-1 0,1 1 0,-1 0 0,1 0 0,-1 0 0,1 0 0,0 0 0,0 0 0,1 0 0,0 0 0,-1 0 0,1 0 0,1 8 0,0-2-8,-1-9-1,1 0-1,-1 0 1,0 0 0,0-1 0,1 1 0,-1 0 0,0 0 0,1 0 0,-1 0 0,1 0 0,-1 0 0,1 0 0,0-1 0,-1 1 0,1 0 0,0-1 0,0 1 0,-1 0 0,1-1 0,0 1 0,0-1 0,1 2 0,28 5 118,37-9 199,-62 1-290,6-1-4,-2 0 0,1-1 0,0 0 0,0 0 0,-1-1 0,0-1-1,0 0 1,0 0 0,0 0 0,-1-1 0,0 0 0,0-1 0,-1 0 0,14-15 0,-16 16-23,0 1 0,-1-1 1,0 0-1,0-1 1,0 1-1,0-1 0,-1 1 1,0-1-1,-1 0 1,0 0-1,0-1 0,0 1 1,-1 0-1,0-1 1,0 1-1,-1 0 0,0-1 1,0 1-1,-1-1 0,0 1 1,-2-9-1,2 14-4,0-1 0,-1 1 1,1 0-1,-1 0 0,1 0 0,-1 0 0,0 1 0,0-1 0,1 0 0,-1 1 0,0-1 0,-1 1 1,1-1-1,0 1 0,0 0 0,-1 0 0,1 0 0,0 0 0,-1 1 0,1-1 0,-1 1 0,1-1 1,-1 1-1,-2 0 0,-9-1-2,-1 0 0,-25 3 0,36-2-1,1 1-19,-1-1 0,1 1 0,0-1 0,0 1 0,-1 0 0,1 0 0,0 1 0,0-1 0,0 1 0,0-1 0,0 1 1,0 0-1,1 0 0,-1 0 0,1 1 0,-1-1 0,1 0 0,0 1 0,0 0 0,0-1 0,0 1 0,0 0 0,1 0 1,-1 0-1,1 0 0,0 1 0,0-1 0,0 0 0,0 0 0,0 1 0,1-1 0,0 0 0,0 1 0,0 3 0,0-5-83,0-1 0,0 1 0,1-1 0,-1 1 0,0-1-1,1 1 1,0-1 0,-1 0 0,1 1 0,0-1 0,-1 1-1,1-1 1,0 0 0,0 0 0,0 0 0,0 1-1,0-1 1,1 0 0,-1 0 0,0-1 0,0 1 0,1 0-1,-1 0 1,1 0 0,-1-1 0,0 1 0,1-1-1,-1 1 1,1-1 0,-1 0 0,4 1 0,6 0-377,1 0 0,0 0 0,15-2 0,-10 1 161,-8 0 272,1 0 0,-1-1 0,1 0 0,-1 0 1,1-1-1,-1-1 0,0 1 0,0-1 0,0-1 0,0 0 0,0 0 1,8-6-1,-8 3 586,1-1 0,-1 0 1,0 0-1,-1-1 1,12-15-1,23-42 4317,-43 66-4832,0-1 1,0 1-1,0 0 0,1 0 0,-1 0 0,0 0 0,0 0 1,0 0-1,0 0 0,0 0 0,0-1 0,0 1 0,0 0 1,1 0-1,-1 0 0,0 0 0,0 0 0,0 0 1,0 0-1,0 0 0,1 0 0,-1 0 0,0 0 0,0 0 1,0 0-1,0 0 0,0 0 0,0 0 0,1 0 0,-1 0 1,0 0-1,0 0 0,0 0 0,0 0 0,0 0 1,1 0-1,-1 0 0,0 0 0,0 0 0,0 0 0,0 1 1,0-1-1,0 0 0,0 0 0,1 0 0,-1 0 0,0 0 1,0 0-1,0 0 0,0 0 0,0 1 0,0-1 0,0 0 1,0 0-1,0 0 0,0 0 0,0 0 0,0 1 1,0-1-1,0 0 0,0 0 0,0 0 0,0 0 0,0 0 1,0 0-1,0 1 0,2 13-241,-2-10 301,15 96 153,-7-51-95,4 83 1,-12-132-147,0 0 0,0 1 0,0-1 0,-1 0-1,1 1 1,0-1 0,0 1 0,0-1 0,1 0 0,-1 1 0,0-1 0,0 0 0,0 1 0,0-1 0,0 1-1,0-1 1,0 0 0,1 1 0,-1-1 0,0 0 0,0 0 0,0 1 0,1-1 0,-1 0 0,0 1 0,1-1-1,-1 0 1,0 0 0,0 0 0,1 1 0,-1-1 0,0 0 0,1 0 0,-1 0 0,0 0 0,1 1 0,-1-1-1,1 0 1,-1 0 0,0 0 0,1 0 0,-1 0 0,0 0 0,1 0 0,-1 0 0,1 0 0,-1 0 0,0 0-1,1-1 1,-1 1 0,0 0 0,1 0 0,-1 0 0,0 0 0,1 0 0,-1-1 0,0 1 0,1 0 0,-1 0-1,0-1 1,0 1 0,1 0 0,-1 0 0,0-1 0,0 1 0,1 0 0,-1-1 0,0 0 0,9-12-37,-1-1 0,8-18 0,7-14 4,-12 28-59,0 0 0,2 1 0,0 0 0,1 1 0,25-23 0,-31 32 80,1 0 0,-1 1 0,1 0 1,0 0-1,1 1 0,-1 0 0,1 0 0,0 1 0,0 1 0,1 0 0,-1 0 1,1 1-1,12-1 0,-21 3 8,0 0-1,0 0 1,0 0 0,0 0-1,0 0 1,0 1 0,0-1 0,0 1-1,0 0 1,0-1 0,0 1 0,0 0-1,0 0 1,-1 0 0,1 0 0,0 1-1,-1-1 1,1 0 0,-1 1 0,1-1-1,-1 1 1,1-1 0,-1 1 0,0 0-1,0-1 1,0 1 0,0 0 0,0 0-1,0 0 1,-1 0 0,1 0 0,-1 0-1,1 4 1,1 7 1,0 1 1,-2 0-1,1-1 1,-3 18-1,1-3 113,1 93 129,0-120-257,0 0 1,0 0-1,0 0 0,1 0 0,-1 0 1,0-1-1,0 1 0,1 0 1,-1 0-1,0 0 0,1 0 0,-1 0 1,1-1-1,-1 1 0,1 0 1,0 0-1,-1-1 0,1 1 0,0 0 1,-1-1-1,1 1 0,0-1 1,0 1-1,0-1 0,-1 1 0,1-1 1,0 0-1,0 1 0,0-1 1,0 0-1,0 0 0,0 1 0,0-1 1,0 0-1,0 0 0,0 0 1,-1 0-1,1 0 0,0-1 0,0 1 1,0 0-1,0 0 0,1-1 1,5 1-557,37 0-2735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9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6051,'0'0'6712,"-22"3"-6578,-7 2-73,-39 12 0,63-15-53,0 0 1,0 0-1,0 1 0,0 0 0,1 0 0,-1 0 1,1 0-1,0 0 0,0 1 0,0 0 0,1 0 0,-1 0 1,1 0-1,0 1 0,0-1 0,0 1 0,1 0 0,-3 5 1,1 0 3,1 1 1,1-1 0,0 1 0,0 0 0,1-1 0,0 21 0,0-25-12,2 0 0,-1 0 1,0 0-1,1 1 1,0-1-1,1-1 0,-1 1 1,1 0-1,4 7 0,-4-9 0,1 0 0,0 0-1,0 0 1,0-1-1,0 1 1,1-1 0,-1 0-1,1 0 1,0 0-1,0 0 1,0-1-1,6 3 1,7 3-56,-1-2 1,1 0-1,0-1 0,1 0 0,-1-2 0,23 3 1,5-3-1958,57-3 0,-87-1 1047,0 0 1,-1-1-1,20-4 1,-18 1-165,-1-1 0,20-11 0,-29 15 856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9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9 3426,'0'0'8804,"-5"6"-8466,-4 7-281,0-1 0,1 1 0,1 1 0,0-1-1,1 1 1,0 0 0,2 1 0,-1-1 0,2 1-1,0 0 1,0 0 0,2 0 0,-1 26-1,2-38-56,1-1 0,-1 1 0,0-1 0,1 1 0,-1 0-1,1-1 1,0 1 0,0-1 0,0 0 0,0 1-1,0-1 1,1 0 0,-1 1 0,0-1 0,1 0-1,0 0 1,0 0 0,0 0 0,-1-1 0,2 1-1,-1 0 1,0-1 0,0 0 0,0 1 0,1-1 0,-1 0-1,1 0 1,-1 0 0,1 0 0,-1-1 0,4 1-1,-2 0 24,1 0-1,0-1 0,-1 0 0,1 0 1,-1 0-1,1 0 0,-1-1 0,1 1 0,0-1 1,-1-1-1,0 1 0,1 0 0,-1-1 1,0 0-1,0 0 0,0 0 0,0-1 0,4-2 1,-3 0-13,0 0 0,1-1 1,-2 0-1,1 1 1,-1-2-1,0 1 0,0 0 1,-1-1-1,1 0 1,-2 1-1,1-1 0,2-9 1,-2-2 0,0 1 1,0-1 0,-1-35-1,-2 50-27,0-1 0,0 1 0,-1 0 0,1 0 0,-1 0 0,1-1 0,-1 1 0,0 0 0,0 0 0,-1 0 0,1 0 0,0 0 0,-1 1 0,0-1 0,0 0 0,0 1 0,0-1 0,0 1 0,0 0 0,-5-4 0,3 3-31,-1 1 1,1-1 0,-1 1-1,0 0 1,0 1 0,0-1-1,0 1 1,0 0-1,-1 0 1,1 1 0,0-1-1,-6 1 1,9 0-5,0 0 0,1 0 0,-1 1 0,0-1-1,1 0 1,-1 1 0,0-1 0,1 1 0,-1-1 0,1 1 0,-1 0 0,1 0 0,-1 0-1,1 0 1,0 0 0,-1 0 0,1 0 0,0 0 0,0 0 0,0 0 0,0 1 0,0-1 0,0 0-1,0 1 1,0-1 0,0 1 0,1-1 0,-1 1 0,1 0 0,-1-1 0,0 3 0,0 5-611,0 0 0,0 1 1,1-1-1,0 14 0,0-20 413,1-1 0,-1 1 0,0-1 0,1 1 0,-1-1 0,1 1 0,-1-1 0,1 1 0,0-1 0,3 5-1,-1-3-370,1 0-1,0 0 0,0 0 0,0-1 1,7 5-1,-11-8 592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49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6819,'0'0'3826,"15"7"-3898,-10-5 70,3 1 9,-1 1 1,0 0-1,1 0 0,-1 0 0,-1 1 0,1 0 0,-1 0 1,0 1-1,0-1 0,0 2 0,-1-1 0,0 0 0,7 13 1,0 6-297,-2 1 1,-1-1 0,9 41 0,-18-90 400,1 0-1,2 0 1,6-33-1,-7 48-67,1-1 1,0 1-1,0-1 0,1 1 0,0 0 0,1 0 1,0 1-1,1-1 0,-1 1 0,2 0 0,8-9 0,-11 14-67,-1 0 0,1 1-1,0-1 1,1 1-1,-1-1 1,0 1-1,1 1 1,-1-1-1,1 1 1,-1-1-1,1 1 1,0 0-1,-1 1 1,1-1-1,0 1 1,0 0-1,-1 0 1,1 1-1,0-1 1,6 3-1,-1-1-514,-1 1 0,0 0-1,0 0 1,0 1 0,0 0-1,0 1 1,-1 0-1,14 10 1,11 11-3402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5410,'0'0'4162,"6"23"-3700,36 146 55,-32-131-450,-7-20-37,2 0 0,0 0 0,15 32 0,-20-50-29,0 1 0,0-1 0,0 1 0,1-1-1,-1 0 1,0 1 0,0-1 0,0 1 0,1-1-1,-1 0 1,0 1 0,0-1 0,1 0 0,-1 1-1,0-1 1,1 0 0,-1 0 0,0 1 0,1-1 0,-1 0-1,1 0 1,-1 1 0,0-1 0,1 0 0,-1 0-1,1 0 1,-1 0 0,0 0 0,1 0 0,-1 0-1,1 0 1,-1 0 0,1 0 0,-1 0 0,1 0 0,-1 0-1,0 0 1,1 0 0,-1 0 0,1 0 0,-1 0-1,0-1 1,1 1 0,-1 0 0,1 0 0,-1 0-1,0-1 1,1 1 0,-1 0 0,1-1 0,11-20 195,8-37-103,34-80-26,-47 124-53,0 1 0,1 0 0,0 0 0,1 0 0,1 1 0,0 1 0,17-16 0,-25 25-11,-1 0 0,1 1 1,0-1-1,0 1 0,0 0 1,0-1-1,0 1 0,0 0 1,0 0-1,0 0 0,0 1 1,0-1-1,1 0 0,-1 1 1,0-1-1,1 1 0,-1 0 1,0 0-1,1 0 0,-1 0 1,0 0-1,1 1 0,-1-1 0,0 0 1,0 1-1,1 0 0,-1 0 1,0 0-1,0 0 0,4 2 1,1 3 1,0 0 0,0 1 1,-1 0-1,1 0 0,-2 1 1,7 10-1,12 13 76,-17-23-90,0-1 0,0 0 0,1-1 0,0 0 0,1 0 0,-1 0 0,1-1-1,0-1 1,0 0 0,1 0 0,-1 0 0,1-1 0,-1-1 0,1 0 0,0 0 0,0-1 0,0 0 0,1 0-1,-1-2 1,0 1 0,12-3 0,-16 2-67,0 0 1,-1-1-1,1 1 0,-1-2 0,1 1 1,-1 0-1,0-1 0,0 0 1,0 0-1,0-1 0,0 1 0,-1-1 1,1 0-1,-1 0 0,0-1 0,-1 1 1,1-1-1,-1 0 0,0 0 0,0 0 1,0 0-1,3-9 0,0-1 45,-1 0 0,-1-1 0,0 1 0,-1-1 0,0 0 0,-2 0 0,1-18 0,-2-23 319,0 56-268,0 0 0,0 0 0,0 1 0,0-1 0,0 0 0,-1 0 0,1 1 0,0-1-1,0 0 1,0 1 0,-1-1 0,1 0 0,0 1 0,-1-1 0,1 0 0,-1 1 0,1-1 0,0 0 0,-1 1 0,0-1 0,1 1 0,-1-1 0,1 1 0,-1 0-1,1-1 1,-1 1 0,0-1 0,1 1 0,-1 0 0,0 0 0,0-1 0,1 1 0,-1 0 0,0 0 0,1 0 0,-1 0 0,0 0 0,0 0 0,1 0 0,-1 0 0,0 0-1,0 0 1,1 0 0,-1 0 0,0 1 0,1-1 0,-1 0 0,0 0 0,1 1 0,-1-1 0,-1 1 0,-1 1-6,0-1 0,0 0 0,0 1 0,0 0 0,0 0 0,1 0 0,-1 0 0,1 0 0,-1 0 0,1 1 0,0-1 0,-2 4 0,-1 3-6,1 1-1,0 0 1,1 0 0,0 0-1,1 0 1,0 1-1,-2 14 1,3 3-10,3 46-1,-2-70-2,1 0 0,-1 0 0,1 0 0,0 0 0,0-1 1,0 1-1,1 0 0,-1 0 0,1-1 0,0 1 0,0-1 0,0 0 0,1 1 0,-1-1 0,1 0 0,0 0 0,0-1 0,0 1 0,0-1 0,0 1 0,0-1 0,1 0 0,-1 0 0,1 0 0,-1-1 0,1 1 0,7 1 0,7 1-452,0-1-1,0 0 0,0-1 0,32-2 1,-43 1 65,1-1 0,-1-1 0,0 1 0,0-1 1,0 0-1,0-1 0,0 1 0,0-1 1,0-1-1,0 0 0,-1 0 0,12-7 1,23-25-2019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0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21 233 976,'0'0'761,"-1"-29"938,-2-91 476,3 113-1984,0 0 318,0 1 0,0-1 0,0 0 0,-1 0 0,0 1 1,0-1-1,-1 1 0,0-1 0,-4-9 0,3 35 393,3-6-876,-1 61 162,3 0 0,4 0 1,16 85-1,-11-109-302,20 78-135,-1-47-3145,-11-46-1965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195 310 6659,'0'0'7070,"-24"8"-6958,8-4-78,4 0-5,-1-1 1,1 2-1,-21 9 0,28-11-17,1 0 0,-1 0 1,0 1-1,1-1 1,0 1-1,0 0 0,0 0 1,0 0-1,1 1 0,-1-1 1,1 1-1,0 0 0,0 0 1,-2 6-1,-1 9 11,1 1 1,0 0-1,2-1 0,0 1 0,1 1 1,2 32-1,0-53-22,0 1 0,1-1-1,-1 0 1,0 1 0,1-1 0,0 0 0,-1 1-1,1-1 1,0 0 0,0 0 0,-1 0 0,1 0 0,0 0-1,0 0 1,0 0 0,0 0 0,1 0 0,-1 0 0,0 0-1,0-1 1,0 1 0,1 0 0,-1-1 0,0 1-1,1-1 1,-1 0 0,0 1 0,1-1 0,-1 0 0,1 0-1,-1 0 1,0 0 0,3 0 0,6 0 61,-1 0 0,0 0 0,0-1 1,12-2-1,-14 0-51,1 1 1,-1-1 0,0-1 0,0 1-1,0-1 1,0 0 0,-1-1-1,0 0 1,0 0 0,0 0-1,0-1 1,-1 1 0,0-1 0,9-14-1,-6 8-14,0 0 0,-1-1-1,-1 0 1,0 0 0,-1-1 0,0 0-1,3-18 1,-9 47-97,0 0 1,1 0-1,0 0 0,4 23 1,-3-32 92,0 1 0,1-1 0,0 1 0,0-1 0,0 0 0,1 0 0,6 11 0,-7-15-45,0 1 0,0-1-1,0 0 1,0 0 0,0 0-1,0 0 1,1 0 0,-1 0 0,1 0-1,-1-1 1,1 1 0,0-1-1,0 0 1,-1 0 0,1 0 0,0 0-1,0-1 1,5 2 0,0-2-187,-1 1 0,0-1 1,0 0-1,0-1 0,0 1 1,0-1-1,0-1 0,0 0 0,0 0 1,0 0-1,-1 0 0,1-1 1,-1-1-1,12-6 0,-12 5 146,0 0-1,0-1 0,-1 0 1,0 0-1,0 0 1,0-1-1,-1 1 1,0-1-1,0 0 1,0 0-1,-1-1 1,0 1-1,2-11 1,2-15 179,-2 0 0,-2-1 0,-1 1 0,-3-60 0,-1 26 327,4 14 143,-1 26 374,-1 0-1,-5-47 1,1 84 260,3 173-903,2-96-211,0-37-164,3-1 0,2 0 0,2 0 0,2 0 0,32 92 0,-38-131-715,-1-1-1,2 1 1,-1-1 0,1 0 0,9 11 0,-3-13-2956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1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1 348 4306,'0'0'7643,"18"-9"-7600,-2 1-35,1 1 1,-1 1-1,1 0 0,1 2 1,-1-1-1,0 2 0,1 1 1,19-1-1,32 3 23,0-3 0,85-14 0,-137 13-45,0 2 0,29-1 0,-45 3 12,0 0 1,0 1 0,-1-1 0,1 1-1,0-1 1,0 1 0,-1-1 0,1 1-1,0-1 1,-1 1 0,1 0 0,0-1-1,-1 1 1,1 0 0,-1 0 0,1-1-1,-1 1 1,0 0 0,1 0-1,-1 0 1,0-1 0,0 1 0,1 0-1,-1 0 1,0 0 0,0 0 0,0 0-1,0 1 1,2 34 90,-2-28-51,1 45 208,-2-31-203,2 0-1,0 0 1,8 40-1,-8-60-83,-1 1 0,1-1 0,0 0-1,0 1 1,0-1 0,0 0 0,1 0-1,-1 0 1,1 0 0,-1 0 0,1 0-1,-1 0 1,1 0 0,0-1 0,0 1-1,0-1 1,0 1 0,0-1 0,0 0-1,1 0 1,-1 0 0,0 0 0,1 0-1,3 1 1,-3-2-292,1 1-1,-1-1 0,0 0 1,0 0-1,0 0 1,1-1-1,-1 1 1,0-1-1,0 0 0,0 0 1,0 0-1,5-2 1,27-24-5675</inkml:trace>
  <inkml:trace contextRef="#ctx0" brushRef="#br0" timeOffset="1">704 0 3970,'0'0'3730,"29"184"-7924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1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38 7075,'0'0'3410,"-7"30"-3125,-21 97-213,26-120-74,0 0 1,1 0-1,-1 1 0,2-1 0,-1 1 0,1-1 0,0 0 1,1 1-1,-1-1 0,2 1 0,2 11 0,-3-18 2,0 1-1,0-1 0,0 1 1,0-1-1,0 1 1,0-1-1,1 0 0,-1 0 1,0 1-1,1-1 1,-1 0-1,1 0 0,-1-1 1,1 1-1,2 1 1,0-1 11,1 1 0,0-1 1,0 0-1,-1-1 1,1 1-1,7-1 0,0 0 75,-1 0 1,1-1-1,17-3 0,-25 2-75,1 1 1,0-1-1,-1 0 0,1 0 1,-1 0-1,0-1 0,1 1 1,-1-1-1,-1 0 1,8-6-1,-3 1-3,-1-1 0,1 1 1,-2-1-1,1-1 0,-1 1 1,0-1-1,-1 0 0,0 0 0,-1-1 1,0 1-1,-1-1 0,0 0 1,-1 0-1,0 0 0,0 0 0,-1-1 1,-1 1-1,0-13 0,0 21-10,-1 0-1,1 0 1,0 0-1,-1 0 0,1 0 1,-1 0-1,0 0 1,0 0-1,0 0 0,0 0 1,-1 0-1,1 1 1,-1-1-1,0 1 1,0-1-1,0 1 0,0-1 1,0 1-1,0 0 1,0 0-1,-1 0 0,1 0 1,-1 1-1,0-1 1,1 1-1,-1-1 0,0 1 1,0 0-1,-3-1 1,-3 0-25,1 0 1,-1 1 0,0 0-1,1 0 1,-1 1-1,0 0 1,1 0 0,-1 1-1,-13 3 1,17-3-124,1 1 0,0-1 0,0 1 0,0 0 0,0 0 1,1 1-1,-1-1 0,1 1 0,-1 0 0,1 0 0,0 0 0,0 0 1,0 0-1,0 1 0,1 0 0,-1-1 0,1 1 0,0 0 0,0 0 1,0 0-1,1 0 0,0 0 0,-1 1 0,1-1 0,1 0 0,-1 1 1,1-1-1,0 9 0,0-12 30,-1-1 1,1 1 0,0-1-1,0 1 1,0 0-1,0-1 1,0 1 0,0-1-1,1 1 1,-1-1 0,0 1-1,0-1 1,0 1-1,0-1 1,1 1 0,-1-1-1,0 1 1,0-1-1,1 1 1,-1-1 0,0 1-1,1-1 1,-1 1-1,1-1 1,-1 0 0,0 1-1,2-1 1,27 5-2952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3217,'0'0'8444,"12"11"-7897,-7-7-473,0 0-19,0 0-1,-1 0 1,0 0-1,0 1 1,0-1-1,-1 1 1,1 0-1,-1 0 1,0 0-1,-1 0 1,1 1-1,-1-1 1,0 1-1,0-1 1,-1 1 0,1 0-1,-1 0 1,0 8-1,-3 37 158,1-30-173,0 1-1,2 0 0,3 27 1,-3-47-40,-1-1-1,1 1 1,-1-1 0,1 1 0,0 0 0,0-1 0,0 1 0,-1-1 0,1 1 0,1-1 0,-1 0 0,0 1 0,0-1 0,0 0 0,1 0 0,-1 0 0,0 0-1,1 0 1,-1 0 0,1 0 0,0-1 0,-1 1 0,1 0 0,0-1 0,-1 0 0,1 1 0,0-1 0,-1 0 0,3 1 0,-1-1-3,1 0 1,0 0-1,-1 0 1,1-1 0,0 1-1,-1-1 1,1 0-1,-1 0 1,1 0-1,-1-1 1,1 1-1,-1-1 1,5-3 0,7-7-84,-1-1 1,-1-1 0,0 0 0,18-28-1,-7 10 12,1 0 15,-4 4 18,1 0 0,2 1 1,51-44-1,-73 69 42,0 0 0,1 0 0,-1 1 0,1-1 0,-1 1 0,1 0 0,-1-1 0,1 1 0,0 0 0,0 1 0,0-1 0,-1 0 0,7 0 0,-9 1 0,1 0 0,-1 1 0,1-1 0,-1 0 0,0 0 0,1 0 0,-1 0 0,0 0 0,1 1 0,-1-1 0,0 0 0,1 0 0,-1 1 0,0-1 0,1 0 0,-1 0 0,0 1 0,0-1 0,1 0 0,-1 1 0,0-1 0,0 0 0,0 1 0,1-1 0,-1 0 1,0 1-1,0-1 0,0 1 0,0-1 0,0 0 0,0 1 0,0 0 0,0 18 14,0-12 3,0 253 693,0-258-708,0 0 1,0 0 0,1 0 0,-1 1 0,0-1 0,1 0-1,0 0 1,-1 0 0,1 0 0,0 0 0,0 0 0,0-1-1,0 1 1,1 0 0,-1 0 0,0-1 0,1 1-1,-1-1 1,1 1 0,-1-1 0,1 1 0,0-1 0,0 0-1,0 0 1,0 0 0,-1 0 0,1 0 0,0-1 0,1 1-1,-1 0 1,0-1 0,0 1 0,3-1 0,8 2 12,0-2 0,0 1 1,1-1-1,16-3 1,-26 2-24,7 0-106,0 0 1,-1-1-1,1-1 0,10-4 1,47-26-2323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13542,'0'0'833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8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 1345,'0'0'8750,"-9"1"-7293,-2 2-1419,0 1 1,-1 0-1,2 1 1,-1 0-1,0 1 1,1 0-1,0 1 1,1 0-1,0 0 1,0 1-1,0 0 1,1 1-1,0 0 0,1 0 1,0 1-1,-9 15 1,8-11-44,0 1 0,1 0 1,0 1-1,2-1 0,0 1 1,0 1-1,2-1 0,0 0 1,0 1-1,2 0 0,0 18 1,1-33-35,0 0 0,1 0 1,-1 0-1,0 0 1,1 0-1,0-1 0,-1 1 1,1 0-1,0 0 1,0 0-1,0-1 0,0 1 1,0 0-1,0-1 1,0 1-1,1-1 1,-1 1-1,1-1 0,-1 0 1,1 0-1,-1 0 1,1 0-1,0 0 0,-1 0 1,1 0-1,0 0 1,0 0-1,0-1 0,0 1 1,3 0-1,7 0-330,0 1 0,0-1 1,0-1-1,14-2 0,0 2-99,-13-1 130,0-1 0,0 0-1,0 0 1,0-1-1,0-1 1,-1 0 0,1-1-1,-1 0 1,0-1 0,-1-1-1,12-7 1,-13 7 175,-1 1 0,0-2 0,0 1 0,-1-1 0,0 0 0,0-1 0,-1 0 0,0 0 0,0-1 1,-1 0-1,0 0 0,-1 0 0,4-13 0,-7 17 716,-1-1 1,0 0-1,0 1 1,0-1-1,-2-10 1,1 5 4214,0 34-4483,0 6-325,-1-16 34,0 1 0,1 0 0,1-1 0,4 25 0,-4-34 5,0 0 0,0 0 0,0 0 0,0-1 0,0 1 0,1 0 0,-1-1 0,1 1 0,0-1 0,0 1 0,0-1 0,0 0 0,0 0 0,0 0 0,1 0 0,-1 0 0,0-1 0,1 1 0,0-1 0,-1 1 0,1-1 0,0 0 0,0 0 0,0 0 0,5 1 0,-3-1 17,-1-1-1,0 1 1,0-1-1,0 0 0,0 0 1,1-1-1,-1 1 1,0-1-1,0 1 1,0-2-1,0 1 1,0 0-1,0-1 1,0 1-1,-1-1 1,1 0-1,-1 0 0,1-1 1,-1 1-1,0-1 1,1 0-1,-1 0 1,4-5-1,-2 1-2,-1 1 0,0-1 0,0 0 0,-1 0 0,0 0 0,0-1 0,0 1 0,-1-1-1,-1 1 1,1-1 0,-1 0 0,0-8 0,-1 12-8,1-2-11,-1-1 0,1 0 0,-2 1 0,1-1 0,-3-12 0,2 17 3,0 0 0,1 0 0,-1 0 0,0 1 0,0-1 0,-1 0 0,1 1 0,0-1 0,0 1 0,-1-1 0,1 1 0,-1 0 0,1-1-1,-1 1 1,0 0 0,1 0 0,-1 0 0,0 0 0,0 0 0,0 1 0,0-1 0,0 1 0,-2-1 0,-13-2-355,-1 0 0,1 2 0,-1 0 0,-29 3 0,45-2 221,0 0 0,0 0 0,0 0 0,0 0 0,0 1 0,0-1 0,0 1 0,0-1 0,0 1 0,0 0 0,0-1 0,0 1 1,1 0-1,-1 0 0,0 1 0,1-1 0,-1 0 0,1 0 0,-1 1 0,1-1 0,0 1 0,-1-1 0,1 1 0,0 0 0,0-1 0,0 1 0,0 0 0,1 0 0,-2 2 0,-1 23-3088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9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1 178 1761,'0'0'9684,"20"-6"-9465,64-22-155,-74 25-64,0-1-1,0-1 1,0 1 0,-1-1-1,0-1 1,0 0 0,0 0-1,-1-1 1,15-15 0,-15 14-50,-7 7 10,1 0 0,-1-1 0,0 1 0,1-1 0,-1 1 0,0-1 1,0 1-1,0-1 0,0 0 0,0 0 0,0 1 0,-1-1 0,1 0 1,0 0-1,-1 0 0,0 0 0,1 0 0,-1 0 0,0 0 0,0 0 0,0 0 1,-1-3-1,1 3 24,-1 1 0,0-1 0,0 1 1,1 0-1,-1-1 0,0 1 0,0 0 1,-1 0-1,1 0 0,0-1 1,0 1-1,0 0 0,-1 0 0,1 1 1,-1-1-1,1 0 0,0 0 0,-1 1 1,0-1-1,1 1 0,-1-1 0,1 1 1,-1 0-1,1-1 0,-1 1 0,-2 0 1,-116-1 185,117 1-154,-1 0-1,1 0 0,0 1 0,0-1 0,0 1 0,-1-1 0,1 1 0,0 0 0,0 0 0,0 0 0,0 1 0,1-1 0,-1 1 0,0 0 0,0-1 1,1 1-1,-5 4 0,5-2 7,0-1 1,-1 1-1,1-1 1,0 1-1,1 0 1,-1 0 0,0-1-1,1 1 1,0 0-1,0 1 1,1-1-1,-1 0 1,0 8-1,1 0-28,0 1-1,0-1 0,4 23 1,-3-30 1,0 0 1,1 0-1,0 0 1,0 0-1,0-1 1,0 1 0,1-1-1,0 1 1,0-1-1,0 0 1,7 7-1,0-2-38,0 0-1,1-1 0,0 0 0,0-1 0,1 0 0,0 0 1,0-1-1,1-1 0,19 6 0,-13-6-761,-1-1-1,1-1 1,28 1-1,21-3-4191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8036,'0'0'3425,"-107"152"-3393,107-74-16,0 13 32,20 5 0,6-6-16,0-5-32,0-18-912,-13-20-3698</inkml:trace>
  <inkml:trace contextRef="#ctx0" brushRef="#br0" timeOffset="1">1 386 6115,'0'0'3986,"165"-88"-4034,-90 88-1329,3 0-1584,3 0-1505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59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7619,'0'0'4611,"-169"91"-4595,166-16 32,0 13 80,3 5-48,0 3-32,13-8-32,12-15-16,-2-18-32,-7-17-1361,-3-15-1744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4930,'0'0'3823,"29"0"-3767,184 0-13,-157 2-19,-35-1-13,-1 0 0,1-1 0,-1-1 0,0-1 0,0-1 0,25-6 0,-45 9 0,1 0-1,-1 0 0,1 1 1,-1-1-1,0 0 0,1 0 1,-1 0-1,1 1 0,-1-1 1,1 0-1,-1 0 0,0 1 0,1-1 1,-1 0-1,0 1 0,1-1 1,-1 0-1,0 1 0,1-1 1,-1 1-1,0-1 0,0 1 1,1-1-1,-1 1 0,0-1 0,0 0 1,0 1-1,0-1 0,0 1 1,0-1-1,0 1 0,0-1 1,0 1-1,0-1 0,0 1 0,0-1 1,0 1-1,0-1 0,0 1 1,-1 31 140,1-24-61,-10 179 236,10-183-364,0-3-44,0 0 0,0-1 0,-1 1-1,1 0 1,0 0 0,0 0-1,0 0 1,0 0 0,0 0-1,0 0 1,0 0 0,0 0 0,1 0-1,-1 0 1,0 0 0,1 0-1,-1 0 1,0 0 0,1-1-1,-1 1 1,1 0 0,-1 0 0,1 0-1,0-1 1,-1 1 0,1 0-1,0-1 1,-1 1 0,1 0-1,0-1 1,0 1 0,0-1 0,0 1-1,-1-1 1,1 0 0,0 1-1,0-1 1,2 1 0,18 0-5035</inkml:trace>
  <inkml:trace contextRef="#ctx0" brushRef="#br0" timeOffset="1">561 1 5827,'0'0'0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106 248 3474,'0'0'6621,"-16"18"-6234,-50 61-48,63-76-319,0 0-1,1 1 1,0 0-1,0-1 1,0 1-1,0 0 1,1 0 0,-1 0-1,1 0 1,0 0-1,0 1 1,0-1 0,1 0-1,0 0 1,0 1-1,0 7 1,1 3 12,-1-9-25,0-1-1,0 1 0,1-1 1,0 1-1,0-1 1,0 1-1,1-1 0,0 0 1,0 0-1,0 0 0,0 0 1,1 0-1,0 0 0,0-1 1,0 1-1,1-1 0,-1 0 1,1 0-1,0 0 0,0-1 1,0 1-1,1-1 0,-1 0 1,1 0-1,0 0 0,0-1 1,0 0-1,8 3 1,-1-1-23,-1 0 1,1-1 0,0-1-1,-1 0 1,1 0 0,24-1-1,-30-1-22,1 0 0,0-1 0,-1 1-1,1-2 1,-1 1 0,0-1 0,1 0-1,-1 0 1,0 0 0,0-1-1,0 0 1,-1-1 0,11-7 0,-3-2 102,-1-1 1,-1-1 0,0 0 0,-2-1-1,1 1 1,-2-2 0,0 1 0,-1-1-1,-1-1 1,0 1 0,-1-1-1,-1 0 1,-1 0 0,2-27 0,-7 116-60,0-29-60,1 1 0,8 55 0,-7-96-101,1 1 1,-1 0 0,1-1 0,0 1 0,0-1-1,0 1 1,0-1 0,0 1 0,1-1-1,2 4 1,20 9-4378</inkml:trace>
  <inkml:trace contextRef="#ctx0" brushRef="#br0" timeOffset="1">537 0 7571,'0'0'849,"-26"175"-7460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1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127 483 7587,'0'0'2311,"2"-28"-2186,1-7-116,5-140-95,-8 174 98,0 1 1,0-1-1,-1 0 0,1 1 1,0-1-1,-1 1 1,1-1-1,-1 0 0,1 1 1,0-1-1,-1 1 0,1-1 1,-1 1-1,1-1 1,-1 1-1,0 0 0,1-1 1,-1 1-1,1 0 0,-1-1 1,0 1-1,1 0 1,-1 0-1,0 0 0,1-1 1,-1 1-1,0 0 0,0 0 1,1 0-1,-1 0 1,0 0-1,1 0 0,-2 1 1,-28 3 257,25-2-246,0 0 0,0 1 0,0 0 0,0 0 0,1 0 0,-1 1 0,1-1 0,0 1 0,0 0 0,1 0-1,-1 1 1,1-1 0,0 1 0,0-1 0,0 1 0,1 0 0,-1 0 0,1 1 0,1-1 0,-3 9 0,0 2 67,1-1 1,0 0-1,1 1 0,1-1 0,1 1 1,1 21-1,0-34-87,-1 0 0,1-1 0,0 1 0,0-1 0,0 1 1,0-1-1,0 1 0,1-1 0,-1 0 0,1 1 0,0-1 0,0 0 1,-1 0-1,1 0 0,1 0 0,-1-1 0,0 1 0,0-1 0,1 1 1,-1-1-1,0 0 0,1 1 0,-1-1 0,1-1 0,0 1 0,-1 0 1,1-1-1,0 1 0,4-1 0,11 2 42,-1-1 1,1 0-1,25-4 1,-36 3-37,-1-1-13,-1 0 1,1 0 0,0-1-1,0 0 1,-1 0-1,1 0 1,-1 0-1,0-1 1,0 0-1,0 0 1,0-1-1,0 1 1,-1-1 0,1 0-1,-1 0 1,0 0-1,0-1 1,-1 0-1,4-6 1,3-3 84,-2-1 0,0-1 0,-1 0 0,-1 0 0,6-23 0,-11 105 1017,-1-65-1099,4 78 49,-4-72-47,1-1 1,1 0 0,-1 1-1,1-1 1,0 0-1,1 0 1,-1 0 0,1-1-1,0 1 1,6 7-1,-8-12 0,-1 0-1,1-1 1,0 1-1,-1 0 0,1 0 1,0 0-1,0-1 1,0 1-1,0 0 0,-1-1 1,1 1-1,0-1 1,0 1-1,0-1 0,0 1 1,1-1-1,-1 0 1,0 1-1,0-1 0,0 0 1,0 0-1,0 0 1,0 0-1,0 0 1,0 0-1,1 0 0,-1 0 1,0 0-1,0-1 1,0 1-1,0 0 0,0-1 1,0 1-1,0-1 1,0 1-1,0-1 0,0 0 1,0 1-1,0-1 1,-1 0-1,1 0 1,0 1-1,1-3 0,3-2 1,-1-1 0,0 0-1,0 0 1,-1 0 0,5-11-1,19-55-275,-18 46 221,0 1-1,2 0 1,14-23-1,-25 47 51,0 1 0,1-1-1,-1 0 1,0 1 0,1-1 0,-1 1 0,1-1-1,-1 0 1,1 1 0,-1-1 0,1 1 0,-1 0-1,1-1 1,0 1 0,-1-1 0,1 1-1,0 0 1,-1-1 0,2 1 0,5 7-156,0 30-100,-5-24 312,1 4-39,1 0 1,1-1 0,0 1 0,9 16-1,-12-29-42,0 0-1,0 0 0,0 0 1,1 0-1,-1-1 0,1 1 1,0-1-1,0 0 0,0 0 0,1 0 1,-1 0-1,1-1 0,-1 1 1,1-1-1,0 0 0,0 0 0,0 0 1,0 0-1,0-1 0,1 0 1,6 2-1,-7-3-117,0 1 0,0 0 1,0-1-1,0 0 0,0 0 0,0 0 0,0-1 1,0 1-1,-1-1 0,1 0 0,0 0 1,0 0-1,0-1 0,-1 1 0,1-1 0,0 0 1,-1 0-1,0 0 0,1 0 0,-1-1 0,0 1 1,0-1-1,0 0 0,-1 0 0,1 0 1,-1 0-1,0 0 0,1-1 0,-2 1 0,4-6 1,3-9 13,-1 0 0,0 0 0,-1 0 0,-1-1 1,-1 0-1,4-36 0,-4-120 2661,-4 120-1697,0-9 702,0 58-920,0 9-122,0 32-299,13 314-54,-13-344-225,1 6 134,-1 1-1,2-1 1,0 0-1,0 0 1,4 11-1,-5-20-122,-1 0 0,1-1-1,0 1 1,-1 0 0,1-1-1,0 1 1,0-1 0,0 1 0,0-1-1,0 0 1,0 0 0,1 1-1,-1-1 1,0 0 0,1 0-1,-1 0 1,1 0 0,-1 0 0,1 0-1,-1-1 1,1 1 0,-1 0-1,1-1 1,0 1 0,-1-1-1,1 0 1,0 0 0,0 1 0,-1-1-1,1 0 1,0 0 0,0-1-1,-1 1 1,1 0 0,0-1-1,-1 1 1,1-1 0,0 1 0,-1-1-1,1 0 1,-1 1 0,3-3-1,-1 2-375,0-1-1,-1 0 1,1 0-1,0 0 1,-1-1-1,1 1 1,3-6-1,17-27-5783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1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7187,'0'0'2433,"145"15"-5554,-57-41-2514</inkml:trace>
  <inkml:trace contextRef="#ctx0" brushRef="#br0" timeOffset="1">1271 0 6963,'0'0'2193,"26"41"-2193,-7-20-416,-9 2-881,-7-3-1744,-3-2-1361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 1297,'0'0'9145,"1"-5"-8562,0 4-595,0 4 87,0 14 71,-2 0 1,0 0 0,-6 30 0,-3 30 349,6 163 235,4-187-696,0-30-22,1-1 1,1 1 0,9 41-1,-8-56-272,-1 1 0,1-1-1,0 0 1,0 0 0,1 0 0,0 0-1,1-1 1,0 0 0,0 0-1,0 0 1,1 0 0,13 10-1,3-4-3168,-5-11-1820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6739,'0'0'2753,"38"-3"-2646,7-1-84,190-7 66,-196 11-86,0-2 0,58-11 0,-82 11-205,0-2-1,0 0 1,-1-1 0,0 0 0,0-1-1,0-1 1,0 0 0,-1-1-1,17-13 1,-27 19 94,0 0-1,-1 0 1,1 0 0,-1-1 0,0 1 0,0-1 0,0 0-1,0 1 1,0-1 0,-1 0 0,1 0 0,-1 0-1,0 0 1,0 0 0,0-1 0,0 1 0,-1 0 0,1 0-1,-1-1 1,1-3 0,-2 2 115,0 0 1,0 1-1,0 0 1,-1-1-1,0 1 0,0 0 1,0 0-1,0-1 1,0 2-1,-1-1 0,0 0 1,-5-6-1,-6-3 429,0 0 0,-1 1 0,0 1 0,-1 0 0,-28-14 0,38 22-104,-1 0 1,1 0-1,-1 0 0,0 1 0,0 0 1,-13-2-1,18 4-278,0 0 0,0 0 1,0 0-1,0 0 0,0 0 0,-1 0 1,1 1-1,0-1 0,0 1 1,0-1-1,0 1 0,0 0 0,0 0 1,0-1-1,0 2 0,1-1 0,-1 0 1,0 0-1,1 1 0,-1-1 1,0 0-1,1 1 0,0 0 0,-1-1 1,1 1-1,-2 3 0,-2 6-14,1 0 0,0 0-1,0 0 1,1 1 0,1 0 0,0-1 0,0 15-1,1 92 279,2-65-194,-3 65 91,5 142-21,-3-257-209,1 9 33,0 1 0,1 0 0,0-1 0,7 23 0,-9-33-53,1 0 1,0 0 0,0 0-1,0 0 1,0-1 0,0 1-1,0 0 1,0 0 0,1-1-1,-1 1 1,0 0 0,1-1-1,0 0 1,-1 1 0,1-1 0,0 0-1,0 0 1,-1 0 0,1 0-1,0 0 1,0 0 0,0-1-1,0 1 1,0 0 0,1-1-1,-1 0 1,0 0 0,0 1-1,0-1 1,0 0 0,0-1-1,0 1 1,0 0 0,1-1-1,1 0 1,0 0 5,-1 0-1,0-1 0,1 0 1,-1 1-1,0-1 0,0 0 1,0-1-1,0 1 1,0 0-1,0-1 0,-1 0 1,1 0-1,-1 1 0,3-5 1,27-49-365,-28 46 328,47-114-179,-35 80 410,31-57 0,-45 97-90,-2 3-44,0 0-1,1 0 1,-1 0 0,0 0 0,1 0 0,-1 1 0,1-1 0,0 0 0,-1 0 0,1 0 0,0 1 0,0-1 0,-1 0 0,1 0 0,0 1 0,0-1-1,0 1 1,0-1 0,0 1 0,0-1 0,1 0 0,0 29 279,-3-7-196,2-1 0,0 1 1,1-1-1,1 1 0,9 30 1,-10-46-106,0 1 1,0-1 0,0 0 0,1 0 0,0 0 0,0 0 0,0-1-1,0 1 1,1-1 0,0 1 0,0-1 0,0-1 0,0 1 0,1 0 0,-1-1-1,1 0 1,0 0 0,0 0 0,0-1 0,0 0 0,1 0 0,-1 0 0,1-1-1,-1 1 1,1-1 0,5 0 0,4 1-2,1-2 1,-1 1-1,0-2 0,30-4 1,-37 3-45,0 0 1,0-1-1,0 1 1,0-2-1,0 1 0,-1-1 1,1 0-1,-1-1 1,0 0-1,8-7 1,-1-1-58,0-1 1,-1 0-1,-1-1 1,0 0-1,-1-1 1,13-26-1,-18 32 67,-1-1 0,-1-1-1,0 1 1,-1 0 0,0-1-1,0 0 1,-2 0 0,1 0-1,-1 1 1,-1-1 0,-2-18-1,2 29 28,0 1-1,0-1 0,0 1 1,0-1-1,-1 1 0,1-1 1,0 1-1,0-1 1,-1 1-1,1 0 0,0-1 1,-1 1-1,1 0 0,-1-1 1,1 1-1,0 0 0,-1-1 1,1 1-1,-1 0 0,1 0 1,-1-1-1,1 1 0,-1 0 1,1 0-1,-1 0 0,1 0 1,-1 0-1,1 0 0,-1 0 1,1-1-1,-1 2 0,1-1 1,-1 0-1,0 0 0,-16 3 31,17-3-31,-5 2 11,1 0 0,0 0 0,0 0 0,0 1 0,0-1 0,0 1-1,1 0 1,-1 0 0,1 1 0,0-1 0,0 0 0,0 1 0,0 0 0,1 0 0,-3 4 0,-4 9 90,1 0 1,-7 22 0,15-38-96,-5 13 46,0 1 1,1-1 0,1 1 0,0 0-1,1-1 1,1 1 0,0 0 0,3 28 0,-2-41-52,1 0 1,-1 0 0,1 0-1,0 0 1,0 0 0,0 0-1,0 0 1,0-1 0,0 1-1,0 0 1,1-1 0,-1 1-1,1-1 1,-1 1 0,1-1-1,-1 0 1,1 0 0,0 1-1,0-1 1,-1 0 0,1-1-1,0 1 1,0 0 0,0 0-1,0-1 1,0 1 0,0-1-1,3 0 1,7 2-30,1-1 0,0 0 0,19-2 0,-16 0-90,-3 1-189,-1 0 1,1-1-1,-1-1 0,17-4 0,-10-1-952,-1-1 0,29-17-1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58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21 4338,'0'0'7780,"0"-20"-7684,-3 55-64,-4 14 128,7 13-80,0 5 0,0 0-48,0-3 0,0-9-32,0-5-384,0-18-2306,-3-14-3136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6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 17 6547,'0'0'584,"-21"28"-352,-65 94-72,82-115-133,0-1 0,0 0 0,1 1-1,0 0 1,0 0 0,0 0 0,1 0-1,0 0 1,1 1 0,0-1 0,0 0-1,0 1 1,1 10 0,0-1 57,-1 2 3,0-8-34,1 0 0,0 0 0,0 0 1,1 0-1,1 0 0,2 12 1,-3-20-40,1 0 1,-1 0 0,0-1 0,1 1 0,0 0 0,0-1 0,0 1-1,0-1 1,0 1 0,0-1 0,0 0 0,1 0 0,-1 0 0,1 0 0,0 0-1,0-1 1,-1 1 0,1-1 0,0 0 0,0 0 0,0 0 0,0 0-1,0 0 1,1-1 0,4 1 0,7 1 29,0 0 1,0-1-1,0-1 0,0 0 1,0-1-1,-1 0 0,1-1 1,0-1-1,0-1 0,-1 0 1,0-1-1,25-11 0,-22 6-131,0-1 0,0 0 0,-1-1-1,-1 0 1,19-21 0,-27 26 17,-1 0 0,-1-1 0,0 1-1,0-1 1,0-1 0,-1 1 0,0-1 0,0 1 0,-1-1 0,0 0 0,-1 0 0,0 0 0,1-16 0,-2 19 63,-1-1 0,1 1 0,-1-1 0,-1 1 0,1-1 0,-1 1 0,0-1 1,-1 1-1,1 0 0,-1-1 0,-1 1 0,1 0 0,-1 0 0,0 1 0,0-1 0,-1 0 1,1 1-1,-1 0 0,-1 0 0,1 0 0,-1 0 0,1 1 0,-1 0 0,-1 0 0,1 0 1,0 1-1,-1-1 0,0 1 0,0 1 0,-7-3 0,-5-2 5,0 1-1,-1 0 1,1 2 0,-1 0-1,-1 1 1,1 1-1,0 1 1,-1 1 0,-33 3-1,51-3-18,0 0-1,0 1 0,-1-1 1,1 1-1,0-1 1,0 1-1,0 0 1,0 0-1,0-1 1,1 1-1,-1 1 0,0-1 1,0 0-1,0 0 1,1 1-1,-1-1 1,1 1-1,-1-1 1,1 1-1,-2 3 0,1-2-201,1 0 0,0 0-1,0 0 1,0 0 0,1 0-1,-1 1 1,1-1 0,0 0-1,-1 0 1,1 0 0,1 1-1,0 5 1,7 21-2898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6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81 144 3554,'0'0'7995,"-12"12"-7677,6-6-296,1-1-20,0 0 0,-1 0 1,2 0-1,-1 1 0,1 0 1,0 0-1,0 1 0,0-1 0,1 1 1,0-1-1,0 1 0,1 0 1,0 0-1,0 0 0,-1 12 0,3-8-1,-3 25-94,2 1 1,5 49-1,6-66-868,-8-298-2359,-2 236 3959,0 38-555,0-1 0,0 1 0,0 0-1,0 0 1,1 0 0,0 0 0,-1-1-1,2 1 1,-1 0 0,0 0 0,3-5 0,-2 8-53,0-1 1,0 0 0,-1 1 0,1-1 0,0 1 0,0 0 0,0 0 0,1 0 0,-1 0 0,0 0 0,0 0 0,1 0-1,-1 1 1,0-1 0,1 1 0,-1 0 0,0-1 0,1 1 0,-1 0 0,5 1 0,0-1-9,1 1 0,0 0-1,0 1 1,-1-1 0,1 1 0,-1 1 0,0 0 0,1 0 0,-1 0 0,0 1 0,-1 0 0,1 0 0,-1 0 0,0 1-1,0 0 1,6 7 0,9 10 30,-2 1 0,31 49 0,-25-35-25,0 3-12,-20-30-12,0 0-1,1-1 1,1 0 0,-1 0-1,1 0 1,1-1-1,-1 0 1,12 8-1,-19-15 4,1-1-1,0 1 0,-1-1 1,1 1-1,-1-1 1,1 0-1,0 1 1,-1-1-1,1 0 1,0 1-1,0-1 1,-1 0-1,1 0 1,0 0-1,0 1 1,-1-1-1,1 0 1,0 0-1,0 0 1,-1 0-1,1 0 1,0-1-1,0 1 0,-1 0 1,1 0-1,0 0 1,0-1-1,-1 1 1,1 0-1,0-1 1,-1 1-1,1-1 1,-1 1-1,1-1 1,0 1-1,-1-1 1,1 1-1,-1-1 1,1 1-1,-1-1 1,1 0-1,0-3 20,1 1 1,-1-1-1,0 1 1,-1-1-1,1 0 0,0 1 1,-1-5-1,1-276 649,-2 264-661,-1-1 0,-4-25 1,5 44-154,5 15-3271,12 16 604,7 11-921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6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7475,'0'0'2156,"4"20"-2015,24 141-68,-15-69 48,-10-63-71,0 0 0,3-1-1,0 1 1,13 34 0,-18-60-45,1 1-1,0 0 0,0-1 0,0 0 0,0 1 0,0-1 1,1 0-1,-1 0 0,1-1 0,0 1 0,0 0 1,0-1-1,0 1 0,0-1 0,0 0 0,1 0 1,-1-1-1,1 1 0,0-1 0,5 2 0,1-1 5,1-1 1,0 0-1,0 0 0,0-1 0,-1-1 0,16-2 0,-15 1-250,0 0 0,0-1 0,0 0-1,-1-1 1,1 0 0,-1-1-1,0 0 1,10-7 0,32-25-2913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7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5298,'0'0'3314,"97"0"-3250,-55 43 48,-3 4-64,4-3-32,-5-6-16,-5-9-224,-7-6-881,-4-8-1296,-2-15-272,-10 0 416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7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208 1 3762,'0'0'5106,"-29"189"-4818,3-110 112,-6 9 225,-4-1-257,-3-8-16,13-6-224,10-24-112,13-17-16,3-17-512,13-15-2402,29-3-2608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8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299 388 6243,'0'0'1304,"-28"4"-901,-91 19-261,111-20-58,0 0 0,0 0 0,0 1 0,1 0 0,-1 1 0,1-1 0,0 2 0,0-1 0,1 0 0,-1 1 0,1 1 0,1-1 0,-1 1 0,1 0 0,-7 11 0,7-10 63,1-3-96,0 1 0,1 0 0,-1 0 1,1 0-1,1 1 0,-1-1 0,1 1 0,0-1 0,1 1 0,-1 0 1,2-1-1,-1 1 0,0 0 0,1 0 0,1 0 0,-1 0 0,2 7 0,-1-13-49,-1 1-1,1-1 0,0 1 0,0-1 0,0 0 0,0 0 0,0 1 0,0-1 0,0 0 0,0 0 0,0 0 0,0 0 1,1 0-1,-1 0 0,0 0 0,1-1 0,-1 1 0,1 0 0,-1-1 0,0 1 0,1-1 0,0 0 0,2 1 1,42 1 38,-34-2-24,-4 0-104,-1-1-1,1 1 1,-1-1-1,0-1 1,0 1-1,1-1 1,-1-1 0,0 1-1,-1-1 1,1 0-1,0-1 1,-1 1-1,0-1 1,0-1-1,0 1 1,0-1 0,-1 0-1,1 0 1,-1-1-1,-1 1 1,1-1-1,-1 0 1,0-1-1,0 1 1,3-10-1,2-3-20,-2 1-1,0-2 1,-1 1-1,-1-1 0,-1 0 1,3-34-1,-4-127 271,-4 108-48,2 38 160,0 20 155,-1 0 0,0 0-1,-1 0 1,-4-15 0,2 20 439,0 9 26,0 21-548,2 23-340,2 1 0,2-1 1,2 0-1,13 55 0,-16-91-31,45 145 134,-38-128-358,1-1 1,1 0-1,1 0 1,17 23-1,-27-43 23,1 0-1,-1 0 0,1 0 1,0-1-1,0 1 0,0-1 0,0 0 1,6 3-1,-8-4 173,0 0 0,0-1 0,1 1 0,-1-1 0,0 1 1,1-1-1,-1 1 0,0-1 0,1 0 0,-1 0 0,0 0 0,1 0 0,-1 0 0,0 0 0,1 0 0,-1 0 0,1 0 0,-1-1 1,0 1-1,1 0 0,-1-1 0,0 0 0,0 1 0,1-1 0,-1 1 0,2-2 0,1-4 58,0 0 1,-1 0-1,1-1 0,-1 1 0,0-1 1,-1 1-1,1-1 0,-1 0 0,1-12 1,2 0 11,5-19 45,-5 16 168,1 1 1,1-1-1,10-20 1,-17 41-201,1 0 0,-1 0 0,0 0 0,1 1 0,-1-1 0,0 0 0,1 0 0,-1 1 0,1-1 0,-1 0 0,1 1 0,-1-1 0,1 1 0,0-1 0,-1 1 0,1-1 1,0 1-1,0-1 0,-1 1 0,1 0 0,0-1 0,0 1 0,-1 0 0,1-1 0,1 1 0,-1 0-19,0 1 1,0-1 0,0 1-1,0-1 1,0 1 0,-1-1-1,1 1 1,0-1 0,0 1 0,-1 0-1,1 0 1,0-1 0,-1 1-1,1 0 1,-1 0 0,1 0-1,0 1 1,17 48-93,-17-46 127,10 42-176,18 55 519,-25-92-774,-1 0 0,1-1 1,0 0-1,1 1 1,0-2-1,0 1 0,1-1 1,11 12-1,6-2-5000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8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1505,'0'0'7203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8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217 1 6883,'0'0'3186,"-158"216"-2754,158-143-80,0 2-112,3-7-176,23-7-32,-3-6-32,-1-11-1361,-9-9-1472,-10-18-2561</inkml:trace>
  <inkml:trace contextRef="#ctx0" brushRef="#br0" timeOffset="1">0 389 4898,'0'0'3970,"149"-64"-5651,-87 72-3681</inkml:trace>
  <inkml:trace contextRef="#ctx0" brushRef="#br0" timeOffset="2">652 13 9700,'0'0'1649,"-169"0"-1649,150 40 16,3 19 0,6 11 80,7 8 64,3 7 0,0-3-128,0-6 16,6-12-48,17-9 0,3-14-1648,0-21-2226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9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8196,'0'0'2353,"201"-94"-4018,-113 68-1376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09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1 251 6867,'0'0'368,"27"-3"-312,91-16-709,-110 17 537,0 0-1,0-1 1,-1 0 0,1 0 0,-1-1 0,0 1 0,0-2 0,0 1 0,-1-1-1,1 0 1,-1-1 0,0 1 0,-1-1 0,1 0 0,-1-1 0,0 1 0,-1-1-1,7-11 1,-9 12 137,1 0 0,-1-1 0,0 1 0,0 0 0,0-1 0,-1 1 0,0-1 0,0 1 0,-1-1 0,0 1 0,-1-9-1,1 2 236,0 12-199,-1-1 0,1 1-1,-1-1 1,1 1-1,-1-1 1,0 1 0,0-1-1,0 1 1,0 0-1,0-1 1,0 1 0,0 0-1,0 0 1,0 0 0,0 0-1,-1 0 1,1 0-1,0 0 1,-1 0 0,1 0-1,-1 1 1,1-1 0,-1 0-1,1 1 1,-1 0-1,0-1 1,1 1 0,-1 0-1,0 0 1,1 0 0,-1 0-1,-1 0 1,-4-1-9,1 1 1,0 0-1,0 0 1,-1 1-1,1 0 1,0 0-1,0 0 1,-7 3-1,6-1-2,0 1 0,1 0 0,-1 1 0,1 0-1,-1 0 1,1 0 0,1 0 0,-1 1 0,1 0-1,0 1 1,1-1 0,-1 1 0,1 0 0,0 0-1,1 0 1,0 0 0,-4 12 0,3-6 64,0 1 0,1 0 0,1 0 0,0 0 0,1 1 0,0-1 0,1 0 0,4 29-1,-3-38-107,0-1 0,0 1 0,1-1-1,0 1 1,0-1 0,0 1-1,0-1 1,1 0 0,0 0-1,0 0 1,0-1 0,0 1-1,0-1 1,1 1 0,0-1 0,-1 0-1,1 0 1,0-1 0,1 1-1,-1-1 1,0 0 0,1 0-1,-1 0 1,1-1 0,8 2-1,9 2-278,1-2 0,0 0 0,0-2 0,24-1-1,-41 0 110,5 1-382,-1-2 0,1 1 0,17-4-1,-17 0-249,-1 0 0,1 0-1,13-9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58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6451,'0'0'3948,"29"-13"-3844,-9 4-92,-2-1-1,0 2 1,1 0 0,0 2-1,1 0 1,-1 1 0,1 0-1,0 2 1,1 0 0,22 1 0,-11 3-13,-1 1 0,0 2 1,0 0-1,0 3 0,0 0 1,-1 2-1,-1 1 0,1 2 1,-2 1-1,1 1 0,49 34 1,-71-44-45,-1 1 0,0 0 1,-1 1-1,1-1 1,-1 1-1,0 0 1,0 0-1,-1 1 0,0-1 1,0 1-1,0 0 1,-1 0-1,0 0 0,-1 1 1,1-1-1,-1 1 1,-1-1-1,0 1 1,0 0-1,0 0 0,-1-1 1,0 1-1,-2 14 1,1-15-49,-1-1 0,0 0 1,0 0-1,0 0 1,-1 0-1,1 0 0,-2 0 1,1-1-1,0 1 1,-1-1-1,0 0 0,-1 0 1,1 0-1,-1-1 1,0 1-1,0-1 0,0 0 1,-8 4-1,-9 5 76,-1 0-1,-1-2 0,-31 12 1,13-9 128,-1-2 0,0-1 1,-62 7-1,-133-5 569,238-13-683,0 0 0,0 0-1,0 0 1,-1 0-1,1 1 1,0-1-1,0 0 1,-1 0-1,1 0 1,0 0 0,0 0-1,0 0 1,-1 0-1,1 0 1,0 0-1,0-1 1,0 1-1,-1 0 1,1 0 0,0 0-1,0 0 1,-1 0-1,1 0 1,0 0-1,0 0 1,0-1-1,0 1 1,-1 0 0,1 0-1,0 0 1,0 0-1,0-1 1,0 1-1,0 0 1,0 0-1,-1 0 1,1-1 0,0 1-1,0 0 1,7-9-665,29-16-2048,22-11-1203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0.1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2 157 464,'0'0'9215,"0"-21"-8302,0-35-745,0 38-157,0 37 12,-1 64 115,3 106-44,-2-185-148,1 0-1,0 0 1,0 0-1,0-1 0,0 1 1,1 0-1,-1 0 1,1-1-1,0 1 0,0-1 1,4 6-1,-5-8-1,-1 0 0,1-1-1,-1 1 1,1-1 0,0 1 0,-1-1 0,1 0-1,0 1 1,-1-1 0,1 1 0,0-1-1,-1 0 1,1 0 0,0 1 0,-1-1-1,1 0 1,0 0 0,0 0 0,0 0 0,-1 0-1,1 0 1,0 0 0,0 0 0,0 0-1,1-1-2,-1 0 0,0 0 0,1 0-1,-1 0 1,0 0 0,0 0 0,1 0-1,-1 0 1,0 0 0,0-1 0,0 1-1,0 0 1,-1-1 0,1 1 0,0-1 0,0-1-1,8-20-643,-1-1-1,8-37 1,-11 40 683,0 1 0,1-1 1,2 1-1,10-22 0,-18 40 66,1 1-1,0 0 1,-1-1 0,1 1-1,0 0 1,0-1-1,0 1 1,0 0-1,0 0 1,1 0-1,-1 0 1,0 0-1,0 0 1,1 0 0,-1 0-1,0 0 1,1 1-1,-1-1 1,1 1-1,-1-1 1,1 1-1,-1-1 1,1 1 0,-1 0-1,1 0 1,0 0-1,-1 0 1,1 0-1,-1 0 1,1 0-1,-1 0 1,1 1 0,2 0-1,0 0 25,-1 1 1,1 0-1,-1 0 1,0 0-1,0 0 0,0 1 1,0 0-1,0-1 0,0 1 1,0 0-1,3 6 0,7 10 75,1 0-1,24 26 0,-33-40-133,0 0 0,1 0-1,-1-1 1,1 0-1,0 0 1,0 0 0,0-1-1,1 0 1,-1 0-1,1-1 1,0 0 0,12 3-1,-8-4-84,0 1-1,0-1 1,0-1 0,1 0-1,-1-1 1,0 0-1,20-5 1,-24 4-56,1-1 0,-1 0 0,0-1 0,0 0 0,0 0 0,0 0 0,-1-1 0,0 0 0,0 0 0,0 0 0,7-10 0,-7 8 43,-1 0 1,0 0 0,0-1 0,-1 1-1,0-1 1,0 0 0,-1 0-1,0-1 1,0 1 0,2-13 0,-2-4 431,-1 1 0,-1-34-1,-1 47-66,0 10-228,0 0 0,0 0 1,0 0-1,0 0 1,0 1-1,0-1 1,-1 0-1,1 0 1,0 0-1,-1 0 1,1 1-1,0-1 1,-1 0-1,1 0 0,-1 1 1,1-1-1,-1 0 1,0 1-1,1-1 1,-1 1-1,1-1 1,-1 1-1,0-1 1,0 1-1,1-1 1,-1 1-1,0-1 1,0 1-1,0 0 0,1 0 1,-1-1-1,0 1 1,0 0-1,0 0 1,-1 0-1,1 0-36,-1 0 0,1 0 0,-1 0 0,1 0-1,-1 1 1,1-1 0,-1 1 0,1-1 0,-1 1 0,1-1-1,-1 1 1,1 0 0,0-1 0,-1 1 0,1 0 0,0 0-1,0 0 1,-1 0 0,1 1 0,0-1 0,-1 2-1,-2 4 1,0 0-1,1 0 0,0 0 0,0 0 1,1 1-1,0 0 0,0-1 0,-1 14 1,-1 68 271,4-81-257,0-4-25,0-1 1,0 0 0,0 1 0,0-1 0,0 1 0,1-1-1,0 0 1,-1 1 0,1-1 0,0 0 0,1 0 0,-1 1-1,1-1 1,-1 0 0,1-1 0,0 1 0,0 0 0,0 0-1,0-1 1,1 1 0,-1-1 0,1 0 0,0 0 0,-1 0-1,1 0 1,0 0 0,0 0 0,0-1 0,0 1 0,0-1-1,1 0 1,-1 0 0,0 0 0,1-1 0,-1 1 0,0-1-1,1 0 1,3 0 0,2 1-17,-1 0 0,1-1 1,0-1-1,0 1 0,-1-1 0,1-1 0,0 0 0,-1 0 1,1 0-1,12-7 0,-12 4-43,-1 0 1,1-1 0,-1 0-1,0-1 1,0 0-1,-1 0 1,0-1-1,10-13 1,16-31 19,-27 41 334,1 0 0,0 0 0,0 0 0,18-18 0,-25 29-292,0 0 1,0 0-1,0 0 1,0 0-1,0 0 1,0 0-1,1 0 1,-1 0-1,0 0 1,0 0-1,0 0 1,0 0-1,0 0 1,0 0-1,1 0 1,-1 0-1,0 0 1,0 0-1,0 0 1,0 0-1,0 0 1,0 0-1,1 0 1,-1 0-1,0 0 1,0 0-1,0 0 1,0 0-1,0 0 1,0 0-1,0 0 1,0 1-1,1-1 1,-1 0-1,0 0 1,0 0-1,0 0 1,0 0-1,0 0 1,0 0-1,0 0 1,0 1-1,0-1 1,0 0-1,0 0 1,0 0-1,0 0 1,0 0-1,0 0 1,0 1-1,0-1 1,0 0-1,0 0 1,0 0-1,0 0 1,0 0-1,0 0 1,0 1-1,0-1 1,0 0-1,0 0 1,0 0-1,0 0 1,0 0-1,0 0 1,0 0-1,0 1 0,-1-1 1,1 85 274,-1-63-161,0-1-1,2 1 0,5 39 0,-6-60-124,0 1-1,1 0 1,-1 0 0,1-1 0,-1 1 0,1-1 0,-1 1 0,1 0 0,0-1 0,0 1 0,0-1 0,0 0 0,0 1-1,0-1 1,0 0 0,2 2 0,-2-3-15,0 1 0,0-1 1,0 0-1,0 0 0,-1 1 0,1-1 0,0 0 0,0 0 1,0 0-1,0 0 0,0 0 0,0 0 0,-1 0 0,1 0 1,0-1-1,0 1 0,0 0 0,0 0 0,-1-1 0,1 1 1,0-1-1,1 0 0,2-2-53,0 0 1,0 0-1,0-1 1,0 1-1,-1-1 1,0 0-1,0 0 1,4-6-1,13-25-306,-16 25 333,1 1 0,0-1 0,0 1 0,1 0-1,1 1 1,-1 0 0,2 0 0,-1 0 0,17-13 0,-23 20 44,1 0-1,-1 1 1,1-1-1,-1 0 0,1 0 1,0 1-1,-1-1 1,1 1-1,0-1 1,0 1-1,-1 0 1,1 0-1,0 0 1,3 0-1,-4 0-3,0 0-1,0 1 1,0-1-1,0 1 1,0-1-1,0 1 0,0-1 1,-1 1-1,1-1 1,0 1-1,0 0 1,0 0-1,-1-1 0,1 1 1,0 0-1,-1 0 1,1 0-1,0 1 1,2 5-18,-1-1-1,0 1 1,0 0 0,-1 0 0,0 0 0,0 8 0,2 6 115,-3-21-93,20 85-438,-6-52-3587,-7-23-199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0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0 8660,'0'0'1294,"-8"27"-1195,-23 92-54,28-102-36,-1 0-1,2 1 1,1 0 0,0 33 0,2-18 54,-1-30-58,1 0 0,-1 0 0,0 0 1,1 0-1,0 0 0,0 0 0,0 0 1,0 0-1,0-1 0,1 1 0,-1 0 1,1-1-1,0 1 0,-1-1 0,1 1 1,1-1-1,-1 0 0,0 0 0,0 0 1,1 0-1,-1 0 0,1 0 0,0-1 1,-1 1-1,1-1 0,0 0 0,0 0 1,0 0-1,0 0 0,0 0 0,0-1 1,4 1-1,8 1-91,0 0 1,0-2 0,1 0-1,-1 0 1,24-5 0,-28 3-240,1-2 1,-1 1 0,0-1-1,-1-1 1,1 0 0,-1 0-1,0-1 1,0 0 0,15-14-1,-1-1-936,-1-1 0,28-33 0,-45 48 1201,-1-1 0,0 1 1,0-1-1,-1 0 1,1 0-1,-2 0 1,1-1-1,-1 0 0,-1 1 1,0-1-1,0 0 1,0 0-1,-1 0 0,0-18 1,-1 26 142,0 0-1,0 1 1,0-1 0,-1 0 0,1 1-1,0-1 1,0 0 0,0 1-1,0-1 1,-1 0 0,1 1 0,0-1-1,-1 1 1,1-1 0,0 0 0,-1 1-1,1-1 1,-1 1 0,1-1 0,-1 1-1,1-1 1,-1 1 0,1 0-1,-1-1 1,0 1 0,1 0 0,-1-1-1,1 1 1,-2-1 0,-24 1 1551,21 1-1487,0 0-1,0 1 1,0-1-1,0 1 1,0 0-1,1 0 0,-1 1 1,-5 3-1,4 2-55,-1-1 1,1 1-1,1 1 0,-1-1 0,2 1 0,-1 0 0,1 0 0,0 0 0,1 0 0,0 1 1,1 0-1,0-1 0,0 1 0,1 0 0,0 0 0,1 0 0,0 0 0,0 0 0,4 15 1,-3-22-98,-1 1 1,1-2 0,0 1 0,1 0 0,-1 0 0,0 0 0,1 0 0,0-1 0,-1 1 0,1-1 0,0 1 0,0-1 0,0 0 0,1 0-1,-1 0 1,1 0 0,-1 0 0,6 3 0,0-1-248,1-1-1,0 1 1,0-1 0,0-1-1,10 2 1,46 6-2866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4866,'0'0'0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1745,'0'0'5528,"0"-3"-5059,-1 76-91,5 155-198,-3-224-530,-1 0-1,1 0 1,-1 0 0,1 0 0,0 0 0,1 0 0,2 6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5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0 4098,'0'0'3815,"-29"4"-3036,-92 14-651,118-17-133,-1-1 0,1 1 1,0 1-1,-1-1 0,1 0 0,0 1 0,0-1 0,0 1 1,0 0-1,0 0 0,1 0 0,-1 0 0,1 1 0,-1-1 1,1 1-1,0 0 0,0-1 0,0 1 0,0 0 0,0 0 1,-1 4-1,1-1-18,0 1 0,1 0-1,0 0 1,0 0 0,0 0 0,1 0 0,1 8 0,-1-4 10,0-9 15,1-1 1,-1 1-1,1 0 0,-1 0 0,1 0 1,0 0-1,0-1 0,0 1 1,0 0-1,0-1 0,1 1 1,-1-1-1,0 1 0,1-1 0,-1 0 1,1 1-1,-1-1 0,1 0 1,0 0-1,-1 0 0,1 0 1,0 0-1,0-1 0,3 2 1,55 14 90,-54-14-87,62 8 82,-51-9-64,-1 1 1,1 1-1,0 1 1,-1 0-1,0 1 1,16 7-1,-31-11-28,1-1 0,-1 1 0,0-1 0,1 1 0,-1 0 0,0 0 0,0 0 0,0-1 0,1 1 0,-1 0 0,0 0 0,0 1 0,0-1 0,-1 0 0,1 0 0,0 0 0,0 1 0,-1-1 0,1 0 0,0 1 0,-1-1 0,1 0 0,-1 1 0,0-1 0,0 1 0,1-1 0,-1 1 0,0-1 0,0 1 0,0-1 0,0 0 0,-1 1 0,1-1 0,0 1 0,-1-1 0,1 1 0,-1-1 0,0 3 0,-1-1-6,-1 1 0,1-1 0,0 0-1,-1 0 1,0 0 0,0 0 0,0 0 0,0-1 0,0 1-1,-1-1 1,1 0 0,-5 3 0,-17 5 37,-1-1 1,1 0-1,-1-2 0,-1-2 1,1 0-1,-1-1 0,-54-1 1,81-3-49,-1 0 0,1 1 0,-1-1 0,0 0 0,1-1 0,-1 1 0,1 0 0,-1 0 0,1 0 0,-1 0 0,0 0 0,1 0 0,-1-1 0,1 1 0,-1 0 0,1 0 0,-1-1 0,1 1 0,-1 0 0,1-1 0,0 1 0,-1-1 0,1 1 0,-1 0 0,1-1 0,0 1 0,-1-1 0,1 0 0,0 0-104,0 0 0,0 1 0,0-1 1,1 0-1,-1 0 0,0 0 0,1 1 1,-1-1-1,0 0 0,1 0 0,-1 1 1,1-1-1,-1 0 0,1 1 0,-1-1 1,1 1-1,0-1 0,-1 1 0,1-1 1,0 1-1,-1-1 0,1 1 1,0-1-1,0 1 0,0-1 0,41-16-3604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0 9877,'0'0'1008,"-110"164"-1056,87-132 16,4-6 0,9-11-704,7-10-1409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33 441 5587,'0'0'2353,"-19"158"-2209,12-109-48,7-2-48,0-6 16,0-6-64,0-9-48,7-17-2065</inkml:trace>
  <inkml:trace contextRef="#ctx0" brushRef="#br0" timeOffset="1">1 1 9268,'0'0'0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7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3 186 6435,'0'0'1219,"0"-7"-1077,-3-35 4617,23 37-4719,-8-2-34,0-1 0,-1 0 1,19-17-1,26-19 8,-51 41-15,-1 1 0,1-1 0,0 1 1,0 0-1,0 0 0,1 1 0,-1-1 0,0 1 0,1 0 0,9 0 0,-14 1-11,0 0 0,0 0 0,1 0 0,-1 0-1,0 1 1,0-1 0,0 0 0,0 1-1,0-1 1,0 1 0,1-1 0,-1 1 0,0-1-1,0 1 1,-1 0 0,1-1 0,0 1-1,0 0 1,0 0 0,0 0 0,-1-1-1,1 1 1,0 0 0,-1 0 0,1 0 0,0 0-1,-1 1 1,0-1 0,1 0 0,-1 0-1,1 2 1,0 3-19,0 1 0,-1 0-1,1 0 1,-2 10 0,1-4 0,0 5 7,1 9 33,-1 0 1,-1-1 0,-1 1-1,-2 0 1,0-1 0,-2 0-1,-10 29 1,7-34 36,10-31 81,14-34-129,6 1-387,1 1-1,31-45 1,-40 69 334,1-1-1,0 2 1,2 0 0,0 1-1,0 0 1,29-19-1,-19 22 109,-25 13-54,-1-1 0,1 1 0,-1 0 0,1 0 0,-1-1 0,1 1 1,-1 0-1,1 0 0,-1 0 0,1 0 0,0 0 0,-1 0 0,1 0 0,-1 0 0,1 0 1,-1 0-1,1 0 0,0 0 0,-1 0 0,1 0 0,-1 0 0,1 1 0,-1-1 0,1 0 1,-1 0-1,1 1 0,-1-1 0,1 0 0,-1 1 0,1-1 0,-1 1 0,0-1 0,1 0 1,-1 1-1,1-1 0,-1 1 0,0-1 0,0 1 0,1-1 0,-1 1 0,0 0 0,0-1 0,0 1 1,1-1-1,-1 1 0,0 0 0,2 182 346,-4-95-234,2-86-105,1-1 0,-1 1 1,0 0-1,0 0 0,1-1 0,-1 1 0,1 0 1,-1-1-1,1 1 0,0-1 0,0 1 0,0-1 0,0 1 1,0-1-1,0 1 0,0-1 0,0 0 0,0 0 1,1 1-1,-1-1 0,0 0 0,1 0 0,-1-1 0,1 1 1,-1 0-1,1 0 0,0-1 0,-1 1 0,1-1 1,0 1-1,-1-1 0,1 1 0,0-1 0,-1 0 0,1 0 1,0 0-1,0 0 0,2-1 0,3 1-156,1-1 0,0 0 0,0 0-1,-1-1 1,1 0 0,-1 0 0,14-7 0,26-19-2692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15 3314,'0'0'6659,"-30"-3"-6409,8 0-219,6 0-10,1 0 1,0 2-1,-1 0 1,0 1-1,1 0 1,-1 1-1,1 1 1,-1 1-1,1 0 1,0 1-1,-19 7 0,-97 54 222,115-56-191,1 1 0,1 0 0,-1 1-1,2 1 1,-1 0 0,-10 15 0,20-23-57,2 0 1,-1 1-1,0-1 1,1 1-1,0-1 0,0 1 1,0 0-1,1 0 1,-2 10-1,2-14 0,1 1 1,0 0-1,0 0 1,0 0-1,0 0 1,0 0-1,0-1 1,0 1-1,0 0 1,1 0-1,-1 0 1,1-1-1,0 1 1,-1 0-1,1 0 1,0-1-1,0 1 1,0-1-1,0 1 1,0-1-1,1 1 1,-1-1-1,0 0 1,1 1-1,-1-1 1,0 0-1,1 0 1,0 0-1,2 1 1,18 5 65,-1-2 0,1-1 1,0 0-1,0-2 1,1 0-1,30-3 0,15 3 6,-52-1-58,-4-1-9,1 0 0,-1 1 0,0 0 0,0 1 1,-1 1-1,1 0 0,0 0 0,-1 1 0,0 0 0,16 9 1,-25-12-15,-1 1 0,1-1 0,0 0 0,-1 1 0,1-1 0,-1 1 0,1 0 1,-1-1-1,0 1 0,0 0 0,0 0 0,0 0 0,0 0 0,0 0 0,0 0 0,-1 0 1,1 0-1,-1 0 0,0 0 0,1 0 0,-1 0 0,0 1 0,0-1 0,-1 2 1,1-1 8,-1 1 1,0-1 0,0 0 0,0-1-1,0 1 1,0 0 0,-1 0 0,1 0 0,-1-1-1,0 1 1,0-1 0,0 1 0,0-1-1,0 0 1,-1 0 0,-3 3 0,-14 8 65,0-1 1,-1-1-1,-38 13 0,-70 18 1,127-41-62,-5 1-71,2 0 322,48-10-10289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8324,'0'0'1937,"-6"155"-1777,3-79-128,3 6 16,0 5-48,0 3-192,0-8-1969,0-18-689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59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1 219 2753,'0'0'6243,"39"15"-6115,-39 29 64,0 5-64,0 4-32,0 2-48,3-5-48,4-12-608,-4-21-2689</inkml:trace>
  <inkml:trace contextRef="#ctx0" brushRef="#br0" timeOffset="1">92 1 6771,'0'0'1089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7764,'0'0'2633,"30"-24"-2561,95-71-83,-120 92 9,-1 0 1,1 0-1,-1 1 0,1 0 1,0 0-1,0 0 0,9-2 1,-12 4-3,0 0-1,0 0 1,0 0 0,0 0 0,0 0 0,0 0 0,0 0 0,0 1 0,0-1 0,0 1 0,0-1 0,0 1 0,3 1 0,-2 1-8,1-1 0,-1 1 0,0 0 1,0 0-1,-1 0 0,1 0 0,-1 0 1,1 1-1,-1-1 0,0 1 0,2 5 0,-3-7 8,2 4 9,-1 0 1,0-1-1,0 1 1,0 0-1,0 0 1,-1 0-1,0 1 0,-1-1 1,1 0-1,-1 0 1,-1 0-1,1 1 1,-1-1-1,0 0 0,0 0 1,0 0-1,-1 0 1,0 0-1,-1 0 0,1-1 1,-1 1-1,0-1 1,0 0-1,-1 1 1,1-1-1,-1-1 0,-1 1 1,1-1-1,0 1 1,-8 4-1,-13 8-257,-1 0 0,0-1 0,-50 20 0,70-34-2136</inkml:trace>
  <inkml:trace contextRef="#ctx0" brushRef="#br0" timeOffset="1">493 133 6867,'0'0'1649,"17"3"-1609,-15-2 65,22 3-408,0 0 1,0-1-1,0-1 0,31-2 0,-49-1 134,1 1 0,0-1 0,-1-1 0,1 1 1,-1-1-1,1 0 0,-1-1 0,0 1 0,0-1 0,8-5 0,-11 5 137,0 1 1,-1-1-1,1 0 1,0 1-1,-1-1 0,0 0 1,0 0-1,0-1 1,0 1-1,0 0 1,-1-1-1,1 1 1,-1-1-1,0 1 0,0-1 1,0 0-1,-1 1 1,1-1-1,-1 0 1,0-5-1,0 7 117,0 0-1,0 1 1,0-1-1,0 0 1,0 0-1,0 0 1,0 0-1,-1 1 1,1-1-1,0 0 1,-1 0-1,0 1 1,1-1-1,-1 0 1,0 1-1,0-1 1,0 1-1,0-1 1,0 1-1,0-1 1,-1 1-1,1 0 1,-2-2-1,-2 1 59,0 1 1,0-1-1,1 1 0,-1 0 0,0 1 0,0-1 0,0 1 0,-7 0 0,5-1-85,-1 1 1,0 0-1,1 0 0,-1 0 0,0 1 0,1 0 0,-1 1 0,1 0 0,-1 0 0,1 0 1,0 1-1,0 0 0,0 1 0,0 0 0,1 0 0,-1 0 0,1 0 0,0 1 0,1 0 1,-1 1-1,1-1 0,-8 12 0,6-8-11,0 1 1,1 0-1,1 1 1,0-1-1,0 1 0,1 0 1,-4 18-1,7-25-54,0 1 0,0-1-1,0 1 1,1-1 0,-1 1-1,1-1 1,0 1 0,1 0-1,-1-1 1,1 1 0,0-1-1,0 1 1,0-1 0,1 0-1,-1 1 1,1-1 0,0 0-1,0 0 1,1 0 0,-1 0-1,1 0 1,5 4 0,0-2-126,-1 0 1,1-1-1,1 0 1,-1 0 0,1-1-1,0-1 1,0 1-1,17 3 1,0-1-750,-1-2 1,30 2-1,29-4-2514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9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0 7908,'0'0'4065,"-28"4"-3971,-5 1-95,-53 13-1,80-15-1,0-1 0,0 1 0,0 0 0,1 0 0,-1 0 0,1 1 0,0 0 0,0 0-1,0 0 1,0 1 0,1 0 0,-5 5 0,1 2-17,0 0 1,1 1-1,-7 19 0,11-27 11,0 2-7,1 1 0,-1-1 0,1 0 0,-1 12 0,3-17-25,-1-1-1,1 0 1,0 0-1,0 1 1,-1-1-1,1 0 1,0 1-1,0-1 1,0 0-1,1 1 1,-1-1-1,0 0 1,0 0 0,1 1-1,-1-1 1,1 0-1,-1 0 1,1 0-1,-1 1 1,1-1-1,0 0 1,-1 0-1,1 0 1,0 0-1,0 0 1,0 0-1,0 0 1,0-1 0,0 1-1,0 0 1,0 0-1,0-1 1,1 1-1,0 0 1,9 0-138,1 0 0,0 0 1,-1-1-1,1-1 0,-1 0 1,1-1-1,-1 0 0,0 0 1,0-1-1,0-1 0,0 0 1,0 0-1,-1-1 0,11-7 1,-6 3 127,-1 0 0,-1-1 0,0-1 0,0 0 1,-1-1-1,0 0 0,-1-1 0,-1 0 0,13-20 2043,-23 37-701,-6 18-377,0-3-1076,1 1 0,-4 24 0,9-36 140,0-3 5,-1 0 0,1 0 0,0 0 0,1 0 0,-1 0 0,2 6 0,-1-9-20,0-1 0,-1 1 0,1-1 0,0 1 1,0-1-1,0 1 0,0-1 0,0 0 0,0 1 0,1-1 0,-1 0 1,0 0-1,1 0 0,-1 0 0,1 0 0,-1 0 0,1 0 0,-1-1 0,1 1 1,0 0-1,2 0 0,9 2-610,0-1-1,1 0 1,-1-1-1,1-1 1,15-1-1,31-1-3796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19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8212,'0'0'1334,"0"35"-1521,0 115 206,1 55 594,2-229-564,1 1-1,0 0 1,2 1-1,1-1 1,1 1-1,1 0 0,0 1 1,24-37-1,-24 44-125,0 1 0,2 0-1,-1 1 1,2 0-1,23-19 1,-27 24-106,0 1 1,1 1-1,0 0 0,0 0 1,1 1-1,0 0 1,-1 0-1,1 1 1,20-3-1,-19 4-455,0 1-1,0 0 1,0 1 0,0 0-1,0 1 1,18 4-1,-24-4 188,0 1-1,0 1 1,-1-1-1,1 1 1,6 5-1,-11-8 437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9668,'0'29'-224,"0"203"206,0-186-252,0-30-176,0-24 81,0-14 252,1 0-1,2 0 0,0 0 1,1 1-1,15-42 0,-15 51 116,1 1 0,0-1 0,1 1-1,0 0 1,1 0 0,0 1 0,0 0-1,1 0 1,1 1 0,0 0 0,0 0-1,11-7 1,-15 13 8,0 0-1,0 1 1,0-1-1,0 1 1,1 0-1,-1 0 1,1 1-1,6-1 1,-10 1 8,0 1 0,1-1 0,-1 1 0,0 0 1,1 0-1,-1 0 0,0 1 0,0-1 1,1 0-1,-1 1 0,0 0 0,0-1 1,1 1-1,-1 0 0,0 0 0,0 0 0,0 0 1,0 1-1,0-1 0,0 1 0,-1-1 1,1 1-1,1 1 0,1 4 23,0 0 1,0 0-1,-1 1 0,0-1 1,0 1-1,-1 0 0,0 0 1,0 0-1,0 15 0,0 82 62,-2-68-88,0 34-431,-1-73-14,1 1 382,0 0 0,0 0 0,0 0 0,0 0 0,1 0 0,-1 0 0,0-1 0,0 1 0,1 0 0,-1 0 0,1 0 0,0-1 0,14-26-383,1 1 1,1 1-1,1 1 1,32-36-1,-45 55 528,0 1 0,0 0 0,0 0 0,1 0 0,0 0 0,0 1 0,0 0 0,0 0 0,0 1 0,1 0 0,0 0 0,0 0 0,0 1 0,0 0 0,0 1 0,14-2 0,-20 3-72,1 0 0,-1 0 1,0 0-1,0 1 0,0-1 1,0 0-1,0 1 0,0-1 1,0 1-1,0-1 0,0 1 1,0-1-1,0 1 0,0 0 1,0 0-1,0-1 0,0 1 1,-1 0-1,1 0 0,0 0 1,-1 0-1,1 0 0,0 0 1,-1 0-1,1 0 0,-1 0 1,0 0-1,1 0 0,-1 3 1,5 38 106,-4-31-40,0 41-145,-1-24 264,5 44 0,-4-65-468,1 0 0,-1-1-1,1 1 1,0 0 0,1-1-1,-1 1 1,1-1 0,1 0 0,-1 0-1,1 0 1,7 8 0,19 11-3190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1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5891,'0'0'5781,"-30"20"-5696,-96 69-85,115-80 6,0 1-1,0 0 1,1 1-1,0 0 1,1 0-1,-13 21 1,10-14-5,9-14-18,0 1-1,0 0 0,0 0 0,0 0 0,1 1 0,0-1 0,0 1 1,0-1-1,1 1 0,0 0 0,0-1 0,0 12 0,1-16 18,0-1-1,1 1 0,-1-1 0,0 1 1,1-1-1,-1 1 0,0-1 1,1 1-1,-1-1 0,1 1 0,-1-1 1,1 1-1,-1-1 0,1 0 1,-1 1-1,1-1 0,-1 0 1,1 0-1,0 1 0,-1-1 0,1 0 1,-1 0-1,1 0 0,0 0 1,-1 0-1,1 0 0,0 0 0,-1 0 1,1 0-1,-1 0 0,2 0 1,25-2 12,-24 2-12,7-3-24,0 1 0,0-1 1,-1-1-1,1 1 1,-1-2-1,0 1 0,0-1 1,0-1-1,-1 1 1,1-2-1,-1 1 0,13-14 1,-3 0-42,0-1 0,-1 0 1,24-40-1,-30 40 334,0 1 1,12-32-1,-25 85-119,-7 14-129,4-30-23,2 1 0,0 0 0,0 25 0,3 28 13,0-70-14,0 1 1,1-1 0,-1 0-1,0 1 1,1-1 0,-1 0-1,0 0 1,1 0-1,0 0 1,-1 1 0,1-1-1,0 0 1,-1 0 0,1 0-1,0 0 1,0 0-1,0 0 1,0-1 0,0 1-1,0 0 1,2 1-1,0-1-10,0 1 0,1-1-1,-1 0 1,0 0 0,1 0-1,-1-1 1,1 1-1,4 0 1,-1-1-7,0 0 1,0 0-1,0-1 1,1 0-1,-1 0 0,0-1 1,0 0-1,8-3 0,-2-3 25,-1 0-1,-1 0 0,1-1 1,-1-1-1,-1 0 1,0-1-1,0 0 0,-1 0 1,12-20-1,-10 15 7,1 0 0,0 0 0,2 1 0,22-19 0,-33 32-3,0-1 0,0 1 0,0 1 0,1-1-1,-1 1 1,0-1 0,1 1 0,5-1 0,-8 1-11,0 1 0,0 0-1,0 0 1,0 0 0,0 0 0,0 0 0,0 0-1,0 0 1,0 0 0,0 0 0,0 1 0,0-1-1,0 0 1,0 1 0,-1-1 0,1 0 0,0 1-1,0-1 1,0 1 0,0 0 0,0-1 0,-1 1-1,1 0 1,0-1 0,-1 1 0,1 0 0,0 0-1,-1 0 1,1-1 0,-1 1 0,1 0 0,-1 0-1,0 0 1,1 0 0,-1 0 0,0 0 0,1 2-1,3 27-33,-2 1 0,0 1-1,-4 43 1,0-7 58,2 6-1320,17-91 296,5-17 336,30-60 0,16-27-1277,-61 109 1852,1 1 0,1 1 1,0 0-1,0 0 0,1 0 0,0 2 0,20-14 0,-27 20 191,-1 0-1,1 1 1,0-1-1,0 1 0,-1 0 1,1 0-1,0 0 0,0 0 1,0 0-1,4 0 1,-6 1-56,0 0 1,0 0 0,-1 0 0,1 1 0,0-1 0,0 0 0,0 0 0,-1 1-1,1-1 1,0 0 0,0 1 0,-1-1 0,1 0 0,0 1 0,0-1 0,-1 1-1,1 0 1,-1-1 0,1 1 0,0-1 0,-1 1 0,1 0 0,0 1 0,1 4 58,-1-1 1,1 1 0,-1 0 0,0 0-1,-1 0 1,1 0 0,-1 0 0,-1 6 0,1-3-186,0 190 552,0-193-486,0-3-116,-1 0 0,1 0 1,0 0-1,0 0 0,0 1 0,1-1 1,-1 0-1,1 0 0,0 0 1,0 0-1,0 0 0,0 0 0,0-1 1,1 1-1,-1 0 0,1-1 1,3 6-1,24 8-4661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1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9300,'0'0'5011,"0"151"-5396,-3-78 385,3 0-448,-3-6 400,-4-5 32,-2-7-976,-1-11 704,0-15-1137,1-12-992,-4-17-128,0 0-945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0 258 1489,'0'0'1029,"16"-31"994,56-100-145,-69 124-1755,2 0 0,-1 1 1,1 0-1,0-1 0,0 2 1,0-1-1,1 1 0,0-1 0,0 2 1,1-1-1,-1 1 0,1 0 0,0 0 1,9-3-1,-4 3 110,1 1 1,-1 1-1,0 0 0,1 1 1,-1 1-1,15 0 0,-15 0-20,-10 0-190,0 0-1,0-1 1,0 1 0,0 0-1,0 1 1,0-1 0,0 0 0,1 0-1,-1 1 1,0 0 0,0-1-1,0 1 1,-1 0 0,1 0 0,0 0-1,0 0 1,0 0 0,-1 0-1,1 0 1,1 2 0,-1 1-15,-1-1 0,0 0 0,0 1 0,0-1 0,0 1 0,-1 0 0,1-1 0,-1 1 0,0 0 0,0 6 1,-1-3 11,0-1 1,-1 1 0,1-1-1,-1 1 1,0-1 0,-1 0-1,1 1 1,-1-1 0,-1-1-1,1 1 1,-1 0 0,0-1 0,0 0-1,0 0 1,-1 0 0,0 0-1,0-1 1,-10 7 0,-11 7-191,0 0 0,-46 20 0,62-33 38,-113 45-791,123-50 935,-1 0 0,1 1 0,0-1-1,-1 1 1,1-1 0,0 1-1,-1-1 1,1 1 0,0-1 0,0 1-1,-1 0 1,1-1 0,0 1-1,0-1 1,0 1 0,0 0 0,0-1-1,0 1 1,0-1 0,0 1-1,0 0 1,0-1 0,0 1 0,0-1-1,0 1 1,1 0 0,-1-1-1,0 1 1,0-1 0,1 1 0,-1-1-1,0 1 1,1-1 0,-1 1 0,0-1-1,1 1 1,-1-1 0,1 0-1,0 1 1,19 22 277,-19-22-244,67 75 323,-38-40-176,50 46-1,-70-74-815,0 0 0,0 0-1,1-1 1,0 0-1,0-1 1,1 0-1,-1-1 1,1 0 0,25 6-1,15-6-4017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331 237 3714,'0'0'7531,"-30"-8"-6891,-9-2-556,-51-6 1,86 15-82,-1 1 1,0 0 0,1 0 0,-1 1 0,1-1 0,-1 1 0,1 0 0,0 0 0,-1 0 0,1 1 0,0-1 0,0 1-1,0 0 1,0 0 0,0 1 0,0-1 0,0 1 0,1 0 0,0 0 0,-1 0 0,1 1 0,-4 4 0,-1 1 20,1-2-18,1-1-1,0 1 1,0 0-1,1 1 1,0-1-1,0 1 1,1 0-1,0 0 1,1 1-1,-1-1 1,1 1-1,1-1 1,0 1-1,0 0 1,1 0-1,-1 17 1,2-25-13,0 0-1,0 0 1,0 0 0,0 0 0,1 0 0,-1 0 0,0 0 0,0-1 0,1 1 0,-1 0-1,0 0 1,1 0 0,-1 0 0,1-1 0,-1 1 0,1 0 0,-1-1 0,1 1 0,-1 0 0,1-1-1,0 1 1,-1 0 0,1-1 0,0 1 0,0-1 0,0 0 0,-1 1 0,1-1 0,0 1 0,0-1-1,0 0 1,1 0 0,34 1-262,-21-2 199,-6 1-14,0 0 0,0-1 0,-1 0 0,1 0 0,0-1 0,-1-1 0,0 1 0,1-1 0,11-6 0,-9 2-102,1-1 0,-2 0 0,1 0 0,-1-1 0,14-16 0,29-42 1110,-53 86-1130,0-11 212,1 0-1,-1 0 0,1 0 1,1-1-1,-1 1 1,1 0-1,1-1 1,-1 1-1,1-1 0,5 9 1,-5-12 6,-1-1-1,1 1 1,-1-1 0,1 0-1,0 0 1,0 0 0,0 0 0,0-1-1,1 1 1,-1-1 0,1 0-1,0 0 1,-1 0 0,1 0 0,0-1-1,0 0 1,0 1 0,0-1-1,0-1 1,0 1 0,7 0 0,-3 0 8,0 0 0,0-1 1,1 0-1,-1 0 0,0-1 1,0 0-1,0 0 0,0-1 1,0 0-1,0 0 0,0-1 1,0 0-1,-1-1 0,1 1 1,8-7-1,43-45-1,-48 44-7,0-1 0,1 1 0,0 1 0,0 0 0,1 1 0,1 1 0,22-12 0,-36 20-17,1-1 0,0 1 1,0 0-1,0 0 0,0-1 0,-1 1 1,1 0-1,0 0 0,0 0 0,0 0 1,0 0-1,0 0 0,0 0 0,-1 0 1,1 0-1,0 1 0,0-1 0,0 0 1,0 0-1,-1 1 0,1-1 0,0 1 1,0-1-1,-1 1 0,1-1 0,0 1 1,0-1-1,-1 1 0,1-1 0,-1 1 1,1 0-1,-1-1 0,1 1 0,-1 0 1,1 0-1,-1 0 0,0-1 0,1 1 1,-1 0-1,0 0 0,1 0 0,-1 0 1,0-1-1,0 3 0,1 4-14,0 1 0,-1 0 0,0 0 0,-1 9-1,1-4 55,0 120 69,1-132-147,1-1 0,-1 0 0,1 1 0,-1-1 1,1 0-1,-1 0 0,0 0 0,1 0 0,-1 0 0,1 0 0,-1 0 0,2-1 0,2 0 28,-1 0 0,1-1-1,-1 0 1,0 0-1,0 0 1,0 0 0,0 0-1,0-1 1,0 0-1,5-5 1,35-39-521,-30 32 260,34-42-218,14-15 139,-46 60 398,-16 12-39,0 0 0,1 0-1,-1 0 1,0 0-1,0 0 1,1 0-1,-1 0 1,0 0-1,1 0 1,-1 0-1,0 0 1,0 0 0,1 0-1,-1 0 1,0 0-1,0 0 1,1 1-1,-1-1 1,0 0-1,0 0 1,1 0-1,-1 0 1,0 0 0,0 1-1,1-1 1,-1 0-1,0 0 1,0 0-1,0 1 1,0-1-1,1 0 1,-1 1-1,3 31 379,-3-22-259,-1 24 298,-1-22-337,2 0 0,0 0 0,0 0 1,1 0-1,5 23 0,-5-33-75,0 1 0,0-1-1,1 1 1,-1 0 0,0-1 0,1 0-1,-1 1 1,1-1 0,0 0 0,0 0-1,0 0 1,0 0 0,0 0 0,0 0-1,1-1 1,-1 1 0,1-1 0,-1 0-1,1 1 1,-1-1 0,1 0 0,0-1-1,-1 1 1,1 0 0,0-1 0,0 0-1,0 1 1,0-1 0,-1 0 0,4-1-1,0 2-43,0-1-1,0 1 0,1-2 0,-1 1 1,0-1-1,0 0 0,0 0 0,0 0 1,0-1-1,-1 0 0,1 0 0,0-1 1,-1 1-1,1-1 0,-1 0 0,0-1 1,0 1-1,0-1 0,6-7 0,7-10 66,-1-1 0,-1 0-1,-1-1 1,-2-1-1,0-1 1,-1 0-1,-1 0 1,-2-1-1,0 0 1,-2-1-1,-1 0 1,-1 0-1,-1 0 1,0-42-1,-4 67 857,-1 10-560,-11 459 427,12-417-1125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2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6915,'0'0'2041,"-28"17"-1401,-2-1-478,3-2 13,0 1 1,2 2-1,0 0 0,1 1 1,-23 24-1,33-28-35,-10 9 360,-42 51 1,61-67-399,-1 0-1,2 1 1,-1 0 0,1 0 0,0 0 0,1 0 0,0 1 0,0-1 0,1 1 0,0 0 0,0 0 0,0 13-1,2-20-76,0-1 0,0 1-1,1 0 1,-1-1 0,1 1 0,-1 0-1,1-1 1,0 1 0,-1-1-1,1 1 1,0-1 0,0 1-1,0-1 1,0 0 0,0 0-1,0 1 1,1-1 0,-1 0-1,0 0 1,1 0 0,-1 0-1,1 0 1,-1 0 0,1-1-1,-1 1 1,1 0 0,-1-1 0,1 1-1,3 0 1,6 1 79,0 0 0,0-1 1,17 0-1,-17 0-37,53 0 259,85-7 0,-114 2-974,0-2-1,0-1 0,66-23 1,-43 4-3554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4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8884,'0'0'1105,"-100"205"-1490,64-135-2128,-3-6-2833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59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1 6275,'0'0'2670,"-24"7"-2600,-77 27-44,97-33-29,1 0 0,0 1 0,0-1 0,-1 1 0,1-1 0,0 1 0,0 0 0,1 0 0,-1 0 0,0 1 0,1-1 0,-1 1 0,1-1 0,0 1 0,0 0 0,0 0 0,0 0 0,0 0 0,0 0 0,1 0 0,0 1 0,0-1 0,0 0 0,0 1 0,0-1 0,1 1 0,-1-1 0,1 1 0,0-1 0,0 6 0,1-8 2,-1-1-1,1 1 1,-1 0-1,1-1 1,-1 1 0,1-1-1,-1 1 1,1-1-1,0 1 1,-1-1-1,1 1 1,0-1 0,-1 0-1,1 1 1,0-1-1,-1 0 1,1 0 0,0 0-1,0 1 1,-1-1-1,1 0 1,0 0-1,1 0 1,27 2 89,-22-1-54,14 1-23,0 1 0,-1 1 0,1 0 0,31 13 1,-46-15-19,0 0 1,0 1 0,0 0-1,0 0 1,0 1 0,-1 0 0,0 0-1,1 0 1,-2 0 0,1 1-1,0 0 1,-1 0 0,0 0 0,0 0-1,-1 1 1,1-1 0,-1 1-1,4 12 1,-6-16 2,0 1 0,0-1 0,-1 1 0,1-1 0,-1 0 0,0 1 0,0 0 0,0-1 0,0 1 0,0-1 0,-1 1 0,1-1 0,-1 0 0,1 1 0,-1-1 0,0 1 0,0-1 0,0 0 0,0 0 0,-1 1 0,1-1 0,0 0 0,-1 0 0,0 0 0,1-1 0,-1 1 0,0 0 0,0-1 0,0 1 0,0-1 0,0 1 0,0-1 0,-3 1 0,-8 4 9,1-1-1,-2-1 1,1 0-1,-26 4 1,20-5-9,-22 4 44,-1-2 0,-62-1 0,103-4-59,0 0 0,0 0 0,0-1 0,-1 1 0,1 0 0,0 0 0,0-1 0,0 1 1,0-1-1,0 1 0,0-1 0,0 1 0,0-1 0,0 0 0,1 1 0,-1-1 0,0 0 0,0 0 0,0 0 1,1 1-1,-1-1 0,0 0 0,1 0 0,-1 0 0,1 0 0,-1 0 0,1 0 0,0 0 0,-1-1 0,1 1 0,0 0 1,0 0-1,0 0 0,0 0 0,0 0 0,0 0 0,0 0 0,0-1 0,0 1 0,0 0 0,1 0 0,-1 0 0,0 0 1,1 0-1,-1 0 0,1 0 0,-1 0 0,1 0 0,0 0 0,-1 0 0,1 0 0,0 1 0,-1-1 0,1 0 1,1-1-1,6-3-475,0 0 1,0 0-1,0 1 1,1 0 0,0 0-1,9-2 1,-14 4 228,46-15-2956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5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10277,'0'0'280,"0"14"-344,1 6 71,0 1 1,2 0 0,6 28-1,-7-40-4,1 0-1,0-1 0,0 1 1,1-1-1,6 10 1,-8-14-7,0-1 1,1 0-1,-1 1 1,1-1 0,0-1-1,0 1 1,0 0-1,0-1 1,0 1 0,1-1-1,-1 0 1,1 0 0,4 2-1,-6-4-40,1 1 0,-1 0 0,1-1 0,-1 1 0,1-1 0,-1 1 0,1-1-1,-1 0 1,1 0 0,-1-1 0,1 1 0,-1 0 0,1-1 0,-1 1 0,1-1 0,-1 0 0,1 0-1,-1 0 1,0 0 0,0 0 0,1-1 0,-1 1 0,0-1 0,3-3 0,3-2-9,-2-1 1,1-1 0,-1 1-1,9-18 1,-3 5-105,-1 4 118,0-1 45,0 1 0,1 0-1,1 0 1,28-28 0,-41 45-4,1-1 0,0 0 0,-1 1 0,1-1 0,0 0 0,0 1 0,0-1 0,-1 1 0,1-1 0,0 1 1,0-1-1,0 1 0,0 0 0,0 0 0,0-1 0,0 1 0,0 0 0,0 0 0,0 0 0,0 0 0,0 0 0,0 0 0,0 0 0,0 0 0,0 0 0,0 1 1,-1-1-1,1 0 0,0 1 0,0-1 0,0 1 0,0-1 0,0 1 0,0-1 0,-1 1 0,1-1 0,0 1 0,1 1 0,0 2-14,1 0 0,-1 0 0,0 0 0,0 0 0,0 0 0,2 7 0,-3-7 26,21 59 18,46 116 297,-67-177-319,27 51 25,-26-51-11,-1 0-1,1 1 1,-1-1-1,1-1 1,0 1-1,0 0 1,0 0-1,0-1 0,0 1 1,0-1-1,0 1 1,0-1-1,1 0 1,-1 0-1,0 0 1,1 0-1,-1 0 1,1-1-1,4 1 1,-5-1 52,0-1 0,0 0 0,0 1 0,0-1 0,0 0 1,0-1-1,-1 1 0,1 0 0,0 0 0,-1-1 0,1 1 1,-1-1-1,1 1 0,-1-1 0,0 0 0,1 1 0,-1-1 1,0 0-1,0 0 0,0 0 0,-1 0 0,2-4 0,16-52 236,-16 53-257,6-35-277,6-67 1,-14 102-79,0 5 211,0-1 0,0 1 0,0 0 0,0-1 0,0 1 0,0-1-1,0 1 1,0-1 0,0 1 0,0-1 0,0 1 0,0-1 0,0 1 0,0-1 0,1 1 0,-1 0 0,0-1 0,0 1 0,0-1 0,1 1 0,-1 0 0,0-1 0,1 1 0,-1 0 0,0-1 0,1 1 0,-1 0 0,0-1 0,1 1 0,-1 0 0,0 0 0,1-1 0,-1 1 0,1 0 0,-1 0 0,1 0 0,11-1-4443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18 274 304,'0'0'7745,"6"2"-7155,-1 0-524,-1-1-1,1 0 1,-1 0 0,1 0 0,-1-1 0,1 1 0,0-1 0,-1 0 0,1 0 0,0-1 0,-1 1 0,1-1 0,-1 0 0,1-1 0,-1 1 0,0-1 0,1 1-1,-1-1 1,0-1 0,4-2 0,2 0-37,8-6-33,1 0 0,29-26 0,-44 34-56,1-1-1,-2 0 1,1 0 0,0-1 0,-1 1-1,0-1 1,0 0 0,0 1 0,0-2-1,-1 1 1,0 0 0,0 0 0,0-1 0,-1 1-1,2-11 1,-3 12 29,0 0 0,1 1 0,-1-1 1,-1 0-1,1 1 0,0-1 0,-1 0 0,0 1 0,0-1 0,0 1 0,0-1 1,-1 1-1,-3-7 0,2 7 31,0-1 0,0 1 1,-1 0-1,0 0 0,1 0 0,-1 0 1,0 1-1,-1-1 0,1 1 0,-6-2 1,-1-1 117,0 1 0,0 1 0,0-1 1,0 2-1,-1 0 0,1 0 1,-1 1-1,0 1 0,1-1 0,-1 2 1,-20 3-1,29-3-98,1 0 1,-1 1-1,0-1 1,0 1-1,1 0 1,-1 0-1,1 0 1,0 0-1,-1 0 1,1 1-1,0-1 1,1 0 0,-1 1-1,0 0 1,1-1-1,-1 1 1,1 0-1,0 0 1,0 0-1,0 0 1,0 0-1,0 0 1,1 0-1,-1 0 1,1 5-1,-1 7-12,0 0 0,1 0 0,0 0 0,3 16 1,-1-23-6,1 0 1,-1 1 0,1-1 0,0 0 0,1-1 0,0 1 0,0-1 0,1 1 0,0-1 0,0-1 0,1 1 0,0-1 0,0 0 0,0 0-1,1 0 1,-1-1 0,10 5 0,5 4-7,2-2-1,-1-1 1,1 0-1,43 12 1,-11-9-1068,1-2 0,0-3 0,1-3 0,101 0 0,-22-6-3323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254 161 3730,'0'0'4914,"-55"-151"-3569,25 142 159,-2 9-1200,-4 0-304,4 38 128,3 20-80,9 12 33,4 15 31,13 11 0,3 0 16,0 0-96,0-2-32,10-13-208,9-11-2049,-9-23-2722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1 356 6355,'0'0'4261,"41"-6"-4211,141-20-12,-33 16-19,-109 9-138,44-8 0,-61 5-35,2 0-322,2 0 0,26 1 0,-52 3 342,-1 3-135,-9 169 205,11-162-1996,12-8-3067</inkml:trace>
  <inkml:trace contextRef="#ctx0" brushRef="#br0" timeOffset="1">639 0 1697,'0'0'2033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3362,'0'0'6739,"16"-14"-6654,55-42-58,-66 51-7,0 2 0,0-1 0,1 1 0,0-1 0,-1 2 0,1-1 0,0 1 0,1 0 0,-1 0 0,0 0 0,1 1 0,-1 0 0,0 0 0,1 1 0,11 0 0,-16 0-2,1 0-7,-1 1-1,1-1 0,-1 0 0,1 1 1,-1 0-1,1 0 0,-1 0 0,0 0 0,0 0 1,1 0-1,-1 0 0,0 1 0,0-1 1,0 1-1,0-1 0,0 1 0,-1 0 0,1 0 1,0 0-1,-1 0 0,0 0 0,1 0 1,-1 0-1,0 1 0,0-1 0,0 0 0,0 1 1,-1-1-1,2 4 0,1 9 15,0-1 1,-1 1-1,0 25 0,-1-33-11,-4 100-97,3-115 44,0-1-1,1 1 0,0-1 1,0 1-1,1 0 0,0 0 0,0 0 1,1 0-1,0 0 0,0 0 1,1 1-1,0 0 0,0-1 0,1 1 1,0 1-1,6-8 0,-5 8 11,4-7-40,1 1 0,18-15-1,-26 24 83,0 1-1,0-1 0,0 1 0,0 0 0,0 1 0,1-1 0,-1 0 0,1 1 0,-1 0 0,1 0 0,0 0 0,-1 0 0,1 0 0,0 1 0,0 0 0,5 0 0,-8 0-9,0 1 0,0-1-1,0 1 1,-1-1 0,1 1-1,0 0 1,-1 0 0,1-1-1,0 1 1,-1 0-1,1 0 1,-1 0 0,1-1-1,-1 1 1,1 0 0,-1 0-1,0 0 1,1 0 0,-1 0-1,0 0 1,0 0 0,0 0-1,0 0 1,1 0 0,-1 0-1,-1 0 1,1 0 0,0 0-1,0 0 1,0 0-1,0 0 1,-1 1 0,0 5 19,1 42 58,1 68-48,-1-114-184,1 0 0,-1-1 1,0 1-1,1-1 0,-1 1 1,1-1-1,-1 1 0,1-1 0,0 1 1,0-1-1,1 0 0,-1 0 1,0 1-1,1-1 0,-1 0 0,1 0 1,0 0-1,-1 0 0,1-1 1,0 1-1,3 2 0,23 4-4994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122 287 7475,'0'0'3824,"-20"14"-3790,-2 1-50,-35 31 0,54-44 13,1 0 1,0 1-1,0-1 0,0 1 1,1 0-1,-1 0 0,0-1 1,1 1-1,0 0 0,0 0 1,0 0-1,0 1 0,0-1 1,1 0-1,-1 0 0,1 0 1,0 0-1,0 1 0,0-1 1,0 0-1,2 5 0,-1 5-10,0-9 12,-1-1-1,1 1 0,0-1 1,0 1-1,1-1 0,-1 1 1,1-1-1,-1 0 0,1 0 1,0 0-1,1 0 1,-1 0-1,0 0 0,1 0 1,-1-1-1,1 1 0,0-1 1,0 0-1,0 0 1,0 0-1,0 0 0,1 0 1,-1-1-1,0 0 0,1 1 1,-1-1-1,1 0 0,6 0 1,-5 0-17,0 0-1,0 0 1,0 0 0,0-1 0,0 0 0,0 0-1,1 0 1,-1-1 0,0 0 0,0 0 0,0 0-1,0 0 1,0-1 0,0 0 0,-1 0 0,1 0-1,-1-1 1,1 0 0,-1 0 0,6-4 0,-3-1 2,-1-1 1,1 1-1,-2-2 0,1 1 1,-1 0-1,0-1 1,-1 0-1,0 0 1,-1-1-1,0 1 1,3-21-1,-2-7 36,-2 1 0,-2-41 0,-1 31 8,1 34-80,1-4 87,-2 0 1,0 0-1,-4-22 1,5 36-71,0 1 1,-1-1-1,1 1 0,-1 0 1,0-1-1,1 1 0,-1 0 1,0 0-1,0 0 0,0-1 1,-1 1-1,1 0 0,-1 0 1,1 1-1,-1-1 0,1 0 1,-1 0-1,0 1 0,0-1 1,0 1-1,0-1 0,0 1 1,0 0-1,0 0 0,0 0 1,-1 0-1,1 0 0,0 1 1,0-1-1,-6 0 0,8 1-71,-1 0 0,1 0-1,-1 0 1,1 0 0,-1 0-1,1 0 1,-1 0 0,1 0 0,-1 0-1,1 0 1,-1 0 0,1 0-1,-1 0 1,1 1 0,-1-1-1,1 0 1,0 0 0,-1 1-1,1-1 1,-1 0 0,1 0-1,-1 1 1,1-1 0,0 0-1,-1 1 1,1-1 0,0 1-1,0-1 1,-1 0 0,1 1-1,0-1 1,0 1 0,-1-1-1,1 1 1,0-1 0,0 1-1,0-1 1,0 1 0,0-1-1,0 1 1,0-1 0,0 1-1,0-1 1,0 1 0,0-1-1,0 1 1,0 0 0,0 28-3899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7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0 562 11461,'0'0'-122,"22"-3"-468,7-1 549,37-9-1,-60 10 48,0 0 0,0 0 0,0 0 0,0-1-1,-1 0 1,1 0 0,-1 0 0,0-1 0,0 0 0,-1 0-1,1 0 1,-1 0 0,0-1 0,-1 0 0,1 1 0,-1-1 0,0-1-1,-1 1 1,1 0 0,1-10 0,1-1 8,-2 0-1,0 0 1,-1-1 0,-1 1-1,0 0 1,-3-26 0,1-1-3,0 16-9,-1 0 0,-1 0 0,-1 0 1,-2 1-1,-13-43 0,18 68 9,1 0 0,0 0 1,-1 1-1,1-1 0,-1 0 0,0 1 0,1-1 0,-1 1 1,0-1-1,0 1 0,0-1 0,0 1 0,0-1 1,-1 1-1,1 0 0,0 0 0,-1 0 0,1-1 0,0 1 1,-4-1-1,5 2-6,0 0 1,-1 0-1,1 0 1,0 0-1,-1 0 1,1 0-1,0 0 1,-1 1-1,1-1 1,0 0-1,-1 0 1,1 0-1,0 0 1,-1 1-1,1-1 1,0 0-1,0 0 1,-1 1-1,1-1 0,0 0 1,0 0-1,-1 1 1,1-1-1,0 0 1,0 1-1,0-1 1,-1 0-1,1 1 1,0-1-1,0 0 1,0 1-1,0-1 1,0 0-1,0 1 1,0-1-1,0 0 1,0 1-1,-2 21-21,2-17 29,-4 220 13,4-152-20,1-47-51,0 0 0,8 44-1,-5-55-848,0 0 1,0 0-1,9 16 0,6 5-5031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8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1 449 3330,'0'0'7827,"29"-11"-7718,8-4-97,-2 1-4,1 1-1,74-15 1,-69 18-238,73-25 0,-97 28-120,-1 0 0,-1 0 1,1-2-1,-1 0 1,-1 0-1,0-2 0,15-13 1,-25 20 358,0 0 1,0-1 0,-1 1 0,1-1-1,-1 1 1,-1-1 0,1 0-1,0 0 1,-1 0 0,0-1-1,0 1 1,-1 0 0,0-1 0,0 1-1,0-1 1,0 0 0,-1 1-1,0-1 1,0 1 0,0-1 0,-1 0-1,0 1 1,0-1 0,-1 1-1,1-1 1,-1 1 0,0 0 0,0 0-1,-1 0 1,0 0 0,0 0-1,0 0 1,0 1 0,-1 0-1,-7-8 1,4 6 174,0 1 0,-1 0 0,0 0 1,0 0-1,0 1 0,-1 1 0,1-1 0,-1 1 0,0 1 0,0-1 0,0 1 0,0 1 0,0 0 0,-13 0 0,20 1-155,-1 1-1,1-1 0,0 0 1,0 1-1,0 0 1,0-1-1,0 1 0,0 0 1,0 0-1,0 0 0,0 1 1,0-1-1,0 0 0,0 1 1,1-1-1,-1 1 0,1-1 1,-1 1-1,1 0 0,0 0 1,-1 0-1,0 2 0,-4 7 56,1 0-1,-8 25 0,10-27-8,-17 64 191,3 1 1,-12 151 0,27-204-251,-5 167-218,7-187 175,0-1 0,0 0 1,0 1-1,0-1 1,0 1-1,0-1 1,0 0-1,0 1 1,0-1-1,1 1 0,-1-1 1,0 0-1,0 1 1,1-1-1,-1 0 1,0 1-1,0-1 1,1 0-1,-1 0 1,0 1-1,1-1 0,-1 0 1,0 0-1,1 1 1,-1-1-1,1 0 1,-1 0-1,0 0 1,1 0-1,-1 0 0,1 0 1,-1 1-1,0-1 1,1 0-1,-1 0 1,1 0-1,-1 0 1,1-1-1,-1 1 1,19-4-73,-13 0 92,-1 0 1,1 0-1,-1-1 0,1 0 1,-1 1-1,-1-2 0,1 1 1,6-10-1,32-57-53,-23 37 36,-4 6-1,-7 12 43,1 1 0,0 0 0,1 1 0,1 0 0,22-24 0,-33 39-15,-1 0 0,0-1 0,0 1 0,1 0 1,-1 0-1,0 0 0,1-1 0,-1 1 0,0 0 1,0 0-1,1 0 0,-1 0 0,0-1 0,1 1 0,-1 0 1,1 0-1,-1 0 0,0 0 0,1 0 0,-1 0 1,0 0-1,1 0 0,-1 0 0,0 0 0,1 0 1,-1 0-1,0 0 0,1 0 0,-1 1 0,0-1 1,1 0-1,-1 0 0,0 0 0,1 1 0,4 13 104,-4 28 113,-1-32-125,0 7-15,1 1 1,1-1-1,0 0 0,2 0 0,9 32 1,-11-44-72,0-1 1,0 1-1,1-1 1,-1 1-1,1-1 1,0 0-1,0 1 1,0-2 0,1 1-1,-1 0 1,1-1-1,0 1 1,0-1-1,0 0 1,1-1-1,-1 1 1,1-1 0,-1 0-1,1 0 1,0 0-1,0 0 1,0-1-1,0 0 1,7 1 0,-2-1 12,0 0 1,0 0-1,0-1 1,0 0 0,0-1-1,0 0 1,0 0-1,0-1 1,-1-1 0,1 0-1,0 0 1,-1-1-1,0 0 1,0 0-1,0-1 1,10-8 0,-5 3-37,-1-1 0,-1 0 0,0-1 0,0 0 0,-1-1 0,17-27-1,-22 30-23,-1 0 0,0-1 0,-1 0 0,0 0 0,0-1 0,-1 1 0,-1-1-1,0 1 1,-1-1 0,1-17 0,-2 28 35,0 1-1,0-1 1,0 0-1,0 1 1,-1-1-1,1 1 1,0-1 0,0 1-1,0-1 1,-1 1-1,1-1 1,0 1-1,0-1 1,-1 1-1,1-1 1,0 1-1,-1 0 1,1-1 0,-1 1-1,1-1 1,0 1-1,-1 0 1,1-1-1,-1 1 1,1 0-1,-1 0 1,1-1-1,-1 1 1,1 0 0,-1 0-1,1 0 1,-1 0-1,1 0 1,-1 0-1,0 0 1,1 0-1,-1 0 1,1 0 0,-2 0-1,-21 6-90,19-3 97,0 0 0,1 0-1,-1 1 1,0-1 0,1 1 0,0 0-1,0 0 1,0 0 0,1 0 0,-1 0-1,1 1 1,0-1 0,-3 10 0,2-4 4,0 0 1,0 1 0,2 0 0,-1-1 0,0 18-1,2-26-7,1-1 1,-1 1-1,0 0 0,0 0 0,1-1 0,-1 1 0,1 0 0,-1 0 0,1-1 0,0 1 0,-1 0 0,1-1 0,0 1 1,0-1-1,0 1 0,0-1 0,1 0 0,2 3 0,-1-2 5,0 0 0,0 0 0,0 0 0,1 0 1,-1-1-1,1 0 0,-1 1 0,8 0 0,7 1-41,0-2-1,0 0 1,22-1-1,-17-1-150,-7 1-678,0 0-1,25-5 1,-24 1-1577,0-1 0,21-10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6611,'0'0'1201,"-155"49"-1041,132-5 432,4 9-80,9 5-256,7 6-160,3-3-32,0-2-32,35-10-32,11-14-576,15-20-1857,4-15-1905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9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34 1889,'0'0'7032,"-8"8"-6671,3-3-349,0 1 1,0-1 0,0 1 0,1 0 0,0 1 0,1-1 0,-6 13 0,8-17-12,0 1 1,0 0-1,0 0 1,1 0-1,-1 0 1,1 0-1,-1 0 0,1 0 1,0-1-1,0 1 1,1 0-1,-1 0 1,0 0-1,1 0 1,0 0-1,0 0 1,0 0-1,0 0 1,0-1-1,0 1 0,1-1 1,-1 1-1,1-1 1,0 1-1,0-1 1,0 0-1,3 3 1,-2-2-3,1 0 0,0-1 0,0 0 0,0 1 0,0-1 0,0-1 0,0 1 0,1-1 0,-1 1 0,0-1 1,10 1-1,51-1-100,-58-2 71,-3 1 30,-1 0-1,1-1 1,-1 1-1,0-1 0,1 0 1,-1 0-1,0 0 1,0 0-1,1-1 0,-1 1 1,0-1-1,-1 0 1,1 0-1,0 0 1,0 0-1,-1 0 0,1-1 1,-1 1-1,0-1 1,0 0-1,0 0 1,0 0-1,3-6 0,-2 1 12,0 0-1,0-1 1,-1 1-1,0-1 1,0 0-1,-1 0 0,0 0 1,-1-11-1,0 18-15,0 0-1,0-1 0,0 1 1,-1 0-1,1 0 1,-1 0-1,1-1 0,-1 1 1,0 0-1,0 0 1,0 0-1,0 0 0,0 0 1,-1 0-1,1 1 1,-1-1-1,-2-3 0,0 2 43,1 1-1,-1-1 0,0 1 1,0 0-1,0 0 0,0 0 1,0 1-1,-8-3 0,0 2-465,-1-1 0,0 2 1,0 0-1,1 1 0,-22 1 0,23 2-2714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0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13 6003,'0'0'3260,"-28"4"-2353,-88 16-493,112-19-404,1 0 0,-1 0 0,0 0 1,1 1-1,-1 0 0,1-1 0,-1 1 1,1 0-1,0 1 0,0-1 1,0 0-1,0 1 0,0 0 0,0 0 1,1 0-1,-1 0 0,1 0 0,0 0 1,-3 6-1,3-2-1,0 0 1,0 0-1,0 0 0,1 0 0,0 1 1,0 12-1,1-14 1,-1 1-1,1 1 0,0 0 0,0 0 0,1-1 0,0 1 0,0 0 0,1-1 0,0 1 0,0-1 1,1 1-1,6 11 0,-6-15-39,0 0 1,0 0 0,0-1-1,1 1 1,-1-1 0,1 0-1,0 0 1,0 0 0,1 0-1,-1-1 1,0 1 0,1-1-1,-1 0 1,1-1 0,0 1-1,0-1 1,0 0 0,-1 0-1,9 0 1,-4 1-233,0-1 0,0-1-1,0 0 1,0 0 0,0-1 0,0 0-1,0 0 1,9-4 0,-13 4 195,0-1 0,-1 0 0,1-1 0,-1 1 0,0-1-1,0 0 1,0 0 0,0 0 0,0-1 0,-1 1 0,1-1 0,-1 0 0,0 0 0,0 0 0,-1 0 0,3-6 0,0 1 77,-1-1-1,-1 0 1,0 0 0,0 0 0,-1 0-1,0-1 1,0-11 0,-1-76 1493,-1 56 120,0 41-1589,0 1-1,0-1 1,0 1 0,0-1 0,0 1-1,0 0 1,-1-1 0,1 1 0,0-1-1,0 1 1,0-1 0,0 1 0,-1-1-1,1 1 1,0 0 0,0-1 0,-1 1-1,1 0 1,0-1 0,0 1 0,-1 0-1,1-1 1,-1 1 0,1 0 0,0-1-1,-1 1 1,1 0 0,-1 0 0,1 0-1,0-1 1,-1 1 0,1 0 0,-1 0-1,1 0 1,-1 0 0,1 0 0,-1 0-1,1 0 1,-1 0 0,1 0 0,0 0-1,-1 0 1,1 0 0,-1 0 0,1 0-1,-1 0 1,1 1 0,-1-1 0,1 0-1,0 0 1,-1 1 0,1-1 0,-1 0-1,1 0 1,0 1 0,-1-1 0,1 0-1,0 1 1,-1 0 0,-1 5-22,0 1-1,1-1 1,-1 1 0,1 0 0,1 0 0,-1 0-1,1-1 1,0 1 0,2 9 0,-1 9-2,-1-17-13,0 0 0,1 0 0,0 0 0,0 0 0,1 1 0,0-2 0,0 1 0,1 0 0,0 0 0,0-1 0,1 1 0,0-1 0,0 0 0,9 10 0,-8-12-273,0 0-1,1 0 1,-1 0 0,1 0 0,0-1-1,1 0 1,-1-1 0,1 1-1,0-1 1,11 4 0,29 3-3248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29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5827,'0'0'4252,"10"-6"-4281,-4 3 10,-4 1 16,0 1 0,0-1 0,-1 1 0,1 0 0,0 0 0,0 0 0,0 0 0,0 0 1,0 0-1,0 1 0,0-1 0,1 1 0,-1-1 0,0 1 0,0 0 0,0 0 0,1 0 0,-1 0 0,0 0 0,0 0 0,0 0 0,0 1 0,1-1 0,-1 1 0,0 0 0,0 0 0,0 0 0,0 0 0,0 0 0,0 0 0,-1 0 0,1 1 0,0-1 0,1 2 0,22 24 22,-2-1 18,2-1-1,37 29 0,-61-53-30,0 0-1,1 0 0,-1 0 1,0 0-1,0 0 0,1-1 1,-1 1-1,0 0 0,1-1 1,-1 1-1,1-1 0,-1 1 1,0-1-1,1 0 0,-1 1 1,1-1-1,-1 0 0,1 0 1,-1 0-1,1 0 0,-1-1 1,1 1-1,-1 0 0,1-1 1,-1 1-1,1-1 0,-1 1 1,0-1-1,1 1 0,-1-1 1,0 0-1,1 0 0,-1 0 1,0 0-1,0 0 0,0 0 1,0 0-1,0 0 0,0 0 1,1-3-1,3-5 28,0 0-1,0 0 1,-2 0-1,1-1 1,2-10 0,0 1-85,-6 19 49,4-12-25,1 0-1,0 0 0,7-12 1,-10 22-262,-1-1 0,1 1 0,0-1 1,0 1-1,0 0 0,0 0 1,0 0-1,0 0 0,0 0 0,1 0 1,-1 0-1,1 1 0,-1-1 0,1 1 1,0 0-1,-1 0 0,1 0 1,0 0-1,5-1 0,12 2-3095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0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0 5715,'0'0'2940,"-28"8"-2732,-87 30-144,109-36-43,0 1-1,0 0 1,1 1 0,0-1 0,-1 1 0,1 0-1,0 1 1,1-1 0,-1 1 0,1 0 0,0 0-1,0 0 1,0 1 0,1-1 0,0 1 0,0 0-1,1 0 1,-1 0 0,1 0 0,0 0 0,-1 8-1,3-13-18,-9 46 102,9-45-105,0-1 1,-1 0 0,1 1-1,0-1 1,0 1 0,0-1-1,0 1 1,0-1-1,0 1 1,0-1 0,1 1-1,-1-1 1,0 0 0,1 1-1,-1-1 1,1 1-1,0-1 1,-1 0 0,1 1-1,0-1 1,0 0 0,0 0-1,0 0 1,0 0-1,0 0 1,0 0 0,0 0-1,2 1 1,6 0-30,-1 0 0,0-1 0,1-1 0,-1 1 0,1-1 1,-1-1-1,1 0 0,-1 0 0,1 0 0,-1-1 0,0 0 0,0-1 0,0 0 0,0 0 0,0-1 0,-1 0 1,1 0-1,11-9 0,-10 3 94,0 0 1,0-1-1,-1 0 1,-1 0-1,0-1 1,0 0-1,-1 0 1,0 0-1,-1-1 0,-1 0 1,4-19-1,-8 55-18,1 1-1,1-1 1,5 24-1,-5-39-253,1 1-1,0-1 1,0 0-1,8 16 1,-9-20-231,1 0 1,0 0-1,0 0 1,0 0 0,1-1-1,-1 1 1,1-1-1,0 0 1,7 5-1,18 3-4000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0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2161,'0'0'3772,"0"15"-3633,0-9-119,0 10 51,0 0 0,1-1 0,1 1 0,1 0 0,5 18 0,5 4 63,-7-24-114,-1-1 1,-1 1 0,0-1 0,-1 1 0,0 0 0,0 15 237,0-43 1154,-1-3-1269,1 0 0,0 0 0,1 0-1,1 0 1,10-21 0,-12 29-139,2 0 0,-1 1-1,1-1 1,0 1 0,1 0-1,0 0 1,0 1 0,1 0-1,0 0 1,0 0 0,10-6-1,-13 11-142,0 0 0,0 0 0,0 1 0,0-1 0,0 1 1,0 0-1,0 0 0,0 0 0,1 0 0,-1 1 0,0 0 0,1 0 0,-1 0 0,0 0 0,1 1 0,-1 0 0,0 0 0,0 0 0,0 0 0,0 0 0,0 1 0,0 0 0,0 0 0,0 0 0,0 0 0,-1 1 0,0-1 0,1 1 0,-1 0 1,0 0-1,0 0 0,0 1 0,-1-1 0,4 5 0,20 29-2873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3666,'0'0'3777,"33"-11"-3520,-30 52 175,-3 2-160,6 1-240,1-9-32,3-6 0,3-14-1617,-1-12-2529</inkml:trace>
  <inkml:trace contextRef="#ctx0" brushRef="#br0" timeOffset="1">253 0 8932,'0'0'896,"-3"172"-10420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14 8356,'0'0'3700,"-8"-4"-3585,6 3-114,0 0 1,0-1 0,0 1-1,0 1 1,0-1-1,0 0 1,0 0-1,0 1 1,-1-1-1,1 1 1,0 0 0,0 0-1,0 0 1,-1 0-1,1 0 1,0 0-1,0 0 1,-1 1-1,1-1 1,0 1 0,0 0-1,0-1 1,0 1-1,0 0 1,0 0-1,0 0 1,0 1-1,0-1 1,1 0 0,-1 1-1,0-1 1,1 1-1,-1 0 1,1-1-1,-2 3 1,-11 13-3,1 2 1,1-1 0,-13 25-1,20-33-39,1 1 0,0-1 0,1 1 0,0 0 0,1 0-1,0 0 1,0 0 0,1 16 0,1-26-62,1 0-1,0-1 0,0 1 1,0-1-1,0 1 1,0-1-1,0 0 1,0 1-1,0-1 0,0 0 1,0 0-1,0 0 1,0 0-1,0 0 1,1 0-1,-1 0 0,0 0 1,1 0-1,24-2-26,-18 1 99,0-2 0,0 1 0,-1-1 0,1 0 0,-1-1 0,1 1 0,-1-2 0,-1 1 0,1-1 0,0 0 0,-1 0 0,0-1 0,7-8 0,11-12-111,32-48 0,-48 61 175,17-19 709,-24 33-726,-1-1 1,1 0 0,-1 0-1,0 0 1,1 1 0,-1-1 0,0 0-1,1 1 1,-1-1 0,0 0-1,1 1 1,-1-1 0,0 0 0,0 1-1,1-1 1,-1 1 0,0-1 0,0 1-1,0-1 1,1 0 0,-1 1-1,0-1 1,0 1 0,0-1 0,0 1-1,0-1 1,0 2 0,1 7-1,1 0-1,0 0 1,1-1 0,0 1 0,0 0 0,1-1 0,0 0 0,0 0 0,8 11-1,-8-15-74,-1-1-1,0 1 1,1-1-1,0 1 0,0-1 1,0-1-1,0 1 1,0 0-1,1-1 0,-1 0 1,1 0-1,-1 0 1,1-1-1,0 1 1,0-1-1,0 0 0,0-1 1,0 1-1,7-1 1,-6 0-36,3 0-158,0 0 0,0 0 0,0-1 0,16-3 0,-21 2 215,0 1 0,-1-1 0,1 0 0,-1 0 0,0 0 0,0 0-1,1-1 1,-2 1 0,1-1 0,0 0 0,0 0 0,-1 0 0,4-6 0,19-38 138,-21 38 134,0 1 0,0-1 0,0 1 1,1 1-1,11-15 0,-15 21-204,0 0-1,0 0 0,0 0 0,1 0 0,-1 0 0,0 0 0,0 0 0,1 0 0,-1 1 0,0-1 0,1 0 0,-1 1 1,1-1-1,-1 1 0,1 0 0,-1-1 0,1 1 0,-1 0 0,1 0 0,-1 0 0,1 0 0,-1 0 0,1 0 0,-1 0 1,1 1-1,-1-1 0,1 1 0,-1-1 0,1 1 0,-1-1 0,1 1 0,-1 0 0,0 0 0,1-1 0,-1 1 1,0 0-1,0 0 0,0 0 0,0 0 0,0 1 0,0-1 0,0 0 0,0 0 0,0 1 0,-1-1 0,2 3 0,6 21-249,-2 1-1,0-1 0,-2 1 0,-1 0 0,-1 0 0,-2 27 0,1-53 201,-1 0 1,1 0-1,-1 0 1,1 0-1,-1 0 1,1 0-1,-1 0 0,1 0 1,-1 0-1,1 0 1,-1 0-1,1 0 1,-1-1-1,1 1 0,-1 0 1,1 0-1,-1 0 1,1-1-1,-1 1 0,0 0 1,1-1-1,-1 1 1,1 0-1,-1-1 1,0 1-1,1 0 0,-1-2 1,36-66-7,-29 50 16,2 1 0,0 0 0,20-29 0,-25 42 43,0-1 0,-1 1 0,1 0 0,1 1 0,-1-1 0,0 1 0,1 0-1,0 0 1,0 0 0,0 0 0,0 1 0,0 0 0,0 0 0,1 1 0,-1-1 0,1 1 0,9-1-1,-13 2-8,0-1-1,0 1 1,0 0-1,0 0 1,0 0-1,0 0 1,0 1-1,0-1 1,0 0-1,0 1 0,0-1 1,0 1-1,-1 0 1,1-1-1,0 1 1,0 0-1,-1 0 1,1 0-1,0 1 1,1 1-1,-1 0-9,0 0-1,0 1 0,-1-1 1,0 1-1,1-1 1,-1 1-1,0 0 0,-1-1 1,1 1-1,0 5 1,5 56 14,-4-35-2062,6 32 0,-1-36-3116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9508,'0'0'1988,"-17"23"-1166,-51 76-673,64-94-146,0 1-1,1 0 1,0 0 0,0 1-1,1-1 1,0 0 0,0 1 0,0 0-1,1-1 1,0 1 0,0 0-1,1 0 1,0 0 0,0-1-1,1 9 1,1 10 15,-2-22-20,0 0-1,0 1 1,0-1-1,1 0 1,-1 0-1,1 0 0,0 0 1,0 0-1,0 0 1,0 0-1,1 0 0,-1-1 1,1 1-1,0 0 1,0-1-1,0 1 1,3 3-1,-1-3 6,0 0 0,1 0-1,-1 0 1,0-1 0,1 0 0,0 0 0,-1 0-1,1 0 1,0-1 0,5 2 0,11 0 28,0-1 0,0-1-1,0-1 1,26-3 0,-41 3-48,0-1-1,-1 0 1,1-1-1,0 1 1,0-1 0,-1 0-1,1-1 1,-1 1-1,0-1 1,1 0 0,-1-1-1,5-4 1,-2 1-47,0 0 0,-1-1 0,0 0 0,-1 0 0,0 0 0,8-15 0,-4 4-41,-2 1-1,0-1 1,-2-1 0,0 1-1,-1-1 1,5-36 0,-9 14 89,-1 42 19,0 0 1,0 0 0,0-1-1,-1 1 1,1 0 0,0 0-1,0 0 1,0 0 0,0-1-1,-1 1 1,1 0 0,0 0-1,0 0 1,0 0-1,-1 0 1,1 0 0,0 0-1,0 0 1,-1-1 0,1 1-1,0 0 1,0 0 0,0 0-1,-1 0 1,1 0 0,0 0-1,0 0 1,-1 0-1,1 1 1,0-1 0,0 0-1,0 0 1,-1 0 0,1 0-1,0 0 1,0 0 0,0 0-1,-1 0 1,1 0 0,0 1-1,0-1 1,0 0-1,-1 0 1,1 0 0,0 0-1,0 1 1,0-1 0,0 0-1,0 0 1,0 0 0,-1 1-1,-7 6 44,-1 1-1,1 0 1,0 1-1,1-1 1,0 1-1,0 1 1,1-1-1,1 1 1,-9 20-1,8-16-8,0 0-1,2 1 0,0 0 0,0-1 1,1 2-1,1-1 0,0 17 0,2-30-56,0 1 0,0-1 0,0 0 0,0 0 0,0 0-1,1 1 1,-1-1 0,1 0 0,-1 0 0,1 0 0,0 0 0,0 0-1,0 0 1,0 0 0,0 0 0,0 0 0,1 0 0,-1-1 0,1 1-1,-1-1 1,3 3 0,0-2-194,0 0 1,0-1-1,0 1 0,0-1 0,0 0 1,0 0-1,0 0 0,1 0 0,-1-1 1,6 0-1,43 1-3824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11861,'0'0'417,"-32"5"-444,-100 22 22,129-26 6,-1 0 1,0 0-1,0 1 1,0-1-1,1 1 1,-1 0 0,1 0-1,-1 0 1,1 0-1,0 1 1,0-1-1,0 1 1,0 0 0,0 0-1,1 0 1,-1 0-1,1 0 1,0 1-1,0-1 1,0 1 0,0-1-1,-2 6 1,0 2 15,0 0-4,0 0 1,0 1-1,1 0 0,1-1 1,0 1-1,1 0 0,0 0 1,1 16-1,0-27-14,0 0 1,0 0-1,0 0 0,1 0 0,-1 0 1,0 0-1,1 0 0,-1 0 1,1 0-1,-1-1 0,1 1 0,-1 0 1,1 0-1,0 0 0,-1 0 1,1-1-1,0 1 0,0 0 0,-1-1 1,1 1-1,0-1 0,0 1 1,0-1-1,0 1 0,0-1 0,0 1 1,0-1-1,0 0 0,0 0 1,0 1-1,0-1 0,2 0 0,42 0-93,-29 0-1,-7-1 24,1 0 1,-1 0 0,0-1 0,0 0 0,0 0 0,0-1 0,-1-1 0,1 1 0,-1-1-1,0-1 1,0 1 0,0-1 0,-1-1 0,1 1 0,8-10 0,-4 3 65,-1 0-1,0-1 1,-1 0 0,-1-1 0,0 0 0,-1 0 0,12-29-1,-17 30 117,1 2 784,1 24-543,-1 8-330,2 0 0,0 0 0,2 0-1,17 36 1,-21-49-19,1-1 1,0 1-1,0-1 0,0 0 0,1 0 0,0-1 1,0 0-1,0 0 0,1 0 0,0-1 0,0 0 1,1 0-1,-1-1 0,1 0 0,11 4 0,-17-7-5,0-1 0,1 1 0,-1 0 0,1-1 0,-1 0 0,0 0-1,1 1 1,-1-1 0,1-1 0,-1 1 0,1 0 0,-1-1 0,0 1-1,1-1 1,-1 1 0,0-1 0,1 0 0,-1 0 0,0 0 0,0-1-1,0 1 1,0 0 0,0-1 0,0 1 0,0-1 0,2-3 0,2-3 17,1-1 0,-2 0 1,1 0-1,7-20 0,5-6-12,-13 27 1,-1 1 1,2 0-1,-1 0 1,1 0-1,11-10 0,-14 14-2,1 1-1,-1 0 1,1-1-1,-1 1 1,1 0-1,0 1 0,0-1 1,0 1-1,0 0 1,0 0-1,0 0 1,0 0-1,0 1 0,6-1 1,-9 1-6,1 1 1,-1-1 0,0 0 0,0 1-1,1-1 1,-1 1 0,0-1-1,0 1 1,0-1 0,1 1 0,-1 0-1,0 0 1,0-1 0,0 1-1,0 0 1,0 0 0,0 0-1,-1 0 1,1 0 0,0 0 0,0 1-1,-1-1 1,1 0 0,-1 0-1,1 0 1,-1 1 0,1-1 0,-1 0-1,0 1 1,0-1 0,0 2-1,3 48-16,-3-41 26,0 117-975,1-136 865,1-1-1,-1 1 1,1 0-1,1 0 1,0 0 0,0 0-1,1 1 1,0-1-1,1 1 1,-1 0-1,2 0 1,8-10-1,-6 7 84,1 1-1,0 1 0,0-1 1,1 1-1,1 1 0,-1 0 1,1 1-1,19-10 1,-26 15 82,0 0 1,0 1-1,0 0 1,0 0-1,1 0 1,-1 0 0,0 1-1,6-1 1,-9 1-44,0 0 0,0 0 0,0 0 0,0 0 0,1 1 0,-1-1 0,0 0 0,0 1 0,0-1 0,0 0 0,0 1 0,0-1 0,0 1 0,0 0 0,0-1 0,0 1 0,0 0 0,-1 0 0,1-1 0,0 1 0,0 0 0,-1 0 0,1 0 0,0 0 0,-1 0 0,1 0 0,-1 0 0,1 0 0,-1 0 0,0 0 0,1 0 0,-1 1 0,0-1 0,0 1 0,3 183 444,-5-101-905,2-77 127,0-6 185,-1 1 0,1-1 0,0 0 0,0 0 1,0 0-1,0 1 0,0-1 0,0 0 0,0 0 0,0 1 0,0-1 0,1 0 1,-1 0-1,0 1 0,1-1 0,-1 0 0,1 0 0,-1 0 0,1 0 1,0 0-1,-1 0 0,1 0 0,0 0 0,0 0 0,0 0 0,0 0 0,0-1 1,0 1-1,1 1 0,24 0-3361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205 362 4370,'0'0'8857,"-19"1"-8814,6-1-38,7 0-3,0-1 0,0 1-1,1 0 1,-1 1 0,0-1-1,1 1 1,-1 0 0,1 1-1,-1-1 1,1 1 0,-1 0-1,1 1 1,0-1 0,0 1-1,0 0 1,0 0-1,1 0 1,-1 1 0,1 0-1,-6 5 1,3 3 30,0-1-1,0 1 0,1 1 1,1-1-1,0 1 1,0 0-1,1 0 1,1 0-1,0 1 1,1-1-1,1 1 0,0 0 1,1 22-1,0-34-30,0 0-1,0 0 0,0-1 1,0 1-1,0 0 1,1 0-1,-1 0 0,0-1 1,1 1-1,-1 0 1,1 0-1,0-1 0,0 1 1,0 0-1,-1-1 0,1 1 1,1-1-1,-1 1 1,0-1-1,0 0 0,1 1 1,-1-1-1,0 0 1,1 0-1,-1 0 0,1 0 1,-1 0-1,3 0 0,2 1 11,1 0 0,0-1-1,0 0 1,0 0 0,0-1-1,9 0 1,-14 0-6,4-1-7,1 0 1,-1 0-1,0 0 0,0-1 1,0 0-1,0 0 1,0 0-1,-1-1 0,1 0 1,-1 0-1,1-1 0,-1 1 1,0-1-1,-1 0 1,1 0-1,-1-1 0,1 1 1,-1-1-1,0 0 0,-1 0 1,0-1-1,5-9 1,1-1-36,-2-1 1,0 1 0,0-2 0,-2 1 0,0-1-1,4-33 1,0-249-52,-10 205-128,1 94 187,0 0 0,0 0 0,0 0 1,0 0-1,0-1 0,0 1 0,0 0 0,0 0 0,-1 0 0,1 0 0,0 0 1,-1 0-1,1 0 0,0 0 0,-1 0 0,1 0 0,-1 1 0,0-1 1,1 0-1,-1 0 0,0 0 0,-1-1 0,-22-1-3230,17 4 1854,-21-1-5937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6371,'0'0'2046,"-29"0"-1960,-89 4-1,111-4-70,0 1 0,1 0 1,-1 1-1,1-1 0,0 1 0,0 0 1,-1 1-1,1 0 0,1 0 1,-1 0-1,0 0 0,1 1 0,0 0 1,-1 0-1,2 1 0,-1-1 0,0 1 1,-5 8-1,5-7-6,1-1-6,1-1 0,0 1 0,0 0 0,0-1 0,1 1 0,-4 11 0,5-15-5,1 0 0,-1 0 0,1 0 0,0 0 0,-1 0 0,1 0 0,0 0-1,0 0 1,0 0 0,0 0 0,0 0 0,0 0 0,0 0 0,0 0 0,0 0 0,1 0 0,-1 0 0,0 0 0,1 0 0,-1 0 0,0 0 0,1 0 0,-1-1 0,1 1-1,0 0 1,-1 0 0,1 0 0,0 0 0,-1-1 0,1 1 0,0 0 0,0-1 0,0 1 0,0-1 0,-1 1 0,1-1 0,0 1 0,0-1 0,0 1 0,0-1 0,0 0 0,0 0-1,2 1 1,82 8 303,-64-9-271,0 2-1,0 0 1,0 2 0,0 0 0,0 1 0,-1 2-1,34 14 1,-50-19-41,0 0 0,-1 1 0,1 0 0,-1 0 0,1 0 1,-1 0-1,0 0 0,0 1 0,-1-1 0,1 1 0,-1 0 0,0 0 0,0 0 0,3 7 0,-5-9 12,1 0 0,0 0 0,-1 0 0,0 0 0,1 0 0,-1 0-1,0 0 1,0 1 0,0-1 0,0 0 0,-1 0 0,1 0 0,-1 0 0,1 0 0,-1 0 0,0 0 0,1 0 0,-1 0 0,0 0 0,0 0 0,-1 0 0,1 0-1,0-1 1,-1 1 0,1-1 0,-1 1 0,1-1 0,-1 1 0,0-1 0,1 0 0,-1 0 0,-2 2 0,-10 3 30,-1 0 0,1 0 0,-1-1 0,0-1 0,-1-1 0,1 0-1,-18 1 1,-116 0-80,114-4-85,28 0-32,6 1 67,0-1 1,0 0-1,0 0 0,0 0 0,0 1 0,0-1 0,0 0 1,0 0-1,0 0 0,0 0 0,0-1 0,0 1 0,0 0 1,0 0-1,0-1 0,1 1 0,-1 0 0,0-1 0,0 1 1,0-1-1,0 1 0,0-1 0,1 1 0,-1-1 0,0 0 0,0 1 1,1-1-1,-1 0 0,1 1 0,-1-1 0,1 0 0,-1 0 1,1 0-1,-1 0 0,1 0 0,-1 0 0,1 1 0,0-1 1,0-1-1,-2-28-4653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4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10597,'0'0'864,"23"219"-1024,-17-146 160,7 0-48,-3-9-1697,3-11-992,-10-13-2241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0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168 330 7555,'0'0'3127,"-27"19"-2969,-83 63-148,107-81-10,1 1-1,0-1 1,0 1-1,0 0 1,0 0 0,0 0-1,0 0 1,0 0-1,1 1 1,-1-1-1,1 0 1,0 1-1,0-1 1,0 1-1,0 0 1,0-1-1,0 1 1,1 0 0,-1-1-1,1 1 1,0 0-1,-1 0 1,1-1-1,1 1 1,-1 0-1,1 2 1,0 8-1,-1-11-20,0 0 0,1 1 0,-1-1-1,1 0 1,-1 0 0,1 0 0,0 0 0,-1 0 0,1 0 0,0 0 0,1 0-1,-1 0 1,0 0 0,0 0 0,1-1 0,-1 1 0,1 0 0,3 2-1,-1-1-80,0-1 0,0 1 1,1-1-1,-1 1 0,1-1 0,0 0 0,0-1 0,7 3 0,-7-3 22,-1 0 1,1 0 0,-1-1 0,1 1 0,-1-1-1,1 0 1,0 0 0,-1 0 0,1-1 0,-1 0-1,1 0 1,-1 0 0,1 0 0,-1-1 0,0 1-1,1-1 1,-1 0 0,0-1 0,0 1-1,5-5 1,-2-2-27,-1 1-1,-1-1 1,1 0-1,-2-1 1,1 1 0,-1-1-1,-1 0 1,0 0-1,0 0 1,-1 0-1,1-12 1,1-18 74,-2-63-1,-2 65 204,-1 18 171,0 0 0,-1 0 0,-1 1 0,-1-1 0,-1 1 0,-1 0 0,0 0 0,-1 0 0,-16-27 0,8 26 930,15 20-1259,0-1 1,-1 1 0,1 0 0,0 0 0,-1-1 0,1 1 0,0 0 0,0 0 0,-1 0 0,1-1 0,0 1 0,-1 0 0,1 0 0,0 0 0,-1 0 0,1 0 0,-1 0 0,1-1 0,0 1 0,-1 0 0,1 0 0,0 0 0,-1 0 0,1 1 0,0-1 0,-1 0 0,1 0 0,-1 0 0,1 0 0,0 0 0,-1 0 0,1 0 0,0 1 0,-1-1 0,1 0 0,0 0 0,0 0 0,-1 1 0,1-1 0,0 0 0,-1 0 0,1 1-1,0-1 1,0 0 0,0 1 0,-1-1 0,1 0 0,0 1 0,0-1 0,0 0 0,0 1 0,0-1 0,0 0 0,0 1 0,0-1 0,0 1 0,0-1 0,0 0 0,0 1 0,0-1 0,0 0 0,0 1 0,0-1 0,0 1 0,-4 46 32,2 1 0,7 71 1,1-78-385,2-1 0,3 1 0,0-1 1,25 55-1,-13-43-2525,-3-12-1998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7507,'0'0'-29,"40"0"13,259 0-712,-227-1-527,-1-3 0,76-14 0,-125 12 770,-22 6 495,0 0 1,0 0-1,0 0 1,0 0-1,0 0 1,0 0-1,-1 0 1,1 0-1,0 0 1,0 0-1,0 0 1,0 0-1,0 0 1,0 0-1,0 0 1,0 0-1,0-1 1,0 1-1,0 0 1,0 0-1,0 0 1,0 0-1,0 0 1,0 0-1,0 0 1,0 0-1,0 0 1,0 0-1,0 0 1,0 0-1,0 0 1,0-1-1,0 1 1,0 0-1,0 0 1,0 0-1,0 0 1,1 0-1,-1 0 1,0 0-1,0 0 1,0 0-1,0 0 1,0 0-1,0 0 1,0 0-1,0 0 1,0 0-1,-8-1 444,-5 1-228,1 1 0,-1 1-1,0 0 1,0 0 0,1 1-1,-1 1 1,1 0 0,0 1-1,0 0 1,1 1 0,-1 0-1,-19 15 1,24-15-117,0 0 1,0 0-1,1 1 1,0-1-1,0 1 1,0 1-1,1-1 0,0 1 1,1 0-1,-1 0 1,2 1-1,-1-1 1,1 1-1,0 0 0,1-1 1,0 1-1,0 1 1,1-1-1,0 11 1,1-17-107,0-1 1,0 1 0,1 0 0,-1-1-1,1 1 1,-1-1 0,1 0 0,0 1-1,0-1 1,0 0 0,0 1 0,0-1-1,1 0 1,-1 0 0,1 0 0,-1 0-1,1 0 1,0 0 0,0 0 0,-1-1-1,1 1 1,1-1 0,-1 1 0,0-1-1,0 0 1,0 0 0,1 0 0,-1 0-1,1 0 1,-1 0 0,3 0 0,9 1 28,1 0 0,-1 0 0,1-1 0,20-2 0,-12 1 0,-17-1-71,0 1 1,1-1 0,-1 1-1,0-2 1,0 1 0,0-1-1,0 0 1,0 0-1,0 0 1,-1-1 0,1 0-1,-1 0 1,9-7 0,-6 3-10,-1 0 1,0 0 0,0-1 0,0 0-1,-1 0 1,0-1 0,7-15 0,-2 0 488,-1-1 0,-2 0 0,0 0 0,-2 0 0,6-46 0,-8 103-259,1 0 0,2 0 0,11 36 1,-16-62-179,0 0 0,0 1 1,1-1-1,-1 0 1,1 0-1,1-1 0,-1 1 1,1-1-1,0 1 1,0-1-1,0 0 1,1 0-1,0-1 0,0 0 1,0 0-1,1 0 1,-1 0-1,1-1 1,0 0-1,0 0 0,0 0 1,0-1-1,0 0 1,1 0-1,-1-1 0,1 1 1,-1-1-1,1-1 1,-1 1-1,1-1 1,0-1-1,-1 1 0,1-1 1,7-2-1,-8 2 4,1-1 0,-1 0 0,0 0-1,1 0 1,-1-1 0,-1 0 0,1-1 0,0 1-1,-1-1 1,9-7 0,4-6 13,25-29-1,-23 23-5,23-30 22,-31 37-17,0 0 0,2 1 0,18-17 0,-31 31-24,0 0 1,0 0-1,0 0 0,0 0 1,0 0-1,0 1 0,0-1 1,0 0-1,0 1 0,1-1 1,-1 1-1,0-1 0,0 1 1,0-1-1,1 1 1,-1 0-1,0 0 0,0-1 1,1 1-1,-1 0 0,0 0 1,1 1-1,-1-1 0,0 0 1,0 0-1,1 1 0,-1-1 1,0 0-1,0 1 0,1-1 1,-1 1-1,0 0 0,0-1 1,0 1-1,0 0 0,0 0 1,0-1-1,0 1 0,0 0 1,0 0-1,-1 0 0,1 0 1,0 0-1,-1 1 0,1-1 1,0 0-1,-1 0 0,1 0 1,-1 2-1,5 8-24,-2 0 0,0 0 0,0 0 0,1 16 1,-3-21 74,4 33-444,1 61-1,-6-100 392,0 0 1,0 0-1,0 1 0,0-1 0,0 0 0,0 0 1,1 1-1,-1-1 0,0 0 0,0 0 0,0 1 0,0-1 1,1 0-1,-1 0 0,0 0 0,0 1 0,0-1 1,1 0-1,-1 0 0,0 0 0,0 0 0,0 1 1,1-1-1,-1 0 0,0 0 0,0 0 0,1 0 0,-1 0 1,0 0-1,1 0 0,-1 0 0,0 0 0,0 0 1,1 0-1,-1 0 0,0 0 0,0 0 0,1 0 0,-1 0 1,0 0-1,0 0 0,1 0 0,-1 0 0,0-1 1,0 1-1,1 0 0,-1 0 0,0 0 0,0 0 1,1-1-1,-1 1 0,0 0 0,0 0 0,0 0 0,0-1 1,1 1-1,15-13-10,9-19-225,-3 3 124,2 0 0,0 2 0,2 1-1,1 0 1,42-30 0,-65 54 123,0-1-1,0 0 1,1 1 0,-1 0-1,0 0 1,1 0 0,-1 1 0,1-1-1,0 1 1,-1 0 0,1 1-1,0-1 1,0 1 0,7 0-1,-12 0-6,0 0 1,1 0-1,-1 0 0,0 0 0,1 0 0,-1 1 0,0-1 0,0 0 0,1 0 0,-1 0 0,0 0 0,0 0 0,1 1 1,-1-1-1,0 0 0,0 0 0,1 1 0,-1-1 0,0 0 0,0 0 0,0 1 0,0-1 0,1 0 0,-1 0 0,0 1 1,0-1-1,0 0 0,0 1 0,0-1 0,0 0 0,0 0 0,0 1 0,0-1 0,0 1 0,3 70 102,-3-57-680,0 0-1,0 0 0,1 0 1,1 0-1,0 0 0,6 17 1,6-4-4261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190 355 2401,'0'0'5979,"-30"26"-4725,-92 84-1252,117-106-3,1 1 0,0-1-1,0 1 1,1 0 0,-1 0-1,1 1 1,0-1-1,-2 7 1,4-9 0,1 0-1,-1 0 1,1 0 0,-1 1-1,1-1 1,0 0-1,0 1 1,1 4 0,0 6-4,-1-9 7,0-2-7,-1 1 0,1-1 1,0 1-1,1-1 0,-1 0 0,1 1 0,-1-1 0,1 1 0,2 5 0,-2-8 11,1 0 0,-1 0-1,1 1 1,-1-1 0,1 0 0,-1-1 0,1 1-1,-1 0 1,1 0 0,0-1 0,-1 1 0,1-1-1,0 1 1,0-1 0,-1 0 0,1 0 0,0 0-1,0 0 1,-1 0 0,5-1 0,0 1 11,0-1-1,0 0 1,-1 0 0,1-1 0,0 1-1,0-1 1,-1-1 0,1 1 0,-1-1-1,0 0 1,1 0 0,-1-1 0,-1 1-1,1-1 1,-1 0 0,1 0 0,-1-1 0,0 1-1,-1-1 1,1 0 0,5-10 0,1-4-63,0-1 1,-1 0-1,-1 0 1,10-39-1,-9 17 104,-2 0-1,4-74 1,-12-82-639,1 197 520,1-1-1,-1 1 1,0 0-1,0-1 1,0 1-1,-1-1 1,1 1-1,0 0 1,0-1 0,-1 1-1,1 0 1,-1 0-1,1-1 1,-1 1-1,0 0 1,1 0-1,-1 0 1,0 0-1,0-1 1,0 1 0,0 0-1,0 1 1,0-1-1,0 0 1,0 0-1,0 0 1,0 0-1,0 1 1,-3-2 0,3 3-78,0-1 1,-1 0-1,1 0 1,0 1 0,-1-1-1,1 1 1,0-1 0,0 1-1,0 0 1,-1 0-1,1-1 1,0 1 0,0 0-1,0 0 1,0 0 0,0 0-1,0 0 1,1 0-1,-1 0 1,0 0 0,0 1-1,1-1 1,-1 0-1,1 0 1,-1 1 0,1-1-1,-1 0 1,1 1 0,0 1-1,-11 43-1600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27 7491,'0'0'3725,"-28"6"-3514,-4 2-203,-49 17 0,77-24-9,1 1 1,0 0-1,-1 0 1,1 0-1,0 0 1,0 0-1,1 1 1,-1-1-1,0 1 1,1 0-1,-1 0 1,1 0-1,0 0 1,0 0-1,0 1 1,1-1-1,-1 0 1,1 1-1,-1-1 1,1 1-1,0 0 1,1-1-1,-1 1 1,0 5-1,-1 3 3,-2 14-36,0-1 0,1 48 1,4-72 2,-1 0 1,1 0-1,-1 0 1,1-1 0,0 1-1,-1 0 1,1 0 0,0-1-1,-1 1 1,1-1 0,0 1-1,0 0 1,-1-1-1,1 0 1,0 1 0,0-1-1,0 1 1,0-1 0,0 0-1,0 0 1,0 1 0,0-1-1,0 0 1,0 0-1,0 0 1,0 0 0,-1 0-1,1 0 1,0-1 0,0 1-1,1 0 1,3 0 43,-1-1 1,0 1-1,0-1 1,1 0-1,-1 0 0,0 0 1,4-2-1,1-3-8,-1 0 0,-1 0 0,1-1 0,-1 0-1,0-1 1,0 1 0,-1-1 0,6-9 0,40-73 42,-41 70-40,-6 9 3,0 0-1,2 0 1,7-10-1,-5 14-17,-8 21-840,-2 27 720,0-17 108,1 0 1,4 31-1,-4-53-81,0 0-1,1 0 1,-1 1-1,1-1 1,0 0-1,0 0 1,-1 0-1,1 0 1,1 0-1,-1 0 1,0 0-1,0 0 1,1 0-1,-1-1 1,1 1-1,-1-1 1,1 1-1,0-1 1,0 1-1,0-1 1,0 0-1,0 0 1,0 0-1,3 1 1,2 0-277,1 0 1,-1-1 0,1 0 0,-1 0-1,14-1 1,-20 0 395,2 0-25,1-1 1,-1 1 0,0-1-1,0 0 1,0 1 0,0-1-1,0-1 1,0 1 0,0 0-1,-1-1 1,1 1 0,0-1-1,-1 0 1,1 0 0,-1 0-1,0 0 1,0 0 0,1-1 0,-1 1-1,-1-1 1,1 1 0,0-1-1,-1 0 1,1 0 0,1-4-1,3-9 376,0 0 1,-2 0-1,6-28 0,-3 10 1005,12-32 752,-19 66-2113,0 0 0,0-1 0,0 1 0,0 0 0,0 0 0,0-1 0,0 1 0,0 0 0,0 0 0,0-1 0,0 1 0,0 0 0,0 0 0,0-1 0,0 1 0,0 0 0,0 0 0,1 0 0,-1-1 0,0 1 0,0 0 0,0 0 0,0 0 0,0-1 0,1 1 0,-1 0 0,0 0 0,0 0 0,0 0 0,1 0 0,-1-1 0,0 1 0,0 0 0,0 0 0,1 0 0,-1 0 0,0 0 0,0 0 0,1 0 0,-1 0 0,0 0 0,0 0 0,1 0 0,-1 0 0,3 4-123,4 34 6,3 60-1,-1-14 141,-1 7-903,-7-108 907,1 0 0,0 0 0,2 0 0,0 0 1,0 1-1,2-1 0,0 1 0,10-17 0,-12 26-62,0-1 1,1 1-1,1 0 0,-1 1 1,1-1-1,0 1 0,0 0 1,1 1-1,0-1 0,0 1 1,0 1-1,1-1 0,-1 1 1,1 0-1,0 1 0,0 0 0,1 0 1,9-1-1,3 0-702,1 1 0,-1 2 0,1 0 1,0 1-1,31 4 0,0 8-1824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6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171 443 3314,'0'0'8115,"-20"-9"-8013,-62-28-102,81 36-8,-1 0 1,1 0 0,-1 0 0,0 1 0,1-1 0,-1 0-1,0 1 1,0-1 0,1 1 0,-1 0 0,0-1 0,0 1 0,0 0-1,0 0 1,0 0 0,1 1 0,-1-1 0,0 0 0,0 1-1,0-1 1,1 1 0,-1-1 0,0 1 0,-2 1 0,2 0 3,1 0 0,0 0 1,0 0-1,0 0 0,0 0 1,0 0-1,0 0 0,0 0 1,1 0-1,-1 0 1,1 1-1,-1 3 0,-1 4-1,-1 6-9,1 1 1,0 0-1,1 0 1,0 1 0,5 32-1,-4-49-18,0 1 0,0-1 0,1 1 0,-1-1 0,1 1 0,0-1-1,-1 1 1,1-1 0,0 1 0,0-1 0,0 0 0,0 0-1,0 1 1,0-1 0,0 0 0,0 0 0,1 0 0,-1 0-1,0 0 1,3 1 0,0-1-110,0 1 0,0 0 1,0-1-1,0 0 0,0 0 0,1 0 0,6 0 0,-3 0-3,0-1 1,0 0-1,0-1 0,0 0 0,0 0 0,0-1 1,0 0-1,12-5 0,-12 3 127,0-1 0,0 0 0,-1-1 0,0 0 0,0 0 0,-1 0 0,1-1 0,-1 0 0,-1 0 0,1-1 0,-1 0 0,-1 0 0,1 0 0,5-17 0,-3 6 42,-1-1 1,-1 1 0,-1-1-1,0 0 1,0-39-1,-3 23 43,-3-176-160,-6 169-249,8 41 230,0 0 1,-1 1-1,0-1 1,1 0 0,-1 1-1,0-1 1,0 0 0,0 1-1,0-1 1,0 1-1,0 0 1,0-1 0,-1 1-1,1 0 1,0-1-1,-1 1 1,1 0 0,-1 0-1,1 0 1,-4-1-1,-5 1-2553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335 477 6835,'0'0'344,"-30"1"190,-97 8-54,119-8-449,0 1 1,0 0-1,0 0 0,0 1 0,1 0 0,-1 0 1,1 1-1,0 0 0,0 0 0,0 1 0,0 0 1,1 0-1,0 0 0,0 1 0,0 0 1,1 0-1,0 1 0,0-1 0,-6 13 0,5-11 17,1 0 1,1 1-1,0 0 0,0 0 0,1 0 0,0 0 0,-3 14 0,6-21-37,-1 1-1,0-1 1,1 1-1,0-1 1,0 1-1,0-1 1,0 1-1,0 0 1,0-1-1,0 1 1,1-1-1,0 1 1,-1-1-1,1 1 0,0-1 1,0 0-1,0 1 1,1-1-1,-1 0 1,0 0-1,1 0 1,-1 1-1,1-2 1,0 1-1,0 0 1,0 0-1,0-1 1,0 1-1,0-1 1,0 1-1,4 1 1,8 0 52,0 1 1,0-2-1,0 0 1,0 0-1,1-1 0,-1-1 1,0-1-1,1 0 1,-1 0-1,0-2 1,0 0-1,0 0 1,23-10-1,-24 7-83,0-1 0,0 0 0,0-1 0,-1-1 0,-1 0 0,1-1 0,-1 0 0,-1 0 0,17-22 0,-16 15-21,0 0 1,-1-1 0,0 0-1,-2-1 1,0 0 0,7-26-1,-3-10 40,-3 0 0,-2-1 0,-2 1 0,-3-70 0,-2 113-6,0 0 1,-1 0-1,-4-20 0,4 29-10,0 0 0,0 0 0,0 0 0,0 0 0,0 0 0,-1 0 0,1 1 0,-1-1 0,0 0 0,0 1 0,0-1 0,0 1 0,0 0 0,-1 0 0,1-1 0,-1 2 0,1-1 0,-5-2 0,6 3-22,1 1 16,-1-1 1,1 1 0,0 0 0,-1 0-1,1-1 1,0 1 0,-1 0 0,1 0-1,-1 0 1,1-1 0,0 1-1,-1 0 1,1 0 0,-1 0 0,1 0-1,-1 0 1,1 0 0,0 0 0,-1 0-1,1 0 1,-1 0 0,1 0 0,-1 0-1,1 0 1,0 0 0,-1 1-1,1-1 1,-1 0 0,1 0 0,0 0-1,-1 1 1,1-1 0,0 0 0,-1 0-1,1 1 1,0-1 0,-1 0 0,1 1-1,0-1 1,-1 0 0,1 1 0,0-1-1,0 0 1,0 1 0,-1-1-1,1 1 1,0-1 0,0 0 0,0 1-1,0-1 1,0 1 0,0-1 0,0 1-1,0-1 1,0 0 0,0 1 0,0-1-1,0 1 1,0-1 0,0 1 0,0-1-1,0 0 1,1 1 0,-3 27-1045,2 0-1,0-1 1,2 1 0,2-1 0,8 39 0,20 23-654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1217,'0'0'7582,"22"-17"-7486,69-56-48,-81 65-51,0 0 0,0-1 0,-1 0 0,-1 0 0,1-1 0,-2 0 0,1 0 0,-1-1 0,7-16 0,-11 21-57,-1 0-1,0 0 0,0 0 1,-1-1-1,0 1 1,0 0-1,0-1 0,-1 1 1,-1-10-1,1 10 51,0 5 8,0 1-1,0-1 1,0 0 0,-1 1-1,1-1 1,0 1 0,0-1-1,-1 0 1,1 1 0,0-1-1,-1 1 1,1-1 0,-1 1-1,1-1 1,-1 1 0,1-1-1,-1 1 1,1-1 0,-1 1-1,0 0 1,1-1 0,-1 1-1,1 0 1,-1 0 0,0-1-1,-1 1 1,-28-5 20,22 5-6,0 0 0,0 1 0,0 0 0,0 0 0,-13 4 0,15-3 5,0 1-1,1 0 1,-1 1 0,1-1-1,0 1 1,0 0 0,0 0 0,0 1-1,1 0 1,0-1 0,0 1-1,0 1 1,0-1 0,1 1 0,0-1-1,0 1 1,-2 6 0,0 2 61,1 0 0,0 0 0,1 1 1,1-1-1,0 1 0,1 23 0,1-33-69,0 1-1,1-1 1,-1 0-1,1 0 1,0 0-1,1 0 1,-1-1-1,1 1 1,0 0-1,0-1 1,0 1-1,1-1 1,0 1-1,0-1 1,3 4-1,0-2-31,0-1 0,0 0 0,0 0 1,0 0-1,1-1 0,0 0 0,0 0 0,0-1 0,8 3 0,2 0-808,1-2 1,0 0-1,0 0 0,0-2 0,0 0 1,0-1-1,35-3 0,-12-6-1186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7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1 214 896,'0'0'3311,"1"-27"-1926,7-84-534,-7 104-712,-1-1 0,1 1 0,1 0 0,0 0 0,0 0 0,4-10 1,-6 16-113,1 0 1,0 0 0,-1 0 0,1 0 0,0 0 0,0 0 0,0 1 0,-1-1 0,1 0 0,0 0 0,0 1 0,0-1-1,1 0 1,-1 1 0,0-1 0,0 1 0,0-1 0,0 1 0,0 0 0,1-1 0,-1 1 0,0 0 0,0 0 0,0 0-1,2 0 1,-2 1-26,1-1-1,-1 1 0,0 0 0,0 0 1,0-1-1,0 1 0,-1 0 1,1 0-1,0 0 0,0 0 0,0 0 1,-1 0-1,1 1 0,-1-1 1,1 0-1,-1 0 0,1 0 0,-1 1 1,1-1-1,-1 0 0,0 0 0,0 1 1,0-1-1,0 0 0,0 3 1,1 2 20,10 76 387,-9-59-370,1 0 0,0-1 1,2 1-1,0-1 0,2 0 0,10 24 0,-15-43-41,0 1 0,1-1 0,-1 0 0,1 1-1,0-1 1,-1 0 0,1 0 0,1-1 0,-1 1-1,0-1 1,1 1 0,5 2 0,-7-5 13,-1 1 0,1 0 1,0 0-1,0-1 1,0 1-1,0-1 0,0 0 1,0 1-1,0-1 0,0 0 1,0 0-1,0 0 0,0 0 1,0-1-1,0 1 0,0-1 1,0 1-1,0-1 1,0 1-1,-1-1 0,1 0 1,0 0-1,0 0 0,-1 0 1,1 0-1,0-1 0,-1 1 1,1 0-1,1-3 1,5-6 58,-1-1 1,0 0 0,0-1 0,-1 0 0,-1 0 0,0 0 0,5-16 0,-2 0 71,-2-1 1,5-36 0,-10 30-504,3 49-5302,5 17 3723</inkml:trace>
  <inkml:trace contextRef="#ctx0" brushRef="#br0" timeOffset="1">513 77 7988,'0'0'3601,"3"-53"-3921,-3 103 416,3 11-96,3-5-1024,1-10-1730,3-14-3728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7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6771,'0'0'0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8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201 397 9412,'0'0'2860,"-24"4"-2788,-77 18-74,97-20-1,0-1 0,0 1 0,0 0 0,0 0 1,0 0-1,0 1 0,1-1 0,-1 1 0,1 0 1,0 0-1,-1 0 0,2 1 0,-1-1 0,0 1 1,1-1-1,-1 1 0,1 0 0,0 0 0,0 0 1,1 0-1,-1 0 0,1 1 0,0-1 0,-1 6 1,2-9 0,-2 7-27,1 1 1,0-1-1,0 0 0,1 10 1,0-10 16,1-7 2,0 0-1,-1-1 1,1 1 0,0 0 0,0 0 0,-1 0-1,1-1 1,0 1 0,0 0 0,0-1-1,0 1 1,0-1 0,0 1 0,0-1-1,0 0 1,0 1 0,0-1 0,0 0 0,0 0-1,0 1 1,0-1 0,1 0 0,-1 0-1,0 0 1,0 0 0,0-1 0,2 1 0,38-4-24,-26-1-18,0-2-1,-1 1 1,1-2 0,-1 0 0,-1 0-1,1-1 1,22-22 0,29-17-8,-64 47 55,1 0 1,-1 0-1,1 0 0,0 0 1,-1 0-1,1 1 0,0-1 1,-1 1-1,1-1 0,0 1 1,0 0-1,-1-1 0,3 1 1,-3 0-2,-1 1 0,1-1 0,-1 0 0,1 0 0,0 0 0,-1 1 0,1-1 0,-1 0 1,1 1-1,-1-1 0,1 0 0,-1 1 0,1-1 0,-1 1 0,1-1 0,-1 1 0,1-1 0,-1 1 1,0-1-1,1 1 0,-1-1 0,0 1 0,0 0 0,1 0 0,0 5-30,0 0 0,0 0 0,-1 0 0,0 0 0,0 0 0,-1 8 0,1 16 125,0-25-87,1-1 0,-1 0 0,1 0 1,0 0-1,1 0 0,-1 0 0,1 0 0,-1 0 0,1 0 0,0-1 1,0 1-1,1-1 0,-1 1 0,1-1 0,0 0 0,0 0 0,0 0 1,0 0-1,0-1 0,1 1 0,-1-1 0,1 0 0,6 3 0,1-1-201,0-2-1,0 1 0,0-1 0,1-1 0,-1 0 0,0 0 0,18-2 1,-23 0 38,-1 1 1,0-1 0,1 0-1,-1 0 1,0-1 0,0 0-1,0 0 1,0 0 0,0 0-1,0-1 1,0 1 0,-1-1-1,0-1 1,1 1 0,-1-1-1,0 1 1,-1-1 0,1 0-1,-1 0 1,1-1 0,-1 1-1,-1-1 1,1 0 0,0 0-1,-1 1 1,0-2 0,2-7 0,2-8 227,-1 0 1,-1-1 0,-1 0 0,-1 0 0,-1-32 0,-1-286 2861,-2 314-1689,0 26-641,0 6-76,-5 42-134,3 293-324,5-213-2107,-1-69-2027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8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8340,'0'0'-38,"33"10"70,111 27-5,-132-34-3,-1-1 0,1 0 0,0 0 0,0-1 0,0-1 0,0 0 0,0 0-1,0-2 1,0 1 0,0-1 0,0-1 0,-1 0 0,1-1 0,-1 0 0,0-1 0,15-8 0,2 0 191,-27 13-177,0-1 1,0 0 0,0 1-1,-1-1 1,1 1-1,0 0 1,0-1-1,0 1 1,1 0 0,-1-1-1,0 1 1,0 0-1,0 0 1,0 0-1,0 0 1,2 0 0,0 20 478,-3-18-527,0 243 810,2-216-1500,-2-28 527,1 0 1,-1 0-1,1 0 0,-1 0 0,1 0 0,-1 0 0,1 0 0,0 0 1,-1 0-1,1 0 0,0 0 0,0 0 0,0-1 0,0 1 0,-1 0 1,1-1-1,0 1 0,0-1 0,0 1 0,2 0 0,16 1-5899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0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2673,'0'0'3167,"14"10"-2623,-2-2-438,-4-3-66,-1-1 0,0 2 0,1-1-1,-2 1 1,1 1 0,-1-1 0,0 1 0,0 0 0,-1 0 0,7 12 0,-4-5 8,-2-2-27,0-1 0,1 0 1,11 13-1,-16-21-11,0-1 0,1 1 0,-1-1 0,0 0 0,1 0 0,0 0 0,0 0 0,-1 0 0,1-1 0,0 1 0,0-1 0,0 0 0,1 0-1,-1 0 1,0 0 0,0 0 0,1-1 0,3 1 0,-6-1 30,-1-1 0,1 1 0,0 0 1,0 0-1,-1-1 0,1 1 0,0 0 0,0-1 0,-1 1 0,1 0 0,0-1 0,-1 1 0,1-1 0,-1 1 0,1-1 0,0 0 0,-1 1 0,1-1 0,-1 0 0,0 1 0,1-1 0,-1 0 1,1 1-1,-1-1 0,0 0 0,1-1 0,5-25 650,-5 19-501,4-28 551,-2 0 0,-1-54 0,-2 64-612,0 25-331,0 24-5920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6611,'0'0'0</inkml:trace>
  <inkml:trace contextRef="#ctx0" brushRef="#br0" timeOffset="1">240 319 8260,'0'0'891,"-15"27"-238,-46 88-132,59-111-512,0 0 1,0 0 0,0 1-1,0-1 1,0 0 0,1 1-1,0-1 1,0 1-1,0-1 1,1 1 0,0-1-1,-1 1 1,2 0 0,-1-1-1,0 1 1,2 6 0,-1-9-9,-1-1 3,1 1-1,-1-1 1,1 0-1,-1 0 1,1 1-1,0-1 1,0 0-1,-1 0 1,1 0-1,0 0 0,0 0 1,0 0-1,0 0 1,0 0-1,1 0 1,-1-1-1,0 1 1,0 0-1,0-1 1,1 1-1,-1-1 1,0 1-1,1-1 1,-1 1-1,3-1 1,39 2 128,-32-2-85,-4 0-38,-1-1 0,0 1 0,1-1 0,-1 0 0,0-1 1,0 1-1,0-1 0,0 0 0,0-1 0,0 0 0,-1 0 0,1 0 1,-1 0-1,0-1 0,0 0 0,0 0 0,8-9 0,-8 7-2,0-1 0,0 0 0,0-1 0,-1 1-1,0-1 1,-1 0 0,0 0 0,0 0 0,-1 0 0,1-1-1,-2 1 1,2-17 0,-2 10-10,1 3-11,-1 0 0,-1-1 1,0 1-1,-3-17 0,3 27 12,0 0 0,-1-1 0,1 1 0,-1 0-1,0 0 1,0-1 0,0 1 0,0 0-1,0 0 1,0 0 0,-1 0 0,1 0 0,-1 0-1,1 1 1,-1-1 0,1 0 0,-1 1-1,0-1 1,0 1 0,0 0 0,0-1 0,0 1-1,0 0 1,0 0 0,-1 1 0,1-1-1,0 0 1,-4 0 0,3 0-14,0 1 0,0-1 1,0 1-1,0 0 0,0 0 0,0 0 0,0 0 1,0 0-1,0 1 0,0-1 0,0 1 0,0 0 1,0 0-1,0 0 0,0 1 0,0-1 0,1 0 1,-1 1-1,1 0 0,-1 0 0,1-1 0,-3 4 1,3-2-218,-1 1 1,1 0-1,0-1 1,0 1 0,1 0-1,-1 0 1,1 0-1,0 0 1,0 0 0,0 1-1,1-1 1,-1 0-1,1 0 1,0 1 0,1 6-1,-1-10 94,0 0-1,0 0 1,0 0-1,0 0 1,0 0-1,0 0 1,0 0-1,1 0 1,-1 0 0,0 0-1,1 0 1,-1 0-1,1-1 1,-1 1-1,1 0 1,-1 0-1,1 0 1,0-1-1,-1 1 1,1 0 0,1 0-1,34 10-2531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9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87 976,'0'0'10200,"18"-15"-9651,54-45-343,-71 59-204,0 0 1,0 0 0,0 0-1,0 0 1,0 0 0,0 0-1,0 1 1,0-1-1,0 1 1,0-1 0,0 0-1,0 1 1,0 0 0,0-1-1,1 1 1,-1 0 0,0-1-1,0 1 1,1 0-1,-1 0 1,0 0 0,0 0-1,0 0 1,1 0 0,1 1-1,-3 0 2,1 0-1,0-1 0,-1 1 1,1 0-1,-1 0 0,1 0 1,-1 0-1,1 0 0,-1 0 1,0 0-1,1 0 0,-1 0 1,0 0-1,0 0 0,0 2 1,1 1 31,5 24 56,-1-1-1,-1 1 0,-2 0 1,-1 0-1,-3 41 0,0-7-56,2-60-114,9-4-69,2-7 146,0 0 0,-1 0-1,0-1 1,-1-1 0,0 1-1,0-1 1,6-13 0,19-22-8,-23 34 0,8-11-15,39-36-1,-53 53 20,1 1 1,0 1-1,1-1 0,-1 1 0,1 0 0,-1 1 1,1 0-1,0 0 0,1 0 0,-1 1 0,0 0 0,11-1 1,-18 2 4,1 1 0,0 0 0,-1 0 0,1 0 0,-1 0 0,1 0 0,-1 0 0,1 0 0,0 0 1,-1 0-1,1 1 0,-1-1 0,1 0 0,-1 0 0,1 0 0,-1 1 0,1-1 0,-1 0 0,1 1 1,-1-1-1,1 0 0,-1 1 0,1-1 0,-1 0 0,0 1 0,1-1 0,-1 1 0,0-1 0,1 1 1,-1-1-1,0 1 0,0-1 0,1 1 0,-1 20-15,0-11 19,0 155-165,0-94-3828,0-38-2212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39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59 10213,'0'0'1472,"-16"19"-1373,-49 65-136,63-81 34,0 0 0,0 0 1,0 0-1,0 0 0,1 1 0,-1-1 1,1 0-1,0 1 0,0 0 1,0-1-1,1 1 0,-1-1 1,1 1-1,0 0 0,0-1 0,0 1 1,1 4-1,0 2-15,0-8 18,-1 0 0,0-1-1,1 1 1,0 0 0,-1 0 0,1-1 0,0 1-1,0-1 1,0 1 0,0-1 0,0 1 0,1-1-1,-1 1 1,0-1 0,1 0 0,-1 0-1,1 0 1,-1 0 0,1 0 0,-1 0 0,1 0-1,0 0 1,-1 0 0,1-1 0,0 1 0,0-1-1,-1 0 1,1 1 0,2-1 0,9 2 20,-1 0 0,1-2 0,14 1 0,-19-2 5,-1 2-42,0-2 0,0 1 0,0-1 0,0 0 0,0-1 1,-1 1-1,1-1 0,0-1 0,-1 1 0,1-1 0,8-6 1,-10 6 1,-1 0 0,0-1 0,0 1 1,-1-1-1,1 0 0,-1 0 1,1-1-1,-1 1 0,-1-1 0,1 1 1,-1-1-1,1 0 0,-2 0 1,1 0-1,2-10 0,-2 6 33,0 1 1,-1-1-1,0 0 0,0 0 1,-1 1-1,0-1 0,-1 0 1,0 0-1,0 0 0,-4-11 0,4 17-17,-1-1-1,1 0 0,-1 1 1,0-1-1,0 1 0,-1-1 0,1 1 1,-1 0-1,1 0 0,-1 0 0,0 1 1,0-1-1,-1 1 0,1-1 1,0 1-1,-1 0 0,1 0 0,-1 1 1,0-1-1,0 1 0,1-1 0,-1 1 1,0 1-1,-5-2 0,-50-2-480,57 4 323,1 0 0,-1 0 0,1-1 1,-1 2-1,0-1 0,1 0 0,-1 0 0,0 0 0,1 1 1,-1-1-1,1 1 0,-1-1 0,1 1 0,-1 0 0,1 0 0,-1 0 1,1-1-1,0 1 0,0 1 0,-1-1 0,1 0 0,0 0 0,0 0 1,0 0-1,0 1 0,0-1 0,0 1 0,-1 2 0,1 16-4170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62 11045,'0'0'1590,"-14"-12"-1182,2 0-420,0 1-1,-20-13 1,31 24 11,0-1-1,0 1 1,0-1-1,1 1 1,-1 0-1,0 0 1,0 0 0,0-1-1,0 1 1,0 0-1,0 0 1,1 0-1,-1 0 1,0 1 0,0-1-1,0 0 1,0 0-1,0 0 1,0 1-1,1-1 1,-1 0 0,0 1-1,0-1 1,1 1-1,-1-1 1,0 1 0,0-1-1,1 1 1,-1-1-1,0 1 1,1 0-1,-1-1 1,1 1 0,-1 0-1,1 0 1,-1 0-1,-14 34-28,12-27 20,-12 35 31,2 0 1,1 0-1,-8 68 1,12-31-451,2 87 1,6-164-97,0 5-332</inkml:trace>
  <inkml:trace contextRef="#ctx0" brushRef="#br0" timeOffset="1">1 345 8452,'0'0'1841,"175"-58"-1681,-36 26 1024,4 3-687,-4 5-497,-25 4-513,-37 2-4785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88 7523,'0'0'3906,"0"-88"-3906,0 123 0,-3 24 80,-4 19 80,4 10-112,3 5 16,0-5-64,0-10 0,0-11-624,0-23-1969,0-18-929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1 683 1569,'0'0'7174,"23"-15"-6932,-4 1-223,-10 7-13,0 0 1,1 1-1,0 0 1,0 0-1,0 1 1,1 1-1,-1-1 1,1 2-1,0-1 1,1 2-1,-1-1 1,0 2-1,21-2 1,-27 3-2,22 2 14,-1-2 0,0-2 1,1 0-1,-1-1 1,0-2-1,0-1 0,25-9 1,-27 6-29,-2-2 1,1-1-1,-2 0 1,0-2-1,0 0 1,20-20-1,-32 26-9,0 0 0,-1-1 1,0 0-1,0-1 0,-1 0 0,-1 0 0,1 0 0,-2-1 0,1 1 0,-2-2 0,1 1 0,-2 0 1,1-1-1,2-22 0,-4 17 5,-1 1 1,0-1 0,-2 0-1,0 0 1,-3-17 0,2 26 47,0 0 0,-1 0 0,0 0 1,0 1-1,-1-1 0,0 1 0,0 0 1,-1 0-1,1 0 0,-2 1 0,1 0 1,-8-7-1,5 5 83,-1 1 0,0 0 0,0 0 0,0 1 0,-16-7 0,20 11-50,0-1 1,-1 2 0,1-1 0,0 0 0,-1 1 0,1 0 0,-1 1 0,0-1 0,1 1 0,-1 0 0,0 0-1,-10 2 1,13-1-36,1 0-1,-1 0 1,0 0-1,1 0 0,-1 0 1,1 1-1,-1-1 1,1 1-1,0-1 1,0 1-1,-1 0 0,1 0 1,0 0-1,1 0 1,-1 0-1,0 1 0,-1 2 1,-2 4-11,1 0 0,0 0 1,-4 15-1,6-18-14,-7 28 97,1 1 1,1 0 0,-2 53 0,5 110 382,5-135-404,-1-59-79,-1 93 115,17 124 0,-10-174-126,-5-26-40,2-1 1,0 0-1,1 0 0,2 0 1,11 30-1,-17-49 25,0 0-1,0-1 0,1 1 1,-1-1-1,0 1 1,0-1-1,1 1 1,-1-1-1,0 1 0,1-1 1,-1 0-1,1 1 1,-1-1-1,0 1 1,1-1-1,-1 0 1,1 1-1,-1-1 0,1 0 1,-1 0-1,1 1 1,-1-1-1,1 0 1,0 0-1,-1 0 0,1 0 1,-1 0-1,1 1 1,-1-1-1,1 0 1,0-1-1,-1 1 1,1 0-1,-1 0 0,1 0 1,0 0-1,-1 0 1,1 0-1,-1-1 1,1 1-1,-1 0 1,1 0-1,-1-1 0,1 1 1,-1 0-1,1-1 1,-1 1-1,0-1 1,1 1-1,-1-1 0,1 1 1,-1 0-1,0-1 1,1 0-1,17-28 202,27-71-126,-24 50-41,38-65 0,-57 111-5,1 1-1,-1-1 1,1 1-1,-1 0 1,1 0-1,0 0 1,0 0-1,1 1 0,4-4 1,-7 5-10,1 1 1,-1-1-1,0 1 0,0-1 1,0 1-1,0 0 0,0 0 0,1 0 1,-1-1-1,0 1 0,0 0 1,0 1-1,1-1 0,-1 0 1,0 0-1,0 0 0,0 1 1,0-1-1,0 1 0,1-1 1,-1 1-1,0-1 0,0 1 1,0-1-1,0 1 0,0 0 0,0 0 1,-1-1-1,1 1 0,0 0 1,0 0-1,-1 0 0,1 0 1,0 0-1,-1 0 0,1 0 1,0 2-1,35 75 63,-32-64-45,2 0 0,0 0 0,0 0 0,1-1 0,1 0 0,0 0 0,1-1 0,1 0 0,16 17 0,-21-26-12,0 0 0,0 0-1,0 0 1,0-1-1,0 0 1,0 0-1,1 0 1,-1-1-1,1 1 1,-1-1 0,1-1-1,-1 1 1,10-1-1,-11 0-2,-1 0-1,0 0 1,0 0-1,0-1 1,0 0-1,0 1 0,0-1 1,0 0-1,0 0 1,0-1-1,0 1 1,0-1-1,-1 1 1,1-1-1,0 0 1,-1 0-1,0 0 1,1 0-1,-1 0 0,0-1 1,0 1-1,0-1 1,0 1-1,2-6 1,1-10-3,-1-1 1,0 1 0,-1-1-1,-1 0 1,-1 0-1,-1 0 1,-2-23-1,1-2 0,1 43 2,1-3-11,-1-1 0,0 0 0,-1 1-1,1-1 1,-1 0 0,-2-6-1,3 10 9,-1 0 0,0 0 0,1 0 0,-1 0 0,0 0-1,0 0 1,0 0 0,1 0 0,-1 0 0,0 0-1,0 1 1,0-1 0,0 0 0,0 1 0,-1-1 0,1 1-1,0-1 1,0 1 0,0-1 0,0 1 0,-1 0-1,1 0 1,0-1 0,0 1 0,-1 0 0,1 0 0,-2 1-1,2-1 3,1 0-1,-1 0 0,1 0 1,0 0-1,-1 1 0,1-1 1,-1 0-1,1 0 0,-1 1 1,1-1-1,0 0 1,-1 0-1,1 1 0,0-1 1,-1 1-1,1-1 0,0 0 1,0 1-1,-1-1 0,1 1 1,0-1-1,0 0 0,0 1 1,-1-1-1,1 1 0,0-1 1,0 1-1,0-1 0,0 1 1,0 0-1,-1 19-45,1-14 25,-1 9-50,1-1-1,0 1 0,5 26 0,-3-35-24,0 0-1,0 0 1,0 1-1,0-1 0,1-1 1,0 1-1,1 0 1,-1-1-1,1 0 0,0 1 1,6 4-1,-1-1-442,1 0 0,0-1 0,20 12-1,40 15-2975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 6531,'0'0'6440,"1"-10"-6085,3-20-314,-4 30-41,0 0 0,0 0 0,0 0 0,0 0 0,0 0 0,0 0 0,0 0 0,0 0 0,0 0 0,0 0 0,0 1 0,0-1 0,0 0 0,0 0 0,0 0 0,0 0 0,0 0 0,1 0 0,-1 0 0,0 0 0,0 0 0,0 0 0,0 0 0,0 0 0,0 1-1,0-1 1,0 0 0,0 0 0,0 0 0,0 0 0,0 0 0,0 0 0,1 0 0,-1 0 0,0 0 0,0 0 0,0 0 0,0 0 0,0 0 0,0 0 0,0 0 0,0 0 0,0 0 0,0 0 0,1 0 0,-1 0 0,0 0 0,0 0 0,0 0 0,0 0 0,0 0 0,0 0 0,0 0 0,0 0 0,0 0 0,4 25 8,8 81 16,2 27-667,-10-49-8273,-4-380 13163,1 273-4079,2 1 0,0-1-1,1 1 1,12-38 0,-11 47-85,0 0 1,0 0-1,1 0 1,1 1-1,0 0 1,1 0-1,0 1 1,17-19-1,-21 27-44,-1 0 0,1 0 0,0 1 0,0-1-1,0 1 1,0 0 0,0 0 0,0 0 0,1 0-1,-1 1 1,1 0 0,-1 0 0,1 0-1,-1 1 1,1-1 0,0 1 0,-1 0 0,1 0-1,-1 1 1,1-1 0,0 1 0,-1 0 0,1 0-1,-1 1 1,0-1 0,1 1 0,-1 0-1,0 0 1,0 1 0,0-1 0,0 1 0,-1 0-1,1 0 1,-1 0 0,0 0 0,1 0 0,-1 1-1,4 7 1,-2-3 4,-1 0 0,1 0 0,-1 1 0,-1-1 0,0 1 1,0 0-1,2 14 0,-2 0 46,-1 45 0,-2-62-76,-1 0 0,-1 0 0,1 0 0,-1-1-1,0 1 1,0 0 0,0-1 0,-1 1 0,0-1 0,0 0 0,-1 0 0,1 0 0,-1 0 0,0-1-1,0 1 1,-1-1 0,1 0 0,-1 0 0,0-1 0,-6 4 0,2-1 4,-1 0 1,1-1 0,-1 0-1,0-1 1,0 0-1,0-1 1,-1 0-1,1 0 1,-1-1 0,-18 1-1,29-3-21,0 1 0,0 0-1,0 0 1,1-1-1,-1 1 1,0 0 0,0-1-1,1 1 1,-1-1 0,0 1-1,1 0 1,-1-1-1,1 1 1,-1-1 0,0 1-1,1-1 1,-1 1 0,1-1-1,0 1 1,-1-1 0,2 1-1,86 54 9,-14-10-2,-50-29-219,0-2 1,35 16-1,-44-24-510,0-1-1,1 0 0,-1-1 0,1 0 1,26 1-1,20-3-3717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2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238 408 4258,'0'0'8302,"-23"-13"-8088,6 3-203,-1 0 1,0 1-1,-26-8 0,42 17-11,0-1 1,0 1-1,0 0 0,0 0 0,0-1 0,0 2 1,0-1-1,0 0 0,-1 0 0,1 1 0,0-1 1,0 1-1,0-1 0,0 1 0,0 0 1,1 0-1,-1 0 0,0 0 0,0 0 0,0 0 1,1 1-1,-1-1 0,-1 3 0,-2 1 2,1 1-1,0 0 1,0-1-1,1 2 1,-4 6-1,1-1 4,-1 3-8,1 1-1,0 0 1,2 1 0,-1 0 0,2-1 0,0 1-1,2 0 1,-1 0 0,3 33 0,-1-48-2,0 0 1,1 0-1,-1 0 1,0 0-1,1 0 1,-1 0 0,1 0-1,0 0 1,0 0-1,0 0 1,0-1-1,0 1 1,0 0-1,0 0 1,1-1-1,-1 1 1,0-1-1,1 1 1,0-1-1,-1 0 1,1 1-1,0-1 1,0 0-1,-1 0 1,1 0 0,0 0-1,0-1 1,0 1-1,0 0 1,0-1-1,3 1 1,1 0 11,0 0 0,0-1 0,0 1 0,0-1 1,0-1-1,0 1 0,0-1 0,0 0 0,0 0 1,8-3-1,-6 0 4,-1 0 0,1 0 0,-1-1 0,0 0 1,0 0-1,0-1 0,-1 0 0,7-7 0,2-5-4,25-36 1,-30 37 42,-1 0 1,0-1 0,6-19-1,-15 35 180,0 13-97,-1 21-119,0-19-13,1 0 0,0 0 1,0 0-1,1 0 0,6 23 1,-6-33-2,0 0 0,0 0 0,0 0 0,0 0 0,1-1 1,0 1-1,-1-1 0,1 1 0,0-1 0,0 1 0,0-1 1,1 0-1,-1 0 0,1 0 0,-1 0 0,1-1 0,-1 1 1,1 0-1,0-1 0,0 0 0,0 0 0,0 0 0,0 0 1,0 0-1,0-1 0,0 1 0,0-1 0,0 0 1,0 0-1,4 0 0,-3 0 14,-1 0 0,1 0 0,0-1 0,0 1 0,0-1 0,-1 0 0,1 0 0,0 0 0,-1-1 0,1 1 0,-1-1 0,6-3 0,-2-1 2,1-1 0,-1 0 0,11-14-1,13-18-2,-23 27-8,2-1 1,0 1-1,0 1 1,1 0-1,0 0 1,15-9-1,-25 19-9,0 0 0,0 0 1,0 1-1,1-1 0,-1 1 0,0-1 0,0 1 1,1-1-1,-1 1 0,0 0 0,1-1 0,-1 1 1,0 0-1,1 0 0,0 0 0,-1 0-2,0 1 0,-1-1 0,1 0 0,0 0 0,-1 1-1,1-1 1,0 0 0,-1 1 0,1-1 0,-1 1 0,1-1 0,-1 1 0,1-1-1,-1 1 1,1-1 0,-1 1 0,0 0 0,1-1 0,-1 1 0,1 1 0,0 3-17,1 1-1,-1-1 1,-1 1 0,1-1 0,-1 11 0,0-6 71,1 172 123,-1-182-176,0 0 1,0 1 0,-1-1-1,1 0 1,0 1 0,0-1 0,0 1-1,0-1 1,0 0 0,0 1-1,1-1 1,-1 0 0,0 1 0,0-1-1,0 0 1,0 1 0,0-1-1,0 0 1,1 1 0,-1-1 0,0 0-1,0 0 1,0 1 0,1-1-1,-1 0 1,0 0 0,0 1 0,1-1-1,-1 0 1,0 0 0,1 0-1,-1 1 1,0-1 0,1 0 0,-1 0-1,0 0 1,1 0 0,-1 0-1,0 0 1,1 0 0,-1 0 0,0 0-1,1 0 1,-1 0 0,0 0-1,1 0 1,-1 0 0,2 0-2,-1-1-1,1 0 1,-1 1 0,0-1-1,1 0 1,-1 0 0,0 0-1,0 0 1,1 0-1,-1 0 1,0 0 0,1-2-1,13-18-6,-1-2 0,-2 0 0,12-26 0,24-43-57,-42 82 60,28-40-6,-32 48 8,0-1 0,0 0 0,0 1-1,1-1 1,-1 1 0,1 0-1,0 0 1,-1 0 0,1 0-1,0 1 1,0-1 0,0 1 0,6-3-1,-8 4-1,-1 1 0,1-1-1,-1 0 1,1 0 0,-1 0 0,1 0-1,-1 1 1,1-1 0,-1 0 0,1 0-1,-1 1 1,1-1 0,-1 0-1,0 1 1,1-1 0,-1 0 0,0 1-1,1-1 1,-1 1 0,0-1-1,1 0 1,-1 1 0,0-1 0,0 1-1,1-1 1,-1 1 0,0-1-1,0 1 1,0-1 0,0 1 0,0-1-1,0 1 1,0 0 0,0-1 0,0 1-1,1 26-7,-1-20 3,0 9 29,1 0 0,1 1 0,1-1 0,0 0-1,1 0 1,10 23 0,-13-36-64,0 1-1,1-1 0,0 1 1,-1-1-1,1 0 1,1 0-1,-1 0 1,0 0-1,1 0 1,-1-1-1,1 1 0,0-1 1,0 0-1,0 1 1,0-1-1,0-1 1,1 1-1,-1 0 1,1-1-1,-1 0 0,1 1 1,-1-2-1,1 1 1,0 0-1,-1-1 1,1 1-1,0-1 1,0 0-1,-1 0 0,1-1 1,0 1-1,-1-1 1,1 0-1,6-2 1,-3 0-134,-1 0 1,0 0-1,0-1 1,0 1-1,0-1 1,-1-1-1,0 1 1,0-1-1,0 0 1,0 0-1,-1-1 1,6-9-1,-1 2-115,-1-1 0,0 0-1,-1 0 1,8-23 0,-8 11 352,-1 0 0,-2 0 1,4-48-1,-8-81 914,-2 74-514,2 0 2791,0 137-3019,-1 83-24,25 199 0,-23-327-372,7 26-399,-7-36 360,-1 0 0,1-1 0,-1 1 0,0 0 0,1 0 0,0 0-1,-1 0 1,1 0 0,-1-1 0,1 1 0,0 0 0,0-1 0,-1 1 0,1 0 0,0-1-1,0 1 1,0-1 0,0 1 0,0-1 0,0 0 0,0 1 0,-1-1 0,1 0 0,0 0-1,0 1 1,0-1 0,0 0 0,0 0 0,0 0 0,2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3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5250,'0'0'2988,"-31"34"-2723,-97 110 343,111-124-292,1 0 0,-25 40 0,37-52-245,0 0-1,1 0 0,1 1 0,-1-1 0,1 1 0,0-1 0,1 1 0,0 9 0,0-15-44,1-1-1,0 1 1,-1 0 0,1 0-1,0 0 1,1 0-1,-1 0 1,1 0 0,-1 0-1,1 0 1,0 0-1,0-1 1,0 1 0,0 0-1,3 4 1,-2-5 5,1 0 1,-1-1 0,0 1-1,1 0 1,-1-1-1,1 0 1,0 0 0,-1 0-1,1 0 1,0 0-1,0 0 1,0-1 0,-1 1-1,1-1 1,5 0-1,48 3 148,0-2 0,0-3 0,0-3-1,106-21 1,-149 22-652,-1 1-445,-2 3-2968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3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5378,'0'0'4098,"42"117"-4098,-22-79-304,9-3-944,-3-12-1089,0-11-1473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2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20 523 6339,'0'0'3810,"201"-12"-3746,-152-11-48,-7-4 32,-7 1-48,-6-3-128,-16 0-1585,-13-3-2737</inkml:trace>
  <inkml:trace contextRef="#ctx0" brushRef="#br0" timeOffset="1">1 141 4914,'0'0'4674,"184"-94"-4594,-122 77-80,3 5-48,-7 0-1920,-9 7-3059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1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69 1905,'0'0'8927,"-21"-11"-8279,-68-34-216,87 44-415,-1-1-1,1 1 0,-1 0 1,0 0-1,1 0 1,-1 1-1,0-1 1,0 1-1,1-1 1,-1 1-1,0 0 0,0 0 1,0 0-1,1 1 1,-1-1-1,0 1 1,0-1-1,1 1 1,-1 0-1,0 0 0,1 0 1,-1 0-1,1 0 1,-1 1-1,-2 2 1,0 1-7,1-1 1,0 1 0,1 0 0,-1 0-1,1 1 1,0-1 0,-5 12-1,5-9-3,-2 5-15,0 0-1,1 0 1,1 0-1,0 1 1,1-1-1,0 1 1,1 0-1,1 0 1,2 27-1,-2-40-12,0 0-1,0 0 1,0 0 0,1 0-1,-1 0 1,1 0-1,-1 0 1,0 0 0,1 0-1,-1 0 1,1-1 0,0 1-1,-1 0 1,1 0-1,0 0 1,0-1 0,-1 1-1,1 0 1,0-1 0,0 1-1,0 0 1,2 0-1,0 0-58,0 0 0,0 0 0,0 0 0,1 0-1,-1-1 1,0 1 0,7-1 0,-4 0-53,0 0 1,1-1 0,-1 0 0,0 0-1,0 0 1,1-1 0,-1 0 0,7-3-1,-3-2 54,1-1-1,-2 0 1,1 0-1,-1-1 1,0 0-1,-1-1 1,0 0-1,11-19 1,-7 9 140,-1 0 0,-1-1 0,-1 0-1,7-22 1,-13 26 172,0 5 92,-2 15 705,-1 23-1168,-1-5 223,1 0 0,1 0 0,1 0-1,1 1 1,6 22 0,-8-39-194,0-1 0,1 1 1,0-1-1,0 1 0,0-1 0,1 0 1,-1 0-1,1 0 0,0 0 0,0 0 1,0-1-1,1 1 0,-1-1 0,1 0 1,0 0-1,0 0 0,0-1 0,0 0 1,0 1-1,0-1 0,1 0 0,-1-1 1,1 1-1,0-1 0,-1 0 0,1 0 1,0-1-1,9 1 0,25-1-3514,0-3-707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3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6323,'0'0'752,"51"175"-1120,-28-114-4626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6227,'0'0'3425,"0"145"-3345,0-101-64,0-9-16,0-3-816,0-14-1601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6835,'0'0'4210,"-3"116"-5731,-10-54-1760,-7-1-2098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45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0 217 816,'0'0'8743,"12"0"-8423,891-35-2,8-41-296,-412 32-266,92-14-2296,-574 55 3312,-26 2-415,-36 2-1465,35-1-49,-17 0-3845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0.3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 0 6915,'0'0'2335,"-11"0"-2261,-40 0 1140,51 1-1183,0 0 0,-1-1 0,1 1 0,0 0 0,0-1 0,0 1 0,0 0 0,0-1 0,0 1-1,0 0 1,0-1 0,0 1 0,0 0 0,0-1 0,1 1 0,-1 0 0,0-1 0,0 1 0,1-1 0,-1 1 0,0 0 0,1-1-1,-1 1 1,1-1 0,-1 1 0,1 0 0,7 3 6,-1-1-1,1 1 1,-1-1-1,1-1 1,0 1-1,0-1 0,0-1 1,9 1-1,75 4 264,-73-5-263,491 2 217,-267-5-196,179-1 0,505 9 81,116 6-64,-781-12-22,83-2-28,479 6 36,-393 18-24,-182-9-10,85 6-20,446 12 2,-221-5 20,-375-15 7,1 1 149,-124-5 296,-1-3 1,65-3-1,-92-6-2106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3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1 1265,'0'0'-48,"-5"28"-139,-17 90 69,22-114 113,-9 59-93,9-58 99,0-1 0,0 1 0,1-1 0,0 1 0,-1-1 0,3 8 0,-2-11 26,0 1-1,0-1 0,1 1 0,-1-1 0,0 0 0,0 1 0,1-1 1,-1 0-1,0 0 0,1 0 0,-1 0 0,1 0 0,0-1 1,-1 1-1,1 0 0,0-1 0,-1 1 0,1-1 0,0 1 0,-1-1 1,3 0-1,-1 1 46,0-1 0,0 1 1,-1-1-1,1 0 0,0 0 0,0 0 1,0-1-1,-1 1 0,1-1 1,0 1-1,-1-1 0,1 0 0,3-1 1,-3-2 3,1 1 0,-2-1 1,1 1-1,0-1 1,-1 0-1,1 0 0,-1 0 1,0 0-1,0 0 0,-1-1 1,1 1-1,-1 0 0,0-1 1,1-5-1,0-7 124,1-1 0,-1-23 0,-2 34-172,0 0 80,0 0 0,0 0-1,-1 0 1,0 1 0,0-1-1,-2-7 1,2 12-77,0 0 0,0 0 1,0 0-1,-1 0 0,1 0 0,0 0 1,-1 0-1,0 1 0,1-1 0,-1 0 1,0 1-1,0-1 0,0 1 1,0 0-1,0 0 0,0 0 0,0 0 1,0 0-1,0 0 0,0 0 0,-4 0 1,-8-2-50,0 1-1,0 0 1,-26 1 0,37 1-156,-1 0 0,0 0-1,1 0 1,-1 0-1,0 1 1,1-1 0,-1 1-1,0 0 1,1 0-1,-1 0 1,1 1 0,0-1-1,-1 1 1,1 0 0,0 0-1,0 0 1,0 0-1,-5 5 1,6 6-842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87 3153,'0'0'5187,"-22"-15"-4798,-67-45-333,66 48-61,22 12 5,1 0 0,0 0-1,-1 0 1,1 0 0,0 0 0,-1 0 0,1 0-1,-1 0 1,1 0 0,0 0 0,-1 1 0,1-1-1,0 0 1,-1 0 0,1 0 0,0 0 0,-1 0-1,1 1 1,0-1 0,-1 0 0,1 0 0,0 1-1,-1-1 1,1 0 0,0 0 0,-1 1 0,-4 7 17,0-1 0,1 1 1,-1 0-1,2 0 0,-1 1 1,-4 13-1,-13 64 494,12-42-175,-12 49-30,5 0-1,4 1 1,0 167-1,11-230-347,0-10-1171,2-1 0,0 1 1,6 33-1,2-25-3082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3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8404,'0'0'704,"172"-64"-688,-72 52-32,10 1-752,10-4-2130,3 1-1536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7 199 192,'0'0'2297,"7"-28"-798,19-84 428,-24 106-1434,-1-1 0,1 0 0,-1 1 1,-1-1-1,1-10 0,-2 8 3447,1 11-3460,-2 56-444,-13 67-1,0-2 14,2 230-586,13-204-4955,0-95-292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1 664 6547,'0'0'2809,"38"-12"-2678,1-1-105,2-1-15,0 2 0,1 2 0,78-9-1,-59 11-575,0-2-1,-1-3 1,109-39-1,-155 46-21,0 0 0,0 0 1,-1-2-1,21-13 0,-30 17 467,0 1 0,0-1-1,0 0 1,0 0 0,0 0 0,-1 0-1,0 0 1,0-1 0,0 1-1,0-1 1,-1 0 0,0 0 0,0 0-1,0 0 1,-1-1 0,2-5 0,-2-1 328,0 0 1,-1 0 0,0 0 0,0 0-1,-2 0 1,1 0 0,-1 1 0,-1-1-1,0 1 1,-1-1 0,0 1-1,-1 0 1,0 0 0,-1 1 0,0-1-1,-12-14 1,-6-9 681,11 13-250,-2 1 0,0 1 0,-1 0 0,-20-18 0,34 36-589,1-1 0,0 1 1,0 0-1,0 0 0,-1 0 0,1 1 1,-1-1-1,1 0 0,-1 0 0,1 1 1,-1-1-1,1 1 0,-1-1 0,1 1 1,-4 0-1,4 0-35,0 1 0,0-1 0,0 1 0,0-1 0,0 1 0,0 0 0,0 0 0,0 0 0,0-1 0,0 1 0,1 0-1,-1 0 1,0 0 0,1 0 0,-1 0 0,1 0 0,-1 1 0,1-1 0,-1 0 0,1 0 0,0 0 0,-1 0 0,1 1 0,0 1 0,-7 32 177,1 1 1,-1 55-1,7 82 438,0-87-497,-1 11-80,-1-36-179,2 0 0,3 0 0,20 109 0,-23-168 45,1 0-1,-1 0 0,1 0 0,0 0 1,0 0-1,-1 0 0,2 0 1,-1-1-1,0 1 0,0 0 1,0-1-1,1 1 0,2 2 1,-3-3 60,0-1 0,0 1 1,0-1-1,0 0 0,0 0 1,-1 1-1,1-1 0,0 0 0,0 0 1,0 0-1,0 0 0,0 0 1,0 0-1,0 0 0,0 0 1,0 0-1,0 0 0,0-1 0,0 1 1,0 0-1,0-1 0,0 1 1,-1 0-1,1-1 0,0 1 1,0-1-1,0 0 0,-1 1 1,1-1-1,0 0 0,0 1 0,0-2 1,6-7 38,0 0 1,-1 0 0,0-1-1,7-15 1,9-15 4,-14 27-28,-1 2 22,-1 1 1,1 0 0,13-13-1,-17 21-5,0-1 0,-1 1 0,1 0 0,0 0 0,0 0-1,0 0 1,1 0 0,-1 1 0,0 0 0,1-1 0,-1 1-1,1 0 1,-1 1 0,1-1 0,-1 1 0,6-1 0,-3 1-10,0 1 1,0 0-1,0 0 1,0 0 0,0 0-1,0 1 1,0 0-1,-1 0 1,1 1 0,0 0-1,-1 0 1,0 0-1,0 0 1,0 1 0,0 0-1,0 0 1,5 6-1,1 0 2,-3-3-9,0-1 0,0 0-1,1-1 1,0 0 0,0 0 0,1-1 0,-1 0 0,1 0 0,0-1-1,0-1 1,0 0 0,0 0 0,0-1 0,1 0 0,-1-1 0,0 0-1,13-1 1,-16 0-67,1 0 0,-1-1-1,0 1 1,0-1-1,0-1 1,0 1 0,0-1-1,-1 0 1,1-1 0,-1 0-1,0 0 1,0 0 0,0-1-1,0 1 1,-1-2 0,0 1-1,0 0 1,0-1 0,-1 0-1,7-12 1,-4 6 39,-1 0 1,0 0 0,0-1-1,-1 0 1,-1 0 0,-1-1-1,1 1 1,-2-1-1,0 0 1,0-17 0,-1 18 86,-1-21 160,0 33-164,0-1 0,0 1-1,0 0 1,-1 0 0,1 0 0,0 0 0,-1-1 0,1 1 0,0 0 0,-1 0 0,1 0 0,-1 0-1,0 0 1,1 0 0,-1 0 0,0 0 0,0 0 0,0 1 0,1-1 0,-1 0 0,0 0-1,-2 0 1,1-1-2,-1 1 0,0 0-1,0 0 1,0 1 0,0-1-1,0 1 1,0-1 0,0 1-1,0 0 1,0 0 0,0 0-1,0 0 1,0 1 0,0-1-1,0 1 1,0 0 0,0 0-1,0 0 1,0 0 0,-5 3-1,4-1-24,0 1-1,0-1 0,0 1 0,0 0 0,1 0 0,0 0 0,-1 1 0,2-1 0,-1 1 1,0-1-1,-2 8 0,1-2-36,0 1 1,0 1 0,1-1-1,1 1 1,0-1-1,0 1 1,1-1 0,1 1-1,0 0 1,2 18 0,0-25-182,-1 0 0,1-1 0,0 0 0,0 1 0,0-1 0,0 0 0,1 0 0,0 0 0,0 0 0,0-1 0,0 1 0,0-1 0,1 0 0,0 1 0,0-2 0,-1 1 0,2 0 0,-1-1 0,0 0 0,8 3 0,53 16-6231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1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32 4162,'0'0'6424,"-4"-8"-5661,1 3-719,-10-14 17,9 23-70,2 16 17,2 1 7,0-1 1,1 1-1,1-1 0,1 0 0,1 0 1,11 34-1,-9-38-266,-1 1 0,-1 0-1,-1 0 1,0 0 0,0 24 0,-3-54 288,-1-18 198,6-36 0,-4 57-171,1 0 1,0 1-1,1-1 1,0 1 0,0-1-1,1 1 1,1 0-1,4-8 1,-2 7-23,-1 1 1,2 0-1,-1 0 1,1 1-1,0 0 0,1 0 1,0 1-1,0 0 0,12-6 1,-15 9-8,0 1 0,1 0 1,-1 1-1,0 0 0,1 0 1,0 0-1,0 1 0,-1 0 1,1 0-1,0 0 0,0 1 1,0 0-1,0 1 1,0 0-1,0 0 0,10 3 1,-12-2-30,-1 0 0,1 1 0,0-1 0,-1 1 0,0 0 0,0 1 0,0-1 0,0 1 0,0 0 0,-1 0 0,1 0 0,-1 0 0,0 0 0,3 7 0,5 10 67,16 38 0,-25-52-64,13 38-22,5 12-1079,0-26-3125,-5-23-1976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4722,'0'0'5115,"1"-3"-4787,-1 2-327,0 1 0,0-1 0,0 1 0,1-1 0,-1 1 0,0-1 0,0 1 0,0-1 0,0 1 0,1-1 0,-1 1 0,0 0 0,0-1 0,1 1 0,-1-1 0,0 1 0,1 0 0,-1-1 0,1 1 0,-1 0 0,0 0 0,1-1 0,-1 1 0,1 0 0,-1 0 0,1-1 0,-1 1 0,1 0 0,-1 0 0,1 0 0,-1 0 0,0 0 0,1 0 0,-1 0 0,1 0 0,-1 0 0,1 0 0,-1 0 0,1 0 0,-1 0 0,1 0 0,-1 0 0,1 1 0,-1-1 0,1 0 0,-1 0 0,1 0 0,-1 1 0,0-1 0,1 0 0,-1 1 1,1-1-1,-1 0 0,0 1 0,1-1 0,-1 0 0,0 1 0,0-1 0,1 1 0,23 36 181,-15-23-41,-1-1-70,0 0 0,2-1 1,-1 0-1,21 18 0,-25-26-52,-1-1 0,1 0 0,0 0 0,0 0 0,0 0 0,0-1 0,0 0-1,0 0 1,1 0 0,-1-1 0,1 0 0,-1 0 0,1 0 0,0-1 0,-1 0 0,8 0-1,-10-1 13,0 0 0,-1 0 0,1 0 0,-1 0 0,1 0 0,-1 0 0,0-1 0,1 1 0,-1-1 0,0 0 0,0 1-1,0-1 1,0 0 0,0 0 0,-1-1 0,1 1 0,-1 0 0,1 0 0,1-5 0,24-54 362,-23 51-313,9-31-103,-1-1 1,11-74 0,-23 115-79,0 0 0,0 0 0,1 0-1,-1 0 1,0 1 0,0-1 0,0 0 0,1 0 0,-1 0 0,0 0 0,1 0-1,-1 1 1,1-1 0,-1 0 0,1 0 0,-1 1 0,1-1 0,0 0 0,-1 1-1,1-1 1,0 1 0,0-1 0,-1 1 0,1-1 0,0 1 0,0-1-1,0 1 1,-1 0 0,1-1 0,0 1 0,0 0 0,0 0 0,0 0 0,0 0-1,0 0 1,0 0 0,0 0 0,-1 0 0,1 0 0,0 0 0,0 0 0,0 0-1,0 1 1,0-1 0,1 1 0,3 1-419,0 0 0,-1 1 0,1-1 0,0 1 0,-1 0 0,7 6 0,24 22-1553,6 4 843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5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215 158 64,'0'0'9290,"-2"-25"-8130,-7-75-440,8 98-693,1 0 0,0 1 0,0-1 0,-1 1-1,1-1 1,-1 1 0,1-1 0,-1 1-1,0-1 1,1 1 0,-1-1 0,0 1-1,0 0 1,0 0 0,0-1 0,0 1 0,0 0-1,0 0 1,-1 0 0,-1-1 0,1 1-9,1 1 0,-1-1 1,1 1-1,-1 0 1,1 0-1,-1 0 1,0 0-1,1 0 0,-1 0 1,1 0-1,-4 1 1,-2 0 22,0-1-25,1 1 0,0 0 0,0 0 0,0 0 0,1 1 0,-1-1 0,0 1 0,0 1 0,1-1 0,0 1 0,-1 0 0,1 1 0,0-1 0,0 1 0,1 0 0,-1 0 0,1 0 0,0 1 0,0-1 0,-5 8 0,4-3-5,-1 0 0,2 0 0,-1 0 0,1 0 0,0 1 0,1-1-1,0 1 1,1 0 0,0 0 0,1 0 0,-1 17 0,2-23-13,0 4 6,0 0 0,0 0 0,0 0 0,1-1 0,1 1 0,2 12 0,-2-18-4,-1 1 0,1 0 0,-1-1 1,1 0-1,0 1 0,0-1 1,0 0-1,0 0 0,0 0 1,1 0-1,-1 0 0,1 0 0,-1-1 1,1 1-1,-1-1 0,1 0 1,0 0-1,0 0 0,0 0 0,4 1 1,4 0-43,-1 0-1,0 0 1,0-1 0,1 0 0,-1-1 0,0 0 0,1 0 0,-1-1-1,0-1 1,1 0 0,-1 0 0,0-1 0,0 0 0,-1-1 0,1 0-1,-1 0 1,12-8 0,-10 4 17,-1 0 1,1 0-1,-2-1 0,0 0 1,0-1-1,0 0 0,-1 0 0,-1-1 1,0 0-1,0-1 0,-1 1 1,0-1-1,5-17 0,-7 6 268,-4 21 64,0 5-278,0 9-50,1-1 1,0 1-1,1 0 0,1-1 1,-1 0-1,2 1 0,0-1 1,0-1-1,1 1 0,0-1 1,7 11-1,-7-14-283,0 0-1,0 0 1,1-1 0,0 0 0,1 0-1,12 9 1,-14-11-331,2 0 1,-1-1-1,0 1 0,1-2 0,-1 1 0,1-1 0,0 0 0,14 2 0,12-2-2361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1457,'0'0'7574,"1"-23"-6464,4-73-83,-4 84-646,2 17-319,0 15-76,6 187 390,-9-205-373,0-1-1,0 1 1,1 0-1,-1 0 1,0 0-1,1 0 1,-1 0-1,1 0 0,0-1 1,-1 1-1,1 0 1,0 0-1,0-1 1,0 1-1,0 0 1,0-1-1,3 2 1,-3-2-2,0-1 1,0 0-1,0 1 1,0-1-1,0 0 1,0 0-1,0 0 1,0 0-1,0 0 1,0 0-1,0 0 1,0-1-1,0 1 1,0 0-1,0 0 1,0-1 0,0 1-1,0-1 1,0 1-1,-1-1 1,1 1-1,0-1 1,0 1-1,0-1 1,0 0-1,-1 0 1,1 1-1,0-1 1,-1 0-1,1 0 1,-1 0-1,1 0 1,0-1 0,54-78-3,-44 61-29,1 0 1,1 1 0,0 1 0,2 0 0,0 0-1,31-25 1,-41 39 25,-1 0 0,1 0 1,-1 1-1,1 0 0,0 0 0,-1 0 0,1 1 1,0 0-1,0-1 0,0 2 0,0-1 0,1 1 1,9 0-1,-13 0 2,0 1 1,0 0-1,-1 0 1,1 0 0,0 0-1,0 0 1,0 1-1,-1-1 1,1 0-1,-1 1 1,1-1 0,-1 1-1,0 0 1,1 0-1,-1-1 1,0 1-1,0 0 1,0 0 0,0 0-1,-1 0 1,1 0-1,0 0 1,-1 0-1,1 0 1,-1 0 0,0 3-1,9 67 97,-9-61-87,1 3-39,6 54 154,-6-63-189,1 1-1,-1 0 1,1-1 0,0 1-1,0-1 1,0 1 0,1-1-1,0 0 1,4 5 0,-6-9-149,0 0 1,0 0-1,0 0 0,0 0 1,0 0-1,0 0 0,1 0 1,-1 0-1,0 0 0,1-1 1,-1 1-1,0-1 0,1 1 1,-1-1-1,1 1 1,-1-1-1,1 0 0,-1 0 1,1 0-1,-1 0 0,4 0 1,11 0-5055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6467,'0'0'1249,"68"169"-7893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37 4434,'0'0'7972,"-11"-8"-7796,5 3-160,3 2-8,-1 0 0,0 0-1,0 0 1,0 1 0,0-1 0,-8-2 0,10 5-7,1-1 1,-1 1 0,0 0-1,0-1 1,0 1-1,0 0 1,1 0-1,-1 0 1,0 1-1,0-1 1,0 0-1,0 1 1,1-1-1,-1 1 1,0-1-1,1 1 1,-1 0-1,0 0 1,1 0 0,-1 0-1,1 0 1,-1 0-1,1 0 1,-3 3-1,-4 3 2,1 1 0,0 0 0,0 1 0,1-1 0,0 1 0,1 1 0,0-1 0,0 1 0,1 0 0,0 0 0,1 0 0,0 0 0,0 1 0,1-1 0,1 1 0,-1 17 0,3-27-6,-1 0 1,1-1-1,0 1 0,0-1 1,0 0-1,0 1 0,0-1 1,0 1-1,0-1 0,0 0 1,0 0-1,0 0 0,0 0 1,0 0-1,0 0 0,0 0 1,0 0-1,0 0 0,1 0 1,24-3-20,-21 2 11,1-1-1,-1 0 0,0-1 1,1 1-1,-1-1 0,0 0 1,-1-1-1,10-6 1,35-39-126,-27 26 63,-15 16 40,41-37 16,-45 42 2,0-1-1,1 1 1,-1 0-1,1-1 1,0 2-1,0-1 1,0 0-1,0 1 1,0 0-1,0 0 1,0 0-1,5-1 1,-8 3-2,-1-1 1,1 0 0,-1 1 0,1-1 0,-1 0 0,1 1 0,-1-1 0,1 1 0,-1-1 0,0 1 0,1-1 0,-1 1 0,0-1 0,1 1 0,-1-1 0,0 1 0,0-1 0,1 1 0,-1-1 0,0 1 0,0 0 0,0-1 0,0 1 0,0-1 0,0 1 0,0 0-1,2 24-125,-1-16 98,-1 0-191,1 1-1,1 0 1,0-1-1,0 1 1,8 18-1,-9-26 17,0 1 1,1 0-1,0 0 0,0-1 1,0 1-1,0-1 0,0 0 1,0 0-1,0 0 0,1 0 0,-1 0 1,1 0-1,0 0 0,-1-1 1,1 1-1,0-1 0,0 0 0,0 0 1,0 0-1,0 0 0,0 0 1,6 0-1,23 0-2344,0-1 947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1 455 784,'0'0'2047,"0"-30"-380,0-164 3159,0 197-4519,13 396-710,-12-403 408,0 1 0,1-1 0,0 1 0,-1 0-1,1 0 1,1 0 0,-1 0 0,0 0 0,5-5 0,-1 2 10,5-8-4,0 2 0,1-1 0,0 1 0,0 1 0,23-15 0,-27 21-4,1 0 1,-1 1-1,1 0 0,0 1 0,0-1 0,1 2 0,-1-1 1,0 2-1,1-1 0,-1 1 0,13 0 0,-12 1 7,1 0 33,0 0 1,0 0-1,-1 1 1,1 0-1,17 5 1,-25-5-40,-1 0 0,1 0 1,-1 1-1,0-1 0,1 0 1,-1 1-1,0 0 0,0-1 0,0 1 1,0 0-1,0 0 0,0 0 1,0 0-1,-1 1 0,1-1 1,-1 0-1,0 1 0,1-1 0,-1 1 1,0-1-1,0 1 0,-1-1 1,1 1-1,-1 0 0,1-1 1,-1 1-1,0 4 0,0-3 11,0 1-1,0-1 0,-1 0 1,0 0-1,1 0 1,-2 0-1,1 1 0,0-1 1,-1 0-1,0-1 1,0 1-1,0 0 0,0-1 1,0 1-1,-1-1 1,0 1-1,0-1 0,0 0 1,0 0-1,-4 3 1,-8 5 32,-1-1 0,0-1 0,-24 12 1,10-6-14,13-6-284,0 0 1,-1-1 0,-29 10-1,42-17-1942</inkml:trace>
  <inkml:trace contextRef="#ctx0" brushRef="#br0" timeOffset="1">620 0 8388,'0'0'2609,"0"199"-2113,0-121-400,-4-2-16,-2 3-64,3-6-16,3-3-176,0-9-1777,0-20-896,0-21-1665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69 1169,'0'0'7101,"5"14"-6916,16 43-127,-20-56-54,-1 0-1,0 0 1,1 0-1,-1-1 1,1 1-1,-1 0 1,1 0-1,0 0 1,-1 0-1,1-1 1,0 1-1,0 0 1,-1-1-1,1 1 1,0-1-1,0 1 1,0-1-1,0 1 1,0-1-1,-1 1 1,1-1-1,0 0 1,0 0-1,0 1 1,0-1-1,0 0 1,0 0-1,0 0 1,0 0-1,0 0 1,0 0-1,0 0 1,0 0-1,2-1 1,2 0 39,-2 1-34,0 0 1,0 0 0,0 0 0,0-1-1,0 1 1,-1-1 0,1 0 0,0 0-1,0 0 1,-1 0 0,1 0 0,-1 0 0,1-1-1,-1 1 1,0-1 0,1 0 0,-1 0-1,0 0 1,0 0 0,0 0 0,0 0-1,-1 0 1,1-1 0,0 1 0,-1-1-1,0 1 1,2-5 0,0-3 56,0 0-1,-1 0 1,0 0 0,-1-1 0,0 1 0,-1-15-1,0 24-32,0 0-1,0 0 0,0 0 1,0 1-1,-1-1 0,1 0 1,0 0-1,0 0 0,-1 1 1,1-1-1,-1 0 0,1 0 1,-1 1-1,1-1 1,-1 0-1,1 1 0,-1-1 1,1 1-1,-1-1 0,0 1 1,1-1-1,-1 1 0,0-1 1,0 1-1,0-1 0,-29-5 307,24 6-321,0 0 1,1 0-1,-1 1 0,0 0 1,0 0-1,1 0 0,-1 1 1,-6 2-1,7 0 5,0 0 0,0 0 0,0 0 0,1 1 0,0 0 0,0 0 0,0 0 0,0 0 0,1 0 0,0 1 0,0 0 1,0 0-1,1 0 0,-1 0 0,2 0 0,-3 7 0,0 7 90,1 1-1,0-1 1,0 37 0,3-50-100,0 0-1,0 0 1,1 0-1,0 0 1,0 0-1,0 0 1,1 0-1,3 8 1,-4-12-9,1-1 0,0 1 0,0-1 1,0 0-1,0 1 0,0-1 0,0 0 0,1 0 1,-1 0-1,1-1 0,-1 1 0,1 0 1,0-1-1,-1 0 0,1 0 0,0 0 0,0 0 1,0 0-1,0 0 0,0-1 0,4 1 0,5 1 7,-1 0-1,1-1 0,-1-1 0,1 1 0,-1-2 0,1 0 0,-1 0 0,1-1 0,-1 0 1,0-1-1,0-1 0,0 1 0,0-2 0,0 1 0,-1-2 0,0 1 0,0-1 0,12-11 0,-5 1-53,-1 0-1,0-2 1,-1 0-1,-2-1 1,19-32-1,-14 23-36,35-44 0,-52 71 75,0-1 0,1 0 0,-1 1 0,1-1 0,-1 1 0,1-1-1,0 1 1,-1 0 0,1 0 0,0 0 0,0 0 0,0 0 0,0 0 0,0 0 0,0 1 0,0-1 0,0 1 0,0 0 0,0-1-1,1 1 1,-1 0 0,0 0 0,0 0 0,0 0 0,0 1 0,0-1 0,0 1 0,0-1 0,0 1 0,0 0 0,0-1 0,0 1-1,0 0 1,0 1 0,0-1 0,0 0 0,-1 0 0,1 1 0,-1-1 0,2 2 0,6 8 1,0 1 0,-2-1 1,1 1-1,-2 1 0,0-1 1,0 1-1,-1 0 0,0 1 1,-1-1-1,-1 1 0,0-1 1,0 19-1,-3-31 9,0 0 0,0-1 0,-1 1 0,1 0 0,-1-1-1,1 1 1,0-1 0,-1 1 0,0 0 0,1-1 0,-1 1 0,1-1 0,-1 1 0,1-1 0,-1 0 0,0 1 0,1-1 0,-1 0 0,0 1 0,0-1 0,1 0-1,-1 0 1,0 0 0,1 1 0,-1-1 0,0 0 0,0 0 0,-1 0 0,-28 1 227,23-1-154,-114 3 291,119-3-839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4:58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10197,'0'0'1344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1.5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62 514 864,'-61'-40'10200,"69"39"-9725,135-11 16,335-19 389,306 31-373,-74 23-350,-619-22-156,650-19 46,-42-52-20,1329-109 128,-321 80 205,-1614 93-331,1359-65 179,1178 60-104,-1856 12-64,-448 3-120,502 68 0,-748-55 2,114 37 0,-52-11-158,-56-22 49,-49-14 60,-1 2-1,0 2 1,60 25 0,-94-34 115,1-1 0,-1 1 0,1-1 0,-1 1 0,0 0 1,0 0-1,0 0 0,0 0 0,0 1 0,0-1 0,-1 0 0,3 6 0,-3-7-4,-1 0-1,1 0 0,-1 1 1,0-1-1,1 0 0,-1 1 0,0-1 1,0 0-1,0 1 0,0-1 0,0 0 1,-1 1-1,1-1 0,0 0 1,0 1-1,-1-1 0,1 0 0,-1 0 1,1 1-1,-1-1 0,0 0 0,1 0 1,-1 0-1,0 0 0,0 0 1,0 0-1,0 0 0,0 0 0,0 0 1,0 0-1,0 0 0,0-1 0,-2 2 1,-9 5 13,0-1 0,-1 0 1,0 0-1,0-2 0,-17 5 1,-76 12 34,80-17-38,-607 81-17,387-56 25,-2046 111 131,779-163-90,1163 9-15,-1621-68 184,822 41-258,341 15 140,-975 9 213,1195 19-259,-1076-2 80,1212 29-66,386-26-233,52 24 125,9-18 40,0 1 0,0-1-1,1 1 1,0 0-1,1 1 1,0-1 0,1 1-1,0-1 1,0 1-1,1 0 1,1 0 0,0-1-1,0 1 1,3 11-1,-2-17 5,0 1 1,1-1-1,0 0 0,0 0 0,1 0 0,-1 0 0,1-1 0,0 1 0,1-1 0,-1 1 0,1-1 0,-1 0 1,1-1-1,0 1 0,1-1 0,-1 1 0,1-1 0,5 3 0,13 6 28,0 0 1,38 13-1,-55-23-23,136 44 41,2-6 1,187 26-1,-68-28-15,282 3 1,272-34-169,-523-8 54,181 2-64,706-6-593,-242-35-243,274-4 220,-1082 45 717,244-6-1511,-324 1-1703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5.2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0 2881,'0'0'5734,"-1"7"-5692,-5 56 115,3 1 0,5 64 0,0-27-54,-2 35 7,0-79-3451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2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6403,'0'0'5442,"55"126"-5233,-36-59-49,-6 6-80,-3 5 64,-3 4-144,-7 0 64,0-3-64,0-18-513,0-15-1471,0-19-1090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5.6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73 4482,'0'0'4551,"29"-12"-4511,98-34 38,-115 42-68,0 1-1,0 1 1,0 0 0,0 0-1,1 1 1,-1 1 0,16 1 0,0 0 0,-13-1 5,-1 1-1,1 0 1,-1 1 0,21 5-1,-32-6-46,0-1 0,0 1 0,0 0 0,-1 0 0,1 0 0,0 0 0,-1 0 0,1 1 0,-1-1 0,1 1 0,-1 0-1,0 0 1,0-1 0,1 2 0,-1-1 0,-1 0 0,1 0 0,0 1 0,-1-1 0,1 0 0,-1 1 0,1 0 0,-1-1 0,0 1 0,0 0 0,-1 0 0,1-1 0,-1 1 0,1 3-1,-1-4-2,1 0-1,-1 0 1,0 0-1,0 0 1,0 0-1,-1 0 1,1 0-1,0 0 1,-1 0-1,0 0 1,1 0-1,-1 0 1,0 0-1,0-1 1,0 1-1,0 0 1,0-1-1,0 1 1,-2 1-1,0-1 54,-1 0-1,1-1 1,-1 1 0,0-1-1,0 0 1,1 0-1,-1 0 1,-6 0 0,2 1-35,-154 24-1474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5.9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2017,'0'0'5389,"0"10"-5280,0 399 1567,-1-398-1663,2 0 1,-1-1-1,2 1 1,-1 0-1,1-1 0,1 1 1,7 18-1,-8-25-14,0-1 0,0 1 0,0-1 0,0 1 0,1-1 0,-1 0-1,1 0 1,0 0 0,0 0 0,0 0 0,0-1 0,1 0-1,-1 1 1,1-1 0,-1 0 0,1-1 0,0 1 0,0-1 0,0 1-1,0-1 1,0-1 0,0 1 0,7 0 0,3 0-297,0 0-1,0-1 1,14-2 0,-22 1-69,-1 0 0,0 0 0,1-1 0,-1 0 0,0 0 0,0 0 1,0 0-1,-1-1 0,1 0 0,7-5 0,22-28-3675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6.3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204 249 1905,'0'0'4082,"124"38"-3810,-73-38-80,1-9-192,-13-12-144,-19 7-2801,-14-4-33</inkml:trace>
  <inkml:trace contextRef="#ctx0" brushRef="#br0" timeOffset="1">0 39 4338,'0'0'4674,"227"-18"-4642,-123 18-32,6-9-736,-10-2-3474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6.7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179 228 1953,'0'0'4031,"-22"26"-2801,-70 85-619,84-102-561,-1 0 1,2 1-1,0 1 1,0-1-1,1 1 0,0 0 1,-7 20-1,12-30-48,1 1 38,0-9 206,2-4-392,0 0 1,1 1-1,0-1 1,1 1-1,0 0 1,1 0-1,0 0 0,0 0 1,12-15-1,5-9-319,36-77-822,22-37 987,-77 145 375,19-30-127,-21 32 124,0 0 1,0 0-1,0-1 0,0 1 1,0 0-1,0 0 0,0 1 0,0-1 1,0 0-1,0 0 0,0 1 1,1-1-1,-1 0 0,0 1 0,1-1 1,-1 1-1,0 0 0,1-1 1,-1 1-1,0 0 0,1 0 0,2 0 1,0 7 255,66 331 400,-66-315-3148,-4-7-1549</inkml:trace>
  <inkml:trace contextRef="#ctx0" brushRef="#br0" timeOffset="1">179 228 800</inkml:trace>
  <inkml:trace contextRef="#ctx0" brushRef="#br0" timeOffset="2">179 228 800,'-107'35'3010,"107"-41"-673,0 0-1729,13 6-288,19 0-320,14 0-48,9 0-144,0 0-1873,0-3-1360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7.2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 59 560,'0'0'7561,"-1"21"-7500,-21 289 150,19-297-704,0-22 135,-1-24 219,3 18 137,-2-44 23,6-86 0,-2 136-3,1 0-1,0 0 0,0 1 1,1-1-1,0 1 0,1-1 1,-1 1-1,2 0 0,5-8 1,-8 12-6,0 1 0,1-1 0,0 1 0,0 0 0,0 0 0,0 0 0,1 0 0,-1 0 0,1 1 1,-1-1-1,1 1 0,0 0 0,0 0 0,0 0 0,0 1 0,0 0 0,1-1 0,-1 2 0,0-1 0,7 0 0,0 1 138,1 0-1,-1 1 0,0 0 0,1 1 0,21 6 1,-32-7-113,1-1 1,0 1-1,0 0 0,0 0 1,0 0-1,-1 0 1,1 0-1,0 0 1,-1 0-1,1 0 0,-1 1 1,1-1-1,-1 1 1,0-1-1,1 1 1,-1 0-1,0-1 1,0 1-1,0 0 0,0 0 1,-1-1-1,1 1 1,0 0-1,-1 0 1,1 0-1,-1 0 0,0 0 1,0 0-1,0 0 1,0 0-1,0 0 1,0 0-1,0 0 1,-1 0-1,1 0 0,-1 0 1,1 0-1,-1 0 1,0 0-1,0-1 1,0 1-1,-2 3 0,-2 3-13,-1-1 0,-1 0-1,1 0 1,-1-1-1,0 0 1,0 0-1,-1-1 1,0 1 0,0-2-1,-14 7 1,13-6-17,6-3-4,-6 3 15,0 1-1,-1-1 1,0-1-1,0 1 1,0-2-1,0 1 0,-1-2 1,-19 4-1,29-6 69,12-4-4,2 2-46,0 0-1,0 0 1,0 1-1,0 0 1,1 2-1,-1-1 1,0 2-1,0-1 1,0 2-1,0 0 1,0 0-1,-1 2 0,1-1 1,-1 1-1,0 1 1,17 11-1,-2 1-248,-5-3 414,35 18-1,-49-30-861,0 1 0,0-1 0,1 0-1,0-1 1,-1 0 0,1 0 0,0-1 0,12 0 0,5-1-3645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7.6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208 1 4322,'0'0'5981,"-22"15"-5706,-75 53-237,90-62-54,0-1 0,0 2 0,0-1 0,1 1 0,0-1 0,0 2 0,1-1 1,0 1-1,0 0 0,1 0 0,0 0 0,0 0 0,1 1 0,0 0 1,1-1-1,-1 1 0,2 0 0,-2 17 0,3-24 14,0 0 1,1 0-1,-1 0 0,1 0 0,-1 0 1,1 0-1,0 0 0,0-1 1,0 1-1,0 0 0,0-1 0,0 1 1,0 0-1,0-1 0,1 0 1,-1 1-1,1-1 0,-1 0 0,1 1 1,-1-1-1,1 0 0,0 0 1,-1 0-1,1-1 0,0 1 0,0 0 1,0-1-1,0 1 0,0-1 1,-1 0-1,5 1 0,10 1 63,0 0 1,0-1-1,17-2 0,-2 1 0,15 1 6,29 1-22,-69-1-41,0 0 0,0 0 0,0 0 0,0 1 0,0-1 0,-1 2 0,1-1 0,-1 1 0,7 3 0,-11-5-6,0 0 0,0 0 0,0 0-1,0 0 1,0 0 0,-1 0 0,1 1 0,0-1 0,0 0 0,-1 0-1,1 1 1,-1-1 0,1 0 0,-1 1 0,0-1 0,1 0 0,-1 1 0,0-1-1,0 1 1,0-1 0,0 0 0,0 1 0,-1-1 0,1 1 0,0-1-1,0 0 1,-1 1 0,0 1 0,0 0 31,0 1 0,-1-1 0,0 0 1,1 0-1,-1 1 0,0-1 0,0 0 0,-1 0 0,-4 4 0,-7 3 0,1 0-1,-2-1 0,1-1 1,-1-1-1,0 0 0,-1 0 1,0-2-1,0 0 0,0-1 1,0 0-1,-1-2 0,-25 2 1,41-4-62,1 0 1,-1 0 0,1 0 0,-1 0 0,1 0 0,-1 0 0,1-1 0,-1 1 0,1 0 0,-1 0 0,1 0-1,-1-1 1,1 1 0,-1 0 0,1 0 0,0-1 0,-1 1 0,1 0 0,0-1 0,-1 1 0,1-1 0,0 1 0,-1 0-1,1-1 1,0 1 0,0-1 0,-1 1 0,1-1 0,0 1 0,0-1 0,0 1 0,0-1 0,0 1 0,0-1-1,0 1 1,0-1 0,0 1 0,0-1 0,4-22-2289,-2 19 1875,-1 0-1,1 1 1,0-1-1,0 0 1,1 1-1,-1-1 0,4-3 1,36-32-3724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8.0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47 1553,'0'0'6347,"-4"24"-5937,-14 80-79,16-89-198,1 0 0,0 28 0,1-27-65,0-13-63,0-1 0,0 0 1,1 1-1,-1-1 0,0 0 0,1 1 0,0-1 0,-1 0 1,1 0-1,0 0 0,0 0 0,0 0 0,1 0 0,-1 0 0,0 0 1,1 0-1,-1 0 0,1-1 0,3 4 0,-2-3 21,1 0-1,-1 0 1,1 0-1,0 0 1,0-1-1,0 1 1,0-1-1,0 0 1,0 0-1,7 0 1,-4 0 17,1-1 0,0 0 1,0 0-1,-1-1 0,1 0 1,-1 0-1,1-1 1,-1 0-1,1 0 0,-1-1 1,0 0-1,9-5 0,-7 2-38,0-1 1,-1-1-1,1 1 0,-1-1 0,-1-1 1,1 1-1,-2-1 0,1-1 0,-1 1 1,0-1-1,-1 0 0,0 0 0,-1-1 0,0 0 1,-1 1-1,0-1 0,-1 0 0,0-1 1,0 1-1,-1 0 0,-1 0 0,0-1 0,-3-21 1,3 30-8,-1 1-1,1 0 1,-1 0 0,0 0 0,0 0 0,0 0 0,0 0 0,0 0 0,0 0 0,0 0 0,0 0-1,-1 0 1,1 1 0,-1-1 0,1 1 0,-1-1 0,0 1 0,0-1 0,1 1 0,-1 0 0,0 0-1,0 0 1,0 0 0,0 0 0,-1 1 0,-1-1 0,-6-1-6,1 0-1,-1 1 1,0 0-1,-16 1 1,13 0 3,10 0-34,-1 0 0,1 0 0,-1 0 0,1 1 0,-1-1 0,1 1 1,-1 0-1,1 0 0,0 0 0,0 0 0,-1 0 0,1 1 0,0 0 1,0-1-1,-4 4 0,5-2-190,0-1 1,0 1-1,1-1 0,-1 1 1,1 0-1,-1 0 0,1 0 1,0 0-1,0 0 0,0 0 1,0 0-1,1 0 0,-1 0 1,1 1-1,0-1 1,0 6-1,0 18-3546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8.4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1 285 4802,'0'0'6195,"0"166"-6147,0-119-48,0-10 0,0-7-544,0-13-2498</inkml:trace>
  <inkml:trace contextRef="#ctx0" brushRef="#br0" timeOffset="1">11 258 1217,'0'0'7835,"10"-9"-7741,-6 6-85,-2 0 7,1 0-1,0 1 1,0-1 0,0 1-1,0 0 1,0 0 0,1 0 0,-1 1-1,6-3 1,-7 4 1,1 0-1,-1 0 0,0 0 1,0 0-1,0 0 1,0 1-1,1-1 0,-1 1 1,0-1-1,0 1 1,0 0-1,0 0 0,0 0 1,0 0-1,-1 0 1,1 0-1,0 1 0,0-1 1,-1 0-1,1 1 1,-1 0-1,1-1 0,1 4 1,32 33 323,44 38 0,-63-63-300,0 0 0,1-1 0,0 0 0,1-2 0,34 15 0,-46-23-12,0 0 0,0 0 0,0-1 0,0 0 0,0 0 0,0-1 0,8 1 0,-14-2-17,1 1 0,0-1-1,-1 1 1,1-1-1,0 0 1,-1 1 0,1-1-1,-1 0 1,1 1-1,-1-1 1,1 0 0,-1 0-1,1 1 1,-1-1-1,0 0 1,0 0 0,1 0-1,-1 0 1,0 0-1,0 1 1,0-1 0,0 0-1,0 0 1,0 0-1,0 0 1,0 0 0,0 1-1,-1-1 1,1 0-1,-1-1 1,1-4 26,-15-381 83,14 351-803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09.3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9 395 1713,'0'0'8863,"-3"-6"-8341,2 6-518,1-1-1,-1 1 1,1-1-1,-1 0 1,1 1-1,0-1 1,-1 1-1,1-1 0,0 1 1,-1-1-1,1 0 1,0 1-1,0-1 1,0 0-1,-1 1 1,1-1-1,0 0 0,0 1 1,0-1-1,0 0 1,0 0-1,0 1 1,0-1-1,0 0 1,1 1-1,-1-1 0,0 0 1,0 1-1,1-1 1,-1 0-1,0 1 1,0-1-1,1 1 1,-1-1-1,1 1 0,-1-1 1,1 1-1,-1-1 1,1 1-1,0-2 1,5 1 6,0-1 0,0 1 0,1 0 1,-1 0-1,10 0 0,1126-107 2086,-204 16-1873,-394 47-175,426-39-385,-936 81 233,-5 1-6,-1-1 1,56-14 0,-58 16-7299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18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427 26 5234,'0'0'3733,"-22"-5"-3568,0 0-142,6 1 8,-1 0 0,1 1 1,-1 1-1,0 0 0,1 1 0,-1 1 0,-21 3 0,23 0-9,1 1 0,-1 0-1,1 1 1,0 0 0,1 1-1,-1 1 1,1 0 0,0 1 0,1 1-1,0 0 1,0 0 0,1 1-1,0 1 1,-13 16 0,21-22-28,0-1-1,1 1 1,-1-1 0,1 1 0,0 0-1,1 0 1,-1 0 0,1 0 0,0 0-1,-1 7 1,2-10 3,0 0-1,0 1 1,0-1 0,0 0-1,1 0 1,-1 0 0,0 0-1,1 0 1,-1 0 0,1 0-1,0 0 1,0 0-1,0 0 1,0 0 0,0 0-1,0-1 1,0 1 0,1 0-1,-1-1 1,1 1 0,-1-1-1,1 1 1,-1-1-1,1 0 1,0 0 0,0 0-1,3 2 1,20 4 50,0-1 0,1-1-1,-1-1 1,1-1 0,48-1-1,4 1-6,-58-2-29,-3 0-4,1 0 0,-1 1 1,0 0-1,-1 1 0,1 1 1,0 1-1,24 11 1,-39-15-11,1 0 1,-1 0-1,0 1 1,0-1 0,0 1-1,0 0 1,0-1-1,0 1 1,0 0-1,0 0 1,-1 0 0,1 0-1,-1 1 1,0-1-1,1 0 1,-1 1 0,0-1-1,0 0 1,-1 1-1,1 0 1,0-1 0,-1 1-1,1-1 1,-1 1-1,0 0 1,0-1 0,0 1-1,0-1 1,-1 1-1,1 0 1,-1-1 0,1 1-1,-1-1 1,0 1-1,0-1 1,0 0-1,0 1 1,-1-1 0,1 0-1,-2 3 1,-3-1 25,0 1 0,0-1 1,0 0-1,-1 0 0,1 0 1,-1-1-1,-13 5 0,-58 13 63,64-17-73,-16 3-169,-2 2-323,0-1 0,0-2 0,-51 2-1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2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7780,'0'0'1654,"36"-2"-1137,414-31 628,-42 9-1495,-420 25 415,0 1 0,1 0 0,-1 0 0,1 1 0,0 1 0,-15 5 0,-66 37 817,75-37-680,1 0 0,1 2 0,0 0 0,0 0 0,1 2 0,-21 23 0,29-28-176,0 0 0,0 0 0,1 1 0,0 0 0,0 0 1,1 0-1,1 0 0,-1 0 0,1 1 0,1 0 0,0 0 1,0-1-1,1 1 0,0 10 0,1-18-27,0 0 0,0 0 1,1 0-1,-1 0 0,0 0 0,1-1 0,-1 1 1,1 0-1,0 0 0,-1-1 0,1 1 0,0 0 1,0-1-1,0 1 0,0-1 0,1 1 0,-1-1 1,0 1-1,3 1 0,-1-1-9,0 0-1,0 0 1,0-1 0,1 1-1,-1-1 1,0 0-1,1 0 1,-1 0 0,8 1-1,-4-1-24,1 0 0,0-1 0,0 0-1,0-1 1,0 0 0,0 0 0,-1 0-1,1-1 1,10-4 0,-9 1-72,0 0 0,-1-1 1,1 0-1,-2-1 0,1 1 0,-1-1 1,0-1-1,0 1 0,-1-1 0,0 0 1,9-16-1,-2 0 37,-1-1 0,0 0 0,8-32 0,-13 35 385,-2 0 1,0 0-1,-2-1 0,1-43 1,-5 119-493,0-9 326,2 0 1,8 61-1,-7-93-354,0-1 0,0 0 0,1 1 0,1-1 0,0-1 0,1 1 0,0 0 0,0-1 0,1 0 0,0-1 0,1 1 0,0-1 0,1 0 0,11 10 0,-13-14-349,0-1 0,1 0 0,-1-1 0,1 0 0,-1 0 0,1 0 0,0-1 0,0 0 0,0 0 0,1-1 0,-1 0 0,0 0 0,12-1 0,47 1-1343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18.8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 0 7411,'0'0'4050,"-26"169"-4050,20-116 0,3-1-16,3-11-640,0-9-1617,0-11-1249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19.2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76 6419,'0'0'2209,"35"-12"-2153,116-37 5,-138 46-37,0-1 0,0 2 0,1 0 0,-1 0 0,0 1 0,1 1 1,-1 0-1,0 1 0,15 2 0,-26-2-19,3-1 3,-1 1 0,1 0 1,0 0-1,-1 0 0,1 1 0,0-1 1,-1 1-1,0 0 0,0 0 0,1 1 1,-1 0-1,6 4 0,-8-4-11,0-1-1,0 0 0,-1 1 1,1 0-1,-1-1 1,1 1-1,-1 0 0,0 0 1,0 0-1,0 0 1,0 0-1,0 0 1,-1 0-1,1 0 0,-1 0 1,0 0-1,0 1 1,0-1-1,-1 0 0,0 5 1,0-4 16,0 0 1,0 0-1,-1 0 1,1 0-1,-1 0 1,0-1-1,0 1 1,0 0 0,-1-1-1,1 1 1,-1-1-1,0 0 1,-6 6-1,-4 1 32,0 0 1,-19 10-1,11-7-47,-211 122-500</inkml:trace>
  <inkml:trace contextRef="#ctx0" brushRef="#br0" timeOffset="1">558 67 5346,'0'0'4328,"-9"35"-3923,-26 113-109,29-122-135,1 1 0,2 0 0,1-1 0,2 51-1,2-25 18,-2-49-172,0-1-1,0 0 1,0 0-1,0 0 1,1 0-1,-1 0 1,1 0-1,0 1 1,0-1-1,-1-1 1,1 1-1,0 0 1,1 0-1,-1 0 1,0 0-1,0-1 1,1 1-1,-1-1 1,1 1-1,0-1 1,-1 1-1,1-1 1,0 0 0,0 0-1,0 0 1,0 0-1,0 0 1,0 0-1,0 0 1,0-1-1,3 1 1,7 1 16,1 0 1,-1-1-1,1 0 1,17-3-1,-7 2-52,-17 0-147,-1 0 1,1-1-1,0 0 1,-1 1 0,1-2-1,-1 1 1,1-1-1,-1 0 1,1 0-1,8-5 1,-10 4-314,0 0 1,-1 0 0,1 0 0,-1 0 0,1 0-1,-1-1 1,0 1 0,4-8 0,5-20-4335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19.6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78 342 7075,'0'0'1809,"208"-26"-1809,-166 2-112,-10-2-1617,-16 3-1584,-16 5-417</inkml:trace>
  <inkml:trace contextRef="#ctx0" brushRef="#br0" timeOffset="1">0 141 3282,'0'0'6258,"243"-102"-6194,-152 84-64,-3 3-80,-14 10-1776,-9 5-1730,-20 0-496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0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49 382 2913,'0'0'4835,"-10"21"-4806,-29 64 35,104-210 648,-25 12-911,-33 84 170,3 1 0,0 0 0,1 1 0,2 0-1,1 1 1,17-25 0,-27 46 93,-1 1 0,1 1 0,0-1-1,0 1 1,6-5 0,-9 7-43,0 0 0,0 1 0,0-1 0,0 0 0,0 1 1,0-1-1,0 1 0,0 0 0,0-1 0,1 1 0,-1 0 1,0-1-1,0 1 0,0 0 0,0 0 0,1 0 0,-1 0 0,0 0 1,0 0-1,0 1 0,1-1 0,-1 0 0,0 0 0,0 1 0,0-1 1,0 1-1,0-1 0,0 1 0,0 0 0,0-1 0,1 2 1,1 2 79,0 0 0,0 0 0,-1 0 0,1 0 0,-1 1 0,0-1 0,0 1 0,2 8 0,8 46 559,-10-47-599,9 66 70,-8-51-435,0 0 0,2 0-1,2 0 1,16 47 0,-16-62-2260</inkml:trace>
  <inkml:trace contextRef="#ctx0" brushRef="#br0" timeOffset="1">150 166 3249,'0'0'6217,"21"-4"-6159,-9 2-54,30-4-218,78-3 0,-98 9-457,0-1 0,0-2 1,0 0-1,31-9 0,-40 8 755,1-1-1,-1 0 1,0-1 0,-1 0-1,1-1 1,-1 0 0,-1-1-1,15-12 2029,-31 205 528,2-93-3541,1 1-4912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0.5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84 2257,'0'0'5282,"31"-13"-4943,101-42 16,-122 51-286,0 1-1,0 0 1,18-2 0,4 8 202,-28-2-238,-2-1-23,0 1 0,0 0 0,0-1 0,0 1 0,0 0 1,-1 0-1,1 0 0,0 1 0,-1-1 0,1 0 0,-1 1 0,1-1 0,-1 1 0,0-1 0,1 1 0,-1 0 1,0-1-1,0 1 0,0 0 0,0 0 0,-1 0 0,1 0 0,0 0 0,-1 0 0,0 0 0,1 0 0,-1 3 1,1-2 2,-1 0 0,0 0 1,0 1-1,0-1 0,-1 0 1,1 0-1,-1 0 0,0 1 1,0-1-1,0 0 0,0 0 1,0 0-1,-1 0 1,1-1-1,-1 1 0,0 0 1,-3 4-1,-7 4 31,-1-1 0,0 0 0,-1-1 0,-28 15 1,-66 25-49,90-41 16,-13 4 60,30-11 398,6-1-86,7 0-217,106 4 976,-103-2-1100,0 1-1,1 0 1,-2 1 0,1 1-1,28 12 1,39 30 104,7 4-5125,-65-41-262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0.9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63 160 7892,'0'0'1302,"2"29"-998,7 95-142,-8-107-131,0 0 0,-1 0 1,-1 1-1,-6 28 0,6-41-41,-1 0 1,1 1-1,-1-1 1,-1 0-1,1 0 1,-1 0-1,0 0 1,0-1-1,0 1 1,-1-1 0,1 0-1,-1 0 1,0 0-1,-7 5 1,6-6-47,5-3 50,0 0 0,-1 0 1,1 1-1,0-1 0,0 0 0,0 0 0,-1 0 0,1 0 0,0 0 1,0 0-1,0 0 0,-1 0 0,1 0 0,0 0 0,0 0 0,0 0 1,-1 0-1,1 0 0,0 0 0,0 0 0,-1 0 0,1 0 0,0 0 1,0 0-1,0 0 0,-1 0 0,1-1 0,0 1 0,0 0 0,0 0 1,-1 0-1,1 0 0,0 0 0,0-1 0,0 1 0,0 0 0,0 0 1,-1 0-1,1 0 0,0-1 0,0 1 0,0 0 0,0 0 0,0 0 1,0-1-1,0 1 0,-3-21-345,1 1 1,1-1-1,4-40 1,-1 18 303,-1 15 46,2 0 0,0 0 0,2 0 0,10-32-1,-11 48 61,0 0-1,0 0 0,1 1 1,1 0-1,0 0 0,0 0 1,1 1-1,0 0 0,1 0 1,0 1-1,1 0 0,10-8 1,-17 15-16,0 0-1,1 0 1,0 0 0,-1 0 0,1 1 0,0 0 0,0-1 0,0 1 0,0 0 0,0 0 0,0 1-1,0-1 1,0 1 0,0-1 0,0 1 0,0 0 0,1 0 0,-1 0 0,0 1 0,0-1 0,0 1 0,0-1-1,0 1 1,6 3 0,-5-2-14,0 1 0,0 0-1,-1 0 1,1 0 0,-1 0-1,0 1 1,1-1 0,-2 1-1,1 0 1,0 0 0,-1 0-1,0 0 1,1 0 0,-2 1-1,3 5 1,4 22-144,-2 0 1,-1 1-1,-1-1 0,-2 1 1,-3 50-1,1-39-1289,2-57 1306,0 1 1,2 0-1,-1-1 0,1 1 0,1 1 0,0-1 0,7-11 0,-3 5 46,-2 3 165,1 0 0,0 1-1,0 0 1,2 1-1,-1 0 1,23-22 0,-26 29-44,1 1 1,-1 0 0,1 1 0,0-1 0,0 1-1,1 1 1,-1-1 0,1 1 0,-1 0-1,1 1 1,0 0 0,0 0 0,0 1 0,1 0-1,11 0 1,-18 1-26,0 0 0,0 0-1,0 0 1,0 1 0,-1-1 0,1 1-1,0-1 1,0 1 0,0 0 0,-1-1-1,1 1 1,0 0 0,-1 0-1,1 0 1,-1 0 0,1 1 0,-1-1-1,0 0 1,1 1 0,-1-1 0,0 1-1,0-1 1,0 1 0,0-1 0,0 1-1,0 0 1,0-1 0,-1 1 0,1 0-1,-1 0 1,1 2 0,1 7 54,0 0 1,-1 0 0,-1 1-1,0 13 1,0-9-15,-4 138 525,1-1-4395,5-139 507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1.4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223 161 6019,'0'0'4063,"-21"27"-3834,-69 92-146,39-45-40,44-61-104,-1-1 0,-1-1 0,0 0 1,-19 19-1,29-36-471,0 0 428,0 0-1,1 1 1,0-1-1,0 0 1,1 1-1,0 0 1,0-1-1,0 1 1,8-9-1,2-7 57,60-116 38,-45 78 144,49-71 1,-74 126-29,0-1 1,1 1 0,0 0 0,0 0-1,0 0 1,7-4 0,-10 7-73,0 0 1,0 1 0,0-1 0,0 0-1,1 1 1,-1-1 0,0 0 0,0 1 0,1 0-1,-1-1 1,0 1 0,1 0 0,-1 0-1,0-1 1,1 1 0,-1 0 0,1 0-1,-1 1 1,0-1 0,1 0 0,-1 0 0,0 1-1,1-1 1,-1 0 0,0 1 0,0 0-1,1-1 1,-1 1 0,0 0 0,0-1-1,2 2 1,1 5 26,-1-1-1,1 0 0,-1 1 1,-1 0-1,1-1 1,-1 1-1,0 0 1,0 0-1,0 13 0,-1-15-37,10 80-518,-4 0 1,-5 97-1,-2-142-1340,0-20-1697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1.8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 7908,'0'0'1584,"204"-3"-2432,-155 3-1521,-7-18-1697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2.1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0 242 6323,'0'0'1227,"6"29"-787,19 93-301,-22-102-117,0 0-1,-1 0 1,-1 40-1,-2-28-179,1-31-173,0-18-3068,-2-79 1449,6-122 2334,-3 212-264,0 0 0,0 0 0,1 1 0,-1-1 0,2 1 0,-1-1 0,0 1 0,1 0 0,3-5 0,-5 9-69,0 0 0,0 0 0,-1 0 0,1 0 0,0 0 1,0 0-1,0 0 0,0 0 0,1 0 0,-1 1 0,0-1 1,0 0-1,0 1 0,1-1 0,-1 1 0,0-1 1,0 1-1,1 0 0,-1-1 0,0 1 0,1 0 0,-1 0 1,0 0-1,1 0 0,-1 0 0,0 0 0,1 1 0,-1-1 1,0 0-1,1 1 0,-1-1 0,0 1 0,0-1 0,1 1 1,-1-1-1,0 1 0,0 0 0,0 0 0,0 0 0,0 0 1,0-1-1,0 1 0,0 0 0,0 1 0,0-1 0,0 2 1,15 16 394,-2 1 1,22 39 0,-20-31-318,22 30 0,-36-55-125,14 17 9,0-1 0,28 27 1,-39-41-5,1-1 0,-1 0 0,1 0 0,0 0 0,-1-1 1,2 1-1,-1-1 0,0-1 0,1 1 0,-1-1 0,1-1 1,-1 1-1,1-1 0,11 1 0,-18-2-4,1-1 0,0 1 0,-1 0-1,1-1 1,-1 1 0,1-1 0,0 1 0,-1-1-1,1 1 1,-1-1 0,0 1 0,1-1 0,-1 1 0,1-1-1,-1 1 1,0-1 0,1 0 0,-1 1 0,0-1-1,0 0 1,0 1 0,1-1 0,-1 0 0,0 1 0,0-1-1,0 0 1,0 0 0,0 1 0,0-2 0,0-27 40,0 22-24,0-326 224,2 287-1429,6 6-1975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2.6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 1 6659,'0'0'320,"-45"178"-256,35-105-64,3-6-16,1-6-448,3-11-865,3-15-1984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3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264 229 784,'0'0'2900,"2"-29"-629,2-93-190,-4 119-1968,0 0-1,0 0 1,0 0 0,0 0 0,-1-1 0,1 1 0,-1 0 0,0 0 0,0 0 0,0 0 0,0 0 0,-1 0-1,1 0 1,-1 0 0,1 1 0,-1-1 0,0 1 0,0-1 0,0 1 0,-1 0 0,1-1 0,-4-1-1,2 2 51,0 0 0,0 1 0,-1-1 0,1 1 0,-1 0 0,1 1 0,-1-1 0,1 1 0,-1 0 0,-4 0 0,6 0-94,0 1-57,-1 0 0,1 0 0,0 0 0,-1 0 0,1 0 0,0 1 0,0-1 0,0 1 0,0 0 0,0 0 0,0 0 0,0 1 0,1-1 0,-1 1 1,1-1-1,0 1 0,0 0 0,0 0 0,0 0 0,0 0 0,0 0 0,-1 4 0,-6 12 2,1 0 1,-8 28-1,12-28-9,0 0 1,1 0-1,1 0 0,1 37 1,1-55-11,0 1 1,0-1 0,0 1-1,1-1 1,-1 1 0,0-1 0,1 0-1,-1 1 1,1-1 0,-1 0-1,1 1 1,0-1 0,0 0 0,-1 0-1,1 0 1,0 1 0,0-1 0,0 0-1,0 0 1,3 1 0,-2 0-6,1 0 0,0-1 0,0 0 0,1 1 0,-1-1 0,0 0 0,0-1 0,0 1 0,4 0 0,1 0 13,-1-1 0,0 0 1,0 0-1,1-1 0,-1 0 1,0 0-1,0-1 0,12-3 0,-11 0 11,1 0-1,-1 0 0,-1-1 0,1 0 1,-1-1-1,10-10 0,29-23 68,-46 40-82,0-1 1,0 1-1,0 0 1,0 0-1,0 0 1,0 0-1,0 0 0,1 0 1,-1 0-1,0 0 1,0-1-1,0 1 1,0 0-1,1 0 0,-1 0 1,0 0-1,0 0 1,0 0-1,0 0 1,1 0-1,-1 0 1,0 0-1,0 0 0,0 0 1,0 0-1,1 0 1,-1 0-1,0 0 1,0 0-1,0 0 0,0 1 1,1-1-1,-1 0 1,0 0-1,0 0 1,0 0-1,0 0 1,0 0-1,0 0 0,1 0 1,-1 1-1,0-1 1,0 0-1,0 0 1,0 0-1,0 0 0,0 0 1,0 1-1,0-1 1,0 0-1,0 0 1,2 13 0,-2-5 2,61 362 1057,-36-247-712,17 232 0,-42-155-203,-1-193-141,1 1 0,-1 0 0,0 0 0,0-1 0,-1 1 0,0-1 0,-5 11 0,6-15-3,-1-1 1,1 1-1,-1 0 1,0-1-1,0 0 1,0 1-1,0-1 1,0 0-1,-1 0 1,1 0-1,-1 0 1,1-1 0,-1 1-1,0-1 1,0 0-1,1 1 1,-1-1-1,0 0 1,0-1-1,-5 2 1,-3 0-29,-1-1 1,1 0 0,-1-1-1,1 0 1,-1 0 0,1-2-1,-1 1 1,1-1 0,0-1-1,0 0 1,0-1-1,0 0 1,1 0 0,-1-1-1,1-1 1,0 0 0,1 0-1,-1-1 1,1 0 0,0 0-1,1-1 1,-11-12 0,6 3-8,0-1 0,1 0 0,0 0 1,2-1-1,0-1 0,1 0 1,1 0-1,1-1 0,1 0 0,0 0 1,-2-24-1,4 14-78,1 0-1,1-1 1,2-33 0,1 55 73,0 0 0,0 0 0,1 1 0,0-1 0,1 1 1,0 0-1,0-1 0,1 1 0,0 1 0,1-1 0,0 0 0,0 1 1,1 0-1,7-8 0,27-19-45,1 2 0,2 2 0,1 1-1,62-30 1,32-21 100,-131 76-9,96-67 41,-89 61-28,0-1-1,-1 0 0,-1-1 0,21-28 0,-30 37-8,-1 0-1,1 0 1,-1 0-1,0-1 1,0 1-1,-1-1 1,1 1 0,-1-1-1,0 0 1,0 1-1,-1-1 1,1 0-1,-1 0 1,0 1 0,0-1-1,-1 0 1,-1-6-1,1 8 26,0-1 0,0 1-1,0 0 1,-1 0-1,1 0 1,-1 0 0,0 0-1,0 1 1,0-1 0,0 1-1,-1-1 1,1 1-1,0 0 1,-1-1 0,0 1-1,0 0 1,1 1-1,-1-1 1,0 1 0,-1-1-1,1 1 1,0 0 0,0 0-1,-5-1 1,-1 0 69,0 1 0,-1-1 0,1 1-1,-1 1 1,1 0 0,-1 0 0,-10 3 0,17-3-94,0 1-1,0 0 1,0 0-1,0 0 1,0 0-1,0 0 1,0 1-1,0-1 1,0 1-1,0 0 0,1 0 1,-1 0-1,1 0 1,0 0-1,-1 1 1,1-1-1,0 1 1,0-1-1,0 1 1,1 0-1,-1 0 1,1 0-1,-2 3 1,-1 10-9,2-1 1,-1 1-1,2 0 0,0 0 1,1 0-1,0 0 0,4 19 1,-2-25-63,0 0 0,0 0 0,1 0 0,0-1 0,1 1 0,0-1 0,0 0 0,1 0 0,0-1 0,1 1 0,0-1 0,0 0 1,15 13-1,-8-8-343,2-1 0,-1 0 0,1-1 1,1-1-1,0-1 0,33 15 1,24 1-4690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3.0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53 119 2865,'0'0'3765,"29"-20"-2602,92-62-742,-118 80-406,1 0 0,-1 0-1,1 0 1,-1 1 0,1-1-1,-1 1 1,1 0 0,0 0-1,-1 0 1,1 1 0,6-1-1,-9 1-7,1 0-1,-1 0 0,0 0 0,0 1 1,0-1-1,0 1 0,1-1 0,-1 0 1,0 1-1,0 0 0,0-1 0,0 1 0,0 0 1,0 0-1,0-1 0,0 1 0,-1 0 1,1 0-1,0 0 0,0 0 0,-1 0 0,2 2 1,0 3 23,0 0-1,-1 0 1,0 0 0,0 1 0,0-1 0,-1 0 0,0 0-1,-1 11 1,1-6 44,0-4-54,-1 0-1,1 0 1,-1 1-1,-1-1 1,1 0-1,-1-1 1,0 1 0,-1 0-1,1 0 1,-1-1-1,-7 10 1,4-7-15,-1 0 1,0-1 0,-1 0-1,0 0 1,0-1 0,-1 0 0,-10 6-1,2-2-16,-1-1-1,0-1 1,-1-1-1,0 0 1,0-1 0,-36 7-1,37-11 112,26-5 174,30-6 56,-20 6-10,-1 1-1,30 1 0,-40 1-280,-1 0 0,1 0 0,-1 0 0,1 1 0,-1 0 0,0 0 0,0 1 0,0 0 1,0 0-1,7 5 0,31 27-41,17 13-16,-55-44-469,1 0-1,-1 0 1,1-1-1,0 0 1,0 0 0,0-1-1,12 3 1,8-3-3977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3.4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208 117 7251,'0'0'2980,"-13"29"-2814,-44 94-89,47-105-60,0 1 0,-1-1 0,-1 0 0,-1-1 0,0-1 0,-2 0 0,1-1 0,-21 16 0,33-29-15,0 0 27,2-4 65,0 0-83,0-1 1,1 1-1,-1 0 1,1 0-1,0 0 1,0 0-1,-1 0 1,1 1-1,0-1 1,1 0-1,-1 0 1,0 0-1,0 1 1,1-1 0,-1 1-1,3-2 1,5-9 18,69-92 8,-38 47-28,2 2-1,53-52 1,-89 101-8,0-1 0,1 1 1,-1 0-1,1 1 0,1 0 0,-1 0 0,1 0 1,0 1-1,0 0 0,0 1 0,0-1 0,1 2 1,-1-1-1,1 1 0,0 1 0,11-2 0,-19 3 0,1 0-1,0 0 0,-1 1 0,1-1 0,-1 0 1,1 1-1,-1-1 0,1 1 0,-1-1 1,1 1-1,-1 0 0,0 0 0,1-1 0,-1 1 1,0 0-1,1 0 0,-1 0 0,0 1 0,1 1 1,1 0 7,-1 0 1,0 1-1,-1-1 1,1 0-1,-1 1 1,1 0-1,-1-1 1,1 5-1,1 10 43,-1 0-1,0 33 1,-2-36-52,0 141-509,0-95-1965,-2-33-776,-9-11-471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3.7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0 199 3009,'0'0'5859,"42"35"-5859,4-3-368,2-11-1393,4-10-2529</inkml:trace>
  <inkml:trace contextRef="#ctx0" brushRef="#br0" timeOffset="1">622 1 6371,'0'0'3105,"-16"152"-2993,-3-88-80,-1 0 16,-3-9-48,-2-11-944,2-12-3106,7-17 625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4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0 113 1265,'0'0'5442,"22"23"-4623,-1-4-698,-10-9-94,0 1 0,-1 0-1,0 0 1,0 1-1,-1 0 1,-1 0-1,0 1 1,0 0 0,-2 1-1,0 0 1,6 19-1,-11-31-23,4 17 14,1-1 0,1 1 0,15 30 0,-20-45-9,1-1 0,-1 1 1,0 0-1,1-1 0,0 0 1,0 1-1,0-1 0,0 0 1,0-1-1,1 1 0,-1 0 0,1-1 1,0 0-1,0 0 0,0 0 1,0 0-1,0-1 0,0 0 1,0 1-1,0-2 0,1 1 0,7 0 1,-5 0 9,-1-2 0,1 1 0,0-1 0,-1 0 0,1 0 1,-1 0-1,1-1 0,-1 0 0,1-1 0,-1 1 0,0-1 0,0 0 1,-1-1-1,1 1 0,-1-1 0,1 0 0,-1-1 0,0 1 0,-1-1 1,1 0-1,-1 0 0,0-1 0,0 1 0,5-12 0,0 1 8,0 0 0,-2-1 0,0 0 0,-1 0 0,-1-1 0,0 1-1,3-34 1,-3-7 256,-2-63-1,-4 92-186,1 28-130,0 0 0,0 0 0,0 0 1,0 1-1,0-1 0,0 0 0,-1 0 1,1 0-1,0 1 0,-1-1 0,1 0 1,0 0-1,-1 1 0,1-1 0,-1 0 1,1 1-1,-1-1 0,1 1 0,-1-1 1,0 1-1,1-1 0,-1 1 0,0-1 0,1 1 1,-1-1-1,0 1 0,0 0 0,1-1 1,-1 1-1,0 0 0,0 0 0,0 0 1,1 0-1,-1-1 0,0 1 0,0 0 1,0 1-1,0-1 0,1 0 0,-1 0 1,0 0-1,0 0 0,0 0 0,1 1 1,-1-1-1,0 0 0,0 1 0,1-1 0,-1 1 1,0-1-1,1 1 0,-1-1 0,0 1 1,1-1-1,-1 1 0,1 0 0,-1-1 1,1 1-1,-1 0 0,1-1 0,0 1 1,-1 0-1,1 0 0,0-1 0,-1 1 1,1 0-1,0 0 0,0 1 0,-4 34-2755,3 11-174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4.5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59 2513,'0'0'6339,"26"-35"-6195,-26 79 785,0 14-321,0 3-304,0 1-192,0-4-112,0-11 0,0-7-272,0-13-1969,3-19-1265,7-8-223</inkml:trace>
  <inkml:trace contextRef="#ctx0" brushRef="#br0" timeOffset="1">301 1 1697,'0'0'4463,"-21"12"-4212,14-8-219,-22 13 203,2 0 1,0 2-1,-44 41 1,65-54-167,-15 15 544,-37 47 1,54-63-526,1 0 0,-1 0 0,1 1 0,0-1 0,0 1-1,0 0 1,1 0 0,0 0 0,0 0 0,1 0 0,0 0 0,0 0 0,0 1 0,1-1-1,0 12 1,0-17-68,0 0 0,0 0 0,1 0 0,-1 0-1,0 0 1,1-1 0,-1 1 0,0 0 0,1 0-1,-1 0 1,1-1 0,-1 1 0,1 0 0,0-1 0,-1 1-1,1 0 1,0-1 0,-1 1 0,1-1 0,0 1-1,0-1 1,-1 1 0,1-1 0,0 1 0,0-1 0,0 0-1,1 1 1,15 2 186,1 0-1,-1-2 1,1 0-1,24-1 1,-15-1-89,260-18 486,-138 10-694,-89 8-3038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29.0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25 243 7267,'0'0'2834,"-7"2"-2728,-10 6-126,17-8 21,0 0-1,0 0 1,0 0-1,0 1 1,0-1-1,0 0 1,0 0 0,0 1-1,1-1 1,-1 0-1,0 0 1,0 0 0,0 0-1,0 1 1,1-1-1,-1 0 1,0 0-1,0 0 1,0 0 0,1 0-1,-1 1 1,0-1-1,0 0 1,0 0-1,1 0 1,-1 0 0,0 0-1,0 0 1,1 0-1,-1 0 1,0 0-1,0 0 1,1 0 0,-1 0-1,0 0 1,0 0-1,0 0 1,1 0-1,53 3 148,-37-3-90,696 1 1198,-558-2-1196,677-14 10,34 1-26,-600 12-43,1133 12-7,-449-2-373,-652-24 400,175-4 33,517 21-20,681-14 532,-1489 2 220,-1-8 0,187-45 1,-356 62-781,-5 1-21,0 0-1,0 0 1,0-1 0,0 0 0,-1 0 0,1-1-1,-1 0 1,0 0 0,1 0 0,-2-1 0,8-5 0,-12 9-55,-1-1 0,1 0 0,-1 0 0,1 0 0,-1 0 0,1 0 0,-1 0 0,0 0 0,0 0 0,1 0 0,-1 0 0,0 0 0,0 0 0,0 0 0,0 0 0,0 0 0,0 0 0,-1 0 0,1 0 0,0 0 0,0 0 0,-1 0 1,1 0-1,-1 0 0,1 0 0,-2-1 0,-27-39-4660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6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138 360 3890,'0'0'7899,"2"5"-7498,-2-3-360,1 0 0,-1-1 0,1 1 0,-1-1 1,1 1-1,-1-1 0,1 0 0,0 1 1,0-1-1,0 0 0,0 1 0,0-1 0,0 0 1,0 0-1,0 0 0,1 0 0,-1 0 1,0 0-1,1 0 0,-1-1 0,0 1 0,1 0 1,-1-1-1,1 1 0,-1-1 0,1 1 0,-1-1 1,1 0-1,0 0 0,-1 1 0,1-1 1,-1 0-1,1-1 0,0 1 0,-1 0 0,1 0 1,-1-1-1,1 1 0,2-2 0,4-1 33,0 0-1,-1 0 1,1-1-1,-1-1 1,0 1-1,0-1 1,0 0-1,-1 0 1,8-8-1,51-62-5,-55 64-128,-1-1 0,-1-1-1,0 1 1,0-1 0,-1-1 0,-1 1-1,0-1 1,-1-1 0,-1 1-1,0 0 1,-1-1 0,0 0 0,-1 0-1,0-16 1,-2 29 50,0 1 1,-1-1 0,1 1-1,0-1 1,0 1-1,-1-1 1,1 1-1,-1-1 1,1 1-1,-1 0 1,0-1-1,1 1 1,-1 0-1,0 0 1,0-1-1,0 1 1,0 0 0,0 0-1,0 0 1,0 0-1,-2-1 1,-1 0 2,1 0 0,-1 0 1,0 1-1,1-1 0,-1 1 1,0 0-1,0 0 1,-4 0-1,-8-1-9,0 1 1,0 1-1,-23 3 0,27-1 13,1 0 0,-1 1 0,0 1 0,1 0 0,0 0 0,0 1 0,0 0 0,1 1 0,0 1 0,0-1 0,0 2 0,1-1 0,0 1 0,0 1 0,1-1 0,0 2 0,1-1 0,-12 20 0,10-15 5,2 0 0,0 0 0,0 0 0,1 1 0,1 0 0,1 0 0,0 0 0,1 1 0,1-1 0,0 1 0,1 0 0,0 0 0,2-1 0,1 17 0,0-25-1,-1 0 0,1 0-1,1 0 1,-1-1 0,1 1-1,0-1 1,0 0 0,1 0-1,0 0 1,0 0-1,0-1 1,1 1 0,0-1-1,0 0 1,9 6 0,7 4 7,1-1 1,0-2-1,26 12 1,-29-16-5,-1 0-1,-1 2 1,1 0 0,-2 1-1,18 15 1,-32-24-3,-1-1 0,1 1 0,-1-1 0,1 1 0,-1 0 0,0 0 0,0-1 0,0 1 0,0 0 0,0 0 0,0 0 0,0 0 0,-1 1 0,1-1 0,-1 0 0,1 0 0,-1 0 0,0 0 0,0 1 0,0-1 0,0 0 0,0 0 0,0 0 0,-1 1 0,1-1 0,-1 0 0,0 0 0,-1 3 0,0 0 8,-1-1 1,0 0-1,0 1 1,0-1-1,-1 0 1,1-1-1,-1 1 1,0-1 0,0 1-1,-7 3 1,-34 19-163,0-3 0,-2-2 1,0-1-1,-61 15 1,129-40-5043,28-25-1114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6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7619,'0'0'3714,"-114"202"-3314,111-135 113,3 0-145,0-6-96,0-5-144,0-7-80,26-14-48,6-9-176,11-11-1553,2-15-1072,0 0-3794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7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7123,'0'0'4176,"17"-6"-4096,4-2-72,35-7 0,-54 15-9,1-1 0,-1 1 0,1 0 0,0 0 1,-1 0-1,1 0 0,0 1 0,-1-1 0,1 1 0,-1-1 1,1 1-1,-1 0 0,1 0 0,-1 0 0,1 0 1,-1 1-1,0-1 0,0 1 0,1-1 0,-1 1 1,0 0-1,-1-1 0,1 1 0,0 0 0,0 1 1,-1-1-1,3 4 0,-1 1-3,0-1-1,-1 0 1,0 0 0,0 1-1,0 0 1,-1-1 0,0 1-1,0 8 1,0-7 17,0 0-1,-1 0 1,0 0-1,0 1 1,-1-1 0,0 0-1,0 0 1,-1 0-1,0 0 1,-1-1-1,1 1 1,-2 0-1,1-1 1,-1 0 0,0 0-1,-5 7 1,2-6 10,3-2-18,0 0 1,0 0-1,-1-1 1,0 0-1,0 0 0,0 0 1,-1-1-1,1 1 1,-1-1-1,-10 4 0,12-10-378,6-7-233,-2 8 580,7-16-394,0 0 1,2 0 0,0 1 0,0 0 0,2 1-1,17-21 1,-12 14 91,64-69 585,-71 81 54,-8 10-257,-1 0 1,0 0-1,0 0 0,0-1 1,0 1-1,0 0 163,1 0-162,-1 0-1,0-1 0,0 1 1,0 0-1,0 0 0,0 0 1,1 0-1,-1 0 0,0 0 1,0 0-1,0 0 0,0 0 1,1 0-1,-1 0 0,0 0 1,0 0-1,0 0 0,0 0 0,1 0 1,-1 0-1,0 0 0,0 0 1,0 0-1,0 0 0,1 0 1,-1 0-1,0 0 0,0 0 1,0 0-1,0 0 0,0 1 1,1-1 162,-1 0-163,0 0 1,0 0-1,1 1 0,2 12 873,-3 27-888,0-32 366,-3 54 140,1-44-534,1 1 1,0-1-1,1 1 1,2 0-1,3 20 1,-4-34-246,1-1 1,0 0-1,0 0 1,1-1-1,-1 1 0,1 0 1,0-1-1,0 1 1,0-1-1,0 0 1,1 0-1,-1 0 0,1-1 1,0 1-1,0-1 1,-1 0-1,2 0 1,-1 0-1,0 0 1,0-1-1,9 2 0,25 4-5000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7347,'0'0'4098,"0"148"-4066,-10-92 0,7-7 16,-3 1-48,6-9-48,0-12-2049,0-17-1424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3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63 108 8516,'0'0'5584,"-10"19"-5440,-31 63-77,39-77-62,0 1 1,0-1 0,0 1 0,1 0 0,0-1 0,0 1-1,1 0 1,-1 0 0,1 0 0,1 8 0,0 2 4,-1-13-11,0-1 0,-1 1 0,2-1-1,-1 1 1,0-1 0,1 1 0,-1-1 0,1 1-1,0-1 1,-1 1 0,1-1 0,0 0 0,1 0-1,-1 1 1,0-1 0,1 0 0,-1 0-1,1 0 1,3 3 0,-2-3 0,0 0 1,1-1-1,-1 1 1,0-1-1,1 0 0,0 0 1,-1 0-1,1 0 1,-1-1-1,1 1 0,0-1 1,6 0-1,-4 0 4,0-1 0,0 1 0,0-1-1,0 0 1,0-1 0,0 1 0,0-1-1,-1-1 1,1 1 0,-1-1 0,1 1-1,-1-2 1,8-5 0,-6 3-34,-1 0 0,1-1 0,-1 0 0,0 0 0,0 0 0,-1-1 0,0 0 0,5-11 0,-4 4-12,0 0-1,0 0 1,-2-1 0,0 0 0,0 0 0,-2 0-1,0-1 1,-1 1 0,-1-30 0,-1 43 42,1 0 1,-1 0-1,0 0 0,0 1 0,0-1 1,0 0-1,0 0 0,-1 1 1,1-1-1,-1 1 0,0-1 1,1 1-1,-1 0 0,0-1 0,-1 1 1,1 0-1,0 0 0,0 1 1,-1-1-1,1 0 0,-1 1 1,0-1-1,1 1 0,-1 0 1,0 0-1,0 0 0,-5-1 0,-1 1-35,0-1 0,0 1 0,0 0 0,0 1 0,0 0 0,0 1 0,0 0 0,-12 2 0,19-2 13,-1 0-1,0 0 1,1 0 0,-1 1-1,1-1 1,0 1 0,-1-1 0,1 1-1,0 0 1,0 0 0,0 0-1,0 0 1,0 0 0,0 1 0,1-1-1,-1 0 1,1 1 0,-1-1 0,1 1-1,-1 3 1,1-4-210,1 0-1,-1 0 1,1 0 0,-1 0-1,1 0 1,0 0 0,0 0-1,0 0 1,0 1 0,0-1-1,1 0 1,-1 0 0,1 0-1,-1 0 1,1 0 0,-1 0-1,1 0 1,1 2 0,15 9-5013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4322,'0'0'5557,"2"28"-5450,11 89-83,-12-108-21,1-1 0,-1 0 0,2 1 0,-1-1 1,1 0-1,0 0 0,1 0 0,7 12 0,-8-16-86,0 0 1,1 0-1,-1 0 1,1 0-1,0-1 0,0 0 1,0 1-1,1-2 1,-1 1-1,10 4 1,-12-6 0,1 1 1,0-1-1,0 0 1,0 0 0,-1 0-1,1 0 1,0 0-1,0-1 1,0 1-1,0-1 1,1 0 0,-1 0-1,0 0 1,0 0-1,0 0 1,0-1 0,0 1-1,0-1 1,0 0-1,0 0 1,-1 0 0,1-1-1,0 1 1,0 0-1,-1-1 1,1 0 0,-1 0-1,1 0 1,-1 0-1,0 0 1,0 0 0,0 0-1,0-1 1,0 1-1,-1-1 1,1 1 0,-1-1-1,1 0 1,-1 0-1,0 0 1,0 1 0,1-5-1,10-42 455,-10 36 147,1 1 1,0 0-1,1 0 1,9-20-1,-13 32-480,0-1 0,1 0-1,-1 0 1,1 0 0,-1 1 0,0-1 0,1 0 0,-1 1-1,1-1 1,0 0 0,-1 1 0,1-1 0,-1 1-1,1-1 1,0 1 0,0-1 0,-1 1 0,1-1 0,0 1-1,0 0 1,-1-1 0,1 1 0,0 0 0,0 0 0,0 0-1,-1 0 1,1-1 0,0 1 0,0 0 0,0 0 0,0 1-1,0-1 1,-1 0 0,1 0 0,0 0 0,0 0-1,0 1 1,-1-1 0,1 0 0,0 1 0,0-1 0,-1 1-1,1-1 1,0 1 0,-1-1 0,1 1 0,0-1 0,-1 1-1,1 0 1,-1-1 0,1 1 0,-1 0 0,1 0-1,5 7-50,-1 0 0,0 0 0,7 15 0,-9-17 189,11 22-144,-1 1 0,-2 0 1,-1 1-1,-1 0 1,-1 1-1,-2 0 1,-1 0-1,-2 0 0,-1 47 1,-1-72-49,-2 1 1,1-1 0,-1 1-1,0-1 1,0 0 0,0 1-1,-1-1 1,0 0 0,-1 0-1,1 0 1,-1 0 0,0-1-1,0 1 1,-1-1 0,0 1-1,0-1 1,0 0 0,0-1-1,-1 1 1,0-1 0,0 0-1,0 0 1,-1-1 0,1 1-1,-1-1 1,0 0 0,1-1-1,-1 1 1,-1-1 0,1 0-1,0-1 1,-11 2 0,9-2-6,0 0 0,0 0 1,0-1-1,1 0 0,-1 0 0,0-1 1,-12-2-1,18 2-140,-1 0 0,0 0 1,1 0-1,-1-1 0,1 1 0,0-1 1,-1 1-1,1-1 0,0 0 0,0 0 0,0 0 1,0 0-1,1 0 0,-1 0 0,0-1 0,1 1 1,0 0-1,-1-1 0,1 0 0,0 1 1,0-1-1,0 1 0,1-1 0,-1-3 0,-7-44-4352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8948,'0'0'2473,"30"10"-2449,101 36 30,-117-39-10,0-1 1,-1 2-1,0 0 0,0 0 1,-1 1-1,0 1 1,-1 0-1,0 1 1,0 0-1,-1 0 1,-1 1-1,0 1 1,0-1-1,7 18 1,-6-12 17,0 1 0,-2 0 1,0 1-1,-2 0 1,0 0-1,3 21 1,-3-1 3,-2 0 1,-1 48 0,-3-70-52,-1-1-1,0 0 1,-2 0-1,0 0 1,-1 0-1,0 0 1,-2 0-1,0-1 1,-1 0-1,0-1 1,-1 1-1,-1-1 1,0-1-1,-2 0 1,-14 17-1,-12 9 55,-40 34 0,11-13-919,63-57 418,3-4 193,-1 1-1,0 0 1,1 0 0,-1 0-1,0-1 1,0 1-1,1-1 1,-1 1 0,0 0-1,0-1 1,0 0 0,0 1-1,0-1 1,0 1-1,0-1 1,0 0 0,-1 1-1</inkml:trace>
  <inkml:trace contextRef="#ctx0" brushRef="#br0" timeOffset="1">1089 397 11477,'0'0'272,"227"0"-208,-156-12-64,-9-2-608,-10-7-1937,-14 4-1953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8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6883,'0'0'4658,"220"-38"-4578,-152 15 0,-6-1-80,-4 10 16,-13 2-32,-12 9-144,-11 3-2177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53 9861,'0'0'3673,"-5"-9"-3595,-17-24 15,21 32-80,-1 0 0,1 0 1,-1 0-1,1 0 0,-1 0 0,0 0 0,1 1 1,-1-1-1,0 1 0,1-1 0,-1 1 0,0-1 1,0 1-1,1 0 0,-1 0 0,0 0 0,0 0 1,0 0-1,1 0 0,-1 0 0,-2 1 0,-6 0 68,3-1-21,0 1-1,0 0 1,0 0 0,1 0-1,-1 1 1,0 0 0,1 0 0,-1 1-1,1 0 1,0 0 0,-11 7 0,7-2 16,1-1 1,-1 2 0,1-1 0,1 1 0,0 1 0,-9 12 0,5-3 11,1 0 0,0 1 0,1 1-1,2-1 1,0 1 0,-10 43 0,12-28-39,-4 53-1,10-73-46,0 0 0,0 0 0,2 0 0,0 0 0,7 26 0,-6-34-30,0-1 0,0 0-1,1 0 1,0 0 0,0 0-1,1 0 1,0-1 0,0 0-1,1 0 1,-1-1-1,1 1 1,0-1 0,1 0-1,-1-1 1,1 0 0,0 0-1,0 0 1,13 4 0,-2-2-328,1 0 1,0-1 0,0-1 0,0-1-1,0-1 1,31 0 0,-42-2 32,0-1-1,1 1 1,-1-1-1,0-1 1,0 0-1,0 0 1,0 0-1,0-1 1,-1 0 0,1-1-1,-1 0 1,10-6-1,-8 3-227,0-1 0,-1 0 0,1 0 0,-2-1 0,1 0 0,-1 0 0,0-1 0,6-14 0,-6 12 437,-1-2 1,0 1-1,-2 0 1,1-1-1,-1 0 1,2-23-1,-2-2 3216,-2-47 2245,-2 91-5054,-3 70 477,0 37-30,3-108-735,1-1 0,-1 1-1,1-1 1,0 1 0,0-1 0,0 0-1,0 0 1,1 1 0,-1-1-1,1 0 1,0 0 0,0 0-1,0-1 1,0 1 0,0 0-1,1-1 1,-1 1 0,1-1-1,0 0 1,0 0 0,-1 0 0,1 0-1,1-1 1,-1 1 0,0-1-1,0 1 1,0-1 0,1 0-1,-1-1 1,4 2 0,7 0 17,1 0 0,-1-1 1,0 0-1,0-1 0,1-1 1,15-2-1,-24 2-29,0 0 0,0-1-1,0 1 1,-1-1 0,1 0 0,0 0 0,-1-1 0,0 0 0,0 0-1,0 0 1,0-1 0,0 1 0,-1-1 0,1 0 0,-1 0-1,0-1 1,0 0 0,-1 1 0,1-1 0,-1 0 0,0 0 0,-1-1-1,1 1 1,-1-1 0,3-9 0,0-8-31,0 0 0,-2 0 0,0-1 0,-2-46 0,-1 65 32,0 1 1,0-1 0,-1 0-1,1 1 1,-1-1 0,-1 1-1,1 0 1,-1-1 0,1 1-1,-1 0 1,0 0 0,-1 0-1,1 0 1,-1 0 0,1 0-1,-1 1 1,-1-1-1,-2-2 1,0 1 2,0 1-1,0 0 1,0 1-1,0-1 0,0 1 1,-1 1-1,1-1 1,-1 1-1,0 0 1,0 0-1,-10 0 1,9 0-16,0 2 0,1-1 0,-1 1 0,0 0 0,0 0 0,0 1 0,-7 2 0,12-2-38,1-1 0,0 1-1,0 0 1,-1 0 0,1 0 0,0 0 0,0 1 0,0-1-1,0 0 1,0 1 0,1 0 0,-1-1 0,0 1 0,1 0-1,-1 0 1,1 0 0,0 0 0,-1 0 0,1 0 0,0 0-1,0 0 1,1 1 0,-1-1 0,0 0 0,0 5 0,0-2-441,0 0 1,0 0 0,1 1 0,0-1 0,0 0-1,0 1 1,0-1 0,1 0 0,0 0 0,2 8-1,19 12-4314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9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 7587,'0'0'1871,"16"18"-1783,-2-2-78,-3-5-3,-1 0 0,-1 0-1,0 1 1,-1 1 0,0-1 0,0 1 0,-2 0 0,8 21 0,-5-9 27,-2-1 6,2-1 0,1 1 0,23 41 0,-32-64-32,0 0 0,-1 0 0,1 0 0,0 0-1,-1 0 1,1 0 0,0 0 0,0 0-1,0 0 1,0-1 0,0 1 0,0 0-1,0-1 1,0 1 0,0 0 0,0-1-1,1 0 1,-1 1 0,0-1 0,0 1-1,0-1 1,1 0 0,-1 0 0,0 0-1,0 0 1,1 0 0,-1 0 0,0 0-1,0 0 1,1 0 0,-1-1 0,0 1 0,0-1-1,0 1 1,1-1 0,0 0 0,2-1 59,-1 0 0,0-1 0,-1 1 1,1-1-1,0 0 0,-1 0 1,1 0-1,-1 0 0,0 0 0,3-5 1,8-20 217,-1 0 0,-2-1 0,9-35 1,13-95-487,-9 39-4338,-20 109 1428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7411,'0'0'1313,"-136"207"-1057,116-128 96,7 8 80,7-5 17,6-6-257,0-9-80,10-9-112,29-5 96,12-13-208,8-10-2465,2-19 384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8436,'0'0'1059,"29"-3"-560,6 0-438,46 2 1,-79 1-63,1 0 1,-1 0 0,1 1 0,-1-1 0,1 1 0,-1-1-1,0 1 1,1 0 0,-1 0 0,0 0 0,0 1 0,1-1-1,-1 0 1,0 1 0,0-1 0,0 1 0,-1 0-1,1-1 1,0 1 0,-1 0 0,1 0 0,-1 0 0,0 1-1,1-1 1,0 4 0,0 0 2,0 0 0,-1 1 0,0-1 0,0 1 0,-1-1 0,0 13 0,0-9 7,0 5 18,0-6 0,1-1 0,-1 1 0,0-1 1,-1 0-1,0 1 0,-1-1 0,1 0 0,-2 1 0,1-1 0,-1 0 0,0-1 0,-6 12 0,6-16-66,-46 64 296,46-63-455,-1 0 1,1 0-1,-1 0 0,0-1 1,-1 1-1,1-1 1,-1 0-1,1 0 1,-1-1-1,0 1 1,0-1-1,-8 2 1,12-4 131,1 0 0,0 0 1,0-1-1,-1 1 0,1 0 0,0 0 1,0-1-1,0 1 0,-1 0 0,1 0 1,0-1-1,0 1 0,0 0 1,0-1-1,0 1 0,-1 0 0,1-1 1,0 1-1,0 0 0,0-1 0,0 1 1,0 0-1,0-1 0,0 1 1,0 0-1,0-1 0,1 1 0,-1 0 1,0-1-1,0 1 0,0 0 0,0-1 1,0 1-1,1-1 0,-1-1-445,5-34-3833</inkml:trace>
  <inkml:trace contextRef="#ctx0" brushRef="#br0" timeOffset="1">337 0 1617,'0'0'10485,"-25"3"-10277,2 44 240,7 5-64,9 4-128,7 5-176,0-3-64,16-2-16,20-9-112,9-15-1361,4-12-1584,3-17-3314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8580,'0'0'4674,"-51"183"-4658,34-127 0,8-7 0,-1 4-32,10-9-112,0-12-1153,0-18-1664,19-14-192,14 0-2098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1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11109,'0'0'552,"-2"26"-605,-5 83-144,7-105 137,0 0 1,0 1 0,0-1 0,1 0-1,-1 0 1,1 0 0,0 0-1,0 0 1,1 0 0,-1 0 0,1 0-1,0 0 1,0 0 0,0-1 0,1 1-1,-1-1 1,1 0 0,-1 1 0,1-1-1,0 0 1,1-1 0,-1 1 0,0-1-1,1 1 1,-1-1 0,1 0 0,7 3-1,-1-2-150,-1-1 1,1 1-1,1-2 0,-1 1 0,0-1 0,0-1 0,1 0 0,15-2 0,-22 1 198,0 0-1,0 0 0,0-1 0,0 1 1,-1-1-1,1 0 0,-1 0 0,1 0 1,-1-1-1,0 1 0,0-1 0,0 0 0,0 1 1,0-1-1,0-1 0,-1 1 0,0 0 1,0-1-1,0 1 0,2-6 0,6-10 123,-2-1 0,10-33 0,-13 36 58,20-49 1195,-25 66-1334,0-1 0,0 1-1,0 0 1,1-1 0,-1 1 0,0 0-1,0-1 1,0 1 0,0 0 0,0-1 0,1 1-1,-1 0 1,0-1 0,0 1 0,1 0-1,-1 0 1,0-1 0,0 1 0,1 0-1,-1 0 1,0 0 0,1 0 0,-1-1 0,0 1-1,1 0 1,-1 0 0,0 0 0,1 0-1,-1 0 1,0 0 0,1 0 0,-1 0 0,0 0-1,1 0 1,-1 0 0,0 0 0,1 0-1,-1 0 1,0 0 0,1 0 0,9 16 53,1 25 267,-2 0 1,-2 1-1,2 51 0,-4 131 347,-5-210-697,0-1 20,0 0 1,-1 0 0,-1 0 0,0 0 0,-1 0 0,-1-1 0,0 1 0,-8 18 0,9-25-9,0-1-1,0 1 1,-1-1-1,0 0 1,0 0-1,0 0 1,0-1-1,-1 1 1,0-1-1,0 0 1,0 0-1,0-1 1,-1 1-1,1-1 1,-1 0-1,0-1 1,0 0-1,0 0 1,-10 3-1,8-4-102,0 1 1,0-1-1,0 0 1,0-1-1,0 0 1,-11-1-1,17 0-92,0 1 1,0-1-1,0 1 0,0-1 0,0 0 0,0 0 1,0 0-1,0 0 0,0 0 0,1 0 0,-1 0 1,0-1-1,1 1 0,-1-1 0,1 1 1,-1-1-1,1 0 0,0 1 0,0-1 0,0 0 1,0 0-1,0 0 0,0 0 0,0 0 0,1 0 1,-1 0-1,1 0 0,-1-3 0,-4-50-5746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12054,'0'0'346,"32"28"-186,108 90-13,-112-94-101,-1 1-1,-1 2 0,23 30 1,-42-47-25,0 0 0,-1 1-1,0 1 1,-1-1 0,0 1 0,-1-1 0,0 2 0,0-1-1,-2 0 1,2 15 0,-1-8 6,-1 1 1,-1-1-1,0 1 0,-2 0 0,0-1 1,-2 1-1,0-1 0,-1 0 1,-1 0-1,0 0 0,-2 0 1,-11 23-1,1-13 14,-2-1 0,-1-1 0,-2 0 0,0-1 1,-2-2-1,-36 31 0,33-34-446,-1-1 0,-39 21 1,45-29-817,-2-1 1,1-1-1,-37 10 1,-9-6-5725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3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83 288,'0'0'11165,"-31"-15"-10519,-99-43 114,128 57-748,-1-1-1,0 1 0,0 0 1,0 0-1,1 0 0,-1 0 0,0 1 1,0-1-1,0 1 0,0 0 1,0 0-1,0 0 0,0 0 1,0 0-1,0 1 0,-5 0 1,7 0-12,0 0 0,0 0 0,0 0 0,0 0 0,0 0 1,0 0-1,0 1 0,0-1 0,0 0 0,0 0 0,1 1 0,-1-1 0,1 1 1,-1-1-1,1 0 0,-1 1 0,1 2 0,-4 6 27,-4 13 30,1 0 0,1 1 1,1 0-1,1 0 1,-1 39-1,7 126 206,0-162-251,11 126 227,2 36-3256,-16-179 494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1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5731,'0'0'3716,"3"0"-3415,58-3-317,81-13 0,-25 0 22,463-18 180,2 30-65,-408 4-140,669 16-922,-5 0-170,-540-16 1573,-225-1-323,-52-3-89,-19 2-129,-13 1-365,-72 1-1319,-54 0-1038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2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327 211 2353,'0'0'9298,"0"-7"-8567,0-15-237,0 20-185,0 20-203,1 3-54,-1 0 0,-1 1 0,-1-1 1,-1 0-1,-1 0 0,0 0 0,-15 37 0,18-56-133,0 0 1,-1 0-1,1 0 1,0-1-1,-1 1 1,1-1-1,-1 1 0,0-1 1,0 1-1,1-1 1,-1 0-1,0 0 1,0 0-1,0 0 1,0 0-1,0 0 1,-1 0-1,1-1 1,0 1-1,0-1 1,0 0-1,0 0 1,-1 1-1,1-1 1,0-1-1,0 1 1,-1 0-1,1 0 1,-2-2-1,-3 1-228,0-1-1,0 0 1,1 0 0,-1 0-1,1-1 1,0 0 0,0-1-1,-7-4 1,-8-8-467,2 0 0,0-2 0,1 0 0,-18-24 0,29 34 942,1 0 0,0-1 0,0 0 0,1-1 0,0 1-1,1-1 1,0 0 0,0 0 0,1 0 0,1-1 0,0 1 0,-2-20-1,4 28-65,0-1-1,1 0 1,-1 0-1,1 0 1,-1 1-1,1-1 0,0 0 1,0 0-1,0 1 1,0-1-1,1 1 1,-1-1-1,1 1 1,-1 0-1,1-1 0,0 1 1,0 0-1,0 0 1,0 0-1,0 0 1,0 1-1,1-1 0,-1 1 1,1-1-1,-1 1 1,4-2-1,8-2-47,-1 1-1,1 1 0,-1 0 1,19-2-1,-19 3 233,374-34 1304,-183 22-1181,-158 9-187,68-2 198,-112 7-653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2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1 188 10949,'0'0'384,"16"-2"-1822,3-1 1348,9-1 263,0 1-1,54 1 0,-81 2-156,0 0 1,0 0-1,0 1 1,0-1-1,0 0 0,0 1 1,0-1-1,0 1 1,0-1-1,-1 1 0,1 0 1,0-1-1,0 1 1,-1 0-1,1-1 0,0 1 1,-1 0-1,1 0 0,-1 0 1,1 0-1,-1 0 1,1-1-1,-1 1 0,0 0 1,1 0-1,-1 0 1,0 0-1,0 0 0,0 1 1,2 35-74,-2-28 81,0-8-24,1 5-59,-1 1-1,0 0 1,0 0-1,0-1 1,-1 1-1,0 0 0,0-1 1,-1 1-1,0 0 1,0-1-1,0 0 1,-1 0-1,0 1 1,0-2-1,-8 12 0,7-12-65,-38 38-1147,40-40 1082,-1-1 0,0 1 0,0-1 1,0 0-1,0 0 0,0 0 0,-1 0 0,1-1 0,-1 1 1,1-1-1,-1 0 0,1 0 0,-6 1 0,11-22-1266,1 10 1369,2 0 0,-1 0 0,1 0 1,1 1-1,-1 0 0,2 0 0,12-14 0,6-9-472,27-37-988,67-68 1,-34 56 7355,-86 93-3208,-3 5-1581,-1 0 0,-11 25 0,10-27-750,1 0 0,0 0 0,1 0 0,-4 27 0,7-39-255,0 9 54,0 1 0,0-1 0,2 1 0,-1-1 0,4 17 0,-4-26-69,1 0 1,0 0 0,0 0 0,1-1 0,-1 1 0,1 0 0,-1 0 0,1-1 0,0 1 0,0-1 0,0 1 0,0-1 0,0 0 0,0 0 0,1 0 0,-1 0 0,1 0 0,0 0 0,-1-1 0,1 1 0,0-1 0,0 0 0,0 0-1,0 0 1,5 1 0,8 0-608,-1 0 1,1-1-1,0 0 0,-1-1 0,21-3 0,6-5-4881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3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13014,'0'0'480,"-55"167"-480,48-132-608,7-9 320,0-6-529,0-8-303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140 160 11141,'0'0'-67,"7"27"107,24 87 0,-29-106-27,0 1 0,0-1-1,0 1 1,-1 0-1,-1-1 1,1 1-1,-3 17 1,1-8 36,0-16-45,0 0 0,1 0 0,-1 0 0,0 0 0,0-1 0,0 1 0,0 0 0,0 0 0,-1 0 0,1-1 0,0 1 0,-1-1 0,1 1 0,-1-1 0,0 0 0,1 1 0,-1-1 0,0 0 0,0 0 0,0 0 0,0 0 0,0-1 0,0 1 0,0 0 0,0-1 0,0 0 0,0 1 0,-3-1 0,-2 1-24,0 0 0,0 0 0,0-1 0,-1 0 1,1 0-1,0-1 0,-12-2 0,16 1-12,0 0-1,0 1 1,0-1 0,0 0-1,0 0 1,1-1 0,-1 1-1,1-1 1,-1 1 0,1-1 0,0 0-1,0 1 1,0-1 0,1 0-1,-1-1 1,1 1 0,-1 0-1,1 0 1,0-1 0,-1-3-1,-3-12-266,1 0-1,-2-24 1,6 39 283,-4-26-397,2 1 0,0-1 0,2 0 0,5-36 0,-4 64 489,-1 0 0,1 0 0,-1 1 0,1-1 0,0 0-1,0 1 1,0-1 0,0 0 0,0 1 0,0-1 0,0 1-1,1-1 1,-1 1 0,0 0 0,1 0 0,-1 0 0,1-1-1,0 1 1,-1 1 0,1-1 0,0 0 0,-1 0 0,1 1-1,0-1 1,0 0 0,2 1 0,7-2 134,-1 1 0,0 0 0,19 2 0,-12-1-51,84 2 463,-23 0-417,80-8 1,-125 0 1,0-1 0,-1-2 0,1-1 1,-2-1-1,36-19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5683,'0'0'6024,"0"1"-6015,0-1-1,0 0 1,0 0 0,0 0 0,0 0 0,0 1 0,0-1 0,0 0 0,0 0 0,0 0 0,0 0-1,0 1 1,0-1 0,0 0 0,0 0 0,0 0 0,0 0 0,1 0 0,-1 0 0,0 1-1,0-1 1,0 0 0,0 0 0,0 0 0,0 0 0,0 0 0,1 0 0,-1 0 0,0 0-1,0 1 1,0-1 0,0 0 0,0 0 0,1 0 0,-1 0 0,0 0 0,0 0 0,0 0 0,0 0-1,1 0 1,-1 0 0,0 0 0,0 0 0,0 0 0,0 0 0,1 0 0,-1 0 0,0 0-1,0 0 1,0-1 0,0 1 0,0 0 0,1 0 0,-1 0 0,0 0 0,0 0 0,0 0 0,0 0-1,0-1 1,0 27 424,-1-6-277,1 0 0,1 0 0,0 0 0,8 34 1,-8-50-158,0 0 0,0-1 1,0 1-1,1 0 0,0-1 1,-1 1-1,1-1 0,0 1 1,0-1-1,1 0 0,-1 0 1,1 0-1,0 0 0,-1 0 1,1-1-1,1 1 0,-1-1 1,0 0-1,0 0 0,1 0 1,-1 0-1,1-1 0,0 1 1,-1-1-1,1 0 0,0 0 0,0-1 1,0 1-1,0-1 0,6 1 1,-2-1-102,0 0-1,0-1 1,0 1 0,0-2 0,0 1 0,10-4-1,-13 3 48,-1 0-1,1-1 0,0 1 0,-1-1 1,0-1-1,0 1 0,0 0 0,0-1 1,0 0-1,5-7 0,5-8 264,-1-1-1,-1 0 0,-1-1 1,0 0-1,-2-1 0,12-41 1,-20 60 0,8 353 240,-9-75-245,0-270-199,0 0 0,0-1 1,0 1-1,-1 0 0,1-1 0,-1 1 1,-1 0-1,1-1 0,-1 1 1,1-1-1,-1 0 0,-1 1 1,-3 4-1,4-6 7,-1 0 0,0-1 0,1 0 0,-1 1 1,0-1-1,-1 0 0,1-1 0,0 1 0,0 0 0,-1-1 1,1 0-1,-1 0 0,1 0 0,-1 0 0,0 0 0,1-1 0,-1 0 1,-4 0-1,0 1-42,-5 0-86,0-1 0,0 0-1,0 0 1,-25-6 0,34 5-42,0 0 1,0-1 0,1 1-1,-1-1 1,0 0-1,1 0 1,-1 0 0,1 0-1,0-1 1,0 0-1,0 1 1,0-1 0,0 0-1,1 0 1,-1-1 0,1 1-1,0-1 1,0 1-1,0-1 1,-1-3 0,-7-34-2951,8-2-2813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7764,'0'0'4658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22 2385,'0'0'10223,"0"-3"-9900,0 2-321,-1 1 0,1-1 0,0 1 0,0-1 0,0 0 0,0 1 0,0-1 1,0 1-1,0-1 0,0 1 0,0-1 0,0 0 0,0 1 0,0-1 0,1 1 0,-1-1 0,0 1 0,0-1 0,1 1 0,-1-1 0,0 1 0,1-1 0,-1 1 0,0-1 0,1 1 0,-1-1 0,1 1 0,-1 0 0,0-1 0,1 1 0,-1 0 0,1-1 0,-1 1 0,1 0 0,-1 0 0,1 0 0,0-1 0,-1 1 0,1 0 1,-1 0-1,1 0 0,-1 0 0,1 0 0,0 0 0,-1 0 0,1 0 0,-1 0 0,1 0 0,-1 0 0,1 0 0,-1 1 0,1-1 0,0 0 0,-1 0 0,1 1 0,-1-1 0,1 0 0,-1 1 0,0-1 0,1 0 0,-1 1 0,1-1 0,-1 0 0,0 1 0,1-1 0,0 2 0,5 4 19,0 1-1,-1 0 1,1 0-1,-1 0 1,-1 1-1,7 13 1,20 57 217,-29-72-220,15 44 81,-2 1-1,10 61 0,-20-80-88,-1 1 0,-2-1 0,-1 1 0,-7 58 0,6-88-12,-1 0 1,0 1-1,-1-1 0,1 0 1,-1 0-1,1 0 1,-1 0-1,0-1 0,0 1 1,0 0-1,0-1 1,0 1-1,-1-1 1,1 0-1,-1 0 0,0 0 1,0 0-1,-3 2 1,5-4-7,0 1 1,-1 0-1,1-1 1,0 1-1,0-1 1,0 1-1,-1-1 1,1 0-1,0 0 1,-1 1-1,1-1 1,0 0-1,-1 0 1,1 0 0,0 0-1,-1-1 1,1 1-1,0 0 1,0-1-1,-1 1 1,1 0-1,0-1 1,0 1-1,0-1 1,-1 0-1,1 1 1,0-1-1,0 0 1,0 0-1,0 0 1,0 0-1,0 0 1,0 0-1,1 0 1,-1 0-1,0 0 1,1 0-1,-1 0 1,0 0 0,1-1-1,-1 1 1,1 0-1,0 0 1,-1-1-1,1 1 1,0-3-1,-4-22-88,2 0-1,0-1 0,2 1 1,4-36-1,-3 54 103,1-12-4,1 0 0,1 0 0,1 0 0,1 1 1,1 0-1,0 0 0,1 1 0,1 0 0,20-29 0,-14 25 9,0 2-1,2 0 0,0 1 1,1 0-1,1 2 0,1 0 0,25-16 1,7 4 54,-49 28-108,0-1 1,1 1-1,-1 0 1,0 0-1,0 1 0,1-1 1,-1 1-1,0 0 1,1-1-1,-1 1 0,1 1 1,-1-1-1,0 0 1,7 3-1,-9-3-89,0 1 0,0 0 0,0 0 0,0 0 0,0 0 0,0 0 0,0 0 0,-1 0 0,1 0 0,0 0 0,-1 1 0,1-1 0,0 0 0,-1 0 0,0 1 0,1-1 0,-1 0 0,0 1 0,0-1 0,1 0-1,-1 3 1,0 35-2707,-1-28 1390,1 30-2849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34 3826,'0'0'6237,"-12"-6"-6074,9 4-142,-7-3 35,0 1-1,0 0 0,-15-4 0,20 7-18,0 0 0,0 0 0,0 0-1,0 1 1,1 0 0,-1 0 0,0 0 0,0 1 0,0 0-1,0 0 1,0 0 0,0 0 0,-6 3 0,4 0 7,0-1 0,0 1 0,0 0 1,0 1-1,1-1 0,0 1 0,0 1 1,0-1-1,1 1 0,0 0 0,0 0 1,0 0-1,1 1 0,0 0 0,0 0 1,0 0-1,1 0 0,0 1 0,1-1 1,0 1-1,0-1 0,0 1 0,0 11 1,2-17-43,0 0 1,1 0-1,-1 0 1,0 0-1,1 0 1,-1 0-1,1 0 1,0 0 0,0 0-1,0-1 1,-1 1-1,2 0 1,-1 0-1,0-1 1,0 1 0,0-1-1,1 1 1,-1-1-1,1 0 1,-1 1-1,1-1 1,0 0-1,-1 0 1,1 0 0,0 0-1,3 1 1,5 1 38,-1 0 1,1-1 0,-1 0 0,13 0 0,-16-1-16,58 4 146,-49-6-141,0 2 1,-1 0 0,1 0-1,0 2 1,-1-1-1,1 2 1,-1 0-1,20 9 1,-31-11-30,0 0 1,0 0-1,-1 1 0,1-1 1,-1 0-1,0 1 0,1 0 1,-1-1-1,0 1 0,-1 0 1,1 0-1,-1 0 0,1 0 1,-1 1-1,0-1 0,0 0 1,0 0-1,0 1 0,-1-1 1,1 1-1,-1-1 0,0 6 1,0-5 10,-1 1 0,1 0 0,-1-1 0,1 1 0,-1-1 0,-1 1 0,1-1 0,-1 0 0,1 1 0,-1-1 0,-1 0 0,1 0 0,0 0 0,-1-1 0,0 1 0,-4 4 0,-7 3 52,0 0 1,-1-1-1,-1 0 1,0-2 0,0 0-1,-1 0 1,1-2-1,-2 0 1,-17 4 0,4-3-378,-39 4 1,-29-6-3962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8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27 720,'0'0'10533,"204"32"-10357,-130-32-144,-2-21-32,-11-2-864,-19 11-1121,-22 9-1745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4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7347,'0'0'3810,"195"0"-3634,-140 0-112,-3 0-64,-7 0 0,-16 0-1520,-13-3-4771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4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8196,'0'0'2353,"214"0"-2257,-162 0-32,-7-9-48,-9 3 32,-14 3-16,-9 0 0,-10 3-32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149 534 6851,'0'0'3759,"23"-16"-3727,2-1-25,3-2 7,0-1-1,0-1 1,31-33 0,54-74 12,-99 111-24,-2-1 0,0 0 0,-2 0-1,0-2 1,14-36 0,-21 45-4,-1 1-1,0-1 1,-1 0 0,0 1 0,-1-12 0,0 21 4,0-1 0,0 1 1,0 0-1,-1 0 1,1-1-1,0 1 1,-1 0-1,1 0 1,-1 0-1,1 0 0,-1-1 1,1 1-1,-1 0 1,0 0-1,0 0 1,1 0-1,-1 0 1,0 1-1,0-1 0,0 0 1,0 0-1,0 1 1,0-1-1,-2 0 1,-1-1 9,0 0 1,0 1 0,0-1 0,-1 1 0,1 1 0,0-1-1,-7 0 1,-5 1 50,0 0 0,0 1 1,-19 4-1,19-1-60,1 0 1,0 1-1,1 1 1,-1 0-1,1 1 1,1 1-1,-1 0 1,1 0-1,0 2 1,1 0-1,0 0 1,-13 15-1,10-8 15,1 0 0,1 0-1,0 2 1,1-1 0,1 2 0,0-1 0,2 2-1,-8 23 1,11-19 16,1 0 0,1 0 0,1 0-1,1 1 1,1 26 0,1-43-9,1 0 1,-1 0 0,1-1-1,1 1 1,-1 0-1,2-1 1,-1 1-1,1-1 1,0 0-1,1 1 1,0-2-1,0 1 1,1 0-1,0-1 1,0 0-1,1 0 1,-1 0-1,2-1 1,-1 0-1,1 0 1,0-1-1,13 9 1,6 2 136,1-1 0,54 23 0,9 4 56,-86-41-209,-1 1 1,0-1-1,0 1 0,1 0 0,-1 0 1,0 1-1,0-1 0,-1 1 0,1-1 1,-1 1-1,1 0 0,-1 0 0,0 0 0,0 0 1,0 1-1,0-1 0,-1 0 0,1 1 1,-1-1-1,0 1 0,0-1 0,0 1 1,0 0-1,-1 0 0,1 6 0,-2-7 3,1 0-1,-1 0 0,1-1 0,-1 1 1,0 0-1,0-1 0,0 1 1,-1-1-1,1 1 0,-1-1 1,1 0-1,-1 1 0,0-1 0,1 0 1,-1 0-1,0 0 0,-1 0 1,1-1-1,-3 3 0,-9 5 50,1-1 0,-20 9-1,17-10-51,-151 68 100,137-64-219,0-2 0,0 0 0,-56 7 0,83-16-209,0 1 381,24-37-8300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1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 2449,'0'0'6150,"-16"11"-5491,6-5-490,-2 1 19,2 0 0,-1 0 0,1 2 0,0-1 0,1 1 0,0 0 0,0 1 0,1 0 0,-8 12 0,-2 11 90,1 2 0,2-1 1,2 2-1,0 0 1,3 0-1,1 1 0,-7 64 1,7 18 179,6 130 0,4-218-373,0 8-47,2-1 0,2 0 0,1 0 1,2-1-1,1 1 0,3-2 0,27 63 0,-29-77-36,2 0-1,0-1 1,1 0-1,1-1 0,1-1 1,1 0-1,1-1 1,0-1-1,1 0 1,1-2-1,0 0 0,1-1 1,27 14-1,-35-23-379,0 1 1,0-2-1,1 0 1,-1 0-1,1-1 0,0-1 1,0 0-1,24 0 0,-17-2-3480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3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1345,'0'0'7686,"11"2"-7169,-4-2-395,-3 0-43,1 1 1,-1-1 0,0 1 0,0 0 0,0 0 0,0 0-1,0 0 1,0 1 0,0 0 0,0-1 0,-1 2 0,1-1-1,-1 0 1,1 1 0,-1-1 0,0 1 0,5 6-1,6 9 83,-1 2 0,-1 0-1,-1 0 1,0 1 0,-2 0-1,0 1 1,-2 0-1,9 42 1,-7-10 4,-3 0 0,0 91 0,-6-144-159,-1 0 0,1 0 0,0 0 0,-1 1 0,1-1 0,-1 0 0,1 0 1,-1 0-1,1 0 0,-1 0 0,0 0 0,1 0 0,-1 0 0,0 0 0,0 0 0,0 0 0,0-1 0,0 1 0,0 0 0,-1 0 0,1-1-1,1 1-1,-1-1 1,1 1 0,-1-1 0,0 0-1,1 0 1,-1 1 0,0-1 0,1 0 0,-1 0-1,0 0 1,0 0 0,1 0 0,-1 0-1,0 0 1,0 0 0,1 0 0,-1 0-1,0 0 1,1 0 0,-1 0 0,0 0 0,1-1-1,-1 1 1,0 0 0,1-1 0,-1 1-1,0 0 1,1-1 0,-1 1 0,1-1 0,-1 1-1,1-1 1,-2 0 0,0-6-6,-1 0 0,1 0 1,1 0-1,-1 0 0,1-1 1,0 1-1,1 0 0,0-1 1,0 1-1,1-11 0,0-6-14,-1 10 5,-1-2 7,1 1 0,0 0 0,1 0 0,1-1 0,0 1 0,1 0 0,1 0 0,0 1 0,9-20 0,-3 16 9,1 0 1,1 1-1,0 1 1,1 0-1,1 0 1,1 2-1,0-1 1,1 2-1,0 0 1,1 1-1,0 1 1,1 1-1,1 0 1,-1 1-1,24-7 1,-36 14-17,1 0 0,0 1 1,-1-1-1,1 2 0,0-1 0,6 1 0,-12 2-45,0 0 0,0 0 0,-1 0-1,1 0 1,0 0 0,-1 0-1,0 1 1,0-1 0,0 0-1,0 0 1,0 0 0,0 1-1,-1 2 1,1 0-391,0 2-186,-2 18-3226,-9-11-1396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31 1473,'0'0'7288,"-3"-3"-6887,1 2-352,0-1 1,0 1 0,-1 0 0,1-1-1,-1 1 1,1 0 0,-1 0 0,1 0 0,-1 1-1,1-1 1,-1 1 0,0-1 0,1 1 0,-1 0-1,0 0 1,1 0 0,-1 0 0,-3 1-1,2 1 46,-1-1-1,0 1 1,1 0-1,-1 0 1,1 0-1,-1 1 1,1 0-1,0-1 1,-5 5-1,-3 5 137,0 1 0,0 0-1,2 0 1,-18 28 0,17-23-168,1 1-1,2 1 1,0-1 0,0 1 0,2 1 0,1-1 0,0 1 0,2 0 0,0 0 0,1 1 0,2 30 0,0-51-64,0 0 0,0 1 0,0-1 0,1 0 0,-1 0 0,0 1 0,0-1-1,1 0 1,-1 0 0,1 0 0,-1 0 0,1 0 0,0 0 0,-1 0 0,1 0 0,0 0 0,0 0 0,0 0 0,-1 0 0,1 0 0,0-1 0,0 1 0,0 0 0,0-1 0,2 1 0,0 1 1,1-1 0,-1 0 0,1 0 0,-1 0 0,1 0 0,0-1 0,0 0 0,5 0-1,0 0-9,0-1 0,-1 0 0,1 0-1,0-1 1,-1 0 0,1-1-1,8-3 1,-7-1-30,0 1-1,-1-1 0,0-1 0,0 1 1,-1-1-1,0-1 0,0 0 1,-1 0-1,0-1 0,-1 1 1,0-1-1,0-1 0,-1 1 1,0-1-1,-1 0 0,-1 0 1,5-20-1,0-11 87,-2 1 1,-2-1-1,-1-64 0,-3 97 1258,0 33-1107,0 45-281,3 388 615,-3-440-517,0 1 1,-1-1-1,-1 0 1,-1 0-1,-1 0 1,-6 18-1,9-29 3,-2-1-1,1 1 1,-1-1-1,0 0 1,0 0-1,0 0 1,-1 0-1,0 0 1,0-1-1,0 0 1,0 0-1,-1 0 1,1 0-1,-1-1 1,0 1-1,0-1 1,-1-1-1,1 1 1,0-1-1,-1 0 1,-8 2-1,-7 0 13,-1-1 1,0-1-1,0-1 0,0-1 1,-39-5-1,54 4-64,0 0 0,0-1 0,-1 0 0,1 0 0,0-1 0,1 0 0,-8-4 0,11 5-152,0 1 0,1-1 0,-1 0-1,1 0 1,0 0 0,0 0 0,0 0-1,0 0 1,0 0 0,0-1-1,0 1 1,1-1 0,-1 1 0,1-1-1,0 0 1,0 0 0,0 0-1,0 1 1,0-1 0,0-4 0,0-13-3930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5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7828,'0'0'2371,"20"1"-2347,-4 0-16,1 1 0,-1 0 0,16 5 0,-30-6-2,0 0-1,0 0 1,0 0-1,-1 0 1,1 0-1,-1 0 1,1 0-1,-1 0 1,1 1-1,-1-1 1,1 1-1,-1-1 1,0 1-1,0-1 1,0 1-1,0 0 1,0-1-1,0 1 1,-1 0 0,2 2-1,3 35 120,-5-29-83,1 9 63,0 0-1,-1 0 1,-1 0-1,-4 22 0,2-30-49,0 0 0,-1 0 0,0 0 0,0 0-1,-1 0 1,-1-1 0,-12 18 0,7-12 37,-1-1 0,-1-1 0,-18 17 0,30-35-68,2-4-173,0 0 1,1 0-1,-1 0 1,2 0-1,-1 0 0,1 1 1,0-1-1,1 1 1,7-12-1,48-66-1202,-51 75 1168,34-40-694,87-81 1,-33 38 1708,-75 69 2300,-37 39-1838,8-8-1198,-18 18 588,-44 53 1,64-69-603,0-1 1,0 1-1,1 0 0,0 0 0,1 1 1,0-1-1,0 1 0,1 0 0,1 0 1,-1 1-1,0 16 0,2-21-75,1 1-1,0-1 0,0 0 1,1 1-1,-1-1 1,4 12-1,-3-15-8,1-1 0,-1 0 0,0 1 0,1-1 0,-1 0 0,1 1 0,0-1 0,0 0 0,0 0 0,0-1 0,0 1 0,0 0-1,1-1 1,-1 1 0,1-1 0,-1 0 0,5 2 0,9 3-488,1-2-1,0 0 0,1 0 1,-1-2-1,0 0 1,1-1-1,23-2 1,20 1-3683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6131,'0'0'6419,"0"151"-6403,0-101 0,0-1 16,0-2-32,0-6 0,0-12-1025,13-17-2448,10-12-2962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10213,'0'0'2219,"16"17"-2096,-1 1-79,-2-5 2,-1 2 0,0 0 0,-1 0 0,-1 1 0,15 30 0,-22-40-19,53 123 695,-50-111-646,-1-1 1,-1 1 0,0 0-1,-1 0 1,0 31 0,-3-31-44,-3 42 94,2-56-119,0 0-1,0 0 1,0 0 0,-1 0-1,1 0 1,-1 0-1,0 0 1,-1-1-1,1 1 1,0-1-1,-1 0 1,-3 4 0,2-3-9,0 0 0,0 0 0,-1-1 0,1 1 0,-1-1 0,0 0 0,1 0 0,-2-1 0,1 0 0,0 1 0,0-2 0,-1 1 0,1-1 0,-1 1 0,1-2 1,-9 2-1,13-2-1,0 0 0,0 0 1,0 0-1,0-1 0,0 1 1,0 0-1,0 0 0,0-1 1,0 1-1,0 0 0,0-1 1,0 1-1,0-1 0,0 1 1,0-1-1,0 1 0,1-1 1,-1 0-1,0 0 0,0 1 1,1-1-1,-1 0 0,0 0 1,1 0-1,-1 0 0,1 0 1,-1 0-1,1 1 0,0-1 1,-1 0-1,1-2 0,-2-37-124,2 27 73,0-3 47,0 0-1,1 0 0,1 0 0,0 0 0,1 0 0,1 1 0,0-1 0,1 1 0,1 0 1,0 1-1,11-19 0,-1 9 45,0 1 0,2 0 1,0 1-1,1 2 0,44-38 0,-51 49-231,0 0 0,0 0-1,1 2 1,0-1-1,1 2 1,-1-1-1,1 2 1,0 0-1,1 1 1,-1 0 0,1 1-1,0 1 1,16-1-1,-6 6-3837,-10 11-2206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6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6979,'0'0'1993,"-36"14"-1513,-115 49 155,141-59-526,1 1 0,-1 1 0,1 0 0,0 0 0,1 1 0,-1 0-1,1 0 1,0 1 0,1 0 0,0 0 0,-6 10 0,0-1 92,5-7-105,1 1 0,-1-1 0,2 1 0,-1 1 0,2-1 0,-1 1 0,2 0 0,-1 1 0,2-1 0,0 1 0,0-1 0,1 1 0,0 20 0,2-31-94,0-1 0,0 1 0,0 0 1,0 0-1,1 0 0,-1-1 0,1 1 0,-1 0 0,1-1 0,0 1 0,0 0 0,0-1 0,-1 1 0,2-1 0,-1 1 0,0-1 0,0 0 0,0 1 1,1-1-1,-1 0 0,2 1 0,1 1 0,0-1 0,0 0 1,0-1-1,0 1 0,0-1 1,0 0-1,1 0 0,6 1 1,2-1-10,0 0 1,0-1-1,0-1 0,-1 0 1,19-4-1,-21 1-58,-1 1-1,1-1 1,-1-1 0,0 1-1,0-1 1,-1-1-1,0 0 1,0 0 0,0-1-1,-1 0 1,1 0 0,-2 0-1,1-1 1,-1 0 0,0-1-1,5-9 1,-2 1 65,0-1-1,-1 0 1,-1 0 0,0 0 0,-2-1 0,0 0 0,3-27-1,-6-33 3078,-3 97-3053,-1-1 0,-7 30 0,-1 11-19,0 172 138,10-164-108,-3 0 0,-21 125 0,23-183-28,-1 0 1,-1 0-1,1 0 0,-1-1 1,0 1-1,-1-1 1,-5 9-1,7-13 6,-1-1 1,1 1-1,0-1 1,-1 1-1,1-1 1,-1 0-1,0 0 1,0 0-1,0-1 1,0 1-1,0-1 0,0 1 1,0-1-1,-1 0 1,1 0-1,0-1 1,-1 1-1,1-1 1,-5 1-1,1-1 1,-1 1 0,1-1 0,-1-1 0,1 0 0,0 0 0,-1 0 0,1-1 0,0 0 0,0 0 0,0-1 0,-10-4 0,14 4-195,-1 1 0,1-1 0,-1 0 0,1 0 0,0 0 0,0 0 0,0 0 0,0-1 0,1 0 0,0 1 0,-1-1 0,1 0 0,1 0 0,-1 0 0,0 0 0,1-1 0,0 1 0,0 0-1,0-1 1,0-6 0,0-26-3903,1 1-1508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7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9668,'0'0'4840,"-3"25"-4797,0-1-35,-11 156 13,14-167-30,-1-9 5,1 0 1,0 0 0,0 0-1,1 0 1,-1-1-1,3 9 1,-3-11-1,1 0 1,-1 0 0,1 0-1,0-1 1,-1 1-1,1 0 1,0 0 0,0 0-1,-1 0 1,1-1-1,0 1 1,0 0 0,0-1-1,0 1 1,0-1 0,0 1-1,0-1 1,0 0-1,0 1 1,0-1 0,1 0-1,-1 0 1,0 1-1,0-1 1,0 0 0,0 0-1,2-1 1,3 2-25,-1-1 0,0 1 0,0-2 1,0 1-1,1 0 0,-1-1 0,0 0 0,0 0 1,0-1-1,0 1 0,0-1 0,0 0 0,-1-1 0,1 1 1,0-1-1,-1 0 0,0 0 0,0 0 0,0 0 0,5-6 1,1-4-1,-1 1 0,-1-1-1,0 0 1,-1-1 0,8-20 0,-11 24 144,0 0 0,-1 0 0,0 0-1,-1 0 1,0-1 0,0 1 0,0-13-1,6 140-24,-8 134 0,-1-241-86,-1 1 0,1-1 0,-2 0 1,1 1-1,-1-1 0,-1 0 0,0-1 1,0 1-1,-1-1 0,-8 12 0,10-16 0,0-1-1,0 1 1,-1-1-1,0 0 1,0 0-1,0 0 1,-1-1-1,1 0 1,-1 1-1,0-1 1,0-1-1,0 1 1,0-1-1,0 0 1,0 0-1,-1 0 1,1-1-1,-1 0 1,1 0-1,-10 0 1,12-1 5,0 1-104,0-1 0,0 0-1,0-1 1,0 1 0,0 0 0,0-1-1,0 1 1,-5-3 0,7 2-26,0 0-1,0 0 1,-1 0-1,1 0 1,0 0-1,0-1 1,0 1-1,0 0 1,0-1-1,1 1 1,-1 0-1,0-1 1,1 1-1,-1-1 1,1 1 0,-1-1-1,1 0 1,-1-2-1,-3-44-4011,4-12-2271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4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418 2 7924,'0'0'2211,"-27"0"-1170,-91-2-233,107 2-741,1 1 0,0 0 0,0 0 0,0 1 0,-1 1 0,2-1 0,-1 2 0,0-1 0,1 1-1,0 1 1,-1 0 0,2 0 0,-1 1 0,1 0 0,0 0 0,-14 15 0,11-10 22,2 1 0,0 0 1,0 1-1,1 0 0,0 0 0,2 1 1,-1 0-1,2 0 0,-7 22 0,8-21-72,1 1 0,0 0 0,1-1 0,1 1 0,0 0 0,1 0 0,3 21 0,-2-30-31,0-1 0,0 1 0,1-1 0,0 1 0,0-1 0,1 0 0,0 0 0,0 0 0,0 0 0,1 0 0,0-1 0,0 0 0,0 1 0,1-1 0,0-1 0,0 1 0,0-1 0,0 0 0,9 5 0,-1-3-419,-1 0-1,1-1 1,0-1-1,0 0 0,0-1 1,0 0-1,19 1 1,-9-2-1302,0-2 0,0 0 1,36-6-1,-3-8-1552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9989,'0'0'490,"29"26"-279,94 87 312,-114-104-416,0 0 0,-1 0 0,0 1 1,-1 0-1,0 0 0,0 1 0,-1-1 0,-1 2 0,0-1 0,0 0 0,4 20 1,-4-16-1,4 18 90,-1 1 1,-2 0 0,3 51 0,-9 104 102,-2-163-266,-1-1 0,-2 1 1,0-1-1,-2 0 0,0-1 1,-2 0-1,-1 0 0,-1 0 0,-1-2 1,-23 35-1,12-24 24,-2-1 0,-2-1 0,0-1 0,-2-1 0,-63 47 1,89-73-126,-2 2-84,-1-1-1,1 0 1,-1 0-1,0-1 1,0 1-1,0-1 1,-1-1-1,1 1 1,0-1-1,-1 0 1,0 0-1,-7 0 1,0-2-3112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10069,'0'0'3873,"162"0"-3857,-98-3 144,1-11-160,0-4-512,-10 1-1857,-16 5-2145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8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10741,'0'0'1985,"214"0"-1825,-127-8-64,1-10 16,-7 1-64,-13-4 16,-13 7-32,-16 5-32,-17 3-1249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3874,'0'0'8262,"-22"12"-7907,11-7-274,-1 0 28,0 1-1,0 1 1,1-1-1,0 2 1,0 0-1,0 0 1,1 1-1,1 0 1,-1 0-1,2 1 0,-1 1 1,-10 16-1,0 12 96,2-1 0,1 2 0,2 0-1,2 1 1,2 1 0,1-1 0,3 1-1,1 1 1,2-1 0,4 80-1,0-115-242,-1 0 0,1 1 0,0-1 0,1 0 0,0 0-1,0 0 1,0 0 0,1 0 0,0-1 0,0 1-1,1-1 1,0 1 0,0-1 0,0-1 0,1 1-1,0 0 1,0-1 0,0 0 0,1 0 0,-1-1 0,1 0-1,0 0 1,1 0 0,-1 0 0,1-1 0,-1 0-1,1-1 1,0 0 0,0 0 0,0 0 0,13 1 0,3 0-1100,-1-1 1,1-1 0,-1-1 0,31-4 0,17-13-5260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9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66 9556,'0'0'2812,"-10"24"-2601,-32 84-75,38-96-100,1 0-1,0 1 0,1-1 1,0 0-1,1 1 1,1-1-1,1 25 1,0-2 51,-1-32-83,0-1-1,1 1 1,-1 0 0,1 0-1,-1-1 1,1 1 0,0 0-1,0-1 1,0 1-1,0-1 1,1 1 0,-1-1-1,0 1 1,1-1 0,0 0-1,0 0 1,0 0 0,0 0-1,0 0 1,0 0 0,0-1-1,0 1 1,1-1-1,-1 1 1,1-1 0,-1 0-1,1 0 1,-1 0 0,1 0-1,0 0 1,0-1 0,-1 1-1,1-1 1,0 0 0,5 0-1,-1 0 13,1 0-1,-1 0 0,1 0 1,-1-1-1,1-1 0,-1 1 1,0-1-1,0-1 0,1 1 1,-1-1-1,-1 0 0,13-8 1,-10 4-50,1-1-1,-1 0 1,0-1 0,-1 0 0,0-1 0,-1 0-1,0 0 1,0 0 0,-1-1 0,0 0-1,5-15 1,-6 11-9,0-1-1,-1 0 0,-1-1 0,0 1 1,-1-1-1,-1 1 0,-2-32 0,1 44 40,-1 0 0,0-1 0,1 1 0,-1 0 0,-1 0 0,1 0 0,-1 0-1,0 0 1,1 0 0,-2 0 0,1 1 0,0-1 0,-1 1 0,0-1 0,1 1-1,-1 0 1,-1 0 0,1 0 0,0 1 0,-1-1 0,1 1 0,-1 0 0,0-1 0,-5 0-1,1-1-19,0 2-1,-1-1 0,0 1 0,1 0 1,-1 1-1,0 0 0,0 1 0,0 0 1,0 0-1,1 0 0,-10 3 0,14-2-146,-1 0-1,1 0 0,0 1 0,0-1 0,0 1 1,0 0-1,0 0 0,1 1 0,-1-1 1,1 1-1,-1 0 0,1 0 0,0 0 0,0 0 1,0 0-1,0 1 0,1-1 0,0 1 1,-1 0-1,1-1 0,0 1 0,1 0 1,-1 1-1,1-1 0,-2 8 0,1 20-4240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5:5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10613,'0'0'1523,"13"33"-1496,40 106-6,-36-92-5,16 75-1,-7-21 0,-25-99-15,-1-1 0,0 0 0,1 1 0,-1-1 1,1 1-1,-1-1 0,1 0 0,0 0 0,0 1 1,0-1-1,0 0 0,-1 0 0,1 0 0,1 0 0,-1 0 1,0 0-1,0 0 0,0-1 0,0 1 0,1 0 1,-1 0-1,0-1 0,1 1 0,-1-1 0,0 1 1,1-1-1,-1 0 0,1 0 0,-1 1 0,1-1 1,-1 0-1,0 0 0,1 0 0,-1-1 0,1 1 1,-1 0-1,1 0 0,-1-1 0,0 1 0,1-1 1,-1 1-1,0-1 0,2-1 0,3-1 11,0 0 1,0-1-1,-1 0 0,1 0 0,-1 0 0,0-1 1,-1 0-1,6-6 0,7-13 6,0-1 0,-2 0 0,21-48-1,22-88 16,-51 134-88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0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0 3794,'0'0'5458,"-27"18"-4628,-86 63 98,102-72-818,1 1 1,0 0-1,1 0 0,0 1 0,1 0 0,0 1 0,1 0 0,0 0 0,1 0 0,-8 24 1,3-10 14,-22 56 139,3 3 0,3 0-1,5 1 1,3 1 0,4 2 0,4-1-1,0 135 1,11-207-201,1 1 0,1-1 0,0 0 0,1 0 0,1 0 0,0-1 0,13 30 0,-13-37-39,1 1 1,-1-1-1,2 0 1,-1-1 0,1 1-1,1-1 1,-1 0-1,1-1 1,0 1 0,1-1-1,-1-1 1,1 1-1,1-1 1,11 5 0,-2-4-84,0-1 1,0-1-1,0 0 1,0-1 0,1-1-1,-1-1 1,1-1-1,-1 0 1,37-7-1,-51 7-192,1-1 0,-1 0 0,1 0 0,-1-1 0,0 0 0,0 1 0,0-1 0,4-3 0,26-27-3895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6435,'0'0'4306,"13"2"-4242,-6-2-39,-3 0-9,-1 0 0,0 0 0,0 1 0,0-1 0,0 0-1,1 1 1,-1 0 0,0 0 0,0 0 0,0 0 0,0 0 0,-1 1 0,1 0-1,0-1 1,-1 1 0,1 0 0,-1 0 0,1 0 0,-1 0 0,0 1-1,0-1 1,0 1 0,0-1 0,0 1 0,-1 0 0,1 0 0,1 3-1,7 26 202,0 0-1,-3 1 0,0 0 0,1 38 0,-2 135 176,-5-201-385,-1 0-1,0-1 0,0 1 1,-1 0-1,0-1 0,1 1 1,-2 0-1,1-1 1,0 1-1,-1-1 0,0 1 1,0-1-1,0 0 0,0 0 1,-1 0-1,0 0 1,-4 4-1,-1-2 65,5-19 178,3-17-225,2-1 1,0 0-1,2 0 1,2 1-1,0 0 0,14-37 1,-13 49-20,61-147 55,-58 147-62,0 0 0,0 0 0,2 1 0,0 0 0,1 1 0,22-21-1,-7 18-102,-27 19 32,0-1-1,0 1 0,-1 0 1,1-1-1,0 1 0,0 0 0,0 0 1,0-1-1,0 1 0,0 0 0,0 0 1,0 0-1,1 0 0,-1 0 0,0 1 1,0-1-1,0 0 0,0 0 1,-1 1-1,1-1 0,0 1 0,0-1 1,0 0-1,0 1 0,0 0 0,0-1 1,-1 1-1,1-1 0,0 1 1,0 0-1,-1 0 0,1-1 0,0 3 1,15 35-2798,-3 13-1320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65 5042,'0'0'6102,"-5"-11"-5686,2 6-377,1 0-20,0 1 0,0-1 0,-1 1-1,1 0 1,-1 0 0,-4-5 0,6 8-10,-1 0 0,1-1 1,-1 1-1,0 0 1,1 0-1,-1 0 0,0 0 1,0 0-1,1 0 1,-1 1-1,0-1 0,0 0 1,0 1-1,0 0 1,0-1-1,0 1 0,0 0 1,0 0-1,0 0 1,0 0-1,0 1 0,-4 0 1,-4 2 69,1 0-1,-1 1 1,1 0 0,0 1 0,0 0-1,0 0 1,1 1 0,0 0 0,0 1 0,-13 13-1,11-9 34,0 1 1,0 0-1,1 1 0,1 0 0,0 0 0,-9 22 0,13-24-104,1 0-1,0 0 0,1 1 1,0-1-1,1 1 1,1-1-1,-1 1 1,3 11-1,-2-21-10,0 0-1,1 0 1,0 0 0,-1-1 0,1 1-1,0 0 1,0-1 0,0 1-1,0-1 1,0 1 0,0-1 0,0 1-1,1-1 1,-1 0 0,0 0 0,1 1-1,-1-1 1,1 0 0,-1 0-1,1-1 1,0 1 0,-1 0 0,1 0-1,0-1 1,0 1 0,-1-1-1,1 0 1,0 1 0,0-1 0,0 0-1,2 0 1,10 1-123,0 0 0,29-3 0,-32 1-7,-4 0 70,1 0 0,0-1 0,-1 0 0,1 0 0,-1-1 0,1 0 0,-1 0 1,0 0-1,0-1 0,-1 0 0,1-1 0,-1 0 0,0 0 0,0 0 0,0 0 0,-1-1 1,0 0-1,0 0 0,0-1 0,-1 1 0,0-1 0,3-7 0,1-2 252,-1 0 0,-1-1 0,0 0 0,-1 0 0,-1 0-1,-1 0 1,0-1 0,0-32 0,-20 115 1174,10 1-1229,2 0 0,6 93 0,1-60-61,-2 126 53,0-224-120,0-1 0,0 1-1,-1-1 1,1 1 0,0-1 0,0 1 0,0-1 0,-1 1 0,1-1 0,0 1 0,0-1 0,-1 1 0,1-1 0,0 0 0,-1 1 0,1-1 0,-1 0-1,1 1 1,0-1 0,-1 0 0,1 1 0,-1-1 0,1 0 0,-1 0 0,1 0 0,-1 1 0,1-1 0,-1 0 0,1 0 0,-1 0 0,1 0 0,-1 0-1,0 0 1,-24 0 81,16 0-55,9 0-33,-26 0 21,0-1 0,0-1-1,-31-6 1,49 7-214,1-1 0,0 0 1,0-1-1,0 0 0,0 0 0,0-1 0,0 1 1,1-1-1,-1-1 0,1 1 0,0-1 0,1 0 1,-1-1-1,1 1 0,-7-11 0,10 13-114,1 1 0,-1-1-1,1 1 1,0-1 0,0 0-1,0 1 1,0-1 0,0-3-1,-1-25-3684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3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5699,'0'0'7910,"24"-5"-7790,1-1-123,50-4 1,-74 9 2,1 1 0,-1 0 0,1 0 0,-1 0 0,1 1-1,-1-1 1,1 0 0,-1 0 0,1 1 0,-1-1 0,1 1 0,-1 0 0,1-1 0,-1 1 0,0 0 0,0 0 0,1 0 0,-1-1 0,0 1 0,0 1 0,0-1 0,0 0 0,0 0 0,0 0 0,0 0 0,0 1 0,0 0 0,0 2 2,0 0 1,0 0-1,0 0 0,-1 0 1,1 0-1,-1 0 0,-1 6 0,1-1 5,2 7 6,-2 0 1,0 1-1,-1-1 1,-1 0-1,0 0 1,-1 0-1,-1-1 1,-1 1 0,0-1-1,0 0 1,-2 0-1,-8 15 1,-76 102-308,97-155-1654,-2 0 1490,13-13-31,2-1 1,28-38 0,-26 42 283,8-11 113,2 2-1,2 1 1,41-38 0,54-42 3110,-126 119-2188,-6 13 117,-47 66-199,27-45-242,-27 54 0,45-74-438,0 0-1,2 1 0,-1-1 1,2 1-1,-1 0 0,2 0 1,0 0-1,-1 23 0,3-23-65,-1-10 3,1 1 1,0 0-1,0 0 1,1 0 0,-1 0-1,1-1 1,1 5 0,-1-7-8,-1 1 1,1-1 0,0 0-1,0 0 1,0 1 0,0-1 0,0 0-1,0 0 1,0 0 0,0 0 0,0-1-1,1 1 1,-1 0 0,0 0 0,1-1-1,-1 1 1,0 0 0,1-1 0,-1 0-1,1 1 1,2-1 0,14 3-265,1-1 1,0-1 0,30-1-1,-10-1-676,18-2-1373,-4-9-1599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4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47 3954,'0'0'8553,"-6"0"-8369,4 0-181,1 0-1,-1 1 1,0-1-1,0 0 1,1 1-1,-1-1 1,1 1 0,-1 0-1,0 0 1,1-1-1,0 1 1,-1 0-1,1 0 1,-1 0 0,1 1-1,0-1 1,0 0-1,0 0 1,-1 1-1,1-1 1,1 1-1,-1-1 1,0 1 0,0-1-1,0 1 1,1-1-1,-1 1 1,1 0-1,-1-1 1,1 1-1,0 0 1,0 2 0,-2 11 6,0 0 1,2 0-1,1 17 1,0-6-18,-2-18 4,1 1 1,1 0-1,0-1 0,0 1 1,1-1-1,4 15 0,-5-20-4,1 0 0,-1 0 0,1-1 0,-1 1 0,1 0 0,0-1 0,0 1 0,0-1 0,1 0 0,-1 0 0,0 0 0,1 0 0,0 0 0,-1 0-1,1-1 1,0 1 0,0-1 0,0 0 0,0 0 0,0 0 0,5 1 0,0 0-41,0-1 1,0 0-1,0-1 0,0 1 1,0-2-1,0 1 0,0-1 0,0 0 1,0-1-1,-1 1 0,1-2 1,0 1-1,-1-1 0,1 0 1,-1-1-1,0 0 0,0 0 0,-1 0 1,1-1-1,-1 0 0,0 0 1,0 0-1,0-1 0,-1 0 0,0 0 1,0-1-1,-1 0 0,1 1 1,-2-1-1,1-1 0,-1 1 1,0 0-1,0-1 0,-1 0 0,0 1 1,0-1-1,-1 0 0,1-11 1,-2 11 50,1 0 0,-1 1 1,-1-1-1,1 0 0,-1 0 1,-1 1-1,-2-9 0,3 13 0,-1 0-1,1 0 1,-1 0-1,0 0 1,0 0 0,0 0-1,0 1 1,-1-1-1,1 1 1,-1-1-1,0 1 1,1 0-1,-1 0 1,0 0-1,0 1 1,0-1 0,0 1-1,-5-2 1,-7-1-29,0 0 1,-1 0-1,1 2 1,-1 0 0,0 0-1,0 2 1,0 0 0,-27 4-1,41-4-54,0 0 0,0 0 0,1 1 0,-1-1 0,0 1 0,0-1 0,0 1 0,1 0 0,-1 0 0,0 0 0,1 0 0,-1 0 1,1 0-1,-1 0 0,1 0 0,-1 0 0,0 3 0,1-3-229,0 0 0,0 1 1,1-1-1,-1 1 1,0 0-1,1-1 0,0 1 1,-1-1-1,1 1 0,0 0 1,0-1-1,0 3 1,0 6-3779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10533,'0'0'2993,"-16"193"-2801,0-141 32,-1-2-176,11-9-48,6-12-208,0-17-2225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9540,'0'0'2674,"4"19"-1354,66 323-519,-57-176-313,-13-166-477,-1 0 0,1 0 1,-1 1-1,1-1 0,-1 0 1,1 0-1,-1 0 0,1 0 1,-1 0-1,1 0 0,-1 0 1,1 0-1,-1 0 0,1 0 1,-1 0-1,1 0 0,-1 0 1,1 0-1,-1-1 0,1 1 1,-1 0-1,1 0 0,0 0 1,-1-1-1,1 1 0,-1 0 0,1-1 1,0 1-1,-1 0 0,1-1 1,0 1-1,-1 0 0,1-1 1,0 1-1,-1-1 0,1 1 1,0-1-1,0 1 0,0 0 1,-1-2-1,-2-9-5,-1-1 0,2 0-1,0 0 1,0-1 0,1-19 0,4-70 6,-3 96-8,1-5 6,1 0 1,0 0 0,0 0-1,2 0 1,-1 1-1,1-1 1,0 1 0,1 0-1,1 0 1,-1 1-1,1-1 1,1 1 0,0 1-1,0-1 1,1 1 0,0 1-1,0-1 1,14-9-1,-11 10-58,-1 0-1,1 1 0,1 0 0,-1 1 1,1 0-1,0 1 0,0 0 0,0 0 1,1 2-1,-1-1 0,1 2 0,-1 0 1,1 0-1,0 1 0,-1 1 0,15 2 1,-20-2-424,-1 1 1,1 1 0,0-1 0,-1 1 0,0 0-1,1 1 1,-1 0 0,-1-1 0,1 2-1,8 6 1,16 21-5326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5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29 8036,'0'0'2993,"-20"-6"-2801,7 0-125,8 4-37,1-1 1,-1 1 0,-1 0 0,1 0 0,0 1-1,0-1 1,-1 1 0,1 0 0,0 1 0,-1-1-1,1 1 1,-1 0 0,1 1 0,-1-1 0,1 1-1,-1 0 1,1 0 0,0 1 0,0-1 0,0 1-1,0 1 1,0-1 0,-5 4 0,-13 10 362,1 1 1,1 2-1,1 0 1,-28 33-1,41-42-351,0-1 0,0 1 0,1 0 0,0 1 0,1 0-1,0 0 1,1 0 0,0 0 0,1 0 0,0 1 0,1 0-1,0-1 1,0 16 0,3-26-43,-1 0 1,0 0-1,1 0 1,-1 0-1,1 0 0,0 0 1,-1 0-1,1 0 1,0 0-1,-1 0 0,1 0 1,0-1-1,0 1 0,0 0 1,0-1-1,0 1 1,0 0-1,0-1 0,0 1 1,0-1-1,0 0 1,0 1-1,0-1 0,0 0 1,0 0-1,0 1 1,0-1-1,0 0 0,0 0 1,1 0-1,-1 0 0,1-1 1,49-1-137,-43 1 73,5-1-70,-1 0 1,1-2 0,-1 1 0,1-2 0,-1 0-1,0 0 1,-1-1 0,1 0 0,-1-1 0,-1-1-1,1 1 1,9-11 0,0 0 11,-1-1 0,-1-1-1,0 0 1,27-44 0,-39 55 375,-1-1 0,0 1 1,0-1-1,-1 1 0,0-2 0,0 1 0,-1 0 0,2-14 1,10 344 381,-9-261-581,-2-1 0,-8 97 0,4-152-47,-1 1-1,0-1 1,1 0-1,-1 1 0,0-1 1,0 0-1,-1 1 1,1-1-1,-1 0 0,0 0 1,0 0-1,0 0 1,0 0-1,0-1 1,0 1-1,-1-1 0,1 1 1,-1-1-1,0 0 1,0 0-1,0 0 1,0 0-1,0-1 0,0 1 1,0-1-1,0 1 1,-5 0-1,-7 1 33,-1-1-1,1 0 1,-1 0 0,-29-3-1,22 1-32,16 0-35,0 0 0,0-1 0,0 1 0,0-1 1,1-1-1,-1 1 0,0-1 0,-10-5 0,14 6-118,0-1 0,1 0 1,-1 0-1,0 0 0,1 0 0,0 0 0,-1-1 1,1 1-1,0-1 0,0 1 0,0-1 0,0 0 1,1 0-1,-1 0 0,1 0 0,0 0 0,0 0 1,0 0-1,-1-7 0,0-25-3727,2-2-2238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5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8660,'0'0'5736,"6"7"-5608,-2-3-118,-1 0-1,0 1 1,0-1-1,-1 1 1,1 0 0,-1-1-1,0 1 1,0 0-1,-1 0 1,1 1 0,-1-1-1,0 0 1,-1 0-1,1 9 1,-1 2-1,0 1-1,1-1 1,1 1-1,6 24 1,-7-37-16,0-1 0,0 1 0,0-1 0,0 1 0,1-1 0,0 0 1,-1 0-1,1 0 0,1 0 0,-1 0 0,0 0 0,1-1 0,-1 1 1,1-1-1,0 1 0,0-1 0,0 0 0,0 0 0,0 0 0,0-1 1,0 1-1,1-1 0,-1 0 0,1 0 0,-1 0 0,1 0 1,3 0-1,-1 0-41,0-1 0,1 1 1,-1-2-1,0 1 0,0-1 0,0 1 1,0-2-1,0 1 0,-1-1 0,1 0 1,0 0-1,0 0 0,7-5 1,-6 1 8,1 1 0,-1-1 0,-1-1 0,1 1 0,-1-1 0,0 0 0,0 0 0,5-10 0,-1-2 45,0 1 0,-1-2 0,10-30 0,9-21 420,-28 71-420,0 1-1,0-1 0,0 0 0,0 0 0,0 0 0,0 0 0,0 0 1,0 0-1,0 0 0,1 0 0,-1 0 0,0 0 0,0 0 0,0 1 1,0-1-1,0 0 0,0 0 0,0 0 0,0 0 0,0 0 1,1 0-1,-1 0 0,0 0 0,0 0 0,0 0 0,0 0 0,0 0 1,0 0-1,0 0 0,1 0 0,-1 0 0,0 0 0,0 0 0,0 0 1,0 0-1,0 0 0,0 0 0,0 0 0,0 0 0,1 0 1,-1 0-1,0 0 0,0-1 0,0 1 0,0 0 0,0 0 0,0 0 1,0 0-1,0 0 0,0 0 0,0 0 0,0 0 0,0 0 1,0 0-1,1-1 0,-1 1 0,0 0 0,0 0 0,0 0 0,0 0 1,0 0-1,0 0 0,0 0 0,0 0 0,0-1 0,0 1 0,0 0 1,0 0-1,0 0 0,2 13 77,1 25-128,-3-34 82,2 46 57,5 247 131,-7-291-217,0 0-1,0 0 1,-1-1-1,1 1 1,-1 0-1,-1 0 1,1 0-1,-1-1 0,0 1 1,0-1-1,-1 1 1,1-1-1,-1 0 1,-1 0-1,1 0 1,-1 0-1,1-1 1,-1 0-1,0 1 1,-1-1-1,1-1 1,-1 1-1,0-1 1,0 1-1,0-1 1,0-1-1,-1 1 1,1-1-1,-10 3 1,4-3-57,-1 1-1,1-2 1,-1 0 0,0 0-1,1-1 1,-16-1 0,25 1-55,1 0 1,-1 0 0,1-1 0,-1 1 0,0 0 0,1-1-1,-1 1 1,1 0 0,0-1 0,-1 0 0,1 1-1,-1-1 1,1 0 0,0 0 0,-1 0 0,1 0-1,0 0 1,0 0 0,0 0 0,0 0 0,0 0-1,0 0 1,0-1 0,0 1 0,0 0 0,1-1-1,-1 1 1,1-1 0,-1 1 0,1-1 0,-1 1 0,1-1-1,0 1 1,0-1 0,-1 1 0,1-3 0,-2-42-4933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5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12454,'0'0'1411,"37"30"-1254,120 99-34,-142-115-63,0 0 0,-1 1 1,0 0-1,-1 1 0,-1 0 0,-1 1 0,0 1 0,16 36 0,-25-49-41,10 23 56,-2 1-1,-1-1 0,-1 2 0,-1-1 0,-2 1 0,-1 0 0,-2 0 0,-1 44 0,-1-51-47,-2 1 1,0-1-1,-1 0 0,-2 1 0,0-2 0,-2 1 0,0-1 0,-1 0 0,-2 0 0,0-1 0,-1 0 0,-21 29 1,3-10-52,-1-1 0,-3-1 1,-1-2-1,-1-1 0,-2-2 1,-59 42-1,88-69-485,0-1 0,-1 1 1,1-2-1,-1 1 0,0-1 0,0 0 0,0-1 0,0 0 1,-1 0-1,-13 1 0,-18-2-8300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6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29 294 1585,'0'0'7625,"-9"2"-6203,-10 2-1132,22-2-185,55-1-27,-57-1-77,2701-47 466,42-97-1182,-1025 49 739,-1514 83 115,-192 9-154,-37 1-29,-393 3-1113,127 10-2843,10 6-1805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494 129 4482,'0'0'6278,"0"17"-5838,0 295 904,0-310-1334,0 1-1,0 0 1,0-1-1,0 1 0,0-1 1,0 1-1,-1-1 0,1 1 1,-1-1-1,0 1 0,0-1 1,0 0-1,0 1 1,0-1-1,0 0 0,-1 0 1,1 0-1,-1 0 0,1 0 1,-1 0-1,0 0 1,0 0-1,0-1 0,0 1 1,0 0-1,0-1 0,0 0 1,0 0-1,-1 0 1,1 0-1,0 0 0,-1 0 1,1 0-1,-1-1 0,1 1 1,-1-1-1,1 0 0,-1 0 1,1 0-1,-5 0 1,-3 1 8,1 0 1,-1-1 0,0 0-1,0-1 1,1 0 0,-1 0-1,0-1 1,1 0 0,0-1-1,-1 0 1,1-1 0,0 0-1,1 0 1,-1-1 0,-9-6-1,-23-22-1,2-1 0,1-3 0,2 0 0,1-3 0,-35-52 0,69 90 13,0 1 1,0-1 0,0 1-1,0-1 1,0 0-1,0 1 1,0-1 0,1 0-1,-1 0 1,0-3-1,1 4-21,0 1 0,0-1 0,0 1 0,0-1 0,0 1 0,1-1 0,-1 1 0,0-1 0,0 1 0,0 0 0,0-1 0,1 1 0,-1-1 0,0 1 0,1-1 0,-1 1 0,0 0 0,0-1 0,1 1 0,-1 0 0,1-1 0,-1 1-1,0 0 1,1-1 0,0 1 0,3-1 7,0-1-1,1 2 0,-1-1 0,0 0 1,0 1-1,1 0 0,5 0 0,-3 0-45,31 1 31,302-7 11,-245 0-6,147-30-1,-178 23 55,0-3 0,-2-3 1,94-42-1,-135 49 14,-16 6-360,-11 5-94,5 2 211,-25-1-2523,-12 0-3292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7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6851,'0'0'4402,"10"3"-4332,-7-3-57,0 1 0,-1 0 0,1 0 1,0 0-1,0 0 0,-1 0 0,1 1 0,-1-1 1,1 1-1,-1-1 0,0 1 0,1 0 1,-1 0-1,0 0 0,0 1 0,0-1 1,-1 0-1,1 1 0,-1-1 0,1 1 1,-1-1-1,0 1 0,0 0 0,0-1 1,0 1-1,0 0 0,0 0 0,-1 4 1,13 82 180,-5 0 1,-3 91 0,-4-195-142,2 0 0,5-22 0,0 5-1,1-12-50,2 2 1,18-47-1,-24 76-2,0-1-1,1 2 1,1-1-1,1 1 1,-1 0 0,2 0-1,0 1 1,0 0-1,1 1 1,18-16-1,-23 23-31,1-1-1,-1 1 1,1 0-1,0 1 1,-1 0-1,1-1 0,0 2 1,0-1-1,12-1 1,-15 3-205,0-1 0,0 1 0,-1 0-1,1 0 1,0 0 0,0 1 0,0-1 0,0 1 0,0 0 0,-1-1 0,1 1 0,0 0 0,-1 1 0,1-1-1,0 0 1,-1 1 0,0 0 0,1-1 0,-1 1 0,0 0 0,0 0 0,3 3 0,12 21-4872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8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22 3714,'0'0'7953,"-25"-5"-7574,-1-1-301,-52-5 1,73 12-57,0-1 0,0 1 0,0-1 0,1 1 0,-1 1 0,0-1 0,0 1 0,1-1 0,-1 2 0,1-1 0,-1 0 0,1 1 0,0 0 0,0 0 0,0 0 0,1 0 0,-1 0 0,1 1 0,0 0 0,-5 5 0,2-1 60,-4 4 37,1-1-1,1 1 1,0 1-1,0 0 1,-9 23-1,14-29-105,1 0-1,-1 0 1,1 0 0,1 0-1,-1 0 1,1 0 0,0 1-1,1-1 1,0 0 0,0 1 0,1-1-1,-1 0 1,5 13 0,-4-17-19,1-1 1,-1 1-1,1-1 1,0 0-1,0 0 1,0 1-1,0-1 1,0-1 0,1 1-1,-1 0 1,1 0-1,-1-1 1,1 0-1,-1 1 1,1-1-1,0 0 1,0 0 0,0-1-1,-1 1 1,1 0-1,0-1 1,0 0-1,0 0 1,5 0-1,10 1-254,1-2 0,26-3 0,-44 4 256,8-2-114,0 0 0,0-1 0,0 0 0,0 0 0,0-1 0,-1 0 0,0-1 0,0 0 0,0 0 0,0-1 0,-1 0 0,0 0 0,0-1 0,0 0 0,-1 0 0,7-10 0,-4 5 260,-1-1 1,0 0-1,-1 0 1,0 0-1,-1-1 1,-1 0-1,0 0 1,-1-1-1,3-21 1,-7 197 1796,1-63-1627,-2 177 67,2-270-370,-2 0 0,1 0 1,-1-1-1,1 1 0,-1 0 0,-1 0 0,1 0 0,-1-1 1,1 1-1,-2 0 0,1-1 0,0 0 0,-1 1 0,-3 3 1,3-5 3,0 0 1,0-1-1,0 1 1,-1-1-1,1 0 1,-1 0 0,0 0-1,1 0 1,-1-1-1,0 0 1,0 1-1,0-1 1,0-1 0,0 1-1,0-1 1,-8 1-1,-3 0 67,7 0-216,-1-1 1,1 0-1,0 0 0,-13-3 1,19 3-13,0 0 0,0-1 1,0 0-1,1 1 0,-1-1 1,0 0-1,1 0 0,-1 0 1,0 0-1,1 0 0,0 0 1,-1 0-1,1-1 0,-1 1 1,1 0-1,0-1 1,0 1-1,0-1 0,0 1 1,0-1-1,0 0 0,0 0 1,1 1-1,-2-4 0,-3-35-5444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11157,'0'0'2583,"32"-10"-1474,102-29-642,-126 37-443,0-1-1,0 1 1,1 0-1,-1 1 1,1 0 0,-1 1-1,1 0 1,0 0-1,-1 0 1,16 4-1,-22-3-23,0 0 1,0 0-1,0 1 0,0-1 0,0 1 0,0-1 1,0 1-1,-1 0 0,1-1 0,0 1 1,-1 0-1,1 0 0,-1 0 0,0 0 0,0 0 1,0 1-1,0-1 0,0 0 0,0 1 1,-1-1-1,1 0 0,-1 1 0,1-1 0,-1 1 1,0-1-1,0 4 0,0 4 16,0 0-1,0 0 1,-1 1-1,0-1 0,-3 13 1,1-14 6,-1-1 0,0 1 0,0-1 0,0 1 0,-1-1 0,-1-1 0,1 1 0,-1-1 0,-10 10 1,-11 9 43,-31 22 0,41-34-43,16-13-27,1-1-1,0 0 1,-1 1 0,1-1 0,0 1-1,-1-1 1,1 0 0,-1 1-1,1-1 1,0 0 0,-1 0-1,1 1 1,-1-1 0,1 0 0,-1 0-1,1 0 1,-1 0 0,1 1-1,-1-1 1,1 0 0,-1 0-1,0 0 1,1 0 0,-1 0 0,1 0-1,-1 0 1,0-1 0,0-12-303,14-23-400,13-10 314,2 1 1,3 1-1,46-53 0,-55 71 342,67-73 64,-77 90 416,-11 18 198,-12 20-93,-10 17-149,10-27-308,2 0-1,1 0 0,0 1 1,2 0-1,0 1 1,1-1-1,1 1 1,-2 29-1,6-35-83,-1-8 8,1 0 0,0 0 0,1-1 1,0 1-1,2 9 0,-2-14-15,0 1 0,0-1 0,0 0-1,0 0 1,0 0 0,1 0 0,-1 0 0,1 0-1,-1 0 1,1 0 0,0-1 0,0 1 0,0-1-1,0 1 1,0-1 0,0 0 0,0 1 0,4 0 0,5 2-405,0-1 1,0 0 0,1-1 0,-1 0 0,0-1-1,1 0 1,16-1 0,41 0-3821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3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349 138 48,'0'0'1606,"-2"-3"-1040,0 1-369,1 0 1,-1 0 0,1 0-1,0 0 1,-1 0-1,1 0 1,0 0 0,1 0-1,-1-1 1,0 1 0,1 0-1,-1-3 1,0 3-64,0 0 0,-1 0-1,1 0 1,0 0 0,-1 1 0,1-1 0,-1 0 0,1 1 0,-1-1 0,0 1-1,0-1 1,1 1 0,-1 0 0,0 0 0,0 0 0,0 0 0,-1 0-1,-3-1 1,-42-9 324,13 8-153,0 2 0,-1 1 0,-53 7-1,83-6-276,-37 7-80,39-4 24,27-3 112,1284-28 639,95-27-752,-1194 53 14,1045 6-44,-1 28-1238,-794-23 1268,-207-7 77,-240-3-113,132 6 66,-116-2-1382,39 8 0,-55-9 970,-3 0 209,0-1 0,0-1 0,0 1-1,9-1 1,5-1-2572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5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6403,'0'0'3770,"7"4"-3373,-4-3-354,0 1 0,0 0 0,0 0 0,0 0 0,-1 0 0,1 1 0,-1-1 0,1 1 0,-1-1 0,0 1 0,0 0 0,3 5 0,17 49 376,-18-44-367,4 12 3,29 80 55,-31-90-95,1-1 1,0 1-1,1-2 1,17 24 0,-23-35-13,0 0-1,-1 0 1,1 0 0,0 0 0,0-1 0,0 1-1,0 0 1,0-1 0,1 0 0,-1 1-1,0-1 1,1 0 0,-1 0 0,1 0 0,-1-1-1,1 1 1,-1 0 0,6-1 0,-6 0 9,0 0 0,0-1-1,0 1 1,0-1 0,0 1 0,0-1 0,0 0 0,0 0-1,0 0 1,-1 0 0,1 0 0,0 0 0,-1 0 0,1-1-1,-1 1 1,1-1 0,-1 1 0,1-1 0,-1 0 0,0 1 0,0-1-1,1-2 1,13-28 50,-2 0-1,-1-1 0,-2-1 1,12-63-1,2-10-45,-20 98 471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0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362 236 7587,'0'0'3279,"12"30"-3047,34 94-117,-41-109-76,0 0 0,-2 0-1,1 0 1,-2 1 0,0-1 0,-1 1-1,-1-1 1,-1 19 0,0 7 348,0-41-375,0 1 0,0-1 0,0 1 0,0-1 0,0 0-1,0 1 1,-1-1 0,1 0 0,0 0 0,0 0-1,0 0 1,0 0 0,0 0 0,-2-1 0,-1 1 19,-24 1-58,8 0-463,-1-1-1,1-1 1,-1-1-1,1 0 1,0-2-1,-32-9 0,36 7 117,0-1 0,1-1 0,0 0 1,0-1-1,0-1 0,2 0 0,-1-1 0,-21-23 0,28 27 352,1-1 0,0 0 0,0 0 0,1-1 0,0 1 0,1-1-1,-1 0 1,2-1 0,-1 1 0,1 0 0,1-1 0,0 0 0,0 0 0,1 1 0,0-1 0,1-17 0,1 22 142,0 0 1,0 1-1,1-1 1,0 1-1,-1-1 1,1 1-1,1 0 1,-1 0-1,1 0 0,-1 0 1,1 0-1,0 0 1,1 1-1,-1-1 1,1 1-1,-1 0 1,1 0-1,0 1 1,0-1-1,0 1 1,1-1-1,3 0 0,15-7 375,0 0-1,48-10 1,-56 16-334,87-18 1739,193-14-1,34-7-319,-316 41-1535,0-1 0,-1 0 0,1-1 0,0 0 0,-1-1 0,0 0 0,0-1 0,20-14 0,-31 20-71,-1 0 0,0 0 0,1 0 0,-1 0 0,0 0 0,0 0 0,1 0 0,-1 0 0,0 0 0,0-1 0,1 1 0,-1 0 0,0 0 0,0 0 0,0-1 1,1 1-1,-1 0 0,0 0 0,0 0 0,0-1 0,0 1 0,0 0 0,1 0 0,-1-1 0,0 1 0,0 0 0,0 0 0,0-1 0,0 1 0,0 0 0,0 0 0,0-1 0,0 1 0,0 0 0,0-1 0,0 1 0,0 0 0,0 0 0,0-1 0,0 1 0,0 0 0,0 0 0,0-1 0,-1 1 0,1 0 0,0 0 0,0-1 0,0 1 0,0 0 0,-1 0 0,1 0 0,0-1 0,0 1 0,0 0 0,-1 0 0,1 0 0,0-1 0,-23-1-3877,-28 2-3874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8836,'0'0'6374,"1"-7"-6284,3-6-175,0 17 52,2 25 52,-5-22-8,12 87 148,-4 1 0,-5 139 0,-4-179-113,-7-113 501,-1 10-576,7-125-67,2 164 111,0 0-1,0 0 1,1 0 0,0 0 0,0 1 0,1-1-1,0 0 1,1 1 0,0 0 0,0 0 0,1 0-1,0 0 1,0 1 0,1 0 0,0 0 0,0 0-1,1 1 1,-1 0 0,2 0 0,11-8-1,-8 7-156,0 0 0,1 1-1,0 0 1,1 1-1,-1 1 1,1-1-1,19-2 1,-21 5-446,1 1-1,-1 0 1,0 0-1,1 1 1,12 2-1,6 6-4085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12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60 5442,'0'0'8175,"-5"-10"-7844,2 5-273,3 2-42,-1 1 1,1 0 0,-1-1-1,0 1 1,0 0-1,0 0 1,-1 0-1,1 0 1,0 0-1,-1 0 1,1 0-1,-1 0 1,0 1-1,0-1 1,0 1 0,1-1-1,-1 1 1,0-1-1,-1 1 1,1 0-1,0 0 1,0 0-1,0 1 1,-1-1-1,1 0 1,0 1-1,-1-1 1,1 1 0,-1 0-1,-4 0 1,-1 2 50,0 0 0,0 1 1,0 0-1,0 1 0,1 0 0,-1 0 1,1 0-1,0 1 0,0 0 1,1 0-1,-1 1 0,1 0 0,-9 11 1,4-4 54,0 1 1,1 1 0,1 0-1,0 1 1,-10 26 0,14-29-110,2 1 0,-1 0 1,2 0-1,0 0 0,1 0 1,0 0-1,1 15 0,0-28-16,0 0 0,0 1 0,0-1 0,1 1 0,-1-1 0,0 0 0,1 1 0,-1-1 0,0 0-1,1 1 1,0-1 0,-1 0 0,1 0 0,0 0 0,-1 1 0,1-1 0,0 0 0,0 0 0,0 0-1,0 0 1,0 0 0,0 0 0,0-1 0,2 2 0,0-1-14,0 0 0,0 0-1,0 0 1,0 0 0,0 0 0,0-1 0,0 0 0,0 1-1,0-1 1,5-1 0,0 1-12,0-1 0,0-1 0,0 1 0,0-1 0,-1-1 0,1 0-1,-1 0 1,8-4 0,-5 0 1,0-1 0,-1 0 0,0-1 0,0 0 1,-1 0-1,-1-1 0,1 0 0,10-20 0,-7 8 70,0 0 0,-2 0 0,11-36 1,-18 50 151,0-1 1,0 0 0,0-17 0,1 28 58,1 9-362,16 104 129,-4 1 1,-1 129-1,-14-235-18,-2 0 0,1 1 0,-2-1 0,1 0 0,-1 0 0,-1 0 0,-5 15-1,5-19 7,0-1-1,0 1 0,0-1 0,-1 0 0,0 0 0,0-1 0,0 1 0,-1-1 0,1 0 0,-1 0 0,0 0 1,0-1-1,-8 5 0,5-4-1,-1 0-1,1 0 1,-1-1 0,1 0 0,-1 0 0,0-1 0,0 0 0,0-1 0,-12 1-1,20-2-31,-1 0-1,1 0 0,0 0 0,0 0 0,-1 0 0,1-1 1,0 1-1,0-1 0,-1 1 0,1 0 0,0-1 0,0 0 1,0 1-1,0-1 0,0 0 0,0 0 0,0 1 0,0-1 1,0 0-1,0 0 0,0 0 0,0 0 0,1 0 0,-1 0 1,0 0-1,1-1 0,-1 1 0,1 0 0,-1 0 1,1 0-1,-1-2 0,0-5-441,0 1 1,0 0 0,1-1-1,0-11 1,0 4-500,0-54-3829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1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8180,'0'0'6029,"7"28"-5826,21 90-168,-27-112-31,1 0 1,-1-1-1,1 1 1,0 0-1,0-1 1,1 0-1,0 1 0,0-1 1,0 0-1,0 0 1,1-1-1,0 1 1,0-1-1,0 1 1,1-1-1,-1-1 1,9 6-1,-6-6-25,1 0-1,-1-1 0,1 0 0,0-1 1,0 1-1,0-2 0,0 1 0,0-1 1,9-1-1,-8 1-41,-5 0 31,1 0 1,0-1 0,0 0 0,-1 0 0,1 0 0,0-1 0,-1 1 0,1-1 0,-1 0 0,0 0-1,0-1 1,1 1 0,-2-1 0,1 0 0,0 0 0,0 0 0,-1-1 0,0 1 0,0-1 0,0 0 0,3-5-1,-2 3 125,-1 0 0,1 0 0,-2-1-1,1 1 1,-1-1 0,1 0-1,-2 0 1,1 0 0,-1 0-1,0 0 1,-1 0 0,1 0-1,-2-11 1,8 74-104,24 321 2349,-31-372-2330,0 0 0,0 1 1,0-1-1,-1 0 1,0 0-1,0 0 1,-1 0-1,1 0 1,-1 0-1,0 0 1,0-1-1,-1 1 1,1 0-1,-1-1 0,0 0 1,0 0-1,-1 0 1,1 0-1,-1 0 1,0-1-1,0 1 1,0-1-1,0 0 1,-1-1-1,1 1 1,-1-1-1,1 0 1,-10 3-1,3-1-553,0-1 0,0-1 0,0 0 0,0-1 0,0 0 0,-16 0 0,-22-1-4924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42.25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 82 3153,'-4'-17'10533,"57"11"-10236,0 2-1,60 3 0,-26 0-134,538 1 641,-415 16-718,-19 0-39,274 10 89,134 4 162,-414-28-243,877 30 506,-384 2-505,2-38 90,259-7-69,-598 13-21,-146-2-55,740-21-64,183-33 80,-523 40-55,-3-31-288,477-17-198,-1069 64 401,0 5 80,1 0 0,-2 0 0,1 0-1,-1 0 1,-3 10 0,3-14 48,0 0 1,-1 0-1,0-1 0,0 1 1,1 0-1,-2-1 0,1 1 1,0-1-1,0 0 0,-1 1 1,1-1-1,-1-1 0,-4 4 1,-39 28 40,1 3 0,-51 54 1,-23 18-41,96-90-1,-1 0 0,0-2 0,-41 20 0,49-28-6,-1 0-1,2 0 1,-1 2-1,1 0 1,1 0 0,0 2-1,0 0 1,-16 19 0,23-23-1,0-1 0,0 0 0,-1-1 0,0 1 0,0-2-1,-1 1 1,0-1 0,0 0 0,0-1 0,0 0 0,0 0 0,-1-1 0,0 0 0,-14 1 0,-53 11-238,-121 6 0,-82-14-146,253-6 336,-917-21-683,-13-37 440,-486-41 300,562 20 8,-121-13-1,128 15 894,146 59-745,289 14-97,313 1-83,-1 5 0,-130 21 0,-145 7 37,158-17-185,-32-1 157,147-8 32,118-5-24,0 1 1,-1 0-1,1 1 1,0 0-1,-15 5 1,23-6-3,0 1 0,0-1 1,0 0-1,0 1 1,1-1-1,-1 1 0,1 0 1,-1 0-1,1 0 0,0 0 1,-1 0-1,1 1 0,0-1 1,1 1-1,-1-1 0,0 1 1,1 0-1,-1-1 0,1 1 1,0 0-1,0 0 0,0 0 1,0 0-1,0 6 0,-4 197 413,6-134-302,3 11 5,4 0 0,28 122 0,-34-195-107,0 0 0,1 0 1,0-1-1,1 1 0,0-1 1,0 0-1,1 0 0,7 12 1,-8-17 0,0 0 0,0 0 0,0 0 0,0 0 0,0 0 1,1-1-1,0 0 0,-1 0 0,1 0 0,1-1 1,-1 0-1,0 0 0,0 0 0,1 0 0,-1-1 0,10 1 1,37 3 130,89-5 0,-60-1-132,814-11-35,131 33 109,-586 7-61,713 31 15,1310-42-91,-1646-19 53,-133 28 25,-3 5-28,2-27-1,-569-4 7,1043 0 1,-1106-2 1,101-20-1,-39 5-6,-105 16-13,0 0 17,0 0-1,0 0 0,1-1 1,-1 0-1,8-3 0,-15 4-8,1 1 0,-1-1 1,0 0-1,1 1 0,-1-1 0,0 0 0,0 0 0,0 0 0,0 0 0,0 0 0,0 0 1,0 0-1,0 0 0,0-1 0,0 1 0,0 0 0,-1 0 0,1-1 0,-1 1 0,1 0 1,-1-1-1,1 1 0,-1-1 0,0 1 0,1-1 0,-1 1 0,0 0 0,0-1 0,0 1 1,0-1-1,-1 1 0,1-1 0,0 1 0,-1-1 0,0-1 0,0 1 7,1 1-1,-1 0 1,0-1-1,0 1 1,0 0-1,0 0 1,0 0-1,0-1 1,0 1-1,0 0 1,-1 1-1,1-1 1,0 0-1,-1 0 1,-1 0-1,-8-7 37,6 5-58,-1 0 1,1 1-1,0-1 0,-1 1 1,0 1-1,1-1 0,-1 1 0,0 0 1,0 0-1,1 0 0,-1 1 1,0 0-1,-9 1 0,-32-3-195,-198-54 122,230 51 109,1-2 0,0 0 0,0 0 0,1-1 0,-23-18 0,20 13 2,-1 2 0,-34-18 0,8 13-30,-1 1-1,-1 3 1,0 2 0,-1 2 0,-52-3 0,97 11 2,1 0 0,-1 0 1,1 0-1,0 0 0,-1 0 1,1 0-1,0 0 0,-1 0 1,1 0-1,0 0 0,-1 0 1,1 0-1,0 0 0,-1 0 1,1 0-1,-1 0 0,1-1 1,0 1-1,0 0 0,-1 0 1,1 0-1,0-1 0,-1 1 1,1 0-1,0 0 0,0-1 1,-1 1-1,1 0 0,0 0 1,0-1-1,0 1 0,-1 0 1,1-1-1,0 0 0,11-7-167,30-9 197,-34 15-67,30-13-20,-1-1 0,0-2 0,-1-1 0,-2-2 0,1-2 0,-2 0 0,-2-3 0,33-32 0,-58 52 72,0-1 0,0-1 1,0 1-1,-1-1 0,0 0 0,-1 0 0,1 0 0,-2 0 0,1-1 1,-1 1-1,0-1 0,0-13 0,1-12-2,-5-64 1,0 64 8,-11-158 455,13 188-451,0 0 0,0 0 0,1 0 0,-1 0 0,1 1-1,-1-1 1,1 0 0,1 0 0,-1 0 0,0 1 0,1-1 0,2-4 0,1 2 5,0 1 0,1-1 0,-1 1 0,1 0 0,9-5 0,-14 9-15,15-10 1136,6 12-1146,-17 2 15,-1-1 0,0 0 0,1 1-1,-1 0 1,-1 0 0,1 0 0,0 0 0,-1 0 0,0 1 0,5 5 0,26 44 34,-10-5 49,-2 0 0,24 82 0,-25-66 8,112 422 145,-97-334-100,-19-81-11,-4 0 0,-3 1 0,2 120 0,-18 723 369,6-914-497,1 0-1,-1-1 1,1 1-1,0-1 1,-1 1 0,1-1-1,-1 1 1,1-1 0,0 1-1,0-1 1,-1 0-1,1 1 1,0-1 0,0 0-1,-1 0 1,1 0 0,0 1-1,0-1 1,0 0-1,-1 0 1,1 0 0,0 0-1,0 0 1,1-1 0,27 1 65,-23 0-52,4 0-9,27 0-124,72-8 0,-76 4 36,-1 1 0,1 2 0,63 7 0,-76-3 44,-1 1 0,0 2 0,22 8 1,13 4 17,-13-7 30,9 1-59,-1 3 0,0 1 0,-1 3 0,54 29 1,-101-48 35,-1 1 1,1-1 0,-1 0 0,1 0 0,-1 0-1,1 1 1,-1-1 0,1 0 0,-1 1 0,0-1-1,1 0 1,-1 1 0,1-1 0,-1 1 0,0-1-1,1 0 1,-1 1 0,0-1 0,0 1 0,1-1-1,-1 1 1,0-1 0,0 1 0,0-1 0,0 1-1,0-1 1,0 1 0,1 0 0,-1-1 0,-1 1-1,-11 9 26,-26 0 147,-3-6-111,-1-2 1,1-1-1,-50-6 1,-274-51 8,276 39-52,-209-38-15,-532-87-28,-760-12 48,694 78-24,-352 14 55,667 63-36,495 3-6,-1 4 0,-162 36 0,-157 71 0,330-86 0,1 4 0,-120 71 0,134-70 0,46-25 0,-14 5 0,2 2 0,0 1 0,1 1 0,-38 35 0,60-49-4,1 0 1,-1 1 0,1 0-1,0 0 1,0-1 0,1 2-1,0-1 1,0 0 0,0 0-1,0 1 1,-1 7 0,3-9 1,-1-1 0,1 0 0,0 1 0,0-1 0,0 1 0,0-1 0,1 0 0,-1 1 0,1-1 0,0 0 1,0 1-1,0-1 0,1 0 0,-1 0 0,1 0 0,-1 0 0,1 0 0,0 0 0,0-1 0,3 4 1,10 6 16,-1-1 1,1 0 0,1-1 0,0-1 0,0 0-1,31 10 1,-4-3 44,72 14-1,-34-15 15,152 6 0,87-19 6,-164-4-81,1193-27-11,-1292 27 0,522-13-228,353-15 125,779-95-806,-341 15 713,-1043 107 62,-314 4 141,-1 0 0,1 1 0,0 0-1,-1 1 1,1 0 0,-1 1 0,0 1 0,22 11 0,-34-15-5,1-1-1,0 1 0,0 0 0,-1 0 1,1-1-1,0 1 0,-1 0 0,1 0 1,-1 0-1,1 0 0,-1 0 0,1 0 1,-1 0-1,0 0 0,1 0 0,-1 0 1,0 0-1,0 0 0,0 0 0,0 0 1,0 0-1,0 1 0,0-1 0,0 0 1,-1 0-1,1 0 0,0 0 0,-1 0 1,1 0-1,0 0 0,-1 0 0,1 0 1,-1-1-1,0 1 0,1 0 0,-2 1 1,-9 5 31,-1-1 0,0-1 1,-1 1-1,1-2 0,-1 0 0,0 0 1,-26 3-1,22-4-15,-596 87 543,-7-46-279,-1278-16-94,907-118-205,710 40 13,214 34-12,1-2 0,-70-31 1,123 44 25,-1-1 1,0-1-1,-21-15 1,32 20-4,1 0 0,-1 0 1,0-1-1,1 1 0,-1-1 0,1 0 0,0 0 1,0 0-1,0 0 0,0 0 0,1 0 0,-1 0 1,1-1-1,0 1 0,0-1 0,0 1 0,0-1 1,0 1-1,1-1 0,0-3 0,0 5-7,0 0 1,0 0-1,0 0 0,0 0 1,1 0-1,-1 0 0,1 0 0,0 0 1,-1 0-1,1 0 0,0 0 1,0 0-1,0 1 0,0-1 0,1 0 1,-1 1-1,0-1 0,1 1 1,-1-1-1,4-1 0,1-1-8,0 0-1,1 1 1,-1 0 0,13-4-1,-8 3-7,46-15-81,105-20 0,69 2 133,-136 24-19,812-131-498,-265 40-202,-290 57 462,475-5 0,27 40-258,-947 17 960,-173 32 1,233-32-430,-960 135 235,-371-40 119,-197 19 188,533 43-261,784-104-354,3 10 0,-260 112-1,457-162-17,0 1 0,2 2-1,-70 47 1,108-65 7,0-1 0,0 1 0,0 1 0,0-1 0,1 0 0,-1 1-1,1 0 1,0 0 0,0 0 0,1 0 0,-1 0 0,1 0 0,0 1 0,0-1 0,0 1 0,0 0 0,1 0 0,0-1 0,0 1 0,0 0-1,1 0 1,0 0 0,-1 0 0,2 0 0,-1 0 0,2 6 0,-1-8 32,0 1 1,0-1-1,0 0 0,1 0 1,0 0-1,-1 0 0,1 0 1,0 0-1,1 0 0,-1-1 0,0 1 1,1-1-1,-1 0 0,1 0 1,0 1-1,0-2 0,0 1 1,0 0-1,6 2 0,8 3 26,1 0 0,27 6 0,-32-10-14,68 16 48,104 11-1,92-6-25,-204-18 0,940 51 114,-162-11-867,135 15-205,-2-27 1053,740-27 392,-1545-11-258,317-47 0,-374 30-203,-196 21 590,-129 21-627,94-5-6,-847 71 16,-8-28 112,420-30 351,-567 34 276,4 43-582,1096-105-176,-648 90 58,13 44-132,644-135 71,-25 7-25,-42 17-1,69-24 14,-1 0 0,1 0 0,0 0 0,-1 0 0,1 0 0,-1 1 0,1-1 0,0 0 0,-1 0 0,1 0 0,0 0 0,-1 0 0,1 1 0,0-1 0,-1 0 0,1 0 0,0 0 0,-1 1 0,1-1 0,0 0 0,0 0 0,-1 1 0,1-1 0,0 0 0,0 1 0,0-1 0,0 0 0,-1 1 0,1-1 0,0 0 0,0 1 0,0-1 0,0 0 0,0 1 0,0-1 0,0 1 0,0-1 0,0 0 0,0 1 0,0-1 0,0 0 0,0 1 0,0 0 0,19 5-482,35-2 468,67-5 0,-33 0 78,591-30 92,-369 12-136,914-17-55,1 37-575,-1060 0 440,704 8-16,197 2 182,145-8 150,-1189-3-99,0 1 0,-1 1 0,41 9 0,-61-11-27,0 1-1,0-1 1,-1 0-1,1 1 0,0-1 1,-1 1-1,1-1 1,0 1-1,-1-1 0,1 1 1,-1-1-1,1 1 1,0 0-1,-1-1 0,0 1 1,1 0-1,-1-1 1,1 1-1,-1 0 1,0 0-1,0-1 0,1 1 1,-1 0-1,0 0 1,0 0-1,0-1 0,0 1 1,0 0-1,0 0 1,0 0-1,0-1 0,0 1 1,0 0-1,0 0 1,-1 0-1,1-1 0,0 1 1,0 0-1,-1 0 1,1-1-1,-1 1 0,1 0 1,-1-1-1,1 1 1,-1 0-1,1-1 0,-1 1 1,1-1-1,-2 1 1,-10 5 31,0 0 1,0-1 0,0 0 0,-1-1 0,0 0 0,-23 3 0,-56 9 25,-103 5 1,-105-8-53,196-10 9,-1074 20 202,210-5 576,383 7-456,-867 148 0,252 91-436,1178-259 93,19-5-7,-1 0 0,1 1 0,0 0 0,-1 0 0,1 0-1,0 0 1,0 1 0,0-1 0,0 1 0,-4 2 0,7-4 2,0 0 0,0 1 0,-1-1-1,1 0 1,0 0 0,0 0 0,0 0 0,0 0-1,0 1 1,0-1 0,0 0 0,0 0 0,0 0 0,-1 0-1,1 1 1,0-1 0,0 0 0,0 0 0,0 0-1,0 1 1,0-1 0,0 0 0,0 0 0,0 0-1,0 0 1,0 1 0,0-1 0,0 0 0,1 0 0,-1 0-1,0 1 1,0-1 0,0 0 0,0 0 0,0 0-1,0 0 1,0 0 0,0 1 0,1-1 0,-1 0-1,0 0 1,0 0 0,0 0 0,0 0 0,0 0 0,1 1-1,-1-1 1,0 0 0,0 0 0,0 0 0,1 0-1,-1 0 1,0 0 0,6 2-58,0 0-1,0-1 1,0 1 0,0-1-1,0 0 1,0-1-1,0 0 1,0 0 0,12-1-1,15 0 60,625 3 141,692 28-66,888 173-943,-1643-154 604,-125-13 349,-442-34-65,-13-1-5,0 0-1,0 1 0,-1 1 0,17 5 0,-28-7 73,-22-1 528,-180 15-543,16 1-35,-1083 2 7,-543 22 1606,792 40-1367,717-40-264,-395 104 1,541-96-3,130-38-28,1 0 1,0 1 0,1 2-1,-24 16 1,41-24 4,-1-1 0,1 0-1,0 1 1,0 0 0,1 0 0,-1 1 0,1-1 0,1 1-1,-1 0 1,-5 11 0,9-15 3,-1 0 0,0 0 0,1 0 0,0 0 0,-1 0 0,1 1 0,0-1 0,0 0 0,0 0 0,0 0 0,0 0 0,1 0 0,-1 1 0,1-1 0,-1 0 0,1 0 0,0 0 0,0 0 0,0-1 0,0 1 0,0 0 0,0 0-1,1 0 1,-1-1 0,0 1 0,1-1 0,0 1 0,-1-1 0,1 1 0,0-1 0,-1 0 0,1 0 0,0 0 0,0 0 0,0 0 0,0 0 0,4 0 0,15 7 9,1-1 1,0-1-1,0-2 0,36 5 0,98-3 45,-119-5-54,903-2-484,-154-36 473,-340 11 76,527-13-96,951-61 127,-1818 92-86,311-35 26,-357 33-20,295-40 30,-280 44-90,-74 6 8,-7 0-135,-29 2 177,-58 10 0,7 1-29,-1010 58-339,713-54 356,199-7-23,-1003 56 403,4 39-60,566-1-982,553-90 170,-83 30 1,124-32 210,23-12 269,-1 0 0,1 0 0,0 1 0,-1-1 0,1 0 0,0 1 0,0-1 0,-1 0 0,1 1 0,0-1 0,0 0-1,0 1 1,-1-1 0,1 1 0,0-1 0,0 0 0,0 1 0,0-1 0,0 1 0,0-1 0,0 1 0,0-1 0,0 0 0,0 1 0,0-1 0,0 1 0,0-1 0,0 1 0,2 1-24,-1-1 1,1 0 0,0 1 0,0-1-1,0 0 1,0 0 0,0 0 0,0 0-1,0 0 1,0 0 0,0-1 0,0 1 0,0-1-1,0 1 1,1-1 0,-1 0 0,3 0-1,137 8-95,163-12-1,-298 4 141,583-50 41,-128 6-2,1203-22-2477,-1217 53 2083,-328 10 339,295-16-63,-307 9 111,192-43-1,-259 43-22,72-31 1,-94 33 1,-1-2 1,0 0-1,0-1 1,-1 0-1,27-25 1,-39 31 9,0 0 1,0 0-1,-1-1 1,0 0-1,0 0 1,-1 0-1,0 0 1,0-1-1,0 1 1,-1-1-1,0 0 1,0 1-1,1-10 1,0-7 128,-2 0 1,-1-40 0,-2 17-37,3-27 4,-4 1 0,-3 0 0,-19-92 0,17 130 188,-1 0-1,-2 0 1,-24-53 0,30 77-248,-1 0 0,1 1-1,-1-1 1,-1 1 0,0 0 0,0 1-1,-1 0 1,0 0 0,0 0 0,0 1 0,-1 1-1,-1-1 1,1 1 0,-1 1 0,-19-9-1,5 7-75,-1 1-1,0 1 0,-49-3 0,-82 7-20,91 1 49,10 1-12,0 2-1,1 3 1,0 2 0,0 2-1,1 3 1,-67 25-1,116-36 0,-1 0-1,1 0 1,0 0-1,-1 1 1,1 0 0,0-1-1,1 2 1,-1-1-1,0 0 1,-4 6 0,8-8 4,-1 0 0,1 0 1,-1-1-1,1 1 0,-1 0 1,1 0-1,0 0 1,-1 0-1,1 0 0,0 0 1,0 0-1,0 0 0,-1 0 1,1 0-1,0 0 0,1 0 1,-1 0-1,0 0 0,0 0 1,0 0-1,1 2 1,0-2 0,0 1 0,1 0 0,-1-1 0,0 1 0,1-1 0,-1 0 0,1 1 0,-1-1 0,1 0 0,0 0 0,-1 0 0,1 0 0,0 0 0,0 0 0,3 0 0,13 5 6,0 0-1,0-2 1,1 0-1,23 1 0,84 1 34,-72-5-35,356 3 40,-296-4-86,77-7 31,-162 4 17,1-1-1,0-1 1,-1-2-1,36-13 1,-58 18-1,1-2 0,-1 1-1,0-1 1,0 0 0,0 0 0,-1-1-1,1 0 1,-1 0 0,6-8-1,-8 9 1,-1 0 0,0 0-1,0-1 1,-1 1 0,1-1-1,-1 0 1,0 0-1,0 0 1,-1 0 0,1 0-1,-1 0 1,0 0-1,-1 0 1,1-10 0,-8-281 714,7 294-687,0 1-1,0-1 1,0 0-1,0 0 1,1 0-1,-1 0 1,0 1-1,1-1 0,-1 0 1,1 0-1,0 1 1,-1-1-1,1 0 1,0 1-1,0-1 1,0 1-1,0-1 0,1 1 1,-1 0-1,0-1 1,0 1-1,1 0 1,-1 0-1,1 0 1,9-4 883,-11 13-903,3 75 563,18 93 1,-10-92-443,2 98-1,-13 104 36,1-290 10,21-104 76,1 8-360,-9 11-126,81-443-495,-89 503 735,-3 11 35,1 1 1,7-22 0,-9 36-24,-1 17-66,-5 58 327,-14 83 0,1-28-122,-8 184 33,-8 76 173,19-280-146,-15 221 120,20-56-646,9-272 280,-1 10-96,2-9 99,-1-1 1,0 1 0,0 0-1,1 0 1,-1-1-1,0 1 1,0 0 0,0-1-1,0 1 1,0 0 0,0 0-1,0-1 1,-1 1 0,1 0-1,0 0 1,0-1-1,0 1 1,-1 0 0,1-1-1,0 1 1,-2 1 0,-94 14 53,0-5 0,-151 0 0,21-3 16,-151 10-31,166-10-16,-314 6-27,-215 13 76,-362 49 18,45-35 24,-12 8 3,927-41-85,-66 5 4,-46 0-18,28-3-3,-208 5-13,369-10 446,65-32-305,-7-187-123,-38-243-1,-32 99-21,24 137 21,-53-398 7,27 131 3,9 76 0,43-26-23,21 243 5,2 161 2,-2 1 1,0 1-1,-2-1 0,-23-56 1,17 49 11,1-1-1,-8-44 1,-22-141 1,43 220 1,-1-1-1,0 1 0,-1 0 0,1-1 1,-1 1-1,0 0 0,-1 0 0,-5-10 1,6 13-5,-1 1 1,0-1 0,1 0-1,-1 1 1,-1-1 0,1 1-1,0 0 1,-1 0 0,1 0-1,-1 0 1,1 1 0,-1-1 0,0 1-1,1 0 1,-8-1 0,-54-8-12,0 2 0,-1 4 1,-112 5-1,151 0 10,-12 2-2,0 2 1,1 1-1,0 2 1,0 2-1,1 1 1,-37 17-1,73-28-21,-32 17 78,32-17-72,0 1-1,1-1 1,-1 0-1,0 1 1,1-1-1,-1 1 1,1-1-1,-1 1 1,1-1-1,-1 1 0,1-1 1,-1 1-1,1 0 1,-1-1-1,1 1 1,0-1-1,-1 1 1,1 0-1,0-1 0,0 1 1,-1 0-1,1 0 1,0-1-1,0 1 1,0 0-1,0 0 1,0-1-1,0 1 0,0 0 1,0 0-1,0-1 1,0 1-1,0 0 1,1-1-1,-1 1 1,0 0-1,1-1 0,-1 1 1,0 0-1,1-1 1,-1 1-1,0 0 1,1-1-1,-1 1 1,1-1-1,0 1 0,9 6 34,-1-1-1,1 0 1,1 0 0,11 4-1,14 7-1,7 6-13,76 45 28,-108-60-23,0 0-1,0 1 0,0 0 1,-1 0-1,0 1 1,-1 1-1,12 16 1,-16-18-6,-1 1 1,0-1-1,0 1 0,-1 0 1,0 0-1,0 0 0,1 21 1,0 77 41,-4-87-29,0 463 179,1-452-180,2 0 0,0 0 0,3-1 0,0 1 0,2-1 0,1-1 0,2 1 0,1-2 0,1 1 0,23 36 0,213 344 185,-214-348-172,3-1 0,68 81 0,-82-114-17,1-2-1,2-2 1,0 0-1,1-1 1,1-2-1,60 33 0,-16-22 29,1-2 0,135 33-1,-109-34 9,80 22 6,181 57-29,-351-105-39,26 10-13,-35-12 21,1-1 0,-1 1 1,0 0-1,0-1 0,0 1 0,0 0 1,0 0-1,0 0 0,0 0 0,0 0 1,0 0-1,0 0 0,-1 0 0,1 0 1,0 0-1,-1 0 0,1 0 0,-1 0 1,1 1-1,-1-1 0,1 0 0,-1 0 1,0 2-1,0-2 17,-1 1 1,1-1-1,-1 0 1,1 0-1,-1 0 0,1 0 1,-1 0-1,0 0 0,0 0 1,1 0-1,-1 0 1,0 0-1,0-1 0,0 1 1,0 0-1,0-1 1,0 1-1,0 0 0,0-1 1,0 1-1,-1-1 1,0 1-1,-31 10 56,28-10-54,-211 41 93,32-9-73,153-25-21,0 1-1,0 1 1,-50 25-1,-58 47-1,120-69-1,0 1 0,2 1 1,-1 1-1,-28 34 1,36-37-5,2 1 0,0 0 0,-7 18 0,0-1 1,-12 34 13,21-47-5,-1-1 0,0 0 0,-11 17-1,10-22-3,-82 141 10,76-125-23,1 1 0,2 0-1,-14 53 1,19-46-48,1 1 0,2-1-1,3 49 1,0-50-56,-23 4 113,-8 37-58,30-75 18,-2 0 38,3 1 4,-1 0 1,1-1 0,0 1 0,-1 0-1,1 0 1,0 0 0,0 0 0,0 0-1,0 0 1,1 3 0,-1-4 5,0 0 1,-1 1-1,1-1 1,-1 0-1,1 0 1,-1 0-1,1 0 0,-1 0 1,0 1-1,1-1 1,-1-1-1,0 1 1,0 0-1,0 0 1,0 0-1,0 0 1,0-1-1,0 1 0,0 0 1,0-1-1,0 1 1,-1-1-1,1 1 1,0-1-1,0 1 1,0-1-1,-1 0 1,1 0-1,0 0 0,0 0 1,-1 0-1,1 0 1,0 0-1,0 0 1,-1 0-1,1 0 1,0-1-1,0 1 1,-1-1-1,1 1 1,0-1-1,0 1 0,0-1 1,-2 0-1,-8-11-1,0 0-1,0 0 0,2-1 0,-15-23 0,-9-12 11,31 45-14,-56-72 54,-85-87 1,130 149-50,1-1-1,0-1 1,2 0-1,-1 0 0,2-1 1,0-1-1,1 1 1,1-1-1,-6-20 1,-3-20 37,-14-88 0,13 50-11,-12-38 38,-7 2-1,-5 1 1,-60-130 0,69 188-54,3-2 1,4-1-1,3-1 1,-19-119-1,-13-382 165,47 468-168,-23-126 30,8 83-17,-34-117-46,2 13 39,51 235-18,-22-130-8,20 130 6,-1 0 1,-1 1 0,-1 0 0,-1 1 0,-13-23-1,-29-49 24,40 68 0,10 19-25,-1 0 0,0 0 0,0 0 0,0 0 0,0 0 0,-1 1 0,0-1-1,-3-3 1,-7-7-1,0 1-1,-1 0 1,-1 1-1,-1 0 1,1 1-1,-2 1 0,1 1 1,-1 0-1,-1 1 1,1 1-1,-2 0 0,1 2 1,-23-5-1,-660-77-59,230 73 61,-103-10 9,393 6-5,-302 8 1,287 26-11,-49 2-20,166-15 17,1 4-1,-1 3 0,-130 36 1,191-42 17,0 0 1,0-1 0,0-1 0,0 0 0,-31-2-1,47-1-6,-1 0 0,0 0 0,1 0 0,-1-1 0,0 1 0,1-1-1,0 1 1,-1-1 0,1 0 0,0 0 0,0 0 0,0 0 0,0 0 0,0 0 0,0-1-1,-2-4 1,-26-49-27,24 44 25,-8-19-8,1-2 1,1 0 0,-7-34-1,-16-105-4,-2-10 10,20 119-3,4 20-2,1 0 0,3-1 0,2 0 0,-3-61 0,10 68 0,-1-21 20,12-97 0,-5 138-19,1-7-14,-7 23-6,0 12-217,-4 464 233,8-401 30,21 117 1,-11-96-5,-11-74-14,1 1 0,1-1 0,0-1 0,2 1-1,1-1 1,0 0 0,1-1 0,20 31 0,-21-39-1,0 0 1,1-1-1,0 0 1,0-1-1,1 0 1,0-1-1,1 0 1,0 0-1,0-1 1,1 0-1,-1-1 1,2-1-1,-1 0 0,0 0 1,18 3-1,52 7 58,131 6-1,-99-13-22,645 64-19,-25-53-1,-545-20-18,399-1 34,-554 4-29,0 1 0,0 1 0,54 16 0,95 40-25,34 8 64,-159-56-31,-26-6-11,-1 1 0,0 2 0,55 22 1,-78-27-11,0 0 1,0 0 0,-1 1 0,1 0 0,-1 1-1,0-1 1,-1 1 0,0 1 0,0-1 0,0 1-1,0 0 1,-1 0 0,0 1 0,-1 0 0,0-1-1,0 2 1,-1-1 0,5 15 0,2 27 15,-3 2 1,3 66-1,-2-11 16,41 177-24,-3-23 42,-43-240-34,37 259 53,-28-225-21,2 1-1,41 103 1,-34-115 62,2-1 1,2-1 0,2-1-1,51 61 1,-66-88-77,-1 2 0,-1 0 0,-1 0 0,0 1-1,8 23 1,23 90 68,-28-86-64,25 64 0,52 68 3,15 40 22,-56-84-37,27 66-3,-59-163-4,2 0-1,1-1 0,32 44 1,-40-65-3,-1 0 0,-1 1 1,-1 1-1,0-1 0,0 1 0,-2 1 0,0-1 1,-1 1-1,0 0 0,-1 1 0,-1-1 0,-1 0 1,0 1-1,-1 21 0,1 54 22,-5 111 17,-8-135 7,6-49-71,2 0 1,0 1-1,0 23 0,30-42 140,19-1-80,-7-1-34,43 5 0,-68-2-8,0 0 0,0 1-1,-1 0 1,1 2-1,-1-1 1,23 13 0,-21-11 8,0 0-1,0 0 1,0-1 0,1-1 0,31 4 0,83 2 21,-126-10-25,1460 16-112,-1049-17 96,330-36-66,-3-46 9,979-71-295,-1576 146 348,140-4-8,687-5-26,-758 13 21,258-20-126,-336 7 75,192-32-26,-318 47 94,0 0 1,1-1 0,-2 0 0,1-1 0,0 0 0,-1-1-1,1 0 1,-1 0 0,-1-1 0,1 0 0,-1-1 0,0 1-1,0-2 1,-1 1 0,0-1 0,0 0 0,-1-1 0,0 1 0,-1-1-1,1 0 1,6-18 0,16-39 36,-3-2 0,-2-1 0,-4-1 0,-3-1 0,-2 0 0,-4 0 0,1-129 0,-11-718 675,-2 871-636,-13-75 0,-3-32 79,15-23-42,-4-108 57,-23-268-18,26 488-126,-20-475-12,23 449-11,21-161-1,-10 189 10,-4 0 0,-1 0 0,-7-94 0,-2 129 1,-2 0 0,0 0-1,-15-38 1,-8-35-2,-57-365 31,84 451-26,-3-21-10,-1 0 0,-2 0 0,-2 1 0,-17-43 0,25 75 5,1 1 0,-1-1 1,0 1-1,0-1 1,0 1-1,0 0 0,0 0 1,-1 0-1,1 0 0,-1 0 1,1 0-1,-1 1 0,0-1 1,-5-1-1,-48-15-89,27 11 74,-210-80-60,184 63 60,-86-26 0,109 42 12,-1 1 0,1 1 0,-2 2 0,-41 0 0,-344 2 36,-439 5-150,615 16 109,116-7-22,-18 1 9,-198 13-57,323-26 78,-143 8-212,172-4-508,31-2 631,366-4 57,503 5-811,-42 56 115,-389-18 558,-442-40 164,9 2-11,-43-2 8,-6 1-6,-27 1-41,-710 96 98,569-63 20,1 7 0,-208 81 0,133-15-45,207-88-16,0 2 1,2 2-1,-66 55 1,94-71 1,1-1 1,-1 1-1,1 0 1,-7 12-1,13-18-4,0 1-1,0 0 1,0-1-1,0 1 1,1 0-1,0 0 1,0 0-1,0 0 1,0 0-1,1 0 1,-1 0-1,1 0 1,0 8-1,1-10 2,-1 0-1,0-1 0,0 1 1,1-1-1,-1 1 1,1-1-1,-1 1 1,1-1-1,0 0 1,-1 1-1,1-1 0,0 0 1,0 1-1,0-1 1,0 0-1,0 0 1,0 0-1,0 0 0,1 0 1,-1 0-1,0 0 1,1 0-1,1 1 1,7 2-2,1 0 1,-1 0-1,1-1 1,0-1-1,20 3 1,70 2 27,-94-7-19,674 3 78,-32-60-438,-627 54 318,-4 1-34,-1-1 0,1 0 0,-1-1-1,1-1 1,23-10 0,-40 14 64,0 0 1,1 1 0,-1-1 0,0 0 0,0 0-1,0 0 1,0 0 0,0 0 0,0 0-1,0-1 1,0 1 0,0 0 0,1-3-1,-2 3 9,0 1-1,0-1 1,0 1-1,0-1 0,1 1 1,-1-1-1,0 0 1,-1 1-1,1-1 0,0 1 1,0-1-1,0 1 0,0-1 1,0 1-1,0-1 1,-1 1-1,1-1 0,0 1 1,-1-1-1,1 1 1,0-1-1,-1 1 0,1-1 1,0 1-1,-1 0 1,1-1-1,-1 1 0,1-1 1,-1 1-1,1 0 0,-1 0 1,1-1-1,-1 1 1,1 0-1,-1 0 0,1 0 1,-1-1-1,0 1 1,-21-5-22,-1 1 1,1 1-1,-1 1 1,-36 2-1,27-1 8,-454 4-4,349 5 66,-207 39-1,325-44-41,4 0-3,0-1 0,1 2 0,0 0 0,-1 0 0,1 2 0,-22 11 0,35-16-6,0-1 1,0 1-1,0 0 0,0 0 0,0 0 1,0 0-1,0 0 0,0 0 1,0 0-1,1 0 0,-1 0 1,0 0-1,1 1 0,-1 1 1,0-2-3,1 0 1,0-1 0,0 1 0,1 0 0,-1-1 0,0 1 0,0 0 0,0-1 0,0 1 0,0 0 0,1-1 0,-1 1 0,0-1 0,1 1 0,-1 0 0,0-1 0,1 1 0,-1-1 0,1 1 0,-1-1 0,1 1 0,-1-1 0,1 0 0,-1 1-1,1-1 1,-1 1 0,1-1 0,-1 0 0,1 0 0,0 1 0,-1-1 0,1 0 0,0 0 0,25 6 23,0-1 0,1-2-1,-1 0 1,38-3 0,-45 1 0,245 1 61,328-38-1,-513 27-68,118-17-10,-153 18 16,-1-2 1,54-19-1,-72 17 1,-25 12-13,1-1 0,-1 1-1,1 0 1,-1-1 0,1 1 0,-1 0-1,0-1 1,1 1 0,-1-1 0,0 1-1,1 0 1,-1-1 0,0 1 0,0-1-1,1 1 1,-1-1 0,0 1 0,0-1 0,0 1-1,0-1 1,1 1 0,-1-1 0,0 0-1,-2-1 9,1 1 0,-1-1-1,1 1 1,-1 0 0,0 0-1,1 0 1,-1 0 0,0 0-1,0 0 1,0 1 0,0-1-1,0 1 1,1-1 0,-1 1-1,0-1 1,0 1-1,0 0 1,0 0 0,0 0-1,-3 1 1,-127-6 73,0 7-1,0 5 1,0 6 0,2 6-1,0 5 1,-131 44-1,223-57-47,0 1-1,-63 31 1,98-42-40,0 1 0,1-1 0,-1 1 1,0 0-1,1 0 0,0 0 0,-1 0 0,1 0 1,0 0-1,0 1 0,0-1 0,0 1 0,1-1 1,-2 4-1,3-6 1,0 1-1,-1 0 1,1-1 0,0 1-1,0-1 1,0 1 0,0 0-1,0-1 1,0 1 0,1 0 0,-1-1-1,0 1 1,0-1 0,0 1-1,0 0 1,1-1 0,-1 1-1,0-1 1,1 1 0,-1-1 0,0 1-1,1-1 1,-1 1 0,1-1-1,-1 1 1,1-1 0,1 2-1,1-1 0,-1 1 0,0-1 0,1 0 0,-1 0 0,1-1 0,-1 1 0,1 0 0,5 0 0,35 3 29,63-3-1,-58-1 2,78-4-12,242-38 1,117-76-151,-438 104 40,0-3-1,64-32 1,-103 45 70,29-20-67,-35 23 86,-1 0 0,0 0-1,1 0 1,-1-1 0,0 1 0,0 0 0,0-1-1,0 1 1,0-1 0,0 1 0,-1-1-1,1 1 1,0-1 0,-1 0 0,1 1-1,-1-1 1,0 0 0,1 1 0,-1-1-1,0-2 1,0 3 1,0 0 0,-1 1 0,1-1 0,0 0 0,0 0 0,-1 0-1,1 1 1,0-1 0,-1 0 0,1 1 0,-1-1 0,1 0 0,-1 1 0,1-1 0,-1 0 0,0 1-1,1-1 1,-1 1 0,0-1 0,1 1 0,-1 0 0,0-1 0,0 1 0,1 0 0,-1-1 0,0 1-1,0 0 1,1 0 0,-1 0 0,0 0 0,0-1 0,0 1 0,-1 1 0,-38-6-47,0 3-1,-66 3 1,69 1 38,-64 4 15,1 4 0,-123 29 0,-196 76 348,288-70-70,-156 74 1,228-90-245,2 3 0,1 2 0,2 2 0,-89 78 0,125-97-34,1 0 0,1 1 0,-14 21 1,24-29-7,0 0 1,0 0 0,1 0 0,0 1-1,1 0 1,0 0 0,-4 20-1,8-27 2,-1 1-1,0-1 1,1 1-1,0-1 1,0 1 0,0-1-1,0 1 1,1-1-1,0 0 1,0 1-1,0-1 1,0 0-1,1 1 1,0-1-1,-1 0 1,2 0-1,-1 0 1,0-1-1,1 1 1,0 0-1,-1-1 1,1 0-1,1 0 1,-1 0-1,0 0 1,1 0-1,0 0 1,6 3-1,7 2 14,0-1 0,0-1 0,0 0-1,1-1 1,35 4 0,55 3-63,1-5 0,143-8 0,-205-1 20,94-5-23,151-28 1,131-49-29,-249 41 52,-151 34 27,-23 9 4,0 0 1,0 0 0,0 0 0,0 0 0,0 0-1,0 0 1,0 0 0,-1 0 0,1 0 0,0 0-1,0 0 1,0 0 0,0 0 0,0 0 0,0-1-1,0 1 1,0 0 0,0 0 0,0 0 0,0 0-1,0 0 1,0 0 0,0 0 0,0 0 0,0 0-1,0 0 1,0-1 0,0 1 0,0 0 0,0 0-1,0 0 1,0 0 0,0 0 0,0 0 0,0 0-1,0 0 1,0 0 0,0 0 0,0-1 0,0 1-1,0 0 1,0 0 0,1 0 0,-1 0 0,0 0-1,0 0 1,0 0 0,0 0 0,0 0 0,0 0 0,0 0-1,0 0 1,0 0 0,0 0 0,0 0 0,1 0-1,-1 0 1,0 0 0,0 0 0,0 0 0,0 0-1,0 0 1,0 0 0,0 0 0,0 0 0,0 0-1,1 0 1,-1 0 0,-22-1-38,19 1 28,-43 4 10,-1 1-1,1 2 0,1 3 1,-75 25-1,64-19 4,-346 121 48,335-109-24,0 4-1,2 2 1,-105 74 0,148-91-25,-24 23 0,40-34-5,0 0-1,1 0 1,0 1-1,0 0 0,1 0 1,0 0-1,-7 15 1,10-20-8,0-1 1,1 1 0,-1 0-1,0 0 1,1 0 0,-1 0 0,1 0-1,0 0 1,0 0 0,0 0-1,0 0 1,0 1 0,0-1-1,0 0 1,1 0 0,-1 0 0,1 0-1,-1 0 1,1-1 0,0 1-1,0 0 1,0 0 0,0 0-1,0 0 1,0-1 0,0 1 0,1-1-1,-1 1 1,1-1 0,-1 1-1,1-1 1,-1 0 0,1 0-1,0 0 1,0 0 0,-1 0 0,1 0-1,0 0 1,0 0 0,0-1-1,0 1 1,3 0 0,24 4-20,0-1-1,-1-2 1,52-2 0,-51 0 12,52-2-25,-1-5 0,0-3 1,80-20-1,229-82 17,-355 101 32,-6 2-4,48-22 0,-52 15 20,-21 9 72,-18 6 110,-38 1-128,1 3 0,1 1 0,-62 14 1,-177 56 10,221-53 8,1 3 1,-74 38-1,110-42-74,32-20-21,-1 0 0,1 0 0,0 0 0,0 0 0,-1 0-1,1 0 1,0 0 0,0 1 0,0-1 0,-1 0-1,1 0 1,0 0 0,0 0 0,0 1 0,-1-1 0,1 0-1,0 0 1,0 0 0,0 1 0,0-1 0,-1 0 0,1 0-1,0 1 1,0-1 0,0 0 0,0 0 0,0 1 0,0-1-1,0 0 1,0 0 0,0 1 0,0-1 0,0 0 0,0 1-1,0-1 1,0 0 0,0 0 0,0 1 0,0-1-1,0 0 1,1 1 0,18 0-30,1-3 44,1 0 0,0-2-1,-1 0 1,25-9 0,84-36 71,-78 29-87,88-37 25,138-78 1,-225 105-30,-2-1 0,-1-3 0,-1-2 0,-2-2 0,69-74 0,-97 91-26,0-1 0,-2-1 0,26-47 1,-37 61 16,-1 1 0,0-1 0,-1 0 0,0 0 1,0 0-1,-1 0 0,0-1 0,-1 1 0,0-1 0,-1 1 1,0-1-1,0 1 0,-1-1 0,-2-14 0,2 22 15,1 0 0,-1 0-1,0 1 1,0-1 0,1 0-1,-1 1 1,0-1 0,-1 0 0,1 1-1,0-1 1,0 1 0,-1 0-1,1-1 1,-1 1 0,1 0-1,-1 0 1,1 0 0,-1 0 0,0 0-1,0 0 1,-2-1 0,-3 0 4,0 1 0,0 0 0,0 0 0,-12 0 0,12 1-2,-9 0 3,0 0-1,0 1 1,1 1 0,-1 1-1,0 0 1,1 1 0,0 1-1,-18 7 1,11-2 14,0 1 1,2 1 0,-1 1 0,-34 29-1,16-5 65,1 1 0,2 2 0,2 2 0,-36 55 1,19-14 12,3 1 1,4 2-1,4 3 1,4 1 0,4 1-1,3 2 1,5 1 0,4 0-1,-12 150 1,31-231-97,-4 109 1,5-104-2,1 0 0,1 0 0,1 0 0,5 22 0,-5-34 7,-1 0 1,1 0-1,0 0 1,0 0-1,1-1 1,0 0 0,0 1-1,0-1 1,0-1-1,1 1 1,0-1-1,0 0 1,0 0-1,0 0 1,1 0 0,-1-1-1,1 0 1,0 0-1,0-1 1,0 0-1,0 0 1,1 0-1,-1-1 1,0 0 0,1 0-1,-1 0 1,1-1-1,-1 0 1,1 0-1,-1-1 1,1 0 0,-1 0-1,1 0 1,-1-1-1,9-3 1,-5 0 14,1 0 0,-1 0-1,0-1 1,-1-1 0,1 1 0,-1-2 0,-1 1 0,14-15 0,4-8 19,27-39 1,-24 24-33,-1 0-1,32-74 1,30-105-15,-32 74-19,-45 119 4,54-123-39,-55 130 63,1 0 0,2 1 0,32-41-1,-44 61-7,5-4 11,-7 7-11,-1 1 0,0-1 0,1 1-1,-1-1 1,1 1 0,-1-1 0,0 1 0,1-1 0,-1 1 0,0 0 0,0-1 0,1 1 0,-1-1 0,0 1 0,0 0 0,0-1 0,0 1 0,0 0 0,0-1 0,0 1 0,0 0 0,0-1 0,0 1 0,-1 1 0,-1 52-53,-3-1 0,-21 102-1,-45 114 388,60-230-315,-305 880 131,216-650-157,51-121-1,43-108-43,7-43 64,1-1 1,-1 0-1,1 0 1,0 1 0,0-1-1,0 1 1,0-1-1,1 1 1,5-5-1,8-12 32,33-53-225,-3-1 0,56-124 0,50-172-1133,-121 289 1156,22-56 34,-50 134 132,-5 12 0,-7 26 1,-85 194 193,13-35 58,-46 182 77,110-311-299,3 0-1,3 2 0,-4 129 0,14-178-20,1-9-17,0 0 0,0 0 1,0 0-1,1 0 0,3 9 1,-4-17 4,1 1 0,-1 0 1,1 0-1,0 0 1,0-1-1,0 1 1,0 0-1,0-1 1,0 1-1,0-1 0,1 1 1,-1-1-1,0 0 1,1 1-1,-1-1 1,1 0-1,0 0 1,-1 0-1,1 0 0,0 0 1,0-1-1,-1 1 1,1 0-1,0-1 1,0 0-1,0 1 1,0-1-1,2 0 0,2 1 48,-1-1 1,1 0-1,0-1 0,-1 0 0,1 1 0,0-2 0,-1 1 0,1-1 0,-1 0 0,0 0 0,0 0 0,0-1 0,0 1 0,0-1 0,0 0 0,0-1 0,-1 0 0,7-6 0,2-5-1,0-1 0,-1-1 0,0 0 0,9-19 0,20-42-34,63-165 1,4-95-435,-76 232 98,61-198 85,-86 286 227,-7 17 10,0 1 0,0 0 0,0 0-1,0 0 1,0 0 0,0 0 0,0 0 0,0 0-1,0 0 1,0 0 0,1 0 0,-1 0-1,0 0 1,0 0 0,0 0 0,0 0 0,0 0-1,0 0 1,0 0 0,0 0 0,0 0-1,0 0 1,1 0 0,-1 0 0,0 0 0,0 0-1,0 0 1,0 0 0,0 0 0,0 0-1,0 0 1,0 0 0,0 0 0,0 0 0,1 0-1,-1 0 1,0 0 0,0 0 0,0 0-1,0 0 1,0 0 0,0 0 0,0 0 0,0 0-1,0 0 1,0 0 0,0 1 0,0-1-1,0 0 1,0 0 0,0 0 0,0 0 0,0 0-1,0 0 1,0 0 0,0 0 0,0 0-1,0 0 1,0 1 0,0-1 0,0 0 0,0 0-1,0 0 1,0 0 0,0 0 0,0 0-1,0 0 1,0 0 0,0 1 0,1 26-35,-1-21 28,-3 50 123,-3-1 0,-2 0 0,-23 81 1,8-37-35,-66 380 25,70-333-140,0 189-1,18-508 149,-2-4-1124,28-245 1,70-129 338,-93 547 949,-1 6-207,0 16-63,-27 807 2507,11-119-1809,16-656-658,3-1-1,2 1 1,1-1-1,25 79 1,-32-128-46,0 1 0,0 0 1,0-1-1,0 1 0,0 0 0,0-1 0,0 1 0,1-1 1,-1 1-1,0 0 0,0-1 0,1 1 0,-1-1 0,0 1 1,1-1-1,-1 1 0,1-1 0,-1 1 0,0-1 1,1 1-1,-1-1 0,1 1 0,-1-1 0,1 0 0,0 1 1,-1-1-1,1 0 0,-1 0 0,1 1 0,1-1 1,-1-1 3,0 1 1,-1-1-1,1 0 1,0 0 0,0 1-1,0-1 1,-1 0-1,1 0 1,0 0 0,-1 0-1,1 0 1,-1 0-1,1 0 1,0-3 0,12-45 72,-13 49-85,2-9 10,2-9 20,-1 0 0,-1 0-1,1-27 1,-3 44-62,0 16-206,-2 51 254,0-29 5,2 0 0,5 40 0,-5-75-15,0 0 0,1 0 0,-1 0 0,1 0 1,0 0-1,-1 0 0,1-1 0,0 1 0,0 0 0,0 0 0,1-1 1,-1 1-1,0-1 0,0 1 0,1-1 0,-1 1 0,1-1 1,-1 0-1,1 0 0,0 0 0,0 0 0,-1 0 0,1 0 0,0 0 1,0-1-1,0 1 0,0-1 0,0 1 0,2-1 0,-1 1 7,0-1 0,0 0 0,0 0-1,0 0 1,0-1 0,0 1 0,0-1-1,0 0 1,-1 1 0,1-1 0,0-1-1,0 1 1,-1 0 0,1 0-1,-1-1 1,1 0 0,-1 1 0,0-1-1,5-4 1,4-9-1,-1 0 0,0 0 0,0-1-1,-2 0 1,9-21 0,28-92 19,-32 89-23,17-52-17,-41 95-165,-30 17-366,-84 26-1,96-38-847,-1-2 1,-40 4-1,-129-5-10996,199-5 12375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45.71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133 577 1393,'-23'-35'11172,"23"31"-11030,0-3 282,-2 0 0,1 0 0,-1 1 0,-3-11 0,-7-25-442,10 32 55,0 1 0,-1 0 0,0 0 0,-9-17 0,8 18-19,0-1 0,0-1 0,1 1 0,-3-14 0,5 20-15,1 1 0,-1-1 0,0 1-1,0-1 1,0 1 0,-1 0 0,1-1 0,0 1 0,-1 0-1,1 0 1,-1 0 0,0 0 0,0 0 0,0 0-1,-2-1 1,2 1 5,0 0 0,-1 0 0,1 0-1,1 0 1,-1 0 0,0 0 0,0-1-1,1 1 1,-2-4 0,25-3-1053,-17 9 953,261 2 517,313-5 274,262-42-355,50 35-327,-169 5 30,-223 1-18,351-18 262,34-15-16,1 37-11,-395 2-269,187-37 17,-360 12-8,381 4 27,-64 2-4,660-26-51,-396 46 65,-293 3-100,-253 8 53,-108-2-34,-175-8 14,0 2 0,0 4 0,-1 2 0,130 43-1,-53-17 60,-57-17-18,-57-5-67,-28-14 45,1 0 1,-1 1-1,1-2 0,0 1 1,0 0-1,7 2 1,16 5 49,-21-6-43,-1-1 0,1 0-1,0 0 1,-1-1-1,1 1 1,0-1-1,6 0 1,-10 21-70,5 6 132,-1-7-35,-1 0-1,4 41 1,-9-54-54,2 11-726,-1 0 1,-2 0 0,1 0 0,-7 32-1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3698 1 4258,'0'0'2206,"-3"6"-1976,-5 6 280,0 0 0,-1-1 0,0 0 1,-1 0-1,0-1 0,0-1 0,-21 16 1,-3-6-291,0-1 0,-2-1 1,1-3-1,-49 14 0,-156 28-238,76-30 136,-245 9 1,-176-32 893,301-6-492,42 3-487,-327 2-752,447 2 824,0 6 1,0 6-1,-182 46 0,271-53-23,1 1 1,0 2-1,-37 19 0,66-30-85,0 1 1,0 0 0,0 0 0,0 0 0,0 0 0,0 0-1,0 1 1,1-1 0,-1 1 0,1 0 0,0 0 0,0-1-1,0 1 1,-3 6 0,4-3-18,-1 0 0,1 0 0,0 0 0,1 0 0,-1 0 0,2 10 0,-1-5-2,0-11-76,0 1 0,0 0 0,1 0 0,-1 0 0,0-1 0,1 1 0,-1 0 0,1 0 0,-1-1 0,1 1 0,-1 0 0,1-1 0,0 1 0,-1 0 0,1-1 0,0 1 0,-1-1 0,1 1 0,0-1 0,-1 1 0,1-1 0,0 0 0,0 1 0,0-1 0,0 0 0,-1 0 0,1 1 0,0-1 0,1 0 0,0 0-284,-1 0-1,1 1 1,0-1-1,0 0 1,-1 0-1,1 0 1,0-1-1,-1 1 1,1 0-1,0 0 1,-1-1-1,1 1 1,0-1 0,-1 0-1,1 0 1,2-1-1,14-20-2183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0.8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341 1 1921,'0'0'6638,"-7"6"-6137,-203 212 1674,188-195-2136,11-11 46,-7 7 140,-25 33 1,39-46-203,1-1 0,-1 1 0,1-1 0,1 1 0,-1 0 0,1 0 0,0 0 0,0 1 0,0-1 0,1 0 0,-1 12 0,2-17-20,0 0 1,1 0 0,-1 0 0,0 1 0,0-1 0,1 0 0,-1 0 0,0 0 0,1 0 0,-1 0 0,1 0 0,0 0-1,-1 0 1,1 0 0,0 0 0,-1 0 0,1 0 0,0-1 0,0 1 0,0 0 0,0-1 0,0 1 0,0 0-1,0-1 1,0 1 0,0-1 0,0 1 0,0-1 0,0 0 0,0 1 0,0-1 0,2 0 0,46 2 256,-31-3-172,30 2-56,1-3 0,-1-2 0,71-14 0,41-18-3706,-102 16-653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2.7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20 812 3618,'0'0'8460,"-2"-9"-7996,-6-15-403,8 24-59,-1 0-1,1 0 1,0 0 0,0 0 0,0 0-1,-1 0 1,1 0 0,0 0 0,0 0-1,0 0 1,0 0 0,-1 0 0,1 0-1,0 0 1,0 0 0,0 0 0,-1 0-1,1 1 1,0-1 0,0 0 0,0 0-1,0 0 1,0 0 0,-1 0 0,1 0-1,0 0 1,0 1 0,0-1 0,0 0-1,0 0 1,0 0 0,0 0 0,0 1-1,-1-1 1,1 0 0,0 0 0,0 0-1,0 0 1,0 1 0,0-1 0,0 0-1,0 0 1,0 0 0,0 0 0,0 1-1,0-1 1,0 0 0,0 0 0,0 0-1,0 1 1,1-1 0,-1 0 0,0 0-1,0 0 1,0 1 0,-3 63 479,2-49-316,0 19 43,3 148 65,-2-179-282,0-1 1,1 1-1,-1 0 0,1-1 1,0 1-1,-1-1 1,1 1-1,1-1 1,-1 1-1,0-1 1,0 0-1,1 1 0,0-1 1,-1 0-1,1 0 1,0 0-1,0 0 1,0-1-1,0 1 1,0 0-1,0-1 0,1 0 1,-1 1-1,0-1 1,1 0-1,-1 0 1,1 0-1,-1-1 1,1 1-1,0 0 0,4-1 1,-3 1-45,1-1 0,-1 0 0,1 0 0,-1-1 1,1 1-1,-1-1 0,0 0 0,1 0 0,-1-1 0,0 1 1,0-1-1,0 0 0,0 0 0,0 0 0,0-1 0,-1 1 0,1-1 1,4-4-1,2-6-138,1 0 0,-2-1 0,0 0 1,-1-1-1,11-24 0,25-84-1226,-19 47 1172,-22 68 282,-3 6-13,1 0 0,-1 1 0,1-1 0,-1 1 0,1-1 0,0 1 0,-1-1 0,1 1 0,0 0 0,0-1 0,0 1 0,0 0 0,0 0 1,0-1-1,0 1 0,1 0 0,1-1 0,-3 2-19,0 0 1,1 0 0,-1 0-1,0 0 1,0 0 0,1 1 0,-1-1-1,0 0 1,0 0 0,1 0-1,-1 0 1,0 0 0,0 1-1,1-1 1,-1 0 0,0 0 0,0 0-1,0 1 1,1-1 0,-1 0-1,0 0 1,0 1 0,0-1 0,0 0-1,0 0 1,0 1 0,1-1-1,-1 0 1,0 1 0,0-1-1,0 0 1,0 0 0,0 1 0,0-1-1,0 0 1,0 1 0,0-1-1,0 0 1,-1 0 0,1 1-1,0-1 1,0 0 0,0 1 0,0-1-1,0 0 1,-1 1 0,2 5 11,0 16 79,9 101 463,-7-108-528,0 0 1,0 1-1,2-1 1,0-1-1,13 29 0,-15-38-29,0-1 0,1 1 0,-1-1-1,1 0 1,0 0 0,0-1 0,0 1 0,1-1-1,-1 0 1,1 0 0,0 0 0,0 0 0,0-1-1,0 0 1,0 0 0,9 2 0,-10-3 4,1 0 0,-1-1 0,0 1 0,1-1 0,-1 0 0,0 0 0,1 0 0,-1 0 0,0-1 0,0 0 0,1 0 0,-1 0 0,0 0 0,0-1 0,0 1 0,0-1 0,0 0 0,0 0 0,-1-1 0,1 1 0,4-5 0,-2 0-66,-1 0 0,1 0-1,-1-1 1,-1 0 0,1 0 0,-1 0 0,-1 0 0,1 0 0,-2-1-1,1 0 1,-1 0 0,2-15 0,-1-10-94,-1 0 1,-4-36 0,1 50 218,1 9-69,-1 1 0,-1-1 0,0 0 0,-1 1-1,0-1 1,-5-12 0,6 18 55,0 0-1,-1 1 1,1-1 0,-1 1-1,0-1 1,0 1 0,0 0 0,0 1-1,-1-1 1,1 0 0,-1 1-1,0 0 1,0 0 0,-1 0-1,-8-4 1,13 7-41,0 0 0,0-1 1,-1 1-1,1 0 0,0 0 0,-1 0 0,1 0 1,0 0-1,-1 0 0,1 0 0,-1 0 0,1 0 1,0 0-1,-1 0 0,1 0 0,0 0 0,-1 0 1,1 0-1,0 0 0,-1 0 0,1 1 0,0-1 1,-1 0-1,1 0 0,0 0 0,0 1 0,-1-1 1,1 0-1,0 0 0,0 1 0,-1-1 0,1 0 1,0 0-1,0 1 0,0-1 0,-1 0 0,1 1 1,0-1-1,0 0 0,0 1 0,0-1 0,0 0 1,0 1-1,0-1 0,0 0 0,0 1 0,0-1 0,0 0 1,0 1-1,0-1 0,0 0 0,0 1 0,0-1 1,0 1-1,4 19-72,-2-17 60,0-1 0,0 1 1,0-1-1,0 1 0,0-1 0,0 0 0,1 0 0,-1 0 1,0 0-1,1 0 0,0 0 0,0-1 0,-1 1 1,1-1-1,0 0 0,0 0 0,0 0 0,0 0 0,0 0 1,7 0-1,7 1 50,1-1 0,29-2 1,-23 0-15,-14 1-36,0-1-1,0 0 1,0 0-1,0-2 1,0 1-1,-1-1 1,1 0-1,-1-1 0,0 0 1,14-8-1,-10 3-42,-1 0 0,0-1 0,0 0 0,0 0 0,-2-1 0,15-19 0,-13 14 32,0-2 1,-1 1 0,-1-1 0,-1-1 0,-1 0 0,0 0-1,-1-1 1,-1 0 0,-1 0 0,3-34 0,-5 11 145,-1 1 1,-7-59-1,3 88 29,-1 1 0,0 0 0,-1 1 1,0-1-1,-1 1 0,0-1 0,0 1 0,-2 1 0,1-1 0,-1 1 0,-1 0 1,-15-15-1,22 24-109,0-1 1,0 1 0,0 0 0,0 0-1,0 1 1,-1-1 0,1 0 0,0 0-1,-1 0 1,1 1 0,0-1 0,-3 0 0,3 1-35,1 0 0,-1 0 0,1 0 0,-1 0 0,1 0 0,0 0 0,-1 0 0,1 1 0,-1-1 0,1 0 0,-1 0 1,1 0-1,0 1 0,-1-1 0,1 0 0,-1 0 0,1 1 0,0-1 0,-1 0 0,1 1 0,0-1 0,-1 0 0,1 1 1,0-1-1,0 1 0,-1 0 0,0 3 9,-1 1-1,1-1 1,0 1 0,0-1 0,1 1 0,-1 7-1,-1 466 1177,5-399-1100,4 1 1,21 97 0,-26-171-111,0 0 0,-1 0 0,2 0 0,-1-1 0,1 1 0,0-1-1,6 9 1,-9-13 2,1 0-1,-1-1 1,1 1 0,-1-1-1,1 1 1,-1-1-1,1 1 1,0-1-1,-1 1 1,1-1-1,0 1 1,-1-1-1,1 0 1,0 1 0,0-1-1,-1 0 1,1 0-1,0 0 1,0 1-1,-1-1 1,1 0-1,0 0 1,0 0-1,1 0 1,0-1 2,-1 0-1,0 0 1,0 0 0,1 0-1,-1 0 1,0-1-1,0 1 1,0 0 0,0 0-1,0-1 1,0 1 0,0 0-1,-1-1 1,1 1 0,0-1-1,-1 1 1,1-4 0,15-45-104,15-92 1,4-14-242,-21 122 306,-13 34 33,-1-1 0,0 1 0,1-1 0,-1 1 0,0-1 0,1 1 0,-1-1 0,1 1 0,-1-1 0,1 1 0,-1-1 0,1 1 0,-1 0 0,1-1 0,-1 1 0,1 0 0,-1-1 0,1 1-1,0 0 1,-1 0 0,1 0 0,0-1 0,-1 1 0,1 0 0,0 0 0,-1 0 0,1 0 0,-1 0 0,1 0 0,0 0 0,-1 1 0,1-1 0,0 0 0,-1 0 0,1 0 0,0 1 0,-1-1 0,1 0 0,-1 1 0,1-1 0,-1 0 0,1 1 0,-1-1 0,1 1-1,-1-1 1,1 1 0,-1-1 0,0 1 0,1-1 0,-1 1 0,0-1 0,1 1 0,-1 0 0,1 0 0,8 14 6,-1 1-1,0 0 0,5 18 1,17 32 73,-23-51-60,2-1 0,-1 0-1,2-1 1,0 0-1,0 0 1,14 11 0,-17-18-11,-1-1 0,1 1 1,0-2-1,1 1 1,-1-1-1,1 0 1,0-1-1,0 1 0,0-2 1,0 1-1,0-1 1,1 0-1,14 1 0,-10-2 22,1-1 0,24-2-1,-34 2-31,1-1 0,-1 0 1,1-1-1,-1 1 0,0-1 0,1 0 0,-1 0 0,0 0 1,0 0-1,0-1 0,6-5 0,-1-1-7,-1-1-1,0 0 1,0 0 0,-1 0-1,0-1 1,-1 0 0,0-1-1,-1 1 1,-1-1 0,0 0-1,0 0 1,-1 0 0,0-1-1,-1 1 1,-1-1 0,0 0-1,-1 1 1,0-1 0,-1 0-1,0 1 1,-3-15 0,3 24 19,0 1 0,0-1 0,0 1 0,0 0 0,0-1 0,0 1 0,-1 0 0,1 0 0,-1-1 0,0 1 0,1 1 0,-1-1 0,0 0 0,0 0 0,0 1 0,0-1 0,-1 1 0,1-1 0,0 1 0,-1 0 0,1 0 0,-1 0 1,1 0-1,-1 0 0,1 1 0,-1-1 0,1 1 0,-1 0 0,0 0 0,1 0 0,-1 0 0,0 0 0,1 0 0,-1 1 0,1-1 0,-1 1 0,1 0 0,-1 0 0,1 0 0,-1 0 0,1 0 0,0 0 0,-1 1 0,1-1 0,0 1 0,0-1 0,0 1 1,0 0-1,0 0 0,-1 2 0,-2 5 1,0-1 0,1 1 0,0 0 1,0 0-1,1 1 0,0-1 0,0 1 1,1-1-1,-1 19 0,1-1-6,2-1-1,4 42 0,-3-61-40,0 0 0,1-1 0,-1 1 0,2 0 0,-1-1 0,1 1 0,0-1 0,0 0 0,0 0 0,1 0 0,0-1-1,0 1 1,1-1 0,-1 0 0,1 0 0,0 0 0,1-1 0,-1 0 0,12 7 0,-9-6-302,1-1 0,-1-1 0,0 1 0,1-2 0,0 1 0,0-1 0,0 0-1,0-1 1,0 0 0,0 0 0,0-1 0,0 0 0,0-1 0,17-3 0,-21 2 183,0 0 1,0 0 0,0 0-1,-1-1 1,1 1-1,-1-1 1,1 0-1,-1-1 1,0 1-1,-1-1 1,1 1 0,0-1-1,-1-1 1,0 1-1,0 0 1,0-1-1,-1 1 1,1-1-1,-1 0 1,0 0 0,1-5-1,2-6 369,-1 1 0,0-1 0,-1 1 1,-1-1-1,1-29 0,-3-111 4500,0 156-4694,0 0 1,0-1-1,0 1 1,0 0-1,0-1 1,0 1-1,0 0 1,0-1-1,0 1 1,0 0-1,0-1 1,1 1-1,-1 0 1,0-1-1,0 1 1,0 0-1,0 0 1,1-1-1,-1 1 1,0 0-1,0 0 1,1-1-1,-1 1 1,0 0-1,1 0 1,-1 0-1,0 0 1,1-1-1,-1 1 1,0 0-1,0 0 1,1 0-1,-1 0 1,1 0-1,-1 0 1,0 0-1,1 0 1,-1 0-1,0 0 1,1 0-1,-1 0 1,0 0-1,1 0 1,-1 0-1,0 0 1,1 0-1,-1 1 1,0-1 0,0 0-1,1 0 1,-1 0-1,0 0 1,1 1-1,-1-1 1,0 0-1,0 0 1,1 1-1,-1-1 1,0 0-1,0 1 1,0-1-1,0 0 1,1 0-1,-1 1 1,0-1-1,0 0 1,0 1-1,0-1 1,0 1-1,8 17 112,-2 0 0,0 0-1,-1 1 1,4 34 0,-8-43-52,5 41 134,-1 94 0,-5-126 12,0-25-188,5-124 285,-3 112-374,1 0 0,0 0 0,2 0 0,0 0 1,8-19-1,-3 16-444,1 0 0,0 1 0,15-20-1,-19 31-181,0 0 0,1 0 0,0 1 0,0 0-1,1 0 1,0 1 0,19-12 0,8 4-4737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3.1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1 351 4706,'0'0'4482,"28"0"-3908,91-3-398,-113 2-173,-1 0-1,1 0 1,0 0-1,-1-1 1,1 0 0,-1 0-1,0-1 1,0 0-1,0 1 1,0-2 0,0 1-1,-1 0 1,1-1 0,-1 0-1,0 0 1,0 0-1,4-6 1,4-3-7,-3 3-31,1 0 1,-2 0-1,1 0 0,-2-1 1,1-1-1,-1 1 1,-1-1-1,0 0 1,-1-1-1,0 1 1,-1-1-1,0 0 1,-1 0-1,-1 0 1,0 0-1,-1-1 0,0-25 1,-1 37 91,-1 0 1,1 0-1,-1 0 0,0 1 1,1-1-1,-1 0 0,0 0 1,0 1-1,0-1 0,0 0 1,0 1-1,-1-1 0,1 1 1,0-1-1,-1 1 1,1 0-1,-1 0 0,1 0 1,-1-1-1,0 1 0,1 1 1,-1-1-1,0 0 0,0 0 1,0 1-1,0-1 0,0 1 1,1-1-1,-1 1 0,0 0 1,-3 0-1,-8-1 239,1 0-1,-1 1 1,-19 2-1,24 0-183,1 0-1,-1 0 0,1 0 0,0 1 0,0 0 1,0 0-1,0 1 0,1-1 0,-1 2 0,1-1 1,0 1-1,0 0 0,1 0 0,-1 0 1,1 1-1,0 0 0,1 0 0,-1 0 0,1 1 1,-4 9-1,1-4-11,1 1 0,1 0 0,0 0 0,1 0 0,0 0 0,1 1 0,1-1 0,0 1 0,1 0 1,0 20-1,2-30-97,-1-1 0,1 1 0,0 0 0,0 0 0,0-1 1,1 1-1,-1-1 0,1 1 0,0-1 0,0 0 0,0 0 0,0 0 1,1 0-1,-1 0 0,1 0 0,0-1 0,-1 1 0,1-1 1,1 1-1,-1-1 0,0 0 0,0-1 0,1 1 0,-1 0 1,1-1-1,-1 0 0,8 2 0,8 1-180,0 0 1,1-2-1,0 0 0,21-1 1,39 0-2116,-2-1-1374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5.7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217 95 7732,'0'0'5933,"-14"-16"-5485,-49-46-146,62 61-297,-1-1 0,1 1 1,-1-1-1,0 1 1,0 0-1,1 0 0,-1 0 1,0 0-1,0 0 0,0 0 1,-1 0-1,1 1 1,0-1-1,0 1 0,0-1 1,0 1-1,0 0 1,-1 0-1,1 0 0,0 0 1,0 0-1,0 1 0,0-1 1,-1 1-1,-1 0 1,1 1-9,-1 0 1,1 0-1,0 0 1,0 1 0,0-1-1,0 1 1,0 0 0,-4 5-1,6-7 5,-5 7-8,0 0 0,1 0 0,0 0 1,1 1-1,0-1 0,0 1 1,0 0-1,2 0 0,-1 1 0,-1 10 1,1-4-24,2 1 1,0 1-1,1-1 1,3 30-1,-2-45 10,-1 0-1,1 0 0,0-1 1,0 1-1,-1 0 1,1-1-1,0 1 1,0-1-1,1 1 0,-1-1 1,0 1-1,0-1 1,1 0-1,-1 1 0,1-1 1,-1 0-1,1 0 1,0 0-1,-1-1 1,1 1-1,0 0 0,-1 0 1,1-1-1,0 1 1,0-1-1,0 0 0,-1 1 1,1-1-1,0 0 1,2 0-1,8 0-31,-1 0 0,0 0 0,19-3 0,-22 1 64,0 0 0,-1 0-1,1 0 1,-1-1 0,0 0 0,0-1-1,0 0 1,0 0 0,0 0 0,-1-1-1,0 0 1,0 0 0,0 0 0,8-11-1,3-7 41,0 0-1,22-45 1,-3 6 33,-23 47-109,-12 15 17,-1 0 0,0 0 0,0 0 0,1 0 0,-1 0 1,0 0-1,0 0 0,1 0 0,-1 1 0,0-1 0,0 0 0,1 0 0,-1 0 0,0 0 0,0 0 1,0 0-1,1 0 0,-1 0 0,0 1 0,0-1 0,0 0 0,1 0 0,-1 0 0,0 1 0,0-1 0,0 0 1,0 0-1,0 0 0,1 1 0,-1-1 0,0 0 0,0 0 0,0 0 0,0 1 0,0-1 0,0 0 1,0 1-1,3 35-350,-3-23 479,0 4-87,1 0 1,1 0-1,0 0 0,2 0 1,7 23-1,-10-36-134,1 0-1,-1 0 0,1 0 1,1 0-1,-1-1 1,0 1-1,1-1 0,0 1 1,0-1-1,0 0 1,0 0-1,0 0 0,1 0 1,-1 0-1,1-1 1,0 0-1,-1 0 0,1 0 1,0 0-1,1-1 1,-1 1-1,0-1 0,0 0 1,1 0-1,-1 0 1,8-1-1,-4 1-380,0 0 0,0-1 0,0 0 1,0 0-1,0-1 0,-1 0 0,1 0 0,0-1 0,0 0 0,-1-1 0,1 1 0,-1-2 1,9-4-1,18-22-2774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3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 8996,'0'0'5347,"123"0"-5267,-67 0-64,5 0 32,-3 0-48,-2-6 0,-5-6 0,-8 1-64,-8 2-1089,-15 0-800,-11 3-1921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3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48 6275,'0'0'4514,"14"-8"-4458,-1 1-46,-7 3-7,0 0 1,0 1-1,1-1 0,-1 2 1,1-1-1,0 1 1,0 0-1,0 0 0,0 1 1,0 0-1,12 0 1,18-1 12,-26 1-10,0 1 0,1-1 1,-1 2-1,1 0 0,14 3 0,-25-4 6,1 1-1,-1-1 1,1 1-1,-1 0 1,0-1-1,1 1 1,-1 0 0,0 0-1,0 0 1,0 0-1,1 0 1,-1 0-1,0 1 1,0-1 0,-1 0-1,1 0 1,0 1-1,0-1 1,-1 1-1,2 1 1,-1 1 61,0 0 1,0 0-1,0 1 1,-1-1 0,1 1-1,-1-1 1,0 6-1,-1 0 155,0 0 0,0 0 0,-1 0 0,-1 0-1,-6 18 1,-8 2 219,0-1 0,-2-1 1,-31 35-1,26-32-301,6-7-238,-26 30 405,41-50-539,-1-1-1,1 0 1,-1 0-1,0 0 0,-1 0 1,1 0-1,0-1 1,-1 0-1,1 0 1,-1 0-1,-5 1 0,-23-1-6466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0 5923,'0'0'4551,"-22"10"-3964,-73 36-35,86-41-451,1 0-1,1 0 0,-1 1 0,1 0 1,0 0-1,1 1 0,-1 0 1,1 0-1,1 1 0,-10 14 0,6-8 65,-7 13-92,1 1 1,1 0 0,2 1 0,0 0 0,3 1 0,0 0 0,2 1 0,1-1-1,1 2 1,2-1 0,1 0 0,3 46 0,-1-74-95,0 0-1,1 1 1,-1-1-1,1 0 1,0 0-1,0 1 1,0-1-1,0 0 1,1 0-1,-1 0 1,1 0-1,0 0 1,-1 0-1,1-1 1,1 1-1,-1-1 1,0 1-1,1-1 1,-1 0-1,1 0 1,0 0-1,-1 0 1,1 0-1,0-1 1,0 1-1,0-1 1,0 0-1,1 0 1,-1 0-1,4 1 1,6 0-431,1 0 0,0-1 1,0-1-1,0 0 0,-1-1 0,17-3 1,-22 3-172,1 0 0,0-1 0,-1-1 0,0 0 0,14-6 0,-7 1-1097,0-1 0,14-13 0,-29 22 1693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6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62 4210,'0'0'6104,"-13"33"-5736,-39 108-13,49-132-307,0 1 0,0-1 0,1 1 0,1-1 0,0 1 0,0 0 0,1 19 0,1-8 11,-1-18-54,0 0 1,0 0-1,0-1 1,0 1-1,1 0 1,0 0-1,-1 0 1,1 0-1,0-1 1,0 1-1,0 0 1,1-1-1,-1 1 1,1-1-1,-1 0 1,1 1-1,0-1 0,0 0 1,0 0-1,0 0 1,0 0-1,1 0 1,4 2-1,-3-2 16,1 0-1,-1-1 1,1 1-1,-1-1 0,1 0 1,-1 0-1,1-1 1,0 0-1,0 1 0,-1-2 1,1 1-1,0 0 1,-1-1-1,8-2 0,-8 2-19,-1-1-1,1 0 1,0 0-1,0 0 0,-1 0 1,1-1-1,-1 1 0,1-1 1,-1 0-1,0 0 1,0-1-1,-1 1 0,1 0 1,-1-1-1,1 0 0,-1 1 1,3-8-1,1-4-22,0 0 1,-1 0-1,5-23 0,-6 11-75,-1 0-1,-1-1 0,-1 1 1,-4-31-1,3 53 78,0 0 0,-1 1 0,0-1 0,0 1 0,0-1 0,0 0 0,-1 1 0,1 0 0,-1-1 1,0 1-1,0 0 0,-1 0 0,1 0 0,-1 0 0,0 1 0,0-1 0,-1 1 0,1-1 0,0 1 0,-5-2 0,1 1-10,0 0 0,0 1 0,0 0 0,0 1 0,0-1 0,-1 1 0,1 1 0,-1 0 0,0 0 0,1 0 0,-12 1 0,16 0-18,1 0-1,-1 0 1,0 0-1,0 1 0,1-1 1,-1 1-1,0 0 1,1-1-1,-1 1 1,1 0-1,-1 1 1,1-1-1,-1 0 0,1 1 1,0-1-1,0 1 1,0 0-1,0 0 1,0 0-1,0 0 1,0 0-1,0 0 1,1 0-1,-3 5 0,1 0-249,1 0-1,-1 0 1,1 0-1,1 0 1,0 0-1,0 0 1,0 0-1,1 12 1,0 20-3523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7091,'0'0'4432,"8"9"-4438,1 1 27,0 0-1,-1 1 1,0 0 0,0 0-1,-2 1 1,10 20-1,0 9 41,-8-18-30,1 0 0,0-1 1,2 0-1,1-1 0,24 34 0,-35-54-25,-1 0-1,1 0 1,-1-1-1,1 1 1,-1 0-1,1-1 0,-1 1 1,1-1-1,0 1 1,-1-1-1,1 1 0,0-1 1,0 1-1,-1-1 1,1 1-1,0-1 0,0 0 1,-1 1-1,1-1 1,0 0-1,0 0 0,0 0 1,0 0-1,-1 0 1,1 0-1,0 0 1,0 0-1,0 0 0,0 0 1,0 0-1,-1 0 1,1-1-1,0 1 0,0 0 1,0-1-1,-1 1 1,1-1-1,0 1 0,-1 0 1,1-1-1,0 0 1,-1 1-1,1-1 0,0 1 1,-1-1-1,1 0 1,-1 1-1,1-1 1,0-1-1,2-4 64,0 0 0,0-1 1,-1 1-1,4-12 0,-5 15-56,102-331-208,-93 313-67,-3 12-1476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7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8036,'0'0'2001,"-7"151"-1041,4-84-384,3 12-272,0 9 193,0-4-401,0-11-64,23-14 16,12-19-48,7-10 0,4-22-1521,2-8 48,-6-3-3201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7732,'0'0'893,"14"7"-845,45 20-13,-54-25 81,-1 0 0,1-1 0,0 1 0,-1-1 0,1 0-1,0-1 1,0 1 0,-1-1 0,1 0 0,0 0 0,7-1 0,7-1 1937,-12-6-1700,-7 8-326,0-1 0,0 1 0,0-1 0,1 1 0,-1-1 0,0 1 1,0-1-1,1 1 0,-1-1 0,0 1 0,0-1 0,1 1 0,-1 0 0,0-1 1,1 1-1,-1-1 0,1 1 0,-1 0 0,0-1 0,1 1 0,-1 0 0,1 0 1,-1-1-1,1 1 0,-1 0 0,1 0 0,-1 0 0,1 0 0,-1-1 0,1 1 1,0 0-1,-1 0 0,1 0 0,-1 0 0,1 0 0,-1 0 0,1 1 0,-1-1 1,1 0-1,-1 0 0,1 0 0,-1 0 0,1 1 0,-1-1 0,1 0 0,-1 0 1,1 1-1,-1-1 0,1 0 0,-1 1 0,0-1 0,1 1 0,5 7-29,-1 1 0,-1 0 0,1 0 0,-1 0-1,-1 0 1,0 1 0,2 9 0,-2-10 3,6 30 17,-3 1-1,-1 0 1,-1 1-1,-4 70 1,0-64 44,0-47-57,-1 0-1,1 0 1,0 1 0,0-1 0,-1 0-1,1 0 1,0 0 0,0 0 0,-1 0-1,1 0 1,0 1 0,0-1 0,-1 0-1,1 0 1,0 0 0,0 0 0,-1 0-1,1 0 1,0 0 0,-1 0 0,1 0-1,0 0 1,0 0 0,-1-1 0,1 1-1,0 0 1,0 0 0,-1 0 0,1 0-1,0 0 1,0 0 0,-1 0 0,1-1-1,0 1 1,0 0 0,0 0 0,-1 0-1,1-1 1,0 1 0,0 0 0,0 0-1,0-1 1,0 1 0,-1 0 0,1 0-1,0-1 1,0 1 0,0 0 0,0 0-1,0-1 1,0 1 0,0 0 0,0 0-1,0-1 1,-5-12-50,0 0 0,2-1-1,-1 1 1,2-1 0,0 0-1,-1-22 1,4-95-253,1 87 326,-1 33-1,0 0-1,0-1 1,2 1 0,-1 0-1,1 0 1,1 0-1,0 0 1,1 1 0,0 0-1,0 0 1,1 0-1,0 0 1,1 1-1,0 0 1,12-11 0,-9 11-164,0 0 1,1 0 0,0 1-1,0 0 1,15-7 0,-14 9-677,0 1 1,0 0 0,0 1-1,1 0 1,19-3 0,-5 6-5367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7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326 102 4946,'0'0'6537,"-21"-16"-5993,-69-50-171,87 63-364,0 1-1,0 0 0,0 0 1,0 1-1,-1-1 0,1 1 1,0-1-1,-1 1 0,0 0 0,1 0 1,-1 1-1,1-1 0,-1 1 1,0-1-1,1 1 0,-1 0 1,0 1-1,0-1 0,1 1 1,-1-1-1,1 1 0,-1 0 0,1 1 1,-1-1-1,1 1 0,-1-1 1,1 1-1,0 0 0,0 0 1,0 0-1,0 1 0,0-1 1,1 1-1,-4 3 0,-3 3 11,1 0 0,0 0 0,1 1 0,0 0-1,0 0 1,1 1 0,0 0 0,1 0 0,0 0 0,1 1 0,-4 17-1,3-8-7,1 1 0,2 0 0,0 0-1,1 0 1,3 35 0,-2-55-12,0 0 0,1 0 0,-1 0 1,1 0-1,-1 0 0,1 0 0,0 0 0,0 0 0,0-1 0,0 1 1,0 0-1,0 0 0,0-1 0,1 1 0,-1-1 0,1 1 0,-1-1 1,1 1-1,2 0 0,0 1-11,-1-1-1,1 0 1,0-1-1,1 1 1,-1-1 0,0 0-1,0 0 1,1 0-1,4 0 1,-1 0-35,1-1-1,-1 0 0,1 0 1,-1-1-1,0 0 1,1-1-1,-1 0 1,0 0-1,15-7 1,-13 3-49,-1 0 0,-1 0 0,1-1-1,-1-1 1,0 1 0,0-1 0,-1-1 0,11-15 0,-7 7 158,0-2 0,-1 1 0,13-33 0,-22 44 120,1 0 119,-1 14 33,12 274 181,-9-228-371,-2 83 0,-2-134-138,-1 0 0,1-1 0,0 1 0,-1 0 0,1-1 0,-1 1 0,1 0 0,-1-1 0,0 1 0,0-1 0,0 1 0,0-1 0,0 0 0,0 1 0,0-1 0,0 0 0,0 0 0,-1 1 0,1-1 0,-1 0 0,1 0 1,0 0-1,-1-1 0,0 1 0,1 0 0,-1-1 0,1 1 0,-1-1 0,0 1 0,-2-1 0,-7 2 36,1-1-1,0-1 1,0 1 0,-12-3-1,18 2-47,2 0-55,1 0-1,-1 0 1,0-1-1,1 1 0,-1-1 1,0 1-1,1-1 1,-1 1-1,1-1 0,-1 0 1,1 0-1,-1 0 1,1 1-1,-1-2 0,1 1 1,0 0-1,0 0 1,-1 0-1,1-1 0,0 1 1,0 0-1,-1-4 1,0 1-444,0-1 0,0 1 0,1-1 0,0 0 0,0 0 0,0 1 0,0-6 0,0-28-5572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8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9284,'0'0'3791,"25"-1"-3724,80-1-94,-104 2 27,1 0 0,0 0 0,0 1 0,0-1-1,0 0 1,0 1 0,0-1 0,0 1-1,0 0 1,0 0 0,-1 0 0,1 0 0,0 0-1,-1 0 1,1 0 0,-1 0 0,1 0 0,-1 1-1,1-1 1,-1 1 0,0-1 0,0 1 0,0 0-1,0-1 1,0 1 0,0 0 0,0 0 0,0-1-1,-1 1 1,1 0 0,-1 0 0,0 0-1,1 0 1,-1 0 0,0 0 0,0 2 0,1 4 15,2 15 54,-1 1-1,-2 31 1,-1-24 37,1-27-92,0-1-1,0 1 0,-1 0 0,0 0 0,0-1 0,0 1 1,-2 4-1,3-7-73,-1 0 0,1 0 0,-1 0 0,1 0-1,-1 0 1,0 0 0,1 0 0,-1 0 0,0 0 0,0 0 0,0 0 0,0 0 0,0 0 0,0-1 0,0 1 0,0 0 0,0-1-1,0 1 1,0-1 0,0 1 0,0-1 0,-1 0 0,1 1 0,0-1 0,-2 0 0,3-24-2496,0 15 2251,-1-9-259,1 0-1,0 1 1,2-1 0,0 1-1,0-1 1,2 1 0,0 0 0,13-31-1,-6 27 930,0 0-1,1 1 1,2 1-1,0 0 1,0 0-1,2 2 1,23-21-1,-39 38-300,0 0 1,1-1-1,-1 1 0,0 0 0,0 0 1,1 0-1,-1-1 0,0 1 0,0 0 0,1 0 1,-1 0-1,0 0 0,1 0 0,-1-1 1,0 1-1,1 0 0,-1 0 0,0 0 0,1 0 1,-1 0-1,0 0 0,1 0 0,-1 0 1,0 0-1,0 0 0,1 1 0,-1-1 0,0 0 1,1 0-1,-1 0 0,0 0 0,1 0 1,-1 1-1,0-1 0,0 0 0,1 0 0,-1 0 1,0 1-1,0-1 0,1 0 0,-1 0 1,0 1-1,0-1 0,0 0 0,0 0 0,1 1 1,-1-1-1,0 0 0,0 1 0,0-1 1,5 30 1189,-7 40-706,2-66-405,-6 75 60,-3 97-368,9-174-54,-1 0 1,1 1 0,0-1 0,0 1 0,0-1 0,1 0 0,-1 1 0,0-1 0,1 0 0,0 1-1,-1-1 1,1 0 0,0 0 0,0 0 0,0 1 0,0-1 0,1 0 0,-1 0 0,1-1 0,-1 1-1,1 0 1,0 0 0,-1-1 0,1 1 0,0-1 0,0 0 0,0 1 0,0-1 0,0 0 0,1 0 0,-1 0-1,0 0 1,0-1 0,1 1 0,3 0 0,21 0-4144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7908,'0'0'4898,"0"82"-5170,0-33 400,0 1-80,0-9-16,10-3-32,3-6-32,7-21-881,-1-8-1120,7-3-752,3-6-2593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6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0 158 800,'0'0'7905,"0"-20"-7022,0-67 139,0 114-928,1 0 0,1-1 0,1 1 0,10 37 0,-8-50-81,-3-8 0,0 0 0,-1 0 0,0 0 0,0 1 0,0-1 0,0 11 0,-1-15 318,1-8-278,-1 0 0,1 1 0,-1-1 0,0 0 0,-1 1 0,-1-11 0,-1-14 101,3 21-152,0 0 1,1 1-1,0-1 0,0 1 0,1-1 1,0 1-1,0-1 0,1 1 0,0 0 1,0 0-1,1 0 0,0 1 1,0-1-1,1 1 0,0 0 0,1 0 1,-1 1-1,1 0 0,0 0 0,1 0 1,0 0-1,-1 1 0,2 0 0,-1 1 1,9-5-1,-9 6-58,0 0 1,1 0-1,-1 1 0,1 0 1,-1 0-1,1 0 1,0 1-1,-1 1 0,1-1 1,0 1-1,0 0 0,9 2 1,-15-1-78,0-1 0,-1 1 0,1 0 1,0 0-1,-1 0 0,1 1 0,0-1 0,-1 0 1,1 0-1,-1 1 0,0-1 0,1 1 0,-1 0 1,0-1-1,0 1 0,0 0 0,0-1 0,0 1 1,-1 0-1,1 0 0,-1 0 0,1 0 0,-1 0 1,1 0-1,-1 0 0,0 0 0,0 2 0,0-4 90,4 38-4562</inkml:trace>
  <inkml:trace contextRef="#ctx0" brushRef="#br0" timeOffset="1">496 0 5186,'0'0'2690,"32"79"-2514,-32-35-96,0-4-64,0-2-16,7-11-240,3-13-1329,3-11-1008,6-3-1185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9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7091,'0'0'1886,"11"22"-1830,34 74 115,-38-81-67,-2 1-1,0-1 1,0 1-1,-2 0 0,0 0 1,-1 1-1,0-1 1,-1 0-1,-1 1 1,-3 20-1,2 16 112,1-51-130,-2-10 61,1 0-1,1 0 1,-1 0-1,1 0 1,2-10-1,0-11 52,-2 14-135,1 0-1,1 0 1,0-1 0,1 1-1,1 1 1,0-1 0,1 0-1,1 1 1,13-23 0,-16 29-107,2 1 0,-1 1 1,1-1-1,0 1 0,0 0 0,1 0 1,0 0-1,0 1 0,1-1 0,-1 2 1,1-1-1,0 1 0,0 0 0,0 0 1,1 1-1,-1 0 0,1 0 0,0 1 1,0 0-1,8-1 0,-13 3-215,-1-1 1,1 1-1,-1 0 0,1 0 0,-1 0 0,0 0 0,1 0 0,-1 0 1,1 1-1,-1-1 0,0 1 0,1 0 0,-1-1 0,0 1 0,0 0 1,1 1-1,-1-1 0,0 0 0,2 2 0,16 23-4827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9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37 8260,'0'0'1921,"-15"-6"-1932,6 3 12,4 0 2,0 1 0,-1 0 1,1 0-1,-1 1 0,1-1 1,-9 0-1,12 2-1,0 0 1,0 0-1,0 0 1,0 1-1,-1-1 1,1 1-1,0-1 1,0 1-1,0 0 0,0-1 1,1 1-1,-1 0 1,0 0-1,0 1 1,0-1-1,1 0 1,-1 1-1,1-1 1,-1 1-1,1-1 1,-1 1-1,1-1 0,0 1 1,-2 4-1,-6 11 115,1 0 0,0 1 0,1 0 0,1 1 0,1 0 0,1-1 0,1 2 0,0-1-1,1 0 1,1 26 0,1-44-112,0 1-1,0-1 1,0 1-1,0-1 0,0 1 1,1-1-1,-1 1 1,0-1-1,1 1 0,-1-1 1,1 0-1,0 1 1,-1-1-1,1 0 1,0 1-1,0-1 0,0 0 1,0 0-1,0 0 1,0 0-1,0 0 0,2 2 1,-1-2 8,0 0-1,1 0 1,-1-1 0,0 1 0,0-1-1,1 1 1,-1-1 0,0 0 0,1 1-1,-1-1 1,0-1 0,1 1-1,2-1 1,1 0 0,1 0 0,-1-1 0,1 0 0,-1 0-1,0-1 1,0 0 0,0 0 0,-1 0 0,10-8-1,4-8 25,-1-1 0,-1 0-1,0-2 1,-2 0-1,0 0 1,-2-2-1,-1 1 1,0-2-1,12-41 1,-18 54 451,-7 18-432,0 1-1,1-1 1,0 1-1,1 0 1,-1-1-1,1 1 1,3 7-1,-1 8-43,0 4 11,30 391 203,-33-412-226,0 0 0,0 0 0,0 1 0,-1-1 0,0 0 1,0 0-1,0 0 0,-3 7 0,2-10 2,1 0 0,0 0 0,-1-1 0,1 1 0,-1 0 0,1-1-1,-1 1 1,0-1 0,1 1 0,-1-1 0,0 0 0,0 0 0,0 0 0,0 0 0,0 0 0,0 0-1,-1-1 1,1 1 0,0-1 0,0 0 0,0 1 0,-3-1 0,2 0 6,-5 1-60,0 0 0,0 0 0,0-1 0,-14-2 0,20 2-41,0-1 0,0 1 0,0-1 0,0 1 0,0-1-1,0 0 1,1 0 0,-1 0 0,0 0 0,0 0 0,1 0 0,-1 0 0,1-1 0,-1 1-1,1-1 1,-1 1 0,1-1 0,0 1 0,0-1 0,0 0 0,0 0 0,0 0 0,-1-3-1,-7-37-3123,7-7-2087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6:5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6547,'0'0'4527,"0"32"-4385,0 105-92,1-28-12,-1-107-36,0 0 0,0 1 0,0-1 0,0 0 0,1 0 0,-1 0 0,1 0 0,0 0 1,-1-1-1,1 1 0,0 0 0,0 0 0,0 0 0,0-1 0,0 1 0,1 0 0,-1-1 0,0 1 0,1-1 0,-1 0 0,1 1 0,0-1 1,-1 0-1,1 0 0,0 0 0,0 0 0,2 1 0,1-1 5,0 0 1,-1 0-1,1-1 0,0 1 1,0-1-1,0 0 0,0 0 1,0-1-1,-1 1 0,10-3 1,-10 1-30,1 0 0,-1 0 0,0-1 0,1 1 0,-1-1 0,0 0 0,0 0 0,-1 0 0,1 0 0,-1-1 0,0 1 0,1-1 0,-2 0 1,1 0-1,3-7 0,2-4 55,0 0 1,-1 0 0,5-19-1,-7 21 178,-2 0 0,1 0 0,-1-1 0,-1 0-1,1-24 1,0 107-95,18 97-1,-10-97 184,3 103 1,-14-168-247,0-1-115,0 0 1,0 0 0,0-1-1,0 1 1,-1 0 0,1 0-1,-1-1 1,-1 5 0,2-7-72,-1 1 0,0-1 0,1 1 0,-1-1-1,1 1 1,-1-1 0,0 1 0,0-1 0,1 0 0,-1 1 0,0-1 0,1 0 0,-1 0 0,0 1 0,0-1 0,0 0-1,1 0 1,-1 0 0,0 0 0,0 0 0,1 0 0,-1 0 0,0 0 0,0-1 0,0 1 0,1 0 0,-1 0 0,0-1 0,0 1-1,1 0 1,-1-1 0,0 1 0,0-1 0,-13-9-4130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11541,'0'0'1121,"29"16"-1014,92 53 7,-114-64-87,0-1 1,0 1-1,0 0 0,0 1 0,-1 0 0,0 0 0,0 0 1,0 1-1,-1 0 0,0 0 0,-1 0 0,1 1 0,3 10 1,-2-6 13,2 5 15,-1 0 0,-1 1 1,0 0-1,-1 0 0,-2 1 1,3 19-1,0 114 68,-6-131-111,-1 11-4,-2 1 0,-1 0 0,-1-1 0,-2 0 0,-1 0 0,-1 0 0,-2-1 0,-1-1 0,-2 0 0,-1-1 0,-1 0 1,-1-1-1,-1-1 0,-43 47 0,58-71-358,1 1 0,-1-1 0,-1 0 0,1 0-1,0-1 1,-1 1 0,1-1 0,-1 0 0,0 0 0,0 0 0,-4 2 0,-9-3-5816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2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6835,'0'0'1745,"162"47"-1745,-97-47-64,-4 0-1265,-15 0-2336,-14 0 143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2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3330,'0'0'7315,"188"-23"-7331,-91 0-2209,-3 5-1105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7764,'0'0'4610,"-188"137"-3746,156-76-128,2 6-15,14 3-433,13-3-128,3-2-160,10-16-48,32-8-32,19-15 80,17-17-1489,6-9-1296,-6-3-1633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3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17 7347,'0'0'4421,"-17"27"-4154,-50 88-86,64-109-174,0-1 0,1 1 1,0 0-1,0 0 0,0 0 0,1 1 0,0-1 0,0 0 0,0 0 0,1 1 0,0-1 1,0 0-1,2 9 0,-1-11 0,0 0 0,0 0 0,1 0 1,0 0-1,-1-1 0,1 1 0,1-1 0,-1 1 1,1-1-1,-1 1 0,1-1 0,0 0 1,0 0-1,0-1 0,5 4 0,0-1-53,-1-1-1,1-1 0,-1 1 1,1-1-1,0-1 1,0 0-1,0 0 0,1 0 1,-1-1-1,0 0 0,1-1 1,-1 0-1,1 0 1,-1 0-1,17-4 0,-23 3 47,1 0-1,0 0 1,-1-1-1,1 1 1,-1-1-1,1 1 0,-1-1 1,0 0-1,1 1 1,-1-1-1,0 0 1,0-1-1,-1 1 1,1 0-1,0-1 0,-1 1 1,1 0-1,-1-1 1,0 0-1,0 1 1,0-1-1,0 0 0,0 0 1,-1 1-1,1-5 1,1-8 57,0-1 1,-1 1-1,-2-23 1,0 30-31,1 2-15,-1 1-1,0-1 1,-1 1 0,1 0-1,-1 0 1,0-1 0,0 1-1,-1 0 1,1 1-1,-1-1 1,0 0 0,-1 1-1,1-1 1,-1 1-1,1 0 1,-1 0 0,-1 1-1,-4-5 1,2 4-33,1-1-1,-1 1 1,0 0 0,0 1 0,0 0-1,-1 0 1,1 0 0,-1 1-1,1 0 1,-1 1 0,0 0-1,-11-1 1,18 2-56,0 0 0,-1 0 0,1 0 0,0 0 1,-1 0-1,1 0 0,0 1 0,-1-1 0,1 0 0,0 1 0,-1-1 0,1 1 0,0-1 0,0 1 0,0 0 0,-1 0 1,1-1-1,0 1 0,0 0 0,0 0 0,0 0 0,0 0 0,1 0 0,-1 0 0,0 0 0,0 1 0,1-1 0,-2 1 1,1 3-540,0 0 1,0 0 0,0 0 0,1 0 0,0 0-1,0 7 1,0-6-147,0 20-2354</inkml:trace>
  <inkml:trace contextRef="#ctx0" brushRef="#br0" timeOffset="1">103 17 224,'167'59'6448,"-165"-59"-6304,1 1-1,-1 0 1,0 0-1,1-1 0,-1 1 1,0-1-1,1 0 1,-1 0-1,1 0 0,-1 0 1,5 0-1,-7-1-78,0 1 0,1 0 0,-1 0 0,0-1 0,0 1 0,0 0 0,1 0 0,-1-1 0,0 1 0,0 0 0,0-1 0,0 1 0,0 0 0,0-1 0,0 1 0,0 0 0,0-1 0,1 1 0,-1 0 0,-1-1 0,1 1 1,0 0-1,0-1 0,0 1 0,0 0 0,0-1 0,0 1 0,0 0 0,0-1 0,0 1 0,-1-1 0,1-4 901,10 6-814,-9 0-162,1 0 0,-1 0 0,1 0 0,-1 0 0,1 0 0,-1 0 0,0 0 0,0 1 0,1-1 0,-1 0 0,0 1 0,0-1 0,-1 1 0,1 0-1,0-1 1,0 1 0,0 2 0,4 7-9,7 12 57,-2-4-30,0 0 0,1-1-1,1 0 1,19 20 0,-29-35-13,1 1 0,0-1 0,1 0 1,-1-1-1,0 1 0,1 0 0,0-1 1,-1 0-1,1 0 0,0 0 0,0 0 1,0-1-1,1 0 0,-1 1 0,0-2 1,0 1-1,1 0 0,-1-1 1,0 0-1,1 0 0,-1 0 0,0 0 1,1-1-1,-1 1 0,0-1 0,0-1 1,5 0-1,-4-1 18,-1 0 0,0 0 0,0 0 0,0 0 0,0-1-1,0 1 1,-1-1 0,1 0 0,-1 0 0,0 0 0,0-1 0,-1 1 0,4-9 0,2-5 24,-1 0 1,8-26-1,-11 22-41,-1 0 0,0 1 0,-2-41 0,-1 82-5183,0-17 4529,0 25-2453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4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68 4946,'0'0'5928,"-30"5"-5474,-99 21-1,124-25-414,0 1 0,1 0 0,-1 0 0,1 0 0,-1 1 0,1-1 0,0 1 0,0 0 0,0 0 0,0 1 0,0-1-1,1 1 1,-1 0 0,1 0 0,0 0 0,0 0 0,1 0 0,-1 1 0,-2 7 0,2-1 33,0 0 1,1-1-1,0 1 1,1 0-1,0 0 1,1 14-1,0-10-54,2 23-5,-2-37-12,1 1 0,0-1 0,-1 1 0,1-1 0,0 0 1,0 1-1,0-1 0,-1 0 0,1 1 0,1-1 0,-1 0 1,0 0-1,0 0 0,0 0 0,1 0 0,-1 0 1,0-1-1,1 1 0,-1 0 0,1-1 0,1 2 0,2 0-3,1-1 0,-1 1 1,0-1-1,1 1 0,0-2 0,-1 1 0,1-1 0,-1 1 0,1-2 0,0 1 0,-1-1 0,1 1 0,-1-1 0,1-1 0,-1 1 0,1-1 1,-1 0-1,0 0 0,0-1 0,0 0 0,0 1 0,0-2 0,6-4 0,-4 1-12,0-1 1,-1 0-1,1 0 0,-2 0 1,1-1-1,-1 0 0,0 0 1,-1 0-1,0-1 0,-1 1 1,1-1-1,1-11 0,-2 9 183,0-1 1,-1 0-1,0 0 0,-1 0 0,-1-1 1,-1-15-1,4 49-138,1-1 0,12 38 0,-14-49-96,1-1-1,0 1 0,1-1 0,0 0 1,0 0-1,1 0 0,-1 0 0,1-1 1,1 0-1,9 10 0,-12-14-234,0 0-1,-1 0 1,1-1-1,0 1 1,0-1 0,1 1-1,-1-1 1,0 0-1,0 0 1,1 0-1,-1 0 1,0-1 0,1 0-1,-1 1 1,1-1-1,-1 0 1,1-1-1,-1 1 1,0-1 0,1 1-1,-1-1 1,0 0-1,0 0 1,1-1-1,-1 1 1,0 0 0,0-1-1,0 0 1,0 0-1,-1 0 1,1 0-1,0 0 1,-1-1 0,0 1-1,1-1 1,-1 0-1,0 1 1,0-1-1,-1 0 1,3-5 0,0-4 361,0 0 1,-1 0-1,-1 0 1,0-1 0,-1 1-1,0-14 1,-4-77 5469,2 97-5160,-8-22 3732,10 47-4014,0-1 0,2 1 0,0-1 0,11 33 0,33 74 145,-18-52-150,-24-66 344,-2-16-236,-2-22-124,-1 29-59,0-15 8,-1-10-8,2 0 0,5-28 0,-6 48-19,1 1 0,1 0 0,-1 0 0,1 0 0,0 1 0,0-1 0,1 0 0,0 1 0,0-1 1,0 1-1,1 0 0,-1 0 0,1 1 0,0-1 0,5-4 0,-6 7-11,-1 1 0,1-1 0,0 1 0,0 0 0,0 0 0,0 0 0,0 0 0,0 0 0,0 1 0,0-1-1,0 1 1,0 0 0,0 0 0,0 0 0,0 0 0,0 0 0,0 1 0,0-1 0,0 1 0,0 0 0,0 0 0,0 0 0,0 0 0,-1 1 0,1-1 0,0 1 0,-1 0 0,1-1 0,-1 1 0,0 0 0,1 0 0,-1 1 0,0-1 0,3 5 0,14 22-2630,25 53 0,-43-81 2505,13 31-4027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4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1 117 656,'0'0'7177,"11"-10"-6916,-4 4-168,-4 3-36,1 0 1,-1 1 0,0-1 0,1 1 0,0-1 0,0 1-1,4-2 1,-7 4-40,-1 0-1,1 0 0,0-1 1,-1 1-1,1 0 1,-1 0-1,1 0 0,0 0 1,-1 0-1,1 0 0,-1 0 1,1 1-1,0-1 0,-1 0 1,1 0-1,-1 0 1,1 1-1,-1-1 0,1 0 1,-1 0-1,1 1 0,-1-1 1,2 1-1,-1 1 31,0-1 0,0 1 0,-1-1 0,1 1 0,0 0 0,0-1 0,-1 1 0,1 0 0,-1-1 0,0 1 0,1 0 0,-1 2 0,3 33 519,10 67 528,-11-92-1034,1 0 0,0 0 1,1 0-1,0 0 1,1-1-1,8 13 0,-12-21-73,1-1-1,-1 0 0,1 0 1,0 0-1,-1 0 0,1 0 1,0 0-1,1 0 0,-1 0 1,0-1-1,0 1 1,1-1-1,-1 0 0,1 0 1,-1 0-1,1 0 0,0 0 1,-1 0-1,1-1 0,0 1 1,-1-1-1,1 0 0,0 0 1,0 0-1,-1 0 0,1 0 1,3-1-1,-1 0-265,0-1 0,0 1 0,0-1 1,-1 0-1,1 0 0,0 0 0,-1-1 0,1 0 0,-1 0 0,0 0 0,0 0 1,0-1-1,3-4 0,23-31-5114</inkml:trace>
  <inkml:trace contextRef="#ctx0" brushRef="#br0" timeOffset="1">199 0 5410,'0'0'433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6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7892,'0'0'208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4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0 8644,'0'0'3356,"-26"24"-3166,-78 77-28,100-97-155,1 1 0,-1-1 0,1 0 0,0 1 0,1 0 0,-1-1 0,-3 11 0,5-12-4,0 0-1,1 0 1,0 0-1,-1 0 0,1 0 1,0 0-1,1 0 1,-1 3-1,2 7 6,-2-10-8,0-1 1,0 1-1,0-1 0,1 1 1,-1-1-1,1 0 1,0 1-1,0-1 1,0 0-1,0 0 0,0 1 1,0-1-1,1 0 1,-1 0-1,1 0 0,-1-1 1,1 1-1,0 0 1,0 0-1,0-1 1,0 1-1,0-1 0,0 0 1,0 0-1,0 0 1,0 0-1,1 0 1,-1 0-1,0 0 0,1-1 1,-1 1-1,0-1 1,1 1-1,2-1 1,2 0-66,0 1 1,0-1 0,0-1 0,0 1 0,1-1 0,-1 0-1,0-1 1,-1 0 0,1 0 0,0 0 0,9-5 0,-6 0-69,-1 1-1,1-2 1,-1 1 0,-1-1 0,0-1 0,0 1-1,-1-1 1,0-1 0,0 1 0,8-18 0,-6 9 289,0 1 0,-2-2 0,0 1 0,-1-1 0,6-31 0,-14 100 866,7 75 0,-5-122-1081,1 0 1,0-1-1,-1 1 1,1-1-1,0 1 0,1-1 1,-1 1-1,0-1 0,1 0 1,-1 0-1,1 1 0,0-1 1,-1 0-1,1 0 1,0-1-1,0 1 0,1 0 1,-1-1-1,0 1 0,0-1 1,1 0-1,3 2 1,2-1-824,-1 0 1,1 0-1,0 0 1,0-1 0,0 0-1,13-1 1,14 0-3182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2481,'0'0'9714,"0"8"-9541,0 16-137,1-1-1,2 1 1,0-1 0,1 0-1,11 34 1,-11-47-44,-1-1 18,0 0 1,1 1-1,0-1 1,7 9-1,-10-16-18,0 0-1,1 0 1,0 0-1,-1 0 1,1 0-1,0-1 1,0 1 0,0-1-1,0 1 1,0-1-1,0 0 1,0 0-1,0 0 1,1 0-1,-1 0 1,0 0 0,1-1-1,-1 1 1,1-1-1,-1 0 1,4 1-1,-5-1 8,1-1-1,-1 1 0,0-1 0,1 1 1,-1-1-1,0 1 0,0-1 0,1 1 0,-1-1 1,0 0-1,0 0 0,0 0 0,0 0 1,0 0-1,0 0 0,0 0 0,0 0 1,-1 0-1,1 0 0,1-2 0,13-29-3,-11 23-14,23-58-250,-18 41 145,2 1-1,0 0 1,1 1-1,28-40 1,-39 62 137,0 1 1,1 0 0,-1-1-1,1 1 1,-1 0-1,1-1 1,-1 1-1,1 0 1,0 0-1,-1 0 1,1 0 0,3 0-1,-5 1-6,1 0 0,0 0 0,-1 0 0,1 0 0,0 0 0,-1 0-1,1 0 1,-1 0 0,1 0 0,0 1 0,-1-1 0,1 0 0,-1 0 0,1 1 0,-1-1 0,1 0 0,-1 1-1,1-1 1,-1 1 0,1-1 0,-1 1 0,1-1 0,-1 1 0,0-1 0,1 1 0,-1-1 0,0 1 0,1-1-1,-1 1 1,0-1 0,0 1 0,1 0 0,-1-1 0,0 1 0,0 0 0,0-1 0,0 1 0,0-1 0,0 1-1,0 0 1,0-1 0,0 1 0,-1 0 0,1 70 287,-1-48-318,1-1 1,0 0-1,2 1 1,5 23-1,-6-43-205,-1 1 0,2-1 0,-1 0 1,0 0-1,0 0 0,1 0 0,0 0 0,3 4 0,-4-5-163,1-1 0,-1 1 1,1-1-1,0 0 0,-1 0 0,1 0 0,0 0 1,0 0-1,-1 0 0,1 0 0,0 0 1,0-1-1,0 1 0,4 0 0,16 0-3815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8436,'0'0'4138,"-10"31"-3930,-29 98 43,37-122-214,0 1 0,1 0 0,-1 0-1,2 0 1,-1 1 0,1-1 0,0 0 0,0 0 0,3 11 0,-2-15-28,0-1 0,0 0 0,1 1 0,-1-1 0,1 0 0,-1 1 0,1-1 0,0 0 0,1-1 0,-1 1 0,0 0 0,1 0 0,-1-1 0,1 0 0,4 3 0,2 0-22,0-1-1,0 0 1,1-1-1,0 0 1,0-1-1,-1 0 1,1 0 0,1-1-1,-1-1 1,19 0-1,-19-1-222,0 0 0,0-1 0,0 0-1,-1 0 1,1-1 0,-1 0 0,1-1 0,-1 0 0,0-1-1,-1 0 1,1 0 0,-1-1 0,0 0 0,0 0-1,-1-1 1,1 0 0,-2 0 0,1-1 0,7-10 0,-5 5 238,-1 1-1,0-1 1,-1-1 0,0 1 0,-1-1 0,-1-1 0,0 1 0,-1-1 0,0 1 0,-1-1 0,-1 0 0,1-17 0,-4 31 71,0 1 0,1-1 0,-1 1 0,0-1 0,0 0 0,1 1 0,-1 0 0,0-1 0,0 1 0,0-1 0,0 1 0,1 0 0,-1 0 0,0-1 0,0 1 0,0 0 0,0 0 0,0 0 0,0 0 0,0 0 0,0 0 0,0 0 0,1 1 0,-2-1 0,-25 3 564,23-1-581,0-1-1,1 1 0,-1 0 0,1 0 0,-1 0 0,1 1 0,0 0 1,0-1-1,0 1 0,0 0 0,0 0 0,0 0 0,1 1 0,0-1 1,0 1-1,0-1 0,0 1 0,0 0 0,1 0 0,-1-1 0,1 1 0,-1 5 1,-1 8-10,0 0 1,1 0-1,0 34 0,1-50-134,1 1-1,0 0 0,0 0 0,0-1 0,0 1 0,0 0 1,0 0-1,1-1 0,-1 1 0,1 0 0,-1-1 0,1 1 1,0 0-1,-1-1 0,1 1 0,0-1 0,0 1 0,0-1 1,0 1-1,0-1 0,0 0 0,1 0 0,-1 1 0,0-1 1,1 0-1,1 1 0,30 6-3502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6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6131,'0'0'8244,"-20"27"-8042,-60 88-143,77-111-57,0 1-1,0 0 1,1 0 0,0 0-1,0 0 1,0 0 0,1 0-1,-1 0 1,1 1 0,0-1-1,1 1 1,-1-1 0,1 0-1,0 1 1,2 6 0,-1 7 8,-1-2 1,-1-12-22,1 0 0,0 0 1,0 0-1,0 1 1,1-1-1,0 0 1,2 7-1,-2-10 14,0-1-1,0 1 1,0-1-1,0 0 1,0 1-1,0-1 1,0 0-1,1 0 1,-1 0 0,0 0-1,1 0 1,-1 0-1,1 0 1,-1 0-1,1-1 1,-1 1-1,1-1 1,0 1 0,-1-1-1,1 1 1,0-1-1,-1 0 1,1 0-1,0 0 1,-1 0-1,4 0 1,-1-1 7,-1 0 0,1 0 0,-1 0 0,0 0 0,1-1 0,-1 1 0,0-1 0,0 0 0,0 0 0,0 0 0,-1 0 0,1 0-1,0-1 1,-1 1 0,1-1 0,-1 0 0,0 0 0,0 0 0,0 0 0,-1 0 0,1 0 0,1-4 0,3-6-40,0-1 0,-1 1 1,0-1-1,3-16 0,-6 13-20,0-1 1,-1 1-1,-1-24 1,-1 13-94,2 26 118,-1 0 1,0 0 0,0 1-1,0-1 1,0 0 0,0 0-1,-1 0 1,1 0 0,-1 0-1,1 0 1,-1 1 0,1-1-1,-1 0 1,0 0 0,0 1-1,0-1 1,0 1 0,0-1-1,0 1 1,-1-1 0,1 1-1,0-1 1,-1 1 0,1 0-1,-4-2 1,0 1-65,0 1 1,-1 0-1,1 0 0,-1 0 1,0 0-1,1 1 0,-9 1 1,13-1 80,-1 0-143,-1 0 0,1 0 0,0 0 0,-1 1 0,1-1 0,0 1 0,-1 0-1,1 0 1,0 0 0,0 0 0,0 0 0,0 0 0,0 0 0,0 1 0,0-1 0,0 1 0,1-1 0,-1 1 0,0 0 0,1-1 0,0 1 0,-1 0 0,1 0 0,0 0 0,0 1 0,0-1 0,0 0 0,0 0 0,1 0 0,-1 1 0,1-1 0,-1 3 0,-3 21-3856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6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42 9396,'0'0'4872,"-28"-9"-4581,2-1-251,-1 3 0,-38-8 0,63 15-35,0 0 0,0 0 0,0 0 0,0 0 0,0 0 0,0 0 0,0 1 0,1-1 0,-1 1 0,0-1 0,0 1 0,0 0 0,1 0 0,-1 0 0,0 0 0,1 0 0,-1 0 0,0 0 0,1 0 0,0 1 0,-1-1 0,1 1 0,0-1 0,-2 4 0,0 0 40,0 1 1,1 0 0,-1 0 0,2 0-1,-3 10 1,1-3 75,-10 43 231,3 1 1,-5 94-1,7-60-200,2-33-152,3 0 0,5 82 0,-2-139-78,0 0 0,0 0 0,0 0 0,1 0 0,-1 0 1,0-1-1,0 1 0,1 0 0,-1 0 0,0 0 1,1 0-1,-1-1 0,1 1 0,-1 0 0,1 0 1,-1-1-1,1 1 0,0 0 0,-1-1 0,1 1 1,1 0-1,-2-1-226,1 1 0,0-1 0,0 0 1,-1 0-1,1 0 0,0 0 0,0 0 1,-1 0-1,1 0 0,0 0 0,0 0 0,-1 0 1,1 0-1,0 0 0,0 0 0,-1-1 1,1 1-1,1-1 0</inkml:trace>
  <inkml:trace contextRef="#ctx0" brushRef="#br0" timeOffset="1">0 354 9764,'0'0'4531,"169"0"-4371,-88-8-128,3-10-32,-3-8-1857,-9-6-3298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9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4978,'0'0'7481,"0"-3"-7242,0 7-201,12 468-166,-12-468-815,1 10 272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09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1 508 1873,'0'0'7827,"18"-19"-7520,-2 3-225,1 0 0,32-23 0,-45 37-72,0 0 1,0 0-1,0 1 1,0 0-1,1 0 0,-1 0 1,0 0-1,1 1 1,-1-1-1,1 1 1,-1 0-1,0 1 1,1-1-1,-1 1 1,1 0-1,-1 0 1,0 0-1,0 0 1,5 3-1,14 2 42,5-1-5,0-2 0,-1-1-1,35-3 1,-57 1-74,0 0 1,0-1-1,0 0 1,0 0-1,0 0 0,-1-1 1,1 1-1,0-1 1,-1 0-1,1 0 0,-1-1 1,0 0-1,0 1 1,0-1-1,0-1 0,4-4 1,-3 3-50,0-1 1,0-1-1,-1 1 0,0-1 1,-1 1-1,1-1 1,-1 0-1,-1-1 0,5-14 1,-5 11 53,0-1 0,0 0 1,-1 0-1,-1-1 0,0 1 0,0 0 1,-1 0-1,-1 0 0,0 0 0,-1 0 0,0 0 1,-1 1-1,-7-16 0,2 9 225,-2 1 0,0 0 0,-14-15 0,22 28-65,0 0 0,-1 0 1,1 0-1,-1 1 0,0-1 0,0 1 0,0 0 0,0 1 0,-1-1 0,1 1 0,-1-1 0,0 1 0,1 1 0,-1-1 0,0 1 1,0 0-1,-6-1 0,9 2-96,0 0 1,1 0-1,-1 1 1,0-1-1,0 0 1,0 1-1,1-1 1,-1 1-1,0 0 1,0 0-1,1 0 1,-1-1-1,1 1 1,-1 1-1,1-1 1,-1 0-1,1 0 1,0 1-1,-1-1 1,1 0-1,0 1 1,0-1-1,0 1 1,0 0-1,-1 3 1,-1 3 17,0 0 0,1 0 0,0 0 0,-2 13 0,3-12-9,-6 44 276,3 1 0,1 0 0,9 90 0,-4-126-306,0 1 0,1-1 1,2-1-1,-1 1 0,2-1 1,0 1-1,2-1 0,-1-1 1,2 0-1,18 26 0,-27-41-48,0 0 0,1-1-1,-1 1 1,1 0 0,-1 0-1,1-1 1,-1 1 0,1 0-1,0-1 1,-1 1 0,1 0-1,0-1 1,-1 1 0,1-1-1,0 0 1,0 1-1,0-1 1,-1 1 0,1-1-1,0 0 1,0 0 0,0 1-1,0-1 1,-1 0 0,1 0-1,0 0 1,0 0 0,0 0-1,0 0 1,0 0 0,0 0-1,-1-1 1,1 1-1,0 0 1,0 0 0,0-1-1,0 1 1,-1-1 0,1 1-1,0-1 1,0 1 0,-1-1-1,1 1 1,0-1 0,-1 1-1,1-1 1,-1 0 0,1 1-1,0-2 1,3-5 11,0 0 0,0 0 0,-1 0 1,4-13-1,-1 5-74,-2 5 91,1 1 1,-1-1-1,2 1 0,-1 0 1,2 1-1,-1 0 1,1 0-1,0 0 1,0 1-1,10-8 0,-14 13 10,1-1 0,0 1-1,-1 0 1,1 0-1,0 1 1,0-1-1,0 1 1,1 0 0,-1 0-1,0 0 1,0 1-1,0-1 1,1 1 0,-1 0-1,0 0 1,1 0-1,-1 1 1,0 0 0,0 0-1,0 0 1,1 0-1,-1 0 1,0 1 0,-1 0-1,1 0 1,0 0-1,4 4 1,46 31 173,-27-18-127,41 22 0,-58-36-49,2 0 0,-1 0 0,0-1 0,1-1 0,0 0 0,0 0 1,17 0-1,-17-1-4,0-2 0,-1 0 0,1 0 0,-1-1 0,1 0 0,12-4 1,-20 3-29,1 1 0,-1-1 0,1 0 1,-1 0-1,0-1 0,0 0 1,0 1-1,0-1 0,-1 0 1,1-1-1,-1 1 0,1-1 1,-1 0-1,-1 1 0,1-1 1,0 0-1,1-5 0,1-2 8,-2 1 0,1-1-1,-2 0 1,1 0 0,-1 0 0,-1 0 0,0 0-1,-1-1 1,0 1 0,-1 0 0,-2-18-1,2 27 17,1-1 0,0 1 0,-1 0-1,0-1 1,0 1 0,1 0 0,-1 0-1,0-1 1,-1 1 0,1 0 0,0 0 0,-1 0-1,1 0 1,-1 1 0,1-1 0,-1 0-1,0 1 1,0-1 0,0 1 0,0-1-1,0 1 1,0 0 0,0 0 0,0 0-1,-1 0 1,1 0 0,0 1 0,-1-1-1,1 1 1,0-1 0,-1 1 0,1 0-1,-1 0 1,1 0 0,0 0 0,-1 0-1,1 1 1,0-1 0,-1 1 0,1-1-1,0 1 1,-1 0 0,1 0 0,0 0 0,0 0-1,0 1 1,0-1 0,0 0 0,0 1-1,0-1 1,0 1 0,1 0 0,-1 0-1,-2 3 1,-1 6 31,0 0-1,0 0 1,1 1-1,0-1 1,1 1 0,1 0-1,0-1 1,0 1-1,1 0 1,1 1 0,0-1-1,1 0 1,0 0-1,4 16 1,-4-23-36,1 0 0,0 1 0,1-1 0,-1 0-1,1 0 1,0-1 0,0 1 0,1-1 0,-1 1 0,1-1 0,0 0 0,0 0 0,1-1-1,-1 1 1,1-1 0,-1 0 0,1 0 0,6 2 0,4 2-449,0-1 0,0 0 0,0-2 1,1 1-1,17 1 0,29 1-4367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52 3490,'0'0'8089,"-5"4"-7967,2-1-104,1-1 0,0 1-1,0 0 1,0 0 0,0 0 0,0 0-1,0 0 1,1 0 0,0 0-1,-1 1 1,1-1 0,0 0-1,1 1 1,-1-1 0,0 6 0,1 66 254,1-40-222,-1 98 646,0-154-625,1 1-1,1-1 0,1 1 0,1 0 1,1 0-1,1 0 0,12-29 0,-13 37-178,1 1-1,0 0 1,0 0-1,1 0 1,1 1-1,0 0 0,0 1 1,1 0-1,0 0 1,1 1-1,0 0 1,0 0-1,21-10 1,-23 14-354,1 1 1,0 1 0,-1-1 0,1 1-1,0 1 1,0 0 0,0 0 0,1 1-1,-1 0 1,0 0 0,0 1 0,0 1-1,0-1 1,0 1 0,-1 1 0,1-1-1,11 7 1,19 11-3282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1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198 293 4002,'0'0'6424,"-11"-9"-5816,4 4-543,3 2-41,1 0 0,-1 0-1,-1 0 1,1 1-1,0-1 1,-1 1-1,-5-2 1,8 4-13,0-1 1,0 1 0,0 0-1,0 0 1,0 0-1,0 0 1,0 0 0,0 0-1,0 1 1,0-1-1,0 1 1,0-1 0,0 1-1,0 0 1,1 0-1,-1-1 1,0 1 0,0 1-1,1-1 1,-1 0-1,1 0 1,-1 1 0,1-1-1,-1 0 1,-1 4-1,-8 9 210,0 0 0,0 1-1,2 0 1,0 1 0,-13 32-1,18-38-168,1-1-1,0 1 0,0 0 0,1 0 0,1 1 0,0-1 0,0 0 0,1 0 0,0 1 0,1-1 0,3 20 0,-3-29-51,-1 1 0,1-1 0,-1 1-1,1-1 1,0 0 0,0 0 0,0 1 0,0-1 0,0 0-1,0 0 1,0 0 0,0 0 0,0 0 0,0 0 0,1 0-1,-1 0 1,0-1 0,1 1 0,-1 0 0,0-1-1,1 1 1,-1-1 0,1 0 0,2 1 0,40 1-89,-32-2 17,-3-1 5,1 0 0,-1-1 0,0 0 0,0 0 0,1-1 0,-2 0 0,1-1 0,0 0 0,-1 0 0,0-1 0,0 0 0,0 0 0,0-1 0,-1 0 0,0 0 0,-1-1 0,1 0 0,9-13 0,-8 9 46,0 0 0,-1-1-1,0 0 1,-1 0 0,0 0-1,-1-1 1,0 0 0,-1 0-1,-1 0 1,0 0-1,0-1 1,0-20 0,-3-21 669,0 55-628,-1-1-1,1 1 1,0 0-1,0 0 1,-1 0-1,1 0 1,0 0 0,0 0-1,-1 0 1,1 0-1,0 0 1,-1 0-1,1 0 1,0 0 0,0 0-1,-1 0 1,1 0-1,0 0 1,0 0-1,-1 0 1,1 0-1,0 1 1,0-1 0,-1 0-1,1 0 1,0 0-1,0 0 1,-1 1-1,1-1 1,0 0 0,0 0-1,0 0 1,-1 1-1,1-1 1,0 0-1,0 0 1,0 1-1,0-1 1,-3 9-8,0 0 0,1 0 1,0 0-1,1 1 0,0-1 0,1 0 0,-1 1 1,3 13-1,-2-1-5,0-14-3,0 1 0,1-1 0,0 0 0,0 0 1,1 0-1,0 0 0,0 0 0,1-1 0,0 1 0,6 11 0,-6-14-7,1 0 1,-1-1-1,1 1 1,0-1-1,1 0 1,-1 0 0,1 0-1,0-1 1,-1 1-1,1-1 1,1 0-1,-1-1 1,0 1 0,1-1-1,7 2 1,-7-2-105,1 0-1,0-1 1,0 0 0,0 0-1,0 0 1,0-1 0,0 0 0,14-2-1,-18 2 81,0-1-1,0 0 1,-1 0-1,1 0 1,0 0-1,0-1 0,-1 1 1,1-1-1,0 1 1,-1-1-1,0 0 0,1 0 1,-1 0-1,0 0 1,0-1-1,0 1 0,0 0 1,0-1-1,-1 0 1,1 1-1,-1-1 1,0 0-1,1-3 0,4-24 349,-2 0-1,-1 0 0,-1-37 0,-2 87-230,1-1-1,1 1 1,1-1-1,0 1 1,2-1-1,10 29 1,23 49 11,-37-96-101,-1 0-1,0-1 0,0 1 0,1 0 0,-1 0 1,0-1-1,1 1 0,-1 0 0,1 0 1,-1-1-1,1 1 0,-1 0 0,1-1 1,-1 1-1,1-1 0,0 1 0,-1-1 1,1 1-1,0-1 0,0 1 0,-1-1 0,1 0 1,0 1-1,0-1 0,-1 0 0,1 0 1,0 0-1,0 1 0,0-1 0,0 0 1,-1 0-1,1 0 0,0 0 0,0 0 1,0-1-1,0 1 0,-1 0 0,1 0 0,0 0 1,0-1-1,0 1 0,-1 0 0,2-1 1,1-1 9,-1 0 0,1 0 0,0 0 1,-1-1-1,1 1 0,-1-1 0,0 1 1,0-1-1,2-3 0,10-21-48,-2 0 1,-1 0-1,14-50 0,-16 46 4,1 1-1,25-53 1,-34 82 30,-1 0 0,1-1 0,0 1 0,0 0 0,0-1 0,0 1 0,0 0 1,0 0-1,0 0 0,0 0 0,0 0 0,1 0 0,-1 0 0,2-1 1,-3 2-6,0 0 1,1 0-1,-1 0 1,1 0-1,-1 0 1,1 0 0,-1 0-1,0 0 1,1 0-1,-1 0 1,1 0-1,-1 1 1,1-1 0,-1 0-1,0 0 1,1 0-1,-1 1 1,0-1-1,1 0 1,-1 0 0,0 1-1,1-1 1,-1 0-1,0 1 1,1-1-1,-1 0 1,0 1-1,0-1 1,0 1 0,1-1-1,1 6-44,0-1-1,0 1 0,0 0 1,-1-1-1,1 7 0,-1-7 122,0-2-64,21 94 79,-18-86-68,-1 0 0,2-1-1,-1 1 1,1-1 0,1-1-1,11 17 1,-15-24-28,1 1 0,-1-1 0,1 0 0,0 0 0,-1 0 0,1 0 0,0-1 0,0 1-1,0-1 1,0 1 0,1-1 0,-1 0 0,0 0 0,0-1 0,1 1 0,-1-1 0,0 1 0,1-1 0,-1 0 0,0 0 0,1-1 0,-1 1 0,0-1 0,6-1 0,-4 1-119,1-1 0,-1 0 0,0 0 1,0 0-1,0-1 0,-1 1 0,1-1 1,0 0-1,-1-1 0,0 1 1,0-1-1,0 0 0,0 0 0,4-6 1,1-5-132,-2 0 0,1 0 1,-2 0-1,0-1 1,-1 0-1,0 0 1,-2-1-1,4-24 0,-3-14 518,-4-68 0,0 62 82,0 53-191,-1-18 307,1 25-387,0 1 0,0-1 0,0 1 1,0-1-1,0 0 0,0 1 0,0-1 0,0 1 1,0-1-1,0 1 0,-1-1 0,1 1 0,0-1 1,0 1-1,-1-1 0,1 1 0,0-1 1,-1 1-1,1-1 0,0 1 0,-1 0 0,1-1 1,0 1-1,-1 0 0,1-1 0,-1 1 0,1 0 1,-1-1-1,0 1 0,0 5 450,0 63-245,0 8-164,2 1 1,4 0 0,17 84-1,-21-155-234,10 31-207,-10-36 168,-1 0 0,1 0 1,0 1-1,-1-1 0,1 0 0,0 0 0,0 0 0,0-1 1,0 1-1,0 0 0,0 0 0,0 0 0,0-1 0,0 1 0,0 0 1,0-1-1,0 1 0,0-1 0,1 1 0,-1-1 0,0 0 1,0 0-1,1 1 0,1-1 0,16 0-4392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1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 2913,'0'0'7364,"-207"119"-6756,152-63-96,3-4 305,16 1-161,17-12-160,16-12-224,3-3-128,13-14-80,32-3 160,10-9-79,10 0-145,3-9-97,-3-9-1727,-10-8-2610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6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55 8244,'0'0'3919,"-28"-5"-3738,-88-12-146,113 16-34,0 1 0,1 0 0,-1 0-1,0 0 1,1 1 0,-1-1 0,0 0 0,1 1 0,-1 0 0,1-1 0,-1 1-1,1 0 1,-1 1 0,1-1 0,0 0 0,-1 1 0,1-1 0,0 1 0,0 0-1,0-1 1,0 1 0,0 0 0,1 0 0,-1 0 0,1 1 0,-1-1 0,1 0-1,-2 5 1,-4 4 1,1-1-7,1 0-1,-1 0 1,1 1 0,1 0 0,0 0 0,1 0 0,0 0 0,1 0-1,0 1 1,1-1 0,0 1 0,0 0 0,3 18 0,-2-29-8,1 1 0,0-1 0,-1 0 0,1 1 0,0-1 0,0 0 1,0 0-1,0 0 0,0 0 0,0 0 0,1 0 0,-1 0 0,0 0 0,0 0 1,1-1-1,-1 1 0,0 0 0,1-1 0,-1 1 0,1-1 0,-1 1 0,1-1 1,-1 0-1,1 0 0,-1 0 0,1 0 0,-1 0 0,1 0 0,2 0 0,51-5-265,-45 3 276,-1-1-1,0 0 0,0-1 1,-1 0-1,1-1 0,-1 0 1,0 0-1,0-1 0,0 0 0,7-7 1,14-15-12,26-34 0,-38 43 18,10-13 44,-10 11 188,34-32 0,-51 58-348,-9 195-563,9-199 577,0 1 0,1-1 0,-1 0 0,0 0 0,1 0 0,-1 0 0,1 0 0,0 0 0,-1 0 0,1 0 0,0 0 0,0-1 0,0 1 0,-1 0 0,1 0 0,0-1 0,0 1 0,0 0 0,0-1 0,0 1 0,0-1 0,0 1 0,0-1 0,1 0 0,-1 1 0,0-1 0,0 0 0,0 0 0,0 0 0,0 0 0,1 0 0,-1 0 0,1 0 0,6 0-581,-1 0 0,0 0-1,0-1 1,12-2 0,13-9-2389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8020,'0'0'384,"3"10"-307,-2-7-68,33 103 169,-30-95-143,1-1 1,0 0 0,0 0-1,1 0 1,1-1-1,-1 1 1,1-1 0,14 12-1,-19-19 12,1 0 1,0-1-1,-1 1 0,1-1 0,0 0 1,0 0-1,0 0 0,0 0 0,0 0 1,0-1-1,0 1 0,0-1 0,0 0 1,0 0-1,0 0 0,0 0 0,0-1 1,0 1-1,0-1 0,0 0 0,0 0 1,0 0-1,0 0 0,-1 0 0,1-1 1,0 1-1,-1-1 0,1 1 0,-1-1 1,1 0-1,-1 0 0,0-1 0,0 1 1,0 0-1,0-1 0,0 1 0,1-3 1,11-31 74,-1 1 0,-2-2 0,-1 0 0,6-56 0,-12 71-180,4-1-856,-8 22 830,1 1 0,-1-1 1,1 1-1,-1-1 0,1 1 0,-1 0 1,0-1-1,1 1 0,0 0 1,-1-1-1,1 1 0,-1 0 0,1 0 1,-1-1-1,1 1 0,0 0 0,-1 0 1,1 0-1,-1 0 0,1 0 0,0 0 1,-1 0-1,1 0 0,-1 0 0,1 0 1,0 0-1,-1 0 0,1 1 1,-1-1-1,1 0 0,-1 0 0,1 1 1,-1-1-1,1 0 0,-1 1 0,1-1 1,-1 0-1,1 1 0,-1-1 0,1 1 1,-1-1-1,0 1 0,1-1 0,-1 1 1,48 58-2454,-16-24 421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221 135 4722,'0'0'7249,"-12"-22"-6630,-40-66-30,51 86-576,-1 1-1,1-1 0,0 0 0,-1 0 1,1 1-1,-1-1 0,1 1 0,-1 0 1,0-1-1,0 1 0,1 0 1,-1 0-1,0 0 0,0 0 0,0 0 1,0 1-1,0-1 0,0 1 0,-1-1 1,1 1-1,0 0 0,0-1 0,0 1 1,0 0-1,0 1 0,-1-1 1,1 0-1,-3 1 0,1 1 0,0 0 1,0 0-1,1 0 0,-1 0 1,1 0-1,0 0 0,0 1 0,0 0 1,0 0-1,-4 4 0,0 4 25,-1 1-1,2 0 1,-1 0 0,2 0-1,-1 1 1,2 0-1,0 0 1,0 0 0,1 1-1,1-1 1,0 1-1,1 0 1,2 25-1,-1-36-33,0-1-1,0 1 1,1-1-1,-1 0 1,1 1-1,0-1 1,0 1-1,0-1 1,0 0-1,0 0 1,0 1-1,1-1 1,-1 0-1,1 0 1,-1 0-1,1-1 1,0 1-1,0 0 1,0-1-1,0 1 1,0-1-1,0 1 1,0-1-1,0 0 1,0 0-1,1 0 1,-1 0-1,1-1 1,-1 1-1,0 0 1,1-1-1,-1 0 1,4 1-1,5 0 13,0 0-1,0-1 1,0 0-1,0-1 1,0 0 0,14-3-1,-17 1-35,1 0 1,0 0-1,-1-1 0,1 0 0,-1-1 1,0 1-1,0-2 0,-1 1 0,0-1 0,0 0 1,0 0-1,11-15 0,-9 10 13,-1 0 0,-1 0 0,0-1 0,0 0 0,-1-1 1,-1 0-1,8-24 0,-6-14 118,-7 47-53,0 5-8,0 26-20,0-6-14,0 1 0,1 0 0,2-1 0,4 23 0,-5-38-67,0 1-1,0-1 0,1 1 0,0-1 0,0 0 0,1 0 0,0 0 0,0 0 0,0-1 0,0 0 0,1 0 0,0 0 1,0 0-1,0-1 0,1 0 0,10 6 0,-9-6-522,0-1-1,0-1 1,0 0 0,0 0 0,1 0 0,-1-1 0,1 0-1,0 0 1,-1-1 0,13-1 0,-14 1-149,24 0-3473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4 260 2673,'0'0'8452,"0"-9"-8028,-2-16-71,1 33 37,1 60 237,0-26-529,0 83 14,13-126-219,-10-1 97,0-1 0,0 1 0,0-1 0,-1 0 0,1 1 0,-1-1 1,0 0-1,1 0 0,-1-1 0,-1 1 0,3-4 0,17-47-235,-11 26 17,-3 11 147,1-1 1,0 1 0,2 1 0,20-29-1,-26 40 72,0 1 0,0-1 1,1 1-1,-1 0 0,1 0 0,0 1 0,0-1 0,1 1 0,-1 0 0,1 1 0,-1-1 0,1 1 0,0 0 0,0 1 0,0-1 1,0 1-1,0 0 0,11 0 0,-14 1 2,1 0 1,-1 0 0,1 0-1,-1 1 1,1-1 0,-1 1-1,0 0 1,1 0 0,-1 0-1,0 0 1,0 0 0,0 1 0,0-1-1,0 1 1,0 0 0,3 2-1,-2 1 21,-1-1 0,0 1 0,0 0 0,0-1 0,0 2 0,-1-1 0,1 0 0,-1 0 0,1 7 0,4 13 216,6 43 1,4 15-143,-17-82-108,0 0-92,0 0-1,1 0 1,-1 1 0,0-1-1,0 0 1,1 0 0,-1 0-1,1 0 1,-1 0 0,1 0 0,0 0-1,-1 0 1,1 0 0,0 0-1,0 0 1,-1-1 0,1 1-1,0 0 1,0 0 0,0-1-1,0 1 1,0 0 0,1 0-1,11 0-4024</inkml:trace>
  <inkml:trace contextRef="#ctx0" brushRef="#br0" timeOffset="1">497 1 8324,'0'0'3169,"55"175"-12181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23 2449,'0'0'10944,"-15"-6"-10704,7 2-212,4 2-10,-1 0 0,0 0 0,-1 0 0,1 1 0,0 0 0,-9-1 0,11 2-6,1 0 0,0 0 0,0 0 0,0 1 0,0-1 1,-1 1-1,1-1 0,0 1 0,0 0 0,0 0 0,0 0 0,1 0 0,-1 0 0,0 0 0,0 1 0,0-1 0,1 1 0,-1-1 0,1 1 0,-1 0 0,1-1 0,0 1 0,-2 3 0,-4 7 42,1 0 0,0 0 1,1 1-1,0-1 0,1 1 0,0 1 1,1-1-1,1 0 0,0 1 0,1-1 1,0 26-1,2-39-49,0 1 0,-1-1 1,1 1-1,0-1 0,0 1 0,0-1 1,0 1-1,-1-1 0,1 0 0,0 1 1,0-1-1,0 0 0,0 0 1,0 0-1,0 0 0,0 0 0,0 0 1,0 0-1,0 0 0,1 0 0,25-2 194,-22 0-184,1 1-1,-1-1 0,1 0 1,-1-1-1,1 1 0,-1-1 1,0 0-1,-1-1 0,1 1 1,8-8-1,42-50-208,-22 24 38,-33 37 151,0 0-1,0 0 1,0-1-1,0 1 1,0 0-1,0 0 1,0 0-1,0 0 1,1 0 0,-1 0-1,0-1 1,0 1-1,0 0 1,0 0-1,0 0 1,0 0-1,1 0 1,-1 0-1,0 0 1,0 0-1,0 0 1,0 0 0,1 0-1,-1 0 1,0 0-1,0 0 1,0 0-1,0 0 1,1 0-1,-1 0 1,0 0-1,0 0 1,0 0-1,0 0 1,1 0 0,-1 0-1,0 0 1,0 0-1,0 0 1,0 1-1,0-1 1,0 0-1,1 0 1,-1 0-1,0 0 1,0 0-1,0 0 1,0 1 0,4 12-98,-3 28 133,0-21-39,-1-14 9,1 0 0,0 0 0,0-1 0,1 1 0,-1 0 0,1-1 0,0 1 0,1-1 0,-1 0 0,1 0 0,0 0 0,1 0 0,5 6 0,-6-7-328,1-1 1,-1 0-1,1-1 0,0 1 0,0 0 1,1-1-1,-1 0 0,0 0 1,1-1-1,-1 1 0,1-1 1,-1 0-1,1 0 0,0 0 0,0-1 1,9 1-1,18-1-4626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3858,'0'0'7211,"1"-6"-6941,5-11 80,-3 28-93,-3 51 47,0-28-215,0 185 143,0-219-218,0 0 0,0 1 0,1-1-1,-1 0 1,1 1 0,-1-1 0,0 0 0,1 0 0,-1 0-1,0 1 1,1-1 0,-1 0 0,1 0 0,-1 0 0,1 0-1,-1 0 1,0 0 0,1 0 0,-1 0 0,1 0 0,-1 0-1,1 0 1,-1 0 0,0 0 0,1 0 0,-1 0 0,1 0-1,-1 0 1,1 0 0,-1-1 0,0 1 0,1 0 0,-1 0-1,1-1 1,-1 1 0,0 0 0,1 0 0,-1-1 0,0 1 0,0 0-1,1-1 1,-1 0 0,5-3-5,-1-1 1,0 0-1,0 0 0,0-1 0,3-6 1,-6 8-15,1 1 0,0-1 0,0 1 1,1-1-1,-1 1 0,1 0 1,-1 0-1,1 0 0,0 0 0,0 0 1,1 1-1,-1-1 0,0 1 1,1 0-1,-1 0 0,1 0 0,5-1 1,10 0-25,0 0 0,0 1 0,0 2 0,0 0 0,22 2 1,-12 0 6,-26-2 17,1 0 0,-1 1-1,0-1 1,1 1 0,-1 0 0,0 0 0,1 0-1,-1 0 1,0 1 0,0-1 0,0 1 0,0 0 0,0 0-1,-1 0 1,1 0 0,-1 0 0,1 1 0,-1-1 0,0 1-1,3 3 1,-4-4 0,0 0 0,0 0 0,0 1 0,-1-1 0,1 0 0,0 0-1,-1 1 1,0-1 0,0 0 0,1 1 0,-1-1 0,-1 1 0,1-1 0,0 0 0,-1 1 0,1-1 0,-1 0-1,1 0 1,-1 1 0,0-1 0,0 0 0,0 0 0,0 0 0,-1 0 0,1 0 0,-1 0 0,1 0-1,-1-1 1,1 1 0,-5 2 0,-10 10-39,-1-1-1,-1-1 0,0 0 1,-1-2-1,0 0 1,-1-1-1,0-1 1,0-1-1,-34 7 1,53-13-318,-14 1 139,14-2 95,1 0 0,0 0-1,-1 0 1,1 0 0,-1 0 0,1 0-1,0 0 1,-1 0 0,1 0-1,0 0 1,-1 0 0,1 0 0,-1 0-1,1-1 1,0 1 0,-1 0-1,1 0 1,0 0 0,-1 0 0,1-1-1,0 1 1,-2-2-770,2 2 770,0-1-1,-1 1 1,1 0 0,0-1 0,0 0-1,-1-28-6178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11157,'0'0'1409,"0"169"-721,0-99-512,0 0-48,0-3 64,3-8-160,7-10 0,0-14-32,3-8 0,0-16-704,6-11-961,1 0-1856,-1-11-3827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5010,'0'0'4888,"17"13"-4645,54 38-99,-69-50-151,0 0 0,0 0-1,0 0 1,0 0 0,1 0 0,-1 0 0,0 0 0,0-1 0,0 1 0,1-1 0,-1 1 0,0-1 0,1 0 0,-1 0 0,0 0 0,1 0-1,-1-1 1,0 1 0,1 0 0,-1-1 0,0 0 0,0 1 0,0-1 0,0 0 0,1 0 0,-1-1 0,0 1 0,2-2 0,1-2-60,0 0 1,-1 0 0,1 0 0,-1-1 0,-1 1 0,7-11 0,-9 13 59,3-7 19,-1 0 0,0 0 1,0 0-1,-1 0 0,0 0 1,-1-1-1,0 1 0,-1 0 0,0-1 1,-2-12-1,2-7 237,0 30-204,0-1-1,0 1 1,0-1-1,-1 1 1,1-1 0,0 1-1,0 0 1,0-1 0,0 1-1,-1 0 1,1-1-1,0 1 1,0-1 0,-1 1-1,1 0 1,0-1 0,0 1-1,-1 0 1,1 0-1,0-1 1,-1 1 0,1 0-1,0 0 1,-1 0 0,1-1-1,-1 1 1,1 0-1,0 0 1,-1 0 0,1 0-1,-1 0 1,1 0 0,-1 0-1,1 0 1,0 0 0,-1 0-1,1 0 1,-1 0-1,-17 3 574,14-1-566,0 1 0,0 0-1,0-1 1,0 1 0,0 0 0,0 1-1,1-1 1,0 1 0,0 0-1,0-1 1,0 1 0,1 1 0,-1-1-1,1 0 1,-3 8 0,-2 6 122,0 1 0,-6 27 0,10-27-45,0 1 0,1 0-1,2 28 1,0-34-145,0-12 15,0-1-1,0 1 1,0-1-1,1 1 1,-1-1-1,0 1 1,1-1-1,-1 1 1,1-1-1,0 0 1,-1 1-1,1-1 1,0 0-1,0 1 1,0-1-1,0 0 0,0 0 1,0 0-1,0 0 1,0 0-1,1 0 1,1 2-1,1-1 20,0-1 1,0 1-1,0 0 0,0-1 0,0 0 0,1 0 0,-1 0 0,6 0 0,1-1 24,0 0 1,-1 0-1,1-1 0,0 0 1,0-1-1,15-4 0,-13 0-85,0 1-1,-1-2 1,0 0-1,0 0 1,-1-1-1,0 0 1,0-1-1,-1 0 1,14-17-1,6-10-316,36-60 0,-19 27 285,-44 66 55,-1-1 0,2 0-1,-1 1 1,0 0-1,1 0 1,-1 0 0,1 0-1,0 0 1,5-2-1,-8 4 9,1 0 1,0 1-1,0-1 0,-1 1 0,1-1 0,0 1 0,0-1 0,0 1 0,-1 0 0,1 0 0,0 0 1,0 0-1,0 0 0,-1 1 0,1-1 0,0 0 0,0 1 0,0 0 0,-1-1 0,1 1 0,0 0 0,-1 0 1,1 0-1,-1 0 0,1 0 0,2 2 0,2 3 21,-1 1 0,1 0 0,-1 0 0,0 0 0,-1 0 0,7 16 0,18 54 463,-26-70-391,1 10 73,0 0 0,0 0 0,-2 0 0,0 0-1,-1 24 1,-2-40-147,1 0 0,0 0 0,-1 0 0,1 0 0,-1 0 0,1 0 0,-1 0 0,1 0 0,-1 0 0,0 0 0,1 0 0,-1 0 0,0 0 0,0-1 0,0 1-1,0 0 1,1-1 0,-1 1 0,0 0 0,0-1 0,0 1 0,0-1 0,-1 0 0,1 1 0,0-1 0,0 0 0,0 1 0,-1-1 0,-38 6 6,33-6-33,-28 2-1397,-38-3 1,15-4-3616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185 208 0,'0'0'2132,"2"-4"-2162,24-30-260,12-6 9954,-38 76-8018,1 7-1501,-1-29-45,-7 65 140,6-73-226,0-1 0,0 1 0,-1-1 0,1 1-1,-1-1 1,0 0 0,-1 0 0,1 0 0,-1 0 0,0 0 0,-4 5 0,5-9-4,0 0-1,0 0 0,0 0 1,0 0-1,1 0 0,-1 0 1,0-1-1,0 1 0,-1-1 1,1 1-1,0-1 0,0 0 0,0 0 1,-3 0-1,-34-2 172,36 1-190,-2 0-14,1 0 0,0 0 1,0-1-1,0 0 0,0 0 0,0 0 0,1 0 0,-1-1 0,1 1 0,-1-1 0,1 0 0,0 0 0,0 0 0,0 0 0,1-1 0,-1 1 0,-2-6 0,-6-9-267,1 0 0,-9-24 0,11 23 179,1-1-1,1-1 1,1 1 0,1-1-1,1 1 1,1-1 0,0-36-1,2 55 112,0 0-1,1 0 1,-1 0-1,0 0 1,1 0-1,-1 0 1,1 0-1,0 0 1,0 0-1,0 1 1,0-1 0,0 0-1,0 1 1,0-1-1,0 0 1,1 1-1,-1 0 1,1-1-1,-1 1 1,1 0-1,-1 0 1,1-1-1,0 1 1,0 1 0,-1-1-1,1 0 1,0 0-1,0 1 1,0-1-1,0 1 1,3-1-1,9-1-3,-1 0-1,1 1 1,23 2-1,-17-1 11,16 0 34,-1 1-1,1 2 0,63 13 1,150 54 144,-239-65-425,1-1-3571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6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6195,'0'0'1862,"6"12"-1518,4 15 46,0 0 1,-2 0-1,7 37 0,-10-15 31,0 68 1,-5-116-321,1-11 777,4-20-854,1 0 0,1 1 0,2 0 0,1 0 0,1 1 0,1 1 0,31-50 0,-38 71-268,-1 0-1,1 1 1,0 0-1,0 0 1,1 1-1,-1-1 1,1 1-1,0 0 1,0 1-1,1-1 1,-1 1-1,1 1 1,-1-1-1,1 1 1,0 0 0,0 1-1,0-1 1,0 1-1,0 1 1,0-1-1,12 2 1,15-1-3361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16 6851,'0'0'4789,"-22"-4"-4589,1 0-173,0 1-1,-34-2 1,50 6-21,1 0 0,0 0 0,0 0 0,-1 0 0,1 1 0,0-1 0,0 1 1,1 0-1,-1 0 0,0 0 0,1 1 0,-1 0 0,1-1 0,0 1 0,0 0 0,0 1 0,0-1 0,0 0 0,1 1 0,-1 0 0,1-1 0,-2 6 0,-2 0 26,-1 2 8,0 1 1,1-1-1,0 1 1,0 1-1,2-1 1,-1 1 0,2-1-1,0 1 1,0 0-1,1 0 1,1 1-1,0-1 1,1 0-1,0 0 1,3 20-1,-2-31-49,0 0 0,0 1-1,1-1 1,-1 0 0,0 0-1,1 1 1,0-1 0,-1 0-1,1 0 1,0-1 0,0 1-1,0 0 1,0-1 0,0 1-1,0-1 1,1 0 0,-1 1-1,0-1 1,1 0 0,-1-1-1,1 1 1,-1 0 0,1-1-1,0 1 1,-1-1 0,5 0-1,3 1-244,1 0 0,0-1 0,-1-1 0,1 0 0,16-3-1,-19 1 89,1 0-1,-1 0 1,0-1-1,0 0 1,0 0-1,0-1 1,-1 0-1,0 0 1,0-1-1,0 0 1,-1 0-1,0-1 1,0 0-1,0 0 1,-1 0-1,0-1 1,5-10-1,-3 5 642,-1 0 0,0 0-1,-1-1 1,-1 1 0,0-1-1,-1 0 1,0 0 0,1-28 0,-4 70-380,0 53 92,-10 85 0,6-141-174,0-1 1,-1 1-1,-2-1 0,0 0 1,-2 0-1,0-1 1,-23 39-1,30-59-42,0 0-1,1 0 1,-1 0-1,0 0 1,-1 0 0,1 0-1,-1 0 1,1-1 0,-1 1-1,0-1 1,0 0 0,1 0-1,-2 0 1,1 0 0,0-1-1,0 1 1,-1-1 0,1 0-1,0 0 1,-6 1 0,9-2-46,0 0 1,-1 0 0,1 0 0,0 0 0,-1 0 0,1 0 0,0 0 0,-1 0 0,1 0-1,0 0 1,-1 0 0,1 0 0,0 0 0,-1-1 0,1 1 0,0 0 0,0 0-1,-1 0 1,1-1 0,0 1 0,0 0 0,-1 0 0,1 0 0,0-1 0,0 1 0,-1 0-1,1-1 1,0 1 0,0 0 0,0 0 0,0-1 0,-5-26-4966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7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1489,'0'0'8972,"1"-15"-8207,6-44-650,3 81-123,1 20 163,13 39-36,22 89-1900,-42-138-3122,-4-47 1984,-1-24 5533,0 21-1705,1-1 1,1 1 0,5-33 0,-5 45-874,0 1 0,1-1 0,0 1 0,0-1 0,1 1 0,-1 0 0,1 0 1,0 0-1,1 0 0,-1 1 0,1-1 0,0 1 0,0 0 0,0 0 0,1 0 1,5-4-1,-4 5 13,-1-1-1,1 1 1,0 0 0,0 1 0,0-1 0,0 1-1,0 0 1,0 0 0,1 1 0,-1 0 0,0 0-1,1 1 1,-1 0 0,1 0 0,-1 0 0,11 2-1,-16-1-29,1 0-1,-1 0 1,1 0-1,-1 0 0,1 0 1,-1 0-1,0 0 0,0 0 1,0 1-1,0-1 1,0 0-1,0 1 0,0-1 1,0 1-1,0-1 0,-1 1 1,1-1-1,-1 1 0,1 0 1,-1-1-1,1 1 1,-1 3-1,2 41 169,-2-37-122,0 26 45,1-2-327,-1-1 0,-10 59 0,3-31-4217,7-46 219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1969,'0'0'10474,"32"-9"-10106,102-25-282,-129 33-86,0 0 1,0 0-1,0 0 1,1 1-1,-1 0 1,0 0-1,0 0 1,1 1-1,5 1 1,-9-1 0,0 0 0,0-1 0,0 1 0,0 0 0,0 0 0,-1 0 0,1 0-1,0 1 1,-1-1 0,1 0 0,0 1 0,-1-1 0,0 1 0,1 0 0,1 3 0,-1 1 5,1 0 1,-2 0-1,1 0 0,-1 0 0,0 1 0,0-1 1,-1 0-1,0 1 0,-1 11 0,1-1 16,0-11-6,-1 0 0,0 0 0,0 0 0,0 0 0,-1 0 0,1 0 0,-1 0 0,-1-1 0,1 1 0,-1-1 0,0 1 0,-4 4 0,0 0-9,-1 0-1,-1-1 1,1-1 0,-19 15 0,19-19-351,4-8-178,7-14-264,-3 18 779,2-10-168,2 1 0,-1 0 0,1 1 0,0-1 0,1 1 0,0 0 0,0 0 0,8-8 0,60-64-608,-38 42 612,57-60 496,-89 95-208,-2 1 48,1 0-1,-1 1 0,1-1 1,-1 1-1,1-1 0,-1 1 1,1-1-1,0 1 0,0 0 1,0 0-1,5-3 1590,-8 10-1474,-17 59 399,12-46-614,0 0-1,1 0 0,2 0 1,-3 34-1,6-47-91,-1 3 8,1 0 0,1 0-1,-1 0 1,2 1 0,2 11 0,-3-18-165,0 0 1,1 0 0,-1-1 0,1 1-1,-1-1 1,1 1 0,0-1-1,0 1 1,0-1 0,0 0 0,1 0-1,-1 0 1,0 0 0,1-1-1,-1 1 1,1-1 0,0 1 0,-1-1-1,1 0 1,3 1 0,35 8-4323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17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11461,'0'0'2609,"-65"158"-2577,59-106-16,6-2 0,0-10-16,0-2-32,0-6-1056,0-17-2306,22-15-3121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0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250 111 6787,'0'0'648,"-2"28"-512,-9 129-58,11-156-77,0-1 0,0 1 1,0 0-1,0-1 0,0 1 1,0-1-1,-1 1 0,1 0 1,0-1-1,0 1 0,0-1 1,0 1-1,-1-1 0,1 1 1,0-1-1,-1 1 0,1-1 1,0 1-1,-1-1 0,1 1 1,-1-1-1,1 0 0,-1 1 1,1-1-1,-1 0 0,1 1 1,-1-1-1,1 0 0,-1 1 1,1-1-1,-1 0 0,1 0 1,-2 0-1,1 0-1,-1 0 0,0 0 0,0-1 0,1 1 0,-1-1 0,0 1 1,1-1-1,-1 1 0,0-1 0,1 0 0,-3-2 0,-3-1-2,0-2 1,1 1-1,-12-13 1,-16-22 53,-86-111 1072,119 149-1001,0 0 0,0 1 0,0-1 0,0 1 0,0-1 0,0 0 0,0 0-1,1 0 1,-1 0 0,1 1 0,-1-1 0,1 0 0,0 0 0,0 0 0,0 0-1,0-3 1,5 3 72,59-6-156,91 0 0,-40 4-16,-11-7 70,47-1-1717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1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2593,'0'0'4821,"4"0"-4407,-2 0-395,0 1 0,-1 0 0,1-1 0,0 1 1,0 0-1,0 0 0,-1 0 0,1 0 0,0 1 1,-1-1-1,1 0 0,-1 1 0,0-1 0,1 1 1,-1-1-1,0 1 0,0 0 0,0-1 0,0 1 1,1 4-1,21 49 543,-17-39-311,13 29-2,-3 2 0,-2 0 0,-1 0 0,-3 1 0,-2 1-1,3 79 1,-11-127-166,-11-17 306,6 3-384,0 0-1,0 0 0,2 0 0,0-1 0,0 1 0,-1-17 0,1-88 194,3 97-118,0 16-71,0 0-1,1 0 1,-1 0 0,1 0-1,0 0 1,0 0-1,1 1 1,0-1 0,-1 0-1,2 1 1,-1 0-1,0-1 1,1 1 0,0 0-1,0 0 1,0 0-1,0 1 1,1-1-1,0 1 1,-1 0 0,1 0-1,0 0 1,1 0-1,-1 1 1,0-1 0,1 1-1,-1 0 1,1 1-1,0-1 1,-1 1 0,7-1-1,-1 0-172,0 0 0,-1 1 0,1 1 0,0-1 1,19 3-1,-24-1-200,1 0 0,-1 0 0,1 0 0,-1 1 1,1 0-1,-1 0 0,0 0 0,0 1 0,0-1 1,0 1-1,4 4 0,21 19-4270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1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20 1745,'0'0'7422,"-13"-5"-7086,4 2-275,6 1-54,0 1 1,1-1 0,-1 1-1,0 0 1,-1 0-1,1 0 1,0 0 0,0 0-1,0 1 1,0 0 0,-1-1-1,1 1 1,0 0 0,0 1-1,-1-1 1,1 0-1,0 1 1,0 0 0,0 0-1,0 0 1,0 0 0,0 0-1,0 1 1,0-1 0,0 1-1,-2 2 1,-4 4 96,1 1 0,1 0 0,-1 0 1,2 1-1,-1 0 0,1 0 0,1 0 0,0 1 0,0 0 1,1 0-1,0 0 0,1 0 0,1 1 0,0 0 1,0-1-1,1 1 0,0 0 0,1 0 0,2 17 0,-1-27-105,-1 1-1,1 0 0,0-1 0,0 1 1,0 0-1,0-1 0,0 0 0,1 1 1,-1-1-1,1 0 0,0 1 0,-1-1 1,1 0-1,0 0 0,0-1 0,0 1 1,1 0-1,-1-1 0,0 1 0,1-1 1,-1 1-1,0-1 0,1 0 0,0 0 1,-1-1-1,1 1 0,0 0 0,-1-1 1,4 1-1,5 0-28,-1 0 0,1 0 0,0-1 0,0 0 1,-1-1-1,18-3 0,-22 3 12,-1-1 1,1-1-1,-1 1 1,0-1-1,0 1 1,0-2-1,-1 1 1,1 0-1,-1-1 0,1 0 1,-1 0-1,-1 0 1,1 0-1,0-1 1,-1 0-1,0 1 1,0-1-1,0-1 1,3-9-1,-1 3 178,0-1-1,-1 0 1,-1 0-1,0-1 1,-1 1 0,0-1-1,0-14 1,0 65-127,2 0 1,12 53-1,3 31 69,-8 165 104,-11-283-204,0 1-1,0 0 1,0 0-1,-1-1 1,1 1 0,-1 0-1,0-1 1,0 1 0,0-1-1,0 1 1,-3 4-1,2-6 11,0 0 0,1-1-1,-1 1 1,0-1-1,0 1 1,0-1 0,0 1-1,0-1 1,0 0 0,0 0-1,-1 0 1,1 0-1,0-1 1,0 1 0,-1-1-1,1 1 1,-1-1-1,-2 0 1,1 1 7,-1 0 1,1-1-1,0 0 1,-1 1-1,1-2 0,-1 1 1,1 0-1,-1-1 1,1 0-1,0 0 0,-1 0 1,1-1-1,0 0 1,0 1-1,-4-4 0,5 2-123,0 1-1,0-1 0,1 0 1,-1 0-1,1 0 0,0-1 1,0 1-1,0 0 0,0-1 1,1 1-1,0-1 0,-1 0 0,1 0 1,0 1-1,1-1 0,-1 0 1,0-6-1,0-42-3086,1-5-1993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2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7732,'0'0'4735,"2"26"-4639,11 84-83,-13-105-18,1 0-1,0-1 0,0 0 0,1 1 0,-1-1 0,1 0 0,0 0 0,0 1 0,0-1 1,1-1-1,-1 1 0,1 0 0,0-1 0,0 1 0,1-1 0,-1 0 0,1 0 1,-1 0-1,1-1 0,0 1 0,5 1 0,-1-1-17,0 0 0,1-1 0,-1 0-1,1 0 1,0-1 0,0 0 0,15-1 0,-20 0 11,-1 0 1,0 0 0,1-1-1,-1 0 1,0 1 0,0-1-1,1 0 1,-1-1-1,0 1 1,0 0 0,0-1-1,0 0 1,0 0 0,-1 0-1,1 0 1,2-3 0,0 0-8,-1 0 0,1 0 0,-1-1 1,-1 0-1,1 0 0,-1 0 0,4-10 1,0-3 31,-2-1 0,0 0 0,-1 0 0,2-28 0,-2-41 1313,-2 120-1335,2 0 1,2 0-1,0-1 0,2 0 1,23 54-1,7 33-27,-35-103 23,-1 0-1,0 0 1,-1 1 0,-1 15-1,0-29 25,0 0 1,-1 0-1,1 0 0,-1-1 0,0 1 0,1 0 0,-1 0 0,0 0 0,0 0 0,1 0 0,-1-1 0,0 1 0,0 0 1,0-1-1,0 1 0,0-1 0,0 1 0,0-1 0,0 1 0,0-1 0,0 0 0,0 1 0,0-1 0,0 0 0,0 0 1,0 0-1,0 0 0,-1 0 0,1 0 0,0 0 0,0 0 0,-1-1 0,-5 2 42,-11 1-55,0-1-1,0 0 0,0-1 1,0-1-1,-22-4 0,39 4-122,-1 1-1,0-1 1,0 0-1,1 0 1,-1 0-1,1 0 1,-1 0-1,0 0 1,1 0-1,0-1 1,-1 1-1,1 0 0,0-1 1,0 1-1,0-1 1,0 0-1,0 1 1,0-1-1,0 0 1,-1-3-1,1-15-4185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2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9124,'0'0'1873,"172"58"-1761,-104-58-32,0 0 32,3 0-80,-6 0 16,-7 0 0,-6-17-96,-13 2-464,-13-2-2625,-13 2-2130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2497,'0'0'10552,"8"7"-10331,32 18-189,2-1-1,0-3 1,1-1-1,62 20 0,-104-40-31,0 0-1,1 1 1,-1-1-1,1 1 1,-1-1-1,0 1 1,1 0-1,-1 0 1,0 0-1,0-1 1,0 1-1,0 0 1,1 0-1,-1 1 1,0-1-1,-1 0 1,1 0-1,0 0 1,0 1-1,-1-1 1,1 0-1,0 1 1,-1-1-1,1 1 1,-1-1-1,0 1 1,1-1-1,-1 0 1,0 1-1,0-1 1,0 1-1,0-1 1,0 1-1,0-1 1,-1 1-1,1-1 1,0 1-1,-1-1 1,1 1-1,-1-1 1,0 0-1,1 1 1,-1-1-1,0 0 1,0 0-1,0 1 1,-1 0-1,-15 20 81,-1-1 0,-38 35 0,-3 2 9,33-29 23,2 1 1,-35 55 0,47-63-554,-15 36-1,20-41-1048,2 0-1,-7 33 1,8-20-6410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5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93 5955,'0'0'7830,"1"-11"-6995,0-4-549,0 7-99,0 0 0,-1 1 1,1-1-1,-3-15 0,1 22-175,1 0 0,-1 1 0,1-1 0,0 0 0,-1 0 0,0 1-1,1-1 1,-1 0 0,0 1 0,1-1 0,-1 1 0,0-1 0,1 1 0,-1-1 0,0 1 0,0-1 0,0 1 0,1 0 0,-1 0 0,0-1 0,0 1 0,0 0 0,0 0-1,0 0 1,0 0 0,0 0 0,1 0 0,-1 0 0,0 0 0,0 0 0,0 0 0,0 1 0,-1-1 0,-5 1 27,-4-2-35,0 2 0,0-1-1,1 1 1,-1 1 0,0 0-1,1 1 1,0 0-1,-1 0 1,1 1 0,0 0-1,1 1 1,-1 0 0,-12 10-1,6-5-9,-80 60-64,88-64 44,1 1-1,-1 0 1,1 1-1,0 0 1,1 0-1,0 0 0,0 1 1,-8 18-1,13-25-7,0 0 0,0-1 0,0 1 0,0 0-1,1 0 1,-1 0 0,0 0 0,1 0-1,0 0 1,0 0 0,-1 0 0,1 0 0,0 0-1,1 0 1,-1 0 0,0 0 0,0 0 0,1 0-1,-1 0 1,1-1 0,0 1 0,0 0 0,0 0-1,-1 0 1,1-1 0,1 1 0,-1 0 0,0-1-1,0 1 1,1-1 0,-1 1 0,1-1 0,-1 0-1,1 0 1,0 1 0,-1-1 0,1 0 0,2 1-1,8 1-46,-1 0-1,0 0 0,1-1 0,-1 0 0,21 0 0,2 1-46,16 3-125,62 10-300,-96-13 375,0 1-1,-1 0 0,1 1 1,23 12-1,-36-16 157,-1 1 0,1 0 0,-1-1 0,0 1 0,1 0 0,-1 0 0,0 0 0,0 0 0,0 1-1,-1-1 1,1 0 0,0 1 0,-1 0 0,0-1 0,3 6 0,-4-6 15,1 0-1,-1 0 0,0-1 1,0 1-1,0 0 1,0 0-1,0 0 1,0 0-1,0 0 0,-1 0 1,1-1-1,0 1 1,-1 0-1,0 0 0,1 0 1,-1-1-1,0 1 1,0 0-1,0-1 0,0 1 1,0-1-1,-1 1 1,1-1-1,0 0 1,-1 1-1,-1 1 0,-7 4-1,-1-1 0,1 1 0,-1-2 0,0 1-1,0-1 1,-1-1 0,-12 3 0,-90 17-85,84-19 91,-16 2 3,1-3 0,-52-1 0,95-2-96,-1-1 0,1 0 1,0 0-1,-1 0 0,1 0 0,0-1 1,-1 1-1,1-1 0,0 1 1,-1-1-1,1 0 0,0 0 0,0 0 1,0 0-1,-4-2 0,6 1-113,-1 1 0,0-1 0,0 0 0,1 1-1,-1-1 1,1 0 0,-1 1 0,1-1 0,0 0-1,0 0 1,0 0 0,0 1 0,0-1 0,0 0-1,0 0 1,0 1 0,1-1 0,-1 0 0,1 0 0,0 1-1,0-3 1,21-46-5108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6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7908,'0'0'4060,"2"14"-4052,3 43 119,-2 0-1,-2 0 1,-3 0-1,-13 82 0,6-81-40,3 0-1,1 61 1,5-118-96,0 1-1,0-1 1,0 0 0,0 0 0,1 1 0,-1-1 0,0 0 0,1 0 0,-1 1 0,1-1 0,0 0 0,-1 0 0,1 0 0,0 0 0,-1 0 0,1 0 0,0 0 0,0 0 0,0 0 0,0 0-1,2 1 1,-1-1-75,1 1 0,0-1 0,0 1 0,1-1 1,-1 0-1,0 0 0,0-1 0,6 2 0,-2-2-536,0 1 0,1-1 0,-1-1 1,1 1-1,-1-1 0,0 0 0,14-5 0,-16 4-404,0-1 0,0 0 0,1 0 0,-2-1-1,7-4 1,-7 4 264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7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1 9108,'0'0'2849,"-114"160"-2496,85-108 79,7-5 176,12 0-352,10-9-224,0-3-32,0-12-16,16-8-48,13-10-96,13-5-928,10 0-1458,6-32-2304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7812,'0'0'2065,"259"44"-2994,-158-44-2016,-10 0-1441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42 4098,'0'0'5805,"-31"7"-4831,-98 28-382,122-33-519,1 0-1,-1 1 0,0 0 1,1 0-1,-1 1 0,1 0 1,0 0-1,1 0 0,-1 1 1,1 0-1,-1 0 0,1 0 1,1 0-1,-1 1 1,1 0-1,0 0 0,0 0 1,1 1-1,-4 9 0,7-16-51,-4 10 65,1-1 0,0 0 0,0 1 1,1 0-1,1-1 0,0 1 0,0 0 1,1 14-1,0-22-85,0-1 0,0 1 0,0-1 0,1 0-1,-1 1 1,0-1 0,1 1 0,-1-1 0,1 0 0,0 1 0,-1-1 0,1 0 0,0 0 0,0 1 0,0-1-1,0 0 1,0 0 0,0 0 0,0 0 0,0 0 0,0 0 0,3 1 0,0 0-3,1 0 1,-1 0 0,1 0-1,0-1 1,-1 0-1,1 0 1,7 1 0,1-1-134,1-1 1,0 0 0,0 0 0,25-6-1,-29 4 48,0-2 0,0 1-1,-1-1 1,1-1-1,-1 0 1,0 0 0,-1-1-1,1 0 1,-1 0 0,0-1-1,0 0 1,-1-1-1,0 0 1,-1 0 0,1 0-1,9-18 1,-8 11 163,0 0 1,-2 0-1,1 0 1,-2-1-1,0 0 1,-1 0-1,-1-1 1,0 1-1,0-32 1,-4 32 1301,1 16-1353,-4 29 301,2-8-382,1 1 0,3 33 1,-1-48 33,-1-1 0,2 0 0,-1 1 0,1-1 1,0 0-1,0 0 0,1 0 0,-1 0 0,1-1 1,1 1-1,-1-1 0,1 1 0,4 4 1,-1-4-265,0 1 1,1-1 0,0 0 0,0 0-1,0-1 1,0 0 0,1-1 0,11 5 0,-9-6-917,0 1 0,0-1 0,21 2 1,20-3-3748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7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28 5442,'0'0'7030,"-3"-7"-6608,-5-14-452,4 31 21,5 55 33,0-28 2,0 2-74,0-17 116,-3 45 0,2-62-147,-1 0 0,0 0 0,0-1 0,0 1-1,-1 0 1,1 0 0,-1-1 0,0 1 0,-1-1-1,1 1 1,-1-1 0,1 0 0,-2 0 0,-3 5-1,7-9 52,-1 0 0,1 0-1,0 1 1,0-1 0,-1 0-1,1 1 1,0-1 0,-1 0-1,1 0 1,0 1 0,-1-1-1,1 0 1,0 0 0,-1 0-1,1 0 1,0 1 0,-1-1 0,1 0-1,-1 0 1,1 0 0,0 0-1,-1 0 1,1 0 0,-1 0-1,1 0 1,0 0 0,-1 0-1,1 0 1,-1 0 0,1 0-1,0-1 1,-1 1 0,0 0-1,-4-15-206,6-31 466,0 37-323,0 1 122,0-1 0,1 1 1,1-1-1,0 1 0,0 0 0,0 0 0,1 0 0,0 0 0,0 1 0,1-1 0,0 1 1,1 0-1,7-7 0,0 0 83,1 1 1,0 0 0,1 1-1,31-20 1,-44 31-109,0 0 0,0-1 0,0 1-1,-1 0 1,1 0 0,0 0 0,0 1 0,0-1-1,1 0 1,-1 1 0,0 0 0,0-1 0,0 1 0,0 0-1,0 0 1,1 0 0,-1 0 0,0 0 0,0 1 0,0-1-1,0 1 1,0-1 0,0 1 0,0 0 0,0 0 0,0 0-1,0 0 1,0 0 0,0 0 0,0 0 0,-1 1 0,1-1-1,-1 1 1,1-1 0,-1 1 0,1 0 0,-1-1 0,0 1-1,0 0 1,0 0 0,0 0 0,0 0 0,0 0-1,0 4 1,4 7-314,-1 1 0,-1-1 0,-1 1-1,0 0 1,1 21 0,-2 3-2511,2-5-1257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7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241 455 7075,'0'0'3823,"-29"-3"-3398,-91-10-284,111 13-126,1-1 0,-1 2 0,-17 1 0,24-2 0,0 1 0,0-1 0,0 1 0,0 0 0,0-1 0,0 1 0,0 0 0,0 0 0,0 0 0,0 1 0,1-1 0,-3 2 0,2 0 6,1 0-1,-1 0 1,1 0 0,-1 0 0,1 0-1,0 0 1,0 0 0,1 0 0,-1 0-1,1 1 1,-1-1 0,1 0 0,0 1-1,0-1 1,1 4 0,-1-4-15,1 0 0,-1 0 0,1-1-1,0 1 1,0 0 0,0 0 0,0-1 0,0 1 0,1-1 0,-1 1 0,1-1-1,0 0 1,0 1 0,0-1 0,0 0 0,0 0 0,0 0 0,0 0 0,1-1 0,-1 1-1,0-1 1,1 1 0,0-1 0,-1 0 0,1 0 0,5 1 0,6 3 8,0-2 0,-1 0 0,1 0 0,18 0 0,-21-2-124,0 0 0,0-1 0,0-1-1,0 1 1,0-2 0,11-2 0,-18 3-18,1-1 0,0 0 1,-1 0-1,1-1 0,-1 1 1,0-1-1,0 0 0,0 0 1,0 0-1,-1 0 0,1-1 0,-1 0 1,0 0-1,0 0 0,5-7 1,-4 2 30,1-1 0,-1 1 0,-1 0 1,0-1-1,0 0 0,-1 0 0,0 0 1,1-11-1,-1-86 206,-3 67-57,1 1-1,-2-79 653,0 104-379,0 0 0,0 1-1,-1-1 1,-1 1 0,0 0-1,-9-18 1,13 30-297,0 1-1,0-1 1,-1 1 0,1-1-1,0 1 1,0-1 0,-1 1 0,1-1-1,0 1 1,-1-1 0,1 1-1,0 0 1,-1-1 0,1 1-1,-1-1 1,1 1 0,-1 0-1,1-1 1,0 1 0,-1 0-1,0 0 1,0-1 0,-5 9 191,1 21-197,0 52-501,10 140 0,-3-200-533,11 40-1,11 11-3240</inkml:trace>
  <inkml:trace contextRef="#ctx0" brushRef="#br0" timeOffset="1">814 391 10277,'0'0'3481,"-29"15"-3478,-90 53-38,115-65 34,0-1-1,1 1 1,-1 0 0,1 0-1,0 0 1,0 0-1,0 1 1,0-1-1,1 1 1,-1 0-1,1 0 1,0 0 0,0 0-1,0 0 1,1 0-1,-1 0 1,1 1-1,0-1 1,0 0-1,1 1 1,-1 8 0,0-1-10,0-7 13,0 5-50,0 1 0,1-1 1,1 18-1,-1-26 14,0-1 1,0 1-1,0-1 0,1 1 0,-1 0 0,1-1 0,-1 1 1,1-1-1,-1 1 0,1-1 0,0 0 0,0 1 1,0-1-1,0 0 0,0 1 0,0-1 0,0 0 0,0 0 1,0 0-1,1 0 0,-1 0 0,0 0 0,1 0 0,-1-1 1,1 1-1,-1 0 0,1-1 0,-1 1 0,3 0 0,2 0-105,0-1 0,-1 1 0,1-1 0,0 0 0,0 0 0,0-1 0,-1 0 0,1 0 0,0 0 0,-1 0 0,1-1 0,-1 0 0,1 0 0,-1-1 0,0 0 0,0 0 0,0 0 0,8-7-1,-5 3 0,-1-1-1,0 0 1,-1 0-1,0-1 1,0 0-1,-1 0 1,0 0-1,-1-1 1,7-18-1,7-37 643,-14 23 2606,-4 77-3252,-2-13 257,2 0-1,1 0 1,4 24-1,-5-41-425,1 0 0,0 0-1,1 0 1,-1 0 0,1 0 0,0-1-1,0 1 1,0-1 0,1 1 0,0-1 0,0 0-1,0 0 1,0 0 0,1 0 0,-1 0-1,1-1 1,0 0 0,8 6 0,14 1-4324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4 112 3249,'0'0'7628,"-1"-18"-7110,-2-51-622,5 90 119,1 1 0,1-1 0,1 0 1,1 0-1,0-1 0,11 22 0,-8-18-28,-9-24 19,0 1-1,0-1 1,0 1 0,0 0 0,0-1 0,1 1-1,-1-1 1,0 0 0,0 1 0,1-1 0,-1 1-1,0-1 1,0 1 0,1-1 0,-1 1 0,1-1-1,-1 0 1,0 1 0,1-1 0,-1 0 0,1 0-1,-1 1 1,1-1 0,-1 0 0,1 0 0,0 1-1,7-10 143,4-27-36,-5 3-60,12-39-25,-17 66-28,0 0 1,1 1 0,-1-1-1,1 1 1,1-1-1,-1 1 1,1 0 0,0 0-1,6-5 1,-8 8-60,1 0 1,0 0 0,-1 0-1,1 0 1,0 1-1,0 0 1,0-1 0,0 1-1,0 0 1,1 1 0,-1-1-1,0 1 1,0-1-1,1 1 1,-1 0 0,0 0-1,1 0 1,-1 1-1,0-1 1,0 1 0,0-1-1,1 1 1,-1 0 0,5 3-1,5 2-748,-1 0 0,0 1 0,0 1 0,12 9 0,14 10-4117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8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193 462 7331,'0'0'3834,"-25"-2"-3743,-3 1-81,-49 2 1,75 0-3,-1-1 1,0 1-1,1-1 0,0 1 1,-1 0-1,1 0 0,0 0 1,-1 1-1,1-1 0,0 0 0,0 1 1,0-1-1,0 1 0,0 0 1,0 0-1,1 0 0,-1 0 0,0 0 1,1 0-1,0 0 0,-1 0 1,1 1-1,0-1 0,0 0 1,0 1-1,1-1 0,-1 1 0,1-1 1,-1 1-1,1 3 0,-2 3 74,-1 1-5,1 0 0,0 0 0,1 0 0,0 0 0,1 0 0,1 13 0,-1-20-75,0 0-1,0-1 1,1 1-1,-1-1 0,1 1 1,0-1-1,0 1 0,0-1 1,0 0-1,0 1 0,0-1 1,1 0-1,-1 0 0,1 0 1,-1 0-1,1 0 1,0 0-1,0 0 0,0 0 1,0-1-1,0 1 0,0-1 1,0 0-1,1 1 0,-1-1 1,0 0-1,1 0 1,3 0-1,2 1-48,-1 0 0,1-1 1,0-1-1,-1 1 0,1-1 0,0 0 1,0-1-1,-1 0 0,1 0 1,12-4-1,-14 3-26,0-1-1,-1 0 1,1 0 0,-1 0 0,1-1-1,-1 0 1,0 0 0,0 0 0,-1-1-1,1 1 1,-1-1 0,0 0 0,4-7 0,-1-1-89,0 0 0,0 0 0,-2-1 0,1 0 0,-2 0 0,0 0 0,0-1 0,1-22 0,0-16 271,-4-56-1,-1 75-7,3-222 2268,-3 253-1485,0 9-415,0 68-333,3 196 628,2-184-1884,17 98 1,-13-146-2736,-2-17-3084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187 476 3169,'0'0'6121,"-14"-6"-5924,5 3-136,-45-16 185,50 18-197,-1 0 1,0 1-1,1-1 1,-1 1-1,0 0 1,0 0-1,1 0 1,-1 0-1,0 1 0,0 0 1,1 0-1,-5 2 1,5-1 7,1 0 1,0 0-1,0 1 1,1-1-1,-1 1 1,0 0-1,1 0 1,0 0-1,-1 0 0,1 0 1,0 0-1,1 0 1,-1 1-1,1-1 1,-1 1-1,1-1 1,0 1-1,0 0 1,1-1-1,-1 8 1,0-6-53,0-1 0,1 1 1,0 0-1,0-1 1,0 1-1,1 0 1,-1 0-1,1-1 1,0 1-1,0-1 0,1 1 1,0-1-1,-1 1 1,2-1-1,-1 0 1,5 7-1,-3-7-21,-1-1 0,1 0 0,0 1 0,1-2 1,-1 1-1,1 0 0,-1-1 0,1 0 0,0 0 0,0 0 0,0-1 0,9 3 0,5-2-338,-1-1 0,25 0 1,-29-1 47,-9 0 173,1 0 0,-1 0 0,0-1 0,0 0 0,1 0-1,-1 0 1,0-1 0,0 1 0,0-1 0,0-1 0,0 1 0,0 0 0,-1-1 0,1 0 0,-1 0 0,0-1 0,0 1 0,0-1-1,0 0 1,-1 0 0,1 0 0,-1-1 0,0 1 0,-1-1 0,1 1 0,-1-1 0,1 0 0,-2 0 0,3-8 0,2-11-10,-1 0 0,-1 0 1,-2 0-1,0-1 1,-2-26-1,-2 13 442,-2 0 0,-1 0 0,-3 1 0,0-1-1,-3 2 1,-1-1 0,-21-44 0,29 71 127,4 9-297,0-1 1,-1 1 0,1-1-1,-1 1 1,1 0 0,-1 0-1,1-1 1,-1 1 0,0 0 0,1 0-1,-1 0 1,0 0 0,0 0-1,0 0 1,0 0 0,0 0-1,0 0 1,0 0 0,-1 0-1,1 0 1,-2 0 0,2 2-57,0 1 1,1 0 0,-1-1 0,1 1-1,-1 0 1,1-1 0,-1 1 0,1 0-1,0 0 1,0-1 0,0 1 0,0 0-1,0 0 1,0-1 0,1 3-1,-1 1 34,-1 43 85,0 5 92,3 0 1,14 103-1,59 135-1303,-56-248-1499,0-19-1545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81 10805,'0'0'619,"22"19"-747,72 59-94,-90-75 191,-1-1 0,1 1 0,-1-1-1,1 0 1,0 0 0,0-1 0,0 1-1,0-1 1,0 0 0,0 0 0,1 0-1,-1 0 1,0-1 0,5 0 0,-6 0 12,-1-1 0,1 1 0,-1-1 0,1 0 0,-1 1 0,0-1 0,1-1 0,-1 1 0,0 0 0,0 0 0,0-1 0,0 1 0,0-1 0,0 0 0,0 0 0,0 0 0,1-2 0,1-3 25,0 1 0,-1-1 0,0 0 1,0 0-1,0 0 0,-1 0 0,0-1 0,-1 1 1,0 0-1,0-1 0,0-10 0,-1 15 24,1 1-1,-1-1 1,0 0 0,-1 0-1,1 0 1,0 0 0,-1 0-1,0 0 1,1 0-1,-1 1 1,0-1 0,-1 0-1,1 0 1,0 1 0,-1-1-1,1 1 1,-1-1 0,0 1-1,0 0 1,0 0 0,0 0-1,0 0 1,-1 0-1,1 0 1,0 1 0,-1-1-1,1 1 1,-1-1 0,0 1-1,0 0 1,1 0 0,-1 0-1,0 1 1,0-1 0,-4 0-1,1 0 19,-1 0 1,1 0-1,-1 1 0,1-1 0,-1 2 0,0-1 1,1 1-1,-1 0 0,1 0 0,-1 1 1,1-1-1,0 1 0,0 1 0,-1 0 0,2-1 1,-1 2-1,-9 5 0,9-3 24,0-1 0,0 1 0,0 1 1,1-1-1,0 1 0,0 0 0,1 0 0,0 0 1,0 1-1,1 0 0,-1-1 0,2 1 0,-4 12 0,3-3-4,0-1 0,1 1 1,1-1-1,0 1 0,1 0 0,1 0 0,3 18 0,-3-30-75,1 0 1,0-1 0,0 1 0,0-1 0,0 0 0,1 0-1,-1 0 1,1 0 0,0 0 0,0 0 0,1-1 0,-1 0-1,1 1 1,0-1 0,0-1 0,0 1 0,0 0 0,0-1-1,0 0 1,1 0 0,-1 0 0,1-1 0,0 1-1,5 0 1,11 2-827,1 0-1,-1-2 0,43 0 0,-14-4-3264,-6-7-1854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3554,'0'0'6656,"3"5"-6603,10 25 155,15 55-1,6 16-96,-34-99-98,1-1-1,-1 1 1,1-1 0,-1 0 0,1 1-1,-1-1 1,1 0 0,0 1-1,0-1 1,0 0 0,0 1 0,0-1-1,0 0 1,0 0 0,0 0 0,0 0-1,0 0 1,0 0 0,1-1 0,-1 1-1,0 0 1,1-1 0,-1 1-1,1 0 1,-1-1 0,1 0 0,-1 1-1,1-1 1,-1 0 0,1 0 0,-1 0-1,1 0 1,-1 0 0,1 0-1,-1 0 1,1 0 0,-1-1 0,1 1-1,-1-1 1,0 1 0,1-1 0,-1 1-1,2-2 1,2-1 84,0-1 1,-1 1-1,1-1 1,-1 0-1,0 0 0,0-1 1,0 1-1,0-1 1,5-9-1,3-9 19,0-1 0,-2 0 0,0-1 0,-2 0 0,7-32 0,-13 46-1698,-3 26-2176,1-1 2738,0 16-3462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0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5250,'0'0'5731,"33"-23"-5731,-30 61 112,0 8-48,-3 4-16,3-4-48,1-8 0,2-11-1360,7-13-289,7-14-1745,-1 0-1024</inkml:trace>
  <inkml:trace contextRef="#ctx0" brushRef="#br0" timeOffset="1">130 15 6323,'-13'-14'2337,"3"14"-992,7 0-1281,0 32-64,3 9-1185,0-3-2064,0 2-1089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07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151 152 7892,'0'0'2307,"-3"17"-2221,-4 54 95,7-70-172,0 0 1,0 0-1,0 0 0,1 0 1,-1 0-1,0 0 0,1 0 1,-1-1-1,0 1 0,1 0 1,-1 0-1,1 0 0,0 0 1,-1-1-1,1 1 0,0 0 0,-1-1 1,1 1-1,0 0 0,0-1 1,-1 1-1,1-1 0,0 1 1,0-1-1,0 1 0,0-1 1,0 0-1,0 0 0,0 1 1,0-1-1,1 0 0,34 0 166,-25-1-120,-7 1-45,1-1 0,-1 1 0,1-1 1,-1 0-1,1-1 0,-1 1 0,0-1 0,1 1 0,-1-1 0,0-1 0,0 1 0,-1 0 0,1-1 0,0 0 0,-1 0 0,1 0 0,-1 0 0,0-1 0,0 1 0,-1-1 0,1 0 0,-1 1 0,1-1 0,1-5 0,0-1 5,1-1-1,-1 1 1,-1-1-1,0 0 1,0-1-1,-1 1 1,-1 0-1,1-17 1,-2 27-11,-1 1 1,1-1-1,0 1 0,0-1 1,0 1-1,-1-1 0,1 1 1,0 0-1,0-1 0,-1 1 1,1 0-1,0-1 1,-1 1-1,1 0 0,0-1 1,-1 1-1,1 0 0,-1 0 1,1-1-1,-1 1 0,1 0 1,0 0-1,-1 0 1,1 0-1,-1 0 0,1-1 1,-1 1-1,1 0 0,-1 0 1,1 0-1,-1 0 0,0 1 1,-21-1 121,17 1-95,-3 0 13,1 0-1,0 1 0,0 0 0,0 1 0,0 0 1,0 0-1,0 0 0,0 1 0,1 0 1,0 0-1,0 0 0,-10 10 0,-8 9 367,-31 37 0,36-37-216,0 1-1,-26 44 0,41-60-172,0-1 1,0 0-1,1 1 0,0 0 0,1 0 1,-1 0-1,2 0 0,-1 0 1,1 0-1,0 0 0,1 1 0,-1-1 1,2 0-1,2 16 0,-3-22-21,0-1 0,1 0 0,0 1 0,-1-1 0,1 0-1,0 1 1,-1-1 0,1 0 0,0 0 0,0 0 0,0 0 0,0 0-1,0 0 1,0 0 0,0 0 0,1 0 0,-1 0 0,0-1-1,0 1 1,3 0 0,28 6 12,-28-7-7,22 3-365,-1-2 1,0-2 0,1 0-1,-1-1 1,0-2 0,0 0-1,0-2 1,-1 0-1,38-16 1,25-15-3904</inkml:trace>
  <inkml:trace contextRef="#ctx0" brushRef="#br0" timeOffset="1">1405 0 6979,'0'0'6819,"22"0"-14870</inkml:trace>
  <inkml:trace contextRef="#ctx0" brushRef="#br0" timeOffset="2">1382 350 10549,'0'0'0,"217"-29"-5026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0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25 7860,'0'0'4535,"-12"-5"-4484,6 3-48,-3-2-1,1 1 1,-1 0-1,-15-3 0,20 6 1,0-1-1,1 1 0,-1 0 1,1 0-1,-1 0 0,0 1 1,1-1-1,-1 1 1,0 0-1,1 0 0,0 0 1,-1 0-1,1 1 1,-1-1-1,-4 4 0,2 0 33,-1 1 0,1 0 0,1 0 1,-1 1-1,1-1 0,0 1 0,1 0 0,-1 0 0,1 1 0,1 0 0,-1-1 0,2 1 0,-1 0 0,1 0 0,0 1 0,0-1 0,1 0 0,0 1 0,1-1 0,0 0 0,0 1 0,3 14 0,-3-22-32,1 0-1,-1 0 1,0-1-1,1 1 1,-1 0-1,1-1 1,-1 1-1,1 0 1,-1-1-1,1 1 1,-1 0-1,1-1 1,0 1-1,-1-1 1,1 1-1,0-1 1,-1 1-1,1-1 1,0 0-1,0 1 1,0-1-1,-1 0 1,1 0-1,0 1 1,0-1-1,0 0 1,1 0-1,28 0 92,-18-1-76,-6 1-20,1-1 0,-1 0 0,1 0 0,-1 0 0,1-1 1,-1 0-1,0 0 0,0-1 0,0 0 0,-1 0 1,1 0-1,0 0 0,9-9 0,2-4 12,-1 0-1,23-29 1,-29 33 43,-7 10 11,-2 27-219,-2 4 37,0-19 144,1 0 1,0 0-1,0-1 0,1 1 0,0 0 1,4 11-1,-4-18-154,0 0 0,0-1 0,0 1 0,1-1 0,-1 1 0,1-1 0,0 0 0,-1 1 0,1-1 0,0 0 1,1 0-1,-1 0 0,0-1 0,0 1 0,1 0 0,-1-1 0,1 0 0,0 1 0,-1-1 0,1 0 0,0 0 0,-1-1 0,1 1 0,0 0 0,0-1 1,3 0-1,34 2-3186,0-2-1928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97 229 3410,'0'0'2107,"0"-33"-127,0-163 1533,10 458-2259,0 48-440,-10-131-6128</inkml:trace>
  <inkml:trace contextRef="#ctx0" brushRef="#br0" timeOffset="1">0 364 10565,'0'0'1726,"30"18"-1625,100 56-21,-121-70-63,-1-1 0,1 1 0,0-2 0,0 1-1,0-1 1,0-1 0,0 1 0,1-2-1,-1 1 1,0-1 0,0-1 0,1 0 0,12-2-1,-14 2-16,7-3 16,1 0 0,-1 0 0,0-2 0,18-9 0,10-3 128,-42 18-106,0-1-1,0 1 1,0-1-1,0 1 0,0-1 1,0 1-1,0-1 1,0 1-1,0 0 1,0 0-1,0 0 1,1-1-1,-1 1 0,0 0 1,0 0-1,0 1 1,0-1-1,1 0 1,-1 0-1,0 0 1,0 1-1,0-1 0,0 1 1,0-1-1,0 1 1,2 0-1,-2 1 16,0 1 0,-1-1 0,1 0 0,-1 0 0,1 0 0,-1 0 0,0 1 0,1-1 0,-1 0 0,-1 0 0,1 3 0,0 3-131,0 200-1419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10629,'0'0'848,"-16"169"-4385,16-122-3491</inkml:trace>
  <inkml:trace contextRef="#ctx0" brushRef="#br0" timeOffset="1">172 344 8500,'0'0'2705,"-8"26"-2286,-27 86-232,33-105-170,0 1 0,0 0 1,1 0-1,0 0 1,0 0-1,0 0 0,2 14 1,0-10 35,-1-11-37,0 1 0,1 0-1,-1-1 1,0 1 0,1 0 0,-1-1 0,1 1 0,0-1 0,-1 1 0,1-1 0,0 1 0,0-1-1,0 1 1,0-1 0,0 0 0,0 0 0,1 1 0,-1-1 0,0 0 0,2 1 0,1 0 27,-1 0 0,1-1 0,0 1 0,0-1 0,0 1 0,-1-1 0,1-1 0,6 2 1,2-1 49,-1-1 0,1 0 0,0-1 0,-1 0 0,18-4 0,-21 2-78,0 0 0,0 0-1,0-1 1,-1 0 0,0 0-1,0-1 1,0 0-1,-1 0 1,1-1 0,-1 0-1,0 0 1,-1 0 0,0-1-1,6-8 1,-1 0-35,-1-1 0,0 0 0,-1 0-1,-1-1 1,8-26 0,-2-19-53,-13 57 56,1-1-1,-1 1 0,0 0 1,0-1-1,0 1 0,-1 0 0,0 0 1,-2-11-1,2 16 13,1-1 1,-1 0-1,0 0 0,1 0 1,-1 1-1,0-1 0,0 0 1,0 1-1,1-1 0,-1 1 1,0-1-1,0 1 0,0-1 1,0 1-1,0-1 0,0 1 1,0 0-1,0 0 0,0 0 1,0-1-1,0 1 0,-2 0 1,-25 2-72,22-2 46,-2 1 24,0 1 0,1 0 0,-1 0 1,1 1-1,0-1 0,-1 2 1,1-1-1,1 1 0,-1 0 1,0 0-1,1 1 0,0 0 1,0 0-1,1 0 0,-1 1 0,-8 11 1,7-8-241,1 1 1,0-1 0,0 1-1,-7 19 1,10-21-443,1 0 1,-1 0-1,1 0 1,1 1-1,0-1 1,-1 12-1,2 3-4911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2321,'0'0'10562,"24"-9"-9948,-2 1-419,1 0-1,26-5 1,-48 13-181,0 0-1,0-1 1,0 1-1,0 0 1,0 0-1,0 0 1,0 0-1,0 1 1,0-1-1,0 0 1,0 0-1,0 1 1,0-1 0,0 0-1,0 1 1,0-1-1,0 1 1,0-1-1,-1 1 1,1 0-1,0-1 1,0 1-1,-1 0 1,1 0-1,0-1 1,-1 1-1,1 0 1,0 0 0,-1 0-1,1 0 1,-1 0-1,0 0 1,1 1-1,0 3 36,0 0 0,0 0 0,-1 0 1,1 0-1,-2 8 0,1-2 28,1 240 276,-1-251-373,0 1 0,0-1 1,0 0-1,0 1 1,0-1-1,0 1 0,0-1 1,1 0-1,-1 1 0,0-1 1,0 0-1,0 1 1,1-1-1,-1 0 0,0 0 1,1 1-1,-1-1 0,0 0 1,0 0-1,1 1 1,-1-1-1,1 0 0,-1 0 1,0 0-1,1 0 0,-1 0 1,0 1-1,1-1 1,-1 0-1,1 0 0,-1 0 1,0 0-1,1 0 1,-1 0-1,0 0 0,1 0 1,-1 0-1,1 0 0,-1-1 1,19-4-95,-8-1 95,-2-1 1,1 0 0,-1-1 0,0 0 0,0 0 0,14-19 0,10-10-88,-4 8-100,52-49-258,-70 69 458,1 0 1,-1 1-1,2 0 0,-1 1 1,23-10-1,-34 17 16,-1 0 1,1-1-1,-1 1 0,1 0 0,-1 0 0,1-1 1,-1 1-1,1 0 0,-1 0 0,1 0 0,-1 0 1,1 0-1,-1 0 0,1 0 0,-1 0 1,1 0-1,-1 0 0,1 0 0,-1 0 0,1 0 1,-1 0-1,1 0 0,-1 1 0,1-1 0,-1 0 1,1 0-1,-1 1 0,1-1 0,-1 0 0,1 1 1,-1-1-1,0 0 0,1 1 0,-1-1 0,0 1 1,1-1-1,-1 0 0,0 1 0,1-1 1,-1 1-1,0-1 0,0 1 0,0-1 0,1 1 1,-1 27 200,-1-18-95,0 10-13,0-1-1,-1 1 1,-1-1-1,-9 32 0,8-34-254,0 0 0,0 1 0,2-1 0,-1 36 0,4-53 44,-1 1 0,1 0 0,-1 0 1,1-1-1,0 1 0,0 0 0,-1-1 0,1 1 0,0 0 0,0-1 1,0 0-1,0 1 0,-1-1 0,1 1 0,0-1 0,0 0 0,0 0 0,0 1 1,0-1-1,0 0 0,0 0 0,0 0 0,0 0 0,0 0 0,0 0 1,0 0-1,0-1 0,1 1 0,32-3-2108,13-10-1911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 6915,'0'0'6475,"-30"22"-6051,-90 72-69,116-90-332,-1 0-1,0 0 1,1 0 0,0 1-1,-7 10 1,11-14-18,-1 0 0,1 0 1,-1 0-1,1 1 0,0-1 0,-1 0 1,1 0-1,0 1 0,0-1 0,0 0 1,0 0-1,0 0 0,0 1 1,1 1-1,-1 4 20,0-5-24,1-1 0,-1 0 0,0 0 0,0 0 0,1 0 0,-1 0 1,1 0-1,-1 0 0,1 0 0,0 0 0,-1 0 0,1 0 0,0 0 0,-1 0 0,1 0 0,0-1 0,0 1 0,0 0 0,0 0 0,0-1 0,0 1 0,0-1 0,0 1 0,0-1 0,0 1 0,0-1 0,0 0 0,0 0 0,0 1 0,2-1 0,44 4 49,-31-3 2,14 0 106,34 3 52,-59-3-209,-1-1-1,1 1 0,-1 0 1,0 1-1,0-1 1,1 1-1,-1-1 1,0 1-1,0 0 1,6 5-1,-9-6-5,0 0 0,0 0 1,0 0-1,0 0 0,0 0 0,0 0 0,0 0 0,0 1 0,0-1 0,-1 0 0,1 1 1,0-1-1,-1 0 0,1 1 0,-1-1 0,0 1 0,1-1 0,-1 1 0,0-1 1,0 1-1,0-1 0,0 1 0,0 1 0,-1 0 6,0-1 0,0 0 0,0 0 0,0 1 0,0-1 0,-1 0 0,1 0 0,-1 0 0,1 0 0,-1-1 0,0 1 0,0 0 0,-2 1 0,-7 4 20,0 0 0,-1 0 0,0-1 1,-13 5-1,-13 4-703,0-1-1,-1-2 1,-46 8 0,22-13-3088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1217,'0'0'7483,"-29"0"-5186,-97 4-1166,119-3-1038,0 0-1,0 0 0,0 0 0,0 1 1,0 0-1,0 0 0,0 1 1,1 0-1,-1 0 0,1 1 0,0 0 1,0 0-1,0 0 0,0 1 1,1 0-1,0 0 0,0 0 1,-5 7-1,5-5-51,1 1 0,0 0 0,0 0 0,1 0 0,0 1 0,1-1 0,0 1 0,0 0 0,0 0 0,1 0 1,1 16-1,0-22-34,0-1 0,0 0 0,0 0 0,1 0 0,-1 0 0,0 0 0,1 0 0,0 0 1,0 0-1,-1 0 0,1 0 0,0 0 0,1 0 0,-1 0 0,0-1 0,0 1 1,1 0-1,2 2 0,-1-2 8,1 0-1,-1 0 1,0 0 0,1 0 0,0 0 0,-1-1 0,1 0 0,0 1-1,6 0 1,5-1 49,0 1 0,0-2 0,0 0 0,20-3 0,-30 3-51,0-1 0,-1 0 0,1 0-1,0 0 1,-1 0 0,1-1 0,-1 0 0,0 0 0,1 0 0,-1 0 0,0-1 0,0 0 0,-1 0 0,1 0 0,0 0 0,-1 0 0,0-1 0,5-6 0,-4 4-7,-1-1-1,0 1 0,0-1 0,0 0 0,-1 0 1,0 0-1,0 0 0,-1 0 0,0 0 1,0-1-1,-1-10 0,0 16-8,0 0-1,0 0 1,-1 0-1,1 0 1,-1 1-1,1-1 1,-1 0-1,0 0 1,1 0-1,-1 1 1,0-1-1,0 0 1,0 1-1,-1-1 1,1 1-1,0 0 1,-1-1-1,1 1 1,-1 0 0,1 0-1,-1-1 1,1 1-1,-1 0 1,0 1-1,1-1 1,-1 0-1,0 0 1,0 1-1,0-1 1,0 1-1,-2-1 1,-9-1-189,0 1-1,-1 0 1,-21 1 0,19 0-374,-10 3-1079,25-3 1416,1 0 0,-1 1 0,0-1-1,0 1 1,0-1 0,1 0-1,-1 1 1,0 0 0,1-1-1,-1 1 1,0-1 0,1 1 0,-1 0-1,1-1 1,-1 1 0,1 0-1,-1 0 1,1-1 0,0 1 0,-1 0-1,1 0 1,0 0 0,0 0-1,-1-1 1,1 3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2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393 140 4098,'0'0'7390,"-10"-23"-7046,-33-68-77,42 89-247,0 0 1,-1 0-1,1 0 0,-1 0 1,1 0-1,-1 0 0,0 1 1,0-1-1,1 0 1,-1 1-1,-4-3 0,5 4-9,-1 0 0,1-1 0,0 1 0,0 0 0,0-1 0,0 1 0,0 0 0,0 0 0,0 0 0,-1 0 0,1 0 0,0 0-1,0 1 1,0-1 0,0 0 0,0 1 0,-2 0 0,0 0 23,1 1 0,-1 0 1,1 0-1,-1 0 0,1 0 0,0 0 0,0 0 0,0 1 0,0-1 1,0 1-1,-1 3 0,-4 7 191,1 1 0,0 0 0,2 0 0,-1 0 0,2 1 0,-4 22 0,-3 96 481,9-105-647,-8 194-71,8-127-5838</inkml:trace>
  <inkml:trace contextRef="#ctx0" brushRef="#br0" timeOffset="1">1 347 12742,'0'0'1216,"178"9"-2176,-107-3-993,10-6-1264,10 0 335,16 0 737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3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10341,'0'0'1777,"39"183"-1665,-33-110-96,-6 3-16,0 3-449,-19-9-2832,-20-18-4387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0 378 8020,'0'0'136,"31"-6"-88,216-39 208,103-30-2613,-295 59 1374,-1-3 1,0-2-1,-2-2 0,61-37 1,-68 27 1002,-43 32-18,0-1 0,0 0 0,0 0 0,0 0 0,0-1 0,-1 1 0,1 0-1,-1-1 1,0 1 0,0-1 0,0 1 0,0-1 0,0 1 0,0-1 0,-1 0 0,1-5 0,-1 8-3,0-1-1,0 0 1,0 0 0,0 1-1,0-1 1,0 0 0,-1 0-1,1 1 1,0-1 0,0 0-1,-1 0 1,1 1-1,-1-1 1,1 0 0,-1 1-1,1-1 1,-1 1 0,1-1-1,-1 1 1,1-1-1,-1 1 1,0-1 0,1 1-1,-1-1 1,0 1 0,1 0-1,-2-1 1,-23-4-51,19 4 41,-105-8 642,-158 6 1,137 5 2558,130-2-3069,-1 0 0,1 0 1,0 0-1,-1 1 0,1-1 0,-1 1 1,1 0-1,0-1 0,0 1 1,0 0-1,-1 0 0,1 1 1,0-1-1,0 0 0,0 1 1,1-1-1,-4 4 0,2-1 26,0-1 0,1 1 0,-1 0 0,1 0 0,0 0 0,0 0 0,1 1 0,-3 7 0,0 5 305,2 1 0,0 0 0,1 30 0,1 217 762,0-264-1150,3-3-33,0 1 0,0 0 0,1-1 0,-1 0 0,0 0 0,0 0 1,-1 0-1,1 0 0,0 0 0,-1-1 0,1 1 0,-1-1 0,0 0 0,4-5 0,4-5-14,15-15-60,-9 9 13,30-27-1,-43 43 30,1-1 0,0 1 0,0 0 0,0 1 0,1-1 0,-1 1 0,1-1 0,-1 1 0,1 1 0,0-1 0,0 1 0,0 0 0,9-1 0,-13 2 10,0 0-1,1 1 0,-1-1 0,0 1 1,0 0-1,0-1 0,0 1 0,1 0 1,-1 0-1,0 0 0,-1 0 0,1 0 1,0 0-1,0 0 0,0 0 0,-1 0 1,1 0-1,0 0 0,-1 0 0,1 1 1,-1-1-1,1 0 0,-1 0 0,0 1 1,1-1-1,-1 0 0,0 1 0,0-1 1,0 2-1,4 50 346,-4-41-249,0 1-50,1 0 0,0 0-1,1-1 1,0 1-1,7 20 1,-7-29-48,0 0 0,-1-1-1,1 1 1,0-1 0,0 0 0,1 0 0,-1 0-1,1 0 1,0 0 0,-1 0 0,1-1 0,0 1-1,1-1 1,-1 0 0,0 0 0,1 0 0,-1 0-1,1-1 1,-1 1 0,1-1 0,0 0 0,0 0-1,5 0 1,4 1-35,0 0-1,0-1 0,1-1 0,-1-1 1,0 0-1,1 0 0,-1-1 0,0-1 1,0 0-1,0-1 0,-1 0 0,1-1 1,-1 0-1,12-8 0,-16 8 0,0-1 0,-1 1 0,1-2 0,-1 1-1,-1-1 1,1 0 0,-1 0 0,0-1 0,-1 1 0,1-2 0,-2 1-1,1 0 1,-1-1 0,-1 0 0,1 0 0,-1 0 0,-1 0 0,0 0-1,0-1 1,0-11 0,-1-48-11,-2 68 42,1 0 0,0 0 0,-1-1 1,1 1-1,-1 0 0,1 0 0,-1 0 0,0-1 0,1 1 0,-1 0 0,0 0 0,0 0 1,0 0-1,0 0 0,0 1 0,0-1 0,0 0 0,0 0 0,0 1 0,0-1 0,0 0 1,-1 1-1,1-1 0,0 1 0,0 0 0,-1-1 0,1 1 0,0 0 0,-1 0 0,1 0 0,0 0 1,-1 0-1,-1 0 0,-1 0 4,0 0 1,0 0 0,0 1-1,0-1 1,0 1-1,0 0 1,1 0-1,-1 1 1,0-1 0,-4 3-1,4 0-2,0-1 0,1 1 0,-1 0 0,1-1-1,0 2 1,1-1 0,-1 0 0,1 0 0,-1 1 0,1 0 0,0-1-1,1 1 1,-1 0 0,1 0 0,-1 6 0,-1 9-7,1 0 0,1 29 1,1-44-23,0 0 0,0 0 1,1 1-1,0-1 0,0 0 1,0 0-1,1 0 1,-1 0-1,1 0 0,1 0 1,-1-1-1,1 1 0,-1-1 1,1 1-1,6 6 1,-3-6-341,0 0-1,0 0 1,0-1 0,0 1 0,1-1 0,-1-1 0,1 1 0,0-1 0,0 0 0,9 2 0,41 8-4120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4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6227,'0'0'5880,"0"17"-5776,0 0-56,7 169 416,-3-140-237,-2 48 0,-2-109-289,0-12-154,6-51 1,-5 70 151,1-1 0,0 0-1,1 0 1,0 1 0,1-1 0,-1 1 0,2 0 0,-1 0 0,10-12 0,-5 9-82,0 1 0,1 0-1,0 0 1,0 1 0,1 0 0,0 1 0,1 0 0,0 1 0,0 1-1,15-7 1,-9 7-1,1 0-1,0 1 0,0 1 1,0 1-1,0 1 0,35-1 1,-44 4 42,0 0 0,0 0 1,0 0-1,0 2 1,0-1-1,0 1 1,-1 0-1,1 1 0,-1 0 1,0 1-1,0 0 1,15 11-1,-12-6-647,0 1 0,-1 0 0,0 0 0,0 1-1,-1 1 1,-1-1 0,13 24 0,-19-32 589,-2-3 156,-1 0 1,1 0 0,-1 0 0,1-1-1,-1 1 1,1 0 0,-1 0 0,0 0-1,0 0 1,1 8 3754,-2-27-1630,-1 4-1770,-1 1 0,-1-1 0,0 1 0,0-1 1,-1 1-1,-1 0 0,0 1 0,-1 0 0,-10-14 0,16 25-311,0-1-1,-1 0 0,1 1 1,-1 0-1,1-1 1,-1 1-1,1 0 0,-1 0 1,0 0-1,0 0 0,0 0 1,1 0-1,-1 0 0,0 0 1,0 1-1,0-1 0,0 1 1,0 0-1,0-1 0,0 1 1,0 0-1,-1 0 0,1 0 1,0 1-1,0-1 1,0 0-1,0 1 0,0-1 1,0 1-1,1 0 0,-1 0 1,0 0-1,0 0 0,0 0 1,1 0-1,-1 0 0,0 0 1,1 1-1,-1-1 0,1 1 1,-1-1-1,1 1 0,-1 2 1,-6 5 33,1 1 0,0 1 0,1 0 0,0-1 0,-7 19 0,6-10 83,1 0 0,0 0 1,2 1-1,0-1 0,1 1 0,0 38 1,3-56-151,0 0 0,-1-1 0,1 1 0,0-1 0,1 1 0,-1-1 0,0 1 0,0-1 0,1 1 0,-1-1 0,1 1 0,-1-1 1,1 1-1,0-1 0,-1 1 0,1-1 0,0 0 0,0 1 0,0-1 0,0 0 0,0 0 0,0 0 0,0 0 0,1 0 1,-1 0-1,2 1 0,1-1 8,1 0 1,-1 0-1,0 0 0,1 0 1,0-1-1,-1 0 1,8-1-1,2 1 39,-4 1-73,-1-1 0,1-1 1,0 0-1,0 0 1,14-5-1,-19 4-12,0 0-1,0-1 1,0 1-1,0-1 1,-1-1 0,1 1-1,-1-1 1,0 1 0,0-1-1,0 0 1,5-9-1,2-2 14,-1-1-1,-1 0 0,0-1 0,-2 0 0,0 0 0,0-1 1,-2 0-1,4-19 0,-8 24 44,-4 74-199,1-41 212,0 0-1,2 0 1,1 1-1,3 23 1,-3-42-32,0 0 1,0 0-1,0 0 1,0 0-1,1 0 1,-1 0-1,0 0 1,1 0-1,0-1 1,-1 1-1,1-1 0,0 1 1,0-1-1,0 1 1,0-1-1,0 0 1,0 0-1,0 0 1,0 0-1,0 0 1,0-1-1,1 1 1,-1-1-1,0 1 1,1-1-1,-1 0 1,3 0-1,5 1 24,0-1 1,0 0-1,0 0 0,0-1 0,12-3 0,-18 3-20,-1-1 0,0 1-1,1-1 1,-1 1-1,0-1 1,0 0-1,0 0 1,0-1 0,0 1-1,0 0 1,-1-1-1,1 0 1,2-4-1,31-49 76,-31 45-76,2 0 0,-1 1 0,12-13 0,-13 18-6,0 0-1,0 1 0,0 0 1,1 0-1,10-6 1,-14 9-1,-1 1 0,1-1 0,-1 0 0,1 1 0,-1-1 0,1 0 0,-1 1 0,1 0 0,-1-1 0,1 1 1,0 0-1,-1 0 0,1 0 0,-1 0 0,1 0 0,0 0 0,-1 1 0,1-1 0,-1 0 0,1 1 0,-1-1 0,1 1 0,-1 0 0,1 0 0,-1-1 0,0 1 1,1 0-1,-1 0 0,0 0 0,2 2 0,1 2 8,-1 0 0,-1 0 0,1 0 1,-1 0-1,0 0 0,0 1 0,0-1 1,-1 1-1,0-1 0,0 1 0,0 6 0,-1 71 82,-1-45-26,1-37 53,1-10-35,0 3-116,0-1 0,1 1 0,0 0 1,1 0-1,-1 0 0,1 1 0,0-1 1,4-5-1,37-49-199,-22 31 15,-19 25 180,10-14-74,0 1 0,17-17 0,-26 30 101,-1 0 1,1 1-1,0 0 0,0 0 0,0 0 0,0 1 1,0-1-1,1 1 0,-1 0 0,1 0 0,-1 0 1,1 1-1,0 0 0,0 0 0,7-1 0,-12 2 10,1 0-1,-1 0 0,1 0 0,0 0 0,-1 1 1,1-1-1,-1 0 0,1 0 0,-1 1 0,0-1 1,1 0-1,-1 0 0,1 1 0,-1-1 0,1 0 1,-1 1-1,0-1 0,1 1 0,-1-1 1,0 1-1,1-1 0,-1 1 0,0-1 0,0 1 1,0-1-1,1 1 0,-1-1 0,0 1 0,0-1 1,0 1-1,0-1 0,0 1 0,0 0 0,0 24 13,0-15 5,0 141 319,0-148-339,0 0 0,0 0 0,1 0 0,-1-1 0,1 1 1,0 0-1,0 0 0,0-1 0,0 1 0,0 0 0,1-1 0,-1 1 0,1-1 0,-1 0 0,1 1 0,0-1 0,0 0 0,0 0 0,0 0 0,1-1 1,-1 1-1,0 0 0,1-1 0,-1 1 0,1-1 0,0 0 0,-1 0 0,1 0 0,0 0 0,0-1 0,-1 1 0,5 0 0,9 1-774,1 0-1,-1-2 0,1 1 0,20-4 0,-37 3 743,6 0-358,-1-1 0,1 1 0,-1-1-1,0-1 1,0 1 0,1-1 0,-1 0 0,0 0 0,0 0-1,-1-1 1,1 0 0,0 0 0,-1 0 0,5-4-1,-4 2 221,-1 0 0,0 0 0,0-1 0,0 0-1,-1 1 1,1-1 0,-1 0 0,-1-1-1,1 1 1,1-7 0,1-14 837,0 0-1,-2 0 1,-1 0-1,-3-45 1,1 37 609,0-2-2,0-42 5150,0 83-5978,14 240 1477,-7-157-1729,-3-4-425,-4-82 129,0-1 0,0 1 0,1-1 0,-1 1 0,0-1 0,0 1 0,0 0 0,0-1 0,1 1 0,-1-1 0,0 0 0,1 1 0,-1-1 0,0 1 0,1-1 0,-1 1 0,1-1 0,-1 0 0,0 1 0,1-1 0,-1 0 0,1 1 0,-1-1 0,1 0 0,-1 0 0,1 1 0,-1-1 0,1 0 0,0 0 0,-1 0 0,1 0 0,-1 0 0,1 0 0,-1 0 0,1 0 0,0 0 0,-1 0 0,1 0 0,-1 0 0,1 0 0,-1-1 0,1 1 0,-1 0 0,2-1 0,3 1-883,16-3-2805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0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340 123 368,'0'0'4533,"-20"5"-4264,-62 17-87,71-20 80,0 1 0,-1-2 1,1 1-1,0-2 0,-1 1 0,-18-3 1,-4 0 152,-71 2-1284,104 0 797,34 1-291,754 4 734,-393-11-366,-248 7-14,367-15 50,-36 4-73,-289 29-138,11-1-89,845-15 293,-534-5-76,517-10 60,1536 12 975,-2077-9-1164,0 1 355,837-7-48,-811 3-65,447-14 280,-461 1-271,461-11 333,-1 13 265,-637 19-537,-256 5-586,-124-1-1804,-32 0-1900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9492,'0'0'785,"-27"10"-142,2-2-510,6-3-60,-1 2 0,2 0 0,-1 1 0,1 1 0,0 1 0,1 0 0,-27 22 0,27-18 102,1 1 0,1 1 0,-19 25-1,29-34-123,0 0-1,0 1 1,1-1-1,0 1 1,0 0-1,1 1 1,0-1-1,0 0 1,1 1-1,1-1 0,-2 11 1,3-17 12,0 1 1,1-1-1,-1 0 1,1 1 0,0-1-1,-1 0 1,1 1-1,0-1 1,0 0-1,1 0 1,-1 0-1,0 0 1,1 0-1,-1 0 1,1 0-1,0 0 1,-1-1-1,1 1 1,0-1-1,0 1 1,0-1-1,0 0 1,0 0-1,1 0 1,-1 0-1,0 0 1,0 0-1,1 0 1,4 0-1,10 3 207,0-1 0,0 0 0,20 0-1,-20-2-193,205 6 119,-169-8-1799,-53 1 1480,1 0-1,-1 1 0,0-1 1,1 0-1,-1 0 0,1 0 0,-1 0 1,0 0-1,1 0 0,-1-1 1,0 1-1,1 0 0,-1 0 1,1 0-1,-1 0 0,0 0 0,1 0 1,-1-1-1,0 1 0,1 0 1,-1 0-1,0-1 0,0 1 1,2-1-251,-1-16-5569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5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8116,'0'0'4332,"11"3"-4268,-7-2-47,0 0 0,0 0 0,0 1 0,0-1 0,0 1 0,-1 0-1,1 0 1,-1 0 0,1 1 0,-1-1 0,0 1 0,0 0 0,0-1-1,0 2 1,-1-1 0,1 0 0,-1 0 0,0 1 0,0-1 0,0 1-1,3 7 1,39 95 471,-38-95-472,0 0 1,1 0-1,0 0 1,1-1-1,0 0 0,0-1 1,11 10-1,-17-17-5,1 0-1,-1-1 1,1 1-1,0-1 1,0 1-1,0-1 0,-1 0 1,1 0-1,0 0 1,0 0-1,1 0 1,-1-1-1,0 1 1,0-1-1,0 0 1,0 0-1,0 0 1,1-1-1,-1 1 0,0-1 1,0 1-1,0-1 1,5-2-1,-3 0 12,1 1 0,-1-1 0,1-1 0,-1 1 1,0-1-1,0 0 0,0 0 0,-1 0 0,0-1 0,7-7 0,3-10 10,-1 1 0,-1-2 0,-1 0 0,0 0 0,-2-1 0,10-41 0,-10 27-126,-2-1 0,-2 0 0,1-64 0,8 123-7355,1 17 3807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43 8820,'0'0'2895,"-31"-7"-2322,-100-24-421,125 29-136,0 1 1,0 0-1,0 1 0,0-1 0,0 1 0,0 1 0,0-1 0,0 1 1,-1 0-1,1 0 0,0 0 0,1 1 0,-1 0 0,0 0 0,0 1 0,1 0 1,-7 4-1,4 0 89,0 0 1,0 0-1,1 1 0,0 0 1,1 1-1,-11 16 1,14-19-25,-1-1-44,1 1 0,-1-1 0,2 1 0,-1 0 0,0 0 0,1 1 0,0-1 0,1 0 0,-1 1 0,1-1 0,1 1 0,-1-1 0,1 1 0,0-1 0,2 12 0,-2-17-34,1 0-1,-1 0 0,1 0 0,0 0 0,-1 0 0,1 0 0,0 0 0,-1-1 0,1 1 0,0 0 0,0 0 0,0-1 1,0 1-1,0 0 0,0-1 0,0 1 0,0-1 0,0 1 0,0-1 0,0 0 0,0 0 0,0 1 0,1-1 0,-1 0 1,0 0-1,1 0 0,39 0 41,-29 0-28,1-1 1,1 0-1,-1-1 0,1 0 1,-1-1-1,0 0 1,0-2-1,0 1 0,-1-1 1,1-1-1,-1-1 0,11-7 1,14-11 36,65-61 1,-98 82-41,-4 4-19,0 0 1,0 0 0,1 0 0,-1 0 0,0 0-1,0 0 1,0 0 0,0 0 0,0 0-1,0 0 1,1 0 0,-1 0 0,0 0-1,0 0 1,0 0 0,0 0 0,0 0 0,0 0-1,1 0 1,-1 0 0,0 0 0,0 0-1,0 0 1,0 0 0,0 1 0,0-1 0,0 0-1,1 0 1,-1 0 0,0 0 0,0 0-1,0 0 1,0 0 0,0 0 0,0 0-1,0 1 1,0-1 0,0 0 0,0 0 0,0 0-1,0 0 1,0 0 0,0 0 0,0 1-1,0-1 1,0 0 0,0 0 0,0 0-1,0 0 1,0 0 0,0 0 0,0 1 0,0-1-1,2 15-66,-1 20 125,-1-32-81,-1 22-150,0 26-809,1-49 702,0 1 0,0 0 1,1-1-1,-1 1 0,1 0 0,0-1 1,-1 1-1,1-1 0,1 1 0,-1-1 0,0 1 1,0-1-1,4 4 0,16 8-4460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7443,'0'0'5843,"2"-6"-5736,5-7-82,-2 12 34,1 24 113,-3 56 65,-2-50-224,0-20-88,0 0-1,-1 0 0,0 1 0,0-1 0,-1 0 1,-3 11-1,4-20 54,1 0-1,-1 0 1,0 1 0,0-1 0,-1 0 0,1 0-1,0 0 1,0 0 0,0 1 0,0-1-1,0 0 1,0 0 0,0 0 0,0 0 0,0 1-1,0-1 1,0 0 0,0 0 0,-1 0 0,1 0-1,0 0 1,0 1 0,0-1 0,0 0-1,0 0 1,-1 0 0,1 0 0,0 0 0,0 0-1,0 0 1,0 0 0,0 0 0,-1 0 0,1 0-1,0 1 1,0-1 0,0 0 0,-1 0 0,1 0-1,0 0 1,0 0 0,0 0 0,0-1-1,-1 1 1,1 0 0,0 0 0,0 0 0,0 0-1,-2-11-372,6 2 377,-1 0 1,1 1-1,0 0 0,1 0 0,0 0 0,0 1 0,0 0 0,1 0 0,0 0 0,10-7 0,-1 0 75,1 1 1,0 1-1,29-17 0,-31 22-4,0 1-1,0 0 0,0 1 0,1 1 1,0 0-1,0 1 0,0 1 0,0 0 1,1 1-1,-1 1 0,25 2 0,-36-2-34,1 1 0,-2 0 0,1 0-1,0 0 1,0 0 0,0 1-1,0-1 1,-1 1 0,1 0 0,-1 0-1,1 1 1,-1-1 0,0 1-1,0-1 1,0 1 0,0 0 0,-1 0-1,1 0 1,-1 1 0,1-1 0,-1 0-1,0 1 1,-1 0 0,1-1-1,-1 1 1,1 0 0,-1 0 0,1 5-1,2 12-221,-1 0 0,0 1 0,-2-1 0,0 23 0,-1-38 19,-1 10-2106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6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4098,'0'0'944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206 378 10053,'0'0'2523,"-19"0"-2437,6 0-68,7-1-9,0 0 0,0 1 0,0 0 0,-1 0 0,1 1 0,0-1 0,0 1 0,0 1 0,1-1 0,-1 1 0,0 0 0,0 0 0,1 0 0,-1 1 0,1 0 0,0 0 0,0 1 0,-7 5 0,4 0 95,0 0 0,0 1 0,-11 18-1,17-25-78,0 1 0,0-1 0,1 0-1,-1 1 1,1-1 0,0 1-1,0 0 1,0-1 0,1 1-1,-1 0 1,1-1 0,0 1-1,0 0 1,0 0 0,0-1 0,2 8-1,-2-11-21,0 0 0,1 1 0,-1-1 0,0 0 0,0 1 0,1-1 1,-1 1-1,0-1 0,1 0 0,-1 0 0,0 1 0,1-1 0,-1 0 0,0 0 0,1 1 0,-1-1 0,1 0 0,-1 0 0,0 0 0,1 1 0,-1-1 0,1 0 0,-1 0 0,1 0 0,-1 0 0,0 0 0,1 0 0,0 0 0,14 1 39,0 0 1,0-1-1,0-1 0,0 0 0,0-1 0,21-5 0,85-33 42,-42 13-135,-73 25 15,-1 0 0,1 1-1,-1 0 1,1 0-1,10 0 1,-16 18-175,0 83 160,1-99-27,-1 1 0,0-1 0,0 0 0,1 1 0,-1-1-1,1 0 1,-1 0 0,1 1 0,0-1 0,0 0 0,-1 0 0,1 0-1,0 0 1,0 0 0,0 0 0,0 0 0,0 0 0,0 0 0,0 0 0,0-1-1,1 1 1,-1 0 0,0-1 0,0 1 0,1-1 0,-1 1 0,0-1-1,1 0 1,-1 1 0,0-1 0,1 0 0,-1 0 0,3 0 0,8 1-1047,0-1 0,24-3 0,-27 2 532,-5 0 449,1 0 1,0-1-1,0 1 0,-1-1 1,1 0-1,-1 0 0,1-1 1,-1 1-1,0-1 0,0 0 1,0 0-1,0-1 0,-1 1 1,1-1-1,-1 1 1,0-1-1,0 0 0,-1 0 1,1-1-1,3-8 0,1-1 427,-1-1 0,0 0-1,-1 0 1,-1-1 0,4-21-1,12-111 2097,18-106 984,-32 239-1707,-5 45-442,-1-21-1494,0 412 1678,0-419-1203,0-5-22,1-3-152,0 0-1,1 0 1,-1 0-1,1 0 1,1 0 0,-1 1-1,1-1 1,0 1-1,0 0 1,0-1-1,9-7 1,-8 6-32,2 1 1,-1 0-1,1 1 1,0-1-1,0 1 1,0 1-1,1-1 1,-1 1-1,10-5 1,-10 8 0,1-1 1,-1 1 0,1 0-1,-1 0 1,1 1 0,0 0 0,-1 0-1,1 0 1,-1 1 0,1 0-1,-1 0 1,1 1 0,-1 0-1,0 0 1,0 0 0,0 1 0,0 0-1,7 4 1,-9-4 6,0-1 0,0 1 0,0 0 0,-1 0 0,1 0 0,-1 0 0,0 0 0,0 1 1,0 0-1,0 0 0,-1 0 0,1 0 0,-1 0 0,0 0 0,0 0 0,-1 1 0,1-1 0,-1 1 0,0-1 0,0 1 0,0 0 0,-1-1 0,0 1 0,0 0 0,0-1 0,-1 6 1,1-9 2,0 0 0,-1 0 0,1 1 1,0-1-1,-1 0 0,1 0 1,-1 0-1,1 0 0,-1-1 1,0 1-1,1 0 0,-1 0 1,0 0-1,0 0 0,0-1 1,-1 2-1,-9 5 12,0-1 0,0 0 1,-1 0-1,1-1 0,-1-1 0,-1 0 0,1-1 1,0 0-1,-15 1 0,-16 1-1215,-62-1 0,105-4 1138,-1 0 0,0 1 0,1-1 1,-1 0-1,1 0 0,-1 0 0,0 0 0,1 0 0,-1 0 0,1-1 0,-1 1 0,1 0 0,-1 0 0,0 0 1,1 0-1,-1-1 0,1 1 0,-1 0 0,1-1 0,-1 1 0,1 0 0,-1-1 0,1 1 0,0 0 1,-1-1-1,1 1 0,0-1 0,-1 1 0,1-1 0,0 1 0,-1-1 0,1 1 0,0-1 0,0 1 0,-1-1 1,1 0-1,0 1 0,0-1 0,0 1 0,0-1 0,0 1 0,0-1 0,0 0 0,0 1 0,0-1 1,0 1-1,0-1 0,0 0 0,1 1 0,-1-1 0,0 0 0,0-5-604,0-36-4283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11381,'0'0'2625,"10"149"-1616,-10-59-625,0-2-64,0-4 128,0-8-207,0-12-145,0-17-64,0-15-16,0-17-16,3-4-593,16-11-975,11 0-401,2-5-1889,7-33-2945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8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35 7187,'0'0'4208,"3"27"-3576,9 81-229,-12-106-362,0 0 0,1 1 0,-1-1 0,0 0 0,1 0 0,0 0 0,-1 0 0,1 0 0,0 0 0,0 0 0,0 0 0,0 0 0,1 0 0,-1-1 0,0 1 0,1 0 0,1 1 0,-2-3-3,0 1-1,0-1 1,0 1 0,0-1-1,0 0 1,1 0 0,-1 1-1,0-1 1,0 0 0,0 0-1,0 0 1,1 0 0,-1 0-1,0-1 1,0 1 0,1-1-1,5 0 92,-2 2-63,0-1-1,0 0 1,0-1-1,0 0 1,-1 1-1,1-1 1,0-1-1,0 1 1,-1-1-1,8-3 1,-9 3-58,0-1 0,0 1-1,0-1 1,0 0 0,-1 0 0,1 0 0,-1 0-1,0 0 1,0 0 0,0-1 0,0 1 0,-1-1-1,1 1 1,-1-1 0,1-4 0,1-2 0,-1-1 0,0 0 0,0-1 0,-1-17 0,-1 26-6,1 1 0,-1-1 0,0 0 0,0 1 0,-1-1 0,1 0 0,0 1 0,-1-1 0,0 0 0,0 1 0,1-1 0,-2 1 0,1-1 0,0 1 0,0 0 0,-1 0 0,1-1 0,-1 1 0,0 0 0,1 0 0,-1 0 0,0 1 0,-5-4 0,2 3-7,-1 0 0,0 1 1,0 0-1,0 0 0,0 1 1,0-1-1,0 1 0,-1 1 1,1-1-1,0 1 0,0 0 1,0 0-1,1 1 0,-1 0 1,0 0-1,1 0 0,-1 1 1,1 0-1,-1 0 0,1 0 1,0 1-1,0-1 0,-6 8 0,-5 4 16,0 0 0,2 2 0,0 0-1,1 0 1,-14 24 0,20-30 18,1 1 1,0 0-1,0 1 1,2-1-1,-1 1 1,1 0 0,1 0-1,1 0 1,-1 1-1,2-1 1,0 0-1,1 1 1,2 26-1,-1-38-29,-1 1 1,1-1-1,-1 0 0,1 1 0,0-1 0,0 0 1,0 1-1,0-1 0,1 0 0,-1 0 0,0 0 1,1 0-1,0 0 0,-1 0 0,1-1 0,0 1 1,2 1-1,1 0 8,-1 0 0,0-1 1,1 0-1,0 0 0,-1 0 0,1-1 1,0 0-1,6 1 0,9 1 53,1-2 0,0-1 0,26-2 0,-32 1-20,-2 0-33,0-2 0,0 0 0,0 0-1,-1-1 1,1 0 0,-1-1 0,0-1-1,0 0 1,-1 0 0,0-1 0,0-1 0,0 0-1,-1 0 1,18-20 0,4-8-84,-1-1-1,41-66 1,-70 100 52,3-5-55,0 1 0,0-1 0,12-10 0,-17 18 67,1-1 0,-1 0 1,1 0-1,0 1 0,-1-1 0,1 0 0,0 1 0,0-1 1,0 0-1,-1 1 0,1-1 0,0 1 0,0 0 0,0-1 0,0 1 1,0 0-1,0-1 0,0 1 0,0 0 0,0 0 0,0 0 1,0 0-1,0 0 0,0 0 0,0 0 0,0 0 0,-1 0 1,1 0-1,0 1 0,0-1 0,0 0 0,0 1 0,0-1 1,0 1-1,0-1 0,0 1 0,-1-1 0,1 1 0,0-1 1,0 1-1,-1 0 0,1-1 0,0 1 0,-1 0 0,1 0 1,0 1-1,5 10-3,0 1 1,-1 0-1,0 0 1,-1 0-1,0 0 1,3 24-1,-3 0 718,0 52 0,-8-88-638,0 0-1,0 0 1,-1-1 0,1 1-1,0-1 1,0 0-1,0 0 1,0 0-1,-7-2 1,10 1-194,0 0 0,1 0 1,-1 0-1,0 0 0,0 0 0,1 0 0,-1 0 1,1 0-1,-1 0 0,1 0 0,-1-1 0,1 1 1,0 0-1,0 0 0,-1 0 0,1-1 0,0 1 1,0 0-1,0 0 0,0 0 0,1-1 1,-1 1-1,0-1 0,1-4-899,-1-20-4831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3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1969,'0'0'0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0 12166,'0'0'256</inkml:trace>
  <inkml:trace contextRef="#ctx0" brushRef="#br0" timeOffset="1">1 324 10165,'0'0'2321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7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514 104 5843,'0'0'5498,"-19"-17"-4812,-65-51-230,80 66-426,1 0 0,-1-1 1,0 1-1,1 1 0,-1-1 0,0 1 1,0-1-1,0 1 0,0 0 0,0 0 0,-1 1 1,1-1-1,0 1 0,0 0 0,0 0 0,0 1 1,-1-1-1,1 1 0,0 0 0,0 0 1,0 0-1,0 0 0,-5 3 0,8-3-21,-11 4 79,0 1-1,0 0 1,1 1 0,-1 1 0,2-1 0,-17 16 0,3 0 274,-32 40 0,41-45-309,1 2-1,0 0 1,1 0-1,1 1 1,1 1-1,1 0 1,1 0-1,1 1 1,1 0-1,1 0 1,1 1-1,1-1 1,1 1-1,2 0 1,1 39-1,0-58-68,0 0-1,1 1 0,0-1 1,0 0-1,1 0 0,-1-1 1,1 1-1,0 0 0,1 0 1,-1-1-1,1 1 0,0-1 1,0 0-1,0 0 1,0 0-1,1 0 0,0-1 1,-1 1-1,1-1 0,1 0 1,-1 0-1,0 0 0,1-1 1,-1 1-1,1-1 0,7 2 1,6 1-246,1 0 1,0-2 0,0 0 0,0-1 0,36-1-1,-24-1-426,1-1 0,-1-1 0,0-2-1,0-1 1,0-2 0,-1-1-1,54-21 1,-83 29 677,112-54-2755,-97 45 2609,-1 0 0,0-1 0,0-1 0,24-23 0,-26 14 938,-11 11 3262,-17 8-1119,12 1-2909,0 0 1,1 1 0,-1-1-1,1 1 1,-1-1 0,1 1-1,-1 0 1,1 0-1,0 0 1,-1 0 0,1 0-1,0 1 1,0-1-1,0 1 1,-1-1 0,-1 4-1,0-1-1,0 0 1,1 1-1,-1 0 0,1 0 0,0 0 1,1 0-1,-3 7 0,0 0 6,1 0 0,1 1-1,0-1 1,1 1 0,0 0 0,0 17-1,2-28-22,0 1-1,0-1 1,0 1-1,0-1 1,1 1-1,-1-1 1,1 1-1,0-1 1,0 0-1,0 1 1,0-1-1,0 0 1,0 0-1,1 0 1,-1 0-1,1 0 1,-1 0-1,1 0 1,0 0-1,0 0 1,0-1-1,0 1 1,0-1-1,0 0 1,0 1-1,0-1 1,0 0-1,1 0 1,3 1-1,5 1-30,1-1 0,-1-1 0,1 1 0,-1-2 0,13 0 0,-23 0 31,4 0-34,0-1 0,0 0 0,-1 0 0,1 0-1,0 0 1,-1-1 0,1 0 0,-1 0 0,0 0-1,1-1 1,-1 1 0,0-1 0,-1 0 0,1 0-1,0 0 1,-1-1 0,0 1 0,1-1 0,-1 0-1,-1 0 1,1 0 0,-1 0 0,1-1 0,-1 1-1,2-9 1,0 3 13,-1 0 0,0 0-1,0 0 1,-1 0-1,-1 0 1,0 0 0,0-1-1,-1 1 1,0-1 0,-1 1-1,-3-17 1,3 23 32,-1 0-1,1 0 1,-1 1 0,0-1-1,0 1 1,-1-1 0,1 1-1,0 0 1,-1 0 0,0 0-1,0 0 1,0 1-1,0-1 1,0 1 0,-1 0-1,1 0 1,-1 0 0,1 0-1,-8-2 1,1 0 13,-1 1 0,1 0 0,0 1-1,-1 0 1,0 1 0,-15 0 0,25 1-44,-1-1 1,1 1-1,-1 1 1,0-1-1,1 0 1,-1 0-1,1 0 1,-1 1-1,1-1 0,-1 1 1,1 0-1,-1-1 1,1 1-1,-1 0 1,1 0-1,0-1 1,-1 1-1,1 0 1,0 1-1,0-1 1,0 0-1,0 0 1,0 0-1,0 1 0,0-1 1,0 0-1,-1 3 1,1 0-244,0-1 1,1 1-1,-1-1 1,1 1-1,0 0 0,0-1 1,0 1-1,0-1 1,1 1-1,-1-1 1,3 7-1,7 12-3202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391 90 6947,'0'0'3564,"0"-8"-3169,0 3-381,-1-1-1,1 1 1,-1 0-1,0 0 0,-1 0 1,-3-9-1,4 11-12,0 1-1,0 0 0,-1 0 1,1 0-1,-1 0 1,0 0-1,0 0 1,1 1-1,-1-1 1,0 0-1,-1 1 1,1 0-1,0-1 1,0 1-1,0 0 1,-1 0-1,1 0 1,-1 0-1,1 1 0,-1-1 1,-2 0-1,-11-1-2,0 1-1,-1 1 1,1 0-1,0 1 1,0 0-1,0 1 1,0 1-1,1 1 1,-1 0-1,1 1 1,0 1-1,0 0 1,0 1-1,1 0 0,0 2 1,1-1-1,0 2 1,-21 18-1,12 2-29,21-30 21,1 1 0,-1 0-1,1-1 1,0 1 0,-1 0-1,1 0 1,0 0-1,-1-1 1,1 1 0,0 0-1,0 0 1,0 0 0,0 0-1,0-1 1,0 1 0,0 0-1,0 0 1,0 0 0,0 0-1,0-1 1,1 1 0,-1 0-1,0 0 1,0 0-1,1-1 1,-1 1 0,1 0-1,-1 0 1,1-1 0,-1 1-1,1 0 1,-1-1 0,1 1-1,0-1 1,-1 1 0,1 0-1,0-1 1,-1 0 0,1 1-1,0-1 1,0 1-1,1-1 1,21 6 50,0-1-1,1-2 1,-1 0 0,37-2-1,10 3-12,-31-2-29,48 7 35,-78-8-56,-1 1-1,0 0 1,1 1 0,-1-1-1,0 2 1,0-1 0,11 8-1,-17-10-13,0 0 0,0 0 0,0 1 0,-1-1 0,1 1 0,0-1 0,-1 1 0,1 0-1,-1-1 1,0 1 0,0 0 0,1 0 0,-1 0 0,0 0 0,0 0 0,-1 0 0,1 1-1,0-1 1,-1 0 0,0 0 0,1 1 0,-1-1 0,0 0 0,0 0 0,0 1 0,0-1-1,0 0 1,-1 0 0,1 1 0,-1-1 0,0 0 0,1 0 0,-1 0 0,0 0 0,-1 2-1,-2 2 18,0 0 0,0 0 0,0 0 0,-1-1 0,0 0 0,0 0 0,0 0 0,0 0 0,-1-1 0,-6 4 0,-34 18 75,-73 32 1,99-50-14,-1 0 1,1-2 0,-1 0-1,0-2 1,0 0 0,-35 1-1,56-5-66,0 0-1,-1 0 1,1 0-1,0 0 1,0 0-1,-1 0 1,1 0-1,0 0 1,0 0-1,-1 0 1,1 0-1,0 0 1,0 0-1,-1 0 1,1 0-1,0 0 1,0 0-1,0 0 1,-1-1-1,1 1 1,0 0 0,0 0-1,0 0 1,0 0-1,-1-1 1,1 1-1,0 0 1,0 0-1,0 0 1,0-1-1,0 1 1,0 0-1,-1 0 1,1 0-1,0-1 1,0 1-1,0 0 1,0 0-1,0-1 1,0 1-1,0 0 1,0 0-1,0-1 1,0 1-1,0 0 1,0 0-1,0 0 1,0-1-1,0 1 1,1 0-1,-1 0 1,0-1-1,0 1 1,0 0-1,0 0 1,0 0-1,0-1 1,1 1-1,0-3-524,7-23-4319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 2849,'0'0'7124,"0"-41"-7044,0 59-80,0 28 128,0 16 320,0 8-160,3 2-192,0-2-80,4-5-16,-1-7-240,1-8-1233,-1-18-1184,1-21-576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24 105 6115,'0'0'2852,"21"-17"-2754,70-51 23,-87 65-113,0 1 0,1 0 0,-1-1 1,1 2-1,-1-1 0,1 0 0,0 1 0,-1 0 1,1 0-1,0 0 0,0 1 0,0-1 1,0 1-1,0 1 0,7 0 0,6 0 2,-11-1-8,0 0 0,0 0-1,-1 1 1,1 0 0,0 0 0,-1 0 0,1 1 0,7 3 0,-12-4-18,0 0 0,0 0 0,0 1 1,0-1-1,-1 1 0,1-1 0,0 1 1,-1 0-1,0 0 0,1 0 0,-1-1 1,0 1-1,0 1 0,0-1 0,0 0 1,0 0-1,0 0 0,-1 0 0,1 1 1,-1-1-1,1 0 0,-1 0 0,0 1 1,0-1-1,0 0 0,0 1 0,-1 2 1,0-2 8,0 1 1,0-1-1,0 1 0,0-1 1,-1 0-1,1 1 0,-1-1 1,0 0-1,0 0 1,0 0-1,0 0 0,0-1 1,-1 1-1,0 0 1,1-1-1,-1 0 0,-3 3 1,-11 6 66,-35 19 1,23-14-23,-145 90 389,167-102-429,6-3-6,1-1 1,-1 0 0,0 1-1,0-1 1,0 1-1,0-1 1,1 1-1,-1-1 1,0 1 0,0-1-1,1 1 1,-1 0-1,1-1 1,-1 1 0,0 0-1,1 0 1,-1 0-1,1-1 1,0 1 0,-1 1-1,19-1-2332,23-5-589,10-15-934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0 149 7459,'0'0'4082,"201"-102"-4162,-123 87-384,-4 4-1025,-6-1-1360,-6 3-2417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68 96,'0'0'1185,"-9"-47"-1121,9 41-64,-3 0-160,-1 0-673,-2 3 481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0 1 1056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43 1056,'-72'-35'1217,"70"34"-644,0 0 0,0 0 0,0 0-1,0 0 1,-1 1 0,1-1 0,0 1 0,0-1 0,0 1 0,0 0-1,-1 0 1,-3 0 0,5 0-455,0 1 0,0-1 0,0 0 0,0 1 0,0-1 0,0 1 0,0 0 0,0-1 0,0 1 0,0 0 0,0-1 0,0 1 0,0 0 0,0 0 0,1 0 0,-1 0 0,-1 1 0,0 4-267,0-1 1,0 1-1,0 0 1,1-1-1,0 1 1,0 0-1,0 7 1,-1 2 932,-8 83-577,1 131-1,9-227-207,0 1-1,0-1 0,0 1 0,0-1 1,1 1-1,-1-1 0,1 1 0,0-1 1,0 1-1,-1-1 0,2 1 0,-1-1 1,0 0-1,0 0 0,1 0 0,-1 1 0,1-1 1,0-1-1,-1 1 0,1 0 0,0 0 1,0-1-1,0 1 0,5 2 0,0-1 15,1 0 0,0-1 0,0 0-1,0 0 1,0 0 0,14 0 0,0 0 1,0-1 1,-1-1-1,1-1 1,-1-1-1,1 0 1,38-11-1,-41 7-1047,-1-1 0,22-10-1,-29 9-833,-4-2-1276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 2225,'0'0'3538,"65"-3"-3154,-29 3-192,6 0 400,0 0-352,-3 0-176,-3 0-64,-10 0-608,-4 0-4002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177 76 4610,'0'0'4725,"-11"32"-4146,-39 105-248,33-95-152,-38 66 1,11-21-43,158-282-60,-88 148-266,49-79 19,-65 112 207,1-1 1,0 2-1,1-1 0,1 2 0,27-23 0,-39 34-24,1 0-1,0 0 0,-1 0 0,1 0 1,0 0-1,-1 0 0,1 1 0,0-1 1,0 0-1,0 1 0,0 0 1,3-1-1,-4 1-15,0 0-1,0 0 1,0 0 0,-1 1 0,1-1 0,0 0-1,0 0 1,-1 1 0,1-1 0,0 1-1,-1-1 1,1 1 0,0-1 0,-1 1 0,1-1-1,0 1 1,-1-1 0,1 1 0,-1 0-1,1-1 1,0 2 0,1 3-5,0 1 0,-1-1 1,1 0-1,-1 1 0,0 0 0,0 10 1,-1-15 12,5 55 147,-1-6-425,1-1-1,3 1 1,25 87-1,-29-128-1051,-1 1-1,-1-1 0,2 17 0,-3-10-2767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1 185 6819,'0'0'4082,"149"-12"-4082,-78 12-1425,3 0-1056,-6-18-2753</inkml:trace>
  <inkml:trace contextRef="#ctx0" brushRef="#br0" timeOffset="1">607 1 3922,'0'0'4930,"-30"166"-4658,30-111-160,0-2 16,0-12-96,0-9-32,0-12-512,4-11-977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3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0 152 1617,'0'0'5602,"1"-1"-5404,1 0-162,-1 0 1,1 0 0,-1 0-1,1 0 1,0 0 0,-1 0-1,1 1 1,0-1 0,0 1-1,0-1 1,-1 1 0,1 0-1,0-1 1,0 1 0,0 0-1,0 0 1,-1 1 0,1-1-1,3 1 1,6-1 161,-3 0-109,373-7 2247,-292 0-2294,1-3-1,107-27 1,-186 34-103,-1 2-276,-1-1-1,1-1 0,-1 0 1,1-1-1,-1 1 0,0-2 1,0 1-1,14-11 0,-22 14 122,0 0 0,0 0-1,0 0 1,-1 0 0,1 0 0,0 0-1,-1 0 1,1 0 0,-1 0 0,1 0-1,-1 0 1,1-1 0,-1 1 0,0 0-1,0 0 1,1 0 0,-1-1-1,0 1 1,0 0 0,-1-2 0,1 2-66,0-11-2085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7940,'0'0'2633,"10"19"-2633,28 66 80,63 126 277,-100-210-353,7 12 25,1 1 0,19 21 0,-26-33-25,0 0 0,-1 0 0,1 0 0,0 0-1,0 0 1,1 0 0,-1-1 0,0 1 0,1-1 0,-1 0-1,1 1 1,-1-1 0,1 0 0,-1-1 0,1 1 0,0 0-1,-1-1 1,1 1 0,0-1 0,0 0 0,-1 0 0,1 0-1,0 0 1,3-1 0,-4 0 11,0-1-1,0 1 1,0-1-1,0 1 1,0-1 0,0 0-1,-1 0 1,1 0-1,0 0 1,-1 0 0,1 0-1,-1-1 1,0 1-1,0 0 1,0-1 0,0 1-1,0-1 1,-1 1-1,1-1 1,0-2 0,1-5 36,32-141 669,-25 100-309,17-51 0,-26 99-445,1 1 1,0-1 0,0 1 0,1 0-1,-1-1 1,0 1 0,1 0 0,-1 0-1,1 0 1,0 0 0,0 0 0,0 0-1,0 0 1,0 1 0,0-1 0,0 1-1,0-1 1,1 1 0,-1 0 0,1 0-1,-1 0 1,1 0 0,3 0 0,0 0-435,1 0 0,0 1 0,-1-1 1,1 2-1,-1-1 0,1 1 0,0 0 1,7 2-1,30 14-3635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0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14 100 1345,'0'0'6429,"15"-16"-6122,3-3-267,35-27 0,-50 44-30,2-1 1,-1 1-1,0 0 0,0 0 1,1 1-1,-1-1 0,1 1 0,-1 0 1,1 0-1,-1 0 0,1 1 1,0 0-1,-1 0 0,1 0 1,8 1-1,6 0 9,89-1 56,-108 0-79,1 0 0,0 1 0,-1-1 0,1 0 0,-1 0 0,1 0 0,0 0 0,-1 0 0,1 1 0,-1-1 0,1 0 0,-1 1 0,1-1 0,-1 0 0,1 1 0,-1-1 0,1 0 0,-1 1 0,0-1 0,1 1 0,-1-1 0,1 1 0,-1-1 0,0 1 0,0-1 0,1 1 0,-1-1 0,0 1 0,0 0 0,0-1 0,0 1 0,1-1 1,-1 1-1,0 0 0,0-1 0,0 1 0,0-1 0,0 2 0,-7 23-167,2-18 141,0-1 1,-1 1-1,0-1 0,0 0 0,-1-1 0,0 1 0,0-1 0,-9 4 0,7-3-21,3-1 38,-106 65-1147,98-62 992,0-1 0,-1-1 0,0 0-1,0-1 1,-1 0 0,-16 2 0,108-6 2261,-62 0-2011,0 0 0,0 0 0,1 2 0,-1 0 0,0 1 1,21 8-1,-9 3 16,0 1 0,0 1 1,-2 1-1,0 2 0,-1 0 1,20 23-1,-23-15-837,-6 3-1892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98 149 1505,'0'0'3070,"-5"22"-2301,2-6-576,-22 128 1332,21-113-1377,-1-1 1,-1 1-1,-2-1 0,-16 44 1,14-61-145,5-19-74,3-25-225,2 27 256,-1-82-67,4 0 0,17-104 0,-15 157 355,-4 21 54,1 1 1,0-1-1,1 1 0,0 0 0,1-1 0,6-11 1,-10 23-279,0-1 1,1 0-1,-1 0 1,1 1 0,-1-1-1,1 0 1,0 0-1,-1 1 1,1-1-1,0 1 1,-1-1-1,1 1 1,0-1 0,0 1-1,0-1 1,-1 1-1,1 0 1,0-1-1,0 1 1,0 0 0,0 0-1,0-1 1,-1 1-1,1 0 1,0 0-1,0 0 1,0 0 0,0 0-1,0 0 1,0 1-1,0-1 1,-1 0-1,1 0 1,0 1 0,0-1-1,0 0 1,0 1-1,-1-1 1,1 1-1,0-1 1,0 1 0,-1-1-1,1 1 1,0 0-1,-1-1 1,1 1-1,0 0 1,8 15-81,0-1 0,-1 1-1,7 23 1,-6-18 86,0 0-1,12 20 1,-17-35-52,0 0-1,0 0 1,1 0-1,0 0 1,0-1-1,0 0 0,1 0 1,0-1-1,0 1 1,9 4-1,-13-7-27,1-1-1,-1 0 0,0 0 0,0 0 0,1 0 0,-1 0 0,1-1 0,-1 1 0,1-1 0,-1 1 1,1-1-1,-1 0 0,1 0 0,-1 0 0,1-1 0,-1 1 0,1 0 0,-1-1 0,1 0 1,-1 1-1,1-1 0,-1 0 0,0 0 0,0-1 0,1 1 0,-1 0 0,0-1 0,0 1 1,0-1-1,0 0 0,-1 1 0,4-5 0,2-5-14,0 1-1,0-1 1,-2-1-1,1 1 1,4-17-1,-2 8-7,-2 5 102,1 0-1,1 1 0,12-19 1,-18 30 0,-1 0 1,1 1-1,0-1 0,0 1 1,0 0-1,0 0 0,0-1 1,1 2-1,-1-1 1,1 0-1,-1 0 0,1 1 1,-1-1-1,1 1 0,0 0 1,0 0-1,0 0 1,0 0-1,0 0 0,0 1 1,0-1-1,0 1 0,0 0 1,0 0-1,4 0 1,-6 1-22,1 0 0,-1 0 0,1 0 0,-1 0 0,0 0 0,1 0 0,-1 0 0,0 0 0,0 1 0,0-1 1,0 0-1,0 1 0,0-1 0,0 1 0,-1-1 0,1 1 0,0-1 0,-1 1 0,1 0 0,-1-1 0,0 1 1,1 2-1,5 44 320,-5-38-227,2 159 484,-2-38-326,-1-128-447,0 0 0,0-1 0,1 1 1,-1 0-1,1-1 0,0 1 1,-1-1-1,1 1 0,0-1 0,1 1 1,-1-1-1,0 0 0,1 0 1,-1 1-1,1-1 0,2 2 0,-3-3 17,1 0 0,-1 0 0,1 0 0,-1-1 0,1 1 0,-1 0 0,1-1 0,0 1-1,-1-1 1,1 0 0,0 1 0,0-1 0,-1 0 0,1 0 0,0 0 0,-1 0 0,1 0 0,0-1-1,-1 1 1,1 0 0,0-1 0,-1 0 0,1 1 0,0-1 0,-1 0 0,1 1 0,1-3 0,22-18-2501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133 190 4226,'0'0'3196,"-10"27"-2574,-33 88-364,1-28 34,35-75-247,0 1 0,1 0 1,1 0-1,-8 26 0,22-68-421,2 0 0,26-52 1,-6 14 342,-21 44 82,57-118 70,-58 126 103,0 0 1,1 0-1,1 1 0,0 0 0,1 1 0,23-20 0,-33 31-170,0 0 1,1 0-1,-1 1 1,0-1-1,1 1 1,-1-1-1,1 1 1,-1 0-1,1 0 1,0 0-1,0 0 0,-1 0 1,1 1-1,0 0 1,0-1-1,0 1 1,-1 0-1,1 0 1,0 0-1,0 1 1,0-1-1,3 1 0,-3 1-28,1 0-1,-1 0 0,1 0 0,-1 1 1,0-1-1,0 1 0,0 0 0,0-1 1,0 2-1,0-1 0,-1 0 0,0 0 0,4 7 1,3 8 9,-1 1 1,0 1-1,-1-1 1,7 37-1,-4-3-17,5 88 0,-13-58-5413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0 158 9668,'0'0'1233,"214"0"-3042,-152-8-1552,-10-7-2370</inkml:trace>
  <inkml:trace contextRef="#ctx0" brushRef="#br0" timeOffset="1">467 1 6451,'0'0'3049,"3"6"-3147,3 11 142,-1 0 0,0 0-1,-1 0 1,-1 1 0,2 23 0,-3 98-1351,-3-89-1542,-5-66-2660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1 299 992,'0'0'6363,"14"-19"-5965,5-7-345,22-24 1,-40 49-52,0 0 1,0 0-1,0 0 0,0 0 1,0 0-1,0 0 1,0 0-1,0 0 1,1 1-1,-1-1 1,0 1-1,0-1 1,1 1-1,-1-1 1,0 1-1,0 0 1,1-1-1,-1 1 1,1 0-1,-1 0 1,0 0-1,1 0 1,-1 0-1,0 0 0,1 1 1,-1-1-1,2 1 1,-1 0 9,1 1 0,-1-1 0,1 1 0,-1 0 0,0 0 0,0 0 0,1 0 0,1 5 0,3 0 40,26 26 205,-11-12-135,1 0 0,35 26 0,-50-42-112,1 1-1,0-2 1,-1 1 0,2-1-1,-1-1 1,0 1 0,1-2-1,-1 1 1,1-1 0,0-1-1,17 1 1,-26-2-17,0-1 0,0 1 0,-1-1 0,1 1 0,0-1 1,-1 1-1,1-1 0,-1 0 0,1 1 0,-1-1 0,1 0 0,-1 1 0,1-1 0,-1 0 0,0 0 0,1 1 0,-1-1 1,0 0-1,1 0 0,-1 0 0,0 1 0,0-1 0,0 0 0,0 0 0,0 0 0,0-1 0,2-30 200,-2 27-135,2-59 959,-3 0-1,-15-102 0,14 145-814,1 10-2266,0 22-1521,1 11-1164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 0 384,'0'0'7588,"-58"59"-7364,29-24 128,0-3-160,6-3-144,7-3-16,3-8-64,10-7-320,3-8-689,16-3-4049,19 0 2785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349 8 2801,'0'0'5443,"-16"-1"-5198,1-1-193,8 0-34,-1 1-1,1 0 0,-1 0 1,1 1-1,0 0 0,-1 1 1,1-1-1,-1 1 0,1 1 1,0-1-1,0 1 0,-11 5 1,-3 3 74,1 1 0,-20 15 1,33-22-71,1 0 1,1 1 0,-1-1 0,1 1 0,-1 1 0,1-1 0,1 1-1,-1 0 1,1 0 0,-6 12 0,9-17-23,1 0 0,-1 1 0,0-1 0,1 0 0,0 1 0,-1-1 0,1 0 0,0 1 0,-1-1 0,1 1 0,0-1 0,0 0 0,0 1 0,0-1 0,1 1 0,-1-1 0,0 1 0,0-1 0,1 0 0,-1 1 0,1-1 0,0 0 0,-1 0 0,1 1 0,0-1 0,-1 0 0,1 0 0,0 0 0,0 0 0,0 0 0,0 0 0,0 0 0,1 0 0,-1 0 0,0 0 0,0 0 0,0-1 0,3 2 0,4 0 34,0 0 1,0 0-1,0-1 0,0 0 0,14 0 0,-4 1-12,22 1 22,41 10 0,-70-10-49,1 0 0,-1 0 0,0 1 1,0 1-1,0 0 0,0 0 1,-1 1-1,11 8 0,-18-11-6,0-1-1,0 1 1,-1 0-1,1 0 1,-1 0-1,0 1 1,0-1-1,0 0 1,0 1-1,-1-1 1,2 5-1,-3-6 4,1 0-1,0 0 1,-1 0-1,0 0 1,1 0-1,-1 0 1,0 0-1,0 0 1,0 0-1,0 0 1,-1 0 0,1 0-1,0 0 1,-1 0-1,0 0 1,1-1-1,-1 1 1,0 0-1,0 0 1,0 0-1,0-1 1,0 1-1,0 0 1,-2 1 0,-10 6 13,-1 0 1,0-1 0,-1-1 0,0 0 0,0 0 0,-1-2 0,-18 5 0,8-2 21,-196 50 285,198-53-362,21-5-71,1 1-67,24-1-7584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5442,'0'0'2049,"16"164"-1840,-16-106-81,0 0-64,0-5-64,0-10-176,0-13-1537,0-19-2225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46 7972,'0'0'925,"32"-8"-642,104-21-91,-122 26-175,-1 1 0,1 0-1,0 1 1,0 1 0,0 0-1,20 3 1,-29-2-16,0 0 0,0 1 0,0 0 0,0 0 0,-1 0 0,1 0 0,-1 1 0,1 0 0,-1 0 0,0 0 0,0 0 1,-1 1-1,1-1 0,-1 1 0,5 6 0,-6-7-21,1 0-1,-1 0 1,-1 0 0,1 0 0,0 1 0,-1-1-1,1 0 1,-1 1 0,0-1 0,0 1 0,-1 0 0,1-1-1,-1 1 1,1 0 0,-1-1 0,0 1 0,-1 0-1,1-1 1,-1 1 0,1 0 0,-3 6 0,1-5-23,-1-1 1,1 1-1,-1-1 1,1 1 0,-1-1-1,-1 0 1,1 0-1,-1 0 1,1-1-1,-1 1 1,0-1 0,0 0-1,-1 0 1,-6 3-1,-13 7 40,-1-2 0,0 0 0,-1-2 0,0-1 0,0 0 0,-1-3 0,0 0 0,-49 2 1,74-7 343,7 0-141,64-1-70,104 4 95,-161-1-181,1 1 0,0 0 0,-1 0 0,0 2 1,0-1-1,0 2 0,0-1 0,-1 2 0,13 8 0,-17-10-277,-1 0-1,1 0 0,-1 0 1,0 1-1,0 0 1,0 1-1,-1-1 0,0 1 1,0 0-1,-1 0 1,0 1-1,0-1 0,0 1 1,4 16-1,-7-11-2893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246 149 6163,'0'0'1977,"-24"32"-1726,-78 104-91,37-54 5,48-62-98,-20 31-1,266-403 196,-228 350-257,13-20 64,23-25-1,-33 42-5,0 1 0,0 0 0,0 0 0,1 0 0,0 0-1,-1 1 1,1 0 0,0 0 0,1 0 0,-1 0-1,11-3 1,-15 6-54,0 0 0,0 0 0,0-1 0,0 1 0,0 0-1,0 0 1,1 0 0,-1 0 0,0 0 0,0 0 0,0 1 0,0-1-1,0 0 1,0 1 0,0-1 0,1 0 0,-1 1 0,0-1 0,0 1-1,-1 0 1,1-1 0,0 1 0,0 0 0,0-1 0,0 1 0,0 0-1,-1 0 1,1 0 0,1 1 0,8 33 112,-9-33-110,10 79 298,3 108 1,-9-87-1439,1-24-3636,-6-53 323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8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1 608,'0'0'6534,"-27"0"-4875,-92 2-1194,112-2-420,0 1 0,0 0 1,0 0-1,1 1 1,-1 0-1,0 0 1,1 1-1,-1 0 1,1 0-1,0 0 0,0 1 1,0-1-1,0 2 1,1-1-1,0 1 1,0-1-1,0 1 1,0 1-1,1-1 0,0 1 1,-6 9-1,4-3 24,1 0-1,1 0 0,0 1 1,1-1-1,0 1 1,1 0-1,0 0 0,1 0 1,0 16-1,1-26-94,1 0 0,-1 1 0,0-1 0,1 0 0,0 0 0,0 0 0,0 1 0,0-1 0,0 0 0,1-1 0,-1 1 0,1 0 0,0 0 0,0-1 0,0 1 1,0-1-1,0 1 0,0-1 0,1 0 0,-1 0 0,1 0 0,0 0 0,0 0 0,-1-1 0,1 1 0,0-1 0,0 0 0,0 0 0,1 0 0,5 1 0,8 1-257,0 0-1,1-1 1,0-1-1,25-2 1,-36 1 91,1-1 0,-1-1 0,0 1 0,1-1 0,-1 0 0,0-1 0,0 1 0,-1-1 0,1-1 0,0 1 0,-1-1 0,0-1 0,0 1 0,0-1 0,-1 0 0,1 0 0,-1 0 0,0-1 0,-1 0 0,1 0 0,5-11 0,3-8 865,-1 0 0,-1-1 0,-1-1 0,9-37 0,-12 48 525,-7 16-1184,1 1-1,-1-1 1,0 1 0,1-1-1,-1 1 1,1-1-1,-1 1 1,0-1 0,1 1-1,-1-1 1,0 1 0,0 0-1,1-1 1,-1 1-1,0-1 1,0 1 0,0 0-1,0-1 1,0 1-1,0 0 1,0-1 0,0 1-1,0-1 1,0 1-1,0 0 1,0 0 0,3 22 58,1 1 1,1-1-1,13 35 1,-15-51-359,-1-1 1,1 1 0,0 0 0,1-1-1,0 1 1,0-1 0,0 0 0,1 0-1,-1-1 1,2 1 0,-1-1 0,0 0-1,1 0 1,0-1 0,12 7 0,11-3-3915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1 176 6323,'0'0'2497,"149"-41"-2705,-98 38-1633,1-6-1937</inkml:trace>
  <inkml:trace contextRef="#ctx0" brushRef="#br0" timeOffset="1">454 1 6707,'0'0'1553,"-3"128"-1489,3-75-64,0-4-16,0-8-721,0-12-2272,0-11-593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1 149 3858,'0'0'2884,"23"13"-2367,0-3-398,-6-2-54,0 1-1,0 1 1,-1 0-1,0 1 1,0 1 0,24 24-1,-11-7 10,58 45-1,-78-68-71,0 1-1,0-2 1,1 1 0,-1-1-1,1-1 1,1 0 0,-1 0-1,0-1 1,1-1-1,0 1 1,-1-2 0,12 2-1,-21-4 3,0 1 0,-1 0-1,1 0 1,0 0-1,-1 0 1,1-1-1,0 1 1,-1 0 0,1-1-1,-1 1 1,1 0-1,-1-1 1,1 1 0,-1-1-1,1 1 1,-1-1-1,1 1 1,-1-1 0,1 1-1,-1-1 1,0 0-1,1 1 1,-1-1 0,0 1-1,0-1 1,1 0-1,-1 1 1,0-1 0,0 0-1,0 1 1,0-1-1,0-1 1,1-27 63,-2 21-50,0-82 79,4-112-5,-2 196-80,-1 0 1,1 0 0,1 0-1,-1 0 1,1 0-1,0 1 1,3-7 0,-4 11-88,0-1 0,0 0 1,0 1-1,1-1 0,-1 0 1,0 1-1,1 0 0,-1-1 1,1 1-1,0 0 0,-1 0 0,1 0 1,0 0-1,-1 0 0,1 0 1,0 0-1,0 1 0,0-1 1,0 1-1,0-1 0,0 1 1,0 0-1,4 0 0,-5 0-58,-1-1 0,1 1 0,0 0 0,0 0 0,-1 1 0,1-1 0,0 0 0,0 0 0,0 0 0,-1 0 0,1 1 0,0-1 0,-1 0 0,1 1-1,0-1 1,-1 0 0,1 1 0,0-1 0,0 2 0,10 22-2360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4834,'0'0'4002,"0"-17"-4002,0 72 400,0 7-160,0 2-176,3 0-64,0-6 0,3-5-128,1-12-1168,-1-15-1714,7-17-607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1 5555,'0'0'1027,"-13"16"-897,3-2-127,0 0-25,0-1 1,-1-1-1,-1 1 0,0-2 0,-1 0 1,-19 14-1,7-9 0,10-7 39,-1 1 0,1 1 0,1 1 0,0 0 0,-17 19 0,30-30 6,0 0-1,0 0 1,0-1-1,0 1 1,1 0-1,-1 0 1,0 0-1,1 0 1,-1 0-1,1 0 1,-1 0 0,1 0-1,-1 0 1,1 1-1,0-1 1,0 0-1,0 0 1,-1 0-1,1 0 1,0 0-1,0 1 1,0-1-1,1 0 1,-1 0 0,0 0-1,0 0 1,1 0-1,-1 1 1,0-1-1,1 0 1,-1 0-1,1 0 1,0 0-1,-1 0 1,1 0-1,0 0 1,0-1 0,-1 1-1,1 0 1,0 0-1,0-1 1,0 1-1,0 0 1,0-1-1,0 1 1,0-1-1,0 1 1,0-1-1,0 1 1,0-1 0,0 0-1,2 1 1,9 2 163,0-1 1,-1 0-1,1-1 1,14 0-1,-14 0-104,267 3 675,-170-5-1039,-56 0-1361,-11-6-1959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343 1 3522,'0'0'5250,"-34"1"-4599,-107 7 117,136-7-704,0-1-1,0 1 1,0 0-1,0 0 0,0 0 1,0 1-1,1 0 1,-1 0-1,0 0 0,1 0 1,0 1-1,-1 0 1,1 0-1,0 0 1,0 0-1,1 1 0,-1-1 1,1 1-1,0 0 1,-6 8-1,2-1 70,-1 1-66,0 0 1,0 1-1,2 0 0,0 0 1,0 1-1,1-1 0,1 1 1,0 1-1,1-1 0,0 0 1,1 1-1,1-1 0,0 1 1,1 0-1,1-1 0,3 20 1,-3-29-106,0 0 0,1 0 0,-1 0 0,1 0 0,0 0 0,0 0 0,1-1 0,0 1 0,0-1 0,0 0 0,0 1 0,0-2 0,1 1 0,0 0 0,-1-1 0,1 1 0,1-1 0,-1 0 0,0-1 0,1 1 0,0-1 0,-1 0 0,1 0 0,0 0 0,7 1 0,10 2-858,-1-1 1,2-1 0,-1-1 0,35-1 0,13-1-2840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136 44 3410,'0'0'6005,"-21"9"-5856,0 1-87,0 1-1,-23 15 0,42-24-46,-1 0 0,1 1 0,-1-1 0,1 1 0,0 0 0,0 0 0,0 0-1,1 0 1,-1 0 0,1 0 0,-1 0 0,1 1 0,0-1 0,0 0 0,0 1-1,1-1 1,-1 1 0,1-1 0,0 1 0,0-1 0,0 1 0,1-1 0,0 6-1,0 6 24,-1-3-18,0 0 0,0-1-1,2 1 1,-1 0 0,7 20 0,-6-27-15,0 0 0,1 1 0,0-1 1,0 0-1,0-1 0,1 1 0,-1 0 1,1-1-1,0 0 0,1 0 1,-1 0-1,1-1 0,8 6 0,-2-3-2,0-1 0,0 0 0,1-1 0,0 0 0,-1-1 0,1 0 0,0-1-1,1-1 1,-1 1 0,0-2 0,0 0 0,20-2 0,-28 2-18,0-1 0,0 1 1,0-1-1,0 0 1,0 0-1,0 0 0,0-1 1,0 1-1,-1-1 0,1 0 1,0 0-1,-1-1 0,0 1 1,1 0-1,-1-1 1,0 0-1,0 0 0,-1 0 1,1 0-1,-1 0 0,1-1 1,-1 1-1,0-1 0,0 1 1,-1-1-1,1 0 1,1-5-1,1-7-40,-1-1 0,0 0 0,-1 0 0,-1 1 1,-1-23-1,0 30 31,-1-1 1,-1 1-1,0 0 1,0 0-1,-1 0 1,0 0-1,0 0 1,-1 0-1,0 1 1,-1 0 0,-8-13-1,8 15-30,1 0-1,-1-1 1,-1 2-1,1-1 1,-1 1-1,0-1 1,0 1-1,-1 1 1,1 0-1,-1 0 1,0 0-1,0 0 1,0 1-1,-10-3 1,-1 6-1425,17 1 1304,1-1 1,0 1 0,-1 0 0,1-1 0,-1 1-1,1 0 1,0 0 0,0-1 0,-1 1 0,1 0-1,0 0 1,0 0 0,0-1 0,0 1 0,0 0-1,0 0 1,0 0 0,0 0 0,0 24-2467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8308,'0'0'464,"10"50"-688,-10-1 288,0 10-64,0-7 0,0 1-384,0-9-1569,0-15-1713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59 4882,'0'0'1017,"22"-10"-991,71-31-34,-89 40 6,-1-1 0,0 1 0,1 0 0,-1 0 0,1 1-1,0-1 1,-1 1 0,1-1 0,-1 1 0,1 0 0,-1 1 0,8 0-1,-10 0-6,1-1-1,-1 1 0,1 0 0,-1-1 1,1 1-1,-1 0 0,0 0 0,1 0 0,-1 0 1,0 0-1,0 0 0,0 0 0,0 1 1,0-1-1,0 0 0,0 1 0,0-1 0,-1 0 1,2 4-1,-1-2-11,0 1 0,-1-1 0,1 1 0,-1-1 0,0 1 0,0-1 0,0 1 0,0-1 0,-1 1 0,1-1 0,-1 1 0,0-1 0,0 1 1,0-1-1,-1 0 0,1 1 0,-1-1 0,-3 5 0,-3 1 19,-1-1-1,0 0 1,0-1 0,-1 0-1,0 0 1,0-1 0,0-1 0,-12 5-1,7-3 466,1 1 0,0 0-1,-25 20 1,38-27-424,0 0 1,-1 0-1,1 0 1,0 0-1,0 0 1,0 1-1,0-1 1,1 0-1,-1 1 1,0-1-1,1 1 1,-1-1-1,1 1 1,-1-1-1,1 1 1,-1-1 0,1 1-1,0-1 1,0 1-1,0 0 1,0-1-1,0 1 1,0-1-1,1 1 1,-1-1-1,0 1 1,1-1-1,-1 1 1,1-1-1,-1 1 1,3 2-1,-1 0 10,1-1 0,-1 1 0,1 0 1,1-1-1,-1 0 0,0 0 0,1 0 0,-1 0 0,7 3 0,9 6-75,2-1 0,-1-1 0,1-2 0,1 1 0,0-2 0,0-1 0,0-1 0,1-1 0,-1-1 0,1 0 0,23-2 0,3-1-1732,-6 0-1691</inkml:trace>
  <inkml:trace contextRef="#ctx0" brushRef="#br0" timeOffset="1">484 144 6787,'0'0'1825,"-7"108"-1777,7-68 0,0-2-48,0-3-64,0-8-1025,0-10-1680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83 145 1393,'0'0'5341,"19"-24"-5050,64-71-123,-81 92-155,1 0 0,0 0 0,0 1 0,1 0 0,-1-1 0,0 1 0,1 0 0,-1 0 0,5-1 0,17 3 113,-14 1-62,-5-1-32,0 0 0,0 0 0,1 0 0,-1 1 1,0 0-1,0 0 0,0 1 0,7 2 0,-11-3-38,0 0-1,-1 1 0,1-1 0,-1 0 0,0 1 1,1-1-1,-1 0 0,0 1 0,0-1 0,0 1 1,0 0-1,0-1 0,0 1 0,0 0 0,-1 0 1,1 0-1,-1-1 0,1 1 0,-1 0 0,0 0 1,1 0-1,-1 0 0,0 0 0,0 0 0,-1 0 1,1-1-1,0 1 0,-1 0 0,1 0 0,-1 0 1,0 2-1,0-2-24,0 1 1,0-1 0,0 1-1,-1-1 1,1 0-1,-1 1 1,1-1 0,-1 0-1,0 0 1,0 0 0,0 0-1,0-1 1,0 1-1,0 0 1,0-1 0,-5 3-1,-46 18-904,36-15 581,-181 60-225,195-66 679,0 1 1,0-1 0,0 1-1,0-1 1,1 1 0,-1 0-1,1 0 1,-1 0 0,1 0-1,-3 3 1,4-4-65,1 0-1,0-1 1,-1 1 0,1-1-1,0 1 1,-1 0-1,1-1 1,0 1-1,0 0 1,0-1 0,0 1-1,-1 0 1,1 0-1,0-1 1,0 1 0,0 0-1,0-1 1,1 1-1,-1 0 1,0-1 0,0 2-1,1-1 4,0 0-1,0 1 1,0-1-1,-1 0 1,1 0-1,0 0 1,1 0-1,-1 0 1,0 0-1,0 0 1,0-1-1,0 1 1,1 0-1,1 0 1,53 21 294,1-4 0,113 23 1,-112-33-1149,-19-7-2737,-18-1-269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7331,'0'0'1550,"1"22"-1051,11 180 584,-11-188-1056,0 1-1,1-1 0,0 0 0,9 25 0,-10-36-20,0 0 0,1 1 0,-1-1 0,1 0 0,-1 0 0,1-1 0,0 1 0,0 0 0,1-1 0,-1 1 0,0-1 0,1 1 0,0-1 0,-1 0 0,1 0 1,0 0-1,0-1 0,0 1 0,0-1 0,0 0 0,0 1 0,1-1 0,-1-1 0,0 1 0,1 0 0,3-1 0,1 1-186,0 0 0,0-1-1,0-1 1,0 1 0,0-1 0,-1-1 0,1 1 0,0-1-1,0-1 1,-1 1 0,1-1 0,-1 0 0,0-1 0,0 0 0,0 0-1,9-8 1,20-20-3784</inkml:trace>
  <inkml:trace contextRef="#ctx0" brushRef="#br0" timeOffset="1">20 184 7171,'0'0'1441,"208"-8"-1441,-153-16-480,-7 4-1137,-15-3-704,-20 2-1329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8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5186,'0'0'4498,"0"24"-4386,0 160 139,-1-134-218,-1-24-2,5 50 1,-2-77-27,-1 1-1,0 0 1,0 0 0,0 0-1,0-1 1,0 1-1,1 0 1,-1 0 0,0 0-1,0 0 1,0 0-1,0 0 1,1-1-1,-1 1 1,0 0 0,0 0-1,1 0 1,-1 0-1,0 0 1,0 0-1,0 0 1,1 0 0,-1 0-1,0 0 1,0 0-1,1 0 1,-1 0-1,0 0 1,0 0 0,0 0-1,1 0 1,-1 0-1,0 0 1,0 0 0,0 1-1,1-1 1,-1 0-1,0 0 1,0 0-1,0 0 1,1 0 0,-1 1-1,0-1 1,0 0-1,0 0 1,0 0-1,0 0 1,1 1 0,-1-1-1,0 0 1,0 0-1,0 0 1,0 1 0,0-1-1,0 0 1,0 0-1,0 1 1,0-1-1,0 0 1,0 1 0,9-20 281,2-15-196,2 0 1,1 1-1,1 0 0,37-55 1,-46 79-75,0 0 0,1 0 0,0 1 1,1 0-1,0 1 0,0-1 0,0 2 0,1-1 1,0 1-1,0 0 0,1 1 0,0 0 1,0 1-1,0 0 0,0 0 0,1 1 0,-1 1 1,1 0-1,0 0 0,16 0 0,-24 2-15,0 0 1,1 0-1,-1 1 0,0 0 0,1-1 0,-1 1 1,0 1-1,0-1 0,0 0 0,0 1 0,0-1 0,0 1 1,0 0-1,-1 0 0,1 0 0,-1 0 0,1 1 1,-1-1-1,0 1 0,0-1 0,0 1 0,0 0 0,3 5 1,1 5 10,0 1 1,-1 0-1,0 1 1,2 15-1,0-4 9,-3-11-301,13 38 664,-16-51-699,-1 1 1,1-1 0,0 0-1,0 0 1,1 0-1,-1 0 1,0 0 0,1 0-1,-1-1 1,1 1 0,-1 0-1,1-1 1,0 1 0,0-1-1,0 0 1,0 1 0,0-1-1,3 1 1,8-1-5222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85 6163,'0'0'3922,"155"-44"-3922,-90 35-32,0 3-1393,-7 0-1152,-6 1-1105</inkml:trace>
  <inkml:trace contextRef="#ctx0" brushRef="#br0" timeOffset="1">509 0 6035,'0'0'2785,"0"0"-2782,0 0 0,0 0 0,-1 0 0,1 0-1,0 0 1,-1 0 0,1 0 0,0 1 0,0-1 0,-1 0 0,1 0-1,0 0 1,0 0 0,-1 0 0,1 1 0,0-1 0,0 0 0,0 0 0,-1 0-1,1 1 1,0-1 0,0 0 0,0 0 0,0 1 0,-1-1 0,1 0-1,0 0 1,0 1 0,0-1 0,0 0 0,0 1 0,0-1 0,0 0 0,0 0-1,0 1 1,0-1 0,0 0 0,0 1 0,0-1 0,-6 375 1859,6-374-1862,0-1 1,0 1-1,0 0 0,0-1 0,0 1 1,1 0-1,-1-1 0,0 1 1,1 0-1,-1-1 0,0 1 1,1-1-1,-1 1 0,1-1 0,-1 1 1,1-1-1,-1 1 0,1-1 1,-1 1-1,1-1 0,-1 0 1,1 1-1,0-1 0,-1 0 0,1 0 1,0 1-1,-1-1 0,1 0 1,0 0-1,-1 0 0,1 0 1,0 0-1,0 0 0,30 0-19,-20 0-17,-1-1-342,-1 0 1,1-1-1,-1 0 1,0-1-1,0 0 1,0 0-1,0-1 1,0 0-1,-1 0 1,0-1 0,0 0-1,13-11 1,-16 13 36,43-32-3994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131 164 4162,'0'0'3842,"-19"30"-3231,-58 97-323,70-116-263,1 1 1,0 0-1,-5 18 0,10-25-22,0 1-1,0-1 1,0 1-1,1-1 0,0 8 1,0-3-5,0-8-216,0-5-348,0 1 516,0 0 0,0-1-1,0 1 1,0-1-1,0 1 1,1 0-1,-1-1 1,1 1 0,0 0-1,0-1 1,0 1-1,0 0 1,0 0-1,0 0 1,2-3 0,2-4-104,52-138 80,-37 91 631,46-91 0,-65 145-544,-1 0 37,1 0-1,0 0 1,0 0-1,0 0 1,0 1 0,0-1-1,0 0 1,1 0 0,-1 1-1,1-1 1,-1 0 0,1 1-1,-1 0 1,1-1 0,0 1-1,0 0 1,0 0 0,0 0-1,-1 0 1,1 0-1,1 0 1,-1 1 0,0-1-1,3 0 1,-4 2-38,0-1 0,0 1-1,0 0 1,0-1 0,0 1-1,1 0 1,-1 0 0,-1-1 0,1 1-1,0 0 1,0 0 0,0 0 0,0 0-1,-1 0 1,1 1 0,0-1 0,-1 0-1,1 0 1,-1 0 0,1 0 0,-1 1-1,0-1 1,1 0 0,-1 2 0,9 42 298,-8-35-180,11 67 381,-8-42-523,1-1-1,2 0 0,2 0 1,19 51-1,-27-83-159,0 1-1,0-1 1,1 1 0,-1-1 0,1 0-1,-1 0 1,1 0 0,0 0-1,0 0 1,0 0 0,0 0 0,0 0-1,3 1 1,-4-2-157,1 0 1,0-1-1,-1 1 0,1-1 0,0 0 1,0 1-1,-1-1 0,1 0 1,0 0-1,0 0 0,-1 0 0,1 0 1,1-1-1,5-1-2510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43 1 4578</inkml:trace>
  <inkml:trace contextRef="#ctx0" brushRef="#br0" timeOffset="1">43 1 4578,'-39'55'1217,"36"-55"-17,9 0-1056,27 0-128,15 0-32,11 0-256,9-6-2561,0-14-1105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 6707,'0'0'1950,"8"3"-1800,8 1-68,0 0 0,0-1 0,0-1 0,0 0 0,0-2 0,1 1 1,27-5-1,121-26-1024,-157 28 821,-6 2-580,-17-1-103,5-1 1057,0 1 0,1 1 0,-1 0-1,0 1 1,0-1 0,-10 4-1,20-4-198,-1 1 0,0-1 0,0 1 0,0 0 0,1-1 0,-1 1 0,0 0 0,1-1 0,-1 1 0,1 0 0,-1 0 0,1 0 0,-1 0 0,1 0 0,-1-1 0,1 1 0,0 0 0,0 0 0,-1 0 0,1 0 0,0 0 1,0 0-1,0 1 0,0 30 602,1-20-312,-3 103 1175,5 125-2475,-3-239 862,0-1 0,0 1 0,0 0 0,0-1 0,0 1 1,0-1-1,0 1 0,1 0 0,-1-1 0,0 1 0,0-1 0,1 1 0,-1-1 0,0 1 0,1-1 0,-1 1 0,1-1 0,-1 1 0,1-1 0,-1 1 0,1-1 0,-1 0 0,1 1 0,-1-1 0,1 0 0,-1 1 0,1-1 0,-1 0 0,2 0 0,19 0-2640,-14 0 1874,21-3-2635</inkml:trace>
  <inkml:trace contextRef="#ctx0" brushRef="#br0" timeOffset="1">619 7 5090,'0'0'5811,"4"145"-5523,-4-95-112,0-6-64,0-3-80,0-6-32,6-12-144,10-9-1553,7-14-512,3 0-1248,0 0-481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 9 6787,'0'0'2156,"0"27"-1772,0 189 64,-1-211-420,1 0 0,0 0 1,0-1-1,1 1 0,-1 0 0,1 0 0,0-1 0,3 8 0,-3-10-17,0-1 1,1 1-1,-1-1 0,1 0 0,-1 1 0,1-1 0,-1 0 0,1 0 0,0 0 0,-1 0 0,1 0 0,0-1 0,0 1 0,0 0 0,0-1 0,0 1 0,-1-1 0,1 0 0,0 0 0,0 0 0,0 0 0,3 0 0,3 1 17,0-1 1,-1-1-1,1 1 0,0-1 1,-1-1-1,1 1 0,0-1 1,-1 0-1,0-1 1,0 0-1,0 0 0,0-1 1,0 0-1,0 0 0,-1 0 1,0-1-1,0 0 0,0 0 1,-1 0-1,1-1 0,-1 0 1,0 0-1,3-7 0,-3 6-62,0-1 0,-1 0-1,0 0 1,-1 0 0,0 0-1,0-1 1,-1 1 0,0-1-1,0 0 1,-1 0 0,0 1-1,-1-1 1,1 0-1,-2 0 1,-1-13 0,1 19 3,1-1 0,-1 1 0,1 0 0,-1 0 0,0 0-1,0 0 1,-1 0 0,1 0 0,0 0 0,-1 0 0,0 0 0,0 1 0,0-1 0,0 1 0,0-1 0,-3-1 0,0 0 4,1 1 0,-1 0 0,0 0 0,0 0 0,-1 0 0,1 1 1,-1 0-1,-7-2 0,-6 1-29,-1 0 0,1 0 1,-1 2-1,-24 1 0,36 1 46,1-1-1,0 1 1,-1 0 0,1 1-1,0-1 1,0 2-1,0-1 1,0 1-1,-10 5 1,13-6-80,1 1 0,-1-1 1,1 1-1,0 0 0,0-1 1,0 1-1,0 1 0,0-1 1,1 0-1,0 1 0,-1-1 0,1 1 1,1 0-1,-1-1 0,0 1 1,1 0-1,0 0 0,-1 6 0,0 19-3127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43 164 9732,'0'0'1217,"-42"166"-1137,42-122-80,0-6-768,0-9-1153,0-11-2001</inkml:trace>
  <inkml:trace contextRef="#ctx0" brushRef="#br0" timeOffset="1">91 158 4418,'0'0'2812,"30"17"-2663,95 53-111,-92-50-165,-6-5 188,36 17 0,-54-28-630,0-1 1,0-1-1,0 0 0,0 0 1,0-1-1,1 0 0,10-1 1,-19 0 545,-1 0 1,1 0-1,-1-1 0,1 1 1,-1 0-1,1-1 1,-1 1-1,1-1 1,-1 1-1,0-1 0,1 1 1,-1-1-1,1 1 1,-1-1-1,0 1 1,0-1-1,1 1 0,-1-1 1,0 1-1,0-1 1,0 0-1,0 1 1,0-1-1,1 0 0,-1 1 1,0-1-1,0 1 1,-1-1-1,1 0 1,0-28 406,0 20-134,-1-34 689,-1 1 0,-3-1 0,-10-46 0,13 79-1410,0 0-1,1-1 1,0-14-1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130 25 6339,'0'0'2988,"5"-6"-2289,7-13-80,-19 23 13,-35 39-93,32-31-459,0 0-1,0 1 1,1 0 0,1 0-1,0 1 1,1 0 0,1 1 0,0-1-1,1 1 1,0 0 0,1 0-1,1 1 1,0-1 0,0 31-1,3-42-85,0-1 0,0 0 0,0 0 0,0 0 1,1 0-1,-1 0 0,1 0 0,0 0 0,0-1 0,0 1 0,0 0 0,0 0 0,1 0 0,-1-1 0,1 1 0,0-1 0,0 1 0,3 2 0,-1-2-45,0-1 1,0 1-1,0-1 0,0 0 0,1 0 0,-1-1 0,1 1 1,-1-1-1,1 0 0,-1 0 0,8 0 0,18 2-781,0-2 0,0 0-1,0-2 1,0-1-1,0-2 1,30-7 0,22-18-4077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 17 6451,'0'0'3882,"-24"20"-3626,-71 67-40,92-84-210,1 0 0,-1 0-1,1 0 1,0 0 0,0 0 0,0 0-1,0 1 1,0-1 0,1 1 0,0 0 0,0-1-1,0 1 1,0 0 0,0-1 0,1 1-1,-1 0 1,1 0 0,0 0 0,1 0 0,0 6-1,0 5 21,-1-12-24,0 1 0,0-1 0,0 0 0,1 0 0,-1 0 0,1 0 0,-1 0 0,1 0 0,0 0-1,0-1 1,1 1 0,-1 0 0,1 0 0,-1-1 0,1 1 0,0-1 0,0 1 0,0-1 0,0 0 0,0 0 0,1 0 0,-1 0 0,0 0 0,1 0 0,0-1 0,-1 1 0,1-1 0,0 0 0,3 1 0,6 2-35,0-2-1,1 0 1,-1 0-1,1-1 1,20-1-1,-31 0 29,1 0 0,-1 0-1,1-1 1,-1 1-1,0-1 1,1 1 0,-1-1-1,0 0 1,1 0 0,-1 0-1,0 0 1,0 0-1,0-1 1,0 1 0,0 0-1,0-1 1,0 0 0,0 1-1,-1-1 1,1 0-1,-1 0 1,1 0 0,-1 0-1,0 0 1,0 0 0,0-1-1,0 1 1,0 0 0,0 0-1,0-6 1,2-5 12,-1-1 0,-1 0-1,0 0 1,-1-19 0,-1 14-11,1 12-42,0 1 0,-1-1 0,0 1 0,-1-1 0,0 1 0,0-1-1,0 1 1,-1 0 0,1 0 0,-1 0 0,-1 1 0,1-1 0,-1 1 0,0-1-1,-1 1 1,1 0 0,-1 1 0,0-1 0,0 1 0,0 0 0,0 0 0,-1 1 0,0-1-1,0 1 1,0 1 0,0-1 0,0 1 0,0 0 0,-1 0 0,1 1 0,-1 0 0,1 0-1,-1 0 1,-9 1 0,15 0-1,0 0 0,0 0 0,0 1 0,0-1 0,0 0 0,0 0 0,0 1 0,1-1 0,-1 0 0,0 1 0,0-1 0,0 1 0,0 0 0,0-1 0,1 1 0,-1-1 0,0 1 0,1 0 0,-1 0 0,0-1 0,1 1 0,-1 0 0,1 0 0,-1 0 0,1 0 0,0 0 0,-1 0 0,1 0 0,-1 1 0,0 33-1685,1-23 683,0 18-1995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4114,'0'0'5904,"1"8"-6155,0 98 306,1 27 64,-2-130-117,0 0 1,1 0-1,-1-1 1,0 1-1,1 0 1,0-1-1,-1 1 1,1 0-1,0-1 1,0 1-1,1-1 1,-1 0-1,0 1 1,1-1-1,0 0 1,-1 0 0,1 0-1,0 0 1,0 0-1,0 0 1,0 0-1,1-1 1,-1 1-1,0-1 1,1 1-1,-1-1 1,1 0-1,-1 0 1,1 0-1,0 0 1,-1-1-1,1 1 1,0-1-1,-1 0 1,1 0 0,0 1-1,5-2 1,11 1-28,0 0 0,1-1 1,-1-1-1,0-1 0,0-1 1,0 0-1,0-1 1,21-10-1,-27 9-786,0 0 0,0-2 0,-1 1 0,0-1 0,0-1 0,0 0 0,9-11 0,-3-4-2260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1 230 1489,'0'0'4930,"207"-20"-4930,-165 5-80,-9 1-833,-14-4-1904</inkml:trace>
  <inkml:trace contextRef="#ctx0" brushRef="#br0" timeOffset="1">20 44 6451,'0'0'4258,"23"-3"-4242,48 0-16,14-12-416,9-8-3122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5891,'0'0'4866,"39"61"-7891,19-23-545,17-6 320,12-5 3250,14-7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6739,'0'0'0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66 193 2081,'-13'-88'1681,"13"106"-1537,0 8-128,0 15 464,0 9 432,0 2-239,0 1-161,0-7-128,0-2-208,0-9-160,0-12-16,0-5-144</inkml:trace>
  <inkml:trace contextRef="#ctx0" brushRef="#br0" timeOffset="1">46 155 1889,'0'0'8708,"55"-149"-8548,-22 146-64,9 0-80,0 3-32,3 0 16,-3 0-656,-6 0-1537,-7 0-3266</inkml:trace>
  <inkml:trace contextRef="#ctx0" brushRef="#br0" timeOffset="2">1 315 7267,'0'0'2561,"204"-23"-2849,-139 0-3633,-7-6-1698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71 1 7491,'0'0'1633,"-55"148"-1553,49-104-80,-1 3 0,4-9-912,3-9-1345,0-9-1921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47 7091,'0'0'1665,"136"-41"-2129,-94 38-2113,-6 0-2082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6 1024,'-1'-5'7981,"1"5"-7930,0 0-26,0 0 0,0 0 0,0 0 0,0 0 0,0 0 0,0 0 0,0 0 0,-1 0 0,1 0 0,0 0 0,0 0 0,0 0 0,0 0 0,0 0 0,0 0 0,0 0 0,0 0 0,0 0 0,-1 0 351,1 0-351,0 0 0,0 0 0,0-1 0,0 1 0,0 0 0,0 0 0,-9 20 121,2-1 0,1 1 1,0 1-1,-3 28 0,4 8-2635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65 5442,'-13'-33'2562,"13"31"-1922,23 2-576,6-3 16,7 3 208,3 0 144,0 0-176,-4-3-175,-2 0-49,-7 0-32,-7-3-433,-6 0-1071,0 0-2418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5170,'0'0'4066,"-7"155"-3570,7-114-143,0 2-161,0-5-160,0-3-16,0-5 48,0-7-128,0-6-769,4-11-959,15-6-1506,7 0-704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27 6723,'0'0'2033,"-21"14"-1574,-68 47 264,84-56-646,0 0 0,1 0 0,-1 0 1,2 1-1,-1-1 0,0 1 0,1 0 0,0 0 0,0 0 1,1 0-1,0 1 0,0-1 0,1 1 0,-1 0 0,1-1 1,1 1-1,-1 0 0,1 8 0,-1 2 100,0-5-78,0-1-31,0 0-1,1 1 0,0-1 0,3 17 0,-3-26-66,0 0-1,1 0 1,0 1-1,-1-1 1,1 0-1,0 0 1,0 0-1,0 1 1,0-1-1,1-1 1,-1 1-1,1 0 1,-1 0-1,1 0 1,0-1-1,-1 1 1,1-1-1,0 1 1,0-1-1,0 0 1,0 0-1,0 1 1,0-2-1,1 1 1,-1 0-1,3 1 1,9 0-324,0 0 0,0-1 1,0 0-1,18-1 0,-19-1-814,0-1-1,-1 0 0,1 0 0,21-9 1,10-8-3591</inkml:trace>
  <inkml:trace contextRef="#ctx0" brushRef="#br0" timeOffset="1">412 1 1345,'0'0'9575,"0"3"-9378,0 202 2171,0 3-3719,-1-207 1247,1 0 0,0-1 0,0 1 0,0 0 0,0 0 0,0 0 0,1 0 0,-1 0 0,0 0 0,0-1 0,1 1 0,-1 0 0,0 0 0,1 0 0,-1 0 0,1-1 0,-1 1 1,1 0-1,-1-1 0,1 1 0,-1 0 0,1-1 0,0 1 0,-1-1 0,2 2 0,25 1-4333,-2-3-157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0 6883,'0'0'1993,"-1"30"-1537,-2 97 86,-6 80 960,9-206-1489,0 1 1,0-1-1,0 0 0,1 0 1,-1 1-1,0-1 0,1 0 1,-1 1-1,1-1 0,-1 0 1,1 0-1,0 0 0,-1 0 1,1 0-1,0 0 0,0 0 1,0 0-1,0 0 0,0 0 1,0 0-1,0 0 0,0 0 1,0-1-1,0 1 0,0-1 1,1 1-1,-1-1 0,0 1 1,0-1-1,1 1 0,-1-1 1,3 0-1,5 1 18,0 0-1,1-1 1,17-1 0,-7 0-42,-13 1-271,1 0 0,-1 0 0,0-1 0,0 0 0,0-1 0,0 0 0,0 0 0,0 0 0,9-4 0,20-19-3400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1 251 7732,'0'0'816,"175"-29"-1040,-133 9-865,-6 2-463,-14-2-962</inkml:trace>
  <inkml:trace contextRef="#ctx0" brushRef="#br0" timeOffset="1">4 64 7828,'0'0'3761,"32"-14"-3473,27 2-288,-1 1-528,7-4-2481,-4 3-1841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27 976,'0'0'6798,"-28"-4"-4824,-95-14-602,111 17-1191,0-1-1,-1 1 1,1 1 0,0 0 0,0 1 0,-1 0 0,1 1 0,0 0 0,0 1-1,0 1 1,-22 9 0,27-9-133,0 1 0,0 0 0,0 0 1,0 1-1,1 0 0,0 0 0,0 1 0,1-1 0,-1 1 0,2 1 0,-1-1 0,1 1 1,0-1-1,-6 17 0,7-12-35,-1-1 1,2 1 0,-1 0-1,2 0 1,-1 0-1,2 0 1,0 0 0,0 0-1,2 13 1,-1-22-14,0-1 0,-1 1 0,1-1 0,0 1 0,0-1 0,0 0 0,0 0 0,1 1 0,-1-1 0,0 0 0,1 0 0,0 0 0,-1 0 0,1-1 1,0 1-1,0 0 0,0-1 0,0 1 0,0-1 0,1 0 0,-1 0 0,0 0 0,1 0 0,-1 0 0,0 0 0,1-1 0,-1 1 0,4 0 0,7 1-30,1-1 0,0 0-1,27-3 1,-37 2 11,7-2-86,0 0-1,0 0 1,0-1-1,0-1 1,-1 0 0,1 0-1,-1-1 1,0 0-1,-1-1 1,1 0 0,-1-1-1,-1 0 1,15-13-1,-6 2 30,0 0-1,-1-1 0,-1-1 0,0 0 0,13-28 0,5-30 259,-32 138 127,-1-51-313,0 2 6,0 1 1,1-1 0,0 0 0,0 0-1,4 13 1,-4-20-8,0-1 0,1 0 0,-1 0 0,1-1 0,-1 1 0,1 0 0,0 0 0,0-1 0,0 1 0,0-1 0,0 0-1,1 0 1,-1 1 0,1-1 0,0-1 0,-1 1 0,1 0 0,0-1 0,0 1 0,0-1 0,0 0 0,6 1 0,-3 0-61,-1-1-1,1 1 1,0-1 0,0-1-1,0 1 1,0-1 0,-1 0 0,1 0-1,0-1 1,0 0 0,0 0-1,0 0 1,-1-1 0,1 0-1,-1 0 1,1 0 0,-1-1-1,0 1 1,0-1 0,0-1-1,0 1 1,0-1 0,-1 0-1,0 0 1,0 0 0,0 0 0,7-10-1,2-4 102,21-38-1,0 0 970,-34 56-992,0-1-1,0 1 1,0 0 0,0 0 0,1 0 0,-1-1 0,0 1-1,0 0 1,0 0 0,0-1 0,0 1 0,0 0 0,1 0-1,-1 0 1,0-1 0,0 1 0,0 0 0,1 0 0,-1 0-1,0 0 1,0 0 0,0-1 0,1 1 0,-1 0 0,0 0-1,0 0 1,1 0 0,-1 0 0,0 0 0,0 0 0,1 0 0,-1 0-1,0 0 1,0 0 0,1 0 0,-1 0 0,0 0 0,0 0-1,1 0 1,-1 0 0,0 0 0,0 0 0,1 1 0,-1-1-1,0 0 1,0 0 0,1 0 0,-1 0 0,0 1 0,6 16 121,-2 31-155,-4-45 63,0 37 55,0-17-80,1 1 0,0-1 0,2 0 0,6 23 0,-9-44-17,0 0-1,1-1 1,0 1-1,-1 0 1,1-1-1,0 1 1,0-1-1,0 1 1,0-1-1,0 0 1,0 1 0,0-1-1,2 2 1,-2-2-6,0-1 0,0 1 1,-1-1-1,1 0 0,0 0 1,0 1-1,0-1 1,0 0-1,-1 0 0,1 0 1,0 0-1,0 0 0,0 0 1,0 0-1,-1 0 0,1 0 1,0 0-1,0 0 1,0-1-1,0 1 0,2-2-7,0 1-1,0-1 0,-1 0 0,1 0 0,-1 0 1,1 0-1,-1 0 0,0 0 0,0-1 0,0 1 1,0-1-1,2-5 0,37-73-121,-28 53 141,1-1 1,1 2-1,2 0 0,22-28 1,-21 40 41,-18 15-49,0-1 0,0 1 0,1 0 0,-1-1 0,0 1-1,1 0 1,-1 0 0,0-1 0,0 1 0,1 0 0,-1 0-1,1-1 1,-1 1 0,0 0 0,1 0 0,-1 0 0,0 0 0,1-1-1,-1 1 1,1 0 0,-1 0 0,0 0 0,1 0 0,-1 0 0,1 0-1,-1 0 1,0 0 0,1 0 0,-1 0 0,1 1 0,-1-1 0,0 0-1,1 0 1,-1 0 0,1 0 0,-1 1 0,0-1 0,1 0-1,-1 0 1,0 0 0,1 1 0,-1-1 0,0 0 0,0 1 0,1-1-1,-1 0 1,0 1 0,0-1 0,0 0 0,1 1 0,-1-1 0,0 0-1,0 1 1,0-1 0,0 1 0,0 0 0,0 56-128,-1-45 6,0-1 0,1 1 0,1-1 0,-1 1 0,2-1 1,-1 1-1,2-1 0,0 0 0,4 14 0,-5-23-209,-1 0 0,1 1 0,-1-1-1,1 0 1,0 0 0,-1-1 0,1 1-1,0 0 1,2 1 0,21 10-5216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75 120 2913,'0'0'7204,"-52"151"-6724,45-104-288,4-6-128,3-3-48,0-15-16,0-5-256,0-13-1345</inkml:trace>
  <inkml:trace contextRef="#ctx0" brushRef="#br0" timeOffset="1">0 292 1185,'0'0'5674,"1"-17"-5268,0 1-353,1 0 0,4-20 1,-6 35-52,1 0 1,-1-1-1,0 1 1,1 0 0,0 0-1,-1 1 1,1-1-1,-1 0 1,1 0 0,0 0-1,0 0 1,0 0-1,-1 1 1,1-1-1,0 0 1,0 1 0,0-1-1,0 1 1,0-1-1,0 1 1,0-1 0,0 1-1,0 0 1,0-1-1,1 1 1,-1 0-1,0 0 1,2 0 0,27 6 2,-16 1-12,0 1 0,0 1 0,0 0 0,-1 1 1,0 0-1,-1 1 0,19 22 0,-11-13-24,-17-17 63,10 10-326,1 0 1,19 13-1,-29-22 184,1-1 0,0-1-1,0 1 1,0-1 0,0 0 0,1 0 0,-1 0-1,0-1 1,1 1 0,0-1 0,10 0 0,-11-1-59,0 0 1,0 0-1,0 0 1,0-1 0,0 0-1,0 0 1,7-2-1,-10 1 128,0 1 1,0 0-1,-1 0 0,1 0 0,0-1 1,-1 1-1,1-1 0,-1 0 0,0 1 1,1-1-1,-1 0 0,0 0 0,0 0 0,0 0 1,0 0-1,0 0 0,-1 0 0,1 0 1,-1 0-1,1-4 0,2-18 757,0 1-1,-2-1 1,-2-25 0,0 4 402,0 31-811,0-1 1,-1 0-1,0 1 1,-1-1-1,-1 1 1,0 0-1,-1 0 1,-1 0-1,0 0 1,-11-18-1,13 28-477,7 22-3082,13 7-275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88 6403,'0'0'5154,"175"-9"-5026,-101-9-112,-2-2-16,-14 2-144,-13 4-704,-15 5-1665</inkml:trace>
  <inkml:trace contextRef="#ctx0" brushRef="#br0" timeOffset="1">228 61 16,'0'0'8484,"-29"17"-6934,-86 54-686,111-68-824,1-1 0,0 0-1,-1 1 1,1 0-1,0 0 1,0 0 0,0 0-1,-3 5 1,5-7-31,1 0 0,0 0 0,0-1 0,-1 1 0,1 0 1,0 0-1,0 0 0,0 0 0,0 0 0,0 0 0,0-1 0,0 1 0,0 0 0,0 0 1,0 0-1,0 0 0,1 0 0,-1 0 0,2 7 80,0 34 310,7 45-1,-3-46-415,-1 44 0,-5-78-277,1 13-1387,31-13-8432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8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276 315 64,'0'0'5352,"-29"-4"-5243,-89-12 91,106 14-62,0 0-1,0-1 1,0 0-1,0 0 1,-11-7 0,-15-2 1528,31 9-1417,21 1-161,25 1-57,1184-13-12,-154-30-886,-894 36 923,902-11 277,-475 34-253,217-23-45,-189 33 40,-338-12-72,19 1 61,-265-10-62,452 30 22,-473-34-24,362-15 27,112-17 5,-295 32-19,633-3-39,-420-4 83,798-6-101,-162 4 33,-954 9-136,424-12 33,141 1-13,-414 14 48,-190-4 74,609 17 53,87-4-35,-501-13-53,1573 1 38,-1531 9 2,0-1 0,773-34-11,-14 4-357,-559 18 250,40-13 126,84-2 48,-386 16-51,465-13 25,-385 7 0,287-19 546,-586 27-536,16-1 22,0-2 0,0-1 0,56-17 0,-86 21-90,-1 1 0,0-1 0,1 1 0,-1-1 0,0 1 0,0-1 0,1 0 0,-1 0 0,0 0 0,0 0 0,0 0 0,0 0 0,0 0 0,0 0 0,1-2 0,0-14-1909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2:59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10677,'0'0'64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03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8260,'0'0'2513,"100"0"-5474,-77-12-2658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3:37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0 7171,'0'0'64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243 170 4162,'0'0'7566,"-2"0"-7235,-5 1-279,0 0 0,0 0 0,0 1-1,0 0 1,1 0 0,-1 0 0,1 1 0,0 0 0,-1 1 0,2-1 0,-1 1 0,0 0-1,1 1 1,-1-1 0,-7 10 0,-4 4-49,1 1 1,1 1-1,-14 23 0,21-30-2,1 0 0,0 1 0,1 0 0,0 0 1,1 0-1,1 1 0,0-1 0,1 1 0,0 0 0,2 0 0,0 0 1,0 0-1,2 18 0,0-30-6,-1 0 0,1 1 0,-1-1-1,1 0 1,0 0 0,0 0 0,0-1 0,1 1 0,-1 0 0,1 0-1,-1-1 1,1 1 0,0-1 0,0 1 0,0-1 0,0 0 0,1 0 0,-1 1-1,0-2 1,1 1 0,0 0 0,-1-1 0,1 1 0,0-1 0,0 0 0,0 1-1,0-2 1,4 2 0,8 1 32,1 0 1,-1-1-1,1-1 0,22-1 1,-28 0 13,4-1-29,1 0-1,-1-1 1,0-1-1,0 0 1,0-1-1,0-1 1,0 0-1,-1 0 1,0-2 0,0 0-1,-1 0 1,0-1-1,0 0 1,-1-1-1,15-15 1,-14 13-40,-1-1 0,-1-1 0,1 1 0,-2-2 0,0 1 1,-1-2-1,0 1 0,-1-1 0,-1 0 0,0 0 0,-1 0 1,0-1-1,3-26 0,-6 23 27,-1 0 1,0 0-1,-1 0 0,-1 0 1,-1 0-1,-1 0 1,-9-33-1,10 46 0,0 0 1,0-1-1,-1 1 0,0 0 1,-1 0-1,1 1 1,-1-1-1,0 1 0,-1 0 1,1 0-1,-1 0 0,0 1 1,0-1-1,0 1 0,-1 0 1,0 1-1,1-1 1,-1 1-1,0 0 0,-1 1 1,1-1-1,0 1 0,-1 1 1,1-1-1,-10 0 0,10 1-11,0 0 0,1 1-1,-1 0 1,0 0 0,1 0-1,-1 1 1,0 0 0,1 0-1,-1 0 1,0 1 0,1 0-1,0 0 1,-1 0 0,-4 4-1,6-3-166,0 0-1,1 0 1,-1 0-1,1 1 1,-1-1-1,1 1 1,0 0-1,1 0 1,-1 0 0,1 0-1,0 1 1,0-1-1,0 0 1,0 1-1,1 0 1,-2 7-1,0 33-3445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9556,'0'0'2361,"4"30"-2454,16 102 101,1-28 57,-18-95-265,0 0 0,0 0 0,1-1-1,1 1 1,-1-1 0,9 10-1,-13-17 19,1 1-1,0-1 0,0 0 0,0 0 0,0 0 0,0 0 0,0 0 0,0 0 0,0 0 0,1 0 0,-1-1 0,0 1 0,0 0 0,1-1 0,1 1 0,-3 0 117,1-1 0,0 0-1,-1-1 1,1 1 0,-1 0-1,1 0 1,0 0 0,-1 0-1,1 0 1,-1-1 0,1 1-1,0 0 1,-1 0-1,1-1 1,-1 1 0,1-1-1,-1 1 1,1 0 0,-1-1-1,1 1 1,-1-1 0,0 1-1,1-2 1,2-3-10,0 0 0,-1 0 0,0 0 0,0-1 0,2-9 0,-3 9 215,2-3 9,3-17 639,1 0 0,2 1 0,22-47 0,-27 64-705,1 1 0,-1 1 0,1-1 1,1 1-1,-1 0 0,1 0 0,0 0 0,0 1 0,1 0 1,0 0-1,0 0 0,0 1 0,0 0 0,1 1 1,-1 0-1,1 0 0,9-2 0,-10 2-33,1 2 0,-1-1 0,1 1 0,-1 1 1,15-1-1,-20 1-45,0 0 1,0 1 0,-1-1 0,1 1 0,0-1 0,0 1-1,0-1 1,-1 1 0,1 0 0,0 0 0,-1 0-1,1 0 1,0 0 0,-1 0 0,1 0 0,-1 1 0,0-1-1,1 0 1,-1 1 0,0 0 0,0-1 0,0 1 0,0-1-1,0 1 1,0 0 0,-1 0 0,1 1 0,4 18-44,-2 1 0,-1-1 0,0 0 0,-2 1 1,-2 27-1,1 3-2807,1-35-1081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8244,'0'0'3121,"1"29"-3022,2 100-35,-4-104-75,2 1 1,1-1-1,1 0 0,1 0 1,1 0-1,16 46 0,-19-66-386,0 0 0,1 0-1,-1 0 1,1 0 0,0-1 0,1 0-1,3 5 1,-6-7 187,0-1-1,0 0 1,0 0 0,0-1-1,0 1 1,1 0 0,-1 0-1,0 0 1,0-1 0,1 1-1,-1-1 1,0 1-1,1-1 1,-1 1 0,0-1-1,1 0 1,-1 0 0,1 0-1,-1 0 1,0 0 0,1 0-1,-1 0 1,1 0 0,-1 0-1,0-1 1,1 1 0,-1 0-1,0-1 1,1 1 0,-1-1-1,0 0 1,0 1 0,2-2-1,2-2 116,-1 0-1,-1 0 0,1-1 1,-1 1-1,0-1 0,0 1 1,0-1-1,3-6 0,19-49 2445,-19 44-1444,-3 8-341,6-16 1461,2 1 1,14-26 0,-25 50-2015,0-1 1,0 0-1,0 0 1,-1 0 0,1 0-1,0 0 1,0 0-1,0 0 1,0 1-1,0-1 1,0 0 0,0 0-1,0 0 1,0 0-1,0 0 1,0 0-1,0 0 1,0 1 0,0-1-1,0 0 1,0 0-1,0 0 1,0 0-1,0 0 1,0 0 0,0 1-1,1-1 1,-1 0-1,0 0 1,0 0 0,0 0-1,0 0 1,0 0-1,0 0 1,0 0-1,0 0 1,0 0 0,0 1-1,1-1 1,-1 0-1,0 0 1,0 0-1,0 0 1,0 0 0,0 0-1,0 0 1,0 0-1,1 0 1,-1 0-1,0 0 1,0 0 0,0 0-1,0 0 1,0 0-1,0 0 1,1 0-1,-1 0 1,0 0 0,0 0-1,0 0 1,0 0-1,0 0 1,0 0 0,0 0-1,0-1 1,1 1-1,-1 0 1,0 0-1,0 0 1,2 20 92,-1 23-159,-2-7 175,-1 28 46,2-59-191,1 0 0,-1 0 1,1 0-1,0 0 0,0 0 0,1 0 0,-1-1 0,1 1 0,3 6 0,-3-9-71,-1 0 1,1 0-1,0-1 1,0 1-1,0 0 0,0-1 1,0 1-1,0-1 1,0 0-1,1 1 0,-1-1 1,0 0-1,1 0 1,-1-1-1,1 1 0,-1 0 1,1-1-1,-1 0 1,1 1-1,-1-1 0,1 0 1,4-1-1,-3 1 77,-1 0 0,1-1 0,0 0 0,-1 0 0,1 0 0,0 0 0,-1 0 0,1-1 0,-1 1 0,0-1 0,1 0 0,-1 0 0,0 0 0,4-4 0,9-14 456,-2-1 0,0 0 0,-1-1-1,-1-1 1,-1 0 0,13-36 0,-24 87-315,5 66-99,30 164-1,-33-248-21,1 14-241,1 45 0,-4-68 235,0 0 1,0-1 0,0 1 0,0-1-1,-1 1 1,1 0 0,0-1 0,0 1 0,0 0-1,-1-1 1,1 1 0,0-1 0,-1 1-1,1-1 1,0 1 0,-1 0 0,1-1 0,-1 0-1,1 1 1,-1-1 0,1 1 0,-1-1-1,1 1 1,-1-1 0,1 0 0,-1 0 0,1 1-1,-1-1 1,0 0 0,1 0 0,-2 1-1,-22 0 164,18-1-124,-3 0-68,0 1-1,0-1 0,0-1 1,0 0-1,0 0 1,0-1-1,0 0 1,1 0-1,-1-1 0,1 0 1,0 0-1,0-1 1,0 0-1,0-1 0,0 0 1,-13-11-1,13 8-838,-1-1 0,1 0 0,0 0 0,1 0 1,-13-22-1,5-7-3755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5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11845,'0'0'497,"0"172"-705,0-131-609,0-3-1232,0-12-720</inkml:trace>
  <inkml:trace contextRef="#ctx0" brushRef="#br0" timeOffset="1">36 0 9316,'0'0'1361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19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 5298,'0'0'8255,"-12"18"-8148,2-2-88,4-9-14,1 0 1,0 0 0,1 0 0,0 1 0,0 0 0,0 0 0,1 0 0,1 0 0,-1 0-1,1 1 1,0-1 0,1 1 0,0 12 0,1-7-2,-1-3 1,1 0-1,1 0 0,0 0 0,4 20 1,-4-28-7,0 0-1,1 1 1,-1-1 0,1 0 0,0 0-1,0 0 1,0 0 0,0-1 0,0 1 0,0 0-1,1-1 1,-1 0 0,1 1 0,0-1-1,0 0 1,0 0 0,0-1 0,0 1 0,5 1-1,0 0-100,0 0 0,1-1-1,-1 0 1,1-1 0,0 1-1,0-2 1,-1 1 0,1-1-1,0-1 1,0 0 0,-1 0-1,1 0 1,-1-1 0,1-1-1,-1 1 1,0-1 0,1-1-1,-1 0 1,-1 0 0,1 0-1,-1-1 1,0 0 0,0 0-1,0-1 1,6-7 0,-2 3-47,-1-1 0,0-1-1,0 0 1,-2 0 0,1-1 0,-2 0 0,1 0 0,-2-1 0,6-15 0,-8 15 601,0-1 1,-1 0-1,0 1 1,-2-1 0,1-22-1,-3 36-357,-1 1-1,1 0 0,-1 0 1,1 0-1,-1 0 1,1 0-1,-1 1 0,1-1 1,-1 0-1,1 1 0,-1-1 1,1 1-1,-3 0 1,-1 3-83,1 0 1,-1 1-1,0-1 1,1 1-1,0 0 1,0 0-1,1 0 1,-1 1-1,1-1 1,0 1-1,1 0 1,-1-1-1,1 1 1,-2 10-1,0 1-104,1 0 0,0 1 0,2-1-1,-1 19 1,2-33-89,0-1 1,0 1-1,0-1 0,0 1 1,1-1-1,-1 1 0,1-1 1,-1 0-1,3 5 0,-2-6-183,1 1 0,-1 0 0,1 0 0,0-1 0,0 1 0,0-1 0,0 1 0,0-1 0,3 2 0,-5-3 350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96 5715,'0'0'7005,"-26"-18"-6860,-9-7-108,-41-20 0,75 44-35,-1 0-1,0 0 1,1 0-1,-1 0 0,0 1 1,0-1-1,1 1 1,-1-1-1,0 1 1,0 0-1,0-1 1,0 1-1,0 0 0,0 0 1,1 1-1,-1-1 1,0 0-1,0 1 1,0-1-1,0 1 0,1-1 1,-1 1-1,0 0 1,1 0-1,-1 0 1,0 0-1,-1 1 1,0 1 0,1 0 0,-1 0 0,1 1 0,0-1 0,0 1 0,0 0 0,1-1 1,-3 7-1,0 0 8,-5 13 36,0 0 0,2 1-1,1 0 1,1 0 0,1 0 0,-2 27 0,4 154 174,4-111-158,5 4 219,-3-51-1484,-2 1-3934</inkml:trace>
  <inkml:trace contextRef="#ctx0" brushRef="#br0" timeOffset="1">1 382 608,'0'0'11766,"152"-6"-13591,-77 6-1249,-1 0-3601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67 12598,'0'0'245,"-33"7"-55,-103 27 2,132-33-188,0 1 1,1-1 0,-1 1-1,0 0 1,1 0 0,-1 0-1,1 0 1,0 1-1,-1-1 1,1 1 0,1 0-1,-1 0 1,0 0 0,1 0-1,-1 1 1,1-1-1,0 1 1,-2 3 0,2 0-3,0-1 0,1 0 0,0 1 0,0-1 0,0 1 0,1-1 0,1 10 0,-1-5-5,0-7 1,-1 1-11,1-1 0,0 1 1,0 0-1,1-1 0,-1 1 0,1-1 1,0 1-1,3 6 0,-3-9-11,0 0 1,1-1-1,-1 1 0,1-1 0,-1 0 0,1 0 1,0 1-1,0-1 0,-1 0 0,1 0 0,0 0 1,0-1-1,0 1 0,0 0 0,0-1 0,0 0 1,0 1-1,0-1 0,0 0 0,0 0 0,0 0 1,2 0-1,3 1 13,-1-1 0,0 0-1,0 0 1,0 0 0,0-1 0,0 0 0,0 0 0,0-1 0,0 1-1,0-1 1,0 0 0,-1-1 0,1 0 0,-1 0 0,0 0 0,1 0-1,-1-1 1,-1 0 0,1 0 0,-1 0 0,1 0 0,4-8 0,12-14 4,-2 0 0,-1-1 0,-1-1 0,-1-1 0,-2 0 1,12-37-1,-18 51 153,-9 31-56,-1 9-116,2 12 32,1 52 2,0-86-127,-1 0 1,1 0 0,0 0-1,0 0 1,0-1-1,0 1 1,0 0 0,1 0-1,-1-1 1,1 1-1,0-1 1,0 1 0,0-1-1,0 0 1,0 0 0,0 0-1,1 0 1,-1 0-1,1 0 1,-1-1 0,1 1-1,0-1 1,-1 0-1,1 1 1,0-1 0,0-1-1,0 1 1,0 0 0,0-1-1,0 1 1,5-1-1,27 1-4080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7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7 178 2593,'0'0'10661,"-7"-23"-10661,7 78 80,0 10-16,0-1-16,0-6-16,20-3 16,-4-8-48,0-12-48,0-9-1152,-3-11-1153,0-12-1329</inkml:trace>
  <inkml:trace contextRef="#ctx0" brushRef="#br0" timeOffset="1">250 0 8292,'0'0'3649,"52"170"-3585,-46-103 129,-3 3-113,-3 0-80,0-6 80,0-9-80,0-11-817,0-24-3024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0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13062,'0'0'3996,"5"14"-3931,14 48 47,-2 1 1,-2 0 0,10 123-1,-22-120-74,-3-65 12,1-14 281,-1 3-328,1 1 1,1-1-1,0 0 0,0 1 0,1-1 0,0 1 1,1 0-1,0 0 0,0 0 0,7-10 0,-7 14-13,-1 1 0,1 0-1,0 0 1,0 0-1,1 0 1,-1 1-1,1-1 1,-1 1 0,1 0-1,0 1 1,0-1-1,1 1 1,-1 0-1,0 0 1,1 1 0,-1-1-1,1 1 1,0 0-1,9 1 1,-1-1 3,1 1-1,-1 1 1,0 0 0,0 1 0,27 7 0,-35-7 2,-1-1 0,0 2 0,0-1 0,0 0 0,0 1 0,0 0-1,-1 0 1,1 0 0,-1 1 0,0 0 0,0-1 0,0 2 0,0-1 0,-1 0 0,0 1 0,0-1 0,0 1 0,3 7 0,-5-11-1,0 1-1,0 0 0,0-1 1,-1 1-1,1 0 1,-1 0-1,1 0 0,-1 0 1,0 0-1,1-1 1,-1 1-1,0 0 1,0 0-1,-1 0 0,1 0 1,0 0-1,0 0 1,-1 0-1,0-1 1,1 1-1,-1 0 0,0 0 1,0 0-1,1-1 1,-1 1-1,-1-1 1,1 1-1,0-1 0,0 1 1,-1-1-1,1 0 1,0 1-1,-1-1 1,0 0-1,1 0 0,-1 0 1,-1 1-1,-7 2 24,0-1-1,-1 1 0,1-2 1,0 1-1,-17 0 1,20-2-7,-60 5 56,-71-2 1,138-4-76,-1 0 0,1 0 0,-1 0-1,1 0 1,-1 0 0,0 0 0,1 0 0,-1 0 0,1 0-1,-1 0 1,1 0 0,-1 0 0,1 0 0,-1 0 0,1-1-1,-1 1 1,1 0 0,-1 0 0,1-1 0,-1 1 0,1 0-1,-1-1 1,1 1 0,0 0 0,-1-1 0,1 1 0,0-1-1,-1 1 1,1 0 0,0-1 0,-1 1 0,1-1-1,0 1 1,0-1 0,0 1 0,-1-1 0,1 1 0,0-1-1,0 0 1,0 1 0,0-1 0,0 1 0,0-1 0,0 1-1,0-1 1,0 1 0,0-1 0,1 1 0,-1-1 0,0 1-1,0-1 1,0 1 0,1-2 0,0-1-168,1 0 1,0 0-1,-1 1 1,1-1-1,0 0 1,0 1-1,1-1 1,4-4-1,14-7-1302,1 1 0,0 1 0,1 1 0,28-10 0,39-12-4697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18 106 7443,'0'0'7639,"-3"19"-7303,-10 58-240,11-58-66,7-15 4,8-1-81,0-1-1,0-1 1,0 0 0,0-1-1,0 0 1,1-1 0,-1 0 0,0-1-1,0-1 1,-1 0 0,1-1-1,0 0 1,-1-1 0,0 0 0,0-1-1,-1 0 1,14-10 0,-18 10 24,0 1 1,0-1 0,-1 0-1,0-1 1,-1 1-1,1-1 1,-1 0-1,0-1 1,-1 1 0,0-1-1,0 0 1,-1 0-1,0 0 1,0-1 0,-1 1-1,0-1 1,0 1-1,-1-1 1,1-15 0,-3 23 25,1 1 1,0-1 0,0 1-1,0 0 1,0-1 0,0 1-1,-1-1 1,1 1 0,0-1-1,0 1 1,-1 0 0,1-1-1,0 1 1,-1 0 0,1-1-1,0 1 1,-1 0 0,1-1 0,0 1-1,-1 0 1,1 0 0,-1-1-1,1 1 1,-1 0 0,1 0-1,0 0 1,-1-1 0,0 1-1,-22-2 90,-19 8 62,34-3-91,0 1 0,0 0-1,1 0 1,-1 1-1,1 0 1,0 0 0,0 1-1,-9 9 1,3-1 104,1 0 1,-20 31-1,26-36-118,1 1 0,0 0-1,1 0 1,0 0 0,1 1-1,0-1 1,-3 18 0,6-24-42,-1 0 1,0-1-1,1 1 1,0 0-1,0 0 1,0-1-1,1 1 1,-1 0 0,1 0-1,0-1 1,0 1-1,0-1 1,0 1-1,1-1 1,0 1-1,-1-1 1,1 0-1,0 0 1,1 0-1,-1 0 1,0 0-1,1 0 1,0-1-1,-1 1 1,7 3-1,-1-2 22,1 0 0,0 0 0,0-1 0,0 0 0,0-1 0,15 2 0,65 3 102,141-8 81,-203 0-540,1-3 0,-1 0 0,0-1 0,0-2 0,0-1 0,32-14 0,-50 18-453,-1-1-1,0 0 1,0 0 0,0 0-1,8-8 1,15-25-7869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50 10725,'0'0'1793,"-26"17"-1753,-81 61 40,100-71-37,-1 0 1,1 1 0,0 0-1,1 0 1,0 1-1,0 0 1,1 0-1,0 0 1,0 1 0,1-1-1,0 1 1,1 0-1,0 1 1,1-1-1,0 0 1,1 1 0,-1 11-1,1-7 11,0-1-1,1 1 0,2 14 1,-2-28-59,1 1 1,-1-1 0,1 1-1,-1-1 1,1 0 0,0 1-1,0-1 1,0 0 0,0 0-1,0 1 1,0-1 0,0 0-1,0 0 1,0 0 0,0 0 0,0 0-1,1-1 1,-1 1 0,0 0-1,1-1 1,-1 1 0,1-1-1,-1 1 1,1-1 0,-1 1-1,1-1 1,-1 0 0,1 0-1,-1 0 1,2 0 0,56-2-355,-48 1 259,8-1-80,0-2-1,-1 0 0,1-2 1,-1 0-1,0 0 0,0-2 1,24-14-1,6-7-528,57-45 1,-75 51 833,-2 0 0,-1-3 1,-1 0-1,38-49 1,-56 61 829,-7 11-54,-2 11 185,-19 48-675,14-44-374,1 0 1,0 1-1,2 0 0,-1 0 1,1 0-1,-1 27 1,4-39-38,0 1 0,0 0 0,1-1 0,-1 1 0,1 0 0,-1-1 0,1 1 0,0-1 0,0 1 0,-1-1 0,1 1 0,0-1 0,0 0 0,1 1 0,-1-1 0,0 0 0,0 0 0,1 0 1,-1 0-1,0 0 0,1 0 0,-1 0 0,1-1 0,-1 1 0,1 0 0,0-1 0,-1 1 0,1-1 0,-1 0 0,1 1 0,0-1 0,-1 0 0,1 0 0,2 0 0,6 0-4,0 1-1,0-2 0,0 1 1,18-5-1,-21 3-9,-1 0-1,1 0 1,-1 0-1,0-1 1,0 0 0,0 0-1,0-1 1,0 0-1,-1 0 1,1 0-1,-1 0 1,0-1-1,-1 0 1,1 0-1,-1 0 1,0-1-1,6-10 1,-6 7 13,0 1 0,0-1 0,-1 0 0,0 1 0,-1-2 1,0 1-1,0 0 0,-1 0 0,0-1 0,-1 1 0,0 0 0,-2-16 0,1 22 0,0 1 1,1-1-1,-1 0 0,0 0 1,0 0-1,-1 0 0,1 1 0,-1-1 1,1 1-1,-1-1 0,0 1 1,0 0-1,0-1 0,0 1 1,0 0-1,0 0 0,-1 1 0,1-1 1,-1 0-1,1 1 0,-1-1 1,0 1-1,0 0 0,1 0 0,-1 0 1,-4-1-1,-7 0-2,0-1 0,0 2 0,0 0 0,-17 0-1,31 1 4,-4 0-15,0 0 0,-1 0-1,1 1 1,0-1-1,1 1 1,-1 0-1,0 0 1,0 0-1,0 1 1,0-1-1,1 1 1,-1 0-1,1 0 1,-1 0-1,1 0 1,0 1-1,0-1 1,0 1 0,-5 6-1,5-4-168,0 0-1,0 0 1,0 1-1,1-1 1,0 1-1,0-1 1,0 1-1,1 0 1,0 0-1,0 0 1,0 0-1,1 11 1,0-17 184,0 2-198,0 1 0,0-1 1,0 1-1,0-1 0,0 1 1,0-1-1,1 0 1,0 1-1,-1-1 0,1 1 1,0-1-1,0 0 1,2 3-1,0-2-285,0 0 0,1 0 0,-1-1 0,1 1 1,0-1-1,0 0 0,0 0 0,4 1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2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8052,'0'0'6934,"2"9"-6948,50 252-1346,-50-237-128,0-7-90,-2-31 1319,0-1 334,1 0-1,1 0 0,0 0 0,1 0 1,1 0-1,0 1 0,1-1 1,11-21-1,-14 30-30,2 0 0,-1 0 0,1 0 1,0 1-1,0-1 0,0 1 0,1 0 0,0 0 1,0 1-1,0-1 0,1 1 0,-1 0 0,1 1 1,0-1-1,0 1 0,0 0 0,0 1 0,1 0 1,-1 0-1,1 0 0,12-1 0,-10 2 109,1 0-1,0 1 1,0 0 0,14 2-1,-21-1-122,-1-1-1,1 1 0,0 0 0,-1 0 0,1 0 1,-1 0-1,1 1 0,-1-1 0,1 1 0,-1-1 1,0 1-1,0 0 0,0 0 0,0 0 0,0 0 1,0 0-1,-1 0 0,1 0 0,1 4 0,2 5 3,-2-1 0,1 1 0,-1 0 0,-1 0 1,0 0-1,-1 0 0,0 0 0,0 1 0,-2 14 0,1-19-46,1-6-62,-1-1-1,1 0 1,0 0-1,0 1 1,0-1-1,0 0 1,0 0-1,0 0 0,-1 0 1,1 0-1,0 0 1,0-1-1,0 1 1,0 0-1,0 0 1,0 0-1,-1-1 1,2 0-1,5-4 71,0-1-1,0 0 1,0 0-1,-1-1 1,0 0-1,0 0 1,-1-1-1,5-8 1,11-13 19,-11 15-3,13-17 19,1 1 1,1 1-1,1 1 1,47-37-1,-70 62 5,0 1-1,0 0 0,0 0 1,1 0-1,-1 0 0,1 1 1,0-1-1,-1 1 0,1 0 1,0 0-1,0 0 0,0 1 1,5-1-1,-9 1-29,1 0-1,-1 0 0,1 0 1,-1 0-1,1 0 1,-1 0-1,1 0 1,-1 1-1,1-1 1,-1 0-1,1 0 0,-1 1 1,0-1-1,1 0 1,-1 0-1,1 1 1,-1-1-1,0 0 0,1 1 1,-1-1-1,0 1 1,1-1-1,-1 0 1,0 1-1,0-1 1,1 1-1,-1-1 0,0 1 1,0-1-1,0 1 1,0-1-1,1 2 1,-1 19 39,0-11 22,-1 67 470,3 104-174,-2-176-357,0-1 1,0 0-1,1 1 0,0-1 1,0 0-1,0 0 0,1 0 1,-1 1-1,1-1 0,0-1 1,0 1-1,3 5 0,-3-7-30,1 0 1,-1 0-1,1 1 0,-1-2 0,1 1 0,0 0 0,-1 0 0,1-1 0,0 0 0,0 1 0,0-1 0,0 0 0,1-1 1,-1 1-1,0 0 0,5-1 0,3 1-95,-1 0 0,1-1 0,-1 0 0,1-1 0,-1 0 0,0-1 1,1 0-1,-1-1 0,18-6 0,-13 1-65,-1 1 0,0-2 0,0 0 1,-1 0-1,19-19 0,-16 14 225,0-1-1,-2-1 1,0 0-1,0-1 1,-2-1-1,0 0 1,-1 0-1,-1-1 1,0-1-1,-2 1 1,0-1-1,-1-1 1,4-22-1,-23 194 1920,1 321-2119,12-327-2343,-1-73-2650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12 473 6451,'-1'-31'651,"-3"-11"-292,0 7 66,2-1 0,1 0 0,7-53 1,-5 81-380,0 0 1,1-1 0,0 1 0,1 0 0,0 1 0,0-1 0,1 0 0,0 1 0,0 0 0,1 0 0,-1 0 0,12-11 0,-7 10 24,0 0-1,0 0 1,1 1-1,0 0 1,0 1 0,0 0-1,1 1 1,14-5-1,-4 3 1,0 1-1,1 1 0,-1 1 0,1 1 0,0 1 0,0 1 1,0 1-1,0 0 0,30 6 0,-48-5-75,1 0 0,-1 0 0,0 1 0,1 0 0,-1 0 0,0 0 0,0 0-1,0 0 1,-1 1 0,1-1 0,-1 1 0,1 0 0,-1 0 0,0 1 0,0-1 0,0 1 0,-1-1 0,1 1 0,-1 0-1,0 0 1,0 0 0,0 0 0,0 0 0,-1 1 0,0-1 0,0 0 0,0 1 0,0-1 0,-1 1 0,1-1 0,-1 1-1,0-1 1,-1 1 0,1-1 0,-1 1 0,0-1 0,0 1 0,0-1 0,-1 0 0,0 0 0,-2 5 0,0-2 27,-1 1 0,-1-1 1,1-1-1,-1 1 0,-1-1 1,1 0-1,-1 0 0,-13 8 1,-69 39 150,75-46-155,9-4-22,-15 9-26,-1-1-1,-1-1 1,-40 12-1,54-21-665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3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13 379 7732,'0'0'7995,"-1"11"-7877,1-3-97,-12 150 96,13-156-114,-1 0-1,0 0 0,1 0 0,-1 0 0,1 0 1,-1 0-1,1 0 0,0 0 0,0 0 1,0 0-1,0 0 0,0 0 0,1 0 1,-1-1-1,0 1 0,1 0 0,-1-1 1,1 0-1,0 1 0,0-1 0,-1 0 0,1 0 1,0 0-1,0 0 0,0 0 0,0 0 1,0 0-1,0-1 0,0 1 0,0-1 1,1 1-1,-1-1 0,0 0 0,0 0 1,4 0-1,-1 0 13,0 0 0,0 0-1,0-1 1,0 1 0,0-1 0,0 0 0,0-1 0,0 1 0,0-1 0,0 0 0,-1 0 0,1 0 0,-1-1 0,9-5-1,6-13 5,-1-1-1,-1 0 0,22-38 0,2-3-18,-39 60-1,-1 2 0,0-1 0,0 1 1,0-1-1,0 1 0,0-1 0,1 1 1,-1 0-1,0-1 0,1 1 1,-1 0-1,1 0 0,-1 0 1,4-1-1,-4 23-405,-2 24 278,0-12 133,3 48-1,-1-73-1,0 0 0,0 0-1,1 0 1,0 0 0,1 0 0,-1 0 0,2-1 0,-1 1-1,1-1 1,0 0 0,6 8 0,-7-12-23,0 0 0,0-1 0,0 1 0,0-1 0,0 0 0,1 0 0,-1-1 0,1 1 0,-1-1 0,1 1 0,0-1 0,-1 0 0,1 0 0,0-1 1,0 1-1,0-1 0,-1 0 0,1 0 0,0 0 0,0 0 0,0-1 0,7-1 0,-3 0-12,0 0 0,-1-1 1,1 1-1,0-1 0,-1-1 0,1 0 1,-1 0-1,0 0 0,9-9 1,-1-1-6,-1-1 1,0-1 0,-1 0-1,-1-1 1,-1-1-1,-1 0 1,0 0 0,-1-1-1,-1 0 1,-1 0 0,0-1-1,-2 0 1,4-22 0,1-27 302,-4 0 0,-3-106 1,-3 129 22,-1 63-187,-1 0 0,-1-1 0,-8 29 0,-3 18-116,4 32-414,5 164-1,6-163-3591,-1-76-344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 11205,'0'0'2913,"230"-116"-5714,-156 81-1633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83 6163,'0'0'5706,"-31"10"-5412,-97 35-153,125-43-135,0-1 0,0 0-1,0 1 1,1 0 0,-1-1-1,0 1 1,1 0-1,-1 1 1,1-1 0,0 0-1,0 1 1,0-1 0,0 1-1,-2 3 1,3-3 2,0 0 0,0 0 0,1-1 0,-1 1 0,1 0 0,0 0 0,-1 0 1,2-1-1,-1 7 0,1 2 21,-1 1-2,0-7-10,-1 1 1,2-1 0,-1 1-1,1-1 1,2 10-1,-2-12-13,0-1 0,0 0-1,0 0 1,0 0 0,0-1 0,1 1 0,-1 0-1,1 0 1,-1-1 0,1 1 0,0-1-1,0 1 1,-1-1 0,1 0 0,0 0 0,0 0-1,3 1 1,7 3 24,1 0 0,0-1 1,0-1-1,0 0 0,0-1 0,25 1 0,-30-2-70,-1-1-1,1 0 0,0-1 1,0 0-1,0 0 0,0-1 1,-1 0-1,1 0 0,0 0 1,-1-1-1,0-1 0,13-6 1,-14 5-19,0 0 0,0-1 0,-1 1 0,1-1 0,-1 0 0,0-1 0,-1 1 0,0-1 0,0 0-1,0 0 1,-1 0 0,0-1 0,2-8 0,-1-2 91,0 0-1,-2-1 1,0 0-1,-1-27 1,-1 43 5,0 0 0,0 0 0,-1 1 0,1-1 0,-1 0 0,0 0 0,0 1 0,0-1 0,0 0 0,0 1 0,0-1 0,-1 1 0,1-1 0,-1 1 0,0 0-1,0 0 1,0 0 0,-4-4 0,1 3 3,1 0 0,-1 0-1,0 0 1,0 0 0,0 1-1,-1 0 1,1 0 0,0 1-1,-10-2 1,8 2-33,0-1 0,0 2 0,0-1 1,0 1-1,-1 0 0,1 1 0,0 0 0,0 0 0,0 0 0,0 1 0,0 0 1,0 1-1,1-1 0,-1 1 0,1 1 0,-10 5 0,11-3-76,0-1 1,0 1-1,1 1 0,0-1 0,0 1 1,1-1-1,0 1 0,0 0 0,0 0 0,1 0 1,0 1-1,0-1 0,1 1 0,0-1 1,1 1-1,-1-1 0,1 1 0,1 8 1,-1-13-192,0 0 0,0 0 1,1 0-1,-1 0 0,1 0 1,-1-1-1,1 1 0,0 0 1,0 0-1,0-1 0,0 1 1,3 3-1,0-2-533,0 0-1,1 0 1,-1-1-1,1 1 1,0-1 0,9 4-1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3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0 477 10005,'0'0'1286,"17"9"-1132,-7-2-122,-3-3-12,0 0-1,0 0 1,0 0-1,15 4 1,-19-7-19,0 0 1,-1-1-1,1 1 1,0-1 0,0 0-1,0 0 1,0 0-1,-1 0 1,1 0 0,0-1-1,0 1 1,0-1-1,-1 1 1,1-1-1,0 0 1,-1-1 0,1 1-1,-1 0 1,1-1-1,4-3 1,-1 1-8,-1-1 1,1-1-1,-1 1 0,0-1 1,-1 0-1,1 0 1,-1 0-1,0-1 0,-1 1 1,6-13-1,-6 8 41,0-1 0,-1 0-1,0 1 1,0-1 0,-1-24 0,-1 35-1,0-1 1,0 0-1,0 1 1,0-1-1,0 0 1,0 1-1,-1-1 1,1 0-1,-1 1 1,1-1-1,-1 1 1,0-1-1,1 1 1,-1-1-1,0 1 1,0-1-1,0 1 1,0 0-1,0-1 1,0 1-1,0 0 1,-1 0-1,1 0 1,0 0-1,-1 0 1,1 0-1,-1 0 0,1 1 1,-1-1-1,-1 0 1,-4-1 55,0 1 0,0 1 0,1-1 0,-1 1 0,0 0 0,-9 2 0,11-2-63,1 1-1,0-1 0,0 1 1,0 0-1,0 1 0,0-1 1,0 1-1,1 0 1,-1-1-1,0 2 0,1-1 1,0 0-1,-1 1 1,-3 4-1,2-2 13,0 1 0,1-1 0,0 1-1,0 0 1,0 1 0,1-1 0,-5 13 0,3-2-6,0 1-1,1 0 0,1 0 1,0 0-1,1 33 1,1-46-111,1-1-1,1 1 1,-1-1 0,0 0 0,1 1 0,0-1-1,0 0 1,0 0 0,1 0 0,-1 0 0,1 0-1,0 0 1,0 0 0,1 0 0,-1-1 0,1 1-1,-1-1 1,1 1 0,0-1 0,1 0 0,-1 0-1,0-1 1,1 1 0,0-1 0,-1 0 0,1 0-1,0 0 1,0 0 0,0 0 0,0-1 0,6 1-1,11 3-1444,-1-1 0,1-1-1,0-1 1,0-1 0,27-2-1,47-1 60</inkml:trace>
  <inkml:trace contextRef="#ctx0" brushRef="#br0" timeOffset="1">619 410 8980,'0'0'2937,"-28"6"-1661,-88 24-551,112-29-699,0 0 0,0 1-1,1 0 1,-1 0 0,0 0-1,1 0 1,0 1 0,-1-1-1,1 1 1,0 0 0,1 0-1,-1 0 1,0 0 0,1 1-1,0-1 1,0 1 0,-4 6-1,4-3 3,0 1 0,0 0-1,1-1 1,0 1-1,0 0 1,0 9 0,1-9-11,-1 5 1,1-8-6,-1 1 1,1 0-1,0 0 0,1-1 0,1 8 0,-2-11-10,1-1 0,-1 1 0,1-1 0,0 0 0,-1 1 0,1-1 0,0 1 0,0-1 0,0 0 0,0 0 0,0 1 0,0-1-1,0 0 1,1 0 0,-1 0 0,0 0 0,1 0 0,-1-1 0,0 1 0,1 0 0,-1-1 0,4 2 0,2 0 7,0 1 1,0-2 0,1 1-1,-1-1 1,1 0 0,0 0-1,-1-1 1,1 0-1,0 0 1,-1-1 0,1 0-1,-1-1 1,1 1 0,-1-1-1,0-1 1,0 1 0,0-1-1,0-1 1,0 1 0,0-1-1,-1 0 1,0-1-1,0 1 1,0-1 0,0 0-1,-1-1 1,0 0 0,0 1-1,0-2 1,5-9 0,-2 1-37,-1-1 1,0 0 0,-1-1-1,-1 1 1,0-1-1,-1 0 1,2-24 0,-1-122 33,-6 118-17,1-164 290,9 451-603,5-80-3649,-7-87-2407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 7171,'0'0'990,"20"-17"-27,60-53 614,-53 51-530,-27 19-1033,0 0-1,0 0 0,0 0 1,1 1-1,-1-1 1,0 0-1,0 0 1,0 0-1,0 0 0,1 0 1,-1 0-1,0 1 1,0-1-1,0 0 0,0 0 1,0 0-1,0 0 1,1 1-1,-1-1 1,0 0-1,0 0 0,0 0 1,0 0-1,0 1 1,0-1-1,0 0 0,0 0 1,0 0-1,0 1 1,0-1-1,0 0 1,0 0-1,0 0 0,0 1 1,0-1-1,0 0 1,0 0-1,0 0 0,0 1 1,-1-1-1,1 0 1,0 0-1,0 1 1,0 3 53,4 247 224,-5-164-294,10-90-243,5-15 192,0-1 0,0 0 1,14-30-1,4-5-163,-8 14 81,38-53-229,-53 82 447,-1 0 1,2 1-1,0 0 0,0 0 0,20-13 0,-29 22-65,-1 1-1,1-1 0,-1 1 1,1-1-1,-1 1 0,1 0 1,-1-1-1,1 1 1,-1 0-1,1-1 0,-1 1 1,1 0-1,0 0 1,-1-1-1,1 1 0,0 0 1,-1 0-1,1 0 1,0 0-1,-1 0 0,1 0 1,-1 0-1,1 0 0,0 0 1,-1 0-1,1 0 1,0 0-1,-1 1 0,1-1 1,0 0-1,-1 0 1,1 1-1,-1-1 0,1 1 1,-1-1-1,1 0 1,-1 1-1,1-1 0,-1 1 1,1-1-1,-1 1 0,1-1 1,-1 1-1,0-1 1,1 1-1,-1-1 0,0 1 1,0 0-1,1-1 1,-1 2-1,3 36 149,-2-29-43,-1 219 873,0-223-983,0-1-1,0 0 1,0 1-1,1-1 0,-1 1 1,1-1-1,0 0 1,1 0-1,-1 1 0,4 6 1,-3-9-7,-1 0-1,1-1 1,-1 1 0,1-1-1,0 1 1,0-1 0,-1 1 0,1-1-1,0 0 1,0 0 0,0 0 0,1 0-1,-1-1 1,0 1 0,0 0 0,0-1-1,1 0 1,-1 1 0,0-1-1,0 0 1,5-1 0,-3 2-124,-1-1 1,1 0-1,0 0 1,-1 0-1,1 0 1,0-1-1,0 1 1,-1-1-1,1 0 1,-1 0-1,1-1 1,-1 1-1,1-1 0,-1 0 1,0 1-1,0-1 1,0-1-1,0 1 1,0 0-1,0-1 1,-1 0-1,1 1 1,-1-1-1,0 0 1,0 0-1,0 0 1,2-4-1,17-36-4643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8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7523,'0'0'5379,"-16"38"-5939,29 6-49,10 2-1408,3-2-736,3-3-2449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15271,'0'0'1409,"10"128"-4275,-4-96 929,4-9-2048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10853,'0'0'1742,"3"15"-2105,23 246 385,-25-238-18,1 13-59,0 0 0,15 69 1,-16-105 49,-1 0 0,0 0 1,0 0-1,0 1 0,0-1 1,0 0-1,1 0 0,-1 0 1,0 0-1,0 0 0,0 0 1,0 0-1,1 0 0,-1 0 1,0 1-1,0-1 0,0 0 1,0 0-1,1 0 0,-1 0 1,0 0-1,0 0 0,0 0 1,1 0-1,-1 0 0,0 0 1,0-1-1,0 1 1,0 0-1,1 0 0,-1 0 1,0 0-1,0 0 0,0 0 1,0 0-1,1 0 0,-1 0 1,0-1-1,0 1 0,0 0 1,0 0-1,0 0 0,0 0 1,1 0-1,-1-1 0,0 1 1,0 0-1,0 0 0,0 0 1,0-1-1,6-8-46,0-1 0,-1 0 0,0-1 0,0 1 0,5-21 0,2-5 48,8-15 34,47-85 0,-58 121-41,0 0 1,1 1-1,1 0 1,0 0 0,1 1-1,0 1 1,1 0-1,0 0 1,24-14 0,-34 24-153,0 0 0,1 0 0,-1 0 0,0 0 0,1 1 0,-1 0 0,1-1 0,-1 1 0,1 1 0,0-1 0,-1 0 0,1 1 0,0 0 0,0 0 0,-1 0 0,1 0 0,0 1 0,-1-1 0,1 1 0,0 0 0,-1 0 0,1 0 0,-1 1 0,1-1 0,-1 1 0,0 0 0,0 0 0,1 0 1,-1 0-1,-1 1 0,1-1 0,0 1 0,-1-1 0,1 1 0,-1 0 0,0 0 0,4 7 0,17 30-3933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7:59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176 313 4866,'0'0'6971,"2"-23"-6176,4-69 65,-5 91-823,-1 0 0,0 0 0,0-1 0,1 1 0,-1 0 0,0 0 1,0 0-1,0 0 0,0 0 0,-1 0 0,1 0 0,0-1 1,0 1-1,-1 0 0,1 0 0,0 0 0,-1 0 0,1 0 1,-1 0-1,0 0 0,1 0 0,-1 0 0,0 1 0,1-1 0,-1 0 1,0 0-1,0 1 0,-1-2 0,0 1-27,0 1 0,1 0 0,-1 0 0,1 0 0,-1 0 1,0 0-1,1 0 0,-1 1 0,1-1 0,-1 0 0,0 1 0,-1 0 0,-2 1 81,-2-1-94,1 1 0,-1 0 0,1 0 0,0 1 1,0 0-1,0 0 0,0 1 0,1-1 0,-1 1 0,1 0 0,0 1 1,0-1-1,0 1 0,1 0 0,0 0 0,0 1 0,0-1 0,0 1 1,-3 7-1,1-1-17,1 0 1,0 0 0,0 1-1,1-1 1,1 1-1,0 0 1,1 0 0,0 0-1,0 14 1,2-26 4,0 0 0,0 1-1,0-1 1,0 1 0,0-1 0,0 1 0,1-1-1,-1 0 1,0 1 0,1-1 0,-1 0 0,1 1-1,-1-1 1,1 0 0,0 1 0,-1-1 0,1 0-1,0 0 1,0 0 0,0 0 0,0 0 0,0 0-1,0 0 1,0 0 0,0 0 0,1 0 0,1 0-1,1 1-62,1-1 1,0 0-1,0-1 0,-1 1 0,1-1 0,10 0 0,-4-1 59,-4 1 16,0-1 0,1 0-1,-1-1 1,0 0 0,0 0 0,0-1-1,0 0 1,0 0 0,0 0 0,-1-1-1,0 0 1,0 0 0,0-1 0,0 1-1,0-1 1,-1-1 0,8-9 0,-5 5 84,1-2 1,-1 1-1,-1-1 1,0 0-1,-1 0 1,0-1-1,-1 0 1,6-24-1,-9 168 111,-1-127-219,0-1 1,-1 1-1,2-1 0,-1 0 0,0 1 1,1-1-1,-1 0 0,1 0 0,0 0 0,0 0 1,0 0-1,0-1 0,1 1 0,-1-1 1,1 1-1,0-1 0,-1 0 0,1 0 0,0 0 1,0 0-1,0-1 0,1 1 0,-1-1 1,0 0-1,1 0 0,-1 0 0,7 1 0,-4-1-11,0 1 0,1-2 0,0 1 0,-1-1 0,1 0 0,-1 0 0,1-1 0,-1 0 0,1 0 0,-1 0 0,1-1 0,-1 0 0,0 0 0,10-6 0,-5 0 38,0-1 1,-1 0 0,0-1 0,0-1-1,-1 1 1,-1-1 0,1-1 0,7-15 0,-4 8 113,0 1 0,19-20 0,-30 37-112,-1 0-1,0 1 1,1-1-1,-1 1 1,0-1-1,1 1 1,-1-1-1,1 1 1,-1 0-1,1-1 1,-1 1-1,1-1 1,-1 1-1,1 0 1,-1-1-1,1 1 1,0 0-1,-1 0 1,1-1-1,-1 1 1,1 0-1,0 0 1,-1 0-1,1 0 0,0 0 1,-1 0-1,1 0 1,0 0-1,-1 0 1,1 0-1,-1 0 1,1 1-1,0-1 1,-1 0-1,1 0 1,-1 0-1,1 1 1,0-1-1,-1 0 1,1 1-1,-1-1 1,1 1-1,-1-1 1,1 1-1,-1-1 1,0 1-1,1-1 1,-1 1-1,1-1 1,-1 1-1,0-1 1,0 1-1,1 0 1,10 37-246,-11-34 263,7 52-37,-6-40-72,1 0-1,0-1 1,1 1 0,10 29 0,-13-45 79,0 0 0,0 0 0,1 1 0,-1-1 0,0 0 0,0 0 0,0 1 0,0-1 0,0 0 0,0 0 0,1 1 0,-1-1 0,0 0 0,0 0 0,0 0 0,0 0 0,1 1 0,-1-1 0,0 0 0,0 0 0,1 0 0,-1 0 0,0 0 0,0 0 0,0 1 0,1-1 0,-1 0 0,0 0 0,0 0 0,1 0 0,-1 0 0,0 0 0,1 0 0,-1 0 0,0 0 0,0 0 0,1 0 0,-1 0 0,0-1 0,10-8-626,3-17-274,-12 25 903,15-34 74,2 0 0,25-37 1,-34 59-29,1-1-1,1 2 1,-1-1 0,2 1 0,0 1 0,0 0 0,24-15 0,-33 24 15,0 0 0,1 0 0,0 1 1,-1-1-1,1 1 0,0 0 0,0 0 1,5-1-1,-8 2-42,0 0 0,0 0 0,1 0 0,-1 0 0,0 0 0,0 0 0,0 1 0,0-1 0,0 0 0,0 1 0,0-1 0,0 1 0,0-1 0,0 1 0,0 0 0,0-1 0,0 1 0,0 0 0,0-1 0,-1 1 0,1 0 0,0 0 0,0 0 0,-1 0 0,1 0 0,-1 0 0,1 0 0,-1 0 0,1 0 0,-1 0 1,0 0-1,1 2 0,12 75 182,-12-59-143,2 0-1,0-1 1,1 1-1,12 34 1,-14-48-48,0-1 0,1 1 1,-1-1-1,1 0 0,0 0 1,0-1-1,0 1 0,0 0 1,1-1-1,-1 0 0,1 0 0,0 0 1,0 0-1,0-1 0,0 1 1,1-1-1,-1 0 0,1-1 1,-1 1-1,1-1 0,-1 1 1,1-1-1,0-1 0,6 1 0,-5 0-43,0 0 0,0 0 0,1-1 0,-1 0 0,0-1 0,0 1 0,1-1-1,-1 0 1,0-1 0,0 1 0,0-1 0,0 0 0,-1-1 0,1 0 0,-1 1 0,1-2-1,-1 1 1,0-1 0,0 0 0,0 0 0,-1 0 0,1 0 0,-1-1 0,0 0-1,0 0 1,-1 0 0,0 0 0,5-10 0,0-3 3,0 0 1,-2 0 0,0-1-1,-1 0 1,0 0-1,2-33 1,-2-118 1921,-5 142-884,13 381-807,-6-253-1469,-7-96 588,0 2-812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0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7283,'0'0'3978,"-25"13"-3834,-81 48 214,100-58-275,0 1 0,1 0 0,-1 1 0,1-1 0,0 1 0,0 0 0,0 1 0,1-1 0,0 1-1,0 0 1,0 0 0,1 0 0,-5 11 0,5-7-3,1 1 0,0 0-1,1 0 1,0 0 0,0-1 0,2 12-1,-1-8-61,0-11-9,0 0 0,0-1 0,0 1 1,1 0-1,-1 0 0,1 0 0,0-1 1,0 1-1,0 0 0,0-1 0,1 1 1,-1 0-1,0-1 0,1 0 0,0 1 1,0-1-1,2 2 0,-1-1 13,1 0 0,0 0-1,0 0 1,1-1 0,-1 1 0,0-1-1,1 0 1,-1-1 0,8 3 0,8-1-175,0 0 0,0 0 1,39-2-1,-51-1-13,53-2-2157,9-8-1546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11317,'0'0'2639,"-28"4"-2378,-89 20-231,112-23-36,0 0 1,0 1 0,0-1 0,1 1-1,-1 0 1,1 1 0,-1-1 0,1 1 0,0-1-1,0 1 1,0 0 0,0 1 0,1-1-1,-1 1 1,1 0 0,0 0 0,0 0-1,0 0 1,0 0 0,1 0 0,0 1 0,0 0-1,-3 7 1,4-9-3,0-1-1,0 1 1,0 0 0,0 0-1,0 0 1,1 0 0,-1-1-1,1 1 1,0 0-1,-1 0 1,2 0 0,-1 0-1,0 0 1,0 0 0,2 5-1,-1-7 8,0 1-1,0-1 1,0 0-1,1 1 1,-1-1-1,0 0 1,1 0-1,-1 0 1,1 0-1,-1 0 1,1 0 0,-1 0-1,1 0 1,0 0-1,-1-1 1,1 1-1,0-1 1,0 0-1,-1 1 1,1-1-1,0 0 1,0 0-1,-1 0 1,4 0-1,66 0 161,49 3-49,-108-2-114,1 1 1,-1 1 0,1-1 0,-1 2 0,0 0 0,0 0-1,12 7 1,-21-9-65,1 1 0,-1-1 0,0 0 0,1 1 0,-1 0 0,0-1 0,-1 1-1,1 1 1,-1-1 0,1 0 0,-1 0 0,0 1 0,0 0 0,0-1 0,-1 1 0,1 0 0,-1 0 0,0 0-1,1 5 1,-2-6 23,0 0 0,1 0-1,-1 1 1,-1-1-1,1 0 1,0 0 0,-1 0-1,0 0 1,1 0-1,-1 0 1,0-1-1,-1 1 1,1 0 0,0 0-1,-1-1 1,0 1-1,1-1 1,-1 1 0,0-1-1,0 0 1,-1 1-1,1-1 1,0 0 0,-1-1-1,-4 4 1,-10 4 54,-1 0 1,-1-2 0,1 0 0,-1-1-1,-1 0 1,-19 2 0,-1-3 13,-81 2 0,120-6-84,0-1 0,0 0 0,0 0 0,0 0 0,0 0 0,0 0 0,1 0 0,-1 0 0,0-1 0,0 1 0,0 0 0,0 0 0,0-1 0,1 1 0,-1-1 0,-1 0 0,-1-16-3608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1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285 147 8580,'0'0'6288,"-29"-9"-6256,-93-23-37,118 31 1,-1 0 0,1 0 1,0 0-1,-1 1 0,1 0 0,-1 0 1,1 0-1,-1 0 0,1 1 1,-6 1-1,8-1 0,0-1 0,1 1 0,-1 0 0,0 1 0,0-1 1,1 0-1,-1 0 0,1 1 0,0-1 0,-1 1 0,1-1 0,-2 3 0,-2 3-11,-1 1-28,0 0-1,0 0 0,1 0 1,1 0-1,0 1 1,0 0-1,0-1 0,1 2 1,0-1-1,1 0 1,0 0-1,1 1 1,0-1-1,0 1 0,1 0 1,0-1-1,3 18 1,-3-26 26,1 0-1,-1 0 1,1-1 0,-1 1 0,1 0 0,-1-1-1,1 1 1,0 0 0,-1-1 0,1 1 0,0-1 0,0 1-1,-1-1 1,1 1 0,0-1 0,0 0 0,0 1-1,-1-1 1,1 0 0,0 0 0,0 0 0,0 0 0,0 1-1,0-1 1,1-1 0,29 1-108,-20 0 56,1-1 4,-1 0-1,1-1 1,-1 0-1,1-1 0,-1 0 1,0-1-1,0 0 0,-1-1 1,1 0-1,-1 0 1,0-1-1,16-13 0,-5 2 97,-1-1-1,0-1 0,-2-1 0,24-32 1,-35 42 163,-3 5 530,-4 13-233,0 3-636,-2 30 139,1-27 11,0-1 1,1 1-1,0 0 1,1 0-1,5 24 1,-4-35-48,0 1-1,0-1 0,0 0 1,0 0-1,1 0 1,-1 0-1,1 0 1,0-1-1,0 1 1,0-1-1,0 0 1,0 0-1,0 0 1,1 0-1,-1 0 1,1-1-1,-1 1 1,1-1-1,0 0 1,-1 0-1,1-1 1,0 1-1,0-1 0,4 1 1,0-1-83,0 1 0,0-1 0,0 0 0,1-1 0,-1 0 0,0 0 0,0-1 0,0 0 0,0 0 0,12-5 0,-13 3 96,0-1 1,-1 1 0,1-1 0,-1 0-1,0-1 1,0 0 0,-1 0 0,0 0-1,8-12 1,-2-1 139,0-1-1,8-24 0,-12 26 304,1 0 0,0 1 0,19-27 0,-27 44-408,0 0 0,0 0 0,0 0 0,0-1 0,0 1 0,0 0-1,0 0 1,0 0 0,0 0 0,0 0 0,1 0 0,-1 0 0,0 0 0,0-1-1,0 1 1,0 0 0,0 0 0,0 0 0,1 0 0,-1 0 0,0 0 0,0 0-1,0 0 1,0 0 0,0 0 0,1 0 0,-1 0 0,0 0 0,0 0-1,0 0 1,0 0 0,0 0 0,1 0 0,-1 0 0,0 0 0,0 0 0,0 0-1,0 0 1,0 0 0,0 0 0,1 1 0,-1-1 0,0 0 0,0 0 0,0 0-1,0 0 1,0 0 0,0 0 0,0 0 0,0 1 0,1-1 0,-1 0-1,0 0 1,0 0 0,0 0 0,4 12-228,20 112 397,3 9-558,-27-133 377,0 0 1,0 0-1,-1 0 0,1 0 0,0 0 1,0 1-1,0-1 0,0 0 0,0 0 1,0 0-1,1 0 0,-1 0 0,0 0 1,0 0-1,0 0 0,0 1 0,0-1 1,0 0-1,0 0 0,0 0 0,0 0 1,0 0-1,0 0 0,0 0 0,0 0 1,0 0-1,0 0 0,0 0 0,0 1 1,1-1-1,-1 0 0,0 0 0,0 0 1,0 0-1,0 0 0,0 0 0,0 0 1,0 0-1,0 0 0,1 0 0,-1 0 1,0 0-1,0 0 0,0 0 0,0 0 1,0 0-1,0 0 0,0 0 0,0 0 1,1 0-1,-1 0 0,0 0 0,0 0 1,0 0-1,0 0 0,0-1 0,0 1 1,0 0-1,0 0 0,0 0 0,0 0 1,1 0-1,-1 0 0,0 0 0,0 0 1,0 0-1,5-11-451,3-13-86,18-57 862,-22 72-247,0 0 0,0 1 0,0-1 1,1 1-1,1 0 0,12-13 1,-17 19-46,0 1 0,1-1 0,-1 1 1,1-1-1,0 1 0,-1 0 0,1 0 1,0 0-1,0 0 0,0 0 0,0 0 1,0 0-1,0 1 0,0-1 0,0 1 1,0-1-1,0 1 0,0 0 0,0 0 1,0 0-1,0 0 0,1 0 0,-1 1 0,0-1 1,0 0-1,0 1 0,0 0 0,0-1 1,0 1-1,0 0 0,-1 0 0,1 0 1,0 0-1,0 1 0,-1-1 0,3 2 1,3 4 50,1 1 0,-1 0 1,-1 0-1,1 1 0,7 14 1,-11-18-68,1 1 0,0-1 0,0 0 0,0 0 0,1 0 0,-1-1 1,1 1-1,0-1 0,0 0 0,1-1 0,-1 1 0,1-1 0,0 0 0,0 0 0,0-1 1,0 0-1,0 0 0,1 0 0,-1-1 0,0 0 0,1 0 0,-1-1 0,9 0 1,-12 0-6,9 1 3,0-1-1,0 0 1,1-1 0,-1 0-1,0-1 1,0 0 0,0-1 0,0 0-1,22-10 1,-15 1-210,-1 1-1,0-2 1,0-1-1,-2 0 1,30-33 0,-38 39 171,-2 0 1,1-1-1,-1 0 1,0 0 0,-1 0-1,0-1 1,0 0 0,-1 0-1,-1 0 1,1 0 0,-2-1-1,1 1 1,1-21 0,-9 29 325,0 2-262,0 1 0,0 1 0,0-1 0,0 1 0,0 0 0,0 0 1,1 0-1,-1 0 0,1 1 0,0 0 0,-1 0 0,1 0 0,0 0 1,1 1-1,-1 0 0,-5 6 0,0 2 64,0 0 0,0 0 0,1 1 0,-11 25-1,14-26-52,1-1 0,1 1 0,0 0 0,0 0-1,1 0 1,0 16 0,1-24-38,1 0 0,0 0-1,0 1 1,1-1 0,-1 0 0,1 0-1,-1 0 1,1 0 0,1 0 0,-1-1 0,0 1-1,1 0 1,0 0 0,0-1 0,0 1 0,0-1-1,1 0 1,-1 1 0,1-1 0,0 0-1,0-1 1,5 5 0,2-2 17,0 0 0,1-1 1,0 0-1,0-1 0,0 0 0,0 0 0,17 0 0,87 2 118,-98-6-117,12 2-492,0-2 0,0-2 1,-1 0-1,51-13 0,4-17-3719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3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409 500 8644,'0'0'6056,"-31"-16"-5957,-100-45-54,127 59-45,0 1-1,0-1 1,0 1 0,0 0-1,0 0 1,0 0 0,0 0-1,0 1 1,0-1-1,-1 1 1,1 0 0,0 1-1,0-1 1,0 1 0,0 0-1,0 0 1,0 0-1,0 0 1,0 1 0,0-1-1,0 1 1,1 0 0,-1 0-1,1 1 1,-1-1-1,1 1 1,-4 3 0,-3 2-3,-2 2-11,0 0 0,1 1 0,0 0 0,0 1 0,1 0 0,-11 19 0,15-22-23,2 0 0,-1 0 0,1 1 0,0 0 0,1-1 0,1 1 1,-1 0-1,1 1 0,1-1 0,-1 17 0,2-26-2,0 1 1,0-1 0,1 1 0,-1-1 0,0 1 0,1 0-1,-1-1 1,1 1 0,-1-1 0,1 0 0,0 1 0,-1-1-1,1 1 1,0-1 0,0 0 0,0 0 0,0 1 0,0-1 0,1 0-1,-1 0 1,2 1 0,0 0-37,1 0 0,-1 0-1,1-1 1,0 1 0,0-1 0,0 0-1,0 0 1,5 0 0,10 1-248,1-1-1,34-3 1,-43 1 211,3-1-195,0-1 1,1 0-1,-1 0 1,0-2-1,-1 0 0,1 0 1,-1-1-1,0-1 0,0 0 1,-1-1-1,0-1 0,16-13 1,-17 12 98,0 0 0,0-1 0,-1-1 0,-1 1-1,0-1 1,-1-1 0,0 0 0,0 0 0,-2 0 0,1-1 0,-2 0 0,5-17 0,-3-14 961,-2-1 1,-1 0-1,-5-75 1,0 100-345,0 3 235,0 0 0,-8-36 0,8 48-396,-1 0 0,0 0 0,0 0 0,0 1 0,0-1-1,-1 1 1,0-1 0,0 1 0,-1 0 0,0 0 0,1 1-1,-8-8 1,10 12-194,0-1-1,1 1 0,-1-1 1,0 1-1,1-1 1,-1 1-1,0 0 0,1-1 1,-1 1-1,0 0 1,0 0-1,0-1 0,1 1 1,-1 0-1,0 0 1,0 0-1,0 0 0,1 0 1,-1 0-1,0 0 1,0 0-1,0 1 0,1-1 1,-1 0-1,0 0 1,0 1-1,1-1 0,-2 1 1,0 0-52,0 1 0,1-1 0,-1 0 0,1 1 0,0 0 0,-1-1 0,1 1 0,0 0 0,0-1 1,-1 5-1,-5 11-11,2 0 0,0 0 0,0 1 0,2 0 0,-2 26 0,1 96-38,4-112 41,0-7 8,1-1-1,1 1 1,1 0 0,1 0 0,0-1-1,2 0 1,0 0 0,13 27 0,-15-39-79,-1-1 0,1 0 0,0-1 0,1 1 1,0-1-1,0 0 0,0 0 0,1 0 0,0-1 0,0 1 1,0-2-1,1 1 0,-1-1 0,1 0 0,0 0 0,1 0 1,-1-1-1,0-1 0,1 1 0,0-1 0,0 0 1,-1-1-1,1 0 0,14 0 0,-14-1 12,0 0 1,1 0-1,-1-1 0,0-1 1,0 1-1,1-1 0,-1-1 1,-1 0-1,15-6 1,-12 3 0,-1-1 1,1 0 0,-1-1 0,0 1 0,-1-2 0,10-10 0,-6 4-8,0-1 1,-1 0 0,0-1 0,9-20 0,-15 26 311,-1 1 1,0-1-1,0 0 0,-1 0 0,0-1 0,-1 1 1,2-22-1,-5 77-230,3 75-19,-2-115 5,0-1 1,0 1-1,1 0 0,0-1 1,-1 1-1,1-1 1,1 1-1,-1-1 1,0 1-1,1-1 1,0 0-1,0 0 1,0 0-1,0 0 1,0 0-1,0 0 0,1 0 1,0-1-1,-1 1 1,1-1-1,0 0 1,0 0-1,6 3 1,0-2-32,0 0-1,0 0 1,1-1 0,-1 0 0,1-1 0,-1 0 0,1 0 0,9-1-1,-13-1 34,1 0 0,-1 0-1,0 0 1,0 0 0,0-1-1,0 0 1,0 0 0,-1-1-1,1 1 1,-1-1 0,1-1-1,-1 1 1,0-1 0,0 0-1,5-6 1,8-8 38,-1-1 0,21-31-1,-16 21 33,-21 26-53,1 1 1,0-1-1,0 1 1,0 0-1,0 0 1,0 0-1,1 0 1,-1 1-1,0-1 1,1 0-1,-1 1 1,1 0-1,0-1 1,-1 1-1,1 0 1,0 1-1,0-1 1,0 0-1,0 1 1,0-1-1,0 1 0,-1 0 1,1 0-1,0 0 1,0 1-1,0-1 1,0 1-1,0-1 1,4 3-1,-1-1-7,-1 1 0,0 0 0,1 0 0,-1 1 0,0-1 0,-1 1 0,1 0 0,-1 1 0,0-1 0,0 1 0,0-1 0,6 11 0,-5-5-18,0 0 1,0 1 0,-1-1-1,0 1 1,-1 0-1,-1 0 1,1 0-1,-2 0 1,0 1 0,0-1-1,-1 0 1,-1 12-1,1-21-37,0 1-1,0-1 0,-1 0 0,1 0 0,0 0 0,-1 0 1,0 0-1,0 0 0,0 0 0,1 0 0,-2 0 1,1 0-1,0 0 0,0-1 0,-1 1 0,1 0 0,-1-1 1,1 1-1,-1-1 0,1 1 0,-1-1 0,-4 2 1,1 0-313,-1-1 0,0 0 1,0 0-1,0-1 0,0 0 1,0 0-1,-7 1 1,-35-1-3956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8852,'0'0'4535,"4"21"-4497,-2-10-34,21 143 53,-21-130-67,-1-12-30,0 0 0,1 1 0,0-1 0,1 0 0,0 0 0,9 20-1,-12-30 1,1-1 0,-1 0-1,1 0 1,0 1 0,-1-1-1,1 0 1,0 0 0,0 0-1,0 0 1,0 0 0,0 0-1,0 0 1,0 0 0,1 0-1,-1 0 1,0-1 0,0 1-1,1 0 1,-1-1 0,0 1-1,1-1 1,-1 0 0,1 1-1,-1-1 1,0 0 0,1 0-1,-1 0 1,1 0-1,-1 0 1,1 0 0,-1 0-1,1 0 1,-1-1 0,0 1-1,3-1 1,0-1-4,0 0-1,0-1 0,-1 1 1,1-1-1,-1 1 1,1-1-1,-1 0 1,0 0-1,0-1 1,3-3-1,49-71-150,28-38 133,-70 100 62,2 0-1,0 0 1,1 2 0,25-20-1,-37 31 4,0 0 0,0 1-1,0-1 1,1 1 0,-1 0-1,1 0 1,-1 0 0,1 0-1,0 1 1,-1 0 0,1 0-1,0 0 1,0 1 0,0 0-1,0-1 1,6 2 0,-11-1-4,1 0 0,-1 0 1,1 1-1,-1-1 0,1 0 0,-1 0 1,1 0-1,-1 1 0,1-1 0,-1 0 1,0 1-1,1-1 0,-1 0 0,1 1 1,-1-1-1,0 0 0,1 1 0,-1-1 1,0 1-1,1-1 0,-1 1 1,0-1-1,0 1 0,0-1 0,1 1 1,-1-1-1,0 1 0,0 0 0,4 19 24,-2 1 0,0 0 0,-1 0 0,-4 37 1,2 41-38,1-96-169,0 0 0,1 0 0,-1-1 0,0 1 1,1 0-1,0 0 0,0 0 0,0-1 0,0 1 1,0 0-1,0-1 0,1 1 0,-1-1 0,1 0 0,-1 1 1,1-1-1,0 0 0,3 3 0,17 3-4886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3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11605,'0'0'0</inkml:trace>
  <inkml:trace contextRef="#ctx0" brushRef="#br0" timeOffset="1">652 126 12230,'0'0'1120,"29"160"-1104,-23-81 176,-3 5-128,4-2 96,-4-6-32,7-12-80,3-17-16,9-18-32,14-15-192,6-14-976,7 0-913,-7-29-3170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5491,'0'0'6520,"28"1"-6320,5 1-115,160 2 246,-102-12-256,41 0-75,-130 8-6,0 0 1,0 0 0,0 0-1,0 0 1,0 0 0,0 0-1,0 1 1,0-1 0,-1 1-1,1-1 1,0 1 0,0 0-1,0 0 1,-1 0-1,1 0 1,0 0 0,-1 0-1,1 0 1,-1 1 0,0-1-1,1 1 1,-1-1 0,0 1-1,0-1 1,0 1 0,0 0-1,0-1 1,0 1 0,0 0-1,0 2 1,1 5-13,-1-1 0,0 0 1,0 1-1,-1-1 0,-1 16 1,0 1 30,1 234-1104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2 135 11205,'0'0'3618,"0"-3"-3536,0 2-83,-1 1-1,1-1 1,0 0-1,0 1 1,0-1-1,0 1 1,0-1-1,0 1 1,0-1-1,0 1 0,0-1 1,0 1-1,0-1 1,1 0-1,-1 1 1,0-1-1,0 1 1,0-1-1,1 1 1,-1-1-1,0 1 0,1 0 1,-1-1-1,0 1 1,1-1-1,-1 1 1,1 0-1,-1-1 1,0 1-1,1 0 1,-1-1-1,1 1 0,-1 0 1,1 0-1,-1-1 1,1 1-1,-1 0 1,1 0-1,0 0 1,-1 0-1,1 0 0,-1 0 1,1 0-1,-1 0 1,2 0-1,-1 0-10,1 0-1,0 1 1,-1-1-1,1 1 1,0 0-1,-1 0 1,1-1-1,-1 1 0,1 0 1,-1 0-1,1 0 1,-1 0-1,0 1 1,1-1-1,-1 0 1,0 1-1,0-1 1,1 3-1,3 5-9,0 1-1,-1 0 1,-1 0 0,0 0 0,0 0-1,-1 1 1,2 17 0,4 20-278,-8-47 271,0-1-1,0 1 0,0 0 1,0-1-1,0 1 0,1-1 1,-1 1-1,0-1 0,0 1 1,0-1-1,1 1 0,-1-1 1,0 1-1,0-1 0,1 1 1,-1-1-1,0 0 0,1 1 1,-1-1-1,1 1 0,-1-1 0,1 0 1,-1 1-1,1-1 0,-1 0 1,1 0-1,-1 1 0,1-1 1,-1 0-1,1 0 0,-1 0 1,1 0-1,-1 0 0,1 1 1,-1-1-1,1 0 0,-1 0 1,1 0-1,0-1 0,-1 1 1,1 0-1,-1 0 0,1 0 1,-1 0-1,1 0 0,-1-1 0,1 1 1,-1 0-1,1 0 0,-1-1 1,1 0-1,20-20-283,-6-5 315,21-57 1,-27 58 19,1 1 0,2 0 0,19-30 0,-30 52-6,0 0-1,1-1 1,-1 1-1,1 0 1,-1 0 0,1 0-1,0 0 1,0 0-1,0 1 1,0-1 0,0 1-1,0-1 1,1 1-1,-1 0 1,0-1 0,1 1-1,-1 0 1,1 1 0,4-2-1,-6 2-12,0 0-1,0 1 0,-1-1 1,1 0-1,0 1 1,0-1-1,-1 0 0,1 1 1,-1-1-1,1 1 1,0-1-1,-1 1 0,1 0 1,-1-1-1,1 1 0,-1 0 1,1-1-1,-1 1 1,0 0-1,1-1 0,-1 1 1,0 0-1,0 0 1,1-1-1,-1 1 0,0 0 1,0 0-1,0 0 1,0 0-1,3 30 22,-3-26-13,-1 47-12,3 37 279,-2-82-525,1 0-1,0 1 0,1-1 0,0 0 0,0 1 0,1-1 1,-1 0-1,8 12 0,8 0-3802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136 251 8772,'0'0'4042,"-22"32"-3786,-66 107-141,84-133-107,1 1 1,-1-1 0,2 1 0,-1 0-1,1 0 1,0 0 0,0 0 0,1 0 0,0 1-1,0-1 1,1 0 0,0 1 0,0-1-1,2 14 1,0-6 17,-1-10-24,-1-1 0,1 0 0,0 0 0,0 0 1,0 0-1,1 0 0,0 0 0,-1-1 0,1 1 0,0 0 0,1-1 0,-1 1 0,1-1 0,-1 0 1,1 0-1,0 0 0,6 5 0,-2-4 16,-1 0 1,1-1-1,0 1 0,0-1 1,0-1-1,1 1 1,-1-1-1,0 0 0,11 0 1,-2 0-167,-1-1 1,1-1 0,0 0 0,0-1-1,-1-1 1,1 0 0,-1-2-1,0 1 1,21-9 0,-23 6-297,0 0 1,-1-1 0,1 0-1,-1-1 1,-1-1-1,0 0 1,0-1-1,0 1 1,-1-2-1,-1 0 1,0 0 0,0-1-1,-1 0 1,-1 0-1,0 0 1,9-25-1,-11 22 391,0 0 0,-1 0 0,-1-1 0,-1 1 0,1-26 0,-2-187 4823,-4 128 2096,-1 111-6969,-2 75 211,5 87 0,2-86-60,-1-85-57,0 20 36,0 0-1,2 0 1,0 0-1,6 21 1,-7-38-59,0-1 0,0 0 0,0 1 0,1-1 0,0 0 1,0 0-1,0 0 0,0 0 0,0 0 0,1-1 0,0 1 1,-1-1-1,1 0 0,1 0 0,-1 0 0,0 0 0,1 0 1,0-1-1,-1 1 0,1-1 0,0 0 0,0 0 0,0 0 0,0-1 1,1 0-1,8 2 0,-7-2-494,0 0 0,1 0 1,-1-1-1,0 0 0,1 0 0,-1 0 0,0-1 0,1 0 1,-1-1-1,7-2 0,-7 1-730,-1-1 0,0 0 0,0 0 0,0-1 0,5-6 0,-9 11 1234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5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234 10869,'0'0'3057,"217"-47"-3057,-155 9-272,-14 0-1344,-22 0-2482,-26 3-3762</inkml:trace>
  <inkml:trace contextRef="#ctx0" brushRef="#br0" timeOffset="1">1 1 6531,'0'0'6051,"185"0"-17528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13238,'0'0'1222,"0"27"-1502,0 167 245,0-49 131,0-142-101,0 0 1,0 0-1,0 0 0,0-1 0,1 1 1,-1 0-1,1 0 0,0 0 0,-1-1 1,1 1-1,0 0 0,1-1 1,-1 1-1,2 2 0,-1-4-48,0 1 0,0-1 1,-1 0-1,1 1 0,0-1 0,1 0 0,-1 0 1,0-1-1,0 1 0,0 0 0,0-1 0,1 1 0,-1-1 1,0 0-1,0 1 0,1-1 0,3-1 0,-1 1 37,1-1-1,-1 0 0,0-1 1,0 1-1,0-1 1,-1 0-1,1 0 0,0-1 1,-1 1-1,1-1 0,-1 0 1,0 0-1,0 0 0,0-1 1,0 0-1,4-6 0,10-11 27,27-44 0,-36 51-29,10-16 36,-12 17 50,0 1-1,1 0 0,1 0 1,0 1-1,19-19 1,-28 30-57,1 0 0,-1-1 0,0 1 0,0-1 1,1 1-1,-1 0 0,0-1 0,1 1 0,-1 0 1,1-1-1,-1 1 0,0 0 0,1 0 0,-1 0 0,1-1 1,-1 1-1,0 0 0,1 0 0,-1 0 0,1 0 0,-1 0 1,1 0-1,-1 0 0,1 0 0,-1 0 0,1 0 0,-1 0 1,1 0-1,-1 0 0,1 0 0,-1 0 0,0 0 0,1 0 1,-1 1-1,1-1 0,-1 0 0,1 0 0,-1 0 0,0 1 1,1-1-1,-1 0 0,0 1 0,1-1 0,-1 0 1,0 1-1,1-1 0,-1 1 0,0-1 0,1 1 0,2 23-39,-3-20 70,1 49 165,-2-32-171,2 1-1,0-1 1,7 37-1,-8-57-48,0 0 1,0 0-1,1 0 0,-1 0 1,0 0-1,1 0 0,-1 0 1,0 0-1,1 0 0,-1 0 1,1 0-1,0 0 0,-1 0 0,1-1 1,0 1-1,-1 0 0,1 0 1,0-1-1,0 1 0,0 0 1,0-1-1,-1 1 0,1-1 1,0 1-1,0-1 0,0 1 0,0-1 1,0 0-1,0 1 0,1-1 1,-1 0-1,0 0 0,0 0 1,0 0-1,0 0 0,0 0 1,0 0-1,0 0 0,0 0 0,0-1 1,0 1-1,0 0 0,0-1 1,0 1-1,2-2 0,1 0-40,1 0 0,-1-1 0,0 0 0,0 0 0,0 0-1,-1-1 1,1 1 0,-1-1 0,3-4 0,36-59-192,-24 36 209,23-30 0,-35 53 40,0 1 0,1 0 0,0 0 0,0 0 0,1 1 0,-1 0 0,1 0 0,14-7 0,-20 12 8,-1 0 0,0 1 1,1-1-1,-1 0 1,1 1-1,0-1 1,-1 1-1,1 0 1,-1 0-1,1-1 1,-1 1-1,1 0 1,0 0-1,-1 0 1,1 1-1,0-1 1,2 1-1,-3-1-1,0 1 1,0 0-1,0 0 0,0-1 0,0 1 0,-1 0 1,1 0-1,0 0 0,0 0 0,0 0 0,-1 0 1,1 0-1,0 0 0,-1 0 0,1 0 0,-1 0 1,0 0-1,1 2 0,1 6 43,-1 0 0,0 1-1,-1-1 1,0 0 0,-1 11 0,0 0 27,1 109 155,0-72-4173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6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12134,'0'0'432,"117"178"-12294</inkml:trace>
  <inkml:trace contextRef="#ctx0" brushRef="#br0" timeOffset="1">678 272 7972,'0'0'4994,"-13"140"-5010,19-81 272,-3 5 16,1 0-96,2-3-16,4-5-128,6-16 16,7-13-16,6-19-32,6-8-848,11-3-657,-1-32-2400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6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11957,'0'0'1537,"201"24"-1633,-74-54-1297,2 1-1968,-6 3-1569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11941,'0'0'545,"24"2"-425,-7 0-132,-5 0-53,0 0 0,1-1-1,-1-1 1,1 0 0,-1 0 0,0-1 0,1-1 0,-1 0-1,0-1 1,0 0 0,0-1 0,12-5 0,-10 1-390,0 1 0,0-2-1,0 0 1,21-19 0,-31 24 422,0 0 0,0-1 0,0 1 0,-1 0 0,0-1 0,0 0 0,0 0 1,0 0-1,-1 0 0,0-1 0,0 1 0,0 0 0,-1-1 0,0 1 0,0-1 0,0-10 0,-1 15 86,0 0 1,0-1 0,0 1 0,0 0-1,-1 0 1,1 0 0,0 1 0,-1-1-1,1 0 1,-1 0 0,1 0-1,-1 0 1,1 0 0,-1 0 0,0 1-1,1-1 1,-1 0 0,0 0 0,0 1-1,0-1 1,1 0 0,-1 1 0,0-1-1,0 1 1,-2-1 0,-1-1 104,-1 1 0,1-1 0,-1 1 1,0 1-1,1-1 0,-7 0 0,-7 1 204,1 1-1,-27 3 0,36-2-288,1 0 0,-1 0-1,0 0 1,0 1 0,1 0 0,0 1 0,0 0-1,0 0 1,0 0 0,0 1 0,1 0 0,0 0-1,0 1 1,0 0 0,1 0 0,-1 0 0,-7 13-1,7-8-33,0 0-1,1 0 0,0 1 0,1 0 1,0 0-1,0 0 0,2 0 1,-1 1-1,2-1 0,-1 23 1,2-32-45,0 1 0,0-1 1,0 1-1,1-1 0,0 0 1,0 1-1,0-1 1,0 0-1,0 0 0,0 1 1,1-1-1,0 0 1,0 0-1,-1-1 0,2 1 1,2 3-1,-1-2-72,0-1-1,0 1 0,1-1 1,0 0-1,-1 0 1,1-1-1,0 0 1,0 1-1,8 1 0,8 1-637,0-1-1,1-1 1,-1-1 0,28-1-1,64-3-3621,11-13 1694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7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83 6627,'0'0'5024,"-35"3"-3357,-112 14-600,140-16-997,0 0-1,0 1 0,1 0 1,-1 0-1,1 1 0,-1-1 1,-10 8-1,13-7-23,1 0 0,-1 0 0,0 1 0,1-1 0,0 1 1,-5 7-1,3-3-3,2-4-32,0 1 1,0 0 0,1 0 0,-1 0-1,1 0 1,0 0 0,0 1 0,1-1-1,0 0 1,0 1 0,0-1 0,1 1-1,-1 0 1,2 8 0,-1-13-10,0 0 0,1 1 0,-1-1 0,1 1 0,-1-1 0,1 1 0,0-1 0,-1 0 0,1 0 1,0 1-1,0-1 0,0 0 0,0 0 0,0 0 0,0 0 0,0 0 0,0 0 0,1 0 0,-1 0 0,0 0 0,0-1 0,1 1 1,-1 0-1,1-1 0,-1 1 0,0-1 0,1 0 0,-1 1 0,1-1 0,-1 0 0,1 0 0,1 0 0,11 1 62,1 0 0,22-2 1,-19 1 71,-9 0-111,-1 0-1,0-1 1,0 0-1,0 0 1,0-1-1,0 0 1,0 0-1,0-1 1,-1 0-1,1 0 1,-1-1-1,0 0 1,0 0-1,0-1 1,0 0-1,-1 0 1,0 0-1,0-1 1,0 0-1,-1 0 1,7-10-1,-13 24 23,0 0-1,1 0 0,0 0 1,2 15-1,0 3 0,27 450-30,-5-138-3,-22-302-16,-4 61 1,1-95 0,1 0 0,0 1 0,-1-1 0,0 0-1,1 0 1,-1 0 0,0 0 0,0 0 0,0 0 0,0-1 0,0 1 0,-1 0 0,1 0 0,0-1 0,-1 1 0,0-1 0,1 1 0,-1-1 0,-2 2 0,0-1 1,0 0 0,0 0-1,0 0 1,-1-1 0,1 1 0,-1-1 0,1 0 0,-8 0-1,-7 0-28,1-1-1,-1-1 1,-27-4-1,32 2-66,0-1-1,1 0 1,-1 0-1,1-2 1,0 1-1,0-2 1,0 0-1,1 0 1,0-1 0,1-1-1,0 0 1,0 0-1,1-1 1,0-1-1,0 1 1,1-2-1,1 1 1,0-1-1,1 0 1,0-1-1,1 0 1,0 0-1,1 0 1,0-1-1,1 0 1,1 0-1,-3-20 1,4 15-25,1 0 0,1 0 0,0 1 0,1-1 0,4-22 0,-2 31 86,-1-1-1,2 1 1,-1 0-1,1 0 1,1 1-1,-1-1 0,2 1 1,-1 0-1,1 1 1,12-13-1,9-7-123,2 0-1,1 3 1,53-35-1,111-55-157,-73 45 163,-63 35 258,-2-2-1,-1-2 1,85-81 0,-139 119-87,30-37 416,-29 37-374,-1-1-1,0 0 1,0 0-1,0 0 1,0 1 0,-1-1-1,1 0 1,0 0-1,-1 0 1,1 0-1,-1 0 1,0 0-1,0 0 1,0-1-1,0 1 1,0 0-1,0 0 1,0 0-1,-1 0 1,0-2 0,1 4-35,0-1 0,-1 1 0,1-1 0,0 1 0,-1-1 1,1 1-1,0-1 0,-1 1 0,1 0 0,-1-1 0,1 1 0,-1 0 1,1 0-1,-1-1 0,1 1 0,-1 0 0,0 0 0,1 0 1,-1-1-1,1 1 0,-1 0 0,1 0 0,-1 0 0,-1 0 1,-6-1 23,0 1 1,0-1-1,0 2 1,0-1-1,-1 1 1,1 0-1,0 1 1,0 0 0,0 0-1,1 0 1,-1 1-1,0 1 1,-13 7-1,16-7-41,0 0-1,0 0 1,0 0 0,0 1-1,1-1 1,0 1-1,0 0 1,0 1-1,1-1 1,-1 1-1,1-1 1,1 1-1,-1 0 1,1 0-1,0 0 1,0 1-1,1-1 1,-2 12 0,2-12-6,1 0 1,0-1 0,-1 1-1,2 0 1,-1-1 0,1 1-1,0 0 1,0-1 0,0 1-1,1-1 1,0 1 0,0-1-1,0 0 1,1 1 0,-1-1-1,6 6 1,-3-6-6,0 0 0,1 0 1,-1 0-1,1-1 0,0 1 0,1-1 1,-1-1-1,1 1 0,0-1 0,-1-1 0,1 1 1,10 1-1,8 2-394,0-2 1,0-1-1,0 0 0,1-2 1,-1-2-1,33-3 0,-50 3 177,0 0-1,-1-1 1,1 1-1,-1-2 1,1 1 0,-1-1-1,0 0 1,0-1-1,0 1 1,0-1-1,-1-1 1,0 1-1,1-1 1,-2 0 0,1-1-1,-1 1 1,7-9-1,-6 4 355,0 0-1,0 0 0,-1 0 1,-1 0-1,0-1 0,0 0 1,-1 0-1,0 0 0,-1 0 1,0-1-1,0-11 0,8-129 3540,-8 145-3095,1 10-323,2 17-206,3 81 168,-4 111 0,-4-163-197,0-47-15,0-1-2,1-1-1,-1 1 1,0 0 0,0-1-1,0 1 1,0-1 0,0 1 0,0 0-1,0-1 1,0 1 0,0 0-1,0-1 1,0 1 0,0-1 0,0 1-1,0 0 1,0-1 0,-1 1-1,1-1 1,0 1 0,0-1 0,-1 1-1,1-1 1,0 1 0,-1-1-1,1 1 1,-1-1 0,1 1 0,0-1-1,-1 1 1,1-1 0,-1 0 0,1 1-1,-1-1 1,0 0 0,1 0-1,-1 1 1,1-1 0,-1 0 0,1 0-1,-1 0 1,0 0 0,0 1-1,0-2-3,0 0 0,1 0 0,-1 0 0,1 0 0,0 0 0,-1 0 0,1 0 0,0 0 0,-1 0 0,1 0 0,0 0 0,0 0 0,0 0 0,0 0 0,0 0-1,0 0 1,0 0 0,0 0 0,1-2 0,-1-2-13,0-12-40,0 1 1,1-1-1,5-22 0,-4 31 44,1 0 0,0 0-1,0 1 1,0-1-1,1 1 1,0 0-1,0 0 1,1 0 0,8-9-1,1 1 9,1 1 0,0 0 0,1 2 0,0-1-1,1 2 1,20-10 0,115-49 60,-74 37-45,-71 30-15,-6 3 2,0 0 0,1 0 0,-1-1 0,0 1 0,0-1 1,0 1-1,0-1 0,0 1 0,0-1 0,0 0 0,0 1 1,0-1-1,0 0 0,0 0 0,0 1 0,0-1 0,-1 0 1,1 0-1,0 0 0,-1 0 0,1 0 0,-1-1 0,2 0 1,-4 1-12,1 0 0,-1 1 1,0-1-1,1 1 0,-1 0 1,1-1-1,-1 1 0,0 0 1,1 0-1,-1 0 0,0 0 1,-2 1-1,2-1 1,-22-1 13,-25 3 49,48-2-47,0 0 1,0 1-1,0-1 0,1 1 0,-1-1 0,0 1 0,0-1 1,1 1-1,-1 0 0,0-1 0,1 1 0,-1 0 1,0 0-1,1-1 0,-1 1 0,1 0 0,0 0 1,-1 0-1,1 0 0,-1-1 0,1 1 0,0 0 0,0 0 1,0 0-1,0 0 0,-1 1 0,1 30 12,0-24-9,1-3 3,-1-1-1,1 1 1,0-1 0,0 1 0,1-1 0,-1 0 0,1 1-1,0-1 1,0 0 0,0 0 0,1 0 0,0 0-1,-1-1 1,1 1 0,1-1 0,-1 1 0,0-1-1,7 4 1,7 6 60,0-2 0,34 17 0,-43-24-54,132 60 258,-138-64-275,-1 0 1,0 1-1,0-1 1,0 1-1,0-1 1,0 1 0,0-1-1,0 1 1,0 0-1,0-1 1,0 1-1,0 0 1,0 0 0,-1 0-1,1 0 1,0 0-1,0 0 1,-1 0 0,1 0-1,-1 0 1,1 0-1,-1 0 1,1 2-1,-1-2 2,-1 0 0,1 0 0,0-1 0,-1 1-1,1 0 1,-1 0 0,0 0 0,1 0 0,-1 0-1,0-1 1,1 1 0,-1 0 0,0 0 0,0-1-1,0 1 1,1-1 0,-1 1 0,0-1 0,0 1-1,-2 0 1,-8 4 21,-1-1 0,0 0 0,-14 2 0,24-5-13,-253 45-2009,217-40 251,16-5-1694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0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6259,'0'0'6099,"0"22"-5790,3 345 35,-2-362-402,-1 0 0,0 1-1,1-1 1,0 0 0,1 0-1,-1 0 1,1 0-1,0 0 1,0 0 0,0 0-1,1 0 1,-1-1 0,5 6-1,-5-8-33,0-1-1,0 1 0,0 0 1,0 0-1,0-1 1,0 1-1,0-1 0,1 0 1,-1 0-1,1 0 0,-1 0 1,1 0-1,-1 0 1,1-1-1,-1 1 0,1-1 1,0 0-1,-1 0 1,1 0-1,-1 0 0,1 0 1,0 0-1,-1-1 0,1 1 1,-1-1-1,1 0 1,-1 0-1,4-1 0,-2 0-18,-1 0-1,0 1 1,0-1-1,0-1 0,0 1 1,0 0-1,-1-1 1,1 1-1,-1-1 0,1 0 1,-1 0-1,0 0 1,2-4-1,19-45-185,-20 44 275,42-134 3459,-44 140-2698,-3 51-423,0 30-253,3-71-61,-1 0 0,1 0 0,1-1 0,-1 1 0,1-1 0,0 1 0,5 9 0,-5-14-5,0 0 1,0-1-1,0 1 1,0 0-1,0 0 1,1-1 0,-1 1-1,1-1 1,0 0-1,0 0 1,0 0 0,0 0-1,0-1 1,0 1-1,0-1 1,1 1-1,-1-1 1,6 1 0,5 0-71,-1 0 1,1-1 0,20-1 0,-22 0 28,-2-1 8,0 0 0,-1-1 0,1 0 0,0-1 0,-1 0-1,1 0 1,-1-1 0,0 0 0,0-1 0,0 0 0,-1-1 0,0 1 0,0-1 0,0-1 0,11-12 0,-11 11 179,-1 1 0,0-2 0,-1 1 0,0 0 1,0-1-1,-1 0 0,0-1 0,-1 1 0,0-1 0,0 0 0,-1 0 0,0 0 0,-1 0 0,0-1 0,0-10 1,-12 423 1510,10-6-1601,1-394-49,-1 0 0,0 0 1,0 0-1,0 0 0,0 0 0,0 0 1,0 0-1,-1 0 0,1 0 0,-1 0 0,1 0 1,-1 0-1,0 0 0,0 0 0,0 0 1,0-1-1,0 1 0,0 0 0,-2 2 1,0-3 7,0 0 0,-1 0 0,1 0 1,0 0-1,0 0 0,-1-1 0,1 0 1,-1 0-1,1 0 0,-6 0 0,6 0-7,-16 0 12,0-1 0,0 0-1,0-1 1,-32-9 0,44 9-14,0 0-1,0-1 1,1 0-1,-1 0 1,1-1 0,0 1-1,0-2 1,0 1-1,0 0 1,1-1 0,0 0-1,0-1 1,0 1-1,0-1 1,-6-10-1,9 13-38,1-1-1,-1 1 0,0 0 0,1-1 0,0 1 1,0-1-1,0 1 0,0-1 0,1 0 0,-1 1 0,1-1 1,0 0-1,0 1 0,0-1 0,0 0 0,1 0 1,0 1-1,-1-1 0,1 1 0,1-1 0,1-5 1,2 1-370,0 1 0,0-1 0,0 1 0,1 0 0,0 0 0,0 1 0,13-10 0,31-26-3618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133 193 11733,'0'0'3362,"-110"149"-3266,94-105-96,9-6 16,7-6-16,0-12-1233,42-14-1184,23-6-2625</inkml:trace>
  <inkml:trace contextRef="#ctx0" brushRef="#br0" timeOffset="1">924 47 6099,'0'0'9540,"52"-46"-9380,-52 92 160,0 1-240,0 0-64,0-9 16,9-6-32,14-15-864,3-14-721,3-3-896,-3-12-5667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6035,'0'0'5602,"-59"50"-10260,108-21-224</inkml:trace>
  <inkml:trace contextRef="#ctx0" brushRef="#br0" timeOffset="1">363 55 11989,'0'0'3314,"1"7"-3194,3 41 298,-2 0 0,-2-1-1,-10 82 1,4-72-286,2 0 1,5 73-1,0-128-135,-1 0 1,0 0 0,1 0 0,-1 0 0,1 0-1,-1 0 1,1 0 0,0 0 0,0-1-1,0 1 1,0 0 0,0-1 0,0 1 0,1-1-1,-1 1 1,1-1 0,-1 0 0,1 1-1,-1-1 1,3 1 0,0 0-73,0 0 1,0 0-1,0 0 0,0-1 0,1 0 1,-1 0-1,1 0 0,8 0 0,-5-1-412,1 0-1,0 0 0,-1-1 0,1 0 0,-1 0 1,1-1-1,-1-1 0,0 1 0,13-6 0,19-23-5002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9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12758,'0'0'816,"113"70"-1520,-22-65-1121,23 1-640,15-3 1809,14 0-1713,6-3 272</inkml:trace>
  <inkml:trace contextRef="#ctx0" brushRef="#br0" timeOffset="1">1242 68 9108,'0'0'4706,"-181"78"-3793,148-46-449,11 6-304,12 0-128,10 0 0,0 0-32,42-6-624,16-11-1793,14-13-2978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09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52 352,'0'0'16253,"-28"6"-16117,0 0-108,12-4 9,1 1 0,-1 1 1,1 0-1,0 2 0,0-1 0,0 2 1,1 0-1,0 0 0,-19 15 0,22-14 12,1 0 1,1 1-1,0 0 0,0 1 0,-8 10 1,14-15-40,-1 1 1,1-1 0,0 1 0,0-1-1,1 1 1,0 0 0,0 0-1,0 0 1,1 0 0,0 0 0,0 0-1,0 8 1,1-12-15,-1 0 1,1 0-1,0 1 0,0-1 1,1 0-1,-1 1 1,0-1-1,1 0 0,-1 0 1,1 0-1,0 1 0,1 1 1,-1-3-2,1 0 0,-1 0 0,0 0 0,1-1 0,-1 1 0,1 0 0,-1-1 0,1 1 1,0-1-1,-1 0 0,1 0 0,-1 1 0,1-1 0,0 0 0,-1 0 0,3-1 0,7 2-10,0 0-1,1-2 0,-1 1 0,0-1 1,0-1-1,0 0 0,0-1 1,0 0-1,0-1 0,-1 0 1,1 0-1,-1-1 0,0 0 0,-1-1 1,1 0-1,-1-1 0,13-12 1,-4 1 20,0 0 1,-2-2 0,0 0 0,19-33 0,-35 53-9,0 0 0,0 1 0,0-1 0,0 0 0,0 0 0,0 0 0,0 0 0,0 0 0,0 1 0,0-1 0,0 0 0,0 0 0,0 0 0,0 0 0,0 0 0,0 1 0,0-1 0,0 0 0,0 0 0,1 0 0,-1 0 0,0 0 0,0 0 0,0 1 0,0-1 0,0 0 0,0 0 0,0 0 0,0 0 0,0 0 0,1 0 0,-1 0 0,0 0 0,0 0 0,0 1 0,0-1 0,0 0 0,1 0 0,-1 0 0,0 0 0,0 0 0,0 0 0,0 0 0,0 0 0,1 0 0,-1 0 0,0 0 0,0 0 0,0 0 0,0 0 0,0 0 0,1 0 0,-1 0 0,0 0 0,0-1 0,0 1 0,0 0 0,0 0 0,0 0 0,1 0 0,-1 0 0,0 0 0,0 0 0,3 27-48,-3 52 102,0-55-67,-1-22 16,1 0 1,0 1-1,0-1 1,0 1-1,0-1 1,1 0-1,-1 1 1,1-1-1,-1 0 0,1 0 1,0 1-1,0-1 1,0 0-1,0 0 1,0 0-1,0 0 1,1 0-1,-1 0 1,0-1-1,1 1 1,0 0-1,-1-1 1,1 1-1,4 2 1,0-2 11,0 0 0,0-1 1,0 1-1,0-1 0,0 0 1,0-1-1,0 0 0,9 0 0,-7 0-13,-1-1-1,1 1 0,-1-2 0,1 1 0,-1-1 0,0 0 1,1 0-1,-1-1 0,0 0 0,-1-1 0,1 1 0,-1-1 1,1 0-1,-1-1 0,6-5 0,5-7-40,0-1-1,-1-1 1,17-27-1,-16 23 79,32-36-1,-48 58-34,0 0 0,-1 0 0,1 0-1,0 0 1,-1 1 0,1-1-1,0 0 1,0 1 0,0-1-1,0 1 1,-1-1 0,1 1-1,0-1 1,0 1 0,0-1 0,0 1-1,0 0 1,0 0 0,0-1-1,0 1 1,0 0 0,0 0-1,0 0 1,1 0 0,-1 0-1,0 0 1,1 1 0,-1 0-6,0 0 1,1 0 0,-1 0-1,0 0 1,0 0 0,0 1-1,-1-1 1,1 0 0,0 1-1,0-1 1,-1 0 0,1 1-1,-1-1 1,1 1 0,-1-1-1,1 2 1,1 10-11,0 0 0,-1-1 0,-1 16-1,0-27 27,0 135 45,1-135-76,0-1-1,-1 1 0,1-1 1,-1 1-1,1-1 0,0 0 0,0 1 1,-1-1-1,1 0 0,0 0 0,-1 1 1,1-1-1,0 0 0,0 0 1,-1 0-1,1 0 0,0 0 0,0 0 1,0 0-1,-1 0 0,1 0 1,0 0-1,0-1 0,-1 1 0,1 0 1,0-1-1,-1 1 0,1 0 1,1-1-1,6-3-76,0-1 0,1 0-1,-2 0 1,1 0 0,0-1 0,-1 0 0,0-1 0,10-11 0,10-10-182,-9 11 75,40-37-897,107-79 0,-145 123 1104,-20 15 56,-1-2-25,0 10 132,-1 1 0,0-1 0,-1 0 0,-1 0 0,-7 19 0,6-18-147,0 0 1,1 0-1,0 1 1,1-1-1,-1 26 0,3-31-131,1-7-59,0 1 0,-1-1 0,1 0-1,0 1 1,0-1 0,0 1 0,1-1 0,-1 0 0,0 1 0,1-1 0,0 0-1,-1 0 1,1 1 0,0-1 0,0 0 0,0 0 0,1 0 0,-1 0 0,3 3-1,29 6-5257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14711,'0'0'192,"-16"27"-107,-48 90-53,60-110-28,1 0-1,-1 0 0,1 1 1,1-1-1,-1 1 1,1-1-1,1 1 0,-1 0 1,1 0-1,1 0 1,-1-1-1,2 14 0,0 2-4,-1-21 1,0 0-1,1-1 1,-1 1 0,0 0-1,1-1 1,-1 1 0,1 0 0,-1-1-1,1 1 1,0 0 0,-1-1 0,1 1-1,0-1 1,0 0 0,0 1-1,1-1 1,-1 0 0,0 1 0,0-1-1,1 0 1,-1 0 0,0 0-1,1 0 1,-1 0 0,1-1 0,0 1-1,-1 0 1,1-1 0,-1 1-1,1-1 1,0 1 0,0-1 0,1 0-1,9 1 28,-1 0-1,0-1 0,1 0 0,11-2 0,-9 1 10,-3 0-76,0-1 0,0-1 0,0 1 0,0-2 0,-1 1-1,1-2 1,-1 1 0,0-2 0,0 1 0,-1-1 0,0 0 0,0-1-1,0 0 1,-1-1 0,10-10 0,-1-1 15,-1-2 0,0 0 0,-2-1 0,0 0 0,14-34 0,-28 56 28,0 0 1,0 0-1,0 1 1,0-1-1,0 0 1,0 0-1,1 0 1,-1 0-1,0 0 1,0 0-1,0 0 1,0 0-1,0 0 1,0 0-1,0 0 1,0 0-1,0 0 0,1 0 1,-1 0-1,0 0 1,0 0-1,0 0 1,0 0-1,0 0 1,0 0-1,0 0 1,0 0-1,1 0 1,-1 0-1,0 0 1,0 0-1,0 0 1,0 0-1,0 0 1,0 0-1,0 0 0,0 0 1,0 0-1,1 0 1,-1 0-1,0 0 1,0 0-1,0-1 1,0 1-1,0 0 1,0 0-1,0 0 1,0 0-1,0 0 1,0 0-1,0 0 1,0 0-1,0 0 1,0-1-1,0 1 1,2 18 6,-5 25-42,1-18 41,-2 3 1,2 1 0,1-1 0,3 33-1,-1-59-3,0 0-1,-1 0 1,1 0-1,0-1 1,0 1-1,0 0 0,1 0 1,-1 0-1,0-1 1,1 1-1,-1-1 1,1 1-1,-1-1 0,1 0 1,0 1-1,0-1 1,0 0-1,-1 0 1,1 0-1,0 0 0,0-1 1,0 1-1,0 0 1,0-1-1,1 0 1,-1 1-1,0-1 0,0 0 1,4 0-1,5 0 29,1 1 0,-1-2 1,0 0-1,18-3 0,-23 2-17,1 0 1,0 0-1,0-1 1,-1 0-1,1 0 0,-1-1 1,0 1-1,0-2 1,0 1-1,-1 0 0,1-1 1,6-9-1,6-6 18,-2-2 1,15-25-1,-17 24-4,24-29 1,-34 48-36,1 0 1,-1 0 0,1 0-1,0 0 1,0 1 0,0 0-1,0 0 1,0 0 0,1 1 0,-1 0-1,1 0 1,0 0 0,0 0-1,0 1 1,-1 0 0,1 1-1,0-1 1,0 1 0,0 0-1,11 2 1,-6-1-3,-1 1 0,0 1 0,0 0 0,0 0 0,0 1 0,0 0 0,-1 1 0,1 0 0,-1 0 0,15 13 0,-22-17 1,-1 0 1,0 0-1,1 0 1,-1 0 0,0 0-1,1 0 1,-1 1-1,0-1 1,0 0 0,0 1-1,0-1 1,0 1-1,0-1 1,-1 1 0,1-1-1,0 1 1,-1 0-1,1-1 1,-1 1 0,0 0-1,0-1 1,1 1-1,-1 0 1,0-1 0,0 1-1,0 0 1,-1 0-1,1-1 1,0 1 0,-1 2-1,-1-2 9,0 0 1,1 0-1,-1 0 0,0 0 0,0 0 0,0 0 0,0 0 1,0-1-1,0 1 0,0-1 0,-1 0 0,1 0 0,-1 0 1,1 0-1,-1 0 0,1 0 0,-6 0 0,-24 4-110,0-2 1,-51-1-1,81-2 52,1-1-113,1 1 0,0-1-1,0 0 1,0 0 0,0 0-1,0 1 1,0-1-1,0 0 1,0 0 0,0 0-1,0 0 1,0 1-1,0-1 1,1 0 0,-1 0-1,0 1 1,1-1 0,-1 0-1,0 0 1,1 1-1,-1-1 1,2-1 0,28-23-5879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4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8644,'0'0'7299,"6"175"-7075,-6-123-144,0-2-32,7-12-48,15-12 0,4-11-464,7-15-800,6 0-705,-4-27-2689</inkml:trace>
  <inkml:trace contextRef="#ctx0" brushRef="#br0" timeOffset="1">228 1 5955,'0'0'5826,"-59"110"-7314,95-75-977,-4-5-2081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5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6771,'0'0'8014,"-8"27"-7461,-22 84-220,25-71-167,5-38-157,0-1-1,0 0 0,0 0 0,0 0 1,0 1-1,1-1 0,-1 0 0,0 0 1,1 0-1,-1 0 0,1 0 0,0 0 1,-1 0-1,1 0 0,1 2 0,0-2 4,0 0-1,0 0 1,0 0-1,0 0 0,0-1 1,0 1-1,0-1 1,1 0-1,-1 1 0,0-1 1,0 0-1,0 0 1,0 0-1,1-1 0,-1 1 1,2-1-1,13 0 52,-12 0-45,-1 1 1,0-1-1,1 1 0,-1-1 0,1-1 1,-1 1-1,0-1 0,0 1 1,0-1-1,0 0 0,0-1 0,0 1 1,-1-1-1,5-3 0,5-6-49,-1-1 0,16-19 0,16-16-190,-39 42 210,0 2 0,1-1 0,-1 1 0,1-1 0,0 2 0,1-1 0,-1 1-1,1 0 1,-1 0 0,1 0 0,0 1 0,12-2 0,-18 4 9,-1 1 0,1-1 1,0 0-1,-1 1 0,1-1 0,0 1 1,-1-1-1,1 1 0,-1-1 0,1 1 0,-1 0 1,1-1-1,-1 1 0,1 0 0,-1-1 0,0 1 1,1 0-1,-1-1 0,0 1 0,0 0 0,1 0 1,-1-1-1,0 1 0,0 0 0,0 0 1,0-1-1,0 1 0,0 1 0,0 31 91,0-25-59,0 233 261,0-240-342,0 0 0,0 0 0,1-1 0,-1 1 0,0 0 0,1-1 0,-1 1 1,0 0-1,1-1 0,-1 1 0,1 0 0,-1-1 0,1 1 0,0-1 1,-1 1-1,1-1 0,-1 1 0,1-1 0,0 1 0,-1-1 0,1 0 0,0 1 1,0-1-1,-1 0 0,1 1 0,0-1 0,0 0 0,0 0 0,-1 0 1,1 0-1,0 0 0,0 0 0,1 0 0,34-1-1757,-27 0 1197,1 0-221,-1 0 1,0 0-1,15-5 0,36-19-4026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0 2097,'0'0'12176,"-31"22"-11127,-99 72-244,121-87-699,0 1-1,0 0 0,1 1 0,-1 0 0,2 0 0,0 0 0,-12 21 1,16-23-48,0 0 0,0 1 0,1 0 1,0 0-1,0 0 0,1 0 1,0 0-1,0 16 0,1-23-56,0 0 0,0 1 0,0-1 0,1 0 0,-1 0 0,0 0 0,1 1 0,-1-1 0,1 0 0,0 0 0,-1 0 0,1 0 0,0 0 0,-1 0 0,1 0 0,0 0 0,0 0 0,0 0 0,0 0 0,0-1 0,0 1 0,0 0 0,0-1 0,0 1 0,0 0 0,1-1 0,-1 0 0,0 1 0,0-1 0,0 0 0,1 1 0,-1-1 0,2 0 0,7 1 38,1 0-1,-1-1 1,15-2-1,-3 1 55,-6 0-81,0-1 0,0 0-1,0-1 1,0-1-1,-1-1 1,0 0-1,20-10 1,2 1-122,-32 12 67,27-8-41,-31 10 73,0 0 1,0 0-1,-1 0 0,1 0 0,0 0 0,0 0 0,-1 1 0,1-1 0,0 0 1,-1 0-1,1 0 0,0 1 0,0-1 0,-1 0 0,1 1 0,-1-1 0,1 0 1,0 1-1,-1-1 0,1 1 0,-1-1 0,1 1 0,-1-1 0,1 1 0,-1 0 1,1-1-1,-1 1 0,0 0 0,1-1 0,-1 1 0,0 0 0,0-1 0,1 1 1,-1 0-1,0-1 0,0 1 0,0 0 0,0 0 0,0 1 0,3 53-59,-8 93-1,2-120 82,-1 0-1,-2-1 1,-1 0 0,-1 0-1,-15 35 1,14-40 9,-2-2 0,0 1 1,-1-1-1,-1-1 0,-29 32 1,37-45-44,-1 0 0,0 0 1,0-1-1,-1 0 0,0 0 0,0 0 1,0-1-1,0 0 0,-1-1 0,1 0 1,-1 0-1,0 0 0,0-1 0,0 0 1,0-1-1,-1 1 0,1-2 1,0 1-1,-16-2 0,22 1-78,-1-1-1,0 0 1,0 0 0,1 1-1,-1-1 1,0-1 0,1 1-1,-1 0 1,1-1 0,0 1-1,0-1 1,-1 0-1,1 0 1,0 0 0,0 0-1,0 0 1,1 0 0,-1 0-1,1-1 1,-1 1 0,1-1-1,-2-3 1,-2-6-694,1 0 1,1 0-1,-4-23 1,6 29 451,-10-73-5813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6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0 310 912,'0'0'3765,"9"-30"-1188,25-97-344,11-21 3196,-45 147-5344,2-2 801,-1 14-422,-1 3-475,-13 323 49,-3-154-146,13-65-5466,3-96-1456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6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9604,'0'0'2930,"35"2"-2901,238 15 14,-221-15-57,1-1 1,56-8-1,-92 5-209,-1-1 0,1-1-1,-1 0 1,0-1 0,0 0-1,0-2 1,-1 0 0,0 0-1,0-2 1,19-14 0,-29 19 250,-1 0 0,0 0 0,-1 0 0,1 0 0,-1-1 0,1 1 0,-1-1 0,-1 0 0,1 0 0,-1 0 0,0 0 0,0 0 0,0 0 0,-1-1 0,0 1 0,0-1 0,0 1 0,-1-1 0,1 1 0,-1-1 0,-1 1 0,1-1 0,-1 0 0,0 1 0,0 0 0,-1-1 0,1 1 0,-1 0 1,0 0-1,-1 0 0,1 0 0,-1 0 0,0 0 0,0 1 0,-1-1 0,1 1 0,-6-5 0,-5-4 254,0 1 0,0 0 1,-29-16-1,36 24-131,0 1 0,0-1 0,0 2 0,0-1 1,-1 1-1,1 0 0,-1 0 0,0 1 0,0 0 0,1 1 0,-14 0 0,17 0-118,0 1 0,1 0-1,-1-1 1,1 2 0,0-1-1,-1 0 1,1 1-1,0-1 1,0 1 0,0 0-1,0 0 1,0 0 0,-5 5-1,2-1 6,1 0 0,0 1 0,0 0 0,0 0 0,-6 12 0,-1 7 80,2 1 0,-12 40 0,22-67-116,-14 65 85,3 1 0,3 0 1,-1 112-1,4-47-34,2-27-641,8-104 11,0-1 563,0-1 0,0 1 0,0-1 0,0 0 1,0 0-1,0-1 0,-1 1 0,1-1 0,-1 0 0,0 0 0,6-6 0,15-9 19,-8 8 6,1 0 1,24-9-1,-35 16-12,-1 1 0,1 0 0,0 0 0,0 1 0,0 0 0,0 0 0,0 1-1,0 0 1,0 0 0,11 2 0,-15-1 3,1 0 0,-1 0-1,0 1 1,0-1 0,0 1-1,0 0 1,0-1 0,-1 2-1,1-1 1,0 0-1,-1 0 1,0 1 0,1-1-1,1 4 1,29 48 120,-12-19-33,-12-23-70,0-1 0,0 0-1,1-1 1,12 12 0,-17-18-14,0-1 0,0 1 0,1-1 0,-1 0 0,1 0 0,-1-1 0,1 1 0,0-1 0,0 0 0,0-1 1,0 0-1,7 1 0,-2-1-69,0 0 0,-1-1 0,1-1 1,0 0-1,0 0 0,-1-1 0,1 0 1,-1-1-1,0 0 0,12-5 0,-16 4 21,1 0-1,-1 0 1,0 0-1,0-1 1,-1 1-1,1-2 1,-1 1-1,0 0 1,-1-1-1,1 0 1,-1 0-1,0 0 1,0-1-1,-1 1 1,4-13-1,-3 6 48,-1 0 1,0 0-1,-2 0 0,1 0 0,-1 0 1,-2-24-1,0 12 17,1 21 7,0 0 0,0 0 1,0 0-1,-1 0 1,0 0-1,0 0 0,0 0 1,0 0-1,-1 1 0,1-1 1,-1 0-1,0 1 1,-4-6-1,5 8-11,0-1 1,-1 1-1,1 0 1,-1 0-1,0-1 1,1 1-1,-1 0 1,0 0-1,0 1 1,0-1-1,0 0 1,0 1-1,1-1 1,-1 1-1,0-1 1,0 1-1,0 0 1,0 0-1,0 0 1,0 0-1,0 0 1,0 0-1,0 1 1,0-1-1,0 1 1,0-1-1,0 1 1,-3 2-1,2-2-16,0 1 0,0 0 0,0 0 0,0 0 0,0 0 0,1 0 0,-1 1-1,1-1 1,0 1 0,-1 0 0,1 0 0,1 0 0,-1 0 0,0 0 0,1 0-1,-1 0 1,1 0 0,-2 7 0,0 4-5,0 0-1,1 0 1,0 19-1,1-25-31,1-1 0,1 1 0,0-1 0,0 0 0,0 1 0,1-1 0,0 0 0,0 0 0,0 0 0,1 0 0,0 0 0,1-1 0,0 1 0,0-1-1,0 0 1,1 0 0,-1 0 0,2-1 0,-1 0 0,9 7 0,1-1-649,1 0 1,0-1-1,1-1 0,0-1 0,1-1 1,-1 0-1,22 5 0,84 15-7008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 3586,'0'0'3689,"-28"11"-2811,-85 38-406,109-48-449,0 1-1,-1 0 1,2 1-1,-1-1 0,0 1 1,0-1-1,1 1 1,-1 0-1,1 1 1,0-1-1,-5 7 1,7-8-9,0 1 0,0-1 0,1 1 1,-1 0-1,0-1 0,1 1 1,0 0-1,-1-1 0,1 1 1,0 0-1,1 4 0,-1 4 71,1-9-64,-1-1 0,0 0-1,1 0 1,-1 0 0,0 1 0,1-1 0,0 0 0,-1 0 0,1 0 0,0 0 0,-1 0-1,1 0 1,0 0 0,0 0 0,0 0 0,0 0 0,0-1 0,0 1 0,0 0-1,0-1 1,0 1 0,0 0 0,0-1 0,1 0 0,-1 1 0,2 0 0,40 8 479,-31-7-380,184 20 471,-181-21-573,-14-1-20,-1 0 0,1 0 0,0 0 1,-1 0-1,1 0 0,-1 0 1,1 0-1,0 0 0,-1 0 0,1 1 1,0-1-1,-1 0 0,1 0 0,-1 1 1,1-1-1,-1 0 0,1 1 1,-1-1-1,1 1 0,-1-1 0,1 1 1,-1-1-1,1 1 0,-1-1 0,0 1 1,1-1-1,-1 2 0,0-1 1,0 0-1,0-1 1,0 1 0,-1 0-1,1 0 1,0 0-1,-1 0 1,1 0-1,-1 0 1,1 0 0,-1 0-1,1-1 1,-1 1-1,1 0 1,-1 0-1,0-1 1,1 1 0,-1 0-1,0-1 1,0 1-1,0-1 1,1 1-1,-2 0 1,-38 22 156,-1-2 0,-66 25 0,51-23-137,-53 19-63,168-48-5771,15-19 1790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11461,'0'0'1969,"-13"202"-1905,13-127-48,0 1-16,0-3-176,-3-12-1473,-7-17-3249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8292,'0'0'803,"9"-27"806,1-3-968,26-53 1,-32 78-604,-1 0 1,1 0 0,0 1-1,0-1 1,0 1 0,1 0-1,-1 0 1,1 1 0,0-1-1,0 1 1,0 0 0,1 0-1,-1 1 1,1-1 0,-1 1-1,1 1 1,0-1-1,0 1 1,0 0 0,6 0-1,0-2 10,31-3 76,1 2 0,84 4 0,-114 0-93,-6 0-25,-1 1 1,0-1-1,1 2 1,-1-1 0,0 1-1,0 0 1,0 0-1,0 1 1,0 0-1,-1 0 1,1 1 0,10 7-1,-14-9-7,0 1 0,-1 0 0,1 0 0,-1-1 0,1 2 0,-1-1 0,0 0-1,0 0 1,0 1 0,-1-1 0,1 1 0,-1-1 0,0 1 0,0 0 0,0-1 0,0 1 0,-1 0 0,1 0-1,-1 0 1,0-1 0,0 1 0,-1 0 0,1 0 0,-1 0 0,0-1 0,-2 8 0,1-7 15,1-1 0,-1 1 0,0 0 0,-1-1 0,1 1 0,-1-1 0,1 0 0,-1 0 0,0 0 0,0 0 0,0 0 0,-1-1 0,1 1 0,-6 2 0,-8 4 68,-33 13 1,38-17-58,-15 5-359,0-1 1,-1-1-1,0-2 1,0 0 0,0-2-1,-44 1 1,70-5-343,2 0 624,0 0 0,0 0 0,0 0 0,-2-23-6225</inkml:trace>
  <inkml:trace contextRef="#ctx0" brushRef="#br0" timeOffset="1">639 1 3618,'0'0'8398,"4"9"-7966,-1-3-382,0 1 0,0-1-1,-1 1 1,0 0-1,0 0 1,-1 0 0,0 1-1,0-1 1,0 12 0,-2-8-11,1-1 1,0 0 0,1 1-1,2 16 1,-2-24-33,0 0 0,0 0-1,0 0 1,1 0 0,-1-1 0,1 1-1,-1 0 1,1-1 0,0 1 0,0-1-1,0 0 1,0 1 0,0-1 0,1 0-1,-1 0 1,1-1 0,-1 1 0,1 0-1,5 1 1,2 1 0,0 0 0,1-1 0,0 0-1,-1-1 1,1 0 0,0-1 0,0 0 0,0-1 0,21-1-1,-25 0-28,-1 0 0,0 0-1,1 0 1,-1-1 0,0 0-1,0 0 1,0 0 0,0-1-1,0 0 1,-1 0 0,1-1 0,-1 1-1,0-1 1,0 0 0,0-1-1,-1 1 1,8-10 0,-8 8 16,0-1 0,-1 0 0,0-1 0,0 1 0,0-1 0,-1 1 0,0-1 0,-1 0 0,0 0 0,0 1 0,-1-1 0,0-14 0,0 20 6,0 0 1,-1 0-1,1 0 0,0 0 0,-1 1 0,1-1 0,-1 0 1,0 0-1,1 1 0,-1-1 0,0 0 0,0 1 0,0-1 1,0 1-1,-1 0 0,1-1 0,0 1 0,-1 0 0,1-1 1,-3 0-1,1 0-1,-1 0 0,0 0 0,0 0 0,0 1 0,0-1-1,0 1 1,-1 0 0,-6 0 0,-6 0-23,-1 0 1,0 2-1,-24 3 0,33-3 22,0 1-1,1 0 1,0 0 0,-1 1-1,1 0 1,0 1 0,0 0-1,-13 9 1,17-11-59,0 1 1,1 0-1,-1 0 0,1 0 1,0 0-1,0 0 0,0 1 1,0-1-1,1 1 0,0 0 0,-1 0 1,1 0-1,1 0 0,-1 0 1,0 0-1,1 1 0,0-1 1,-1 7-1,2-10-44,0 0 0,0 0-1,0 0 1,0 0 0,0-1 0,0 1 0,0 0 0,0 0 0,0 0-1,0 0 1,1-1 0,-1 1 0,0 0 0,1 0 0,-1-1-1,0 1 1,1 0 0,-1 0 0,1-1 0,-1 1 0,1 0-1,0-1 1,-1 1 0,1-1 0,0 1 0,-1-1 0,1 1 0,1 0-1,25 4-2104,-22-5 1814,58 2-3747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5090,'0'0'8503,"14"-4"-7663,-7 1-788,-4 2-34,0 0 0,-1 0-1,1 0 1,0 0-1,0 1 1,1-1-1,-1 1 1,0 0 0,0 0-1,0 0 1,3 0-1,-5 0-12,-1 1-1,1-1 0,0 0 0,-1 1 0,1-1 1,-1 0-1,1 1 0,-1-1 0,1 1 0,-1-1 1,1 1-1,-1-1 0,0 1 0,1-1 0,-1 1 1,0 0-1,1-1 0,-1 1 0,0 0 0,1-1 1,-1 1-1,0 1 0,-2 29 130,-8 26 109,-5 114 1,16 60-611,0-95-2549,-1-112 316,0-61-2332,-1-100 5177,4-171 2965,-2 294-3023,1 0 0,0 0 0,1 0 0,0 0 0,1 0-1,1 1 1,0 0 0,1 0 0,0 0 0,1 0 0,15-20 0,-16 25-95,1 1 1,0 0 0,0 0 0,1 0 0,-1 1 0,1 0 0,1 0-1,-1 1 1,1 0 0,0 1 0,0 0 0,0 0 0,1 1 0,-1 0 0,1 1-1,0 0 1,13-1 0,-10 1-16,0 2 0,0-1-1,0 2 1,0 0 0,18 3-1,-27-3-65,-1 0-1,0 0 1,0 0-1,0 0 0,0 1 1,0-1-1,0 1 1,0 0-1,0 0 0,-1 0 1,1 0-1,-1 1 1,1-1-1,-1 1 1,0-1-1,0 1 0,0 0 1,0 0-1,-1 0 1,1 0-1,-1 0 0,1 0 1,-1 0-1,0 0 1,0 5-1,1-1-1,-1 0 0,0 0-1,-1 0 1,0 0 0,0 0-1,0 1 1,-1-1 0,0 0-1,0 0 1,-1 0 0,0-1-1,0 1 1,-1 0 0,0-1-1,0 1 1,0-1 0,-1 0 0,0 0-1,0 0 1,-1 0 0,-6 6-1,-8 6 25,-2-1 0,0 0 0,-1-2 0,-31 18 0,36-23-39,1 1-90,12-8-68,0 0 1,0 0 0,0 0 0,0-1-1,0 1 1,-1-1 0,1-1-1,-1 1 1,-8 2 0,29-19-5987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8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23 467 6755,'0'0'7732,"-4"22"-7455,3-16-261,-6 35 62,-4 82-1,11-121-74,0-1 1,0 1-1,1 0 0,-1 0 1,0 0-1,1 0 1,-1-1-1,1 1 0,0 0 1,-1 0-1,1-1 1,0 1-1,0 0 0,0-1 1,0 1-1,0-1 1,1 1-1,-1-1 0,0 0 1,3 2-1,-1-1 2,0 0-1,0-1 1,1 1-1,-1 0 0,1-1 1,-1 0-1,1 0 1,-1 0-1,1-1 1,4 1-1,0 0-28,0-1-1,0 0 1,-1 0 0,1-1 0,0 0-1,0-1 1,0 0 0,0 0-1,13-6 1,-10 2-84,0-2-1,-1 1 1,0-1-1,0-1 1,-1 1 0,0-2-1,13-17 1,-10 10 65,0-1-1,0 0 1,14-35 0,-27 89 312,-7-1-242,4-21-21,0 0 1,2 0-1,-1 0 0,1 15 1,2-16-11,2 19 16,-2-31-16,1 1 0,-1-1 1,1 0-1,-1 0 0,1 0 0,0 0 1,-1 0-1,1 0 0,0-1 0,0 1 1,0 0-1,-1 0 0,1 0 0,0-1 1,0 1-1,0-1 0,0 1 1,0 0-1,0-1 0,1 0 0,-1 1 1,0-1-1,0 0 0,1 1 0,7 1-226,0-1-1,0 0 1,0 0-1,-1-1 1,1 0-1,0-1 1,0 1-1,0-2 0,0 1 1,-1-1-1,1-1 1,-1 0-1,1 0 1,-1 0-1,0-1 1,0 0-1,-1-1 0,1 0 1,-1 0-1,0 0 1,0-1-1,9-10 1,-7 5 89,0 0 0,-1-1 1,-1 0-1,0 0 0,0 0 0,-1-1 1,-1 0-1,0 0 0,0-1 1,-2 0-1,0 1 0,0-1 0,1-25 1,-2-272 1747,-3 164 3413,2 164-4810,0 1 1,2 0-1,6 25 1,2 11 41,3 79-158,-5 179 1,-9-299-354,2 31-1179,-1-43 1216,-1 1 0,0-1-1,1 0 1,-1 1-1,1-1 1,-1 1 0,1-1-1,0 0 1,0 1-1,-1-1 1,1 0 0,0 0-1,0 0 1,0 0-1,0 0 1,1 0 0,-1 0-1,0 0 1,0 0-1,1 0 1,-1-1 0,0 1-1,1 0 1,2 0-1,23 1-4883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9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150 236 1489,'0'0'9313,"8"-21"-8059,1 0-879,9-44 0,-17 65-365,-1-1-1,0 0 1,0 1-1,0-1 1,0 0 0,0 1-1,0-1 1,0 0 0,0 1-1,0-1 1,0 0 0,0 1-1,0-1 1,0 0 0,-1 1-1,1-1 1,0 0 0,0 1-1,-1-1 1,1 0 0,0 1-1,-1-1 1,1 1 0,-1-1-1,1 1 1,-1-1-1,1 1 1,-1-1 0,1 1-1,-1 0 1,1-1 0,-1 1-1,1 0 1,-1-1 0,0 1-1,1 0 1,-1 0 0,0-1-1,1 1 1,-1 0 0,0 0-1,1 0 1,-1 0 0,0 0-1,1 0 1,-1 0 0,0 0-1,1 0 1,-1 0-1,0 1 1,1-1 0,-1 0-1,-1 1 1,-33 15 408,23-9-325,2 1 0,-1 1 1,1 0-1,1 0 0,-1 1 0,2 0 1,-1 0-1,-9 16 0,14-18-49,0-1-1,0 1 1,1-1 0,-1 1-1,2 0 1,-1 1 0,1-1-1,0 0 1,1 1 0,0-1-1,1 1 1,-1-1 0,1 1-1,2 10 1,-1-18-43,-1 0 1,0 0-1,1 0 0,-1 0 1,1 0-1,-1 0 1,1 0-1,-1 0 0,1 0 1,0 0-1,0-1 0,-1 1 1,1 0-1,0 0 1,0-1-1,0 1 0,0-1 1,0 1-1,0-1 0,0 1 1,0-1-1,0 1 1,0-1-1,0 0 0,0 0 1,0 1-1,2-1 1,35 1 67,-26-2-49,-4 1-25,1-1 0,-1 0-1,0-1 1,0 1 0,0-2 0,0 1-1,0-1 1,-1 0 0,1-1 0,-1 0-1,0 0 1,0 0 0,0-1 0,0 0-1,-1-1 1,0 1 0,7-9 0,-1 0 2,0-2 1,-1 1 0,-1-2 0,0 1 0,-1-2 0,13-33 0,-23 53-21,1 0 0,-1 0 1,1 1-1,0-1 0,0 0 1,0 1-1,0-1 0,0 0 1,1 4-1,1 8 10,-2 95-620,0-106 518,0-1 0,1 1 0,-1 0 1,1 0-1,0 0 0,0 0 0,0-1 0,0 1 0,0 0 0,1-1 0,-1 1 0,1-1 0,0 1 0,-1-1 0,1 0 0,0 0 0,1 0 0,-1 0 1,0 0-1,0 0 0,1-1 0,-1 1 0,1-1 0,0 1 0,-1-1 0,1 0 0,0 0 0,0 0 0,0-1 0,0 1 0,-1-1 0,1 1 0,4-1 1,-3 0 33,0 1 0,0-1 0,0 0 1,1 0-1,-1-1 0,0 1 1,0-1-1,0 0 0,0 0 0,0 0 1,-1 0-1,1-1 0,0 0 1,0 1-1,-1-2 0,1 1 1,-1 0-1,0-1 0,0 1 0,0-1 1,0 0-1,0 0 0,0 0 1,2-4-1,6-20 368,0-1 0,-2-1-1,-1 1 1,-2-1 0,6-53 0,6-27 1140,-16 108-925,-1 6-489,4 23 93,51 263 716,-50-258-787,-5-25-26,1 0 1,-1-1-1,1 1 0,0 0 1,7 14-1,-8-21 47,-1-14 352,0-158-349,0 163-150,0 1 1,1-1-1,0 1 0,0 0 0,1-1 1,0 1-1,0 0 0,0 0 1,1 0-1,0 1 0,1-1 0,0 1 1,0-1-1,0 1 0,1 0 1,-1 1-1,1-1 0,1 1 1,8-7-1,-3 4-501,0 1 0,1 0 0,-1 1 0,1 1 0,1 0 0,-1 0 0,1 1 0,0 1 0,0 0-1,22-2 1,40 1-2745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1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484 133 8180,'0'0'3983,"-33"-22"-3212,33 22-771,-138-88 240,132 85-238,0 0-1,0 0 1,-1 0 0,1 1 0,0 0-1,-1 0 1,0 0 0,1 1-1,-1 0 1,-8 0 0,10 2 3,-1-1-1,1 1 1,0 1 0,0-1-1,1 1 1,-1-1 0,0 1 0,-6 4-1,2 0 62,-1 0-1,1 1 0,0 0 0,1 1 1,0 0-1,0 0 0,1 0 0,0 1 0,0 1 1,1-1-1,0 1 0,-5 12 0,-1 3 88,1 1 0,2 0 0,-12 52 0,11-19-81,3 0 0,2 1 0,2-1 0,9 88 0,-4-129-142,1 0 0,1 0 1,1-1-1,10 28 0,18 25-3407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0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11669,'0'0'1839,"41"1"-1746,290 9 0,-30-10-277,-298 0 176,4 0-9,0 0 0,0 0 1,0 0-1,0-1 0,0 0 1,0-1-1,0 0 0,0 0 0,0 0 1,7-4-1,-12 5 140,-24 5 664,13 1-758,1 1 1,0-1-1,-1 1 1,2 1-1,-1 0 1,1 0-1,0 0 1,1 1-1,-1 0 1,2 0-1,-1 0 0,1 1 1,0 0-1,1 0 1,0 1-1,1-1 1,0 1-1,0-1 1,1 1-1,0 0 1,-1 16-1,3-25-25,0 1 0,1 0-1,-1-1 1,0 1 0,1-1 0,-1 1-1,1-1 1,-1 1 0,1-1-1,0 1 1,-1-1 0,1 0 0,0 1-1,0-1 1,0 0 0,0 0 0,0 0-1,1 0 1,-1 0 0,0 0-1,0 0 1,1 0 0,-1 0 0,1 0-1,-1-1 1,0 1 0,1 0 0,0-1-1,-1 0 1,1 1 0,-1-1-1,3 1 1,8 0 10,0 0 0,0-1 0,19-1 0,-9 0-49,-14 1-59,1 0 0,-1-1 0,0 0 0,0 0 0,1-1 0,-1 0 0,0-1 0,0 0 0,-1 0 0,1 0 0,-1-1 0,1 0 0,-1-1 0,0 0 0,-1 0 0,1 0 0,-1-1 0,0 0 0,0 0 0,-1 0 0,0-1 0,0 0 0,-1 0 0,1 0 0,-1 0 0,-1-1 0,0 0 0,0 0 0,0 0 0,-1 0 0,0 0 0,-1 0 0,1-15 0,-1 17 94,-1 0 0,0 0 0,0 0 0,0 0-1,-1 1 1,0-1 0,0 0 0,-1 1 0,1-1 0,-1 0 0,0 1-1,-4-7 1,3 8 9,0 1-1,0 0 0,0 0 0,0 0 1,-1 1-1,1-1 0,-1 1 0,0 0 1,1 0-1,-1 0 0,0 0 0,0 1 1,0-1-1,0 1 0,-1 0 0,1 1 1,-6-2-1,-3 0 25,1 1 1,-1 0-1,1 1 0,-1 0 1,-21 3-1,31-2-35,0-1 0,0 1 0,0-1 0,0 1 0,0 0 0,0 0 0,0 1 0,1-1 0,-1 0 0,0 1 0,1 0 0,-1-1 0,1 1 0,0 0 0,-1 0 0,1 1 0,0-1 0,0 0-1,1 1 1,-1-1 0,0 1 0,1 0 0,-1-1 0,1 1 0,0 0 0,0 0 0,0 0 0,0 5 0,0-6-58,1 0 0,0 0-1,0 0 1,0 0-1,0 1 1,1-1 0,-1 0-1,1 0 1,-1 0 0,1 0-1,0 0 1,0 0 0,-1 0-1,2 0 1,-1 0 0,0-1-1,0 1 1,0 0 0,1 0-1,-1-1 1,1 1 0,-1-1-1,1 0 1,0 1 0,0-1-1,-1 0 1,1 0-1,0 0 1,0 0 0,0 0-1,0-1 1,4 2 0,6 1-351,0 0 0,0-1 0,0 0 0,17-1 0,-27-1 354,3 1-87,23 0-712,-1 0 1,1-2-1,32-4 0,-53 4 900,0-1-1,0 1 1,0-1 0,0 0 0,-1-1-1,1 1 1,-1-2 0,0 1-1,0 0 1,0-1 0,0 0 0,0-1-1,-1 1 1,0-1 0,0 0 0,0-1-1,7-10 1,-9 11 557,-1-1 0,0 0-1,0 0 1,0 0 0,-1 0 0,1 0-1,-2 0 1,1 0 0,-1 0 0,0-11-1,0 15 142,0 18-166,-1 57-508,4 108 118,-3-173-208,1-1 0,0 1 0,1 0 0,0 0 0,0 0 1,0-1-1,1 1 0,1-1 0,3 8 0,-7-15 14,0 0 0,0 0-1,0 1 1,0-1 0,0 0 0,0 0 0,1 1-1,-1-1 1,0 0 0,0 0 0,0 1-1,0-1 1,0 0 0,1 0 0,-1 0 0,0 1-1,0-1 1,0 0 0,1 0 0,-1 0-1,0 0 1,0 0 0,1 1 0,-1-1 0,0 0-1,0 0 1,1 0 0,-1 0 0,0 0-1,0 0 1,1 0 0,-1 0 0,0 0 0,0 0-1,1 0 1,-1 0 0,0 0 0,0 0 0,1 0-1,-1 0 1,0 0 0,0 0 0,1-1-1,-1 1 1,0 0 0,0 0 0,1 0 0,-1 0-1,0 0 1,0-1 0,0 1 0,1 0-1,-1 0 1,0 0 0,0-1 0,0 1 0,0 0-1,1 0 1,-1-1 0,0 1 0,4-19 116,-3 16-131,3-21 70,0-8 29,2 0 0,1 1 1,22-59-1,-26 83-77,0 0 0,1 0 1,-1 0-1,1 0 0,1 1 1,-1 0-1,1 0 0,0 0 1,1 0-1,-1 1 0,1 0 1,0 0-1,0 1 0,1-1 0,-1 1 1,1 1-1,0-1 0,0 1 1,0 1-1,1-1 0,-1 1 1,9-2-1,-6 3-11,1 0 0,-1 1 0,0 0-1,0 0 1,1 1 0,-1 0 0,17 5 0,-2 2-820,40 19 1,-64-26 793,8 3-162,0 0 0,1-1 0,-1 0-1,1 0 1,-1-1 0,1 0 0,18 1 0,-27-35 3020,-1-12 947,1 48-3738,5 26-27,-1 0 0,-1 1 0,-2 50 0,4 27-10,-7-108-3,1 1 0,0-1 0,0 1 0,0-1 0,0 1 0,0-1 0,0 1 0,0-1 0,0 0 0,0 1 0,0-1 0,1 1 0,-1-1 0,0 1 0,0-1 0,0 1 0,1-1 0,-1 1 0,0-1 0,0 0 0,1 1 0,-1-1 0,0 1 0,1-1 0,-1 0 0,0 1 0,1-1 0,-1 0 0,1 0 0,-1 1 0,0-1 0,1 0 0,-1 0 0,1 0 0,0 1 0,14-13-78,10-30 121,-24 41-43,28-58 12,-19 36-31,1 0 1,1 1-1,1 0 1,1 1 0,26-29-1,-36 46 13,0 0 0,0 1 0,0 0 0,0 0 0,1 0 0,0 1 0,-1 0 0,1 0 0,0 0 0,0 0 0,0 1 0,1-1 0,6 0 0,-9 2 12,-1 0 1,1 0 0,-1 0-1,1 0 1,-1 0 0,1 0-1,-1 1 1,0-1 0,1 1-1,-1 0 1,0 0 0,1 0-1,-1 0 1,0 0 0,0 0 0,0 0-1,0 1 1,0-1 0,0 1-1,0 0 1,0-1 0,-1 1-1,1 0 1,0 0 0,-1 0-1,0 0 1,1 1 0,-1-1-1,1 3 1,2 11-6,0 1 1,0 0-1,-2 0 1,0 0-1,-1 0 0,-1 1 1,-2 20-1,1 6 31,1-43 48,3-10 99,10-14-170,1 1 0,33-40 0,-17 25-72,-25 30 60,5-8-4,1 1-1,1 1 1,23-22-1,-34 34 18,0 1 0,-1-1 0,1 0 0,0 1 0,0-1 0,0 1-1,0-1 1,0 1 0,0-1 0,0 1 0,0-1 0,0 1 0,0 0 0,0 0-1,0 0 1,0-1 0,0 1 0,1 0 0,-1 1-1,0-1 0,-1 0 0,1 1 0,-1-1 0,1 0 0,0 1 0,-1-1 0,1 1 0,-1-1 0,1 1 0,-1-1 0,0 1 0,1-1 0,-1 1 0,1-1 0,-1 1-1,0 0 1,0-1 0,1 1 0,-1 0 0,0 0 0,2 5-15,-1 1 0,0-1 1,-1 1-1,1 11 0,-1-9 10,0 14-5,0-6-57,1 0 0,0-1 0,2 1 0,5 24 0,-7-37 37,0 0 1,1-1-1,0 1 0,-1 0 0,1 0 1,1-1-1,-1 1 0,0-1 1,1 0-1,0 1 0,-1-1 1,1-1-1,1 1 0,-1 0 0,0-1 1,1 1-1,-1-1 0,1 0 1,0 0-1,-1-1 0,1 1 1,0-1-1,5 2 0,0-1-429,1 0 0,-1 0-1,1-1 1,0 0 0,0 0 0,-1-1-1,1-1 1,0 0 0,-1 0 0,1 0 0,0-2-1,-1 1 1,0-1 0,0 0 0,0-1-1,13-7 1,21-20-3786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16 2353,'0'0'10207,"-3"2"-9617,1 0-526,0-1-1,1 1 1,-1-1 0,1 1-1,-1 0 1,1 0 0,0 0-1,0 0 1,0 0 0,0 0 0,0 0-1,0 0 1,0 0 0,1 1-1,-1-1 1,1 0 0,0 1-1,-1 2 1,1 53 495,0-34-351,0-21-197,0 0 0,0 0 0,0 0 0,1 0 0,-1 0 0,1 0 0,0 0 0,-1-1 0,1 1 0,1 0 0,-1 0 0,0 0 0,3 2 0,-3-3-11,1-1-1,-1 1 0,1-1 1,0 0-1,-1 1 0,1-1 1,0 0-1,0 0 0,0-1 1,0 1-1,0 0 0,0-1 1,0 1-1,0-1 1,0 1-1,0-1 0,0 0 1,0 0-1,3 0 0,4 0-116,-1 0 1,0 0-1,0-1 0,12-3 0,-16 3 63,-1 0-1,0-1 1,0 1 0,0-1-1,0 0 1,0 1 0,0-2 0,-1 1-1,1 0 1,-1 0 0,1-1-1,-1 1 1,3-5 0,7-11-131,-1-1 0,-1 0 1,0-1-1,-1 0 1,6-23-1,-6 19 226,-10 34 166,0 0 0,1 1 1,2 19-1,-1 2 25,-1-13-136,-1-11-55,1 0 0,0-1 1,1 1-1,1 12 0,-1-18-40,-1 0 0,1 0 0,0-1 0,0 1 0,0 0 0,0 0 0,0 0 0,0-1 0,0 1-1,0 0 1,1-1 0,-1 1 0,1-1 0,-1 0 0,1 1 0,-1-1 0,1 0 0,0 0 0,-1 0 0,1 0 0,3 1 0,7 1-192,0-1-1,0 1 0,0-2 1,1 0-1,-1-1 1,0 0-1,13-2 1,5 1-598,-18 1 70,1-1 1,-1-1-1,0 0 0,0 0 1,0-1-1,0-1 0,21-9 1,19-15-4252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1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2977,'0'0'11526,"-78"97"-11046,78-42-160,3 0-192,27 7-16,-8-4-64,4-3-32,-3-5-16,0-9-560,-1-6-1377,7-12-496,4-11-2433,6-12-945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80 9444,'0'0'6211,"-19"-17"-5728,10 7-384,3 3-57,-1 1 0,0 0-1,0 0 1,0 0 0,-15-8 0,20 12-17,0 1 0,0 0 0,0 0 0,-1 1-1,1-1 1,0 0 0,-1 1 0,1 0 0,-1-1 0,1 1 0,-1 0-1,1 0 1,0 0 0,-1 0 0,1 1 0,-1-1 0,1 1 0,0 0-1,-1-1 1,1 1 0,0 0 0,0 0 0,-1 1 0,1-1-1,0 0 1,0 1 0,0-1 0,1 1 0,-1-1 0,-2 4 0,-7 5 63,2 1 1,-1 1 0,1 0 0,1 0 0,0 0 0,1 1 0,1 0 0,-1 1-1,2-1 1,0 1 0,1 0 0,0 0 0,1 1 0,1-1 0,-1 17 0,3-30-88,0 1 1,0-1 0,0 0 0,0 0 0,0 0 0,0 1 0,1-1-1,-1 0 1,0 0 0,1 0 0,-1 1 0,1-1 0,-1 0 0,1 0-1,0 0 1,-1 0 0,1 0 0,0 0 0,0 0 0,0-1 0,0 1-1,0 0 1,0 0 0,0-1 0,0 1 0,0 0 0,0-1 0,0 1-1,0-1 1,0 1 0,0-1 0,2 1 0,4 0 12,0-1 0,-1 1 0,1-1 0,0 0 0,7-2 0,3 1 19,-7 0-21,0-1 0,0 0 0,0-1 0,0 0 0,-1 0 0,1-1 0,-1 0 0,0-1 0,0 0 0,-1-1 0,1 0 0,-1 0 0,0 0 0,-1-1 0,8-8 0,13-16 7,-1-1-1,27-44 1,-48 68-16,18-33 13,-23 39-37,-1 10-142,-1 34 149,0-11 65,4 51 0,-2-80-75,-1 0 1,1 0-1,0 1 0,0-1 1,0 0-1,0 0 0,0 0 1,0 0-1,0 0 1,1 0-1,-1-1 0,1 1 1,0 0-1,-1-1 0,1 1 1,0-1-1,0 0 0,0 1 1,0-1-1,0 0 0,0 0 1,0 0-1,0-1 0,4 2 1,5 1-564,1 0 1,0-1-1,16 1 1,-20-2 71,38 2-3007,2-3-2163</inkml:trace>
  <inkml:trace contextRef="#ctx0" brushRef="#br0" timeOffset="1">1041 255 12054,'0'0'4289,"-23"181"-4224,7-149-65,0-6-65,3-8-1135,0-6-2210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4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8 160,'0'0'6376,"-27"-2"-5853,-81-4-339,86 9-55,21-3-126,1 0 1,0 0-1,0 0 0,-1 0 0,1 0 0,0 0 0,0 0 0,0 0 1,-1 1-1,1-1 0,0 0 0,0 0 0,0 0 0,0 0 0,-1 1 0,1-1 1,0 0-1,0 0 0,0 0 0,0 1 0,0-1 0,0 0 0,-1 0 1,1 0-1,0 1 0,0-1 0,0 0 0,0 0 0,0 1 0,0-1 0,0 0 1,0 0-1,0 1 0,0-1 0,13 14 197,-12-14-161,8 7 18,0 0 0,1-1 0,0-1 0,0 1 0,1-2 1,-1 1-1,1-2 0,21 6 0,-2-3-29,0-1 0,37 1-1,176-5-307,-226 2 242,-20 1 6,2-3 22,-8 9 40,-1 0-1,-1-1 0,1 0 0,-1 0 0,-1-1 1,-17 9-1,-4 3 38,-30 21 13,-164 117-66,207-141-935,14-6-2160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2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6147,'0'0'7035,"0"5"-6744,0 87-240,0-89-58,0-1 0,1 0 0,-1 1 0,1-1 0,0 0 0,0 1 0,0-1 0,0 0 0,0 0 0,0 0 0,0 0 0,1 0 0,-1 0 0,1 0 0,0 0 0,-1-1 1,1 1-1,0-1 0,0 1 0,0-1 0,0 1 0,0-1 0,0 0 0,0 0 0,1 0 0,-1-1 0,0 1 0,1 0 0,-1-1 0,0 1 0,4-1 0,0 1-49,0 0 0,0-1-1,1 1 1,-1-2-1,0 1 1,0 0 0,0-1-1,0 0 1,0-1 0,0 1-1,-1-1 1,9-4-1,-6 1 18,-1 0-1,1 0 0,-1-1 0,-1 0 1,1-1-1,-1 1 0,0-1 0,-1-1 1,1 1-1,4-10 0,5-12 365,18-44 0,-25 51 105,-8 22-422,0 0-1,1-1 1,-1 1-1,0 0 1,0-1-1,0 1 1,0 0-1,0-1 1,0 1-1,0 0 1,1-1-1,-1 1 1,0 0-1,0-1 0,0 1 1,1 0-1,-1 0 1,0-1-1,0 1 1,1 0-1,-1 0 1,0-1-1,0 1 1,1 0-1,-1 0 1,0 0-1,1 0 1,-1 0-1,0-1 1,1 1-1,-1 0 0,0 0 1,1 0-1,-1 0 1,1 0-1,-1 0 1,0 0-1,1 0 1,9 15 19,5 34-164,-13-38 190,2 2-173,0 0-1,2 0 1,-1 0 0,1 0-1,1-1 1,14 20-1,-16-25-339,0-1-1,0-1 1,1 1-1,-1-1 0,1 0 1,0 0-1,1-1 1,-1 0-1,1 0 0,0 0 1,0-1-1,0 0 0,13 3 1,29 0-5503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4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3 169 1425,'0'0'13160,"-1"-6"-12599,-1-13-281,2 20-279,0-1 0,0 0 1,0 0-1,0 0 1,0 0-1,0 0 0,0 0 1,0 0-1,0 0 0,0 0 1,1 0-1,-1 0 0,0 0 1,0 0-1,0 0 1,0 0-1,0 1 0,0-1 1,0 0-1,0 0 0,0 0 1,0 0-1,0 0 1,0 0-1,0 0 0,0 0 1,1 0-1,-1 0 0,0 0 1,0 0-1,0 0 0,0 0 1,0 0-1,0 0 1,0 0-1,0 0 0,0 0 1,0 0-1,0 0 0,0 0 1,1 0-1,-1 0 0,0 0 1,0-1-1,0 1 1,0 0-1,0 0 0,0 0 1,0 0-1,0 0 0,0 0 1,0 0-1,0 0 1,0 0-1,0 0 0,0 0 1,0 0-1,0 0 0,17 34-93,-8-13 88,1 2-1,-1 1 0,-2 0 0,0 0 0,6 48 0,-7-14-96,-3 59 0,-3-116 92,0 0-1,0 0 1,0 0 0,0 0-1,0 0 1,0 0 0,0 0 0,-1-1-1,1 1 1,0 0 0,-1 0-1,1 0 1,0 0 0,-1 0-1,1 0 1,-1 0 0,0-1-1,1 1 1,-1 0 0,0 0 0,1-1-1,-1 1 1,0-1 0,0 1-1,1 0 1,-1-1 0,0 1-1,-2 0 1,-28 2 1,29-3 38,1-1-26,0 1 1,0-1-1,1 1 1,-1-1-1,0 1 0,1-1 1,-1 0-1,0 1 1,1-1-1,-1 0 0,1 1 1,-1-1-1,1 0 1,0 0-1,-1 0 1,1 1-1,0-1 0,-1 0 1,1 0-1,0 0 1,0 0-1,0 0 0,0 1 1,0-1-1,0 0 1,0 0-1,0-1 1,0-39-7,1 29 16,0-5-7,1 0 0,1 0 0,0 0 0,1 1 0,1-1 0,1 1 0,0 0 0,1 1 0,1-1 1,0 2-1,1-1 0,1 1 0,0 0 0,15-15 0,5-3 9,1 1 0,2 2 0,1 1 0,52-33 1,-75 55-26,53-33 45,-57 36-55,-1 0 0,1 1 0,-1 0 0,1 0 0,-1 0 0,1 1 0,0-1 0,9 1 0,-16 1-48,1 0 1,0 0 0,-1 1 0,1-1 0,-1 0-1,1 0 1,-1 0 0,1 0 0,-1 1 0,1-1-1,-1 0 1,0 1 0,1-1 0,-1 0 0,1 1 0,-1-1-1,0 0 1,1 1 0,-1-1 0,0 1 0,1-1-1,-1 1 1,0-1 0,0 1 0,1-1 0,-1 1-1,0-1 1,0 1 0,0-1 0,0 1 0,0-1 0,0 2-1,1 20-1449,-2-16 929,1 26-3041,0 0-2273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8 1681,'0'0'6928,"-21"-1"-6906,-6-1-4,6-1 53,-1 2 1,1 0-1,-42 6 1,48-3 88,0 1 0,1 1 0,0 1 0,0 0 0,0 1 0,-21 11 0,30-14-91,-1 1 0,1 0 0,0 0 0,0 0 0,0 1 0,1-1 0,-8 11 0,10-13-50,0 1-1,1 0 1,-1 0 0,1 0-1,0 0 1,0 0 0,0 0 0,0 1-1,0-1 1,1 0 0,-1 0-1,1 1 1,0-1 0,0 0 0,0 1-1,1 3 1,0-5-7,0-1-1,0 1 1,-1-1-1,1 1 1,0-1-1,0 0 1,0 1-1,1-1 1,-1 0-1,0 0 1,0 0-1,1 0 1,-1 0 0,1 0-1,-1 0 1,0 0-1,1 0 1,0-1-1,-1 1 1,1 0-1,-1-1 1,1 0-1,0 1 1,-1-1-1,1 0 1,2 0-1,5 2 65,75 14 414,-46-9-370,39 11 0,-66-15-117,-1 0 0,-1 1-1,1 0 1,-1 1 0,1 0 0,-1 0-1,-1 1 1,15 12 0,-20-16-10,0 1 0,-1 0 0,1 1 0,-1-1 0,1 0 0,-1 1 0,0-1 0,0 1 0,0 0 0,-1 0 0,1 0 0,-1 0 0,0 0 0,0 0 0,0 0 0,-1 0 0,1 0 0,-1 0 0,0 0 0,0 0 0,-1 1 0,1-1 0,-1 0 0,0 0 0,0 0 0,0 0 0,-1 0 0,1-1 0,-1 1 0,0 0 0,0-1 0,0 1 0,-1-1 0,1 1 0,-1-1 0,0 0 0,0 0 0,0 0 0,-4 2 0,-14 7 98,0-1 1,-1-1-1,0-1 1,0-1-1,-1-1 1,0-1-1,0 0 0,-1-2 1,1-1-1,-1-1 1,0-1-1,0-1 1,-26-4-1,48 4-101,0 0 0,0 0 0,-1-1 0,1 1 0,0-1-1,0 0 1,0 1 0,0-1 0,0 0 0,0 0 0,0 0-1,0 0 1,0-1 0,0 1 0,1-1 0,-1 1 0,0-1 0,1 1-1,-1-1 1,-1-3 0,2 2-378,-1 1 1,1-1-1,0 1 1,0-1-1,1 0 1,-1 0-1,1 0 0,-1 1 1,1-1-1,0-3 1,0-12-4586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7924,'0'0'1904,"236"0"-3696,-158-6-5236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5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9284,'0'0'1521,"204"0"-1473,-139 0-32,-10 0-16,-10 0 0,-9 0-592,-13 0-1457,-10 0-1585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5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8996,'0'0'1822,"4"-21"-1744,16-69-52,-19 84 56,0 1-1,0-1 0,1 0 0,0 0 1,1 1-1,-1-1 0,1 1 1,0 0-1,0 0 0,1 0 0,-1 0 1,1 0-1,0 1 0,7-6 1,-8 25-66,-1 234 1656,-4-159-916,18 178 1,7-177-888,-22-87 79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6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1857,'0'0'8364,"6"5"-8025,0 0-240,1-1 1,0 1-1,1-1 1,-1-1 0,1 1-1,0-1 1,0-1-1,0 1 1,0-1 0,10 1-1,97 7 342,-95-8-409,272 0 283,-277-2-321,0-1 0,-1 0 0,1-1 0,-1-1 0,1 0 0,-1-1 1,0 0-1,17-8 0,-31 12-142,1 0 0,-1-1-1,0 1 1,1 0 0,-1 0 0,1-1 0,-1 1 0,0 0 0,1-1 0,-1 1 0,1 0 0,-1-1 0,0 1 0,0 0 0,1-1 0,-1 1 0,0-1-1,0 1 1,1 0 0,-1-1 0,0 1 0,0-1 0,0 1 0,0-1 0,0 1 0,0-1 0,0 1 0,0-1 0,0 1 0,0-1 0,0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2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6227,'0'0'2988,"-10"0"-2817,-17 0-94,18 0 71,15 0 384,373 0 2296,2 0-4322,-420 1-1246,-16 6-3932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1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1 1169,'-11'9'14022,"10"-9"-14021,-17-1 20,-1 1-1,1 1 1,0 0-1,0 2 0,0 0 1,-34 11-1,23-2-31,1 1-1,0 1 1,1 2 0,1 1-1,1 1 1,-25 23 0,32-25 1,1 1 1,0 0 0,2 2 0,0 0-1,1 0 1,1 2 0,1-1 0,-14 33-1,21-39 1,1 0 0,0 1-1,0 0 1,2 0 0,0 0-1,1 0 1,0 0 0,1 0-1,4 26 1,-4-37 5,1 1 0,0-1-1,1 1 1,-1-1 0,1 1 0,0-1 0,0 0 0,0 0-1,1 0 1,-1 0 0,1 0 0,0-1 0,6 7 0,-2-4 2,0-1 0,0 1 1,1-2-1,-1 1 1,1-1-1,16 6 1,-3-2 18,1-2-1,0-1 1,0-1 0,0-1 0,25 1 0,-26-3 8,-2 0-152,1 0 1,-1-1-1,0-1 1,22-4-1,-37 4 83,1 0 0,-1 0 0,0 0 0,0-1-1,1 0 1,-1 1 0,0-2 0,0 1 0,-1 0 0,1-1-1,0 1 1,-1-1 0,0 0 0,1 0 0,-1-1 0,0 1 0,-1-1-1,1 1 1,-1-1 0,1 0 0,-1 0 0,0 0 0,2-7-1,-2 4 28,0-1 0,0 0 0,-1 0-1,0 0 1,0 1 0,-1-1-1,0 0 1,0 0 0,-3-11-1,2 13 10,0 1 0,-1 0-1,1 1 1,-1-1 0,-1 0-1,1 0 1,-1 1-1,1-1 1,-1 1 0,0 0-1,-1 0 1,1 0 0,-1 0-1,0 1 1,-4-4 0,-5-2 10,0 1 1,-1 0 0,0 1-1,0 0 1,-1 2-1,0-1 1,0 2 0,0 0-1,-23-3 1,-3 3-32,1 1-1,-58 5 1,88-2 18,1 1-1,-1 0 0,0 1 0,1 0 1,-13 4-1,18-5-222,1 1 0,0-1 1,-1 1-1,1 0 0,0 0 1,0 0-1,0 1 0,0-1 1,0 1-1,0-1 0,1 1 0,0 0 1,-1 0-1,1 0 0,-3 6 1,2 8-5063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2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1125 0 5426,'0'0'4725,"-13"0"-4621,1 0-109,-163 7 274,-239 62 286,412-69-524,0 1 0,0-1-1,0 1 1,0 0 0,0 0-1,-1-1 1,2 1 0,-1 0-1,0 1 1,0-1 0,0 0-1,0 1 1,1-1 0,-1 1-1,-2 2 1,4-3-24,-1 0-1,0 1 1,1-1-1,-1 0 1,1 1-1,0-1 1,-1 1 0,1-1-1,0 1 1,0-1-1,0 0 1,0 1-1,0-1 1,0 1 0,0-1-1,1 1 1,-1-1-1,1 0 1,-1 1 0,1-1-1,-1 0 1,1 1-1,-1-1 1,1 0-1,2 2 1,5 7 97,0-1 1,1 0-1,0-1 0,1 0 1,0 0-1,0-1 0,21 11 0,-4-2 38,220 122 793,-69-43-506,-170-90-415,1 0 1,-1 1 0,0 0-1,0 1 1,-1-1 0,1 1 0,9 13-1,-16-18-14,0 0-1,1 0 1,-1 0-1,0 0 0,0 0 1,0 0-1,0 0 1,-1 1-1,1-1 1,-1 0-1,1 1 1,-1-1-1,0 0 1,0 1-1,0-1 0,0 0 1,0 1-1,0-1 1,-1 0-1,1 1 1,-1-1-1,1 0 1,-1 0-1,0 1 0,0-1 1,0 0-1,-1 0 1,1 0-1,0 0 1,-1 0-1,1-1 1,-1 1-1,1 0 1,-1-1-1,0 1 0,0-1 1,0 1-1,-4 1 1,-28 18 59,0-1 0,-75 30 0,57-28-7,-387 185 7,348-157-50,2 3 0,-136 108 0,216-151-32,11-6-23,21-2 18,-16-3 53,53-4 269,89-19 1,27-3-55,-55 19-193,157 10 0,-261 0 15,1 1-1,-1 1 1,0 0 0,29 12 0,-26-9-2159,42 10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371 684 3009,'0'0'4162,"-18"-3"-4018,4 1-74,0-1 131,0 0-1,-1 1 0,1 1 1,0 0-1,0 1 0,-1 1 1,-26 4-1,25 1 223,0 0 1,1 1-1,-1 1 0,-22 15 0,29-17-285,-1 1 0,1 0-1,0 1 1,1 0 0,0 0-1,0 1 1,-11 17 0,16-20-114,0 1 0,1 0 1,0 0-1,0 0 0,0 0 1,1 0-1,0 1 0,1-1 1,0 0-1,0 12 1,1-4 3,-1-12-20,0 1 0,1-1 1,0 0-1,0 1 0,0-1 1,0 0-1,0 1 0,1-1 1,-1 0-1,1 0 0,0 0 1,0-1-1,0 1 0,0 0 1,1-1-1,-1 1 0,1-1 1,0 0-1,-1 0 0,1 0 1,0 0-1,0 0 0,0 0 1,0-1-1,1 0 0,-1 0 1,6 2-1,6 1 24,-1 0 0,1-1-1,0-1 1,0 0 0,20-1 0,-25-1-171,0-1 0,0 0 1,0-1-1,0 1 0,0-2 1,0 0-1,0 0 0,-1-1 0,0 0 1,1 0-1,-1-1 0,-1 0 0,1-1 1,-1 0-1,0 0 0,0-1 1,-1 0-1,0 0 0,0-1 0,-1 1 1,0-2-1,0 1 0,-1-1 0,0 0 1,0 0-1,-1 0 0,0 0 0,-1-1 1,2-10-1,3-24-299,-3 0 0,-1-1-1,-2 1 1,-5-46 0,1 4 444,2 10 121,-2-5 786,4 0-1,15-96 1,-15 165-573,-2 10-170,0-1 0,1 0 0,-1 1 1,1-1-1,0 1 0,0-1 0,0 1 0,0-1 1,0 1-1,3-4 0,-4 6-159,0-1-1,0 1 1,0 0-1,1 0 1,-1 0-1,0-1 1,1 1-1,-1 0 1,0 0 0,0 0-1,1 0 1,-1 0-1,0 0 1,1 0-1,-1 0 1,0 0-1,0 0 1,1 0 0,-1 0-1,0 0 1,1 0-1,-1 0 1,0 0-1,0 0 1,1 0-1,-1 0 1,0 0-1,1 0 1,-1 1 0,0-1-1,0 0 1,1 0-1,-1 0 1,0 0-1,0 1 1,0-1-1,1 0 1,-1 0 0,0 1-1,0-1 1,0 0-1,1 0 1,-1 1-1,0-1 1,0 0-1,0 0 1,0 1 0,0-1-1,0 0 1,0 1-1,0-1 1,8 20-149,10 56 340,-3 1 0,9 145-1,-19 164 272,-5-245-433,0-141-35,0 1-1,0 0 1,0 0 0,0-1 0,0 1 0,0 0 0,1-1 0,-1 1 0,0 0-1,0-1 1,1 1 0,-1-1 0,1 1 0,-1-1 0,0 1 0,1 0 0,-1-1-1,1 1 1,-1-1 0,1 0 0,-1 1 0,1-1 0,0 1 0,-1-1 0,1 0-1,0 1 1,0-1 0,27 3 165,-18-3-114,-1-2 1,0 1-1,0-1 0,10-4 0,-5 0-308,0-1 1,0-1-1,-1-1 0,0 0 1,-1 0-1,12-13 1,26-26-3964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2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0 6787,'0'0'2972,"-32"12"-2302,-100 43-323,127-52-336,1-1 0,-1 1 1,1 0-1,-1 0 0,1 1 0,0-1 1,1 1-1,-1 0 0,1 0 1,-1 0-1,1 0 0,0 1 1,1-1-1,-1 1 0,1 0 0,0 0 1,0 0-1,0 0 0,1 0 1,0 0-1,0 0 0,-1 8 1,1-3 10,-2 9 1,1 1-1,2 36 0,0-54-25,0 0 1,0 0-1,0 0 0,1 0 0,-1 0 0,1 0 1,-1 0-1,1 0 0,0 0 0,0 0 1,0 0-1,0-1 0,0 1 0,0 0 1,0-1-1,0 1 0,1-1 0,-1 1 0,1-1 1,-1 1-1,1-1 0,0 0 0,-1 0 1,1 0-1,0 0 0,0 0 0,0 0 1,-1-1-1,4 1 0,4 2-24,1-2 0,-1 0 0,1 0 0,0-1 0,10 0-1,-4 0-9,-7-1 58,0 0 0,0-1 0,0 0 0,0 0 0,-1-1 0,1 0 0,-1-1-1,1 0 1,-1 0 0,0-1 0,-1 1 0,1-2 0,-1 1 0,0-1 0,0 0 0,-1-1 0,0 0-1,0 0 1,0 0 0,-1 0 0,0-1 0,-1 0 0,7-14 0,-9 15 301,1 1 624,-3 10-130,-1 18-843,1 2 26,-1 41 16,3 0-1,17 106 0,-9-122-92,4 11-325,-3 0 1,5 110 0,-15-150-3,-1-14 258,1 0 0,-1 0 0,-1 0 0,1 0 0,-3 10 0,3-15 132,-1 0 0,1 1 0,-1-1 0,0 1 1,0-1-1,1 0 0,-1 1 0,0-1 0,0 0 0,0 0 1,-1 0-1,1 0 0,0 0 0,0 0 0,0 0 0,-1 0 0,1-1 1,0 1-1,-1 0 0,1-1 0,-1 1 0,1-1 0,-1 1 0,1-1 1,-3 0-1,-5 2-46,0-1 0,-1 0 0,1-1 1,0 0-1,0-1 0,0 0 0,0 0 0,0-1 0,0 0 1,-9-4-1,13 4 9,1 0 0,-1 0 0,1 0 0,0-1 1,-1 0-1,1 0 0,1 0 0,-1 0 0,0 0 0,1-1 0,-1 0 0,1 0 1,0 0-1,1 0 0,-1 0 0,1-1 0,-1 1 0,1-1 0,1 1 1,-3-7-1,2-2-372,0 0 1,0 0-1,1 0 1,1-1 0,0 1-1,4-24 1,12-34-3467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47 416,'0'0'4194,"0"-6"-2612,1-3-877,1-5-75,-2-3 5612,0 30-6050,-16 314 494,16-326-685,0 0 1,0-1-1,0 1 1,0 0-1,0 0 1,1 0-1,-1-1 1,0 1-1,1 0 1,-1 0 0,0-1-1,1 1 1,-1 0-1,1-1 1,-1 1-1,1 0 1,-1-1-1,1 1 1,0-1-1,-1 1 1,1-1-1,0 1 1,-1-1-1,2 1 1,25 5-64,-18-5-296,0-2-1,0 1 0,0-1 1,14-3-1,-19 3-134,0-1-1,0 0 1,0 1 0,0-1 0,0-1 0,0 1-1,6-6 1,26-29-6822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6851,'0'0'3194,"-5"20"-3040,-16 64 20,21-82-165,-1-1 1,1 1-1,-1-1 1,1 1-1,0 0 1,-1-1-1,1 1 1,0-1-1,0 1 1,0 0-1,0-1 1,1 1-1,-1-1 1,0 1-1,1-1 1,-1 1-1,1-1 1,-1 1 0,1-1-1,0 1 1,0-1-1,0 1 1,0-1-1,0 0 1,1 2-1,0-2 40,0-1 0,-1 1-1,1 0 1,0-1 0,0 1-1,0-1 1,0 0 0,0 0 0,0 1-1,-1-1 1,1-1 0,3 1 0,2 0 374,-7-22-20,0 17-432,1 2-142,-1 0 0,-1 0 0,1 0 0,0 0 0,-1 0 0,1 0 0,-1 0 0,0 0 0,0 0 0,-1-3 0,-18-22-3532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4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32 5026,'0'0'5568,"14"-6"-5490,46-17-78,-59 23-2,0 0 0,0-1 0,-1 1 0,1 0 0,0-1 0,0 1 0,0 0 0,-1 0 0,1 0 0,0 0 0,0 0 0,0 0 0,0 0 0,-1 0 0,1 0 0,0 0 0,0 0 0,0 0 0,-1 1 0,1-1 0,0 0 0,0 1 0,0-1 1,-1 0-1,1 1 0,0-1 0,-1 1 0,2 0 0,0 15-87,-2-12 53,1 6 33,-1 0 1,0 0-1,0 0 0,-1 0 1,0-1-1,-1 1 0,0 0 1,-1-1-1,0 1 0,0-1 1,-1 0-1,0 0 0,0 0 1,-9 12-1,-22 27 79,-71 74 0,42-52-4,64-70-72,-2 2 4,0 0-1,1 0 1,-1-1 0,1 1-1,-1 0 1,1 0 0,0 0-1,0 0 1,0 1-1,0-1 1,0 0 0,0 0-1,0 5 1,15-6 233,3-1-87,0-1 0,1 0 0,-1-1 0,33-9 0,-12 0-57,68-11 1,-45 17-2490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7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2177,'0'0'4095,"17"0"-3636,234 0 1993,-134 1-1793,687-13 443,445-24-1038,-210 10-43,-633 1-10,-6-33 61,-362 50 0,46-16 0,-81 23 280,-28 1 275,-156 12-4658,30 11-2572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3426,'0'0'8094,"19"-15"-7627,63-47-19,-80 60-406,0 0 0,0 1 1,1-1-1,-1 0 0,0 1 0,1-1 0,-1 1 1,1 0-1,0 0 0,0 0 0,-1 0 0,1 0 1,0 0-1,0 1 0,0 0 0,0-1 0,3 1 0,0 1 53,-5-1-96,0 0 1,0 0 0,0 0 0,0 0-1,-1 1 1,1-1 0,0 0-1,0 1 1,-1-1 0,1 1 0,0-1-1,-1 1 1,1-1 0,0 1-1,-1-1 1,1 1 0,0-1 0,-1 1-1,1 0 1,-1-1 0,0 1-1,1 0 1,-1 0 0,1-1 0,-1 1-1,0 0 1,0 0 0,1 0 0,-1 0-1,0-1 1,0 2 0,2 32-47,-2-24 71,1 11 27,1 11-2,-1 0 0,-1 1 0,-3-1 0,-9 54 0,11-83-58,-1 5-44,-1 1 0,2 0 1,-1-1-1,0 11 1,2-18-450,0-21 243,1 4 227,0 0 0,1-1-1,1 1 1,1 0 0,0 0-1,1 0 1,0 1 0,1 0-1,1 0 1,1 0-1,0 1 1,15-20 0,-17 25 61,1 0 0,1 1 0,-1 0 0,1 0 1,1 1-1,-1 0 0,1 0 0,0 1 0,1 0 0,0 1 1,0 0-1,0 1 0,0 0 0,1 0 0,-1 1 0,1 0 1,0 1-1,0 0 0,15 0 0,-23 2-16,-1 0 0,1 1 0,0-1-1,-1 0 1,1 1 0,-1 0 0,1 0 0,-1-1 0,1 1-1,-1 1 1,1-1 0,-1 0 0,0 1 0,0-1 0,0 1-1,1-1 1,-2 1 0,3 2 0,0 0 9,-1 1 0,0-1-1,-1 1 1,1-1 0,-1 1 0,0 0 0,0 0-1,2 9 1,0 6 46,-1 2 0,-1-1 0,-1 33 0,-1-51-60,-1 39 17,-1-25-99,2 1 0,0 0 0,4 18-1,-4-35-27,0-1 0,0 1 0,1-1 0,-1 1 0,0-1 0,0 0 0,1 1 0,-1-1 0,1 1 0,-1-1 0,0 0 0,1 1 0,-1-1 0,1 0-1,-1 1 1,1-1 0,-1 0 0,1 0 0,-1 0 0,1 1 0,-1-1 0,1 0 0,-1 0 0,1 0 0,-1 0 0,1 0 0,0 0 0,-1 0 0,1 0 0,-1 0 0,1 0-1,-1 0 1,2-1 0,2 1-798,20 0-3891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8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0 8308,'0'0'4754,"-123"222"-4514,93-138 96,8 4-48,2-4 33,11 1-177,5-6-112,4-9-16,0-9 0,26-14-16,20-21-1201,9-15-1392,0-11-4594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11973,'0'0'1793,"18"15"-1854,6 5 40,27 31-1,-46-45 25,-1 0 0,0 1 0,-1 0 0,1 0 0,-1 0 0,-1 0 0,1 0 0,-1 0 0,0 1 0,-1-1 0,0 1 0,0 0 0,0-1 0,-1 1 0,-1 0 0,0 9 0,0 6 2,1 102-79,0-124-313,0-4-99,1-14 384,1 0 0,0 0 0,1 1 0,1-1 0,1 1 0,0 0 0,1 0 0,1 1 0,0 0 0,1 0 0,1 0 0,0 1 0,1 1 0,1-1-1,15-14 1,-22 24 178,1 0-1,0 0 0,0 1 1,0-1-1,1 1 0,-1 0 1,1 1-1,0-1 0,0 1 1,0 0-1,0 1 0,0-1 1,0 1-1,0 0 0,0 1 1,10 0-1,-14 0-57,0 1-1,0-1 1,0 1 0,0 0-1,0 0 1,0-1 0,0 1-1,0 1 1,-1-1 0,1 0-1,0 0 1,-1 1 0,1-1-1,-1 1 1,1-1-1,-1 1 1,0 0 0,0-1-1,1 1 1,-1 0 0,0 0-1,-1 0 1,1 0 0,0 0-1,-1 0 1,1 0 0,-1 0-1,1 4 1,2 9 99,-1 0 1,1 27-1,-2 154 278,-1-195-426,0-1 0,0 1-1,0-1 1,1 0 0,-1 1 0,0-1-1,0 1 1,1-1 0,-1 0 0,0 1-1,0-1 1,1 0 0,-1 1 0,0-1-1,1 0 1,-1 1 0,0-1 0,1 0-1,-1 0 1,1 1 0,-1-1 0,0 0-1,1 0 1,-1 0 0,1 0 0,-1 1-1,1-1 1,-1 0 0,0 0 0,1 0-1,-1 0 1,1 0 0,-1 0-1,1 0 1,-1 0 0,1-1 0,18-2-1865,4-12-2167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9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11029,'0'0'643,"31"-4"-598,101-11-31,-127 15-15,0-1 1,0 1 0,-1 0 0,1 1 0,0-1-1,0 1 1,-1 0 0,9 2 0,-11-2-3,0 0-1,0 0 1,-1 0 0,1 0 0,0 0 0,-1 0 0,1 0 0,-1 1 0,1-1-1,-1 0 1,0 1 0,1-1 0,-1 1 0,0 0 0,1 1 0,0 2-7,-1 1 1,0-1-1,0 0 1,0 1-1,0-1 1,-1 0 0,0 1-1,0-1 1,0 1-1,-2 5 1,1 10 13,0-14 9,1 1 0,-2-1 1,1 1-1,-1-1 0,0 0 1,0 0-1,-1 0 0,1 0 1,-2-1-1,1 1 0,-1-1 0,0 1 1,0-1-1,-8 8 0,-9 7 14,-1 0 0,-33 25 0,2-1 45,52-44-22,4-1 116,330 0 3038,-300 8-6963,-23-8-342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39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10565,'0'0'2449,"68"59"-2177,-29-59 64,-4 0-192,4 0 80,0 0-96,-3-3-96,-4-3-32,-6 0-816,-7 3-3330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40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12054,'0'0'920,"8"-17"-2209,70-125 1463,-55 100 1573,-21 96-970,-12 297 327,9-273-903,2-61-3375,-1 0-3409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7235,'0'0'1091,"-31"13"-261,-96 46-43,123-57-768,1 0 0,-1 1 0,0-1-1,1 1 1,-1 0 0,1 0 0,0 0 0,0 0-1,0 0 1,1 1 0,-1 0 0,1-1 0,-1 1-1,1 0 1,1 0 0,-1 0 0,0 0 0,1 0-1,0 1 1,0-1 0,0 0 0,1 1 0,-1-1-1,1 1 1,0-1 0,0 0 0,1 1 0,-1-1-1,2 6 1,-1-1 7,-1-7-22,1 1 1,-1 0 0,1-1-1,0 1 1,0-1-1,-1 0 1,2 1-1,-1-1 1,0 0-1,0 0 1,1 1 0,-1-1-1,1 0 1,0 0-1,-1-1 1,1 1-1,0 0 1,0 0-1,0-1 1,1 0 0,-1 1-1,0-1 1,0 0-1,1 0 1,-1 0-1,1 0 1,-1 0 0,4 0-1,7 1 0,1 0 0,0 0-1,0-1 1,15-2 0,-14 1-22,-4 0-35,0-2 1,0 1-1,1-1 0,-1-1 0,0 0 0,-1 0 0,1-1 0,-1-1 1,1 0-1,-1 0 0,0-1 0,-1 0 0,12-10 0,7-8 73,-2-1 0,45-53 0,-71 77 4,1 0-1,0 0 1,0 0 0,-1 0-1,1 0 1,0 0 0,0 0-1,0 0 1,0 1 0,0-1-1,0 1 1,0-1 0,0 0-1,1 1 1,-1 0 0,0-1 0,1 1-1,-1 0-18,0 0 0,-1 0-1,1 0 1,-1 0 0,1 1 0,-1-1-1,1 0 1,-1 0 0,1 1-1,-1-1 1,1 0 0,-1 1 0,1-1-1,-1 1 1,1-1 0,-1 0-1,0 1 1,1-1 0,-1 1 0,0-1-1,1 1 1,-1-1 0,0 1-1,1 0 1,1 6-14,0 0 1,-1-1-1,1 1 0,0 12 1,-2-15 24,3 25-8,39 571 89,-42-596-99,1 7-39,-1 0 1,-1 1 0,0-1-1,0 0 1,-5 18-1,4-26 37,1 0-1,0-1 1,0 1-1,-1-1 1,1 1-1,-1-1 1,0 0-1,0 0 1,0 1-1,0-1 1,0 0-1,0-1 1,0 1-1,-1 0 1,1-1-1,-1 1 1,1-1-1,-1 0 1,0 0-1,1 0 1,-1 0-1,0 0 1,0-1-1,1 1 1,-1-1 0,-4 0-1,-1 1 25,-1 0 1,1-1-1,0 0 0,0-1 1,0 1-1,0-2 0,-9-1 1,14 2-25,0 0 0,1-1 0,-1 1 1,0 0-1,1-1 0,-1 0 1,1 1-1,0-1 0,-1 0 1,1 0-1,0 0 0,0-1 0,0 1 1,1 0-1,-1-1 0,0 0 1,1 1-1,0-1 0,-1 0 1,1 1-1,0-1 0,0-4 0,-2-6-86,0 0-1,2 0 1,0-1-1,0 1 1,1-1-1,0 1 1,2 0-1,-1 0 0,2-1 1,0 1-1,0 0 1,1 1-1,1-1 1,0 1-1,0 0 1,11-17-1,39-46-2753,70-75 0,-20 28 984,-12-9 3568,-88 124-1326,-1 0 0,0-1 0,-1 0 0,0 1 0,0-1 0,-1 0 0,0-1 0,0 1 0,0 0 0,-1-17 0,-2 24-312,0 1-1,-1 0 1,1-1 0,-1 1 0,1 0-1,-1 0 1,0-1 0,1 1 0,-1 1-1,1-1 1,-1 0 0,1 0 0,-3 1-1,0 0-55,1 1 0,-1-1-1,1 1 1,-1 0 0,1 0-1,-1 0 1,1 1 0,0-1-1,0 1 1,0-1 0,0 1-1,1 0 1,-1 0 0,1 1-1,0-1 1,-1 0 0,2 1-1,-1-1 1,-2 6 0,0 2 10,-1 0 1,2 0 0,-1 0 0,2 1-1,-3 16 1,3-12-7,1-1-1,1 0 1,0 1 0,3 16-1,-2-29-40,-1 1-1,1-1 0,0 1 0,0-1 0,0 1 0,1-1 0,-1 0 0,1 1 0,0-1 0,0 0 0,0 0 0,0 0 1,0-1-1,1 1 0,-1 0 0,1-1 0,0 0 0,-1 1 0,1-1 0,0 0 0,1-1 0,4 3 0,1 0-292,0-2-1,0 1 1,1-1-1,-1 0 0,0-1 1,1 0-1,-1-1 0,1 0 1,-1 0-1,1-1 1,-1-1-1,1 1 0,-1-1 1,0-1-1,0 0 1,0 0-1,0-1 0,0 0 1,-1 0-1,0-1 1,1 0-1,13-12 0,-8 5 419,0-1 0,0 0-1,-1-1 1,15-22 0,-13 15 1838,-2 0 1,19-40-1,-31 58-1766,1-1 0,0 0 0,0 1 0,0 0 0,0-1 0,1 1 0,0 0 1,-1 0-1,1 0 0,0 0 0,0 1 0,1-1 0,-1 1 0,4-2 0,-4 3-151,0 0 1,-1 0-1,1 0 0,0 0 0,0 1 1,0-1-1,0 1 0,0 0 1,0 0-1,0 0 0,0 0 0,0 0 1,0 1-1,0 0 0,0-1 1,-1 1-1,1 0 0,0 0 0,0 0 1,3 3-1,7 5-22,-1 0-1,0 1 1,-1 1-1,19 20 1,-8-6 23,-16-20-25,0 0-1,-1 1 1,0 0 0,0 0 0,-1 0 0,1 0 0,-1 1-1,-1-1 1,1 1 0,-1 0 0,0 0 0,-1 1 0,0-1-1,0 0 1,2 15 0,-5-20 5,0 0 1,1 1-1,-1-1 0,0 0 1,0 0-1,0 0 0,0 0 1,0 0-1,0-1 0,-1 1 1,1 0-1,-1 0 0,1-1 1,-1 1-1,0-1 0,1 0 1,-1 1-1,0-1 0,0 0 1,0 0-1,0 0 0,0 0 1,0 0-1,0-1 0,-1 1 1,1-1-1,-3 1 0,-12 3 60,1-1-1,-25 2 0,35-4-56,-13 1-38,9-1-87,-1 0-1,1 0 0,-1-1 0,1 0 0,0-1 1,-11-2-1,20 3-4,0-1-1,0 1 1,0-1 0,0 0 0,0 0 0,0 1 0,1-1 0,-1 0-1,0 0 1,1 0 0,-1 0 0,0 0 0,1 0 0,-1 0 0,1 0-1,-1 0 1,1 0 0,0 0 0,0 0 0,-1 0 0,1 0 0,0-1-1,0 1 1,0 0 0,0 0 0,0 0 0,0 0 0,1 0 0,-1 0-1,0-2 1,1-3-789,-1-28-4000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4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0 943 4290,'0'0'8364,"26"-1"-8068,4 0-185,-2 1 29,-1-1-1,0-2 1,42-9 0,216-47 668,-254 49-2614,-16-6-2586,-5-1-1629</inkml:trace>
  <inkml:trace contextRef="#ctx0" brushRef="#br0" timeOffset="1">658 1 1393,'0'0'11813,"33"22"-11730,106 76 112,-130-91-124,0 1 0,-1 0 0,0 0 1,0 1-1,0 0 0,-2 0 0,1 1 1,-1 0-1,0 0 0,-1 1 1,0-1-1,6 23 0,-5-17 51,2 13 46,-1 1 0,-1 0 0,-1 1 0,-2-1 0,-1 1 0,-3 52 1,-1-62-95,-1-1 0,-1 0 0,-1 0 0,0 0 0,-2 0 0,0-1 0,-1 0 0,-1 0 0,-1-1 0,0 0 0,-19 23 0,-17 17 208,-95 93 0,128-138-270,-120 124-2178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48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1281,'0'0'11047,"0"33"-11017,0 109-12,-1-50 12,3 18 4,4-88-47,-6-21 12,0-1-1,1 0 0,-1 1 1,0-1-1,1 0 0,-1 1 1,0-1-1,1 0 0,-1 1 0,1-1 1,-1 0-1,1 0 0,-1 0 1,0 0-1,1 1 0,-1-1 0,1 0 1,-1 0-1,1 0 0,-1 0 1,1 0-1,-1 0 0,1 0 0,-1 0 1,1 0-1,0-1 0,1 0 4,0 0-1,0 0 0,0 0 1,0 0-1,0-1 0,0 1 1,0-1-1,-1 0 1,1 1-1,0-1 0,-1 0 1,1 0-1,1-4 0,2-2 1,0 0 0,1 0 0,0 1 0,1 0 0,0 0 0,0 0 0,0 1 0,12-9 0,-13 12-7,0 0 1,0 0-1,0 0 1,0 1-1,0 0 1,0 0-1,1 1 1,-1 0-1,1 0 1,-1 0-1,1 1 1,-1 0-1,12 1 1,-14 0-6,0 0-1,-1 0 1,1 1-1,0-1 1,0 1-1,-1 0 1,1 0-1,-1 0 1,0 0-1,0 1 1,0-1-1,0 1 1,0 0 0,3 3-1,37 53 43,-20-27 24,-5-9 0,-1 1-7,2-1 0,0-1 0,2-1 0,30 25 0,-51-45-40,1 0-1,0-1 1,0 1 0,-1 0-1,1-1 1,0 1 0,0-1 0,0 1-1,0-1 1,0 1 0,0-1-1,0 0 1,0 1 0,0-1-1,0 0 1,0 0 0,0 0-1,0 0 1,0 0 0,0 0-1,0 0 1,0 0 0,0 0-1,0 0 1,0 0 0,0-1-1,0 1 1,0-1 0,0 1-1,0 0 1,0-1 0,0 0-1,0 1 1,0-1 0,0 1-1,-1-1 1,1 0 0,0 0-1,0 1 1,-1-1 0,1 0 0,0-1-1,2-5 26,0 1 1,0-1-1,-1 0 0,0 1 0,2-11 0,-2 4-76,20-116-38,-19 98 50,1 1 0,2-1-1,0 1 1,16-38-1,-22 66 27,1 0 0,-1 0 0,1 0 0,0 0 0,0 0 0,0 1 0,0-1-1,0 0 1,0 1 0,0-1 0,1 1 0,-1-1 0,1 1 0,-1-1 0,1 1 0,-1 0 0,1 0-1,0 0 1,0 0 0,-1 0 0,1 0 0,0 1 0,0-1 0,0 1 0,0-1 0,0 1 0,0-1-1,0 1 1,0 0 0,0 0 0,0 0 0,0 0 0,2 1 0,4 1-26,0 1 0,0 0 0,-1 1 0,1 0 0,-1 0 0,10 7 0,6 4-5,-11-10 27,1 0 0,-1-1-1,1 0 1,0-1 0,0 0 0,0-1-1,0-1 1,0 0 0,0-1 0,15-1-1,-16 1-17,-5-1 0,1 1 1,-1-2-1,-1 1 0,1-1 1,0 0-1,0 0 1,-1-1-1,1 0 1,-1 0-1,0-1 0,0 1 1,0-1-1,0-1 1,-1 1-1,1-1 1,-1 0-1,0 0 0,-1 0 1,1-1-1,-1 0 1,5-9-1,-1 1-13,-1 0-1,0 0 1,-1 0-1,0-1 1,-2 0-1,1 0 1,-2 0-1,3-31 1,-4 22 3,-2-1 0,-3-37 0,1 52 31,0 0 0,0-1 0,-1 1 0,0 0 0,-1 1 0,0-1 1,-1 1-1,-7-13 0,9 18 11,-42-59 112,41 58-23,0 0 0,-1 0 1,1 1-1,-1 0 1,0-1-1,-1 2 0,1-1 1,0 1-1,-9-5 1,13 8-81,0 0 0,1-1 0,-1 1 0,0 0 0,1 0 0,-1-1 0,0 1 0,1 0 0,-1 0 0,0 0 0,0 0 0,1 0 0,-1 0 0,0 0 0,0 0 0,1 0 0,-1 0 0,0 0 0,1 1 0,-1-1 0,0 0 0,1 0 0,-1 1 0,0-1 0,1 1 0,-1-1 0,0 0 0,1 1 0,-1-1 0,1 1 0,-1-1 0,1 1 0,-1-1 0,1 1 0,0 0 0,-1 0 0,-5 30-1,5-20 1,-10 432 460,13-288-432,-1-104-44,1-34-43,-1 1 0,-1-1 0,-1 0 0,0 1-1,-1-1 1,-8 27 0,10-43-404,0-20 320,0 0 0,1-1 0,1 1 0,1 0 0,7-24 0,-8 37 131,0 0 0,1 0 1,0 0-1,0 0 1,1 0-1,-1 0 0,1 1 1,0 0-1,1 0 0,-1 0 1,1 0-1,0 1 0,0-1 1,1 1-1,-1 1 0,1-1 1,0 1-1,10-5 1,-7 5 9,0 0 0,1 1 0,-1 0 0,1 0 0,-1 1 0,1 0 0,0 1 0,0 0 0,-1 0 0,17 3 0,-12 0-8,1 1 0,-1 0 0,0 0 0,0 2 0,0 0 0,13 8 0,-16-8-8,19 11 14,50 22 1,-68-35-26,0 0 0,0-1 0,0 0 0,0-1-1,0 0 1,1-1 0,24-1 0,-34 0 8,-1-1 0,1 1 0,0-1 0,0 0 0,-1 0 0,1 0 0,0-1 0,-1 1 0,1 0 0,-1-1 0,0 0 0,1 1 0,-1-1 0,0 0 0,0 0 0,0 0 0,0-1 0,-1 1 1,1 0-1,-1-1 0,1 1 0,-1-1 0,0 1 0,0-1 0,0 0 0,0 0 0,0 1 0,0-6 0,2-9-32,0 0 0,-2 1 1,0-29-1,-1 39 36,1-19 0,0 18-6,0 1 0,-1-1 0,0 0 0,-1 0 0,1 1 0,-4-12 0,4 17-1,-1 1 1,1-1-1,-1 0 1,0 0-1,1 1 1,-1-1-1,0 1 1,0-1-1,1 1 1,-1-1-1,0 1 1,0-1-1,0 1 1,0 0-1,0-1 1,0 1-1,0 0 1,0 0-1,0-1 1,1 1-1,-1 0 1,0 0-1,-2 1 1,1-1-3,0 0 0,0 0 0,0 0 0,0 0 0,0 1 0,0-1-1,0 1 1,0-1 0,0 1 0,-4 2 0,3 0 9,0 1-1,0-1 0,0 1 1,0 0-1,1 0 1,-1 0-1,1 0 0,0 0 1,0 1-1,0-1 1,1 1-1,0-1 0,0 1 1,-1 7-1,-1 9-47,1 40 0,1-56 45,1 0-1,1 0 0,-1 1 0,1-1 0,0-1 0,0 1 0,0 0 0,1 0 0,-1 0 0,1-1 0,1 1 0,-1-1 0,5 8 1,-3-8-11,0 0 0,1 0 0,-1 0 0,1 0 1,0-1-1,-1 0 0,2 0 0,-1 0 1,0-1-1,0 0 0,10 3 0,1-1-451,1-1 0,-1-1 0,1 0 0,-1-1 0,22-2 0,-14 1-431,-16-1 649,1 1-1,-1-2 1,0 1 0,0-1-1,0 0 1,-1-1 0,1 1-1,-1-2 1,1 1 0,-1-1-1,0 0 1,0 0 0,0-1 0,-1 0-1,0 0 1,0-1 0,0 0-1,-1 0 1,7-9 0,-4 5 510,-1-1 0,-1 0 0,0 0 1,0-1-1,-1 0 0,0 0 0,-1 0 1,0 0-1,-1-1 0,-1 0 0,2-19 0,-5-1 956,4 9 3859,3 44-5083,4 14 100,18 39 1,-17-47-58,-1 1 0,-1 0 0,5 33 0,-14-73-20,-1 0 1,2-1-1,0 1 1,0 0-1,1 0 0,1-1 1,0 2-1,1-1 1,0 0-1,1 1 0,0 0 1,14-22-1,-17 31-17,1 0-1,0 1 0,0-1 1,0 1-1,0 0 0,0 0 1,0 0-1,1 1 0,-1-1 1,0 1-1,1 0 0,-1 0 1,1 0-1,0 0 0,-1 0 1,1 1-1,0 0 0,-1-1 1,1 1-1,0 1 0,0-1 1,3 1-1,1 1-1,-1-1 0,1 1 1,0 1-1,-1-1 0,0 1 0,0 0 0,0 1 0,0 0 0,8 6 1,-4-1-22,1 0 1,0-1 0,1-1 0,0 0 0,0-1 0,0 0 0,1-1 0,-1 0-1,1-1 1,1 0 0,-1-2 0,0 0 0,1 0 0,-1-1 0,1-1 0,-1 0 0,18-3-1,-27 1-23,0 1-1,-1-1 0,1 0 0,-1 0 0,1 0 0,-1-1 0,0 0 0,0 0 0,0 0 1,0 0-1,-1 0 0,1-1 0,-1 1 0,0-1 0,0 0 0,0 0 0,0-1 0,-1 1 1,0 0-1,0-1 0,0 1 0,0-1 0,1-6 0,0 1 138,-1-1 0,0 1 0,0-1 0,-1 0-1,0 1 1,-1-1 0,0 0 0,0 0 0,-5-20 0,4 27-20,0 1 0,0 0 0,-1 0 0,1-1 0,-1 1 0,0 0 0,0 0 0,0 0 0,0 1 1,0-1-1,-1 0 0,1 1 0,-1-1 0,0 1 0,0 0 0,0 0 0,0 0 0,0 1 0,-6-3 1,3 1 4,0 1 1,0 1-1,0-1 1,0 1-1,0 0 1,0 1-1,-1-1 1,1 1 0,0 1-1,-9 0 1,12 0-78,1 0 0,-1-1 0,1 1 0,0 0 0,-1 1 0,1-1 0,0 0 0,0 1 0,0-1 0,0 1 0,0 0 0,0-1 0,0 1 0,1 0 0,-1 0 0,1 0 0,-1 1 0,1-1 0,0 0 0,0 0 0,0 1 0,-2 4 0,0 5-13,-1 1-1,1-1 1,-1 17 0,0 4-13,1 0 0,3 43 0,0-64-276,1 0-1,1 0 0,0-1 0,0 1 0,1-1 0,1 1 0,0-1 1,0 0-1,11 18 0,28 26-4313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4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8788,'0'0'2193,"-136"195"-2161,126-151-32,7-9-16,3-15-1921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523 544 960,'0'0'9922,"-23"-1"-9708,-181-1 1026,187 2-1148,1 1 1,-1 0-1,1 1 0,0 1 0,0 1 0,0 1 0,0 0 0,1 0 0,0 2 0,-28 15 1,36-17-68,0-1 0,1 2 0,-1-1 0,1 1 0,0-1 0,0 2 0,1-1 0,0 0 0,0 1 0,1 0 0,0 1 0,0-1 0,0 0 0,1 1 0,0 0 0,1 0 0,-1 0 0,2 0 0,-1 0 0,1 1 0,0-1 0,1 0 0,0 10 0,1-16-24,-1 0 0,0 0 0,1 0 0,-1 0 0,1 0 0,0 0 0,-1 0-1,1 0 1,0 0 0,0-1 0,0 1 0,1 0 0,-1-1 0,0 1 0,1-1 0,-1 1-1,1-1 1,1 2 0,2 0 5,0 1 0,0-2 0,1 1 0,-1 0 0,0-1 0,9 2 0,5 0 21,0 0-1,0-1 1,21 0 0,-27-2 4,15 0 17,0 0 0,0-2 0,28-4 0,-47 4-94,0-1-1,-1 0 1,0-1 0,1 0-1,-1 0 1,-1-1-1,1 1 1,0-2 0,-1 1-1,0-1 1,0-1 0,0 1-1,-1-1 1,7-7 0,-5 3-104,0-1 0,0-1 0,-1 1 0,-1-1 0,0-1 0,0 1 0,-2-1 0,1 0-1,-2 0 1,1 0 0,1-18 0,-1-17-177,-1-90 0,-4 81 367,-18-310 1142,20 452-117,2 55-481,44 101 31,-31-172-550,-2 0 0,5 79 1,-18-140-63,-2-2 3,1-1 1,0 0-1,1 0 1,0 0-1,-1 1 1,1-1-1,1 0 1,3 9-1,-4-14-102,0 1 1,0 0-1,1-1 0,-1 0 1,0 1-1,1-1 0,-1 0 0,0 0 1,1 1-1,-1-1 0,1 0 0,-1 0 1,0-1-1,1 1 0,-1 0 1,0 0-1,1-1 0,-1 1 0,2-1 1,25-12-2049,3-18-2215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3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10 213 7619,'-6'-184'1857,"2"179"-1280,4-1-225,0 0-352,4-6-4594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10005,'0'0'1920,"149"85"-1631,-94-79-33,7-3 80,-4-3-240,0 0-96,-6-3-16,-7-15-1569,-19 1-2529,-9-4-2993</inkml:trace>
  <inkml:trace contextRef="#ctx0" brushRef="#br0" timeOffset="1">260 1 5539,'0'0'4967,"19"11"-4831,-4-2-115,-5-3 10,0 1-1,1-2 1,0 1-1,0-1 1,0-1 0,0 0-1,1-1 1,0 0-1,0-1 1,22 2 0,124-3 17,-156-1-61,-1 0 0,1 0 0,0 0 0,0 0 0,-1 0 0,1 0-1,0 1 1,-1-1 0,1 1 0,0-1 0,-1 1 0,1-1 0,-1 1 0,1 0 0,-1 0 0,1 0 0,-1 0 0,0 0 0,1 0 0,-1 0 0,0 0 0,0 1 0,0-1 0,2 2 0,-2 1-63,0 0 1,-1 0-1,1 0 1,-1 0 0,1 0-1,-1 0 1,0 0-1,-1 0 1,0 5-1,0-1 87,-1 0 0,-1-1 0,1 1 0,-1-1 0,0 0 0,-1 1 0,0-2 0,0 1 0,0 0 0,-1-1 0,0 1 0,-8 6 0,-13 13 222,-39 31-1,48-43-135,-79 60 452,-31 27-1445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4802,'0'0'2970,"-6"30"-2485,-20 92 62,12-58 292,10-52-611,1 0 1,0 0-1,1 0 1,0 1-1,1-1 1,1 1-1,0-1 1,0 1 0,3 15-1,-2-27-211,-1 0 0,1 0 0,-1 0 0,0 1 0,1-1 0,0 0 0,-1-1 0,1 1 0,0 0 0,-1 0 0,1 0 0,0 0 0,0 0 0,0-1 0,-1 1 0,1 0 0,0-1 0,0 1 0,0-1 0,0 1 0,0-1 0,0 1 0,1-1 0,-1 0 0,0 1 0,2-1 0,35 2 139,-27-2-93,2-1-169,1 1 1,-1-2-1,1 0 0,-1 0 1,0-1-1,0-1 1,0 0-1,-1-1 0,1 0 1,-1-1-1,19-12 1,29-27-3422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6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360 455 4162,'0'0'5864,"-27"0"-5341,-89 5 170,106-4-581,-1 0 0,1 1 0,0 0 0,0 1 0,0 0 0,0 0-1,0 1 1,1 0 0,-1 1 0,1 0 0,0 1 0,1-1 0,-14 13-1,18-15-89,-3 2 16,1 1 0,-1 0 1,1 0-1,0 1 0,1 0 0,-9 13 1,12-16-37,0-1 0,0 0 1,1 1-1,-1 0 0,1-1 1,0 1-1,0 0 0,1-1 1,-1 1-1,1 0 0,0 0 1,-1 0-1,2 0 0,-1-1 1,0 1-1,1 0 0,0 0 1,1 5-1,-1-8 1,0 1 0,0-1 1,0 0-1,0 1 0,0-1 0,0 0 1,1 0-1,-1 0 0,0 0 0,0 0 1,1 0-1,-1 0 0,1 0 0,-1 0 1,1-1-1,-1 1 0,1 0 0,0-1 1,-1 0-1,1 1 0,-1-1 0,3 0 1,43 2 6,-34-3 4,5 1-10,0 0 1,24-4 0,-35 2-54,-1 0-1,1 0 1,-1 0-1,1 0 1,-1-1-1,0 0 1,1-1-1,-2 1 1,8-6 0,0-1-141,-1-1 1,0-1-1,0 0 1,-1 0 0,-1-1-1,0 0 1,-1-1 0,0 0-1,10-23 1,-11 18 121,-1-1 0,-1-1 1,-1 1-1,-1-1 0,0 0 0,-2 0 0,0-23 1,0-3 107,-1-79-120,-2 113 282,0 0 0,-1 0 1,-1-1-1,0 1 1,0 0-1,-11-23 0,14 35-148,-1 0 1,1 0-1,0 0 0,-1 0 0,1 0 0,-1 0 0,1 0 0,-1 0 0,0 0 0,1 1 1,-1-1-1,0 0 0,0 0 0,1 0 0,-1 1 0,0-1 0,0 1 0,0-1 0,0 0 1,0 1-1,0 0 0,0-1 0,0 1 0,0-1 0,0 1 0,0 0 0,-1 0 0,0 0-33,1 1 0,0 0-1,0 0 1,0 0 0,0 0-1,0 0 1,0 0-1,0 0 1,0 0 0,0 1-1,0-1 1,0 0 0,1 0-1,-1 1 1,0-1-1,1 1 1,-1-1 0,1 0-1,0 1 1,-1-1 0,1 3-1,-7 42 71,2-1-1,2 1 1,4 59-1,0-38 66,0-41-121,0 1 0,2 0 1,1 0-1,15 51 0,-14-62-51,1-1 0,0 1 0,1-1 0,1-1 0,0 1 0,1-1 0,1-1 0,0 1 0,16 14 0,-24-25-79,0-1 0,1 0 1,0 0-1,-1 0 0,1 0 0,0 0 1,0 0-1,0-1 0,0 1 0,0-1 1,0 0-1,1 0 0,-1 0 0,0 0 1,0-1-1,1 1 0,-1-1 0,1 0 1,-1 0-1,0 0 0,1 0 0,-1-1 1,0 1-1,1-1 0,-1 0 0,0 0 1,0 0-1,1-1 0,-1 1 1,0-1-1,-1 1 0,1-1 0,0 0 1,0 0-1,-1 0 0,1-1 0,-1 1 1,4-5-1,9-19-10,-1 1 0,-1-2 1,9-29-1,-12 29 359,1 2 0,0-1 0,21-30 0,-32 56-240,0 0-1,0 0 1,0 0-1,1 0 1,-1-1-1,0 1 1,0 0-1,0 0 1,0 0-1,0 0 1,0 0-1,0 0 1,0 0-1,1 0 0,-1 0 1,0 0-1,0 0 1,0 0-1,0 0 1,0 0-1,0 0 1,1 0-1,-1 0 1,0 0-1,0 0 1,0 0-1,0 0 1,0 0-1,0 0 0,0 0 1,1 0-1,-1 0 1,0 0-1,0 0 1,0 0-1,0 1 1,0-1-1,0 0 1,0 0-1,0 0 1,0 0-1,1 0 1,-1 0-1,0 0 0,0 0 1,0 1-1,0-1 1,0 0-1,0 0 1,0 0-1,0 0 1,0 0-1,0 0 1,0 0-1,0 1 1,0-1-1,0 0 1,0 0-1,0 0 1,0 0-1,0 0 0,0 0 1,0 0-1,0 1 1,0-1-1,0 0 1,0 0-1,2 19 203,-1 20-94,-1-4 38,1 61 94,0-87-293,0 0-1,1-1 1,-1 1 0,2-1 0,-1 1 0,1-1 0,0 0 0,7 11 0,-9-18-119,-1 1 0,1-1 0,0 1 0,0-1 1,0 0-1,1 0 0,-1 0 0,0 0 0,0 0 1,1 0-1,-1 0 0,1 0 0,-1 0 0,1 0 1,-1-1-1,1 1 0,-1-1 0,1 1 0,-1-1 1,1 0-1,0 1 0,-1-1 0,1 0 0,0 0 1,-1 0-1,3-1 0,24 1-5698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7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5042,'0'0'0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7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18 4258,'0'0'7603,"-19"-5"-7557,7 2-36,-1 0 0,1 0 0,-1 2 0,-15-1 0,26 2-2,1 0 0,-1 0 0,1 1-1,-1-1 1,1 1 0,-1-1-1,1 1 1,-1 0 0,1 0-1,0-1 1,-1 1 0,1 0-1,0 0 1,0 0 0,0 1 0,-1-1-1,1 0 1,0 0 0,1 1-1,-1-1 1,0 0 0,0 1-1,0-1 1,0 3 0,-8 41 314,7-32-180,-6 62 457,3-1 1,6 95-1,1-55-559,-2 11-593,0-74-3571</inkml:trace>
  <inkml:trace contextRef="#ctx0" brushRef="#br0" timeOffset="1">0 371 7924,'0'0'3409,"169"-29"-4625,-111 35-33,7-6-2401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10053,'0'0'2321,"13"172"-2209,-9-96-96,-4-3 32,0-3-48,0-6-48,0-11-1313,0-13-1808,0-16-401</inkml:trace>
  <inkml:trace contextRef="#ctx0" brushRef="#br0" timeOffset="1">17 420 5330,'0'0'6467,"16"-85"-6467,13 85-112,13 6-976,7-6-1393,6 0-1121,13-3-144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8 8628,'0'0'4103,"-20"-2"-4031,9 0-53,4 1-14,0 0 0,-1 0 0,1 0 0,0 1 0,0 0 0,-8 2 0,13-2 10,-1 1-1,1-1 1,0 1 0,-1 0 0,1 0 0,0 0 0,0 0 0,-1 1 0,1-1-1,0 0 1,0 1 0,0 0 0,0-1 0,1 1 0,-1 0 0,0 0 0,1 0-1,-1 0 1,1 0 0,0 0 0,0 1 0,0-1 0,0 0 0,0 1 0,-1 2-1,-8 35 278,2 1 0,1 0 0,-1 52 0,7 130-191,2-118-420,0-44-3728</inkml:trace>
  <inkml:trace contextRef="#ctx0" brushRef="#br0" timeOffset="1">1 343 10789,'0'0'1200,"204"-82"-1200,-123 65-1504,-3-4-1153,-17 7-3426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9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1 297 7860,'0'0'560,"31"-13"-688,99-45-96,-124 55 218,0 0-1,-1-1 1,1 0 0,-1 0 0,0 0 0,0 0-1,6-7 1,-9 8 7,0 0 0,0 0-1,0-1 1,0 1 0,-1-1 0,1 0-1,0-4 1,2-3 0,-1 3 153,-1-1-1,0 1 1,-1-1-1,1 0 1,-2 0 0,1-17-1,-1 25-121,-1 0-1,1 0 1,0 0-1,0 1 0,0-1 1,-1 0-1,1 0 1,0 1-1,-1-1 1,1 0-1,-1 1 1,1-1-1,-1 0 1,1 1-1,-1-1 0,1 0 1,-1 1-1,1-1 1,-1 1-1,0-1 1,1 1-1,-1 0 1,0-1-1,0 1 1,-1-1-1,-29-5 146,24 5-179,-1 1 0,0 1 1,0-1-1,0 1 0,0 0 0,-7 3 0,8-1 24,0 0 0,1 1 1,0 0-1,-1 0 0,1 0 0,1 1 1,-1 0-1,1 0 0,0 1 0,0-1 1,0 1-1,1 0 0,0 0 0,0 0 0,0 1 1,1 0-1,-3 9 0,0 1 130,1-1 0,1 1 0,0 0 0,2 0 0,0 0 1,0 25-1,2-39-142,0 1 0,0-1 0,1 1 1,0-1-1,0 1 0,0-1 0,0 1 1,0-1-1,1 0 0,-1 0 0,1 0 0,0 1 1,0-2-1,0 1 0,0 0 0,0 0 1,1-1-1,0 1 0,-1-1 0,1 0 1,0 0-1,0 0 0,0 0 0,0 0 1,0 0-1,1-1 0,-1 0 0,0 0 1,1 0-1,4 1 0,11 2 23,0-1-1,0 0 1,0-2 0,25 0 0,-42-1-34,14-1-27,0-1 0,0 0 0,0-1 0,0-1 1,-1-1-1,0 0 0,0 0 0,0-2 0,-1 0 0,0 0 0,0-2 1,0 1-1,20-19 0,-22 16 133,0 1 0,-1-2 0,0 1 0,-1-1 0,-1-1 0,1 0 0,-2 0 0,0-1 0,-1 0 0,0 0-1,-1-1 1,-1 0 0,0 0 0,3-16 0,-6 16 905,-3 37-872,0 27-147,-1-28 13,1 0-1,1 0 1,2 0-1,0 0 0,0 0 1,2 0-1,9 26 0,-13-46-37,0-1 0,0 1 0,0-1-1,0 0 1,0 1 0,0-1 0,0 1-1,0-1 1,1 1 0,-1-1 0,0 1 0,0-1-1,1 0 1,-1 1 0,0-1 0,0 1-1,1-1 1,-1 0 0,0 1 0,1-1-1,-1 0 1,1 1 0,-1-1 0,0 0 0,1 0-1,-1 0 1,1 1 0,-1-1 0,1 0-1,-1 0 1,1 0 0,-1 0 0,1 0 0,-1 0-1,1 0 1,-1 0 0,1 0 0,-1 0-1,1 0 1,-1 0 0,0 0 0,1 0-1,-1 0 1,1-1 0,-1 1 0,1 0 0,-1 0-1,1 0 1,-1-1 0,0 1 0,1 0-1,-1-1 1,0 1 0,1 0 0,-1-1 0,0 1-1,1 0 1,-1-1 0,1 0 0,14-25 65,-15 25-76,16-35 9,-8 16 31,1 0 0,0 0 0,20-28 0,-26 44 18,0-1 0,1 1 0,0 0 0,-1 0 0,1 0 0,1 1 0,-1 0 0,0-1 0,1 1 1,0 1-1,0-1 0,0 1 0,0 0 0,0 0 0,0 0 0,0 0 0,1 1 0,-1 0 0,7 0 0,-8 1 3,1-1-1,-1 1 1,1 1 0,-1-1-1,1 1 1,-1 0 0,1 0 0,-1 0-1,0 0 1,1 1 0,-1-1-1,0 1 1,5 4 0,-2-1 33,0 2 1,0-1 0,0 1-1,10 14 1,-5-5-32,2 0 36,0 1 0,1-2 1,26 22-1,-35-32-45,1-1-1,0 0 1,0 0-1,0 0 0,0-1 1,0 0-1,1-1 1,-1 0-1,1 0 1,0 0-1,-1-1 1,1 0-1,8 0 1,-11-1-4,-1 1 0,1-1 0,-1 0 1,0-1-1,1 1 0,-1-1 0,1 1 1,-1-1-1,0-1 0,0 1 0,0-1 1,1 1-1,-1-1 0,-1 0 0,1-1 1,0 1-1,0-1 0,-1 1 0,0-1 1,1 0-1,-1 0 0,0-1 0,-1 1 1,1-1-1,0 1 0,-1-1 0,3-6 1,1 0-22,-1 0 1,0-1-1,-1 1 1,0-1 0,-1 0-1,0 0 1,2-21 0,-2-6-15,-1-36 0,-2 59 18,0 14 10,0 1 0,0-1 0,0 1 0,1-1 0,-1 1 0,0-1 0,0 0 0,0 1 0,0-1 1,0 1-1,0-1 0,0 0 0,-1 1 0,1-1 0,0 1 0,0-1 0,0 0 0,-1 1 0,1-1 0,0 1 0,0-1 0,-1 1 1,1-1-1,0 1 0,-1-1 0,1 1 0,-1 0 0,1-1 0,-1 1 0,1-1 0,-1 1 0,1 0 0,-1 0 0,1-1 0,-1 1 1,1 0-1,-1 0 0,1-1 0,-1 1 0,0 0 0,1 0 0,-1 0 0,1 0 0,-1 0 0,0 0 0,1 0 0,-1 0 0,1 0 1,-1 0-1,0 0 0,1 1 0,-1-1 0,1 0 0,-1 0 0,1 0 0,-1 1 0,1-1 0,-1 0 0,0 1 0,-2 1-6,-1 0-1,1 1 0,0-1 0,1 0 0,-1 1 0,0 0 1,1 0-1,-5 6 0,1 1 25,1 0 1,1 1-1,-1 0 0,2 0 1,0 0-1,0 1 0,-1 11 1,0 9 72,2 44 0,2-73-84,-1 1 0,1-1 0,1 1-1,-1 0 1,0-1 0,1 1-1,0-1 1,0 1 0,0-1 0,0 0-1,0 1 1,1-1 0,-1 0-1,1 0 1,0 0 0,0 0-1,0 0 1,1 0 0,-1 0 0,0-1-1,1 1 1,0-1 0,0 0-1,0 0 1,0 0 0,0 0-1,0 0 1,0-1 0,0 0 0,1 1-1,-1-1 1,1 0 0,-1 0-1,1-1 1,-1 1 0,1-1 0,4 0-1,1 1 22,1-1 0,-1 0 0,0 0-1,0-1 1,0 0 0,0-1 0,0 0 0,0 0-1,0-1 1,12-5 0,-7 0-5,0-1 0,-1 0 1,0 0-1,0-1 0,12-13 0,-2-1 10,-1-2 0,21-29 0,-9 10 12,-34 45-46,0 0 0,0 0 0,0 0-1,0 0 1,0 0 0,0 0 0,0 0 0,0 0-1,0-1 1,0 1 0,1 0 0,-1 0 0,0 0-1,0 0 1,0 0 0,0 0 0,0 0 0,0 0-1,0 0 1,0 0 0,0 0 0,1 0 0,-1 0-1,0 0 1,0 0 0,0 0 0,0 0 0,0 0-1,0 0 1,0 0 0,1 0 0,-1 0 0,0 0-1,0 0 1,0 0 0,0 0 0,0 0 0,0 0-1,0 0 1,0 0 0,1 0 0,-1 0 0,0 0-1,0 0 1,0 0 0,0 0 0,0 0 0,0 0-1,0 0 1,0 0 0,0 1 0,0-1 0,0 0-1,1 0 1,-1 0 0,0 0 0,0 0 0,0 0-1,2 12-81,-1 16 89,-1-25 5,0 189 225,0-191-242,0 0-1,0 0 0,0 0 0,0 0 0,0 0 0,1 0 0,-1 0 0,0 0 0,1 0 0,-1 0 0,0 0 0,1 0 0,-1 0 0,1 0 0,0 0 0,-1 0 0,1-1 0,0 1 0,-1 0 0,1 0 1,0-1-1,0 1 0,0-1 0,-1 1 0,1 0 0,0-1 0,0 0 0,0 1 0,0-1 0,0 1 0,0-1 0,0 0 0,0 0 0,0 0 0,0 0 0,0 0 0,0 0 0,0 0 0,0 0 1,0 0-1,2 0 0,1-1 2,-1 0 1,1 1 0,-1-1 0,1 0-1,-1-1 1,0 1 0,1 0 0,-1-1-1,0 0 1,0 0 0,5-3 0,7-13-62,0 0 0,-1 0-1,17-29 1,-24 33 54,1 1 0,1 1 0,0-1 0,0 1 0,1 1 0,1 0-1,0 1 1,0-1 0,19-10 0,-5 10 6,-24 11 7,-1 0 0,1-1 0,0 1 0,-1 0 0,1 0 0,0 0 0,-1-1 0,1 1 0,0 0 0,-1 0 0,1 0 0,0 0 0,0 0 0,-1 1 0,1-1 0,0 0 0,-1 0 0,1 0 0,0 0 0,-1 1 0,1-1 0,-1 0 0,1 1 0,0-1 0,-1 0 0,1 1 0,-1-1 0,1 1 0,-1-1 0,1 1 0,-1-1 0,1 1 0,-1 0 0,0-1 0,1 1 0,0 1 0,1 19 49,0 0 0,-1 0 0,-3 36 0,0-3-6,1-26-54,0-19-258,1 0 1,0-1-1,0 1 1,0 0-1,4 16 0,-3-24 99,0 0 0,-1 0-1,1 0 1,0 0-1,0 0 1,-1 0-1,1 0 1,0 0-1,0 0 1,0-1-1,0 1 1,0 0 0,0-1-1,0 1 1,0-1-1,1 1 1,-1-1-1,0 0 1,0 1-1,0-1 1,0 0 0,1 0-1,-1 0 1,0 0-1,0 0 1,0 0-1,1 0 1,1-1-1,0 1-210,22 0-3900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6371,'0'0'7331,"-21"17"-7037,-7 5-114,-30 30 0,54-47-155,1-1-1,-1 1 1,1 0-1,0 1 1,0-1 0,1 0-1,-1 1 1,1-1-1,1 1 1,-1 0 0,1 0-1,0 0 1,0 0 0,0 0-1,1 0 1,0 0-1,0-1 1,1 1 0,1 8-1,0 14 52,-2-24-72,0-1 0,0 0 0,0 0 0,0 1 1,1-1-1,-1 0 0,1 0 0,0 0 0,0 1 0,0-1 0,1 0 0,-1 0 0,1-1 0,-1 1 0,1 0 0,0 0 0,0-1 0,0 1 1,1-1-1,-1 0 0,0 0 0,1 1 0,0-2 0,-1 1 0,1 0 0,0 0 0,0-1 0,0 0 0,0 1 0,0-1 0,0 0 0,0-1 1,1 1-1,-1-1 0,0 1 0,0-1 0,5 0 0,8 1-76,-1 0 1,0-1-1,0 0 1,1-1-1,-1-1 0,0-1 1,0 0-1,0-1 1,-1 0-1,1-2 0,22-10 1,-17 5-296,0-1 0,-1-1 0,0 0 0,-1-1 0,31-32 0,-42 38 332,0 0 1,-1-1-1,0 1 0,0-1 1,-1-1-1,0 1 1,-1-1-1,0 0 0,-1 0 1,0 0-1,0 0 0,-1 0 1,0-1-1,0-20 1,-2 30 59,0 0 1,-1 1 0,0-1 0,1 0 0,-1 1 0,1-1-1,-1 1 1,0-1 0,1 1 0,-1-1 0,0 1-1,0-1 1,1 1 0,-1 0 0,0-1 0,0 1 0,0 0-1,0 0 1,1-1 0,-1 1 0,0 0 0,0 0 0,0 0-1,0 0 1,0 0 0,1 0 0,-1 1 0,0-1-1,0 0 1,-1 1 0,-3-1 73,1 1-76,1-1 0,-1 1 0,0 0 0,0 0 0,0 0 0,1 1 0,-1-1 0,1 1 0,-1 0 0,1 0 0,0 0 0,0 1 0,-1-1 0,2 1 0,-1-1 0,0 1 0,0 0 0,1 0 0,0 0 0,0 1 0,0-1 0,0 0 0,-2 5 0,0 0 16,0 1 0,1 0 0,-1 1 0,2-1-1,-1 0 1,1 1 0,1 0 0,-1 14-1,2-19-39,-1 0 5,1 1 1,0 0-1,1-1 1,-1 1-1,1 0 0,0-1 1,4 10-1,-4-13-61,0 0 0,1 0 0,-1 0 0,1 0 0,0 0 1,-1-1-1,1 1 0,0 0 0,0-1 0,0 0 0,0 1 0,0-1 0,1 0 0,-1 0 0,0 0 0,0 0 0,1-1 0,-1 1 0,1-1 0,-1 1 0,4-1 0,34 4-1949,2-4-1537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8:5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13942,'0'0'248,"-1"38"-528,-2 244 310,3 106-612,3-388-63,-2 0 615,0-1 0,0 0-1,0 1 1,0-1 0,0 0 0,0 0-1,0 0 1,0 0 0,0 0 0,0 0-1,0 0 1,-1 0 0,1 0-1,0 0 1,-1 0 0,1 0 0,0-3-1,13-30 11,-10 23-50,1-1 37,1-1 1,0 1 0,1-1 0,1 2-1,16-21 1,-20 27 28,0 1 0,1 0-1,0 0 1,0 0 0,0 0 0,0 1-1,0 0 1,1 0 0,-1 1 0,1-1-1,0 1 1,0 0 0,0 1 0,0-1-1,11 0 1,-8 1 18,0 1 0,1 0 0,-1 1-1,0 0 1,0 0 0,0 1 0,0 0 0,0 1 0,0 0-1,16 7 1,-21-7-4,1-1-1,-1 1 0,0 0 1,0 1-1,0-1 1,0 1-1,0 0 0,-1 0 1,0 0-1,1 0 1,-2 1-1,1-1 0,0 1 1,-1-1-1,0 1 1,0 0-1,0 0 0,-1 0 1,0 0-1,2 11 1,-3-14-5,1 1 1,-1 0-1,0-1 1,0 1 0,0 0-1,0-1 1,0 1-1,0 0 1,-1-1 0,0 1-1,1-1 1,-1 1-1,0-1 1,0 1 0,0-1-1,0 1 1,-1-1-1,1 0 1,-1 0 0,1 0-1,-1 0 1,-4 4-1,0-2 32,-1 0 0,0-1-1,-1 1 1,1-1-1,0-1 1,-1 1 0,-8 0-1,-24 5 55,-1-2 0,0-1-1,-71-2 1,110-3-103,0 0 1,0 0-1,0 0 0,-1 0 1,1 0-1,0 0 0,0-1 1,0 1-1,0 0 1,0-1-1,0 0 0,0 1 1,0-1-1,0 0 0,0 0 1,0 0-1,1-1 0,-1 1 1,-1-2-1,1 1-238,1-1 0,0 0-1,0 0 1,0 0 0,0 0-1,1 0 1,-1 0 0,1 0 0,0 0-1,0 0 1,0-6 0,0-37-6407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0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1 473 9957,'0'0'1998,"26"10"-1849,85 33-69,-105-40-94,0-1-1,0 0 0,0-1 1,0 1-1,1-1 0,-1 0 1,1-1-1,-1 0 1,0 0-1,1 0 0,-1-1 1,1 1-1,-1-2 1,0 1-1,10-4 0,-13 3-14,0 0 0,-1 1 0,1-2 0,0 1 1,-1 0-1,0 0 0,0-1 0,1 1 0,-1-1 0,-1 0 0,1 0 0,0 0 0,-1 0 0,1 0 0,-1 0 0,0 0 0,0 0 0,0 0 0,-1-1 0,1 1 0,-1 0 0,0 0 0,1-1 0,-2-4 0,1 2 24,0 1 0,0-1 0,-1 0 0,1 0 0,-2 0 0,1 1 0,0-1 0,-1 0 0,-4-7-1,5 11 40,-1-1-1,0 1 0,1 0 0,-1 0 0,0-1 0,0 1 0,-1 1 0,1-1 1,0 0-1,-1 0 0,1 1 0,-1-1 0,1 1 0,-1 0 0,0 0 0,0 0 1,1 0-1,-1 1 0,0-1 0,0 1 0,-3-1 0,2 0-2,0 1 0,1-1 0,-1 1 1,0 0-1,1 0 0,-1 0 0,0 0 0,1 1 0,-1-1 0,0 1 0,1 0 0,-1 0 0,1 1 1,-1-1-1,1 1 0,0-1 0,0 1 0,0 0 0,0 0 0,0 1 0,0-1 0,0 1 0,1-1 1,-1 1-1,1 0 0,-1 0 0,1 0 0,0 0 0,1 0 0,-1 0 0,0 1 0,1-1 0,0 1 1,-2 4-1,0 5 48,-1 0 0,1 1 1,1 0-1,1-1 0,0 1 1,0 0-1,4 26 1,-3-36-76,0 0 0,1 0 1,0-1-1,0 1 0,0 0 1,0-1-1,0 1 1,1-1-1,0 1 0,0-1 1,0 0-1,0 1 0,0-1 1,0 0-1,1-1 0,0 1 1,4 4-1,-1-3-8,0-1 0,0 1 0,0-1 0,0 0 0,1 0 0,-1-1 0,1 0 0,0 0 0,7 1 0,2-1-217,0 0 1,1-1-1,-1-1 0,0-1 0,0 0 0,0-1 0,31-8 0,-34 6-270,0-1 0,-1 0-1,1-1 1,-1-1 0,0 0 0,-1 0 0,1-1 0,-1-1 0,-1 0 0,0 0-1,0-1 1,-1 0 0,9-13 0,-8 9 402,-2-1-1,1 1 1,-2-2-1,0 1 1,-1-1-1,0 0 1,-1 0-1,-1 0 1,-1-1 0,2-24-1,-4-80 2078,1-2 327,0 105-803,0-1 0,8-26 1043,-11 173-1173,-21 160 0,18-264-1323,-1 7-10,1 0 0,1 0 0,2 1 0,3 36 0,-2-67-55,1 0 0,-1 0 0,0 0 0,1 0 0,-1 0-1,1 0 1,-1 0 0,1 0 0,-1-1 0,1 1 0,0 0 0,-1 0 0,1-1-1,0 1 1,0 0 0,0-1 0,-1 1 0,1 0 0,0-1 0,0 1 0,0-1 0,0 0-1,0 1 1,0-1 0,0 0 0,0 0 0,0 1 0,0-1 0,2 0 0,37-1-619,-27 0 278,-5 0-49,0 0 1,0-1-1,0 1 0,0-1 1,0-1-1,0 0 0,-1 0 1,1 0-1,-1-1 0,0 0 1,0-1-1,10-8 0,36-32-6020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11781,'0'0'1281,"175"29"-1569,-84-41-1633,0-14-1457,-10 0-2192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58 3362,'0'0'7854,"-4"28"-7129,-10 90-60,13-111-572,0 0-1,1 1 1,-1-1 0,2 0-1,-1 0 1,1 0 0,0 0 0,1 0-1,-1 0 1,1-1 0,1 1 0,-1 0-1,1-1 1,0 0 0,1 1 0,0-1-1,-1-1 1,2 1 0,4 5 0,3 4 42,-11-13-121,-1-1-1,1 1 1,1-1 0,-1 0-1,0 1 1,0-1-1,0 0 1,1 0 0,-1 0-1,0 0 1,1 0 0,-1 0-1,1 0 1,0 0 0,-1-1-1,1 1 1,-1-1-1,1 1 1,0-1 0,-1 1-1,1-1 1,0 0 0,0 0-1,-1 0 1,1 0 0,0 0-1,0 0 1,-1-1-1,1 1 1,0 0 0,-1-1-1,1 0 1,0 1 0,-1-1-1,1 0 1,-1 0 0,3-1-1,4-4 16,-1 0-1,1-1 1,-1 0-1,0 0 1,7-11 0,-1 2-135,-8 12 45,-1-1 0,1 1 0,-1 0-1,1 0 1,0 0 0,1 1 0,-1 0-1,11-5 1,-14 7 44,0 1 0,0-1-1,-1 1 1,1-1 0,0 1-1,0 0 1,0-1 0,0 1 0,0 0-1,0 0 1,0 1 0,-1-1-1,1 0 1,0 1 0,0-1-1,0 1 1,0-1 0,-1 1 0,1 0-1,0 0 1,0 0 0,-1 0-1,1 0 1,-1 0 0,1 0 0,-1 0-1,0 1 1,1-1 0,-1 1-1,0-1 1,2 4 0,-1-2-18,0 0 0,0-1-1,1 1 1,-1 0 0,1-1 0,-1 1 0,1-1 0,0 0 0,0 0 0,0 0 0,0 0 0,0 0-1,7 1 1,-8-2 36,0-1 0,0 1 0,0-1 0,1 1-1,-1-1 1,0 0 0,0 0 0,1 0 0,-1-1-1,0 1 1,0 0 0,1-1 0,-1 1 0,0-1-1,0 0 1,0 0 0,0 0 0,0 0 0,0 0-1,0 0 1,0-1 0,0 1 0,2-3 0,9-12 102,-1 0 0,0 0 0,-1-1 0,-1-1 0,-1 0 0,0 0 1,8-29-1,26-49-168,-19 64-1314,-24 31 1143,1 1 0,0-1 1,0 0-1,-1 0 0,1 1 0,0-1 1,0 1-1,0-1 0,0 0 0,0 1 1,-1 0-1,1-1 0,0 1 0,0 0 1,0-1-1,0 1 0,0 0 0,0 0 1,0 0-1,0 0 0,1 0 0,-1 0 1,0 0-1,0 0 0,0 0 0,0 0 1,0 1-1,0-1 0,0 0 0,0 1 1,-1-1-1,1 1 0,0-1 1,0 1-1,1 0 0,8 16-3206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2657,'0'0'9533,"20"-7"-9427,64-23-98,-78 27-55,-1-1 0,0 1-1,0-1 1,0 1 0,-1-2 0,1 1-1,-1 0 1,0-1 0,0 0 0,0 0-1,-1 0 1,0 0 0,0-1 0,0 1-1,0-1 1,-1 0 0,0 1-1,1-9 1,0 5-50,1-6 47,0 0 0,-1 0-1,-1 0 1,-1 0 0,-1-26 0,0 40 95,-1 1 1,0 0 0,0 0-1,0 1 1,1-1 0,-1 0-1,0 0 1,0 0 0,1 0-1,-1 1 1,0-1 0,0 0-1,1 1 1,-1-1-1,0 0 1,1 1 0,-2 0-1,-6 8 76,1-1 0,0 1 0,0 0 0,1 1-1,1 0 1,-1 0 0,1 0 0,1 0 0,-5 16-1,1 3 414,1 0 0,-5 44 0,10-62-449,0 3-4,0 1 0,1-1 0,1 1-1,0-1 1,1 1 0,2 14 0,-2-28-79,0 1 0,-1-1 0,1 0 1,0 1-1,-1-1 0,1 0 0,0 0 1,0 0-1,0 0 0,0 0 0,0 0 1,1 0-1,-1 0 0,0 0 0,0 0 1,1 0-1,-1-1 0,0 1 0,1-1 1,-1 1-1,1-1 0,-1 1 1,0-1-1,1 0 0,1 1 0,44-1 46,-32 0-5,-2-1-42,0-1-1,0 0 1,0-1 0,0-1-1,-1 0 1,1 0-1,-1-1 1,0-1 0,0 0-1,-1 0 1,14-11-1,-3 1-103,0-1-1,-2-1 0,0-1 0,27-31 0,-42 43 117,0 1-1,0-1 1,-1-1 0,1 1-1,-2 0 1,1-1 0,-1 0-1,0 0 1,-1 0 0,1 0-1,-2-1 1,1 1 0,-1 0-1,0-1 1,-2-15 0,-9 50 336,2-2-266,0 1-1,2 0 1,2 0 0,0 0 0,1 1-1,1 37 1,2-61-79,0 0-1,-1 0 1,1 0-1,0 0 1,1 0 0,-1 0-1,0 0 1,1 0 0,-1 0-1,1 0 1,-1 0-1,1 0 1,0 0 0,0 0-1,0-1 1,0 1-1,0 0 1,0-1 0,0 1-1,1 0 1,-1-1-1,1 0 1,-1 1 0,1-1-1,1 2 1,3-2 11,-1 1-1,1-1 1,-1 0 0,1 0-1,0 0 1,-1-1-1,12-1 1,-16 1-10,8 1 13,0-2 1,-1 1-1,1-1 0,-1 0 0,1-1 1,-1 0-1,1-1 0,-1 1 0,0-1 1,0-1-1,-1 0 0,1 0 0,-1 0 1,1-1-1,-2 0 0,1-1 0,0 1 1,5-8-1,13-13 28,39-53 0,9-9 6,-73 87-54,0 1 0,0 0 0,0-1 0,1 1 0,-1 0 0,0-1 0,0 1 0,0 0 0,1 0 0,-1-1 0,0 1 0,0 0 0,1 0 0,-1-1 0,0 1 0,0 0 0,1 0 0,-1-1 0,0 1 0,1 0 0,-1 0 0,0 0 0,1 0 0,-1 0 0,1 0 0,-1 0 0,0-1 0,1 1 0,-1 0 0,0 0 0,1 0 0,-1 0 0,0 1 0,1-1 0,-1 0 0,1 0 0,-1 0 0,0 0 0,1 0 0,-1 0 0,0 1 0,1-1 0,-1 0 0,0 0-1,0 0 1,1 1 0,-1-1 0,0 0 0,1 0 0,-1 1 0,0-1 0,0 0 0,0 1 0,1-1 0,-1 0 0,0 1 0,0-1 0,0 1 0,4 24-177,-4-18 152,3 49 28,-2-29 51,1 1 0,9 44 0,-11-70-48,0-1 0,1 0 0,-1 1 0,1-1 0,-1 0 0,1 1 1,-1-1-1,1 0 0,0 0 0,0 1 0,0-1 0,0 0 0,0 0 0,0 0 0,0 0 0,0 0 1,0-1-1,0 1 0,0 0 0,1 0 0,-1-1 0,2 2 0,0-2 10,-1 1 0,1-1 0,-1 0 0,1 0 0,-1 0 0,1 0 0,0 0 0,-1 0 0,1-1 0,-1 1 0,5-2 0,1-1 6,0 0-1,0-1 1,-1 0 0,1 0 0,-1-1-1,10-7 1,37-41-90,-35 32-111,1 2 0,31-24 0,-45 39 137,0 0 0,0 0 1,0 0-1,0 1 1,1 0-1,0 1 1,-1-1-1,1 1 0,0 0 1,0 1-1,0 0 1,1 0-1,-1 0 0,8 1 1,-14 1 38,0-1 1,0 0-1,0 1 1,0-1-1,0 1 1,0-1-1,0 1 1,0-1-1,0 1 0,0 0 1,0-1-1,-1 1 1,1 0-1,0 0 1,0 0-1,-1 0 1,1-1-1,-1 1 1,1 0-1,0 0 0,-1 0 1,0 0-1,1 1 1,-1-1-1,0 0 1,1 0-1,-1 0 1,0 0-1,0 0 1,0 1-1,1 43-43,-2-32 50,1 148-1645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3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6243,'0'0'8209,"0"-3"-7657,1-3-101,1 8-188,6 19-113,7 37-56,40 184 212,-32-140-3376,-21-92 2494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0 557 6947,'0'0'5920,"40"-11"-5880,135-35 16,-9 20 37,-129 22-61,54-12 1,-60 8-26,50-19 0,-73 24-6,0-1-1,0 0 1,-1 0 0,0 0-1,1-1 1,-2 0-1,1 0 1,-1 0-1,1-1 1,-2 0-1,11-13 1,-14 14 0,1-1 0,-1 1 0,0-1-1,0 1 1,-1-1 0,1 1 0,-1-1 0,0 0 0,-1 0 0,0 0 0,0 1-1,0-1 1,0 0 0,-1 0 0,0 1 0,-3-11 0,1 6-1,-1 0 1,0 0 0,0 1 0,-1-1-1,0 1 1,-1 0 0,1 1 0,-11-12-1,-5-3-6,-2 1-1,-34-28 1,49 44 27,0 0 0,-1 0 0,0 1 1,0 0-1,0 0 0,-1 1 0,1 1 0,-1-1 1,0 2-1,0-1 0,-15-1 0,23 4-6,-1 0 0,0 0 0,0 0 0,0 1 0,1-1 0,-1 1 0,0 0 0,1-1 0,-1 1 0,1 1 0,-1-1 0,1 0 0,-1 0 0,1 1 0,0-1 0,-4 4 0,3-1 1,-1-1-1,1 1 1,0 0 0,0 1 0,0-1-1,1 0 1,0 1 0,-3 7 0,-1 9 42,0-1 0,2 1 0,-3 33 0,5-37 12,-8 111 713,11 220 0,2-297-740,2 0 0,2-1-1,2 0 1,27 79 0,-34-122-92,0 0 0,1-1 1,0 0-1,1 1 1,3 5-1,-6-11-2,0 0-1,-1 0 1,1 0-1,0 0 1,0-1-1,0 1 1,-1 0-1,1 0 1,0-1 0,0 1-1,0 0 1,0-1-1,0 1 1,1-1-1,-1 0 1,0 1 0,0-1-1,0 0 1,0 1-1,0-1 1,0 0-1,1 0 1,-1 0-1,0 0 1,0 0 0,0 0-1,0-1 1,1 1-1,-1 0 1,0 0-1,0-1 1,0 1-1,0-1 1,0 1 0,0-1-1,0 0 1,2 0-1,3-5 17,-1 0-1,1-1 1,-1 1-1,-1-1 1,1 0-1,-1 0 1,0 0-1,3-9 1,-2 6-22,53-126-438,-16 32 467,-40 100 57,0-1 0,0 1-1,0 0 1,1 0 0,0 0-1,5-6 1,-7 10-19,-1-1-1,1 1 1,0-1-1,0 1 1,-1-1-1,1 1 1,0-1 0,0 1-1,0-1 1,0 1-1,0 0 1,-1 0-1,1-1 1,0 1-1,0 0 1,0 0-1,0 0 1,0 0 0,0 0-1,0 0 1,0 0-1,0 1 1,0-1-1,-1 0 1,1 0-1,0 1 1,0-1-1,0 0 1,0 1-1,-1-1 1,1 1 0,0-1-1,0 1 1,-1 0-1,1-1 1,0 1-1,-1 0 1,1-1-1,-1 1 1,2 1-1,7 10 84,0 1 0,0 0 0,6 16 0,25 34 189,-33-54-272,1 0 0,0 0 0,1-1 0,0-1 0,0 1 0,1-1 0,0-1 0,0 0 0,0 0 0,1-1 0,0 0 0,0-1 0,0-1 0,0 1 0,1-2 0,-1 1 0,1-2 0,0 0 0,-1 0 0,1-1 0,0 0 0,0-1 0,22-5 0,-28 5-36,0-1 1,-1-1-1,1 1 0,-1-1 1,1 0-1,-1 0 0,0-1 0,0 0 1,0 0-1,-1 0 0,1 0 1,-1-1-1,0 1 0,-1-1 0,1 0 1,-1 0-1,0-1 0,0 1 1,0-1-1,3-10 0,0-1-35,-1-1-1,-1-1 0,0 1 1,-2 0-1,1-29 0,-2 32 63,0 0-18,-1 1 0,0-1 0,-3-21 0,3 34 24,-1 0-1,1 0 1,0-1-1,-1 1 1,1 0-1,-1 0 1,0 0-1,0 0 1,0 0-1,0 0 1,0 0-1,0 0 1,0 0-1,-1 0 1,1 1-1,-1-1 1,1 0-1,-1 1 1,0 0-1,0-1 1,1 1-1,-1 0 1,0 0-1,0 0 1,0 0-1,0 0 1,-1 0-1,1 0 1,-3 0-1,4 1 1,0 0-1,0 0 0,0 0 0,-1 0 0,1 0 0,0 1 0,0-1 0,0 0 0,0 0 0,1 1 1,-1-1-1,0 1 0,0-1 0,0 1 0,0-1 0,0 1 0,0-1 0,1 1 0,-1 0 0,0 0 1,0-1-1,1 1 0,-1 0 0,0 0 0,1 0 0,-1 0 0,1-1 0,0 1 0,-1 0 0,1 0 1,-1 2-1,-4 34-41,4-31 43,0 4-13,1 1 1,0-1-1,0 1 1,1 0-1,0-1 1,4 14-1,-3-19 0,0 1-1,1-1 1,-1 0 0,1 0-1,0 0 1,0 0 0,1 0-1,0-1 1,-1 0-1,2 1 1,-1-1 0,9 6-1,0-1-184,0 0 1,0-1-1,1-1 0,1 0 0,-1-1 1,1-1-1,0 0 0,21 4 0,-9-5-2024,56 3 0,23-6-4944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4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1 1809,'0'0'10522,"-16"0"-9892,16 0-630,-8 0 74,0 0 0,1 0 0,-1 1 0,0 0 0,1 0 0,-1 1 0,1 0 0,-1 0 0,1 1 0,0 0 0,0 0 0,0 1 1,1 0-1,-1 0 0,1 1 0,-9 7 0,8-6-26,1 0 0,0 0-1,1 1 1,-1 0 0,1 0 0,1 0 0,-1 1 0,1 0 0,0 0 0,1 0 0,0 0-1,0 0 1,1 1 0,0-1 0,1 1 0,-1 0 0,2-1 0,-1 13 0,2-19-46,-1 0 1,1 0-1,0 0 0,0 0 1,0 0-1,0-1 1,0 1-1,0 0 1,0-1-1,0 1 1,1-1-1,-1 1 1,0-1-1,1 0 1,0 1-1,-1-1 1,1 0-1,0 0 0,-1 0 1,1 0-1,0 0 1,0-1-1,0 1 1,0 0-1,0-1 1,0 0-1,0 1 1,0-1-1,2 0 1,11 2 53,1-1 0,29-2-1,-22 0-14,55 1 77,-77-1-120,0 1-1,1 0 1,-1 0 0,0 0 0,0 0 0,0 0 0,0 0 0,0 0-1,0 1 1,0-1 0,0 0 0,0 0 0,0 1 0,0-1-1,0 1 1,0-1 0,1 2 0,-5 4-32,2-5 24,-2 4 3,-1-1 0,0 0 0,0 0 0,0 0 0,0 0 1,0 0-1,-1-1 0,0 0 0,0 0 0,-6 3 0,-60 24-73,40-18-36,-152 55-2275,57-27-2019,7-5-2795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4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4946,'0'0'8692,"0"82"-8660,0-4-16,0 4-16,0 2 16,0 1-32,3-12-112,7-15-1521,0-14-1792,-7-26-1745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8084,'0'0'3657,"30"-14"-3545,-4 1-98,5-2-11,0 1 0,1 1 0,0 2 1,47-9-1,148-34 79,-226 53-91,1 1 36,-1 6-205,-9 82 484,0 10 5,8-74-244,-1-12-37,1 0 0,0 0-1,1 0 1,0-1 0,6 23 0,-6-30-22,0-1 0,1 0 0,-1-1 0,1 1 0,0 0 0,0 0 0,0-1 0,0 1 0,0-1 1,0 1-1,1-1 0,-1 0 0,1 0 0,0 0 0,-1 0 0,1-1 0,0 1 0,0-1 0,0 0 0,0 0 0,0 0 0,1 0 1,-1 0-1,0-1 0,0 1 0,4-1 0,1 1-30,0 0 0,0 0 0,0-1 0,0 0 0,0-1 0,0 1 0,0-2 0,0 1 0,0-1 1,-1 0-1,1-1 0,-1 0 0,1 0 0,-1 0 0,0-1 0,0 0 0,-1-1 0,1 0 0,-1 0 0,0 0 0,0 0 0,-1-1 0,1 0 0,-1 0 0,-1-1 1,7-10-1,4-11 227,-2 0 0,-1-1 1,14-51-1,-26 109-201,-1-12 9,0 0 0,2 0 0,0 0 0,7 30 0,-7-43-5,1 1 0,-1-1-1,1 1 1,0-1 0,0 0-1,1 0 1,-1 0 0,1 0-1,0 0 1,0-1 0,0 1-1,0-1 1,1 0 0,-1 0-1,1 0 1,0 0 0,0-1-1,0 1 1,0-1 0,0 0-1,1 0 1,6 1 0,-4-1 8,1 0 1,0 0 0,0-1-1,0 0 1,0-1 0,0 1-1,0-2 1,-1 1 0,1-1-1,0 0 1,0-1 0,14-4-1,-18 4-26,0 1 1,0-1-1,-1 0 0,1-1 0,-1 1 0,1 0 0,-1-1 0,0 0 1,1 0-1,-2 0 0,1 0 0,0-1 0,-1 1 0,1 0 0,-1-1 0,0 0 1,0 0-1,0 0 0,-1 0 0,1 0 0,-1 0 0,0 0 0,0 0 0,-1 0 1,1-7-1,0 4-11,0 0 1,-1-1 0,0 1-1,-1-1 1,0 1 0,0-1-1,-3-11 1,2 16 19,1 1 0,0-1-1,-1 1 1,1 0 0,-1 0-1,0-1 1,0 1 0,0 0 0,0 0-1,0 1 1,0-1 0,0 0-1,-1 1 1,1-1 0,-1 1 0,1 0-1,-1 0 1,1 0 0,-1 0 0,0 0-1,1 1 1,-7-1 0,50 1-13,0-1 1,0-2 0,0-2-1,55-13 1,-79 11 27,-12 5-15,-1 0 1,1 0 0,-1 1-1,1 0 1,-1 0 0,1 0-1,0 0 1,9 1 0,-13 18-152,-4 5 317,-1 0 1,-1-1 0,-11 31 0,9-32-69,1-1 0,1 1 1,1 1-1,-4 39 0,8-49-82,1 17 38,-1-29-48,1 1 0,-1 0 0,0 0 0,1 0 0,-1 0 0,1 0 0,-1 0 0,1 0 0,-1 0 0,1-1 0,0 1 0,-1 0 0,1-1 0,0 1 0,0 0 0,0-1 0,-1 1 0,1-1 0,0 1 0,0-1 0,0 1 0,0-1 0,0 0 0,0 1 0,1-1 0,7 2 5,-1-1 0,1-1 0,0 1 1,0-1-1,0-1 0,0 1 0,0-2 0,0 1 0,-1-1 1,1-1-1,-1 1 0,1-1 0,-1-1 0,0 0 1,0 0-1,-1 0 0,1-1 0,-1 0 0,7-6 0,-6 4-43,0-1 0,0 0 0,-1 0 0,0 0 0,0-1 0,-1 0 0,0 0 0,-1 0 0,0-1 0,-1 0 0,1 0 0,-2 0 0,0-1 0,0 1-1,2-18 1,-3 12-37,-1 1-1,0-1 0,-1 0 1,-1 1-1,-5-28 0,5 39 55,0 0 0,0 0 0,-1 0 0,1 0 0,-1 1 0,0-1 0,0 0 0,0 1 0,0 0 0,-1-1 0,1 1 0,-1 0 0,0 0 0,0 1 0,0-1 0,0 1 0,-1-1 0,1 1 0,-1 0 0,1 0 0,-1 0 0,0 1 0,0-1 0,0 1 0,1 0 0,-8-1 0,1 1 10,-1-1 0,1 2 0,0-1-1,-1 2 1,1-1 0,0 1 0,0 1 0,0 0 0,-14 4-1,17-3-128,0 0 1,1 0-1,-1 0 0,1 1 0,0 0 0,0 0 0,0 0 0,0 1 0,1 0 0,0 0 0,0 0 1,0 1-1,-7 10 0,2 8-3333,8-6-2391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26 182 8388,'0'0'5608,"-2"1"-5627,1-1 17,0 0-1,1 0 1,-1 1-1,0-1 1,1 1-1,-1-1 1,1 0-1,-1 1 1,1-1-1,-1 1 1,1-1-1,-1 1 1,1 0-1,-1-1 1,1 1-1,0-1 1,-1 1-1,1 0 1,0-1-1,-1 1 1,1 0-1,0 0 1,0-1-1,0 1 1,0 0-1,0-1 1,0 2-1,0 25 16,1-19-15,7 77 60,2 45 23,-10-49-14,0-81-58,0 1 0,0-1 0,0 1 1,-1-1-1,1 0 0,0 1 0,0-1 0,-1 0 1,1 0-1,0 1 0,0-1 0,-1 0 0,1 0 1,0 1-1,-1-1 0,1 0 0,-1 0 0,1 0 1,0 0-1,-1 1 0,1-1 0,0 0 0,-1 0 1,1 0-1,-1 0 0,1 0 0,0 0 0,-1 0 1,1 0-1,-1 0 0,1 0 0,0 0 0,-1 0 1,1-1-1,0 1 0,-1 0 0,1 0 0,-1 0 1,1 0-1,0-1 0,-1 1 0,1 0 0,0 0 1,0-1-1,-1 1 0,1 0 0,0-1 0,-1 1 1,-2-7 9,1 1 0,-1 0 0,1 0-1,1-1 1,-1 0 0,1 1 0,0-1 0,1 1 0,0-10 0,5-65-56,-3 69-25,1 1 0,0 0 0,1 1 0,0-1 0,1 1 0,0 0 0,0 0 0,1 0 0,1 1 1,-1-1-1,2 2 0,-1-1 0,1 1 0,0 0 0,1 1 0,0 0 0,0 0 0,16-8 0,-3 3-67,-1 1 0,2 1 0,0 1 0,0 0 0,0 2 0,1 1 0,41-5 0,-4 5-1070,1 2 0,120 9 0,-170-3 468,1 0 0,-1 0 0,16 7-1,-17-6 235,-17-4 1020,0 0 0,0 1 0,0 0 0,0 0 0,-9 1 0,-8 1-113,-5-3 100,0 1 1,0 2-1,0 1 1,-49 12 0,71-13-470,-1 0 0,1 0 1,0 0-1,0 1 1,0 0-1,0 0 0,1 1 1,-1-1-1,1 1 1,0 1-1,0-1 1,0 1-1,1-1 0,-1 1 1,1 1-1,0-1 1,1 1-1,-1-1 0,1 1 1,0 0-1,1 0 1,-1 0-1,1 1 1,1-1-1,-1 0 0,-1 13 1,3-15-42,-1-1-1,1 1 1,0 0 0,0 0 0,0 0 0,0 0-1,1 0 1,0 0 0,-1 0 0,1 0 0,1 0-1,1 5 1,-1-7 3,-1 0 0,1 0 0,0-1 0,0 1 0,-1 0 1,1-1-1,1 1 0,-1-1 0,0 1 0,0-1 0,0 0 0,1 0 0,-1 0 0,1 0 0,-1-1 0,1 1 0,-1-1 0,1 1 0,4-1 1,6 2 18,1-1 0,-1-1 0,1 0 1,0 0-1,-1-2 0,0 0 0,24-6 1,-27 5-53,-1-1 1,0 0-1,0 0 1,-1-1-1,1 0 1,-1-1-1,0 0 1,-1 0-1,1 0 0,-1-1 1,9-11-1,-7 6 162,0 1-1,-1-2 1,0 1-1,-1-1 1,-1 0-1,9-22 1,-17 82-143,0-25 11,2 0 0,0-1 0,6 42 0,-5-60 3,0-1 0,1 1-1,-1 0 1,0-1 0,1 1-1,0-1 1,0 1 0,0-1-1,0 0 1,0 0 0,0 0-1,0 0 1,1 0 0,-1 0-1,1-1 1,0 1 0,-1-1-1,1 0 1,0 0 0,0 0-1,-1 0 1,1 0 0,0 0-1,0-1 1,0 0 0,5 1-1,-3-1 13,1 1-1,-1-1 1,1 0-1,-1 0 1,1-1-1,-1 0 1,1 0-1,-1 0 1,1-1-1,-1 1 1,0-1-1,0-1 1,9-4-1,-2-3 16,-1-1-1,1-1 1,-2 1-1,1-2 1,10-17 0,-9 12 29,28-30 0,-39 47-61,0 0 0,0-1 1,-1 1-1,1 0 0,0 0 0,0 0 0,0 1 0,1-1 1,-1 0-1,0 0 0,0 1 0,0-1 0,1 0 0,-1 1 1,0-1-1,1 1 0,-1 0 0,0-1 0,1 1 0,-1 0 0,0 0 1,1 0-1,-1 0 0,0 0 0,1 0 0,-1 0 0,1 0 1,-1 1-1,0-1 0,1 0 0,-1 1 0,0-1 0,0 1 1,1 0-1,-1-1 0,0 1 0,0 0 0,0 0 0,0 0 1,0 0-1,0 0 0,0 0 0,0 0 0,0 0 0,0 0 0,0 0 1,-1 0-1,1 0 0,-1 1 0,1-1 0,-1 0 0,1 1 1,-1-1-1,0 0 0,1 1 0,-1-1 0,0 3 0,4 31 37,-1 0-1,-3 61 0,0-40-22,20-64 33,2-14-286,-1 0 0,34-46 0,-31 37-68,82-115-283,-98 138 547,-8 16 25,0-6 10,-6 95 205,3-58-99,1 0 0,4 43 0,-2-80-87,0 0 1,1 0-1,-1 0 0,1 0 1,0 1-1,0-1 1,-1 0-1,1 0 0,0 0 1,1 0-1,-1-1 0,0 1 1,1 0-1,-1 0 1,1-1-1,-1 1 0,1-1 1,0 1-1,2 1 1,0-1 6,0 0 1,0 0 0,0-1 0,1 1 0,-1-1 0,0 0 0,1 0 0,-1 0 0,7 0 0,-3-1-2,1 0 0,-1 0 0,0-1 0,0 0 0,0-1 0,0 1 0,0-2 0,0 1 1,0-1-1,11-6 0,-9 2-21,-1 0 1,0-1 0,0 0-1,-1-1 1,0 0 0,0 0-1,-1-1 1,-1 0 0,1 0-1,-2-1 1,1 1 0,-1-1-1,-1 0 1,0-1 0,-1 1-1,0-1 1,2-14 0,0-16-31,-1 0 1,-2 0-1,-4-48 1,1 41 22,1 98 66,-1 46 402,14 110 0,0-64-323,-12-82-2782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6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10069,'0'0'2667,"-25"28"-2514,-80 96 76,100-118-202,1 0 0,-1 0 0,1 0 0,0 1 0,0 0 0,1 0 0,0 0 0,0 0 0,1 1 0,0-1 0,0 1 0,1-1 0,0 1 0,0-1 0,0 1 0,1 0 0,2 13 1,-1 8 43,-1-25-63,0 3 6,0 0 0,0 0 0,1 0 0,3 13-1,-4-18-10,1 0 0,0 0 0,0 0 0,0 0 0,-1-1 0,2 1 0,-1 0 0,0-1 0,0 1 0,0-1 0,1 0 0,-1 1 0,1-1 0,-1 0 0,1 0 0,-1 0 0,1 0 0,0 0 0,0 0 0,-1 0 0,1 0 0,3 0 0,3 1 27,0-1 0,0 0 0,0 0 0,0-1 0,0 0 0,0 0 0,1-1 0,-1 0 0,0 0 0,0-1 0,0 0 0,-1-1 0,1 1 0,0-2 0,-1 1 0,0-1 0,0 0 0,0 0 0,0-1-1,8-7 1,12-12-24,-2-1 0,0-1 0,29-40-1,-33 39-19,114-149 91,-135 175-79,1 0 0,-1 1 0,1-1 0,-1 0-1,1 1 1,0-1 0,-1 1 0,1-1 0,0 1 0,-1-1-1,1 1 1,0-1 0,-1 1 0,1 0 0,0-1-1,0 1 1,-1 0 0,1 0 0,0-1 0,0 1 0,0 0-1,-1 0 1,1 0 0,0 0 0,0 0 0,0 0 0,0 0-1,-1 1 1,1-1 0,0 0 0,0 0 0,-1 1-1,1-1 1,0 0 0,0 1 0,-1-1 0,1 1 0,0-1-1,-1 1 1,1-1 0,0 1 0,-1-1 0,1 1 0,-1-1-1,1 1 1,-1 0 0,1 1 0,23 37-76,-21-33 103,1 1-3,14 28 91,16 43-1,-30-66-34,-1-1-1,1 1 1,-2 0 0,0 0 0,0 0 0,-1 0-1,-1 0 1,-1 17 0,1-28-46,-1 1 0,0 0 0,1-1 0,-1 1 0,0-1 0,0 1 0,0-1 0,-1 0 0,1 1 0,0-1 0,0 0 0,-1 0 0,1 0 0,-1 0 0,1 0 0,-1 0 0,1 0 0,-1 0 0,1-1 0,-1 1 0,0-1 0,1 1 0,-1-1 0,0 0 0,0 1 0,-2-1 0,-58 4 227,50-4-219,-3 1-83,-30-2-100,43 1 38,0-1 0,0 1 1,1-1-1,-1 1 0,0-1 0,0 0 0,1 0 0,-1 0 1,0 0-1,1 0 0,-1 0 0,1 0 0,0-1 0,-1 1 1,1-1-1,0 1 0,0-1 0,0 1 0,0-1 0,-2-2 0,-8-34-3592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0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72 495 4274,'0'0'7310,"4"-12"-6411,9-37 19,-10 37-110,-3 13-786,-1 1-1,1-1 0,0 1 1,-1-1-1,1 1 0,-1-1 1,1 0-1,-1 1 1,0-1-1,1 0 0,-1 1 1,-1 0-1,-2 5-3,-9 16-9,2 0-1,0 1 1,2 0 0,0 1-1,2 0 1,1 0-1,1 1 1,-2 28 0,6-40-9,2 28-9,-1-41 9,1 1-1,-1 0 0,1-1 1,-1 1-1,1-1 0,0 1 1,-1-1-1,1 0 0,0 1 1,0-1-1,0 0 0,0 1 1,1-1-1,-1 0 0,0 0 0,0 0 1,1 0-1,-1 0 0,0 0 1,1-1-1,-1 1 0,3 0 1,3 2-36,0-1 0,1 0-1,-1 0 1,1-1 0,0 0 0,0-1 0,-1 1 0,1-2 0,0 1 0,0-1 0,-1 0 0,1 0 0,-1-1 0,1 0-1,-1-1 1,1 1 0,-1-2 0,0 1 0,0-1 0,10-7 0,-12 6-62,1-1 1,-1 0-1,-1 0 1,1 0-1,-1-1 1,0 1-1,-1-1 0,1 0 1,-1 0-1,3-14 1,-2 6 4,-1-1-1,-1 0 1,-1 0 0,0-18 0,-2 25 78,1 0 0,-2 1 1,1-1-1,-1 1 1,0-1-1,-1 1 1,0 0-1,-1 0 0,1 0 1,-1 0-1,-1 0 1,0 1-1,0 0 1,-8-9-1,9 11-2,-1 0-1,-1-1 1,1 2 0,-1-1-1,0 1 1,0-1 0,0 2-1,-1-1 1,1 1-1,-1 0 1,0 0 0,0 1-1,0 0 1,0 0 0,0 0-1,-1 1 1,-8 0 0,15 1 11,0 0 0,-1 0 1,1 0-1,0 0 0,0 0 1,0 0-1,0 0 0,0 0 0,0 1 1,0-1-1,-1 1 0,1-1 1,0 1-1,0-1 0,0 1 1,1-1-1,-1 1 0,0 0 1,0 0-1,0-1 0,0 1 0,1 0 1,-1 0-1,0 0 0,1 0 1,-1 0-1,0 0 0,1 0 1,-1 0-1,1 0 0,0 0 0,-1 0 1,1 0-1,0 0 0,0 0 1,0 0-1,0 1 0,0-1 1,0 0-1,0 2 0,0 0-2,1 0-1,-1 0 0,1 1 0,0-1 0,0 0 1,0 0-1,1 0 0,-1-1 0,1 1 1,-1 0-1,1 0 0,0-1 0,0 1 1,0-1-1,3 3 0,5 2 8,1 0 0,0-1 0,0 0 0,0 0 0,1-1 0,-1-1 0,1 0 0,1-1-1,-1 0 1,14 1 0,20 2-165,65 0 0,-90-5 67,1 0-231,0-1 1,0-1-1,0-1 0,34-7 1,-50 8 275,0-1 0,0 0 1,0-1-1,-1 1 0,1-1 0,-1 0 1,1-1-1,-1 1 0,0-1 0,0 0 1,0 0-1,-1-1 0,0 1 0,0-1 1,0 0-1,0 0 0,-1-1 0,1 1 1,-2-1-1,5-10 0,-2-2 164,-1 0-1,-1 0 0,-1 0 1,-1 0-1,0-1 1,-1 1-1,-3-19 1,2 4 519,-3-10 363,-2 0-1,-2 1 1,-19-62 0,27 132-552,5 85-343,23 140 1,12 210 370,-28-269-395,-10-160-66,-1-7 1,1-1 0,1 1-1,1 0 1,1-1 0,17 48 0,-20-70-10,-1-1 1,1 0 0,0 1-1,0-1 1,1 0 0,-1 0-1,1 0 1,-1-1 0,1 1-1,0-1 1,0 1 0,0-1-1,0 0 1,0 0 0,1 0-1,-1-1 1,1 1 0,-1-1-1,1 0 1,-1 0 0,1 0-1,0 0 1,-1-1 0,1 1-1,0-1 1,0 0 0,0 0-1,-1 0 1,1-1 0,0 1-1,0-1 1,-1 0 0,1 0-1,-1-1 1,5-1 0,-2-1-10,-1 0 1,0 0 0,-1 0-1,1-1 1,-1 0-1,0 0 1,0 0 0,0 0-1,-1-1 1,1 0 0,-1 1-1,-1-1 1,1 0-1,-1 0 1,3-12 0,-1-3-67,0 0 1,0-1-1,-1-34 1,-2 21-122,-7-56 0,4 77 176,0-1 0,-2 1 1,0 0-1,0 1 1,-1-1-1,-12-20 1,9 18-14,-2 0 1,0 1 0,-1 1 0,-1-1 0,0 2-1,-24-21 1,28 27-27,0 2-1,0-1 0,0 1 1,-1 0-1,0 1 1,0 0-1,0 0 0,-1 1 1,1 0-1,-1 0 1,1 1-1,-1 1 0,-18-1 1,17 1-442,8 1 136,0 0-1,0-1 1,0 1 0,0 0 0,0 1-1,1-1 1,-1 0 0,0 1 0,0 0-1,0 0 1,1-1 0,-4 3 0,-3 12-5441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0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0 286 9893,'0'0'3100,"17"-7"-3023,81-28-19,129-52-188,-214 82 4,-1-2 0,0 1 1,0-2-1,17-13 0,-27 19 108,0 1-1,0-1 1,0 0 0,0 0-1,0 0 1,0 0-1,-1 0 1,1 0 0,-1-1-1,1 1 1,-1 0 0,0-1-1,0 1 1,0-1 0,0 1-1,0-1 1,-1 0-1,1 1 1,-1-1 0,0 0-1,0 1 1,0-1 0,0 0-1,0 0 1,0 1 0,-1-1-1,1 0 1,-1 1-1,0-1 1,0 1 0,-2-4-1,2 3 12,-1 1 0,0 0 0,0 0-1,0 0 1,0 0 0,0 1 0,0-1-1,-1 0 1,1 1 0,0 0 0,-1-1-1,1 1 1,-1 0 0,0 0 0,1 1-1,-1-1 1,0 0 0,-4 1 0,-57-3 113,47 3-59,16 0-45,-30 0 108,-37 5-1,58-4-84,0 1 0,0 1 0,0-1-1,1 1 1,0 1 0,-1 0 0,-14 9-1,15-8 8,0 1-1,1 1 0,-1-1 1,1 1-1,1 1 0,0-1 1,0 1-1,-7 10 0,10-11-27,0 0-1,1 0 1,0 0-1,0 1 0,0-1 1,1 1-1,0-1 1,1 1-1,0 0 0,0-1 1,0 12-1,1-15-7,0-1 0,1 0 0,-1 0-1,1 0 1,-1 0 0,1 0 0,0 0 0,0 0 0,1 0 0,-1 0-1,0 0 1,1-1 0,0 1 0,0 0 0,0-1 0,0 1-1,3 2 1,1 0-57,-1-1 1,1 0-1,0-1 0,-1 0 0,1 0 0,1 0 0,11 4 0,8-1-488,-1-1 0,0-1 0,38 1-1,44-3-2309,5-2-1677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27 4258,'0'0'10229,"-16"-7"-10016,12 5-208,-2-1 3,-1 0 0,1 1 0,-1-1 0,1 1 0,-1 1 0,-12-2 0,16 3-3,-1 0 0,0 0 0,0 1 1,1-1-1,-1 1 0,0 0 0,1 0 1,-1 0-1,1 1 0,-1-1 0,1 1 0,0 0 1,0 0-1,-1 0 0,1 0 0,1 1 1,-1-1-1,-3 5 0,-6 5 11,0 0-1,2 1 1,-1 1 0,-15 28-1,22-35-22,1 0 0,0 1 0,0-1 0,1 1 0,0 0 0,1 0 0,-1 0 0,1 0 0,1 0 0,-1 0 0,2 0 0,1 13 0,-2-20-10,0 0 0,1 0 0,-1 0 0,1 0-1,-1 0 1,1 0 0,-1 0 0,1 0 0,0 0 0,0 0 0,-1 0 0,1 0 0,0-1 0,0 1 0,0 0 0,0-1 0,0 1 0,0 0-1,0-1 1,0 0 0,0 1 0,0-1 0,0 1 0,0-1 0,0 0 0,1 0 0,1 0 0,39 1-520,-28-1 357,-5-1 114,-1 1 0,1-1 1,-1 0-1,0-1 1,1 0-1,-1 0 0,0-1 1,0 0-1,-1 0 1,1-1-1,0 0 0,9-8 1,-4 2 27,0-1 1,-1 0-1,-1-1 1,0 0-1,16-23 1,44-77 1112,-66 110-851,-2 9 23,-3 18 136,-1-17-335,1-8-48,0 22-295,0-1 1,1 0 0,1 0 0,9 37 0,-9-52 123,0 0 1,1 0-1,-1 0 1,1-1-1,0 1 1,0-1-1,1 0 1,0 0 0,0 0-1,0 0 1,0-1-1,1 0 1,0 1-1,0-2 1,0 1 0,0-1-1,1 1 1,-1-1-1,1-1 1,11 5-1,25 3-4831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1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67 649 6131,'0'0'7176,"-4"-13"-7002,3 6-168,-11-27 1,12 34-7,0 0 0,0-1 0,0 1 0,0 0 0,-1 0 0,1-1 0,0 1 0,0 0 0,0 0 0,-1 0 0,1-1 0,0 1 0,0 0 0,-1 0 0,1 0 0,0 0 0,-1-1 0,1 1 0,0 0 0,0 0 0,-1 0 0,1 0 0,0 0 0,-1 0 0,1 0 0,0 0 0,-1 0 0,1 0 0,0 0 0,-1 0 0,1 0 0,0 0 0,0 0 0,-1 1 0,-12 17 3,7-1 5,1 1 1,0 0 0,1 0-1,1 0 1,1 0-1,0 1 1,2-1-1,1 19 1,-1-32-6,-1-1-2,1 0 0,0-1 0,1 1 0,-1-1 1,0 1-1,1 0 0,0-1 0,0 1 0,0-1 0,0 0 0,1 1 0,-1-1 1,1 0-1,0 0 0,0 0 0,0 0 0,0 0 0,6 5 0,-4-5-43,1 0-1,0-1 1,-1 1-1,1-1 1,0 0-1,0 0 1,1-1-1,-1 0 1,0 0-1,1 0 1,-1 0-1,8-1 1,-3 1-107,0-1 0,1 0 1,-1-1-1,0 0 0,1-1 0,-1 0 1,0-1-1,0 0 0,0 0 0,-1-1 1,1 0-1,-1-1 0,0 0 0,0-1 0,0 0 1,-1 0-1,0 0 0,0-1 0,-1-1 1,13-14-1,-6 4 37,0-1 0,-1-1 0,-1-1 0,-1 0 1,0 0-1,-2-1 0,0 0 0,-2 0 0,-1-1 0,0 0 0,2-29 1,1-32 1056,-4-150 0,-6 157-146,1-37 2720,0 234-3420,-2 29 152,20 167-1,-11-236-162,-4 89-1,-3-128-35,0-41 119,1-5 5,3-8-161,-1 0 1,2 0-1,0 0 0,0 1 1,1-1-1,14-20 0,-16 28-24,-1 1-1,1-1 0,-1 1 1,1 0-1,1 0 0,-1 1 0,0-1 1,1 1-1,6-3 0,-8 4 6,0 1 0,0 0 0,0 0 0,0 0 0,0 1 0,0-1 0,1 1 0,-1-1 0,0 1 0,0 0 1,1 0-1,-1 1 0,0-1 0,0 1 0,1-1 0,-1 1 0,3 2 0,-2-2-4,0 1 0,0 0 0,-1 1 0,1-1 0,-1 1 0,0-1 0,1 1 0,-1 0 0,-1 0 0,1 0 0,3 5 0,24 44-34,-12-22 33,-13-22 15,0 0 0,0 0 0,1 0 0,1-1 0,-1 0 0,1 0 0,0-1 0,1 0 0,-1 0 1,1-1-1,0 0 0,1 0 0,-1-1 0,1 0 0,0 0 0,0-1 0,0 0 0,1-1 0,-1 0 0,0-1 0,20 1 0,-7 1 22,0-2 0,1-1 0,-1-1 0,1-1 0,-1-1 0,0-1 0,38-11 0,-35 4-202,40-20-1,-56 26-253,0-1 1,-1 0-1,1-1 1,-1 1-1,-1-1 1,1-1-1,9-12 1,6-23-3719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2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360 651 11205,'0'0'2062,"-27"-10"-2006,-91-27-72,112 36 17,0-1 0,-1 1 0,1 0 0,-1 0-1,0 1 1,1-1 0,-1 2 0,1-1-1,-1 1 1,0 0 0,1 0 0,0 1 0,-1 0-1,1 0 1,0 0 0,0 1 0,0 0-1,-7 4 1,6-2 5,0 1-1,1 0 1,-1 0-1,1 0 0,0 1 1,1 0-1,-1 0 1,1 1-1,1 0 1,-6 10-1,6-7-4,1-1 0,0 1 1,0 0-1,1 0 0,1 0 0,0 1 0,0-1 1,1 13-1,0-22-6,0-1 0,0 1 0,1 0 0,-1 0 0,0-1 0,1 1 0,-1 0 1,1-1-1,-1 1 0,1 0 0,0-1 0,0 1 0,-1-1 0,1 1 0,0-1 0,1 1 0,-1-1 1,0 0-1,0 1 0,1-1 0,-1 0 0,0 0 0,1 0 0,-1 0 0,1 0 0,-1 0 0,1-1 0,0 1 1,-1 0-1,1-1 0,0 1 0,0-1 0,1 1 0,8 0-74,0 0 0,-1-1 1,1 0-1,16-3 0,-13 2-75,-4-1 38,0 0-1,0 0 1,0-2 0,0 1-1,-1-1 1,0 0 0,1-1 0,-1 0-1,-1 0 1,1-1 0,-1-1-1,0 1 1,-1-1 0,9-9 0,1-3-222,-1 0 1,-1 0 0,-1-2-1,22-42 1,-23 33 208,0 0 0,-3-2-1,0 1 1,-2-1 0,-1-1 0,2-34 0,0-197 1529,-9 212-674,1 39-421,-2-20 667,1 31-879,0 1-1,0 0 1,0 0 0,0 0 0,-1 0 0,1 0 0,0 0-1,-1 0 1,1 0 0,0 0 0,-1 1 0,1-1 0,-1 0-1,0 0 1,1 0 0,-1 0 0,0 1 0,1-1 0,-1 0 0,0 0-1,0 1 1,-1-2 0,1 2-76,0 0 0,0 0-1,1 0 1,-1 0 0,0 0 0,0 0 0,1 0 0,-1 0-1,0 0 1,0 1 0,1-1 0,-1 0 0,0 1 0,1-1-1,-1 0 1,0 1 0,1-1 0,-1 0 0,0 1-1,1-1 1,-1 1 0,1 0 0,-1-1 0,1 1 0,-1-1-1,1 1 1,0 0 0,-1-1 0,1 1 0,-1 0 0,1-1-1,0 1 1,0 0 0,0 0 0,-1 1 0,-8 22-27,0 1 0,2 1 0,0 0 1,2 0-1,-3 40 0,2 142 37,6-189-27,0-3-7,0 28 30,9 82-1,-7-113-36,1 1 0,1 0 0,0-1 0,0 0-1,1 0 1,1 0 0,0-1 0,1 0 0,1 0-1,9 12 1,-14-20-92,-1-1 0,1 0 0,1 0 0,-1 0-1,0 0 1,1 0 0,-1-1 0,1 1 0,0-1 0,-1 0 0,1-1-1,0 1 1,1 0 0,-1-1 0,0 0 0,0 0 0,0 0-1,1-1 1,-1 1 0,0-1 0,8-1 0,-6 0 10,1 0 1,-1-1 0,0 0-1,0 0 1,0 0-1,0-1 1,0 0 0,-1 0-1,1 0 1,-1-1-1,0 0 1,0 0 0,8-8-1,4-8 30,0-1 0,-1 0-1,-1-1 1,16-33 0,15-48 3959,-46 115-3634,-16 260-14,15-251-217,1-10-19,0-1-1,0 1 1,0-1 0,3 12-1,-2-20-5,-1 0-1,1 1 0,-1-1 0,1 0 1,0 0-1,0-1 0,0 1 1,0 0-1,0 0 0,0 0 0,1-1 1,-1 1-1,0 0 0,1-1 1,-1 0-1,1 1 0,0-1 0,0 0 1,-1 0-1,1 1 0,0-1 1,0-1-1,0 1 0,0 0 1,3 0-1,0 0-135,1 0 1,-1 0-1,0-1 1,1 0 0,-1 0-1,1 0 1,-1-1-1,0 0 1,0 0-1,1 0 1,-1-1 0,0 0-1,0 0 1,0 0-1,0 0 1,-1-1-1,1 0 1,-1 0-1,1 0 1,-1 0 0,0-1-1,0 0 1,0 1-1,-1-2 1,0 1-1,1 0 1,2-6-1,24-41-5130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3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8868,'0'0'944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5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98 5891,'0'0'8041,"-10"-19"-6913,-26-55-533,30 69-475,4 13-86,1 20-32,1-26 8,0 487 288,-1-473-528,1 0-1,1 0 1,1 0-1,0 0 0,1-1 1,6 19-1,-9-34 192,0 0 0,0 0-1,0 1 1,0-1 0,0 0 0,0 1-1,0-1 1,1 0 0,-1 0 0,0 1-1,0-1 1,0 0 0,0 0-1,1 0 1,-1 1 0,0-1 0,0 0-1,0 0 1,1 0 0,-1 1-1,0-1 1,0 0 0,1 0 0,-1 0-1,0 0 1,1 0 0,-1 0-1,0 0 1,0 0 0,1 0 0,-1 0-1,0 0 1,1 0 0,-1 0 0,0 0-1,0 0 1,1 0 0,-1 0-1,0 0 1,1 0 0,-1 0 0,0 0-1,0 0 1,1 0 0,-1-1-1,0 1 1,0 0 0,1 0 0,-1 0-1,0 0 1,0-1 0,0 1-1,1 0 1,-1 0 0,0-1 0,0 1-1,0 0 1,0 0 0,1-1 0,-1 1-1,0 0 1,0 0 0,0-1-1,10-17-47,-2-2 6,1 1 0,0 0 0,2 0 1,0 1-1,1 1 0,25-28 0,-31 38 76,0 1 1,1 1-1,-1-1 1,1 1-1,0 0 1,1 1-1,-1 0 1,1 0-1,0 0 1,0 1-1,0 0 1,0 1-1,1 0 1,-1 0-1,0 1 1,1 0-1,0 0 1,-1 1-1,14 1 1,-18 0 0,-1 0 1,1 0-1,0 0 0,-1 0 1,1 1-1,-1-1 1,1 1-1,-1 0 1,0 0-1,0 1 0,0-1 1,0 0-1,0 1 1,-1 0-1,1 0 1,-1 0-1,0 0 0,1 0 1,-1 0-1,3 7 1,2 7 5,0 0 1,0 1-1,3 19 1,-3-11 24,-2-10-99,0 2 49,1-1-1,0 1 0,13 22 1,-17-36-200,-1-1 0,1 0 1,1 1-1,-1-1 1,0 0-1,1 0 0,0 0 1,0-1-1,0 1 1,0-1-1,0 1 1,0-1-1,1 0 0,-1 0 1,1 0-1,-1-1 1,1 1-1,0-1 1,-1 0-1,1 0 0,7 1 1,-7-2-4,-1 0-1,1 0 1,0-1 0,0 1 0,0-1-1,0 1 1,-1-1 0,1 0 0,0-1 0,-1 1-1,1-1 1,-1 1 0,1-1 0,-1 0-1,0-1 1,6-3 0,-5 1 200,1 0 0,-1 0-1,0-1 1,0 1 0,-1-1 0,1 0 0,-1 0 0,-1 0-1,3-7 1,2-10 1143,-2-1-1,0 0 1,-2 0 0,1-33-1,-3-3 2857,-1 58-3309,0 13-304,0 13-343,-1-8-5,1 0 0,0 0 0,2 0 1,5 28-1,-6-39-10,1-1-1,-1 0 1,1 1 0,0-1 0,0 0 0,0 0 0,1 0 0,0-1-1,-1 1 1,1 0 0,0-1 0,1 0 0,-1 0 0,1 0-1,-1 0 1,1 0 0,0-1 0,0 0 0,0 1 0,0-1-1,0-1 1,5 2 0,-1 0-48,0-1 0,0 0 0,-1-1 0,1 0 0,0 0 0,0-1 0,0 0 0,0 0 0,0-1 0,0 0 0,0 0 0,0-1 0,0 0 0,-1 0 0,15-7 0,-17 6 4,0 0 1,0-1 0,0 1 0,0-1 0,-1 0 0,0 0 0,0-1 0,0 1 0,0-1 0,0 0-1,-1 0 1,0 0 0,0 0 0,-1 0 0,1-1 0,-1 0 0,0 1 0,-1-1 0,1 0 0,-1 0 0,1-10-1,-1 9 47,-1-1 0,1 0 0,-2 0 0,1 1 0,-3-14 0,3 19-4,-1 0 0,0-1 0,0 1 0,0 0 0,0 0 0,0 0 0,0 0 0,-1 0 0,1 0 0,-1 0 0,1 0 0,-1 1 0,0-1 0,0 0-1,0 1 1,1 0 0,-2-1 0,1 1 0,0 0 0,0 0 0,-4-1 0,-5-1 5,1 0 1,-1 1-1,0 1 0,0 0 0,0 0 1,-12 2-1,12-1-23,9 0-39,0 0 0,1 0 0,-1 0 0,0 0 0,0 1 0,0-1 0,1 1 0,-1-1-1,0 1 1,1-1 0,-1 1 0,0 0 0,1 0 0,-1 0 0,1 0 0,-1 0 0,1 0 0,0 0 0,0 1 0,-1-1 0,1 0 0,0 1 0,0-1 0,0 1 0,0-1 0,0 1 0,-1 3 0,0 1-595,1 1-1,-1 0 1,1-1 0,0 1-1,1 0 1,0 9 0,0 11-2684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10101,'0'0'1456,"178"23"-1440,-126-23-16,-6 0-704,-11 0-1745,-15 3-2273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7860,'0'0'2145,"158"26"-1473,-115-26-320,-8 0-176,-15 0-112,-11-2-64,-5 2-160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1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5859,'0'0'2820,"21"-2"-2217,67-8 450,-84 9-965,-1 1 0,1 0-1,-1 0 1,1 0 0,-1 0-1,0 0 1,1 1-1,-1-1 1,1 1 0,-1 0-1,0 0 1,1 0 0,-1 1-1,0-1 1,0 1-1,0 0 1,0 0 0,0 0-1,-1 0 1,1 0 0,0 0-1,-1 1 1,0-1-1,4 5 1,-2 2 7,0-1 0,0 1-1,0 0 1,-1 0 0,-1 0 0,3 15-1,-2-9-48,4 25 98,-3 1 0,-1-1-1,-3 45 1,0-52-110,0-30-42,0 0 1,0 1 0,0-1 0,0 1 0,-1-1 0,1 1-1,-1-1 1,0 0 0,0 0 0,0 1 0,-1-1-1,1 0 1,-1 0 0,1 0 0,-1 0 0,0 0 0,0-1-1,-1 1 1,1-1 0,0 1 0,-1-1 0,0 0-1,1 0 1,-1 0 0,0 0 0,0 0 0,0-1 0,0 1-1,0-1 1,-1 0 0,1 0 0,0 0 0,-1 0-1,1-1 1,0 1 0,-1-1 0,1 0 0,-8 0 0,10 0-10,0 0 0,0 0 0,-1 0 0,1 0 0,0 0 1,0 0-1,-1 0 0,1-1 0,0 1 0,0 0 0,0-1 1,-1 1-1,1-1 0,0 1 0,0-1 0,0 1 0,-2-2 1,2 0-17,0 0 0,1 0 1,-1 1-1,0-1 1,1 0-1,0 0 1,-1 0-1,1 0 1,0 0-1,0 1 0,0-4 1,-1-9 11,1 1-1,0 0 1,1 0 0,0-1-1,1 1 1,1 0-1,0 0 1,1 1 0,0-1-1,1 1 1,0 0 0,1 0-1,13-20 1,-1 7 29,0 2 0,2 0 0,0 2 0,28-24-1,-33 32 78,1 1-1,1 1 0,0 0 0,0 1 0,1 1 0,0 1 0,23-8 0,-34 14-50,1 0-1,-1 1 0,1 0 1,0 0-1,10 1 1,-18 21-2428,-2 1-1490,-9-4-2858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2689,'0'0'5381,"-15"2"-4770,4 0-426,4-1-40,0-1 0,0 2 0,0-1 0,1 1 0,-1 0 0,0 1 1,0-1-1,1 1 0,0 1 0,0-1 0,0 1 0,-10 7 0,3 1 50,1 1 1,0 0 0,1 1 0,0 0 0,1 1 0,1 0 0,0 1-1,1 0 1,0 0 0,2 0 0,0 1 0,1 0 0,0 0 0,2 1-1,0-1 1,-1 28 0,4-37-202,-1-1 10,1-1 1,0 0-1,1 1 1,0-1-1,0 1 1,0-1-1,3 8 1,-3-12-8,0 0 0,0 0 1,1 0-1,-1 0 1,1-1-1,-1 1 1,1 0-1,0-1 0,-1 1 1,1-1-1,0 0 1,0 0-1,0 0 1,0 0-1,0 0 1,1 0-1,-1 0 0,0-1 1,0 1-1,0-1 1,1 0-1,-1 1 1,0-1-1,3 0 0,4 1-99,1-1 0,-1 0 0,1 0 0,-1-1-1,0 0 1,1 0 0,-1-1 0,0-1-1,12-3 1,-15 2 75,1 1 0,-1-1 1,1 0-1,-1-1 0,-1 1 0,1-1 0,0 0 0,-1-1 1,0 1-1,-1-1 0,1 0 0,5-9 0,-4 3 21,0-1 1,0 1-1,-1-1 0,-1 0 0,0 0 0,0 0 1,2-24-1,-3-6 896,-1-46 0,-2 65 97,1 212-906,-8 317 521,6-482-579,1-8-20,-1 0 0,-1 0-1,0 0 1,-5 17 0,6-29 4,0 0 0,0 0 0,0 0-1,-1-1 1,1 1 0,-1 0 0,1 0 0,-1-1 0,0 1 0,0-1 0,0 0 0,-1 1 0,1-1 0,0 0-1,-1 0 1,1 0 0,-1-1 0,0 1 0,0-1 0,1 1 0,-1-1 0,0 0 0,0 0 0,0 0 0,-4 0-1,-3 1 16,-1-1 0,0 0-1,0-1 1,0 0 0,1-1-1,-1 0 1,0 0 0,0-1-1,1-1 1,0 0-1,-1 0 1,1-1 0,-10-5-1,12 4-143,1 0-1,-1 0 0,1-1 0,0 0 0,1 0 0,0-1 1,0 0-1,0 0 0,0 0 0,1-1 0,1 1 1,-1-1-1,1-1 0,0 1 0,-4-17 0,4 8-1152,0-1 0,2 1 0,0-1-1,1-32 1,1-6-4997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0 768,'0'0'11302,"-101"178"-10294,88-84-224,7 5-63,3 3-401,3-3-128,0-17-96,13-15-48,22-18-32,7-20-16,10-11-256,3-18-1089,0 0-1664,-6-32-3314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36 7283,'0'0'6275,"64"213"-5923,-18-146 385,2-3-145,1-9-192,-4-8-240,-6-6-16,-6-12-128,-11-6-16,-5-5 0,-8-6-1072</inkml:trace>
  <inkml:trace contextRef="#ctx0" brushRef="#br0" timeOffset="1">486 1 8740,'0'0'5378,"-120"210"-4737,59-128-49,-14-4-112,1-8-48,6-8-271,16-16-129,22-14-32,24-14-64,45-15-6115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1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6131,'0'0'5984,"0"0"-5973,0 0 0,0 0 1,0 1-1,0-1 0,0 0 0,0 0 1,0 0-1,0 0 0,0 0 0,0 1 1,0-1-1,0 0 0,1 0 1,-1 0-1,0 0 0,0 0 0,0 0 1,0 1-1,0-1 0,0 0 0,0 0 1,0 0-1,0 0 0,0 0 0,0 0 1,1 0-1,-1 0 0,0 0 0,0 1 1,0-1-1,0 0 0,0 0 0,0 0 1,1 0-1,-1 0 0,0 0 0,0 0 1,0 0-1,0 0 0,0 0 1,1 0-1,-1 0 0,0 0 0,0 0 1,0 0-1,0 0 0,0 0 0,0 0 1,1 0-1,-1 0 0,0 0 0,0 0 1,0-1-1,0 1 0,0 0 0,0 0 1,1 0-1,-1 0 0,0 7 171,0 1 1,0-1-1,-1 1 0,0-1 0,0 0 1,-1 1-1,0-1 0,-4 11 0,-5 18 107,7-11-197,1-1 0,1 1-1,2 0 1,2 30 0,-2-54-97,0 1 1,1-1 0,-1 1-1,0-1 1,1 0-1,-1 1 1,1-1-1,-1 0 1,1 1-1,0-1 1,0 0-1,0 0 1,-1 1-1,1-1 1,0 0-1,0 0 1,0 0-1,1 0 1,-1 0 0,0-1-1,2 2 1,1 0-65,-1 0 1,1-1 0,0 1-1,0-1 1,0 0 0,0 0-1,8 0 1,-5 0-470,1-1-1,0 0 1,0-1-1,0 1 1,-1-1 0,1-1-1,0 0 1,7-3-1,-9 2-928,0 0 0,-1-1 0,0 1 0,9-9 0,-13 10 1095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1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11317,'0'0'0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2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0 11493,'0'0'1091,"28"32"-813,89 109-38,-111-132-219,-1 0 0,0 0 0,0 1 0,-1-1 0,0 1 0,0 1 0,-1-1 0,-1 0-1,0 1 1,0-1 0,-1 1 0,0 0 0,-1-1 0,-2 16 0,2 6 12,0-21-24,-2 129 351,0-121-287,-1 1 0,0-1 0,-1 0 1,-1 0-1,-9 21 0,-19 27 49,-3 0 0,-3-3-1,-2-1 1,-51 57-1,85-111-211,5-6-177,0-1 1,0 0 0,0 0 0,1 1 0,-1-1-1,1 1 1,0-1 0,-2 5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2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7972,'0'0'3505,"29"4"-3094,-9-1-308,192 17 757,231-15 914,-433-5-1735,10 3-3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5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 6947,'0'0'5651,"0"16"-5617,-1 12-100,-1-4 109,2 1 0,0-1-1,2 0 1,5 27 0,-6-45-68,1 0 0,-1 0 0,2 0 0,-1 0 0,1 0 0,0 0 0,0-1 1,0 1-1,6 5 0,-6-8-31,-1 0 1,1 0-1,0-1 1,0 0-1,0 0 1,1 0-1,-1 0 0,0 0 1,1 0-1,-1-1 1,1 0-1,0 1 1,-1-2-1,1 1 1,0 0-1,7 0 1,-6-1-15,0 1 0,0-1 0,0 0 0,-1 0 0,1 0 0,0-1 0,0 0 0,0 0 0,-1 0 0,1-1 0,0 1 0,-1-1 0,1 0 0,-1 0 0,0-1 0,0 1 0,0-1 0,0 0 0,0 0 0,0 0 0,-1-1 0,0 1 0,0-1 0,0 0 0,4-5 0,60-98-14,-12 19 702,-50 83-250,-3 16-101,-2-3-252,0 10 39,0 1 1,1-1 0,1 0 0,6 21-1,-8-35-63,1 0-1,0 0 0,1 0 1,-1 0-1,1 0 0,0-1 1,0 1-1,0 0 0,0-1 1,0 0-1,1 0 0,0 1 1,-1-1-1,1-1 0,0 1 1,1 0-1,-1-1 0,0 0 1,1 0-1,-1 0 0,1 0 1,0 0-1,0-1 0,-1 1 1,9 1-1,-1-2-133,-1-1 0,1 0-1,-1 0 1,1-1 0,-1 0 0,1-1 0,-1 0 0,1 0-1,-1-2 1,0 1 0,0-1 0,-1 0 0,12-7-1,-15 7 121,0 1 0,0-1-1,-1 0 1,1-1-1,-1 1 1,0-1-1,0 0 1,0-1-1,-1 1 1,0-1-1,0 0 1,0 0 0,-1 0-1,0 0 1,0-1-1,0 1 1,-1-1-1,0 0 1,0 0-1,1-12 1,-3 15 22,1 1 1,-1-1-1,0 1 1,0-1-1,-1 1 1,1 0-1,-1-1 1,0 1-1,1-1 1,-2 1-1,1 0 1,0 0-1,-1 0 1,-2-6-1,1 7 15,1-1-1,-1 1 1,0 0-1,0 0 1,0 0-1,0 0 1,0 1-1,0-1 1,-1 1-1,1 0 1,0-1-1,-1 2 1,1-1-1,-6 0 1,-9-1-387,0 0 1,0 2-1,-20 2 1,37-2 312,-20 2-3379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3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9300,'0'0'4488,"13"-4"-4499,-7 3 6,-1-1-1,-1 1-1,1 0 1,-1 0-1,1 1 1,-1-1 0,1 1-1,6 0 1,-9 1 2,1-1 0,-1 1 1,0 0-1,1-1 0,-1 1 0,0 0 1,0 1-1,0-1 0,0 0 0,0 1 1,0-1-1,0 1 0,-1-1 0,1 1 1,0 0-1,-1 0 0,1-1 0,-1 1 1,0 0-1,0 1 0,2 1 0,5 14 23,-1 0 0,0 1 0,-1-1 0,-1 1 0,-1 1 0,3 31 0,-2 121 84,-5-119-88,0-43-19,-1 0-1,0 0 1,0 0 0,-4 15 0,4-21 7,0-1 0,-1 1 0,1-1 0,-1 0 0,1 1 0,-1-1 0,0 0 0,-1 0 0,1 0 0,0 0 0,-1 0 0,1-1 0,-1 1 0,0-1 0,-4 3 0,7-5-3,0 0 1,0 0 0,0 0-1,-1 1 1,1-1-1,0 0 1,0 0 0,0 0-1,-1 0 1,1 0 0,0 1-1,0-1 1,-1 0-1,1 0 1,0 0 0,0 0-1,-1 0 1,1 0 0,0 0-1,0 0 1,-1 0-1,1 0 1,0 0 0,0 0-1,-1 0 1,1 0 0,0 0-1,0-1 1,-1 1-1,1 0 1,0 0 0,0 0-1,-1 0 1,1 0 0,0-1-1,0 1 1,0 0-1,-1 0 1,1 0 0,0 0-1,0-1 1,0 1 0,0 0-1,-1 0 1,1-1 0,0 1-1,0 0 1,0 0-1,0-1 1,0 1 0,0 0-1,0-1 1,-1-17 1,2 12 3,-2-16-5,2 0 0,0 1 1,2-1-1,0 1 0,1 0 1,1 0-1,9-22 0,-1 9-200,1 1-1,1 1 1,2 0-1,2 1 1,24-32-1,-35 53 66,0 0 0,0 1 0,1 0 0,0 0 0,1 1 1,0 1-1,0-1 0,1 2 0,0-1 0,0 2 0,0-1 0,1 1 0,0 1 0,0 0 0,0 1 0,0 0 0,1 1 0,14-1 0,13 3-3776,-7 3-2369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1 992,'0'0'10584,"-28"3"-10429,9-2-141,8-1 5,1 0 0,0 1 1,-1 1-1,1-1 0,0 1 0,0 1 1,0 0-1,0 1 0,1-1 0,-1 2 1,1-1-1,0 2 0,0-1 0,1 1 1,0 0-1,-11 10 0,6-1 87,1-1 1,0 2-1,1 0 0,1 0 0,0 1 0,2 0 0,0 1 1,0 0-1,2 0 0,0 0 0,1 1 0,1 0 1,1 0-1,-2 38 0,5-54-105,0-1-1,0 1 1,0 0 0,0-1-1,1 1 1,-1 0 0,1-1-1,-1 1 1,1-1 0,0 1 0,0-1-1,0 0 1,0 1 0,0-1-1,1 0 1,-1 0 0,1 1-1,0-1 1,-1 0 0,4 2 0,0-1-6,-1-1 1,0 0-1,0-1 1,1 1-1,-1-1 1,1 1-1,0-2 1,-1 1-1,1 0 1,8-1-1,-1 1-68,1 0-1,-1-1 0,0-1 1,0 0-1,0-1 1,0 0-1,0 0 1,0-2-1,0 1 0,-1-2 1,1 1-1,-1-1 1,-1-1-1,1 0 0,-1-1 1,0 0-1,0 0 1,-1-1-1,0-1 0,0 1 1,-1-1-1,0-1 1,9-14-1,-9 11 66,0 0-1,-1 0 1,-1-1 0,0 0-1,-1 0 1,0-1-1,-2 0 1,3-16 0,-1-10 906,0-70 0,-6 111-860,1-1 1,-1 1 0,0 0-1,1 0 1,-1-1-1,1 1 1,-1 0 0,0 0-1,1 0 1,-1 0-1,1 0 1,-1 0 0,0 0-1,1 0 1,-1 0-1,1 0 1,-1 0-1,0 1 1,1-1 0,-1 0-1,1 0 1,-1 0-1,1 1 1,-1-1 0,1 0-1,-1 1 1,0 0-1,-3 3-26,0 1 1,1 0-1,-1-1 0,1 1 0,0 1 0,1-1 0,-1 0 0,1 1 0,0-1 0,0 1 0,1 0 0,-1 7 0,-1-3 21,-51 280 774,23-103-328,24-147-399,3-11-41,-2-1 1,-1 1-1,-1-1 1,-1 0 0,-21 43-1,29-69-16,0 0 1,0-1-1,0 0 0,0 1 0,0-1 1,0 0-1,-1 1 0,1-1 0,0 0 1,-1 0-1,1 0 0,-1 0 0,1 0 0,-1 0 1,1-1-1,-1 1 0,0-1 0,1 1 1,-1-1-1,0 1 0,0-1 0,1 0 1,-1 0-1,0 0 0,0 0 0,1 0 1,-1 0-1,0 0 0,0-1 0,1 1 0,-4-2 1,1 1-2,1 0 0,-1-1 0,1 0 0,0 0 0,0 0 0,0 0 0,0 0-1,0-1 1,0 1 0,0-1 0,1 0 0,-1 0 0,-2-5 0,0-2-228,1 0-1,0 0 1,0 0-1,1-1 1,1 1-1,0-1 0,0 1 1,0-16-1,4-90-4374,-2 108 4149,9-76-5515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4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0 9925,'0'0'4113,"-132"236"-3312,109-142-289,13 8-176,10-9-48,0-11-176,7-18-112,35-20 0,10-15-240,16-21-960,3-8-865,3-2-2369,-12-39-3570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4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6723,'0'0'5061,"13"29"-4647,42 98-260,-48-112-127,1 0 0,1 0 0,0-1 0,0 0 0,1-1 0,19 19 0,-3-5-5,-24-23-110,0-1 0,1 0 0,-1-1 0,1 1 1,0 0-1,0-1 0,0 1 0,0-1 0,0 0 0,0 0 0,1 0 0,-1-1 0,1 1 0,-1-1 1,1 0-1,0 0 0,-1 0 0,6 1 0,-8-2 31,0 0 1,-1-1-1,1 1 0,-1 0 0,1 0 1,-1-1-1,1 1 0,-1 0 1,1 0-1,-1-1 0,1 1 0,-1-1 1,1 1-1,-1 0 0,1-1 1,-1 1-1,0-1 0,1 1 1,-1-1-1,0 1 0,1-1 0,-1 1 1,0-1-1,0 1 0,0-1 1,1-1-1,3-18-452,-3 13 319,6-30 99,19-80-344,-1 42 3044,-22 70-1276,-1 7-538,0 15-287,-6 26-142,-1-21-128,-2-1 0,0-1 0,-1 1 0,-13 21 1,-49 77 372,53-91-498,-21 31 117,19-31-188,0 2 0,2 0 0,-14 35 0,30-61-271,0-1-1,0 0 1,0 0 0,0 1 0,1-1 0,-1 0 0,1 1 0,0 2-1,23-4-6901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1 473 10853,'0'0'4466,"0"190"-4386,0-144-48,0-5 16,0-12-48,0-8 0,0-12-48,9-9-3954,11-18-976</inkml:trace>
  <inkml:trace contextRef="#ctx0" brushRef="#br0" timeOffset="1">88 1 912,'0'0'10933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5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9893,'0'0'3772,"33"4"-3649,14 2-102,48 11 0,-88-15-15,0 1 0,-1-1-1,1 1 1,-1 0-1,1 0 1,-1 1 0,-1-1-1,1 2 1,0-1 0,-1 0-1,0 1 1,0 0 0,0 1-1,-1-1 1,1 1-1,-1-1 1,-1 1 0,6 12-1,-2-6 14,4 7 45,-1 1-1,-2 0 1,0 1 0,-1 0 0,0 0 0,4 37-1,-5-14 126,-3 1-1,-2 56 0,-2-81-150,-1 0 0,0 0 0,-2 0 0,0-1 0,-1 0 0,-1 0 0,-1 0 0,-1 0 0,0-1 0,-1-1 1,-1 1-1,-1-2 0,0 1 0,-16 15 0,-4 2 219,-2-2 1,-2-1-1,-1-2 1,-1-1-1,-1-2 0,-1-2 1,-56 26-1,94-50-256,-6 4 13,0 0 0,-1-1-1,1 0 1,-13 2 0,18-4-254,13-20-5400,17-18-4322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6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1 105 544,'0'0'12243,"11"-15"-11835,36-49 137,-46 62-528,1 0 0,0 0 0,0 0 1,0 0-1,0 0 0,1 0 1,-1 1-1,0-1 0,1 1 0,-1 0 1,1 0-1,-1 0 0,1 0 1,0 0-1,-1 0 0,1 1 0,0-1 1,0 1-1,0 0 0,-1-1 1,1 2-1,0-1 0,0 0 0,-1 0 1,1 1-1,0-1 0,0 1 0,-1 0 1,1 0-1,0 0 0,-1 0 1,1 1-1,-1-1 0,0 1 0,1-1 1,-1 1-1,0 0 0,0 0 1,0 0-1,0 0 0,0 0 0,-1 0 1,3 4-1,4 8 6,-1-1 0,0 1 1,-1 0-1,0 1 0,-2-1 0,1 1 0,-2 0 1,0 0-1,1 19 0,0 24 33,-5 65 1,0-52-37,1-64-114,0 1 0,0-1 0,-1 1 0,0-1 0,-1 1 0,-3 11 0,4-17-520,0-28 435,1 0 0,1 0 1,2 0-1,0 0 0,2 0 0,15-48 1,-12 51 202,2 1 0,0 1 0,2 0 1,22-32-1,-29 46 32,1 1 1,-1 0-1,1 0 1,0 0-1,1 1 0,-1-1 1,1 2-1,0-1 1,1 1-1,-1 0 1,1 0-1,0 1 0,-1 0 1,2 0-1,-1 1 1,15-2-1,-17 3 3,1 0 0,-1 1 0,1 0 1,-1 0-1,1 1 0,0-1 0,-1 1 0,0 1 0,1-1 0,8 4 0,-10-2-32,-1-1-1,0 1 1,0 0-1,-1 0 0,1 0 1,-1 0-1,1 1 1,-1-1-1,0 1 0,0 0 1,-1 0-1,1 0 0,-1 0 1,0 0-1,3 7 1,0 6 39,-1 1 0,0-1 0,-1 1 0,-1 0 1,-1 0-1,0 0 0,-3 25 0,1-5 45,0-19-99,-1 0 0,-1-1-1,0 1 1,-2-1 0,-10 29 0,3-10-283,5 3-4395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12230,'0'0'1312,"246"50"-1280,-123-47 96,10-3-80,-10 0-48,-19 0-1280,-26 0-1650,-33-9-3937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8212,'0'0'3519,"38"4"-3351,126 21-91,-142-20-61,-1 0-1,0 1 1,0 1 0,0 1-1,-1 1 1,0 1-1,34 22 1,-43-25-18,-5-3-5,1 0-1,-1 1 1,0 0 0,-1 0 0,1 0-1,-1 0 1,7 9 0,-11-12 11,1 0 1,-1 1-1,0-1 1,0 0 0,0 0-1,0 0 1,-1 1-1,1-1 1,0 0 0,-1 1-1,0-1 1,1 1-1,-1-1 1,0 1-1,0-1 1,-1 0 0,1 1-1,0-1 1,-1 1-1,1-1 1,-1 0 0,0 1-1,0-1 1,0 0-1,0 0 1,0 0-1,-1 0 1,-1 3 0,-5 5 91,-1-1 1,1-1-1,-1 0 1,-1 0-1,-12 8 1,-59 34 168,75-47-256,-152 81 199,150-81-220,6-2 0,1-1 1,0 1 0,-1-1-1,1 1 1,0 0 0,0-1 0,-1 1-1,1 0 1,0 0 0,0 0-1,0 0 1,0 0 0,0 0-1,0 0 1,0 0 0,1 0 0,-2 2-1,29-4-4190,20-14-389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7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9204,'0'0'5013,"9"12"-3996,-1-1-985,0 0 1,0 0-1,-2 1 1,1 0 0,-1 0-1,-1 0 1,0 1 0,4 17-1,1 22-41,-2 1 0,-3 0 0,-2 0 0,-4 64 0,2-116-19,-1 0 1,0-1 0,0 1-1,0 0 1,0 0-1,0 0 1,0-1 0,0 1-1,0 0 1,0 0-1,-1 0 1,1-1 0,0 1-1,0 0 1,-1 0-1,1-1 1,0 1 0,-1 0-1,1-1 1,-1 1-1,1 0 1,-1-1 0,1 1-1,-1-1 1,0 1-1,1-1 1,-1 1 0,0-1-1,1 1 1,-1-1 0,0 0-1,1 1 1,-1-1-1,0 0 1,0 0 0,1 1-1,-1-1 1,0 0-1,0 0 1,-1 0 0,-1-8-131,1-14 89,1 1-1,1-1 1,1 1 0,1-1-1,0 1 1,2 0 0,1 0-1,0 0 1,12-26 0,-8 26 42,2 1 0,0 0 1,1 0-1,1 2 0,26-30 1,-31 41 50,-1-1-1,1 1 1,0 0 0,1 1 0,0 0 0,0 0-1,0 1 1,1 0 0,-1 1 0,1 0 0,0 0 0,0 1-1,1 0 1,15-2 0,-17 5 103,0-2 42,0 2-1,-1-1 1,16 2 0,-21 0-145,-1-1 0,0 1 0,0-1 1,0 1-1,1 0 0,-1-1 0,0 1 0,0 0 1,0 0-1,0 1 0,0-1 0,0 0 0,0 1 1,-1-1-1,1 1 0,-1 0 0,1-1 0,-1 1 1,3 3-1,0 3 16,0 1-1,0 0 1,-1 0 0,0 1 0,0-1 0,-1 1-1,1 14 1,0 74 257,-4-70-221,7 55 1,-6-81-103,0 0 0,1 0 0,0 0-1,-1 0 1,1-1 0,0 1 0,0 0-1,0 0 1,0-1 0,0 1 0,0 0-1,1-1 1,-1 1 0,0-1 0,1 1-1,0-1 1,-1 0 0,1 0 0,-1 0-1,1 0 1,0 0 0,0 0 0,0 0 0,0 0-1,0-1 1,0 1 0,-1-1 0,1 0-1,0 1 1,4-1 0,-1 0-99,0 0-1,0 0 1,0-1 0,0 1 0,1-1 0,-1 0-1,0-1 1,-1 1 0,1-1 0,0 0 0,7-4-1,-2-1-155,0-2 0,0 1 0,-1-1 0,0 0 0,0-1 0,-1 0 0,0-1 0,-1 1 0,0-1 0,5-13 0,5-12-326,25-73 0,-41 105 664,17-61 634,-14 20 4350,-4 70-4473,-6 100-393,0 35 114,6-157-284,0 1-1,0-1 1,0 1-1,1-1 1,-1 0-1,1 1 1,0-1-1,0 0 1,0 0-1,1 1 1,-1-1-1,1 0 1,0 0-1,0-1 1,0 1-1,0 0 1,0-1-1,0 1 1,1-1-1,-1 0 1,1 1-1,0-1 1,0-1-1,0 1 1,0 0-1,0-1 1,6 3-1,2-1 7,-1-1 0,1 0 0,0-1 0,0 0 0,0 0 0,0-2 0,16-1 0,-21 1-14,0 1 0,0-2 0,0 1 1,0-1-1,-1 0 0,1 0 0,-1 0 1,1-1-1,-1 0 0,0 0 0,0 0 1,0-1-1,-1 0 0,1 0 0,-1 0 0,0 0 1,0-1-1,0 1 0,0-1 0,-1 0 1,0 0-1,0-1 0,-1 1 0,4-9 1,0-4-33,-1 0 1,0 0 0,-2 0-1,0-1 1,-1 1 0,-1-31-1,0 45 29,-1 0 0,0-1-1,0 1 1,-1 0 0,1 0 0,-1 0-1,0 0 1,0 0 0,0 0-1,-1 0 1,1 0 0,-1 1 0,0-1-1,0 1 1,0-1 0,-1 1-1,1-1 1,-1 1 0,0 0 0,0 0-1,0 1 1,0-1 0,0 1-1,-1-1 1,1 1 0,-1 0 0,0 0-1,1 0 1,-1 1 0,-4-2 0,-1 0-10,1 0 0,-1 1 0,0 0 1,0 1-1,0-1 0,0 2 0,0-1 1,0 1-1,0 1 0,0 0 1,-14 2-1,18-1-26,1-1-1,-1 1 1,1-1 0,-1 1 0,1 1-1,0-1 1,-1 0 0,1 1 0,1 0-1,-1 0 1,0 0 0,1 1-1,-1-1 1,1 1 0,0 0 0,0 0-1,1 0 1,-1 0 0,1 0 0,0 0-1,0 1 1,-2 6 0,1 0-517,1 0 1,1 0-1,0 0 1,0 0-1,1 0 0,0 0 1,3 12-1,8 25-4998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6131,'0'0'5250,"6"99"-4722,-6-14-351,0 5-145,0-2 16,0-7-48,0-8-369,0-17-2528,0-21-1425,0-24-256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14231,'0'0'1680,"0"20"-10148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191 428 11461,'0'0'3055,"-30"24"-2988,-90 86-51,116-106-17,0 0 1,0 0-1,1 0 0,0 1 1,0 0-1,0 0 1,0-1-1,1 2 0,0-1 1,0 0-1,0 0 1,1 1-1,0-1 1,0 1-1,0-1 0,0 1 1,1-1-1,0 1 1,1 9-1,0 3-6,-1-14 4,-1-1 0,1 0 1,0 0-1,0 0 0,0 1 0,1-1 0,-1 0 1,1 0-1,0 0 0,0 0 0,0 0 0,0 0 0,0 0 1,1 0-1,-1 0 0,1-1 0,0 1 0,0 0 1,0-1-1,0 0 0,0 1 0,0-1 0,1 0 1,-1 0-1,1 0 0,0 0 0,-1-1 0,1 1 0,0-1 1,0 0-1,0 0 0,0 0 0,0 0 0,0 0 1,0 0-1,6 0 0,5 1-42,1 0 0,-1 0 0,1-1 0,-1-1-1,1-1 1,-1 0 0,1-1 0,-1 0 0,15-5 0,-23 5-62,0 0 1,0-1-1,0 1 0,0-1 0,0-1 1,-1 1-1,0-1 0,1 0 1,-1 0-1,-1 0 0,1-1 0,-1 0 1,0 0-1,0 0 0,0 0 1,0-1-1,-1 0 0,0 1 0,0-1 1,-1 0-1,0 0 0,3-10 1,-3 5 14,1 0 1,-1 0-1,-1-1 0,0 1 1,-1 0-1,0-1 1,-1 1-1,0 0 1,-5-22-1,4 27 119,0 0-1,0 0 1,-1 1-1,1-1 1,-2 1-1,1-1 1,0 1 0,-1 0-1,0 0 1,0 1-1,-1-1 1,1 1-1,-1 0 1,0 0 0,0 1-1,0-1 1,0 1-1,-1 0 1,-8-3-1,4 2-4,0 1-1,0 1 0,0 0 0,-1 0 0,1 0 0,-1 2 0,1-1 0,0 1 0,-1 1 0,-13 2 1,22-3-66,1 1 0,-1-1 0,1 1 1,-1 0-1,1 0 0,0-1 1,-1 1-1,1 0 0,0 0 0,-1 0 1,1 1-1,0-1 0,0 0 1,0 0-1,0 1 0,0-1 1,0 0-1,1 1 0,-1-1 0,0 1 1,1-1-1,-1 1 0,1-1 1,-1 1-1,1-1 0,0 1 0,0 2 1,-1-2-223,1 0 0,0 0 0,0 0-1,1 1 1,-1-1 0,0 0 0,1 0 0,-1 0 0,1 0 0,0 0 0,-1 0 0,1 0 0,2 3 0,24 16-4459</inkml:trace>
  <inkml:trace contextRef="#ctx0" brushRef="#br0" timeOffset="1">820 37 13366,'0'0'2281,"-17"-9"-2302,6 4 26,0-1 0,0 1 1,-24-6-1,33 11-3,1-1-1,0 1 1,-1 0-1,1 0 1,-1 1-1,1-1 1,0 0-1,-1 0 1,1 1-1,-1-1 1,1 1 0,0-1-1,0 1 1,-1-1-1,1 1 1,0 0-1,0 0 1,0 0-1,-1 0 1,1 0-1,0 0 1,0 0-1,1 0 1,-1 0-1,0 0 1,-1 2 0,-13 35 137,13-30-88,-4 22 90,0 0 0,3 0 1,0 0-1,2 0 0,3 35 0,-2-8-102,1 88 34,-2 165-893,1-308 733,0 1-197,0 0 0,0 0 0,0 1 0,0-1 0,-1 0 0,1 0 0,-1 0 0,0 0 0,1 0 0,-2 0 0,1 0 0,0 0 0,0-1 1,-1 1-1,0 0 0,-3 4 0,-13 1-5730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2993,'0'0'10981,"221"-61"-10997,-150 61-288,0 0-1489,-3 0-2256,7 0-3219</inkml:trace>
  <inkml:trace contextRef="#ctx0" brushRef="#br0" timeOffset="1">1358 9 5699,'0'0'7296,"-28"32"-6909,-85 102-293,109-129-91,-1 1 1,2 1 0,-1-1-1,0 0 1,1 1 0,0 0 0,-3 12-1,5-15 1,1 0 0,0 0 0,0 0 0,0 0 0,0 0 0,0 0 1,1 0-1,1 4 0,0 0 10,-2-4-9,1-1 1,1 0-1,-1 0 1,0 1-1,1-1 1,0 0-1,0-1 1,0 1-1,0 0 1,0 0-1,0-1 1,1 0-1,-1 1 1,1-1-1,0 0 1,-1 0-1,1 0 1,0 0-1,0-1 1,0 1-1,1-1 1,-1 0-1,0 0 1,0 0-1,7 1 1,9 1 36,-1-1 0,0 0 0,28-2 0,-32 0 1,6 0-120,1 0 0,-1-1 1,1-2-1,35-8 0,-51 10 25,0-1 0,0 0 0,0 1 0,0-2 0,-1 1 1,1 0-1,-1-1 0,0 0 0,0 0 0,0 0 0,0-1 1,0 1-1,-1-1 0,1 0 0,-1 0 0,0 0 0,0-1 0,-1 1 1,1-1-1,-1 1 0,0-1 0,0 0 0,-1 0 0,2-7 1,-1 7 40,-1-1-1,-1 0 1,1 1 0,-1-1 0,0 1 0,-1-1 0,1 0 0,-1 1 0,0-1 0,-1 1 0,1-1 0,-1 1 0,0 0 0,0-1 0,-1 1 0,1 0 0,-1 0 0,0 1-1,-1-1 1,1 1 0,-1-1 0,0 1 0,0 0 0,0 1 0,-1-1 0,1 1 0,-10-6 0,1 3 19,1 0-1,-2 0 1,1 1 0,-1 1 0,1 0-1,-1 1 1,0 0 0,-1 1 0,-27 0-1,21 2 20,-27 0 24,46 0-52,1 0 1,-1 1-1,0-1 1,0 0-1,1 1 0,-1-1 1,0 1-1,1 0 1,-1-1-1,1 1 0,-1 0 1,1 0-1,-1 0 0,1 0 1,0 0-1,-1 0 1,1 1-1,0-1 0,0 0 1,0 1-1,-1 1 1,2-2-48,-1-1 0,1 1 0,0 0 0,-1 0 1,1 0-1,0-1 0,0 1 0,0 0 0,0 0 1,0 0-1,0 0 0,0-1 0,0 1 0,0 0 1,1 0-1,-1 0 0,0-1 0,0 1 0,1 0 1,-1 0-1,0-1 0,1 1 0,-1 0 0,1 0 1,-1-1-1,1 1 0,-1-1 0,1 1 0,0 0 1,-1-1-1,1 1 0,0-1 0,-1 1 1,1-1-1,0 0 0,0 1 0,-1-1 0,1 0 1,0 1-1,0-1 0,-1 0 0,1 0 0,0 0 1,0 0-1,1 0 0,44 5-1993,-39-5 1641,68 1-3404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9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 8980,'0'0'5424,"0"0"-5425,0 0 1,0-1-1,-1 1 0,1 0 1,0 0-1,0-1 0,0 1 1,0 0-1,0 0 0,0 0 1,0-1-1,0 1 0,-1 0 1,1 0-1,0 0 0,0 0 1,0-1-1,0 1 0,-1 0 1,1 0-1,0 0 0,0 0 1,0 0-1,-1 0 0,1 0 1,0 0-1,0-1 0,0 1 1,-1 0-1,1 0 0,0 0 1,0 0-1,-1 0 0,1 0 1,0 0-1,0 0 0,0 0 1,-1 0-1,1 1 0,0-1 1,0 0-1,0 0 0,-1 0 1,1 0-1,0 0 0,0 0 1,0 0-1,-1 0 0,1 1 1,0-1-1,0 0 0,0 0 1,0 0-1,-1 0 0,1 1 1,0-1-1,0 0 0,0 0 1,0 0-1,0 1 0,0-1 1,0 0-1,0 0 0,-1 0 1,1 1-1,0-1 0,0 0 1,0 12 30,1-1 0,0 1 1,0-1-1,1 0 0,1 0 1,4 15-1,-4-17-10,13 62 22,-4 1 1,-2 0 0,0 143-1,-11-153-1626,1-61 1567,0 0 0,0-1 1,0 1-1,0-1 0,-1 1 0,1-1 1,0 1-1,0 0 0,-1-1 1,1 1-1,0-1 0,-1 1 0,1-1 1,-1 0-1,1 1 0,0-1 1,-1 1-1,1-1 0,-1 0 0,1 1 1,-1-1-1,0 0 0,1 0 1,-1 1-1,1-1 0,-1 0 0,1 0 1,-1 0-1,0 0 0,1 1 1,-1-1-1,1 0 0,-1 0 0,0 0 1,1 0-1,-1-1 0,1 1 1,-1 0-1,1 0 0,-1 0 0,0 0 1,1-1-1,-1 1 0,1 0 1,-1 0-1,1-1 0,-1 1 0,1 0 1,-1-1-1,1 1 0,-1-1 1,1 1-1,0-1 0,-1 1 0,1-1 1,0 1-1,-1-1 0,1 1 1,0-1-1,0 1 0,-1-1 0,1 1 1,0-1-1,0 0 0,0 1 1,0-1-1,0-1 0,-2-10 71,1-1-1,0 0 0,1 0 1,0 1-1,1-1 0,4-20 1,-3 26-29,0-1 0,0 1 0,1 0 1,0 0-1,1 0 0,-1 0 0,1 1 1,0-1-1,1 1 0,0 0 0,0 0 1,10-8-1,-7 7 18,0 1 0,1 0 0,-1 1 0,2 0 1,-1 0-1,0 1 0,1 0 0,0 1 0,0 0 0,12-2 1,0 2 12,1 0 0,-1 2 0,38 2 0,-54 0-46,0-1 1,-1 1 0,1 0-1,0 1 1,-1-1-1,1 1 1,-1 0 0,0 0-1,0 1 1,0 0-1,0 0 1,0 0 0,0 0-1,-1 1 1,6 4-1,-8-5-7,1 0-1,-1 0 1,0 0-1,0 0 1,0 1-1,-1-1 1,1 0-1,-1 1 1,0-1-1,0 1 1,0 0-1,0-1 1,-1 1-1,1 0 1,-1-1-1,0 1 1,0 0 0,0-1-1,-1 1 1,1 0-1,-1-1 1,0 1-1,0-1 1,0 1-1,-2 3 1,0-2 11,1 0 0,-1 0 0,0-1 0,-1 0 0,1 1 0,-1-1 0,0 0 0,0-1 0,0 1 0,-1-1 1,1 0-1,-1 0 0,-9 5 0,-7 1 83,-41 15 1,28-15-121,0 0 1,0-2-1,-63 4 0,11-8-2471,61-6-1362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2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99 6307,'0'0'8310,"-1"-16"-8024,1 3-233,-2 1-1,1-1 1,-5-13 0,6 25-52,-1 0 1,1 0-1,-1 0 1,0 0-1,1 0 1,-1 0-1,0 0 1,0 0-1,0 0 1,0 0-1,1 0 1,-1 0-1,0 1 1,0-1-1,-1 0 1,1 1-1,0-1 1,0 1 0,0-1-1,0 1 1,0 0-1,-1-1 1,1 1-1,0 0 1,0 0-1,0 0 1,-1 0-1,1 0 1,0 0-1,0 0 1,-1 0-1,-1 1 1,0 0-4,1-1 0,-1 1 0,0 0 0,1 0 0,-1 0 0,1 0 0,-1 1 0,1-1 0,-1 1 0,1-1 0,-4 4 0,4-1-11,0 0 0,0 0 0,0 1 0,0-1 0,0 0 0,1 1 0,0 0 0,0-1 0,0 1 0,1-1 0,-1 1 0,1 0 0,0 0 0,1-1 0,-1 1 0,1 0 0,0-1 0,0 1 0,0-1 0,1 1 0,-1-1 0,1 1 0,0-1 0,4 6 0,5-1 23,0-1 0,0 0-1,1 0 1,0-1 0,0-1 0,0 0 0,17 5 0,-12-4 7,0 1 0,-1 0 0,21 14 0,-36-22-17,0 1 1,0-1-1,0 1 1,0 0-1,0 0 1,0 0-1,0 0 1,0 0-1,0 0 1,0 0-1,-1 0 1,1 0-1,0 0 1,-1 0-1,1 0 1,0 1-1,-1-1 1,0 0 0,1 0-1,-1 1 1,0-1-1,1 0 1,-1 1-1,0 1 1,-1-1 2,0-1 0,1 1 0,-1-1 1,0 1-1,0-1 0,0 1 0,0-1 0,0 0 1,0 0-1,0 1 0,-1-1 0,1 0 0,0 0 1,-1 0-1,1 0 0,-3 0 0,-7 5 49,-1-1 0,0 0 0,-21 5 0,32-10-50,-52 12-28,-1-3 0,0-2 0,-106 0 0,160-7-23,-1 0 0,0 0 0,0 0 0,1 0 0,-1 0 0,0 0-1,1 0 1,-1 0 0,0 0 0,0 0 0,1 0 0,-1-1 0,0 1 0,1 0 0,-1-1 0,0 1 0,1 0 0,-1-1 0,0 1 0,1-1-1,-1 1 1,1-1 0,-1 1 0,1-1 0,-1 1 0,1-1 0,-1 1 0,1-1 0,0 0 0,-1 1 0,1-1 0,0 0 0,0 1 0,-1-1 0,1 0-1,0 1 1,0-1 0,0 0 0,0 0 0,0 1 0,0-1 0,0 0 0,0 0 0,0 1 0,0-1 0,0 0 0,0 1 0,1-1 0,0-1-1,0-2-512,1 0-1,-1 0 0,2 0 1,-1 0-1,0 1 0,0-1 0,1 1 1,6-7-1,45-34-6878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0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52 116 6195,'0'0'5909,"6"8"-5807,-4-6-96,0 1-1,0 1-1,1-1 0,-1-1 1,1 1-1,-1 0 1,1 0-1,0-1 1,0 0-1,0 1 0,0-1 1,1 0-1,-1-1 1,1 1-1,-1-1 1,1 1-1,-1-1 0,1 0 1,6 1-1,-9-2 3,13 1 35,0 0 1,1 0 0,-1-2 0,0 0 0,18-3 0,-28 3-40,-1 0-1,0 0 1,0 0-1,0 0 1,0 0-1,0-1 1,-1 1-1,1-1 1,0 0-1,-1 0 1,1 0-1,-1 0 1,0 0-1,1 0 1,-1-1-1,0 1 1,0-1-1,-1 0 1,1 1-1,-1-1 1,1 0-1,-1 0 1,0 0-1,0 0 1,0 0-1,0 0 1,-1 0-1,1-1 1,-1-4-1,1 6 21,-1 1 1,0-1-1,0 0 0,0 1 0,0-1 0,0 1 1,0-1-1,0 0 0,0 1 0,-1-1 0,1 1 1,0-1-1,-1 1 0,0-1 0,1 1 1,-1-1-1,0 1 0,0 0 0,0-1 0,0 1 1,0 0-1,0 0 0,0-1 0,0 1 0,0 0 1,-3-1-1,0 0 15,-1 1 0,0 0 0,1 0 0,-1 0 0,0 0 0,1 1 0,-1 0 0,-6 0 0,5 0-8,-8 0 41,0 0 1,-24 4 0,33-2-44,0-1 1,0 1-1,0-1 0,1 2 1,-1-1-1,0 0 1,1 1-1,-1 0 0,1 0 1,-6 5-1,2 0 64,0 0 0,0 1 0,1-1 0,0 2 0,0-1-1,1 1 1,0 0 0,1 0 0,0 1 0,-4 13 0,3-5-15,2 0 1,1 0-1,0 0 1,1 0-1,1 24 0,1-39-76,0-1-1,0 1 1,1-1-1,-1 1 0,1-1 1,-1 0-1,1 1 0,0-1 1,0 0-1,1 0 0,-1 1 1,0-1-1,1 0 0,0 0 1,0-1-1,0 1 0,0 0 1,0-1-1,1 1 1,-1-1-1,1 1 0,0-1 1,0 0-1,-1 0 0,1-1 1,0 1-1,1-1 0,-1 1 1,5 1-1,7 0-10,0 0 1,0-1-1,0 0 1,0-1-1,22-2 0,-19 1-28,-9 0-102,1 0 0,-1-1 0,0 0 0,0 0 0,1-1 0,-1 0 0,0-1 0,-1 0 0,1 0 0,0-1 0,-1 0 0,0-1 0,0 0 0,0 0 0,-1-1 1,1 0-1,-1 0 0,-1 0 0,1-1 0,-1 0 0,0 0 0,-1-1 0,0 0 0,0 0 0,0 0 0,-1 0 0,-1-1 0,1 0 0,2-14 0,0-14 210,-2-1-1,-1-1 1,-4-49-1,0 28 1318,2 64-1271,0 1 0,-1-1 0,2 0 0,-1 1 0,0-1 0,1 0 1,2 5-1,5 11-74,32 85 529,8 23-115,-44-109-413,0 0 0,-1 1 1,0-1-1,0 38 0,-4-56 74,0-4 129,-2-57 131,0 36-307,1 0 1,2 0-1,0 0 0,6-34 0,-5 52-74,1-1 0,-1 1 0,1 0 0,0 1 0,1-1 0,-1 0 0,1 1 0,0 0 0,0 0 0,1 0 0,0 0 0,-1 1 0,1 0 0,1 0-1,-1 0 1,1 0 0,0 1 0,10-4 0,-7 3-145,0 0-1,0 1 1,0 1 0,1 0-1,-1 0 1,1 0-1,-1 1 1,1 1-1,0 0 1,-1 0-1,1 1 1,12 2 0,-18-2-174,0 1 0,0-1 1,-1 1-1,1 0 0,0 0 1,-1 0-1,0 1 0,1-1 1,-1 1-1,0-1 1,0 1-1,0 0 0,-1 0 1,4 5-1,17 24-4210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8868,'0'0'5045,"0"-10"-4754,0-22-288,0 25-47,0 24-17,0 3 74,1-1 0,1 0 0,1 0 0,0 0 0,1 0 0,1 0 0,14 32 0,-16-45-2,0 1 0,0 0 0,1-1 1,0 0-1,1 0 0,-1 0 0,1 0 1,0-1-1,1 1 0,-1-1 1,1-1-1,0 1 0,0-1 0,0 0 1,1-1-1,-1 1 0,1-1 0,0 0 1,0-1-1,0 0 0,1 0 0,-1 0 1,10 0-1,-11-1 21,0-1-1,0 0 1,0 0 0,0 0 0,-1-1 0,1 1-1,0-2 1,10-2 0,-13 3-18,-1 0 0,0-1 1,1 1-1,-1-1 1,0 0-1,0 1 0,0-1 1,0 0-1,0 0 0,0 0 1,-1-1-1,1 1 0,-1 0 1,1-1-1,-1 1 0,0-1 1,0 1-1,0-1 0,0 1 1,0-4-1,3-17 48,0 0 0,-2 0 0,-1 0 1,-2-34-1,0 13-136,1 41-24,-2-14-565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1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393 371 10069,'0'0'984,"-35"-5"113,-118-10-540,146 15-523,-1-1-1,0 1 1,1 1-1,-1-1 1,1 1-1,-1 1 1,1-1-1,-1 1 1,1 1-1,0-1 1,0 1 0,-11 6-1,11-3 114,0 0 0,0 0 0,0 1 0,1 0 0,0 0 0,-10 16 0,10-15-67,1 1 0,0 1 0,1-1-1,0 0 1,0 1 0,1 0 0,0 0 0,1 0 0,0 0 0,0 18 0,1-24-75,1 0 1,0 0 0,0 0-1,0 0 1,1 0-1,-1 0 1,1 0-1,0 0 1,0 0-1,1 0 1,-1-1 0,1 1-1,-1 0 1,1-1-1,0 0 1,1 1-1,-1-1 1,1 0-1,-1 0 1,1 0 0,0 0-1,0-1 1,0 1-1,0-1 1,1 0-1,-1 0 1,1 0 0,-1 0-1,7 2 1,8 1 34,-1-1 1,1-1-1,0 0 1,35 0-1,-45-3-64,0 0 1,0-1-1,1 0 1,-1 0-1,0-1 0,0 0 1,-1 0-1,1-1 1,0 0-1,-1-1 0,1 1 1,-1-1-1,9-7 1,9-12-6,-1-1 0,-1-1 0,-1-1 0,-1-1 0,-1-1 0,22-43 0,-41 87-166,-4 167 166,3-179 2,0 1 0,0 0 0,1-1 0,0 1 0,0-1 0,0 1 0,0-1 0,1 1 0,0-1 0,0 0 0,0 1 1,0-1-1,1 0 0,-1-1 0,1 1 0,0 0 0,0-1 0,1 0 0,-1 1 0,1-1 0,-1-1 0,1 1 0,0 0 0,0-1 0,0 0 0,1 0 1,-1 0-1,8 2 0,7 1-227,1-1 1,-1 0-1,1-1 0,-1-2 1,30 0-1,-43-1 51,0 0-1,0 0 0,1-1 0,-1 0 1,0 0-1,0-1 0,0 1 1,-1-1-1,1-1 0,0 1 0,-1-1 1,1 0-1,-1 0 0,0-1 0,5-3 1,-4 1 55,-1 0 0,0 0 0,0 0 0,0-1 0,-1 0 1,0 1-1,0-2 0,-1 1 0,0 0 0,3-10 0,1-13 86,-1 0 0,-2-1 0,0 1-1,-3-57 1,-1-39 180,0-45 52,0 54 6481,0 129-5754,0 153-652,0 268 1086,0-144-6098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1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14999,'28'2'-144,"166"11"277,-128-10-65,95-10 0,-134 2-42,39-11 0,-47 10 26,1 1-1,-1 1 1,1 1-1,22-1 1,-41 4-42,-1 0 0,1 0 0,0 0 0,0 0 0,-1 0 1,1 0-1,0 0 0,0 0 0,-1 1 0,1-1 0,0 0 1,-1 1-1,1-1 0,0 0 0,-1 1 0,1-1 0,0 1 0,-1-1 1,1 1-1,-1-1 0,1 1 0,-1-1 0,1 1 0,-1 0 0,1-1 1,-1 1-1,0 0 0,1-1 0,-1 1 0,0 0 0,1 1 0,-1 26 165,0-15-66,-12 243 459,8-147-778,4-109 106,0 1 0,1 0 1,-1 0-1,1-1 0,-1 1 1,1 0-1,-1-1 0,1 1 1,0-1-1,-1 1 1,1-1-1,0 1 0,0-1 1,-1 1-1,1-1 0,0 0 1,0 0-1,-1 1 1,1-1-1,0 0 0,0 0 1,0 0-1,-1 0 0,1 1 1,0-1-1,0 0 1,0-1-1,0 1 0,-1 0 1,1 0-1,1-1 0,29-5-4498,-4-21-2710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6675,'0'0'6355,"42"3"-10501,-13 47-1553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6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0 362 4290,'0'0'5429,"33"-4"-5506,-3 0 80,31-4 109,108-27 0,98-51 991,-204 62-1627,-1-3 1,67-41 0,-121 63 430,27-18-187,-33 22 289,0 0 0,-1-1 0,1 0 0,0 1 0,-1-1 0,1 0 0,-1 0 0,0 0 0,0 0 0,1 0 0,-1 0 0,-1 0 0,1 0 0,1-4 0,-2 6 16,0-1 0,0 0 0,0 1 0,0-1 1,0 0-1,0 0 0,0 1 0,0-1 0,0 0 0,-1 0 0,1 1 0,0-1 0,0 0 0,-1 1 0,1-1 0,-1 1 0,1-1 0,0 0 1,-1 1-1,1-1 0,-1 1 0,1-1 0,-1 1 0,1-1 0,-1 1 0,0-1 0,1 1 0,-2-1 0,-21-6 223,19 6-206,-47-7 677,0 1 1,-90 1-1,139 6-687,-1 0 1,1 1-1,0-1 1,0 0-1,-1 1 1,1-1-1,0 1 1,0 0-1,0 0 1,0 0-1,0 0 1,0 0-1,0 0 1,0 0-1,0 1 1,0-1-1,-2 4 1,1-2-8,0 1 0,1-1-1,-1 1 1,1 0 0,0 0 0,1 0 0,-1 0-1,-2 8 1,1 6 51,0 1 0,1-1 0,0 29-1,2-35 39,-7 402 614,30-414-1246,-17-2 492,-1 0 1,0 0-1,1-1 0,-1 1 0,-1-1 0,1 0 1,0 0-1,-1-1 0,1 0 0,5-5 0,41-51-75,-23 25 17,-14 19 71,4-4 6,30-28 0,-43 44 8,0 0-1,0 0 1,0 0 0,1 1-1,0-1 1,-1 2-1,1-1 1,0 0 0,0 1-1,0 0 1,1 1-1,6-2 1,-12 3 0,1 0 0,-1 0 0,1 1 0,0-1 0,-1 0 0,1 0 0,-1 1 0,1-1 0,-1 1 0,1-1 0,-1 1-1,0 0 1,1 0 0,-1 0 0,0-1 0,1 1 0,-1 0 0,0 1 0,0-1 0,0 0 0,0 0 0,0 0 0,0 1 0,0-1 0,0 0 0,-1 1 0,1-1 0,-1 1 0,2 2-1,1 5 13,-1 1 0,0-1 0,2 19 0,-3-13 0,1-2-110,-1-1 94,1 1 0,1-1 0,0 0 0,7 19 0,-9-28-220,0-1 0,0 1 0,1-1 0,-1 1 0,1-1 1,0 1-1,0-1 0,0 0 0,0 0 0,0 0 0,0 0 1,0 0-1,1 0 0,-1-1 0,1 1 0,-1-1 0,1 1 1,0-1-1,0 0 0,-1 0 0,1-1 0,0 1 0,0 0 0,0-1 1,3 1-1,26-1-4305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18 6947,'0'0'4989,"-2"26"-3743,0 10-986,-4 106 662,7-32 503,-1-109-1405,0 0 1,0 0-1,1 1 1,-1-1-1,0 0 1,1 0-1,-1 0 1,1 1-1,0-1 1,-1 0-1,1 0 1,0 0-1,0 0 1,0 0-1,-1 0 1,1 0-1,0 0 1,0-1-1,0 1 1,1 0-1,-1 0 1,0-1-1,0 1 1,0-1-1,0 1 1,1-1-1,-1 0 1,0 1-1,0-1 1,3 0-1,46 1 518,-32-1-287,-13 0-234,1-1 0,-1 1 1,0-1-1,0 0 0,-1 0 0,1 0 0,0-1 0,0 0 0,-1 0 0,1 0 0,-1 0 0,1-1 1,-1 1-1,0-1 0,0 0 0,0-1 0,0 1 0,-1-1 0,1 0 0,-1 1 0,0-2 0,0 1 1,-1 0-1,1 0 0,-1-1 0,3-6 0,-1 1-21,-1-1 0,0 0 1,0 0-1,-1 0 0,-1 0 0,0 0 0,0 0 1,-1 0-1,-1 0 0,0-1 0,-2-10 0,2 17-1,-1 1 0,1-1 0,-1 1 0,0 0 0,-1 0 0,1 0-1,-1 0 1,1 1 0,-1-1 0,0 1 0,-1-1 0,1 1 0,0 0 0,-1 0-1,0 0 1,0 1 0,0 0 0,0-1 0,0 1 0,0 0 0,0 1-1,-1-1 1,1 1 0,-1 0 0,1 0 0,-9 0 0,6 0-1,0 0 0,0 0 0,0 1-1,0 0 1,0 1 0,1-1 0,-1 1 0,0 0 0,0 1 0,1 0 0,-1 0 0,1 0 0,-1 1 0,1 0 0,0 0-1,0 1 1,-6 4 0,9-5-59,0-1 0,0 1-1,0 0 1,1 0 0,0-1-1,-1 2 1,1-1 0,0 0 0,1 0-1,-1 1 1,0-1 0,1 1-1,0-1 1,0 1 0,0 0 0,0-1-1,1 1 1,-1 0 0,1 0-1,0 5 1,0-9 13,0 1 0,0-1-1,0 1 1,0-1 0,0 1 0,1-1 0,-1 1-1,0-1 1,0 1 0,0-1 0,1 1 0,-1-1-1,0 1 1,0-1 0,1 1 0,-1-1 0,0 1-1,1-1 1,-1 0 0,1 1 0,-1-1 0,0 0-1,1 1 1,-1-1 0,1 0 0,-1 0 0,1 0-1,-1 1 1,1-1 0,9 3-426,-1-1-1,0 0 1,1-1-1,0 0 1,17-1-1,53-4-1388,-65 2 1584,-1-1 1,0 0 0,1 0-1,-1-2 1,-1 0-1,23-11 1,71-49 320,-41 22 2261,-63 40-1909,1 1 1,-1 0-1,1 0 1,0 0-1,0 0 0,0 1 1,0 0-1,0-1 1,0 1-1,1 1 0,6-1 1,-11 1-353,1 0 1,0 0 0,0 1 0,0-1-1,0 1 1,-1-1 0,1 1 0,0-1-1,0 1 1,-1-1 0,1 1-1,-1 0 1,1-1 0,0 1 0,-1 0-1,1-1 1,-1 1 0,1 0 0,-1 0-1,0 0 1,1 0 0,-1-1-1,0 1 1,0 0 0,1 0 0,-1 0-1,0 0 1,0 0 0,0 0 0,0 1-1,1 37 215,-1-29-81,3 246 580,-3-254-764,0 0-1,0 0 1,0 0 0,0 0 0,0 0 0,1 0 0,-1 1-1,1-1 1,-1 0 0,1 0 0,0 0 0,0 0-1,0-1 1,0 1 0,0 0 0,0 0 0,0-1-1,1 1 1,1 1 0,-1-1-17,0-1-1,0-1 1,0 1 0,0 0 0,0 0-1,0-1 1,0 1 0,0-1-1,0 0 1,0 0 0,1 0-1,-1 0 1,0 0 0,0 0 0,0 0-1,0-1 1,0 1 0,0-1-1,4-1 1,2-1 12,1-2 0,-1 1 0,-1-1 0,1 0 0,-1-1 0,1 1 0,-2-2 0,1 1 0,-1-1 0,9-11 0,6-5-36,77-87-97,49-49-87,-138 150 232,-8 8 4,0 0 0,0-1 1,0 1-1,0 0 0,0 0 0,0 0 1,0 0-1,0 0 0,1 0 1,-1 1-1,0-1 0,1 0 1,-1 0-1,0 1 0,1-1 1,-1 1-1,1 0 0,1-1 1,-2 30-41,-2-7 123,-2 1 0,0-1-1,-2 0 1,0 0 0,-9 21-1,-7 30 318,17-55-258,1 1 0,2-1 1,0 32-1,1-43-114,0-6-23,0 0 0,0 0-1,0 0 1,0-1 0,0 1 0,1 0-1,-1 0 1,0 0 0,1 0-1,-1-1 1,0 1 0,1 0 0,-1 0-1,1-1 1,-1 1 0,1 0 0,0-1-1,-1 1 1,1 0 0,-1-1-1,1 1 1,0-1 0,1 2 0,25 4 102,-18-6-49,1 0 1,-1-1-1,0 0 1,11-3-1,-7 0-68,0-1 0,-1 0 1,0-1-1,0 0 0,0-1 0,-1 0 1,0-1-1,-1 0 0,0 0 0,15-17 1,9-13-505,42-61 0,-41 52 52,-31 41 399,-3 4 43,0 0 0,1 0-1,-1 0 1,0 0 0,1 0 0,0 0-1,-1 0 1,1 1 0,0-1 0,0 1 0,0-1-1,0 1 1,0 0 0,0 0 0,0 0-1,0 0 1,0 0 0,3 0 0,-4 1 8,0 1 1,0 0-1,0 0 0,0 0 1,0 0-1,0 0 0,0 0 1,0 0-1,0 0 1,0 0-1,-1 0 0,1 0 1,-1 0-1,1 1 1,-1-1-1,1 0 0,-1 0 1,0 1-1,1-1 0,-1 0 1,0 1-1,0 0 1,2 5-18,47 119 14,1 4 29,-48-122-28,0 0 1,-1-1-1,0 1 0,0 0 1,-1 13-1,0-20 15,0 0-1,-1 0 1,1 0 0,-1-1-1,1 1 1,-1 0 0,1 0-1,-1-1 1,0 1 0,1 0-1,-1-1 1,0 1 0,0 0-1,1-1 1,-1 1 0,0-1-1,0 0 1,0 1 0,0-1-1,1 1 1,-1-1 0,0 0-1,0 0 1,0 0 0,0 0-1,0 1 1,0-1 0,0 0-1,-1-1 1,-37 2 73,32-1-53,-4 1-29,-1-2 0,1 1 0,-1-2 1,1 1-1,-14-5 0,22 5-237,-1 0-1,1-1 1,0 1 0,-1-1-1,1 0 1,0 0 0,0 0-1,0 0 1,0 0-1,1-1 1,-1 1 0,1-1-1,-1 0 1,1 0 0,0 0-1,0 0 1,0 0-1,0 0 1,1 0 0,-3-7-1,-2-27-7919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7587,'0'0'9109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16 767 8228,'0'0'4887,"-2"-5"-4393,-1 1-410,1-1-1,1 1 1,-1-1 0,1 1-1,0-1 1,0 0 0,0 0 0,0 1-1,1-1 1,0 0 0,0 0-1,0 0 1,2-7 0,2-11-104,11-36 1,-5 23 89,33-150-25,14-55 12,-56 241-64,-1 0 1,0 0 0,0 0 0,0 0 0,0 0 0,0 0 0,1 0 0,-1-1 0,0 1 0,0 0 0,0 0 0,0 0 0,1 0 0,-1 0 0,0 0 0,0 0 0,0 0 0,1 0-1,-1 0 1,0 0 0,0 0 0,0 0 0,1 0 0,-1 0 0,0 0 0,0 0 0,0 0 0,0 1 0,1-1 0,-1 0 0,0 0 0,0 0 0,0 0 0,0 0 0,0 0 0,1 0-1,-1 1 1,0-1 0,0 0 0,0 0 0,0 0 0,0 0 0,0 0 0,0 1 0,1-1 0,-1 0 0,0 0 0,0 0 0,0 1 0,0-1 0,0 0 0,0 0 0,0 0 0,0 0-1,0 1 1,0-1 0,0 0 0,0 0 0,0 0 0,0 1 0,0-1 0,-1 0 0,24 83-404,-13-39 424,20 48 0,-24-76-16,1-1-1,1 1 0,0-1 1,1 0-1,1-1 0,19 22 1,-28-34-22,0 0 1,1-1-1,-1 1 1,1-1-1,0 1 1,-1-1-1,1 0 1,0 0-1,0 0 1,0 0-1,0 0 1,0 0-1,0 0 1,0-1-1,0 1 1,0-1-1,0 1 1,0-1-1,0 0 1,4 0-1,-4-1 12,0 1 0,0-1 0,0 0-1,0 0 1,0 0 0,0 0 0,0 0-1,-1 0 1,1-1 0,0 1 0,-1-1-1,1 1 1,-1-1 0,1 0 0,-1 1-1,2-4 1,3-5 25,-1-1 1,0 1-1,0-1 1,-2-1-1,6-18 0,5-46-101,-2 0 0,-4-1 0,-2-99 0,-3 174-1583,-2 2 1566,-1 0 1,0 0-1,0 0 1,1 0-1,-1 1 1,0-1-1,1 0 1,-1 0-1,0 0 1,0 0-1,1 0 1,15 41-6095,3 7 2165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9 7283,'0'0'4827,"-9"25"-4739,-28 83-75,35-101-13,0-1-1,0 1 1,1 0 0,-1 0 0,2 0 0,-1 0-1,1 0 1,0 0 0,0 0 0,1 0 0,0-1-1,0 1 1,0 0 0,5 12 0,-3-16 1,-1 0 1,0 1-1,1-1 1,0 0-1,0-1 1,0 1-1,0 0 1,0-1-1,0 0 1,1 0 0,-1 0-1,1 0 1,-1 0-1,1-1 1,0 1-1,0-1 1,0 0-1,-1 0 1,1-1-1,0 1 1,0-1-1,5 0 1,-2 1 30,1-1 0,-1 1 1,0-2-1,0 1 0,0-1 0,1 0 1,-1 0-1,0-1 0,10-4 0,-13 4-26,1-1-1,-1 1 1,0-1-1,0 0 0,0-1 1,-1 1-1,1-1 0,-1 0 1,1 1-1,-1-1 0,-1-1 1,1 1-1,0 0 0,2-8 1,-1 1-30,-1 1-1,0-1 1,-1 0 0,0 0-1,-1-1 1,0 1 0,-1 0 0,-1-13-1,1 8-12,0 12 23,0 0 1,-1 0 0,1 0 0,-1 0 0,0 0-1,0 0 1,-1 0 0,1 1 0,-1-1-1,0 0 1,0 1 0,0-1 0,0 1 0,-1 0-1,1-1 1,-1 1 0,0 0 0,0 1 0,0-1-1,0 0 1,0 1 0,-1 0 0,1 0-1,-1 0 1,1 0 0,-1 0 0,0 1 0,0 0-1,0-1 1,-4 1 0,-4-2-363,0 0 0,0 1 0,-22 0-1,-29 6-4880,47 0 39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9716,'0'0'2241,"16"190"-2209,-7-126-32,4 3 0,0-9-432,0-11-2801,-3-18-3298</inkml:trace>
  <inkml:trace contextRef="#ctx0" brushRef="#br0" timeOffset="1">26 251 7860,'0'0'3777,"192"-131"-6866,-134 116-2145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4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52 268 8644,'0'0'2340,"31"-5"-2226,98-18-154,-123 21 1,0 0-1,0 0 0,-1 0 0,1-1 0,-1 0 0,1 0 0,-1 0 1,0-1-1,0 1 0,0-1 0,-1-1 0,0 1 0,1-1 0,-1 1 1,-1-1-1,5-6 0,-4 2 16,0 1 0,0-1 0,-1 0 0,0 0 0,0 0 0,-1-1 0,1-11 0,-1-42 386,-2 61-339,0 1-1,0 0 1,0 0-1,-1 0 0,1 0 1,0 1-1,0-1 0,-1 0 1,1 0-1,0 0 0,-1 0 1,1 0-1,-1 0 1,1 0-1,-1 0 0,0 1 1,1-1-1,-1 0 0,0 0 1,1 1-1,-1-1 0,0 0 1,0 1-1,0-1 1,1 1-1,-1-1 0,-1 1 1,-1-1 11,-1 0 1,1 0-1,0 0 1,0 1-1,0 0 1,-1 0 0,1 0-1,0 0 1,-4 0-1,-2 2-6,0 0-1,0 0 0,0 0 1,0 1-1,0 0 0,-11 7 1,3 0 36,1 2 1,-1 1 0,2 0-1,0 0 1,0 2 0,-21 27-1,28-31 42,-1 1 0,1 0-1,1 1 1,0-1-1,1 2 1,1-1-1,0 0 1,0 1 0,1 0-1,-2 19 1,5-29-96,1-1 0,0 1 0,0 0 0,0-1 0,0 1 0,1 0 0,-1-1 0,1 1 0,0-1 0,0 1-1,0-1 1,1 1 0,-1-1 0,1 0 0,0 0 0,0 0 0,0 0 0,0 0 0,0 0 0,1 0 0,-1-1 0,1 1 0,0-1 0,0 0 0,0 1 0,0-1 0,0-1 0,6 4 0,5 0 26,0 0 1,1-1-1,-1-1 0,1 0 0,26 2 1,-3-2 111,55-2 1,-78-2-779,1 0 0,-1-1 1,0-1-1,1-1 0,-1 0 0,19-8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5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4930,'0'0'3252,"32"6"-2598,48 8-201,0-4-1,100 0 1,660-45 77,-140 0-481,-503 35 16,102-3-3764,-257-2-1071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5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11013,'0'0'2001</inkml:trace>
  <inkml:trace contextRef="#ctx0" brushRef="#br0" timeOffset="1">20 482 10853,'0'0'2801,"71"-38"-5778,-45 6-2674</inkml:trace>
  <inkml:trace contextRef="#ctx0" brushRef="#br0" timeOffset="2">289 266 12678,'0'0'528,"172"-3"-528,-124 0-640,-12-8-3186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1665,'0'0'0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41 143 704,'0'0'9826,"0"8"-9783,0-6-40,0 0 0,0-1 0,0 1 0,1 0 0,-1 0 0,1 0-1,-1 0 1,1 0 0,0 0 0,-1-1 0,1 1 0,0 0 0,0 0 0,0-1 0,0 1 0,1-1 0,1 3 0,0-2 5,0-1 1,0 1-1,0-1 1,0 0-1,0 0 1,1 0-1,-1 0 0,0-1 1,0 1-1,1-1 1,-1 0-1,7 0 1,0 0-52,1 0 1,0-1-1,-1 0 0,1-1 1,-1 0-1,1-1 1,10-3-1,-15 3-41,0 0-1,0-1 0,-1 1 1,1-1-1,-1 0 0,1 0 1,-1-1-1,-1 1 1,1-1-1,-1 0 0,0-1 1,6-7-1,-7 8 102,-1 0-1,1 0 1,-1 0-1,0 0 1,0-1 0,0 1-1,0-1 1,-1 1 0,0-1-1,-1 1 1,1-1 0,-1 0-1,0 1 1,0-1-1,-1 1 1,-1-8 0,2 12 18,-1 0 0,1 0 0,-1 0 0,0 0 0,0 0 0,1 0 0,-1 0 0,0 0 0,0 0 0,0 0 1,0 0-1,0 1 0,0-1 0,-1 0 0,1 1 0,0-1 0,0 1 0,0-1 0,-1 1 0,1-1 0,0 1 0,0 0 0,-3 0 1,-34-2 504,29 2-418,2 1-70,0 0 0,0 0-1,0 0 1,0 1-1,0 0 1,0 1-1,1-1 1,-1 1-1,1 0 1,0 1 0,-1 0-1,2 0 1,-1 0-1,0 0 1,1 1-1,0 0 1,-6 7 0,-1 3 110,1-1 1,1 2 0,0-1 0,0 1-1,-10 28 1,15-33-111,1 0 0,1 0 0,0 1 0,0-1 0,1 1 0,1-1 0,0 1-1,0 0 1,1 0 0,3 21 0,-2-31-51,0 0 0,-1 1 0,1-1 0,0 0 0,0 1 0,0-1 0,1 0 0,-1 0 0,1 0 0,-1 0 0,1 0 0,0 0 0,-1-1 0,1 1 0,0 0 0,0-1 0,0 0 0,0 1 0,1-1 0,-1 0 0,0 0 0,0 0 0,1 0 0,-1 0 0,0-1 0,1 1 0,4-1 0,9 3-144,0-2 0,1 0 0,20-2 0,-14 1-399,-11 0-71,0-1 0,0 1 1,15-4-1,-14 0-1070,0-1 1,23-10-1,-36 14 1656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 2465,'18'-2'1026,"36"-13"10875,-50 8-11415,16-8-647,4 3 192,1 2 0,0 0 0,1 2 1,40-9-1,-1 1-14,442-108-118,-292 80-3688,-163 30-1264</inkml:trace>
  <inkml:trace contextRef="#ctx0" brushRef="#br0" timeOffset="1">402 216 768,'0'0'6803,"-16"193"-6722,16-132-1,-10-3-80,1 1-369,-1-10-1247,4-14-1938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8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1 251 416,'9'-24'3615,"-3"4"-2954,14-37 2517,35-72 0,-53 123-2715,-2 5-383,1 1 0,-1-1 0,0 0-1,1 0 1,-1 0 0,0 1-1,1-1 1,-1 0 0,1 1 0,-1-1-1,1 0 1,-1 1 0,1-1 0,-1 1-1,1-1 1,0 1 0,-1-1-1,1 1 1,0-1 0,-1 1 0,1 0-1,0-1 1,1 1 0,-1 5 192,-1 635 152,0-638-1027,2-3 64,3-2 530,-1-1 0,0 0 0,0 0 0,0 0 0,0-1-1,-1 1 1,1-1 0,-1 0 0,0 0 0,3-9 0,3-2 0,8-16 13,-10 18 2,0 1 1,0 0-1,1 1 0,1-1 1,0 2-1,0-1 0,1 1 1,17-14-1,-26 24-6,-1 1 0,1 0 0,-1-1 0,1 1 1,-1 0-1,1-1 0,0 1 0,-1 0 0,1 0 0,-1-1 0,1 1 0,0 0 0,-1 0 0,1 0 0,0 0 0,-1 0 0,1 0 0,0 0 0,-1 0 0,1 0 0,0 0 0,-1 1 1,1-1-1,-1 0 0,1 0 0,0 1 0,-1-1 0,1 0 0,-1 0 0,1 1 0,-1-1 0,1 1 0,-1-1 0,1 1 0,-1-1 0,1 1 0,-1-1 0,1 1 0,-1-1 1,0 1-1,1-1 0,-1 1 0,0 0 0,11 31-25,-10-24 61,4 9 13,0-1 0,1 1 0,0-1 0,14 23 0,-17-34-38,0 0-1,1 0 1,-1 0 0,1 0-1,0-1 1,1 0 0,-1 1-1,1-1 1,0-1 0,0 1-1,0-1 1,0 0 0,1 0-1,-1-1 1,1 1 0,11 2-1,-7-2-59,1-1 0,0 0 0,1-1 0,-1 0 0,0 0 1,0-1-1,0-1 0,0 0 0,1 0 0,-1-1 0,0-1 0,-1 0 0,1 0 0,0-1 0,-1 0 0,0-1 0,0 0 0,0-1 0,-1 0 0,0-1 0,15-12 0,-14 8 2,-1 1 0,0-1 0,-1-1-1,0 0 1,-1 0 0,0 0 0,-1-1 0,0 0 0,-1 0 0,-1 0 0,0-1 0,-1 0 0,0 0 0,-1 0 0,-1 0 0,0 0 0,-1 0 0,-2-27 0,1 38 65,0 1 1,1 0-1,-1-1 0,0 1 1,0-1-1,0 1 0,-1 0 1,1 0-1,0 0 1,-1 0-1,0 0 0,1 0 1,-1 0-1,0 0 0,0 1 1,0-1-1,0 1 0,0-1 1,0 1-1,-1 0 1,1 0-1,0 0 0,-1 0 1,1 0-1,-5-1 0,4 2-6,1-1 1,0 1-1,0-1 0,-1 1 0,1 0 0,0 0 0,-1 0 0,1 0 0,0 0 0,0 0 0,-1 1 0,1-1 0,0 1 0,0-1 0,-1 1 0,1 0 0,0 0 0,0 0 0,0 0 0,0 0 1,0 1-1,1-1 0,-1 1 0,0-1 0,0 1 0,1 0 0,-1-1 0,-1 4 0,0 3-80,1 0 1,0 0-1,0 1 1,1-1-1,0 0 1,0 1-1,1-1 1,0 1-1,1-1 1,0 1-1,0-1 1,1 0-1,0 0 0,0 1 1,6 11-1,-3-11-274,0-2 0,0 1-1,1-1 1,0 1 0,14 11-1,45 34-3339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 11333,'0'0'1115,"-33"7"-522,-105 26-447,133-31-142,-1-1 0,1 1 0,0 0-1,0 1 1,0-1 0,0 1 0,0 0-1,1 0 1,-1 0 0,1 1-1,0 0 1,0 0 0,0 0 0,0 0-1,1 0 1,-1 1 0,1 0 0,-3 6-1,-1 2 14,1-3-6,1 1-1,0 0 0,1 0 0,1 0 1,-1 1-1,2-1 0,0 1 0,0 0 0,1-1 1,0 1-1,2 21 0,-1-32-12,0 1 0,0-1 0,0 0 0,1 1 1,-1-1-1,0 0 0,0 0 0,1 1 0,-1-1 0,1 0 0,-1 0 0,1 1 0,0-1 0,-1 0 0,1 0 0,0 0 0,0 0 0,0 0 1,0 0-1,0 0 0,0 0 0,0-1 0,0 1 0,2 1 0,0-1-6,0 0 0,0 0 0,0 0 0,0 0 0,0 0 0,1-1 0,-1 0 0,0 1 0,1-1 0,3-1 0,0 1 0,0-1 0,0 0 0,0-1 0,0 1 0,0-1 0,0-1 0,0 1 0,-1-1 0,12-7 0,8-13-13,-2-1 1,-1-1-1,-1 0 1,-1-2-1,-1-1 1,21-40-1,-41 68 21,0 0-1,0 0 1,0 0-1,0 0 1,0 0 0,0-1-1,0 1 1,0 0-1,0 0 1,1 0-1,-1 0 1,0 0 0,0 0-1,0 0 1,0-1-1,0 1 1,0 0 0,0 0-1,0 0 1,0 0-1,0 0 1,0 0 0,0 0-1,1 0 1,-1-1-1,0 1 1,0 0 0,0 0-1,0 0 1,0 0-1,0 0 1,0 0-1,1 0 1,-1 0 0,0 0-1,0 0 1,0 0-1,0 0 1,0 0 0,1 0-1,-1 0 1,0 0-1,0 0 1,0 0 0,0 0-1,0 0 1,0 0-1,1 0 1,-1 0 0,0 0-1,0 0 1,0 0-1,0 1 1,0-1 0,0 0-1,0 0 1,0 0-1,1 0 1,-1 0-1,0 0 1,0 0 0,0 0-1,0 0 1,0 1-1,0-1 1,0 0 0,0 0-1,0 0 1,0 0-1,3 19 9,-3 48-49,-1-15-271,2-50 227,-1 0 0,0-1 0,1 1-1,-1 0 1,1-1 0,0 1-1,-1 0 1,1-1 0,0 1-1,0-1 1,0 1 0,0-1-1,0 1 1,0-1 0,1 0 0,-1 0-1,0 1 1,1-1 0,-1 0-1,1 0 1,-1 0 0,1-1-1,-1 1 1,1 0 0,0 0-1,-1-1 1,1 1 0,0-1 0,0 0-1,-1 1 1,1-1 0,2 0-1,6 1-753,0-1 0,1 0 0,-1-1-1,17-2 1,15-10-2749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8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7 1825,'0'0'9409,"-4"-3"-9000,4 3-408,-1-1 0,1 1 0,0 0 0,-1-1 0,1 1 0,-1 0 0,1 0 0,0-1 0,-1 1 0,1 0 0,-1 0 0,1 0 0,0 0-1,-1 0 1,1 0 0,-1 0 0,1 0 0,-1-1 0,1 2 0,-1-1 0,1 0 0,0 0 0,-1 0 0,1 0 0,-1 0 0,1 0 0,-1 0 0,1 0 0,0 1 0,-1-1 0,1 0 0,0 0 0,-1 1 0,1-1 0,0 0 0,-1 0 0,1 1 0,0-1 0,-1 0 0,1 1 0,0-1 0,0 1 0,-1-1 0,1 0 0,0 1 0,0-1 0,0 1 0,0-1 0,-1 0 0,1 1 0,0 0 0,-6 41 61,10 61 123,-1-68-111,8 157 138,-9-169-175,7-28 61,14-13-100,-9 10-9,0 1-1,1 0 1,0 1-1,0 0 1,0 2-1,1-1 0,26-2 1,6 2-19,59 3-1,-81 2 38,-26 0-7,1 0 0,0 0 0,-1 0 1,1 0-1,0 0 0,-1 0 1,1 0-1,0 0 0,-1 0 0,1 0 1,-1 1-1,1-1 0,0 0 0,-1 0 1,1 1-1,-1-1 0,1 0 1,-1 1-1,1-1 0,-1 1 0,1-1 1,-1 1-1,1-1 0,-1 1 0,1-1 1,-1 1-1,0-1 0,1 1 1,-1-1-1,0 1 0,1-1 0,-1 1 1,0 0-1,0-1 0,0 1 0,0 0 1,0-1-1,0 1 0,1 0 1,-1-1-1,-1 1 0,1 0 0,0-1 1,0 1-1,0-1 0,0 1 0,0 0 1,-1-1-1,1 1 0,0 0 1,0-1-1,-1 1 0,1-1 0,-1 2 1,-1 1 24,0 1 1,0-1-1,0 1 1,0-1 0,-1 1-1,0-1 1,1 0-1,-7 4 1,-29 18 65,-1-2 0,-65 28 0,100-49-92,-8 3-31,-40 17-127,49-20 50,-1-1 0,1 0 0,-1 0-1,1 0 1,-1-1 0,1 0-1,-1 1 1,0-1 0,1 0 0,-1 0-1,1-1 1,-6 0 0,9 0 84,0 1 1,0 0-1,-1 0 1,1-1 0,0 1-1,0 0 1,0 0-1,-1-1 1,1 1-1,0 0 1,0-1-1,0 1 1,0 0 0,0-1-1,0 1 1,-1 0-1,1-1 1,0 1-1,0 0 1,0-1-1,0 1 1,0 0 0,0-1-1,0 1 1,0 0-1,1-1 1,-1 1-1,0 0 1,0-1 0,0 0-1,1-2-242,-1 0-1,0 0 1,1 0 0,0 0-1,0 0 1,-1 0 0,2 0 0,-1 0-1,3-4 1,3-2-999,0 0 0,1 0 0,10-9 0,-17 18 1250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9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3314,'0'0'4169,"-11"26"-3069,-35 86-287,44-106-772,0 0 0,0 0 0,0 0-1,0 1 1,1-1 0,0 1-1,1-1 1,-1 1 0,1-1 0,1 1-1,0 6 1,0-6 15,-1-5-40,1-1 0,-1 1 1,1 0-1,-1-1 0,1 1 1,0-1-1,-1 1 1,1-1-1,0 1 0,0-1 1,0 0-1,0 1 1,0-1-1,1 0 0,-1 0 1,0 0-1,1 0 1,-1 0-1,0 0 0,1 0 1,-1 0-1,1 0 0,-1-1 1,1 1-1,0-1 1,-1 1-1,1-1 0,2 1 1,7 0 189,-1 0 1,0 0-1,18-2 1,-10 0 71,-10 0-243,0 0 0,0 0 0,0-1 0,-1 0 0,1 0 0,-1-1 0,0 0 0,1 0 0,-1 0 0,-1-1 0,1 0 0,0-1-1,-1 0 1,0 0 0,0 0 0,-1-1 0,1 1 0,-1-1 0,0-1 0,-1 1 0,0-1 0,0 1 0,0-1 0,-1 0 0,0-1 0,0 1 0,0-1 0,-1 1 0,-1-1 0,1 0 0,-1 1 0,0-1 0,-1 0 0,0 0 0,0 0 0,-1 0 0,-1-8 0,1 14-39,1 0 0,-1 0 0,0 0 0,0 0 0,0 1 0,0-1 0,0 0 0,0 0 0,0 1 0,-1-1 0,1 0 0,-1 1 0,1 0 0,-1-1 0,1 1 0,-1 0 0,0 0 0,0 0 0,1 0 0,-1 0 0,0 0 0,0 0 1,0 1-1,0-1 0,-3 0 0,-6-1-207,1 1 1,-1 0-1,-19 2 1,12-1-444,16 0 426,0 0 0,-1-1 0,1 1 0,0 0 0,0 1-1,-1-1 1,1 0 0,0 1 0,-1-1 0,1 1 0,0-1-1,0 1 1,0 0 0,-1 0 0,1 0 0,0 1 0,1-1-1,-1 0 1,0 1 0,-3 2 0,-7 18-4822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9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4210,'0'0'5498,"7"28"-5369,1 9-110,29 106 44,-36-137-65,1 0 0,0 0 0,1-1 0,-1 1-1,1-1 1,5 7 0,-8-11 30,1 0 0,0 0 1,0 0-1,0 0 0,0 0 0,0 0 0,0 0 0,0 0 0,0-1 0,0 1 1,0 0-1,0-1 0,0 1 0,1-1 0,-1 1 0,0-1 0,0 0 0,1 1 1,-1-1-1,0 0 0,1 0 0,-1 0 0,0 0 0,0 0 0,1 0 0,-1-1 1,0 1-1,1 0 0,-1 0 0,0-1 0,0 1 0,0-1 0,1 1 1,-1-1-1,0 0 0,0 1 0,2-3 0,3-2 219,1-1 1,-1 0-1,0 0 0,-1-1 0,0 1 1,7-11-1,28-53 159,-27 47-398,9-19-124,-8 15-907,1 1 0,33-46 0,-46 70 770,-1 0 0,0 1 1,1-1-1,-1 0 0,1 1 1,-1-1-1,1 1 0,0 0 1,0-1-1,0 1 0,0 0 1,-1 0-1,1 0 0,1 1 1,-1-1-1,3-1 0,8 2-3367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3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0 523 1457,'0'0'11218,"27"3"-10201,87 5-494,-109-8-510,0 0 1,0 0 0,0-1 0,0 1-1,0-1 1,-1 0 0,1-1 0,0 1-1,0-1 1,-1 0 0,1 0 0,-1-1-1,0 1 1,0-1 0,0 0 0,0 0-1,0 0 1,-1-1 0,1 1 0,-1-1 0,0 0-1,5-8 1,-7 11-13,3-6-85,0 0 0,-1 0 0,0 0 0,-1-1 0,0 1 0,0-1 0,0 1 0,-1-1 0,0 0 0,-1 1 0,0-1 0,0 0-1,0 0 1,-1 1 0,-3-12 0,4 17 75,0 0 0,-1 1 0,1-1 0,-1 1 0,0-1 0,1 1 0,-1 0 0,0-1 0,0 1 0,0 0 0,0-1-1,0 1 1,0 0 0,0 0 0,0 0 0,0 0 0,-1 0 0,1 0 0,0 0 0,-1 0 0,1 0 0,-1 1 0,1-1-1,-1 1 1,-2-1 0,-3-1 14,-1 1-1,1 1 1,-1-1-1,-10 2 1,3-1-8,11 0 15,1 1 0,0-1 0,-1 1-1,1 0 1,0 0 0,-1 0 0,1 0 0,0 0 0,0 1-1,0-1 1,0 1 0,0 0 0,0 0 0,0 0-1,1 1 1,-1-1 0,1 0 0,0 1 0,-1 0-1,1-1 1,0 1 0,1 0 0,-1 0 0,0 0-1,1 1 1,0-1 0,0 0 0,0 0 0,-1 6-1,-2 8 25,1 1-1,0 0 0,1-1 1,1 26-1,1-38-93,0 0 0,0 0 0,1-1 0,-1 1 1,1 0-1,0-1 0,1 1 0,-1-1 0,1 1 0,-1-1 0,1 0 0,1 1 0,-1-1 0,1 0 0,-1 0 0,1-1 0,0 1 0,0-1 0,1 1 1,-1-1-1,1 0 0,0 0 0,-1 0 0,1-1 0,1 0 0,-1 1 0,0-1 0,0-1 0,1 1 0,-1-1 0,1 1 0,0-1 0,-1 0 1,7 0-1,33 1-2610,7-2-1337</inkml:trace>
  <inkml:trace contextRef="#ctx0" brushRef="#br0" timeOffset="1">1643 1 11941,'0'0'2274,"-152"122"-2307,152-57 66,0 13 63,0 1 48,0 0-64,0-3-48,0-3-16,0 0-16,0-15-1601,0-14-592,-10-30-2977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12742,'0'0'75,"43"-1"-107,272-1-630,-239 0-227,78 4-1984,-153-2 2873,-1 1 0,1-1-1,0 0 1,-1 0 0,1 1 0,-1-1-1,1 0 1,0 1 0,-1-1 0,1 1-1,-1-1 1,1 1 0,-1-1 0,1 1 0,-1-1-1,1 1 1,-1-1 0,0 1 0,1 0-1,-1-1 1,0 1 0,0 0 0,1-1-1,-1 1 1,0 0 0,0-1 0,0 1-1,0 0 1,0-1 0,0 2 0,0 27 586,0-18-204,0 203 2232,-1-212-2609,1-1-1,0 1 1,0-1-1,0 1 1,0 0-1,0-1 1,0 1-1,1-1 1,-1 1-1,0 0 1,1-1-1,-1 1 1,1-1-1,0 0 1,-1 1 0,1-1-1,0 1 1,0-1-1,0 0 1,0 1-1,0-1 1,0 0-1,0 0 1,0 0-1,3 2 1,0-2 9,0-1 1,0 1 0,0 0 0,0-1-1,0 0 1,0 0 0,0 0-1,7-2 1,-5 2 10,1-2-15,0 1 1,0-1-1,-1-1 0,1 1 0,-1-1 1,1-1-1,-1 1 0,0-1 1,0 0-1,-1 0 0,1-1 0,-1 1 1,0-1-1,0-1 0,6-7 1,-1 0-124,0 0 1,-1-1-1,-1 0 1,0-1 0,10-25-1,-15 31 16,-1-1 0,0 0-1,2-18 1,-3 24 52,-1 1 0,0-1-1,0 1 1,0-1 0,0 1 0,-1-1 0,1 1 0,-1-1-1,0 1 1,0 0 0,0-1 0,0 1 0,-4-6 0,2 7 2,0-1 1,0 1 0,0 0-1,0 0 1,0 0 0,-1 0-1,1 1 1,0-1 0,-1 1 0,1 0-1,-1 0 1,0 0 0,-7 0-1,-53-2-440,58 3 470,0 0-16,1 0 1,-1 0-1,0 1 1,1 0-1,-1 0 1,1 1-1,-1 0 0,1-1 1,-1 2-1,1-1 1,0 1-1,-6 4 1,7-5-70,1 1 0,0 0 0,0 0 0,0 0 0,1 0 0,-1 0 0,1 1 0,0-1 0,-1 1 0,2-1 0,-1 1 0,0 0 0,1 0 0,0 0 0,0 0 0,0 0 0,0 0 0,0 5 0,0 26-2354,1-7-1333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0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6915,'0'0'2220,"11"20"-2306,-4-7 84,7 11 5,0 1-1,-2 0 1,-1 1 0,15 53-1,-23-60 24,-2 0-1,0 30 1,-1-32-9,0-15 388,0-7 531,0-10-705,0 1-1,2-1 0,-1 0 0,2 0 0,7-25 0,-7 32-324,1-1 0,0 1 0,0 0 0,1 0 0,0 0 0,0 0 0,1 1 0,0 0 0,0 1 0,15-13 0,-10 11-1062,0 0 1,1 0-1,13-6 0,-7 7-3270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5314,'0'0'7286,"10"-6"-6747,-4 2-517,-3 2-19,1-1 1,0 1-1,-1-1 1,1 1-1,0 1 1,5-3-1,-8 4-5,0 0 1,0-1-1,1 1 1,-1 0-1,0 0 1,0 0-1,0 0 1,1 0-1,-1 0 1,0 0-1,0 1 1,0-1-1,1 0 1,-1 1-1,0-1 1,0 0-1,0 1 1,0 0-1,0-1 1,0 1-1,0 0 1,0-1-1,0 1 1,0 0-1,0 0 1,0 0-1,-1 0 1,1 0-1,0 0 1,-1 0-1,2 1 1,4 10 21,0 1 0,-1 0 0,0 0 0,-1 1 0,0-1 0,-1 1 0,2 19 0,-1 100-813,-4-108 92,0-41 651,1 1 1,0-1 0,1 1 0,1 0-1,1-1 1,0 1 0,0 1 0,2-1-1,0 1 1,0-1 0,1 2 0,18-26-1,-21 35 95,0 0-1,0 1 1,0 0-1,0 0 1,1 0-1,-1 1 0,1-1 1,0 1-1,-1 0 1,1 1-1,0-1 0,0 1 1,0 0-1,1 0 1,-1 0-1,0 1 1,0-1-1,0 2 0,9 0 1,-12-1-30,1 0 0,0 1 0,0 0 1,0-1-1,-1 1 0,1 0 0,-1 0 0,1 1 0,0-1 1,-1 1-1,0-1 0,1 1 0,-1 0 0,0-1 1,0 1-1,0 1 0,0-1 0,0 0 0,0 0 1,-1 1-1,1-1 0,-1 1 0,0-1 0,0 1 0,2 4 1,2 8 9,0 0 0,0 1 1,2 20-1,-6-29-17,2 24 23,-3-25-20,0-1 1,0 1-1,1 0 0,0 0 0,2 6 1,-2-11-12,1-1 0,-1 0 0,0 1 0,0-1 1,1 0-1,-1 0 0,0 0 0,1 0 0,-1 0 0,0 0 1,1 0-1,-1-1 0,0 1 0,1 0 0,-1-1 0,1 0 0,5-3 17,0-1-1,0 0 0,-1-1 0,0 1 1,0-1-1,-1 0 0,1-1 0,4-7 0,10-10-25,4-3-36,-5 5-40,42-39 1,-55 56 93,-1 1 0,1 0 1,-1 0-1,1 0 0,0 1 0,1 0 0,-1 0 0,0 1 0,1-1 1,0 2-1,-1-1 0,1 1 0,12-2 0,-18 4-9,1-1 0,-1 0 0,0 0 0,0 1 0,1-1 0,-1 1 0,0-1 0,1 1 0,-1 0 0,0-1 0,0 1 0,0 0 0,0 0 0,0 0 0,0 0 0,0 0 0,0 0 0,0 0 0,0 0 0,-1 0 0,1 0 0,0 0 0,-1 1 0,1-1 0,-1 0 0,1 1 0,-1-1 0,1 0 0,-1 1 0,0-1 0,0 0 0,0 1 0,0 0 0,1 11-3,0 0 1,-3 23-1,1-13 8,1 85-1611,2-88-933,9-12-1730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3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3362,'0'0'4972,"0"30"-4233,0 186 860,-1-129-937,4 115 234,-3-194-878,1 0 1,0 0-1,1 0 1,0 0-1,0 0 1,1-1-1,0 1 1,0-1-1,0 1 1,1-1-1,0 0 1,10 12-1,-10-14-24,1-1-1,0 0 1,0 0 0,0 0 0,1 0-1,-1-1 1,1 0 0,0 0-1,0-1 1,0 1 0,0-1-1,0-1 1,0 1 0,1-1 0,-1 0-1,11 0 1,-6 0-346,-1-1 0,1 0 0,-1 0 1,1-1-1,-1 0 0,1-1 0,-1-1 0,19-6 0,-20 4-646,0 0-1,-1-1 1,13-11-1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241 226 3890,'0'0'3129,"13"-25"-2961,41-76 51,-52 98-132,0 0 1,-1-1-1,0 1 0,1-1 0,-1 1 0,-1-1 1,1 1-1,0-1 0,-1 1 0,0-1 1,0 0-1,0-6 0,-1 8-51,1 0 0,-1 0 0,0 0 1,0 0-1,1 1 0,-1-1 0,0 0 0,-1 1 0,1-1 0,0 0 1,0 1-1,-1-1 0,1 1 0,0 0 0,-1 0 0,-3-3 0,-1 1 87,0 1-1,0-1 1,0 1-1,0 1 0,-1-1 1,1 1-1,-1 0 0,1 0 1,-8 1-1,5-1-10,-1 1 1,1 0-1,0 0 1,-1 1-1,1 1 1,-13 3-1,17-4-89,1 1-1,-1 0 1,1 1-1,0-1 1,0 1 0,0 0-1,0 0 1,0 0-1,1 0 1,-1 1 0,1 0-1,0-1 1,0 1-1,-3 6 1,-6 13 48,1-1 1,1 1 0,1 1-1,1 0 1,1 0-1,1 0 1,-4 39-1,-4 180 246,13-210-310,1 121-565,0-103-2864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1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4018,'0'0'8596,"30"131"-8500,-24-76-48,-3 4 32,1-4-32,-4-3 0,0-2-48,0-6-720,0-3-769,0-15-944,9-14-1473,14-10-480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2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24 4978,'0'0'8962,"-28"-6"-8781,-5 0-11,-54-6-1,82 12-130,1 1 0,-1-1 0,0 1 0,1-1 0,-1 1 0,0 1 0,1-1 0,0 1 0,-1 0 0,1 0 0,0 0 0,0 0 0,0 1 0,0-1 0,0 1 0,0 0 0,1 0 0,-1 1 0,1-1 0,0 1 0,-5 7 0,0-1 87,1-2-94,1 1 0,0 0 0,1 1 0,0-1 0,0 1 0,1 0-1,0 0 1,1 1 0,0-1 0,1 1 0,0-1 0,0 1 0,2 0-1,-1 0 1,1 0 0,2 17 0,-1-26-29,-1 0 0,1 0 1,-1 0-1,1 0 0,0 1 0,0-1 0,0-1 1,0 1-1,0 0 0,0 0 0,0 0 0,1 0 1,-1-1-1,1 1 0,-1-1 0,1 1 0,0-1 1,0 0-1,0 1 0,-1-1 0,1 0 0,0 0 0,0 0 1,0-1-1,1 1 0,-1 0 0,2-1 0,1 2 10,0-1 0,-1 0-1,1-1 1,0 1 0,0-1-1,0 0 1,0-1-1,0 1 1,0-1 0,-1 0-1,1 0 1,6-2-1,-1-2-17,-1-1-1,0 0 0,0 0 0,0-1 0,-1 0 0,1 0 0,-2-1 0,1 0 0,7-11 0,55-86-55,-28 30-8,-41 88-427,-1 9 459,-1-12 32,1-1 1,0 1-1,1-1 1,0 0-1,0 1 1,4 11-1,-4-18 3,1 0-1,-1 0 0,1 0 1,0 0-1,0 0 1,0 0-1,0-1 1,0 1-1,1 0 0,-1-1 1,1 0-1,0 0 1,-1 0-1,1 0 0,0 0 1,0-1-1,1 1 1,-1-1-1,0 1 1,0-1-1,7 1 0,10 2-494,-1-1-1,0-1 0,1-1 0,35-2 0,29-7-3701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4562,'0'0'6222,"0"0"-6218,0 0 0,0 0 0,0 1 0,0-1 0,0 0 0,0 0 0,0 0 0,1 0 0,-1 0 0,0 0 0,0 0 0,0 0 0,0 0 0,0 0 0,0 0 0,0 1 0,1-1 0,-1 0 0,0 0 0,0 0 0,0 0 0,0 0 0,0 0 0,0 0 0,0 0 0,1 0 0,-1 0 0,0 0 0,0 0 0,0 0 0,0 0 0,0 0 0,0 0 0,1 0 0,-1 0 0,0 0 0,0-1 0,0 1 0,0 0 0,0 0 0,0 0 0,0 0 0,1 0 0,-1 0 0,0 0 0,0 0 0,0 0 0,0 0 0,0-1 0,0 1 0,0 0 0,0 0 0,0 0 0,0 0 0,0 0 0,0 0 0,0 0 0,0-1 0,0 1 0,0 0 0,0 0 0,0 0 0,0 0 0,0 0 0,0 0 0,0-1 0,0 1 0,2 13 223,0 1 1,-2-1 0,1 0 0,-3 19 0,0 7 143,2-10-116,-1-10-103,1 1 0,5 36 0,-4-52-144,0 1 0,0 0-1,1-1 1,-1 1 0,1-1 0,0 1-1,0-1 1,0 0 0,1 0 0,-1 0-1,1 0 1,0 0 0,0-1 0,1 1-1,-1-1 1,8 5 0,-7-5 3,0-1 0,1-1 0,0 1 0,-1-1 1,1 1-1,0-2 0,0 1 0,-1 0 0,1-1 0,0 0 1,0 0-1,9-1 0,-6 0-15,-1 0-1,1-1 1,0 0 0,0 0-1,-1 0 1,15-8 0,-13 5-78,0-1 1,-1 0 0,1-1 0,-1 0 0,-1 0-1,1-1 1,-1 0 0,-1 0 0,1-1 0,-1 1-1,-1-1 1,6-14 0,-5 9 45,0 0 0,-2-1 0,0 0 0,-1 1-1,0-2 1,-1 1 0,0-29 0,-2 51 396,-2 70 255,2-70-605,1-1 0,-1 1 0,1-1 0,1 0 0,-1 1 0,1-1 0,0 0 0,0 0-1,1 0 1,0 0 0,0 0 0,5 7 0,-2-7-8,1-1 1,-1 0-1,1-1 0,-1 1 0,1-1 0,1 0 0,-1-1 0,0 0 0,1 0 0,0-1 0,-1 0 0,1 0 0,15 1 0,8 0-529,1-2 0,37-3 0,-56 1-436,1 0-1,0-1 1,25-8 0,-18 2-1572,-1 0 0,20-13-1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7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3714,'0'0'8137,"13"-27"-6769,41-84-746,-53 107-542,1 0 0,0 1 0,1-1 0,-1 1 0,1-1 0,-1 1 0,7-6 0,-9 9-74,1 0 0,-1-1 0,1 1-1,-1 0 1,1-1 0,-1 1 0,1 0 0,-1 0-1,1 0 1,-1-1 0,1 1 0,-1 0 0,1 0-1,-1 0 1,1 0 0,0 0 0,-1 0-1,1 0 1,-1 0 0,1 0 0,-1 0 0,1 0-1,0 0 1,-1 1 0,1-1 0,-1 0 0,1 0-1,-1 1 1,1-1 0,0 1 0,1 2-15,1 0 1,-1 0 0,0 0 0,-1 1-1,1-1 1,0 1 0,-1-1-1,0 1 1,2 6 0,0 1 111,13 32 123,-12-29-202,1-1 0,0 0 0,1 1-1,0-2 1,1 1 0,1-1 0,15 20 0,-21-30-21,-1-1 0,1 1 1,-1-1-1,1 1 0,0-1 1,-1 0-1,1 0 0,0 0 1,0 0-1,0 0 0,0 0 1,0 0-1,0-1 0,0 1 1,0-1-1,0 0 0,0 1 1,1-1-1,-1 0 0,0 0 1,0 0-1,0-1 0,0 1 1,0 0-1,0-1 0,0 1 1,1-1-1,-2 0 0,1 0 1,0 0-1,0 0 0,0 0 1,2-2-1,5-4 21,-1 0 0,0-1-1,0 0 1,-1-1 0,8-10 0,-2 2-11,-1 2-23,1 0 0,0 1-1,1 0 1,1 2 0,27-21 0,-41 33-2,0-1 0,0 0 1,0 1-1,0-1 0,0 1 1,0-1-1,0 1 1,0 0-1,0-1 0,0 1 1,1 0-1,-1 0 0,0 0 1,0-1-1,0 1 1,0 1-1,0-1 0,0 0 1,1 0-1,-1 0 0,0 0 1,0 1-1,0-1 0,0 1 1,0-1-1,0 1 1,0-1-1,0 1 0,0-1 1,0 1-1,-1 0 0,1-1 1,0 1-1,1 1 0,1 3-34,-1-1 0,0 1 0,0-1-1,0 1 1,-1 0 0,2 7 0,2 6 70,-4-15-24,2 5-2,-1-1 0,2 1 0,-1-1 0,1 0 0,7 12 0,-10-18 9,1 1 1,-1-1 0,0 1-1,1-1 1,-1 0-1,1 0 1,0 1 0,-1-1-1,1 0 1,0 0-1,0-1 1,-1 1 0,1 0-1,0 0 1,0-1-1,0 0 1,0 1 0,0-1-1,0 0 1,0 0-1,0 0 1,0 0 0,0 0-1,0 0 1,0 0-1,0-1 1,0 1 0,0-1-1,3-1 1,1-1 17,0-1 0,0 0 1,0 0-1,-1 0 1,1-1-1,-1 1 0,0-1 1,-1-1-1,1 1 0,-1 0 1,0-1-1,4-8 0,0 0-22,0-1 0,-1 0 0,-1-1 0,6-18 0,-8 14-460,-1 1 0,-1-1 0,0-39 0,8 104-8827,12-7 6790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7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86 5042,'0'0'7265,"-20"-8"-7012,0 0-187,-1 1 0,-22-5 0,39 11-49,0 1-1,0 0 1,0 0 0,0 0 0,1 1-1,-1-1 1,0 1 0,0 0 0,1 0-1,-1 0 1,0 1 0,1-1-1,-1 1 1,1 0 0,0 0 0,-1 0-1,1 0 1,0 1 0,0-1 0,1 1-1,-1 0 1,-3 4 0,-1 0 33,0-1-11,1 0 0,-1 1 0,1 0 0,0 0 0,1 0 0,0 1 0,0-1 0,1 1 0,0 0 0,0 1-1,1-1 1,0 1 0,0 0 0,1-1 0,0 1 0,0 0 0,1 15 0,0-23-38,1 0-1,1 0 0,-1 0 0,0 0 1,0 0-1,0 0 0,0 0 0,1 0 1,-1 0-1,0 0 0,1 0 0,-1-1 1,1 1-1,-1 0 0,1 0 0,0 0 1,-1 0-1,1-1 0,0 1 0,-1 0 1,1-1-1,0 1 0,0-1 0,-1 1 1,1-1-1,0 1 0,0-1 0,0 1 1,0-1-1,0 0 0,0 1 0,2-1 1,37 1 46,-23-2-1,-8 0-29,1 0 0,-1-1 0,0 0 0,-1-1 0,1 1 0,0-2 0,-1 1 1,0-1-1,1 0 0,-2-1 0,1 0 0,0 0 0,-1-1 0,0 0 0,7-7 0,4-6-2,-1 0-1,-1-1 0,0-1 0,14-25 0,-27 41-15,-3 5-2,0-1 1,0 0 0,1 1-1,-1-1 1,0 0 0,1 1-1,-1-1 1,1 1 0,-1-1-1,0 1 1,1-1 0,-1 1-1,1-1 1,-1 1 0,1-1-1,0 1 1,-1 0 0,1-1-1,-1 1 1,1 0 0,0 0-1,-1-1 1,1 1 0,0 0-1,-1 0 1,2 0 0,-1 4-78,0 5 83,1-1 0,0 1 0,0-1 0,1 1 1,0-1-1,1 0 0,0 0 0,0-1 0,0 1 0,7 8 0,-7-11-2,0-1 0,0 0 0,0 1 0,1-1 0,0 0 0,-1-1 0,1 1 0,0-1 0,1 0 0,-1-1 0,0 1 0,1-1 0,0 0 0,-1 0 0,1-1 0,11 2 0,-12-2 5,1 0 0,0 0 0,0-1 0,0 0 0,0 0 0,0-1 0,-1 1 1,1-1-1,0-1 0,0 1 0,-1-1 0,1 0 0,-1 0 0,0 0 1,1-1-1,-1 0 0,0 0 0,0 0 0,5-6 0,57-60 20,31-28 36,-95 95-66,1-1-1,-1 1 1,0-1-1,1 1 0,0 0 1,-1 1-1,1-1 1,0 0-1,0 1 1,0 0-1,0 0 1,0 0-1,0 1 0,0-1 1,0 1-1,0 0 1,1 0-1,-1 0 1,0 1-1,0 0 0,0-1 1,0 1-1,0 1 1,0-1-1,0 0 1,5 4-1,7 4-12,-1 1 0,1 1 0,-2 0 0,24 24 0,2 0 63,-34-30-47,41 36 11,-45-38-20,1-1-1,-1 1 1,0 0-1,1 0 1,-1 0 0,-1 0-1,1 0 1,0 0-1,-1 1 1,0-1-1,0 1 1,0-1 0,0 1-1,0 5 1,-1-8 11,0-1 0,0 1 1,0 0-1,0 0 0,0 0 1,0-1-1,-1 1 0,1 0 1,0 0-1,-1-1 0,1 1 0,-1 0 1,1 0-1,-1-1 0,1 1 1,-1 0-1,1-1 0,-1 1 1,1-1-1,-1 1 0,0-1 1,1 1-1,-1-1 0,0 1 0,0-1 1,1 0-1,-1 0 0,-1 1 1,-27 4 120,19-4-93,-47 4-401,1-2-1,-86-7 0,140 4 285,0 0-1,1 0 1,-1 0-1,0 0 1,0-1-1,0 1 1,1-1-1,-1 1 1,0-1-1,1 0 1,-1 1-1,0-1 1,1 0-1,-1 0 1,1 0-1,-1-1 0,-1-1 1,2 1-291,0 1 1,0-1-1,1 1 1,-1-1-1,0 1 0,1-1 1,0 1-1,-1-1 1,1 0-1,0 1 1,0-1-1,0-2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5651,'0'0'1296,"169"-15"-3953,-120-5 16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8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21 960,'0'0'6836,"-165"-20"-5844,120 52-160,2 6-47,14 14-209,16 1-192,13-1-208,4-2-128,38-3-32,19-21-16,7-6-224,10-14-1232,-3-6-1106,-4 0-719,-10-26 15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212 108 1297,'0'0'10148,"-10"-18"-9558,-38-52-259,46 69-326,1-1 0,0 1 1,-1-1-1,1 1 0,-1-1 0,0 1 1,1 0-1,-1 0 0,0 0 1,0 0-1,0 0 0,0 0 1,0 0-1,0 0 0,0 1 0,0-1 1,0 1-1,0 0 0,0 0 1,0-1-1,0 1 0,0 0 1,0 1-1,0-1 0,-1 0 0,1 1 1,0-1-1,-2 2 0,0 0 0,0 0 0,0 0 0,0 1 0,0-1 0,0 1-1,1 0 1,0 0 0,-6 7 0,1-1-5,0 1 0,1 0-1,0 0 1,-7 17 0,11-22-10,1 0 1,0 0-1,1 0 1,-1 0 0,1 1-1,0-1 1,0 0-1,1 1 1,-1-1-1,1 0 1,1 1 0,-1-1-1,2 7 1,-2-11 6,1 0 1,0 0 0,-1 0 0,1 0 0,0 0-1,-1-1 1,1 1 0,0 0 0,0 0-1,0-1 1,0 1 0,0-1 0,0 1-1,0-1 1,0 1 0,0-1 0,0 0-1,0 1 1,0-1 0,0 0 0,0 0 0,0 1-1,0-1 1,0 0 0,1-1 0,37 1-15,-25-1-28,-6 2-20,0-1 1,0 0-1,-1 0 1,1-1 0,0 0-1,-1-1 1,1 0 0,0 0-1,-1-1 1,0 1-1,0-1 1,0-1 0,0 0-1,7-5 1,4-3-10,-7 5 102,-1 0 0,0-1 0,0 0-1,0-1 1,-1 0 0,-1 0 0,9-12 0,-18 43 128,1 1 0,4 22-1,-3-41-181,0 0-1,0-1 1,0 0 0,1 1-1,-1-1 1,1 0 0,0 1-1,0-1 1,0 0 0,0 0-1,1-1 1,-1 1 0,1 0-1,0-1 1,0 0 0,0 1-1,0-1 1,0 0 0,0-1-1,0 1 1,1 0-1,-1-1 1,7 2 0,3 1-828,-1-1-1,1-1 1,0 0 0,1 0 0,18-1 0,10-1-3540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9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3330,'0'0'7699,"4"-10"-7037,-2 4-626,-1 3-22,0 1-1,0-1 0,0 1 1,0-1-1,1 1 1,-1-1-1,1 1 1,2-3-1,-4 5-9,0-1 0,0 1 0,1 0 0,-1 0 0,0 0 0,1-1 0,-1 1-1,0 0 1,1 0 0,-1 0 0,0 0 0,1 0 0,-1 0 0,0 0 0,1 0 0,-1 0-1,0 0 1,1 0 0,-1 0 0,1 0 0,-1 0 0,0 0 0,1 0 0,-1 0 0,0 0-1,0 1 1,1-1 0,0 0 0,12 17 206,-5-3-207,-1 1 1,0 0 0,-1 1-1,0 0 1,-2 0-1,0 0 1,0 0-1,1 31 1,-5-46 1,-1-1 1,1 0 0,-1 0-1,1 1 1,-1-1-1,0 0 1,1 0-1,-1 0 1,1 0-1,-1 0 1,0 0-1,1 0 1,-1 0-1,1 0 1,-1 0 0,0 0-1,1 0 1,-1 0-1,1 0 1,-1-1-1,1 1 1,-1 0-1,0-1 1,1 1-1,-1-1 1,-1-3-16,0-1 0,1 1 0,0-1 0,-1 0 0,2 1 1,-1-1-1,1 0 0,-1 0 0,1 1 0,0-1 0,1 0 0,0 0 0,1-6 0,-2 10 8,1 0 0,0 0 1,-1 0-1,1 0 0,0 0 0,0 1 0,-1-1 0,1 0 0,0 0 0,0 1 0,0-1 0,0 0 0,0 1 0,0-1 1,0 1-1,0-1 0,0 1 0,0 0 0,0 0 0,0-1 0,1 1 0,1 0 0,31-1-89,-26 1 26,115 0-4273,-85 0 254</inkml:trace>
  <inkml:trace contextRef="#ctx0" brushRef="#br0" timeOffset="1">402 251 3906,'0'0'4869,"0"-26"-2650,0-174 524,0 175-998,0 52-1390,21 243-52,-7-131-278,-12-117-37,-2-15-26,0 1-1,0-1 0,1 1 0,0-1 1,1 1-1,0-1 0,0 0 0,0 0 1,1 0-1,6 12 0,-8-17 15,0-1 0,0 0 0,1 0-1,-1 1 1,0-1 0,0 0 0,1 0-1,-1 0 1,1 0 0,-1-1 0,1 1 0,-1 0-1,1-1 1,-1 1 0,1-1 0,0 1 0,-1-1-1,1 0 1,0 0 0,-1 0 0,1 0-1,0 0 1,0 0 0,-1 0 0,1 0 0,0-1-1,-1 1 1,3-1 0,0 0 35,-1-1 0,1 1 1,-1-1-1,0 0 0,1 0 0,-1 0 0,0 0 1,0-1-1,0 1 0,5-6 0,7-11 14,-5 5-8,1 0 0,23-20-1,-31 31-19,1 0 0,0 0 1,0 0-1,0 0 0,0 1 0,1 0 0,-1 0 0,1 0 0,-1 1 1,1-1-1,0 1 0,-1 0 0,1 0 0,8 0 0,-10 1-14,1 0-1,0 0 1,-1 1 0,1-1-1,0 1 1,-1-1-1,1 1 1,-1 0-1,1 1 1,-1-1 0,5 3-1,-3 0-6,-1-1-1,1 2 0,-1-1 1,0 0-1,0 1 0,4 6 1,-1-1-106,24 27-259,-29-35-30,0 0 0,0-1 0,0 1-1,1-1 1,-1 1 0,0-1 0,1 0 0,-1 0 0,1 0 0,0 0 0,-1-1 0,1 1-1,0 0 1,-1-1 0,4 0 0,14 0-7155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8116,'0'0'496,"-26"207"-5282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3826,'0'0'6787,"175"-73"-6611,-91 61-128,7 1-48,-7-4-1121,-9 3-3425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0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117 254 5635,'0'0'7694,"5"-24"-7638,14-76-176,-17 89 88,-1 1 1,0 0-1,-1-16 1,0 23 25,0 1 1,0-1-1,-1 0 0,1 1 1,-1-1-1,0 1 1,0 0-1,0-1 1,0 1-1,0 0 0,-3-4 1,2 3 31,-1 1 1,0 0-1,0 0 1,0 1-1,0-1 0,0 1 1,0-1-1,-1 1 1,1 0-1,0 0 1,-1 0-1,1 1 1,-1-1-1,1 1 0,-1 0 1,1 0-1,-1 0 1,-3 1-1,4-1-14,1 0 0,0 0 0,0 0 0,0 1-1,0-1 1,-1 1 0,1-1 0,0 1 0,0 0 0,0 0 0,0 0-1,1 0 1,-1 0 0,0 0 0,0 1 0,0-1 0,1 0-1,-3 4 1,1-2 16,1 1-1,-1 0 0,1 0 1,0 0-1,0 0 0,0 0 1,1 1-1,-2 6 1,-1 8 40,2-1 0,0 1 1,1 26-1,2-39-71,-1 0 9,0-1 0,1 0 0,0 0 0,0 1 0,0-1 0,1 0 0,0 0 0,0 0 0,0 0 0,0-1 0,1 1 0,0-1 0,0 1 0,0-1 0,0 0 0,1 0 0,0 0 0,0-1 0,0 1 0,0-1 0,0 0 0,1 0 1,-1 0-1,1-1 0,0 0 0,0 1 0,8 1 0,4 1-140,0 0 0,1-1 0,0-1 0,0-1 1,0 0-1,0-1 0,19-2 0,-28 0-4,-1 0 0,1 0 1,-1-1-1,0 0 0,0 0 0,0-1 0,0 0 1,0 0-1,0-1 0,-1 0 0,1-1 0,-1 1 0,-1-1 1,1-1-1,-1 1 0,1-1 0,-1 0 0,-1-1 0,0 1 1,0-1-1,0 0 0,4-9 0,-1 0 335,-1 0 0,0-1 0,-1 0 0,-1 0 0,-1 0 0,0-1 0,-2 1 0,0-1 0,0-26 0,-2 21 1040,0 42-252,0 21-962,3-1 1,1 1-1,2-1 1,17 62-1,-23-101-15,0 1 0,0-1 1,0 0-1,0 1 0,1-1 0,-1 0 0,0 1 0,0-1 0,1 0 0,-1 1 0,0-1 0,0 0 0,1 0 0,-1 1 1,0-1-1,1 0 0,-1 0 0,0 1 0,1-1 0,-1 0 0,1 0 0,-1 0 0,0 0 0,1 0 0,-1 0 0,1 0 1,-1 1-1,0-1 0,1 0 0,-1 0 0,1-1 0,-1 1 0,0 0 0,1 0 0,-1 0 0,1 0 0,-1 0 0,0 0 1,1 0-1,-1-1 0,0 1 0,1 0 0,-1 0 0,1-1 0,-1 1 0,0 0 0,0 0 0,1-1 0,-1 1 0,17-17 429,-6-1-384,8-12 9,1 0 0,1 2 0,28-30 0,-41 51-126,0-1 0,0 1 0,0 1 0,1 0-1,0 0 1,0 0 0,1 1 0,0 1 0,-1 0-1,1 0 1,1 1 0,-1 0 0,0 1-1,1 0 1,12-1 0,6 3-2761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68 368,'0'0'1638,"0"4"-1555,0 10 29,0-3 3255,30-11 803,-26 0-4077,-1-1 1,1 1-1,-1-1 1,1 1-1,-1-1 1,1 0 0,-1 0-1,1-1 1,-1 1-1,0-1 1,0 0-1,0 0 1,0 0-1,0 0 1,0 0-1,0 0 1,2-4-1,0 1-83,-1-1-1,0 0 1,0 0-1,-1 0 1,1 0-1,-1 0 1,-1-1-1,3-6 1,-4 6 18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4434,'0'0'8439,"4"4"-7941,-1-2-463,-1 1-1,0 0 0,0 0 0,0 0 0,0 0 0,0 0 0,-1 0 0,1 0 0,-1 1 0,0-1 1,0 1-1,0-1 0,-1 1 0,1-1 0,-1 7 0,0 67 263,-1-42-243,1-23-44,-1-4 5,1 0 0,1 0 0,-1 0 0,4 14 0,-3-20-16,-1 0-1,1-1 1,-1 1 0,1 0 0,0-1 0,0 1-1,0-1 1,0 1 0,0-1 0,0 1-1,0-1 1,0 0 0,1 0 0,-1 0-1,0 0 1,1 1 0,-1-2 0,1 1 0,-1 0-1,1 0 1,-1 0 0,1-1 0,0 1-1,0-1 1,-1 1 0,1-1 0,1 0 0,4 2-37,-1-1 1,1-1 0,-1 1-1,1-1 1,-1 0-1,1-1 1,-1 1 0,1-1-1,-1-1 1,0 1 0,1-1-1,-1 0 1,0 0 0,0-1-1,0 0 1,-1 0 0,1 0-1,9-9 1,4-8-132,0 0-1,-2-2 1,-1 0 0,-1 0 0,0-2 0,19-43-1,-21 39 237,-4 18 436,-3 16-356,0 22-230,-5-22 140,1 6-33,0-1 0,1 0 0,1 0 0,0 0 0,1-1 0,9 17 0,-12-23-19,1 0 0,0 0 0,1 0 1,-1-1-1,1 1 0,0-1 0,0 0 0,0 0 0,0 0 0,0 0 0,1-1 0,-1 1 0,1-1 0,0 0 0,-1-1 0,1 1 0,7 0 0,0 1 15,1-1 0,-1-1 0,1 0-1,0-1 1,-1 0 0,21-3 0,-27 2-49,-1-1 0,1 0 0,-1 1 0,0-2 1,0 1-1,0-1 0,0 0 0,0 0 0,0 0 0,-1 0 0,1-1 0,-1 0 0,0 0 1,0 0-1,-1 0 0,6-8 0,-4 3-39,-1 1 1,0-1 0,0 0-1,-1 0 1,0 0-1,-1-1 1,0 1-1,0-1 1,-1 1-1,0-1 1,-1 0-1,-1-17 1,1 20 37,0 3 11,0 1 1,0 0 0,-1-1-1,0 1 1,1-1-1,-1 1 1,0 0-1,-1 0 1,1-1-1,0 1 1,-1 0-1,0 0 1,0 0-1,0 0 1,0 1 0,0-1-1,0 1 1,-1-1-1,1 1 1,-1 0-1,0 0 1,0 0-1,1 0 1,-1 0-1,-1 0 1,1 1 0,0 0-1,0-1 1,0 1-1,-1 1 1,1-1-1,-1 0 1,1 1-1,0 0 1,-1-1-1,-4 2 1,8-1 10,-1 0 0,1 0-1,-1 0 1,1 0 0,-1 1 0,1-1 0,-1 0-1,1 0 1,-1 1 0,1-1 0,0 0 0,-1 1-1,1-1 1,0 0 0,-1 1 0,1-1 0,0 0 0,-1 1-1,1-1 1,0 1 0,0-1 0,-1 1 0,1-1-1,0 1 1,0-1 0,0 1 0,0-1 0,0 1 0,0-1-1,0 1 1,0-1 0,0 1 0,0-1 0,0 1-1,0-1 1,0 1 0,0-1 0,0 1 0,8 21-193,-5-19 198,1 1 1,0-1 0,0 0-1,0 0 1,1-1-1,-1 1 1,1-1 0,0 0-1,-1 0 1,1 0 0,0-1-1,0 0 1,10 2 0,9-1-167,40 1 0,-27-3-425,-13 1-472,0-1 1,0-1 0,26-5-1,-35 2-514,0-1 0,28-13-1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139 170 4018,'0'0'4295,"-13"-25"-2374,-60-117 269,68 139-708,3 13-1105,1 23-624,1-27 412,2 134 694,-6 190 190,-2-284-1034,-14 58 1,3-27-101,21-91-176,1-1 0,0 0 0,1 1-1,0 0 1,1 1 0,14-22 0,-14 26 101,0-1 0,0 1 0,0 0 1,1 0-1,1 1 0,-1 0 1,1 1-1,1 0 0,-1 0 0,17-8 1,-23 14 167,0-1 0,0 1 0,0 0 0,0 0 1,-1 1-1,1-1 0,0 1 0,0-1 0,1 1 0,-1 0 1,0 0-1,0 0 0,0 0 0,0 1 0,3 0 0,-3 0 5,-1 0 0,0 0 0,-1 1 0,1-1-1,0 0 1,0 1 0,0-1 0,-1 1-1,1 0 1,-1 0 0,0-1 0,1 1 0,-1 0-1,0 0 1,0 0 0,0 0 0,0 0-1,1 5 1,11 38 238,-11-35-228,0-1 0,1 1 0,0 0 0,0-1 0,1 1 0,1-1 0,-1 0 0,2-1 0,-1 1 0,13 15 0,-14-22-22,-1 0 0,0 0-1,1 0 1,-1-1 0,1 1-1,-1-1 1,1 0-1,0 0 1,-1 0 0,1 0-1,0-1 1,0 1 0,0-1-1,0 0 1,-1 0-1,1 0 1,0-1 0,7-1-1,-4 0 0,-1 1 1,1-1-1,-1-1 0,0 1 0,0-1 0,0 0 0,0 0 0,0-1 1,0 0-1,5-4 0,11-17-57,0-1 0,-2 0 0,21-36 0,-2 3 53,-39 58 2,0 1 0,1 0 1,-1-1-1,0 1 0,0-1 0,0 1 1,1-1-1,-1 1 0,0-1 1,0 1-1,1 0 0,-1-1 0,0 1 1,1 0-1,-1-1 0,0 1 1,1 0-1,-1-1 0,1 1 1,-1 0-1,0 0 0,1 0 0,-1-1 1,1 1-1,-1 0 0,1 0 1,-1 0-1,1 0 0,-1 0 0,1 0 1,-1 0-1,1 0 0,-1 0 1,0 0-1,1 0 0,-1 0 0,1 0 1,-1 0-1,1 0 0,-1 1 1,1-1-1,-1 0 0,1 0 1,-1 0-1,0 1 0,1-1 0,-1 0 1,0 1-1,1-1 0,-1 0 1,0 1-1,1-1 0,-1 0 0,0 1 1,1-1-1,-1 1 0,0-1 1,0 0-1,0 1 0,1-1 0,-1 1 1,0-1-1,0 1 0,0-1 1,0 1-1,0-1 0,0 1 1,0-1-1,0 1 0,8 48-12,-7-35 81,1-3-139,11 57 298,-12-63-359,1 0 1,-1 0-1,1-1 0,0 1 1,0-1-1,0 0 0,1 1 1,0-1-1,-1 0 0,1-1 1,5 6-1,11-3-3519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8996,'0'0'0</inkml:trace>
  <inkml:trace contextRef="#ctx0" brushRef="#br0" timeOffset="1">295 38 10517,'0'0'4706,"0"3"-4882,0 47 192,4 2 320,-4 16-176,0 7-32,0-2-96,0 3-32,3-12 0,7-11-384,3-21-1953,6-23-2209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81 11797,'0'0'1943,"10"17"-1991,33 53-158,-41-68 183,-1 0 1,0-1-1,1 1 0,-1-1 1,1 0-1,-1 1 0,1-1 0,0 0 1,-1 0-1,1 0 0,0 0 1,0 0-1,0-1 0,0 1 0,-1 0 1,1-1-1,0 1 0,0-1 1,0 0-1,1 0 0,-1 0 0,0 0 1,0 0-1,0 0 0,3-1 1,5 0-60,-7 1 82,0-1 1,1 1 0,-1-1-1,0 1 1,0-1-1,0 0 1,0 0 0,0-1-1,0 1 1,0-1-1,0 1 1,0-1 0,-1 0-1,1 0 1,-1 0-1,1 0 1,-1-1 0,0 1-1,0 0 1,0-1-1,0 0 1,0 0 0,0 1-1,-1-1 1,0 0-1,1 0 1,-1 0 0,0 0-1,-1-1 1,2-4-1,0-5 42,0 0-1,0 1 1,-1-1 0,-1 0-1,0 1 1,-4-23-1,3 35 6,1-1-1,-1 0 1,0 0 0,0 1-1,1-1 1,-1 0-1,0 1 1,0-1-1,0 1 1,0-1-1,0 1 1,0 0 0,0-1-1,0 1 1,0 0-1,0 0 1,0-1-1,0 1 1,0 0 0,0 0-1,0 0 1,0 0-1,0 0 1,0 1-1,-1-1 1,-28 4 159,24-2-189,-1 0 0,1 0 0,0 1 0,1 0 0,-1 1-1,0-1 1,1 1 0,0 0 0,0 0 0,0 1 0,0-1 0,1 1 0,-7 10 0,0-1 75,2 2 0,-1-1 0,-12 32 1,17-33-70,2 0 0,-1 0 1,2 0-1,0 0 0,0 0 1,2 0-1,0 18 0,0-30-61,0 1 0,0-1 0,0 1 0,0-1 0,0 1 0,1-1-1,-1 1 1,1-1 0,0 1 0,0-1 0,0 0 0,0 0 0,0 1 0,0-1 0,0 0-1,1 0 1,-1 0 0,1 0 0,0 0 0,-1-1 0,1 1 0,0 0 0,0-1-1,0 1 1,0-1 0,1 0 0,-1 0 0,0 0 0,0 0 0,1 0 0,-1 0-1,0 0 1,1-1 0,-1 1 0,1-1 0,-1 0 0,4 0 0,40 2-1766,8-2-1536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0 9764,'0'0'5923,"-162"96"-5923,156-49 0,6-9-96,0-6-64,6-6 64,24-14-736,12-3-849,13-9-192,6 0-2353,7-15-512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270 333 7892,'0'0'4871,"-34"8"-3972,-108 27-509,137-33-362,0-1 1,0 1-1,0 0 1,0 1-1,0-1 1,0 1-1,1 0 1,-1 1-1,1-1 1,0 1-1,0-1 0,0 1 1,0 0-1,1 1 1,0-1-1,0 1 1,0-1-1,-2 6 1,2-1 6,0-1 0,1 1 0,0 0 0,1 0 0,0 0 1,1 0-1,0 12 0,0-21-36,0 1 3,0 0-1,0 0 0,0 0 0,1-1 1,-1 1-1,0 0 0,1 0 0,-1-1 1,0 1-1,1 0 0,-1 0 0,1-1 1,-1 1-1,1 0 0,-1-1 0,1 1 1,0-1-1,-1 1 0,1-1 0,0 1 1,-1-1-1,1 1 0,0-1 0,0 0 0,-1 1 1,1-1-1,0 0 0,0 1 0,0-1 1,0 0-1,1 0 0,33 1 36,-26-1-28,6 0-116,1 0 1,0-1-1,0-1 1,0 0 0,25-8-1,-34 7 35,1 0 0,-1 0 0,0-1 0,-1 0 0,1 0 0,-1-1 0,1 0 0,-1 0 1,-1 0-1,1-1 0,-1 1 0,0-2 0,7-9 0,32-67 595,-44 84-506,1-1 0,0 0-1,-1 1 1,1-1 0,0 1 0,-1-1 0,1 1 0,-1-1 0,1 1 0,-1 0 0,1-1 0,-1 1 0,0-1 0,1 1 0,-1 0 0,0 0 0,1-1-1,-1 1 1,0 0 0,0-1 0,0 1 0,0 1 0,7 23-110,-3-11 148,-1-1 1,2 0 0,0 0 0,8 14 0,-11-23-125,1 0 0,-1 0 1,1 0-1,1-1 0,-1 1 1,0-1-1,1 0 0,0 0 1,-1 0-1,1 0 0,0-1 1,0 1-1,1-1 0,-1 0 1,1 0-1,6 1 0,0 0-1153,1-2 1,-1 1-1,22-1 0,-4-1-2972</inkml:trace>
  <inkml:trace contextRef="#ctx0" brushRef="#br0" timeOffset="0.99">613 1 3169,'0'0'10453,"39"84"-9828,-39-25-305,4-1-16,-4-5-48,3-1-176,0-2-32,0-10 0,0-2-48,7-17-96,0-4-1153,6-17-1344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4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10181,'0'0'3588,"-9"21"-3431,2-6-114,-3 4 30,1 0 0,1 1 0,1 0 1,1 0-1,1 0 0,-5 32 0,9-38-16,1-7-37,-1-1 0,1 1 0,0-1-1,3 14 1,-3-18-18,0-1-1,1 0 0,-1 0 0,1 1 1,-1-1-1,1 0 0,-1 0 0,1 0 1,0 0-1,0 0 0,0 1 0,-1-2 1,1 1-1,0 0 0,0 0 0,0 0 1,1 0-1,-1 0 0,0-1 0,0 1 0,0-1 1,1 1-1,-1-1 0,0 1 0,0-1 1,1 0-1,-1 1 0,3-1 0,10 2-152,0-2-1,0 1 1,0-2-1,0 0 0,0 0 1,26-7-1,-30 5-65,-1 0-1,0-1 1,-1 0 0,1-1-1,-1 0 1,1 0 0,-1-1-1,-1 0 1,1 0 0,11-14-1,-10 10 418,0-1 0,0-1 0,-1 0 1,0 0-1,-1 0 0,-1-1 0,0 0 0,6-22 0,-12 43-102,-1 1 1,1-1-1,1 0 1,-1 0-1,2 0 0,-1 0 1,1-1-1,0 1 1,0 0-1,1 0 0,0-1 1,1 0-1,-1 0 1,1 0-1,1 0 0,8 10 1,-9-14-169,1 0 1,0 0-1,0-1 1,0 0-1,0 0 1,0-1 0,1 1-1,-1-1 1,1 0-1,-1-1 1,0 1-1,1-1 1,-1 0-1,8-1 1,-6 1-84,1-1 0,-1 0 0,0-1 0,1 1 0,-1-1 0,0-1 0,0 1 0,0-1 0,11-7 0,-1-4-176,-1-1 0,-1-1 0,0 0-1,-1-1 1,-1-1 0,-1 0 0,13-24 0,-3 6 382,-9 20 406,-13 16-449,0 0 0,0 0 1,1 0-1,-1 0 0,0 0 0,0 0 0,0 0 1,0 0-1,1 0 0,-1 0 0,0 0 0,0 0 1,0 0-1,0 0 0,1 0 0,-1 0 0,0 0 1,0 0-1,0 0 0,0 0 0,1 0 0,-1 0 1,0 0-1,0 0 0,0 0 0,0 0 1,0 0-1,1 0 0,-1 0 0,0 1 0,0-1 1,0 0-1,0 0 0,0 0 0,0 0 0,1 0 1,-1 0-1,0 1 0,0-1 0,0 0 0,0 0 1,0 0-1,0 0 0,0 1 0,0-1 0,0 0 1,1 34 523,-1-18-673,-1-4 194,2 1 0,0-1-1,0 1 1,1-1 0,4 15 0,-5-24-195,0 1 0,0-1 0,1 0 0,0 1 0,-1-1 0,1 0 0,0 0-1,0 0 1,1 0 0,-1-1 0,1 1 0,-1-1 0,1 1 0,0-1 0,0 0 0,0 0 0,0 0 0,0 0 0,1-1 0,-1 1 0,0-1 0,6 2 0,20-1-4692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10101,'0'0'2737,"29"202"-2705,-25-138 32,-1-6-48,-3 0-16,0 1-224,0-7-1713,0-11-2017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6515,'0'0'3175,"11"16"-2916,-2-3-205,0-1 1,0 1 0,14 12-1,-21-24-54,-1 0-1,1 1 1,-1-1-1,1 0 1,-1 0-1,1-1 1,0 1-1,-1 0 1,1 0-1,0-1 1,0 1-1,0-1 1,0 0-1,-1 1 1,1-1-1,0 0 1,0 0-1,0 0 1,0-1-1,0 1 1,0 0-1,2-1 1,1-1-67,0 0 0,-1-1 0,1 1 0,-1-1 0,9-6 0,-7 4-101,8-4-495,-1-2-1,-1 0 1,0-1 0,20-23 0,-29 31 681,0 0 0,0 0-1,0 0 1,0 0 0,-1-1 0,0 1 0,0-1-1,0 1 1,-1-1 0,1 0 0,-1 1 0,0-1-1,0 0 1,-1 0 0,0 0 0,1 0 0,-2 0-1,1 0 1,0 0 0,-1 0 0,-1-4 0,1 8 69,0 0 1,1 0 0,-1 0-1,1 0 1,-1 1 0,0-1-1,0 0 1,0 0-1,1 1 1,-1-1 0,0 1-1,0-1 1,0 1 0,0-1-1,0 1 1,0-1 0,0 1-1,0 0 1,0-1-1,0 1 1,0 0 0,-2 0-1,-27-1 811,22 2-559,5-1-282,0 0 1,1 0-1,-1 0 1,1 1 0,-1-1-1,0 1 1,1 0-1,0 0 1,-1 0-1,1 0 1,-1 0-1,1 1 1,0-1-1,0 1 1,0-1-1,0 1 1,0 0-1,-2 2 1,1 0-17,-1 1 1,1 0-1,1-1 0,-1 1 0,1 0 1,0 0-1,0 0 0,-2 9 1,1-4-32,1 1 0,1 0 1,0 0-1,0 0 1,1 0-1,0 1 0,1-1 1,4 16-1,-4-22-41,1 1 1,0-1-1,1 0 1,-1 0-1,1 0 1,0-1-1,0 1 1,1-1 0,-1 0-1,1 0 1,0 0-1,0 0 1,1 0-1,-1-1 1,1 0-1,-1 0 1,7 3-1,0-1-627,0 0 0,0-1 0,0-1 0,0 1 0,0-2 0,1 0 0,15 2 0,40-3-4905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4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353 362 12086,'0'0'178,"-34"5"484,-112 21 720,136-24-1330,1 0 0,0 1 0,0 0 1,0 1-1,0 0 0,0 0 0,1 1 0,0 0 0,0 1 0,0 0 1,1 0-1,0 0 0,0 1 0,0 0 0,1 1 0,0-1 1,0 1-1,1 0 0,-5 10 0,8-13-49,-1 1 0,1-1 0,0 1 1,1-1-1,-1 1 0,0 10 0,1-15-1,1 0 0,0 1 0,0-1 0,0 0 0,0 0 0,0 1 0,0-1 0,0 0 0,0 0 0,0 1 0,1-1 0,-1 0 0,0 0 1,1 1-1,-1-1 0,1 0 0,-1 0 0,1 0 0,0 0 0,-1 0 0,1 0 0,0 0 0,0 0 0,0 0 0,0 0 0,0-1 0,0 1 0,0 0 0,0 0 0,0-1 0,0 1 0,0-1 0,0 1 0,3 0 0,9 1 29,0 0 0,1-1-1,-1-1 1,1 0-1,-1-1 1,1 0 0,-1-1-1,0 0 1,1-1 0,-1-1-1,-1 0 1,1-1-1,0 0 1,-1-1 0,0 0-1,-1-1 1,1 0-1,11-11 1,0-3-214,-1-1 0,31-39-1,-35 39 123,-18 22 59,3-3-36,-1 9-383,0 13 403,1 0 1,0-1 0,2 1 0,0-1-1,8 17 1,-11-28-15,1-1 1,0 0-1,1 1 1,-1-2-1,1 1 0,0 0 1,1-1-1,0 0 1,-1 0-1,2 0 0,-1 0 1,0-1-1,1 0 1,0 0-1,0 0 0,0-1 1,10 4-1,-7-4-553,0 0 0,1-1 0,-1 0 0,1 0-1,0-1 1,-1-1 0,1 1 0,0-1 0,-1-1 0,17-2-1,-20 1 239,1 0 0,-1 0-1,1-1 1,-1 0-1,0 0 1,0 0 0,0-1-1,-1 0 1,1 0 0,-1 0-1,0-1 1,0 0-1,0 0 1,-1 0 0,8-11-1,-4 2 539,0 0 0,-2 0 0,1-1 0,-2 0 0,0 0 0,-1 0 0,4-22 0,6-114 3249,-10 79-3173,-1 39 2,5-71 539,-6 33 5435,-2 79-5986,-11 269 652,-1 13-727,13-205-1900,-1-83 1534,0-1 1,0 0 0,0 0 0,0 1 0,0-1-1,1 0 1,-1 0 0,0 1 0,1-1 0,-1 0-1,1 0 1,-1 0 0,1 0 0,0 1 0,16 2-4097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13718,'0'0'459,"38"8"-61,125 23-68,-145-27-248,1-1-1,0-1 0,0-1 0,0 0 0,0-1 0,0-2 0,0 1 0,0-2 0,-1-1 0,29-9 0,-47 14-81,1 0 1,-1-1 0,1 1 0,-1-1-1,1 1 1,-1 0 0,1-1 0,-1 1-1,0 0 1,1 0 0,-1-1 0,0 1-1,1 0 1,-1 0 0,0 0 0,0-1 0,0 1-1,0 0 1,0 0 0,0 0 0,0-1-1,0 1 1,0 0 0,0 0 0,-1 1-1,1-1-1,0 160 140,0-157-220,0 1 1,0-1-1,1 1 0,-1-1 0,1 1 1,0-1-1,2 6 0,-2-8-175,-1-1 0,1 1-1,0-1 1,0 0 0,0 1 0,0-1 0,0 0-1,1 0 1,-1 0 0,0 0 0,1 0-1,-1 0 1,0 0 0,1 0 0,-1 0 0,1-1-1,-1 1 1,1 0 0,0-1 0,-1 0 0,1 1-1,-1-1 1,3 0 0,22 1-6806</inkml:trace>
  <inkml:trace contextRef="#ctx0" brushRef="#br0" timeOffset="1">587 1 14118,'0'0'577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80 10181,'0'0'4471,"-1"16"-4415,-3 52 19,3-61-77,1 0 0,0-1 0,0 1 0,0 0 0,1-1-1,0 1 1,0-1 0,1 1 0,-1-1 0,1 1 0,1-1 0,5 11 0,-8-17-5,1 0 1,-1 1-1,0-1 0,1 0 1,-1 0-1,1 1 0,-1-1 0,1 0 1,-1 0-1,1 0 0,-1 0 1,1 1-1,-1-1 0,1 0 0,-1 0 1,1 0-1,-1 0 0,1 0 1,-1 0-1,1 0 0,-1 0 0,0-1 1,1 1-1,-1 0 0,1 0 1,-1 0-1,1 0 0,-1-1 1,1 1-1,-1 0 0,1 0 0,-1-1 1,0 1-1,1 0 0,-1-1 1,0 1-1,1 0 0,-1-2 0,17-14 8,-16 16-15,11-14-15,104-105-1733,-98 101 1572,2 2 0,0 1 1,0 0-1,34-17 0,-51 30 277,1 1-1,-1-1 0,0 1 0,0 0 1,1 0-1,-1 0 0,1 0 0,6 0 1,-8 6 254,-12 177 701,8-165-1118,1-6-692,1 1 1,0 0-1,2 20 0,-2-32 624,0 1 0,0 0 0,1-1 0,-1 1 0,0 0 0,0-1 0,1 1 1,-1 0-1,0-1 0,1 1 0,-1-1 0,1 1 0,-1-1 0,1 1 0,-1-1 0,1 1 0,-1-1 0,1 1 0,-1-1 0,1 1 0,0-1 0,-1 0 0,1 0 0,-1 1 0,1-1 0,1 0 0,32 5-4514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6787,'0'0'7708,"-32"27"-7247,-105 88-165,127-107-246,0 0 0,0 1-1,1 1 1,0-1 0,0 2-1,1-1 1,-12 22 0,18-29-41,0 1-1,1-1 1,-1 1 0,1 0 0,-1 0-1,1 0 1,0 5 0,1-8-5,0 0 0,-1-1 0,1 1 0,0 0 0,1 0 0,-1 0 0,0 0 0,0-1 0,0 1-1,0 0 1,1 0 0,-1 0 0,0 0 0,1-1 0,-1 1 0,0 0 0,1-1 0,-1 1 0,1 0 0,0-1 0,-1 1 0,1 0 0,-1-1 0,1 1 0,0-1 0,-1 1 0,1-1 0,0 1-1,0-1 1,-1 0 0,1 1 0,0-1 0,0 0 0,0 0 0,0 1 0,-1-1 0,1 0 0,1 0 0,12 1 81,0 0 1,0 0 0,0-2-1,0 0 1,0 0-1,0-1 1,26-8-1,-22 3-60,0 0 1,0-1-1,-1-1 0,0-1 0,18-13 0,-34 21-28,1 1 1,-1 0-1,1 0 0,-1 1 0,1-1 1,-1 0-1,1 0 0,0 1 1,-1-1-1,1 1 0,0-1 1,-1 1-1,1 0 0,3 0 1,-5 0-6,1 0 0,0 0 0,0 1 0,-1-1 0,1 0 1,0 1-1,0-1 0,-1 0 0,1 1 0,0-1 1,-1 1-1,1-1 0,0 1 0,-1 0 0,1-1 0,-1 1 1,1-1-1,-1 1 0,1 0 0,-1 0 0,1 1 1,1 4-35,0 1 0,-1 0 0,1 0 0,-2 0 0,1 13 0,0-3 111,3 149-39,-4-127-31,0-27 0,-1 0-1,0 0 0,-1 0 0,0 0 0,-1-1 0,0 1 0,-1-1 0,-1 1 0,1-1 0,-2 0 0,-8 13 1,9-17 18,0 0 1,0-1-1,0 0 1,-1 0-1,0 0 1,0-1 0,-1 1-1,1-2 1,-1 1-1,0-1 1,0 0-1,-1 0 1,1-1 0,-1 0-1,0-1 1,0 1-1,-15 1 1,8-2 30,1 0 0,-1-2 0,0 0 0,1 0 0,-1-2 0,1 0 0,-1 0 0,-13-5 0,20 5-225,1-1 1,0 0 0,0-1 0,0 1 0,0-1-1,1-1 1,-1 1 0,1-1 0,0 0 0,1 0-1,-1-1 1,1 0 0,0 0 0,1 0 0,-1 0-1,-6-13 1,-6-26-3572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11573,'0'0'553,"-4"18"-564,-13 57 19,16-72-7,0 1 1,1 0-1,-1-1 1,1 1-1,0 0 0,0 0 1,0-1-1,1 1 1,-1 0-1,1-1 0,0 1 1,0-1-1,0 1 1,0-1-1,1 1 0,-1-1 1,1 0-1,0 1 1,0-1-1,0 0 0,0 0 1,1-1-1,-1 1 1,1 0-1,0-1 1,0 1-1,0-1 0,0 0 1,0 0-1,5 2 1,1-1 37,0 1 0,1-1 1,-1-1-1,1 0 1,0-1-1,-1 1 0,1-2 1,0 0-1,11 0 0,-15-1-21,0-1 0,0 1-1,-1-1 1,1 0-1,-1 0 1,0 0 0,1-1-1,-1 0 1,0 0-1,-1 0 1,1 0-1,6-7 1,8-8 18,25-29 0,-24 25 2,2-6 53,-17 22 9,0-1-1,0 1 0,1 0 0,0 0 0,9-7 0,-15 13-93,1-1 0,0 1 0,-1 0 0,1-1-1,-1 1 1,1 0 0,-1 0 0,1 0 0,0-1 0,-1 1 0,1 0 0,0 0 0,-1 0 0,1 0 0,0 0-1,-1 0 1,1 0 0,0 0 0,-1 0 0,1 0 0,-1 1 0,1-1 0,0 0 0,-1 0 0,1 1 0,-1-1-1,1 0 1,0 1 0,-1-1 0,1 0 0,-1 1 0,1-1 0,-1 1 0,0-1 0,1 1 0,-1-1 0,1 1 0,-1-1-1,0 1 1,1-1 0,-1 1 0,0 1 0,10 28-181,-9-23 237,7 18 22,0 0 0,15 29 0,-19-46-73,0 0-1,1 0 1,0-1-1,0 0 1,0 0 0,1 0-1,0 0 1,1-1-1,0 0 1,9 6-1,-14-10 16,-1-1-1,1 0 1,0 0-1,0 0 1,0 0-1,0-1 1,0 1-1,0-1 1,0 1-1,0-1 1,0 1-1,0-1 0,0 0 1,0 0-1,0 0 1,0 0-1,0-1 1,0 1-1,0 0 1,0-1-1,0 1 1,0-1-1,0 0 1,0 0-1,0 0 0,0 0 1,0 0-1,-1 0 1,1 0-1,0-1 1,1-1-1,4-4 96,0-1-1,-1-1 1,0 1-1,0-1 1,5-10-1,5-8-97,-11 20-18,0-1 0,0 1 0,1 0 0,1 0 0,-1 1 0,1 0 0,0 0 0,15-9 0,-15 12-19,-1 0 1,1 0-1,1 1 1,-1 0-1,0 0 1,0 1-1,1 0 1,-1 0-1,1 1 1,-1 0-1,12 1 1,-13 0 5,0 0 1,0 1 0,0 0-1,0 0 1,0 0 0,0 1-1,-1 0 1,1 0 0,-1 0-1,0 1 1,0 0 0,0 0-1,-1 0 1,1 0 0,-1 1-1,0-1 1,0 1 0,0 1-1,-1-1 1,0 0 0,0 1-1,0-1 1,-1 1 0,0 0-1,0 0 1,0 0 0,-1 0-1,0 0 1,0 0 0,0 1-1,-1 5 1,0-10 9,-1-1-1,0 1 1,1-1 0,-1 1-1,0-1 1,0 0 0,0 1 0,0-1-1,0 0 1,0 0 0,0 0-1,0 0 1,-1 0 0,1 0-1,0 0 1,-1 0 0,1-1 0,0 1-1,-1 0 1,1-1 0,-1 1-1,1-1 1,-1 1 0,1-1-1,-1 0 1,0 0 0,1 0-1,-1 0 1,-2 0 0,-3 1 24,-26 3 22,0-1-1,-50-3 1,40 0-159,41 0-1,-1 0 0,0 1 0,1-2-1,-1 1 1,1 0 0,-1 0-1,0-1 1,1 0 0,-1 1 0,-2-3-1,4 2-64,0 0 0,0 0 0,0 0 0,0 0 0,1 0 0,-1 0 0,0-1-1,1 1 1,-1 0 0,1 0 0,-1-1 0,1 1 0,0-1 0,0 1 0,-1 0 0,1-1 0,0 1-1,0 0 1,1-1 0,-1-1 0,0-28-5591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8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41 150 8612,'0'0'2129,"19"6"-1873,61 19-59,-75-23-193,1-1-1,-1 0 0,1 0 0,-1 0 0,1-1 0,0 0 0,-1 0 0,1 0 0,-1-1 0,1 0 0,0 0 0,-1 0 0,0-1 0,1 0 0,-1 0 1,6-3-1,-8 3-19,0 0 0,0 0 1,0-1-1,0 1 0,0-1 0,-1 0 1,1 0-1,-1 0 0,0 0 1,0 0-1,0 0 0,0-1 1,-1 1-1,1-1 0,-1 1 0,0-1 1,0 1-1,0-1 0,0 0 1,0-7-1,-1 7 17,1 0 0,-1 0 1,0-1-1,0 1 0,-1 0 0,1 0 0,-1 0 1,0 0-1,0 0 0,-1 0 0,1 0 0,-1 0 1,1 0-1,-1 0 0,-3-3 0,2 4 9,0 0-1,0 0 1,-1 1-1,1-1 1,-1 1-1,1 0 1,-1 0-1,0 1 0,1-1 1,-1 1-1,0-1 1,0 1-1,0 1 1,0-1-1,-7 0 1,1 0 57,1 0 1,0 0-1,-1 1 1,1 0-1,-1 1 1,1 0-1,0 1 1,-1 0-1,1 0 1,0 1-1,-12 5 1,16-5-26,0 0-1,0 0 1,0 1 0,1-1 0,0 1 0,-1 0-1,1 0 1,1 0 0,-1 1 0,1-1 0,-1 1-1,1 0 1,1 0 0,-1 0 0,1 0 0,0 0-1,0 1 1,0-1 0,-1 12 0,1-8-114,1 0 0,0 0 0,0 1 0,1-1 0,0 0 1,0 1-1,1-1 0,1 0 0,0 0 0,0 1 0,1-1 0,0-1 1,0 1-1,1 0 0,0-1 0,0 0 0,1 0 0,0 0 0,1 0 1,0-1-1,0 0 0,0 0 0,1-1 0,0 0 0,0 0 0,1 0 0,0-1 1,0 0-1,0-1 0,0 0 0,15 5 0,-11-4-603,0-1 0,0-1 0,0 0 0,18 1 0,59-1-4607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9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165 397 6947,'0'0'4501,"-26"-4"-4472,-4-1-5,-45-3 0,74 8-18,-1 0-1,1 0 0,0 0 1,-1 0-1,1 1 1,0-1-1,0 0 0,-1 0 1,1 1-1,0-1 1,0 1-1,0-1 0,-1 1 1,1-1-1,0 1 0,0 0 1,0 0-1,0-1 1,0 1-1,0 0 0,0 0 1,1 0-1,-1 0 1,0 0-1,0 0 0,1 0 1,-1 2-1,0 0 16,0 0 0,1-1 0,-1 1 0,1 0 0,0 0 0,0 0 0,0 0-1,1 4 1,0 3 46,-2 4 14,1-6-35,0-1 0,0 1 0,1 0 0,0-1-1,2 12 1,-2-17-41,0 1 0,0-1 1,0 0-1,0 0 0,1 0 0,-1 0 0,0 0 0,1-1 1,-1 1-1,1 0 0,0-1 0,0 1 0,-1-1 0,1 1 0,0-1 1,0 0-1,0 0 0,0 0 0,1 0 0,-1 0 0,0-1 1,3 2-1,1 0 31,0-1 0,1 1 0,-1-1-1,1-1 1,-1 1 0,1-1 0,-1 0 0,0 0 0,1-1 0,-1 0 0,8-2 0,-11 2-5,1-1-1,0 1 0,0-1 1,-1-1-1,1 1 1,-1 0-1,0-1 1,0 1-1,0-1 0,0 0 1,0 0-1,0 0 1,-1-1-1,1 1 1,-1-1-1,0 1 0,3-8 1,1-5 51,0-1-1,-1 0 1,-1 1 0,0-2 0,2-32-1,-5-93 495,-2 77-476,1 30-124,1 13-83,-1 0 0,-5-32 1,0 44-392,5 11 446,-1 0-1,1 0 0,0 0 0,0 0 0,-1 0 0,1 0 0,0 0 0,0 0 1,-1 1-1,1-1 0,0 0 0,0 0 0,-1 0 0,1 0 0,0 1 0,0-1 1,0 0-1,-1 0 0,1 1 0,0-1 0,0 0 0,0 0 0,0 1 0,0-1 1,0 0-1,0 0 0,-1 1 0,1-1 0,0 0 0,0 1 0,0-1 0,0 0 1,0 0-1,0 1 0,0-1 0,0 0 0,1 1 0,-1-1 0,0 0 0,0 0 1,0 1-1,0-1 0,0 0 0,0 0 0,1 1 0,-1 74-5597,0-24 23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49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9716,'0'0'1462,"2"29"-1392,9 92 7,-10-117-71,0-1 0,-1 0 1,1 1-1,0-1 0,1 0 0,-1 1 0,1-1 0,-1 0 0,1 0 0,0 0 0,0-1 1,0 1-1,0 0 0,1-1 0,-1 1 0,1-1 0,0 0 0,-1 0 0,1 0 1,0 0-1,6 3 0,-1-3 40,-1 0-1,0-1 1,0 1 0,1-1 0,-1-1 0,0 0 0,9 0-1,-5 0 52,-5-1-64,0 1 0,0-1 0,-1-1 0,1 1 0,0-1 0,0 0 0,-1 0 0,1-1 0,-1 1 0,0-1 0,0 0 0,0-1 0,0 1 0,0-1 0,-1 0 0,0 0 0,1-1 0,-2 1 0,1-1 0,0 0 0,-1 0 0,0 0 0,3-7 0,7-15 56,-1-1 0,-1 0 0,9-41 0,-10 36 158,-6 14 18,-4 16-162,0 0 0,0 0 0,1 0 0,-1 1 0,1-1 0,0 0 0,0 0 0,0 1 0,1-1 0,1-3 0,-3 6-94,0 0 0,1 0 1,-1-1-1,0 1 0,1 0 0,-1 0 0,0 0 0,0 0 0,1 0 1,-1 0-1,0 0 0,1 0 0,-1 0 0,0 0 0,0 1 0,1-1 1,-1 0-1,0 0 0,1 0 0,-1 0 0,0 0 0,0 0 1,1 1-1,-1-1 0,0 0 0,0 0 0,0 0 0,1 1 0,-1-1 1,0 0-1,0 0 0,0 0 0,0 1 0,1-1 0,-1 0 1,0 1-1,0-1 0,0 0 0,0 0 0,0 1 0,7 14-119,-6-13 131,0 0-20,47 109 100,-42-99-91,1-1-1,0 0 0,0-1 0,1 1 0,0-1 0,1-1 0,15 13 1,-23-21 2,0 0 1,1 0 0,-1 0-1,0 0 1,1 0 0,-1-1-1,0 1 1,1 0 0,-1-1 0,1 1-1,-1-1 1,1 0 0,-1 0-1,1 1 1,-1-1 0,1 0-1,0 0 1,-1 0 0,1 0-1,-1-1 1,1 1 0,-1 0-1,1-1 1,-1 1 0,1-1 0,-1 1-1,1-1 1,-1 0 0,0 0-1,1 1 1,-1-1 0,2-2-1,3-3 15,-1 0-1,0 0 0,0 0 0,0-1 0,4-8 0,-2 3-30,3-3 6,4-8 10,1 2 0,0-1-1,30-29 1,-39 46-16,0-1 1,0 1-1,1 1 0,-1-1 0,1 1 0,0 0 0,1 0 0,-1 1 0,1 0 1,-1 1-1,1-1 0,0 2 0,0-1 0,0 1 0,0 0 0,8 0 1,-12 1-4,0 0 0,0 0 0,0 0 0,0 0 1,-1 1-1,1 0 0,0 0 0,0 0 0,-1 0 1,1 0-1,-1 1 0,1-1 0,-1 1 0,1 0 1,-1 0-1,0 1 0,0-1 0,0 1 1,0-1-1,-1 1 0,1 0 0,-1 0 0,1 0 1,-1 0-1,0 0 0,0 1 0,0-1 0,-1 1 1,1-1-1,-1 1 0,0 0 0,1 4 0,2 7 4,-1 0 0,-1 0-1,0 0 1,-1 0 0,-2 20-1,1-23 30,14-14 238,-2-6-245,-1 0 0,0-1 0,0-1 0,11-12 0,24-22-141,-35 35 96,1 1-1,0 1 1,0 0 0,0 1-1,22-8 1,-29 13 25,0-1-1,0 1 1,0 0 0,0 0 0,0 1 0,0 0 0,1 0-1,6 0 1,-10 1 3,1-1 1,-1 1-1,1 0 0,-1 0 0,0-1 0,1 2 0,-1-1 0,0 0 0,0 0 1,0 1-1,0-1 0,0 1 0,0-1 0,0 1 0,0 0 0,-1 0 0,4 3 0,-1 3 19,0-1-1,-1 1 1,1 0-1,-1 0 1,-1 0-1,0 0 1,0 1-1,1 14 0,0 72-233,-3-66-190,0-29 345,0 1-1,0-1 0,0 0 0,0 1 1,0-1-1,0 0 0,0 1 1,0-1-1,0 0 0,0 1 1,0-1-1,0 0 0,-1 0 0,1 1 1,0-1-1,0 0 0,0 1 1,0-1-1,-1 0 0,1 0 1,0 1-1,0-1 0,0 0 0,-1 0 1,1 1-1,0-1 0,0 0 1,-1 0-1,1 0 0,0 0 1,-1 1-1,1-1 0,0 0 0,-1 0 1,1 0-1,0 0 0,-1 0 1,1 0-1,0 0 0,-1 0 1,1 0-1,0 0 0,-1 0 0,1 0 1,0 0-1,0 0 0,-1 0 1,1 0-1,0 0 0,-1 0 1,1-1-1,-4 1-528,-20-3-2606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0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14439,'0'0'0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13606,'0'0'0,"-26"210"-160,26-140 192,0 0-32,0-9 16,0-5-16,0-10-128,0-14-1361,0-11-1808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239 256 48,'0'0'13273,"-29"3"-12894,-2 1-322,1 0-1,-31 10 1,57-12-53,-1 0 0,1 0 0,0 0 0,0 1-1,0 0 1,0-1 0,0 1 0,1 1 0,-1-1-1,1 1 1,0-1 0,0 1 0,0 0 0,0 0-1,1 0 1,0 0 0,0 0 0,0 1 0,0-1-1,0 1 1,1 0 0,-1 6 0,-2 1 4,1-3-12,0 0 0,1 0 0,0 0 0,1 0 0,0 0 0,0 1 0,1-1-1,0 0 1,0 1 0,4 14 0,-4-23 1,1 0 0,0 1 0,-1-1-1,1 0 1,0 1 0,0-1 0,0 0 0,0 0 0,0 0 0,1 0-1,-1 0 1,0 0 0,0 0 0,1 0 0,-1-1 0,1 1-1,-1 0 1,0-1 0,1 1 0,-1-1 0,1 1 0,-1-1 0,1 0-1,2 0 1,41 1-17,-36-1 2,1-1-58,0-1 0,0 0 1,-1-1-1,1 1 0,-1-2 1,1 0-1,-1 0 0,0 0 1,0-1-1,-1 0 0,0-1 0,0 0 1,14-13-1,-6 3-4,-1 0-1,0-1 1,-1 0-1,-1-1 1,13-25 0,-13 27 620,-14 35 40,0-5-732,-4 22 154,3-26-12,0 0-1,1 1 0,0-1 1,0 0-1,1 0 1,1 0-1,0 0 0,3 13 1,-3-20-54,0-1 1,0 0 0,1-1-1,-1 1 1,1 0 0,0 0-1,-1-1 1,1 1 0,0-1-1,0 1 1,0-1 0,0 0-1,0 0 1,0 0 0,1 0-1,-1 0 1,0 0 0,0 0-1,1-1 1,-1 0 0,0 1-1,1-1 1,3 0 0,5 1-1058,0-1 0,1 0 1,18-3-1,8-7-2715</inkml:trace>
  <inkml:trace contextRef="#ctx0" brushRef="#br0" timeOffset="1">615 212 1793,'0'0'5197,"0"-28"-3474,0-155 2098,26 629-2286,-26-437-1512,4 33-1667,9 45 1,-8-74-1820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0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1 450 9861,'0'0'3556,"32"-2"-3479,-14 1-69,225-8 91,-179 6-88,-1-2 0,0-3 0,-1-3 0,0-2 0,0-3 0,-1-3 0,-2-2 0,78-40 0,-133 59-11,8-4-18,0 0 1,-1 0-1,0-1 1,17-14-1,-26 19-16,1-1-1,-1 1 0,0-1 1,0 1-1,0-1 1,0 0-1,0 0 0,-1 0 1,1 0-1,-1 0 1,0 0-1,0-1 0,0 1 1,0 0-1,-1-1 1,1 1-1,-1 0 0,0-1 1,0 1-1,0 0 1,0-1-1,-2-5 1,1 5 13,0 0 0,-1 0 0,0 0 1,0 1-1,0-1 0,0 0 0,0 1 1,-1 0-1,1-1 0,-1 1 1,0 0-1,0 1 0,0-1 0,-5-3 1,-54-31-2,43 26 21,6 3 138,0 1 0,-1 0 0,0 1 1,0 0-1,0 1 0,-1 1 0,1 0 0,-1 1 0,-27-2 0,40 6-112,1-1 0,-1 0 0,1 1 0,-1-1 0,1 0 0,0 1 0,-1 0 0,1-1 0,0 1 0,0 0 0,-1 0 0,1-1 0,0 1 0,0 0 0,0 0 0,0 0 0,0 1 0,0-1 0,0 0 0,0 0 0,0 0 0,1 1 0,-1-1 0,1 0-1,-1 1 1,0 2 0,-10 45 373,10-38-237,-6 50 588,3 113 1,5-111-599,-12 104 0,1-97-183,10-67-235,2-3-296,3-2 534,1 0 1,-1 0-1,0 0 1,0 0-1,0-1 1,-1 0-1,1 0 1,-1 0-1,1-1 1,-1 1-1,0-1 1,6-8-1,0 3-16,12-12-72,-5 4 10,0 1 1,34-23-1,-45 35 111,-1 0 0,1 1-1,1 0 1,-1 0 0,0 1 0,1 0 0,-1 0 0,1 0 0,-1 1 0,1 0-1,0 0 1,0 1 0,-1 0 0,10 1 0,-14-1 9,0 1 0,0-1 0,0 1-1,-1 0 1,1 0 0,0 0 0,0 0 0,-1 0 0,1 0 0,0 0-1,-1 1 1,1-1 0,-1 0 0,0 1 0,1-1 0,-1 1 0,0 0-1,0-1 1,0 1 0,1 2 0,15 44 199,-10-29-99,0 3-34,2-1 1,1 0-1,21 34 1,-27-50-71,-1 1 1,1-1 0,1 0-1,-1 0 1,1-1-1,0 1 1,0-1 0,0 0-1,0 0 1,1-1 0,0 0-1,-1 0 1,1 0-1,0 0 1,1-1 0,-1 0-1,12 2 1,-8-3 0,1 0 1,0 0 0,0-1-1,0-1 1,-1 0 0,1 0 0,0-1-1,-1 0 1,1-1 0,-1 0-1,0-1 1,0 0 0,0-1-1,0 0 1,-1 0 0,0-1-1,0 0 1,0-1 0,-1 0-1,0 0 1,0-1 0,-1 0-1,0 0 1,0 0 0,-1-1-1,0 0 1,-1-1 0,7-15-1,-6 12-42,-1 0 0,-1-1 0,0 0 0,-1 1 0,0-2 0,-1 1 0,0 0 0,-2 0 0,1 0 0,-2-1 0,-4-26 0,5 39 34,-1 0-1,0 0 0,0 0 1,0 0-1,0 1 1,0-1-1,-1 0 1,1 1-1,0-1 0,-1 1 1,1-1-1,-1 1 1,0-1-1,1 1 1,-1 0-1,0 0 1,0 0-1,0 0 0,0 0 1,0 1-1,0-1 1,0 0-1,0 1 1,0 0-1,0-1 0,0 1 1,0 0-1,0 0 1,0 0-1,0 0 1,0 1-1,0-1 1,-3 1-1,0 0 16,-1 0 1,1 0-1,-1 0 1,1 1-1,0 0 1,-1 0-1,1 0 1,0 1-1,0-1 1,0 1-1,-6 5 1,6-2 4,0 0 0,0 1-1,1-1 1,0 1 0,0 0 0,1 0 0,-1 0 0,1 0-1,1 1 1,0-1 0,-3 14 0,4-15-15,0 0 1,0 1-1,1-1 0,0 1 0,0-1 1,1 1-1,-1-1 0,1 0 1,1 1-1,-1-1 0,1 0 1,0 0-1,1 0 0,-1 0 0,5 7 1,0-5 1,0 0 0,0-1 0,1 0 0,0 0-1,0-1 1,0 0 0,1-1 0,0 1 0,0-2 0,0 1 0,1-1 0,0-1 0,-1 1 0,17 1 0,11 3-534,1-2 0,61 2 0,7-7-3778,-2-3-6049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1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4386,'0'0'6011,"33"5"-5347,109 7-381,-136-12-274,0 0 1,-1-1-1,1 0 0,0 0 1,0 0-1,-1 0 1,1-1-1,-1 0 0,0 0 1,1 0-1,-1-1 0,0 0 1,0 0-1,0 0 1,-1-1-1,1 0 0,-1 0 1,6-7-1,5-2 2,3-4-41,-1 0 1,0-1-1,-1-1 0,23-34 0,-33 42 9,0 0 0,0-1 0,-1 0 0,0 0-1,-1 0 1,-1 0 0,0-1 0,0 1 0,-1-1 0,0-22 0,-2 20 15,1 9-7,-1 1-1,0 0 1,-1 0 0,1 0 0,-1 0-1,-2-8 1,3 12 11,-1-1-1,0 1 1,0-1 0,0 1-1,0-1 1,0 1 0,0 0-1,0 0 1,-1-1 0,1 1-1,0 0 1,-1 0 0,1 0-1,-1 0 1,1 1 0,-1-1-1,1 0 1,-1 1 0,1-1-1,-1 1 1,0-1 0,0 1-1,-1 0 1,-7-2 10,0 1 1,1 0-1,-1 1 1,0 0-1,1 1 0,-1 0 1,1 0-1,-1 1 1,1 0-1,0 1 0,-1 0 1,1 0-1,1 1 0,-1 0 1,0 1-1,1 0 1,0 0-1,-9 8 0,7-4 42,1 0 1,0 0-1,0 1 0,1 0 0,0 1 0,1 0 0,0 0 0,1 1 1,0 0-1,1 0 0,0 0 0,-6 25 0,8-22-3,0 0 1,1 1-1,1-1 0,0 17 1,1-27-47,0 1 0,1 0 1,0-1-1,0 1 0,0 0 1,1-1-1,-1 1 0,1-1 0,1 0 1,-1 0-1,1 0 0,0 0 1,0 0-1,5 6 0,-2-6-73,-1 0-1,1 0 1,1-1-1,-1 0 1,0 0-1,1 0 1,0-1-1,0 0 1,0-1-1,0 1 1,0-2 0,11 3-1,8 0-1118,1-2 1,33-1-1,27-1-3686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2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59 5955,'0'0'6227,"49"67"-6179,-11-20-32,8-3 32,2-6-48,4-6-385,-6-12-2448,-4-11-1937</inkml:trace>
  <inkml:trace contextRef="#ctx0" brushRef="#br0" timeOffset="1">295 1 10501,'0'0'2241,"-207"166"-2209,168-110 16,6-10-48,17-2 0,16-12-64,0-9-1217,26-17-1792,29-6-1969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8052,'0'0'5954,"-146"195"-5745,146-148-177,20-3 16,25-18-48,17-12-513,9-14-1023,7 0-2050,-4-14-3857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2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29 587 9220,'0'0'1073,"21"7"-873,73 20-69,-84-24-91,0-1 1,0-1-1,0 0 1,1 0 0,-1-1-1,10-1 1,-11 0-19,-6 1-29,-1 0-1,0-1 1,0 0-1,0 1 1,0-1-1,0 0 0,0 0 1,0 0-1,0-1 1,0 1-1,-1 0 1,1-1-1,0 1 1,-1-1-1,1 1 0,-1-1 1,0 0-1,0 0 1,1 0-1,-1 0 1,0 1-1,0-1 0,-1-1 1,1 1-1,0 0 1,-1 0-1,1 0 1,-1 0-1,0 0 1,1-1-1,-1 1 0,0 0 1,0 0-1,-1 0 1,1-1-1,0 1 1,-1 0-1,0 0 1,1 0-1,-1 0 0,0 0 1,0 0-1,0 0 1,0 0-1,0 0 1,0 0-1,-1 1 0,1-1 1,-1 0-1,1 1 1,-1-1-1,0 1 1,-2-2-1,-7-1 53,0 1 0,0 0 0,-1 1-1,1 0 1,-1 0 0,1 1 0,-1 1 0,-21 2 0,4-2 247,25 0-248,0 1-1,0-1 0,0 1 0,0 0 0,0 0 0,1 0 0,-1 1 0,0-1 0,0 1 0,1 0 0,-1 0 0,1 0 0,-1 0 0,1 1 0,0 0 0,0-1 0,0 1 0,0 0 0,1 0 0,-1 1 0,1-1 1,0 0-1,0 1 0,0 0 0,0-1 0,1 1 0,-1 0 0,1 0 0,-1 5 0,-1 3 54,0 0 0,1 0 0,1 1 0,0-1-1,1 1 1,0-1 0,0 1 0,5 20 0,-3-27-90,0 1 1,0-1-1,0 0 0,1 0 1,0 0-1,1 0 0,-1 0 0,1-1 1,0 1-1,0-1 0,1 0 1,0 0-1,-1-1 0,2 0 0,-1 1 1,0-2-1,1 1 0,0 0 1,0-1-1,0 0 0,0-1 0,0 1 1,12 2-1,5 0-919,-1 0 0,1-2-1,0 0 1,-1-2 0,39-2 0,-2-4-5171</inkml:trace>
  <inkml:trace contextRef="#ctx0" brushRef="#br0" timeOffset="1">518 1 10005,'0'0'2625,"-23"222"-2177,7-132-256,-3 3-64,2 4 48,-2-7-112,3-11-64,3-9 0,10-18-1921,3-26-3697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115 296 7299,'0'0'4357,"21"-24"-4325,65-79 3,-75 90-29,0-1 1,-1 0-1,13-22 0,-21 30 136,0 1 1,-1-1-1,1 0 0,-1 0 0,0 0 0,0-1 0,-1 1 0,0-10 0,0 14-116,-1 1-1,1-1 1,-1 1-1,1 0 1,-1-1-1,0 1 1,1 0-1,-1 0 1,0-1-1,0 1 1,0 0-1,0 0 1,0 0-1,0 0 1,0 0-1,0 0 1,-1 1-1,1-1 1,0 0-1,0 1 1,-1-1-1,1 0 1,0 1-1,-1 0 0,1-1 1,-1 1-1,1 0 1,-1-1-1,1 1 1,0 0-1,-3 1 1,-61-2 183,46 1-180,10 0-25,1 1 0,-1 0 0,1 0 0,-1 0 0,1 1 1,0 0-1,0 1 0,0 0 0,-12 6 0,15-7 1,1 1 0,-1 0 0,1 1 0,-1-1 1,1 1-1,0 0 0,1 0 0,-1 0 0,1 0 0,0 1 0,0 0 0,0-1 1,0 1-1,1 0 0,0 0 0,-2 6 0,1-2 0,1 1 0,0-1 1,1 1-1,-1-1 0,2 1 0,0 0 0,0-1 0,0 1 0,1 0 0,3 11 0,-2-14-10,0 0 0,0-1 0,1 1 0,0-1 0,0 0 0,1 0 0,-1 0 0,1 0 0,1 0 0,-1-1 0,1 0 0,0 0 0,0 0 0,10 7 0,0-3-242,1 0-1,0-1 1,0 0-1,0-2 1,1 0-1,0-1 1,1 0-1,20 2 1,64-1-3328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3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0 10549,'0'0'2401,"-32"4"-2110,-102 15-259,130-18-32,0 0 1,1 0-1,-1 0 1,0 0-1,0 1 1,1 0-1,-1 0 1,1 0-1,0 0 1,0 0-1,-1 1 1,1-1-1,1 1 1,-1 0-1,0 0 1,1 0-1,-1 0 1,1 0-1,0 0 1,-3 6 0,3-2-6,0 0 1,1 0 0,-1 1 0,1-1-1,0 1 1,1-1 0,0 10 0,0-9-5,1-6 12,-1-1 1,0 0 0,1 0 0,-1 0 0,1 0-1,-1 0 1,1 0 0,-1 0 0,1 0-1,0 0 1,0 0 0,-1-1 0,1 1-1,0 0 1,0 0 0,0-1 0,0 1 0,0 0-1,0-1 1,0 1 0,0-1 0,0 1-1,0-1 1,0 0 0,0 1 0,0-1-1,1 0 1,-1 0 0,0 0 0,0 0 0,2 0-1,49 1 150,-38-2-159,-1 1-12,0 0 1,0-1-1,-1-1 1,1 0-1,-1-1 1,1 0-1,-1 0 1,22-11-1,-25 9 44,0 1 1,0 0-1,0 1 0,0 0 1,1 1-1,12-2 0,-18 3-22,0 1-1,0 0 1,0 1-1,0-1 1,0 1-1,0 0 1,-1 0-1,1 0 1,0 0-1,0 1 1,-1-1-1,1 1 1,-1 0-1,0 0 1,1 0-1,-1 1 1,0-1-1,4 5 1,-2-2-174,49 42 491,-50-44-765,1 0 0,-1 0 0,1 0 1,0-1-1,0 0 0,0 0 1,0 0-1,0 0 0,1-1 0,8 1 1,9-1-5947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5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4066,'0'0'7854,"3"0"-7115,15 1-277,-1 1 1,0 0-1,0 1 0,0 1 0,0 1 1,29 11-1,95 55 125,-68-33-339,-23-12-443,1-3-1,74 24 0,-113-45-40,-6-3-1354,-3-31-10614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5939,'0'0'6627,"-94"116"-6083,39-63-352,-7 5-16,-2-5-48,2-1-112,7-11 32,10-9-48,19-6-656,19-8-1521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21 9893,'0'0'3470,"-30"-5"-2565,-98-10-649,122 15-252,0-1 0,0 1-1,0 1 1,0-1 0,0 1 0,0 0-1,1 0 1,-1 1 0,0-1 0,0 1-1,1 1 1,-1-1 0,1 1 0,0 0 0,0 0-1,0 0 1,0 1 0,1 0 0,-1 0-1,1 0 1,0 0 0,0 1 0,-6 8 0,8-10-4,-3 4 0,2 0 0,-1-1 0,1 1 0,0 1 0,0-1 0,1 0 0,0 1 0,0-1 0,1 1 0,0-1 0,0 1 0,1 0 0,0-1 0,1 13 0,-1-5 0,1-12-21,-1 0 1,1 1 0,-1-1 0,1 0-1,0 0 1,0 0 0,0 0 0,1 0-1,-1 0 1,1 0 0,-1 0 0,1 0-1,0-1 1,0 1 0,0-1 0,1 1-1,-1-1 1,1 0 0,-1 0 0,1 0-1,0 0 1,-1-1 0,1 1 0,0-1-1,0 1 1,0-1 0,0 0 0,1 0-1,3 0 1,3 2-57,0-1 0,1-1 1,-1 1-1,1-2 0,-1 1 0,1-2 0,-1 1 0,15-4 0,-21 4 73,0-1-1,-1-1 1,1 1-1,-1 0 0,1-1 1,-1 0-1,0 0 0,0 0 1,0 0-1,0 0 0,0 0 1,0-1-1,0 0 1,-1 1-1,1-1 0,2-5 1,2-3 4,-1-1 1,0 0 0,5-18 0,-6 18 131,-1 0 0,1 1 1,8-13-1,-13 23-130,0 1 1,1 0-1,-1-1 1,0 1-1,0 0 1,0 0-1,1-1 1,-1 1-1,0 0 1,0 0-1,1-1 1,-1 1-1,0 0 0,1 0 1,-1 0-1,0 0 1,0-1-1,1 1 1,-1 0-1,0 0 1,1 0-1,-1 0 1,0 0-1,1 0 1,-1 0-1,0 0 0,1 0 1,-1 0-1,0 0 1,1 0-1,-1 0 1,0 0-1,1 0 1,-1 1-1,0-1 1,1 0-1,-1 0 1,0 0-1,1 0 0,-1 1 1,0-1-1,0 0 1,1 0-1,-1 0 1,0 1-1,0-1 1,1 0-1,-1 1 1,0-1-1,0 0 1,0 0-1,0 1 1,0-1-1,1 0 0,-1 1 1,0-1-1,0 0 1,0 1-1,0-1 1,9 25-175,-8-21 223,2 3-161,0 0-1,0 0 1,1 0 0,0 0 0,0 0 0,1-1 0,0 0 0,0 0 0,1 0 0,-1 0-1,12 7 1,-12-9-567,1-1-1,-1 0 1,1 0-1,0 0 0,0-1 1,0 0-1,0 0 1,0 0-1,9 0 1,21 0-4318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6883,'0'0'1209,"34"-2"-1092,116-11-85,-122 9-45,1-2 0,-1 0-1,0-2 1,31-13 0,27-8-169,-86 29 184,0 0-1,0-1 1,0 1-1,1 0 1,-1 0 0,0 0-1,0 0 1,0 0-1,0-1 1,1 1 0,-1 0-1,0 0 1,0 0-1,0 0 1,0 0 0,1 0-1,-1 0 1,0 0-1,0 0 1,0 0 0,1 0-1,-1 0 1,0 0-1,0 0 1,0 0 0,1 0-1,-1 0 1,0 0 0,0 0-1,1 0 1,-1 0-1,0 0 1,0 0 0,0 0-1,0 0 1,1 0-1,-1 0 1,0 1 0,0-1-1,0 0 1,0 0-1,1 0 1,-1 0 0,0 0-1,0 1 1,0-1-1,0 0 1,0 0 0,0 0-1,0 1 1,1-1-1,-1 0 1,0 0 0,0 0-1,0 1 1,0-1-1,0 0 1,0 0 0,0 0-1,0 1 1,0-1-1,0 0 1,0 0 0,0 0-1,0 1 1,0-1-1,-1 0 1,1 3 100,-1 9 321,-1 0 1,0 0-1,-1 0 0,-1 0 1,-9 21-1,7-18-224,1 0 1,0 0-1,-5 30 0,9 4-17,1-48-183,1 0 1,-1-1-1,1 1 1,-1 0-1,0-1 1,1 1-1,-1 0 1,1-1 0,0 1-1,-1 0 1,1-1-1,-1 1 1,1-1-1,0 1 1,-1-1-1,1 0 1,0 1-1,0-1 1,-1 0-1,1 1 1,0-1 0,0 0-1,0 0 1,-1 0-1,1 0 1,0 0-1,0 0 1,0 0-1,-1 0 1,1 0-1,2 0 1,30-2-202,-30 1 157,4 0-146,0-2 0,1 1 0,-1-1 0,0 0 0,0 0 0,-1-1 0,1 0 0,-1 0 0,0 0-1,0-1 1,0 0 0,0 0 0,5-7 0,5-7-222,0 0 0,22-37 0,-13 7 384,-19 36 163,0 0-1,13-19 0,-16 35 616,-1 11-523,0 14 11,-4 21 187,1-28-450,0-1 0,2 1 0,3 27 0,-4-47-57,1 1 0,-1-1 0,1 0 0,-1 1 0,1-1 0,-1 0 0,1 1 1,-1-1-1,1 0 0,0 0 0,0 1 0,0-1 0,0 0 0,0 0 0,0 0 0,0 0 0,0-1 1,0 1-1,0 0 0,1 0 0,-1 0 0,3 0 0,30 4-3455,-10-5 1086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4226,'0'0'8524,"6"-18"-7729,22-49-480,-19 57-260,-4 19 26,1 24 173,-2 1 0,-1-1 0,-2 1 0,-3 49 0,0-10-182,2-65-8,0-11-45,0-24-82,1-45-200,0 62 238,1 0 0,0 0 0,1 0-1,0 0 1,1 1 0,0-1 0,0 1 0,1 0 0,0 0 0,0 0 0,1 1 0,0 0-1,1 0 1,0 0 0,0 1 0,12-9 0,-17 14 20,0 0-1,0 1 1,0-1 0,1 0-1,-1 1 1,0-1 0,1 1-1,-1 0 1,1 0 0,0 0-1,-1 0 1,1 1 0,0-1-1,0 1 1,-1-1 0,1 1-1,0 0 1,0 0 0,0 0-1,-1 1 1,1-1 0,0 1-1,0-1 1,-1 1 0,6 2-1,-5-1 19,1 0 0,-1 1 0,1 0 0,-1 0 0,0 0-1,0 0 1,0 0 0,-1 1 0,1-1 0,-1 1 0,0-1-1,0 1 1,0 0 0,0 0 0,1 6 0,3 13 103,7 46-1,-9-45-85,12 44 0,-16-68-30,0 1 0,0 0 1,1-1-1,-1 1 1,0 0-1,1-1 1,-1 1-1,1 0 1,-1-1-1,0 1 1,1-1-1,0 1 1,-1 0-1,1-1 1,-1 0-1,1 1 1,0-1-1,-1 1 0,1-1 1,0 0-1,-1 1 1,1-1-1,0 0 1,-1 0-1,1 1 1,0-1-1,0 0 1,-1 0-1,1 0 1,0 0-1,0 0 1,-1 0-1,1 0 1,0 0-1,0-1 0,-1 1 1,1 0-1,0 0 1,0-1-1,-1 1 1,1 0-1,0-1 1,-1 1-1,1 0 1,-1-1-1,1 1 1,0-1-1,-1 1 1,1-2-1,30-27 1,1-11-112,-7 9-110,2 0 0,54-48 0,-77 76 216,-2 2 1,-1-1 1,0 1 0,1 0-1,-1 0 1,1 0 0,-1 0-1,1 0 1,0 0 0,-1 1-1,1-1 1,0 1 0,0-1-1,-1 1 1,1-1 0,2 1-1,-3 1-13,0-1 0,-1 1 0,1 0 0,-1 0 0,1 0 0,-1-1 0,0 1 0,1 0 0,-1 0 0,0 0 0,1 0-1,-1 0 1,0 0 0,0 0 0,0 0 0,0 0 0,0 0 0,0 0 0,0-1 0,0 1 0,0 0 0,-1 1 0,1 4-42,0 122-98,0-124 66,0-1-1,0 0 1,0 0-1,0 0 1,1 0 0,-1 0-1,1 0 1,0 0-1,0 0 1,0 0 0,0 0-1,1-1 1,-1 1-1,4 5 1,-3-7-80,0 1 0,0 0-1,1-1 1,-1 1 0,0-1 0,1 0 0,-1 0-1,0 1 1,1-2 0,-1 1 0,1 0 0,0 0-1,-1-1 1,1 0 0,0 1 0,-1-1-1,5 0 1,-2 0 121,-1 0-1,1 1 0,0-1 0,-1-1 1,1 1-1,-1-1 0,1 0 1,-1 0-1,0 0 0,1 0 1,-1-1-1,0 0 0,0 0 1,0 0-1,0 0 0,0 0 0,0-1 1,-1 0-1,1 0 0,-1 0 1,0 0-1,0-1 0,5-6 1,2-6 696,-1 0 0,0-1 0,-1-1-1,-1 1 1,-1-1 0,-1 0 0,6-33 0,-13 82 13,3 55 1,1-25-578,0 24-85,0-38-677,-3 1 0,-6 55-1,1-79-1942,2-33 720,1-43 520,3 43 1570,-2-326 2630,3 328-2702,0-1-1,0 0 1,0 1-1,1-1 1,0 1-1,1-1 1,0 1-1,0 0 1,0 0-1,6-9 1,-6 12-28,0 0 0,1 0-1,-1 0 1,1 0 0,0 0 0,0 1 0,0 0 0,0 0 0,1 0 0,-1 0 0,1 1 0,0 0 0,0 0 0,-1 0-1,1 0 1,7 0 0,5-1 13,-1 0 1,1 2-1,0 0 0,-1 1 0,1 1 0,0 0 0,16 4 0,-27-3-56,0-1 0,0 1 0,0 0 0,0 1-1,0 0 1,-1-1 0,1 2 0,-1-1 0,8 7 0,-10-7-22,0 0-1,0 0 1,-1 0 0,0 0 0,1 1 0,-1-1 0,0 1 0,0 0 0,-1-1-1,1 1 1,-1 0 0,0 0 0,0 0 0,0 0 0,-1 0 0,1 5 0,-1-6-13,0 1 1,0-1 0,0 1-1,-1-1 1,0 1-1,1-1 1,-1 1 0,-1-1-1,1 1 1,0-1 0,-1 0-1,0 0 1,1 0 0,-1 0-1,0 0 1,-1 0-1,1 0 1,0-1 0,-1 1-1,0-1 1,1 0 0,-1 0-1,0 0 1,-5 3-1,-7 2 0,0 0 0,0 0 0,-33 8 1,16-5-85,21-6-79,-47 13-666,18-13-2600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7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6867,'0'0'6851,"16"198"-6483,-16-113-304,0-6 17,-3 0-81,-7-4 0,0-10-657,10-25-2352,0-13-2130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9:57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83 125 11317,'0'0'1798,"17"9"-1696,61 26 34,-73-33-122,0-1 1,0 1-1,0-1 1,0 0-1,0 0 0,0-1 1,0 1-1,0-1 1,0 0-1,0-1 1,0 1-1,0-1 1,0 0-1,0 0 0,0-1 1,0 1-1,-1-1 1,1 0-1,0-1 1,-1 1-1,0-1 1,1 0-1,-1 0 0,4-4 1,-5 4-13,0 0 0,0 0 0,0-1-1,-1 1 1,1-1 0,-1 0 0,0 0 0,0 1 0,-1-1 0,1 0 0,-1-1 0,0 1 0,0 0 0,0 0 0,0-1-1,-1 1 1,0 0 0,0-1 0,0 1 0,0 0 0,-1 0 0,0-1 0,1 1 0,-2 0 0,-1-7 0,1 8-1,0 1 0,0-1 0,0 1 1,0-1-1,-1 1 0,1 0 0,0 0 1,-1 0-1,0 0 0,1 1 0,-1-1 1,0 1-1,0-1 0,0 1 0,0 0 1,0 0-1,0 0 0,0 1 0,0-1 1,0 1-1,0-1 0,-6 2 0,-10-2 112,1 1-1,-28 4 1,46-4-111,-8 1 41,1 1 0,-1-1 1,1 2-1,-1-1 0,1 1 0,0 0 1,0 1-1,1 0 0,-1 0 0,1 0 1,-1 1-1,1 0 0,1 0 0,-1 0 0,1 1 1,0 0-1,0 0 0,-4 7 0,2-2 49,1-1-1,0 1 1,1 1-1,0-1 1,1 1-1,0 0 1,1 0-1,0 0 0,1 0 1,-1 20-1,2-28-78,1-1-1,0 0 0,0 1 1,0-1-1,0 1 1,0-1-1,1 1 0,-1-1 1,1 1-1,0-1 1,0 0-1,0 1 0,1-1 1,-1 0-1,1 0 1,0 0-1,0 0 0,0 0 1,0 0-1,0-1 1,0 1-1,1-1 0,-1 1 1,1-1-1,0 0 1,0 0-1,0 0 0,0-1 1,0 1-1,5 2 0,8 2 79,0 0 0,0-1 0,0-1 0,1-1-1,33 4 1,93-4 426,-97-3-407,-5-1-39,0-2 1,72-13-1,-90 10-82,0 0 1,0-1-1,0-1 0,-1-1 0,-1-1 0,23-14 0,-41 23-36,-1-1-1,1 0 0,-1 0 0,1 1 1,-1-1-1,0-1 0,0 1 0,0 0 0,0-1 1,0 1-1,0-1 0,0 1 0,1-6 1,-3 8 5,1-1 1,-1 0-1,0 0 1,0 1-1,0-1 1,0 0-1,0 0 1,-1 1-1,1-1 1,0 0-1,0 0 1,0 1-1,0-1 0,-1 0 1,1 1-1,0-1 1,-1 0-1,1 1 1,-1-1-1,1 1 1,-1-1-1,1 0 1,-1 0-1,-1 0-137,-1-1-1,1 1 0,0-1 0,-1 1 0,1 0 1,-1-1-1,0 2 0,1-1 0,-5-1 0,-79-11-5057,-31 6-2419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6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11 9188,'0'0'1966,"-35"-3"-1504,-12-2-399,-55 2-1,93 4-58,1 0 0,-1 1 0,0 0 0,1 0 0,-1 0 0,1 1 0,-1 1 0,1-1 0,1 1 0,-1 1 0,0-1 0,1 1 0,0 1 0,-9 7 0,2-1 14,4-4-7,0 0 1,-16 18-1,24-23 4,-1 0 0,0 1 0,1-1 0,0 1 0,0 0 0,0-1 0,0 1 0,1 0 0,0 0 0,-1 0 0,1 0 0,0 7 0,1-10-9,0 0 0,0 0-1,0 1 1,0-1 0,0 0-1,0 0 1,0 1 0,1-1-1,-1 0 1,1 0 0,-1 0-1,1 0 1,-1 0 0,1 1-1,-1-1 1,1 0 0,0 0-1,0 0 1,0-1 0,-1 1-1,1 0 1,0 0 0,0 0-1,0-1 1,0 1 0,0 0-1,0-1 1,3 2 0,37 7 305,-28-7-197,88 11 465,-71-11-509,-1 1 0,0 1 0,0 2 1,-1 1-1,51 19 0,-76-24-74,0-1 1,0 1-1,-1-1 0,1 1 0,0 0 0,-1 0 0,1 0 1,-1 0-1,0 1 0,0-1 0,1 1 0,-2-1 0,1 1 1,0 0-1,0 0 0,-1 0 0,0-1 0,0 2 0,0-1 1,0 0-1,0 0 0,0 0 0,-1 0 0,1 0 0,-1 1 1,0-1-1,0 0 0,0 0 0,-1 1 0,1-1 0,-1 0 1,0 0-1,1 0 0,-1 0 0,-1 0 0,1 0 0,0 0 1,-1 0-1,0 0 0,1 0 0,-1-1 0,0 1 0,0-1 1,-1 1-1,1-1 0,0 0 0,-5 3 0,-30 16-247,-1-1 1,0-2-1,-58 19 0,88-34-75,-22 6-1189,11-6-2305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7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8772,'0'0'5459,"-16"151"-5331,3-69-128,3-9 16,4-3-32,3-3-721,3-18-2288,0-22-1569,0-13-1409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21 209 8292,'0'0'2849,"27"-16"-2710,90-49-27,-113 63-100,1 0 0,0 0 0,-1 0 0,1 0 0,0 0-1,0 1 1,1 0 0,-1 0 0,0 1 0,0 0 0,10 0 0,-13 0-10,-1 0-1,1 1 1,-1-1-1,1 1 1,0-1-1,-1 1 1,1 0-1,-1 0 1,0-1 0,1 1-1,-1 0 1,0 0-1,1 1 1,-1-1-1,0 0 1,0 0-1,0 0 1,0 1-1,0-1 1,0 0 0,-1 1-1,1-1 1,1 3-1,-2 0 14,1 0-1,0 0 1,-1-1-1,0 1 0,0 0 1,0 0-1,-1-1 1,1 1-1,-1 0 1,0-1-1,0 1 0,0 0 1,0-1-1,-1 1 1,1-1-1,-1 0 1,0 1-1,0-1 0,0 0 1,0 0-1,-1 0 1,-5 4-1,-21 16-215,-1-2-1,0-1 1,-2-2-1,-1-1 1,-36 14 0,55-27-2590</inkml:trace>
  <inkml:trace contextRef="#ctx0" brushRef="#br0" timeOffset="1">413 229 80,'0'0'12459,"25"0"-12355,179 0 102,-196 0-204,-1 0 1,0-1 0,0 0 0,0 0 0,0-1 0,0 0 0,0 0 0,0 0 0,0-1-1,-1 0 1,1 0 0,-1-1 0,9-6 0,-11 6-16,0 1 0,-1-1 0,1 0 0,-1 0 0,1 0 0,-1-1 0,0 1 0,-1-1 0,1 1 0,-1-1 0,0 0 0,0 0 1,-1 0-1,1 0 0,-1-1 0,0 1 0,-1 0 0,1 0 0,-1-6 0,0 0-13,1 5 40,-1 0 0,0 0-1,-1 1 1,1-1 0,-1 0 0,0 0 0,-3-9 0,2 13 6,1 0 0,0 0 0,-1 1 0,1-1 0,-1 0 0,1 0 1,-1 1-1,0-1 0,1 1 0,-1 0 0,0-1 0,0 1 0,0 0 1,0 0-1,-1 0 0,1 0 0,0 1 0,0-1 0,0 1 0,-1-1 1,1 1-1,0 0 0,-5 0 0,2-1-11,0 0 1,-1 1-1,1 0 1,0 0-1,-1 0 0,1 1 1,0 0-1,-1 0 0,1 0 1,0 1-1,0-1 1,0 1-1,0 1 0,0-1 1,0 1-1,1-1 0,-1 2 1,1-1-1,0 0 1,0 1-1,0-1 0,0 1 1,1 0-1,-1 1 0,1-1 1,0 1-1,0-1 1,1 1-1,-1 0 0,1 0 1,0 0-1,1 0 0,-1 0 1,-1 9-1,1-5-9,0 1 0,1-1 0,0 0 0,1 1 0,-1-1 0,2 1 0,1 9 0,-2-14-1,1-1 0,0 0 0,1 0 0,-1 0 0,1 0 0,-1 0 0,1 0 0,0-1 0,1 1 0,-1-1 0,1 1 0,-1-1 0,1 0 0,0 0 0,0 0 0,1 0 0,4 3 0,3 0-94,-1 0 1,1-1 0,0-1 0,1 0-1,-1 0 1,1-1 0,-1-1 0,24 3-1,-1-3-1743,65-6 0,-27-6-2199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11 5603,'0'0'7462,"-24"-4"-7366,4 1-62,0 1 1,-39 1 0,55 1-30,1 1 1,0 0 0,0 0-1,0 0 1,0 0-1,0 0 1,0 1 0,0-1-1,0 1 1,0 0-1,1 0 1,-1 0-1,1 0 1,-1 1 0,1-1-1,0 1 1,0-1-1,0 1 1,0 0 0,0-1-1,1 1 1,-1 0-1,1 0 1,-1 5 0,-1 1 1,0 1-1,1 0 1,0-1 0,1 1 0,0 18 0,0-26-8,1 0 0,0-1-1,0 1 1,0-1 0,0 1-1,0-1 1,1 1 0,-1-1-1,0 1 1,1-1 0,-1 1-1,1-1 1,-1 1 0,2 1-1,0-2 4,-1 0 0,0-1 0,0 1 0,1-1 0,-1 0 0,0 1-1,0-1 1,1 0 0,-1 0 0,0 0 0,1 0 0,-1 0 0,3 0-1,3 0 17,0 0 14,0-1-1,0 1 1,0-1-1,0 0 1,0-1-1,0 1 1,-1-1-1,1-1 0,-1 1 1,1-1-1,-1-1 1,0 1-1,0-1 1,11-8-1,10-11-15,-17 15-8,-1 0 0,1 0 0,0 1 0,1 1 0,22-11 0,-32 17-13,-1-1-1,1 1 1,0 0-1,0 0 0,0 0 1,0 0-1,0 0 0,-1 0 1,1 0-1,0 0 1,0 0-1,0 0 0,0 1 1,-1-1-1,1 0 0,0 1 1,0-1-1,0 0 1,-1 1-1,1-1 0,0 1 1,-1-1-1,1 1 0,0-1 1,-1 1-1,1 0 1,-1-1-1,1 1 0,-1 0 1,1-1-1,-1 1 0,1 0 1,-1 0-1,0-1 1,1 1-1,-1 0 0,1 1 1,7 40-326,-5-28 267,-1-4-129,0-1-1,1-1 1,0 1-1,1 0 0,0-1 1,8 12-1,-9-15-385,1 0 0,0 0-1,0-1 1,1 0-1,-1 0 1,10 6 0,11 3-2975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3057,'0'0'5512,"4"19"-5024,4 28-98,3 87 0,-10-115-339,0 19 22,-1-36-62,0 0-1,0-1 0,0 1 0,0 0 0,0 0 0,-1 0 1,1-1-1,-1 1 0,1 0 0,-1 0 0,0-1 0,-4 5 1929,6-15-1891,1 0 1,-1 1-1,1-1 1,0 1-1,1 0 1,0 0-1,1 0 1,-1 0-1,1 0 1,1 1-1,0 0 1,0 0-1,0 0 1,1 0-1,-1 1 1,2 0-1,-1 0 1,10-6-1,-6 4-439,0 1 0,0 1-1,0-1 1,1 2 0,0-1 0,0 1-1,1 1 1,-1 0 0,1 1 0,0 0-1,0 1 1,18-1 0,-4 3-3496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8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8724,'0'0'4994,"9"3"-4818,-4-1-177,0 0-1,-1 0 1,1 1-1,0 0 0,-1 0 1,0 0-1,0 0 1,0 1-1,0-1 0,0 1 1,-1 0-1,1 1 1,-1-1-1,0 0 0,0 1 1,-1 0-1,0-1 1,1 1-1,0 6 0,10 32-162,-11-34 46,0 1 0,1-1-1,8 18 1,-9-26-168,2-9 409,4-32-81,-3 17-68,0 1 1,1 0 0,15-38-1,-19 56 25,0-1-1,0 1 1,0 1-1,0-1 1,1 0-1,0 0 1,0 1-1,-1 0 1,2-1-1,-1 1 1,0 0-1,1 1 1,-1-1-1,1 0 1,0 1-1,0 0 1,0 0-1,0 0 1,0 1-1,1-1 1,-1 1-1,0 0 1,1 0-1,-1 0 1,6 1-1,-7-1 10,0 1-1,0 0 1,-1 0 0,1 1-1,0-1 1,0 1-1,0-1 1,0 1-1,0 0 1,-1 0 0,1 0-1,0 0 1,4 3-1,-5-1 2,0-1 0,0 1-1,0-1 1,0 1 0,-1 0-1,1 0 1,-1 0 0,1 0-1,-1 0 1,0 0 0,-1 0-1,2 6 1,0 6 14,0 0 0,-1 0 1,-1 20-1,-1-12 44,1-22 32,2-1-82,-1 0-1,0 0 1,1-1 0,-1 1-1,0-1 1,0 1 0,1-1 0,-1 1-1,0-1 1,0 0 0,0 0 0,0 1-1,0-1 1,0 0 0,0 0 0,0 0-1,0 0 1,0 0 0,0 0-1,-1 0 1,1 0 0,1-3 0,2-2 14,7-5-18,0 0 0,0 1 0,1 0 0,1 1-1,-1 0 1,2 1 0,-1 1 0,16-7 0,-19 10 5,0 0 1,0 1-1,0 1 0,0-1 1,1 1-1,-1 1 1,1 0-1,0 1 0,-1 0 1,1 0-1,-1 1 0,17 3 1,-23-2-26,-1-1-1,0 1 1,0 0 0,0 0 0,0 0-1,0 0 1,0 1 0,0-1 0,-1 1-1,1 0 1,-1-1 0,0 1 0,0 0-1,0 0 1,0 1 0,0-1 0,-1 0 0,1 1-1,-1-1 1,1 4 0,4 13-405,-1 0 1,4 26 0,-7-36-63,0 5-205,10 39-4346,-1-32-374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9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10533,'0'0'3770,"-29"18"-3736,-90 63-23,114-77-9,0 0 0,0 0 1,0 1-1,1-1 0,-1 1 1,1 1-1,0-1 0,1 0 1,-1 1-1,1 0 0,0 0 0,1 0 1,-1 0-1,1 0 0,0 0 1,-1 9-1,0-2 2,0 1-7,0 1 1,1 0 0,0 0 0,1 17 0,1-32 3,0 1 1,0 0-1,0-1 0,0 1 1,0-1-1,0 1 0,0-1 0,0 1 1,0-1-1,0 1 0,1-1 1,-1 1-1,0-1 0,0 1 1,1-1-1,-1 1 0,0-1 1,0 1-1,1-1 0,-1 0 1,1 1-1,-1-1 0,0 0 1,1 1-1,-1-1 0,1 0 1,-1 1-1,1-1 0,-1 0 0,1 0 1,-1 1-1,1-1 0,-1 0 1,1 0-1,-1 0 0,1 0 1,-1 0-1,1 0 0,-1 0 1,1 0-1,-1 0 0,1 0 1,-1 0-1,1 0 0,0 0 1,-1 0-1,1 0 0,-1-1 1,1 1-1,-1 0 0,0 0 1,1-1-1,0 0 0,0 1 21,8-3 34,0-1-1,0 0 0,-1-1 1,1 1-1,-1-2 0,0 1 0,-1-1 1,9-8-1,12-9 16,29-24-33,-39 31-22,1 0-1,23-14 1,-41 29-26,0 1 0,0-1 0,1 0 0,-1 1 0,0-1 0,1 1-1,-1-1 1,0 1 0,1-1 0,-1 1 0,0 0 0,1 0 0,-1 0 0,1 0 0,1 0 0,-2 0 1,0 0 0,-1 1-1,1-1 1,0 0 0,-1 1 0,1-1 0,-1 1 0,1-1 0,-1 0 0,1 1-1,-1-1 1,1 1 0,-1 0 0,1-1 0,-1 1 0,0-1 0,1 1-1,-1 0 1,0-1 0,0 1 0,1 0 0,-1 0 0,1 6-58,0 0 1,-1 0-1,0 0 1,0 0-1,-1 9 1,-1 6-34,2 65-3456,0-48-470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2417,'0'0'7854,"0"5"-7477,0 25-234,1-1 0,1 1 0,2-1 0,1 0 0,8 30 1,-5-42-332,-8-17 179,0 0 0,0 1 0,0-1 0,0 0 0,0 0 0,0 0 0,0 0 0,0 0 0,0 0 0,0 0 0,0 0 0,1 0 0,-1 1 0,0-1 0,0 0 0,0 0 0,0 0 0,0 0 0,0 0-1,0 0 1,0 0 0,0 0 0,1 0 0,-1 0 0,0 0 0,0 0 0,0 0 0,0 0 0,0 0 0,0 0 0,1 0 0,-1 0 0,0 0 0,0 0 0,0 0 0,0 0 0,0 0 0,0 0 0,0 0 0,0 0 0,1 0 0,-1 0 0,0 0 0,0 0 0,0-1 0,0 1 0,0 0 0,0 0-1,0 0 1,0 0 0,0 0 0,0 0 0,0 0 0,1 0 0,-1-1 0,5-26-956,-2 10 1044,0 0-99,1 1 0,0 0 0,12-26 0,-14 38 25,-1 1 0,1-1 0,0 1 0,0-1 0,0 1 0,1 0 0,-1 0 0,1 0 0,0 0 0,0 0 0,0 1 0,0-1 0,0 1 0,1 0 0,-1 0-1,1 0 1,-1 0 0,1 1 0,0-1 0,6-1 0,-4 2-5,1 0 0,-1 0-1,0 1 1,1 0 0,-1 0-1,0 0 1,0 1 0,1 0-1,-1 0 1,0 1 0,0 0-1,0 0 1,0 0 0,0 0-1,-1 1 1,1 0 0,-1 0-1,1 1 1,-1 0 0,0 0-1,-1 0 1,1 0 0,-1 1 0,5 5-1,9 10-6,-10-10 7,1-1 0,19 17 1,-24-24-2,-1 1 0,1-1 0,0 0 1,-1 0-1,1-1 0,0 1 1,0-1-1,0 1 0,1-1 0,-1-1 1,0 1-1,9 0 0,-6-1-105,0 0-1,1 0 0,-1-1 1,0 0-1,0 0 1,0-1-1,0 0 0,12-5 1,-14 5-11,-1-1-1,1-1 1,-1 1 0,0 0-1,0-1 1,0 0 0,-1 0 0,1 0-1,-1 0 1,0-1 0,0 1 0,3-9-1,-1 3 191,-1-1-1,-1 0 1,0-1-1,-1 1 0,0-1 1,0 1-1,-1-1 1,-1 1-1,-1-18 0,1 10 450,0 18-468,0 1-1,0-1 1,0 0-1,0 0 1,0 1-1,-1-1 1,1 0-1,0 1 1,0-1-1,-1 0 1,1 1-1,0-1 1,-1 0-1,1 1 1,-1-1-1,1 0 0,-1 1 1,1-1-1,-1 1 1,1-1-1,-1 1 1,1-1-1,-1 1 1,0 0-1,1-1 1,-1 1-1,0 0 1,1-1-1,-1 1 1,0 0-1,1 0 1,-1-1-1,0 1 1,0 0-1,1 0 1,-1 0-1,-1 0 1,0 0-15,1 0 0,-1 1 0,0-1 0,0 0 1,0 1-1,0-1 0,0 1 0,0 0 1,1-1-1,-1 1 0,0 0 0,1 0 1,-1 0-1,0 0 0,-1 2 0,-3 5-3,0-1 0,0 1 1,1 0-1,0 0 0,1 1 0,0-1 0,0 1 0,1 0 0,0 0 0,1 1 0,-3 17 0,2-5-166,1 0 0,0 0-1,2 0 1,3 25-1,-3-46 11,0 0 0,0 1 0,0-1 0,1 0-1,-1 0 1,0 0 0,1 1 0,-1-1 0,0 0-1,1 0 1,0 0 0,-1 0 0,1 0 0,0 0-1,-1 0 1,1 0 0,0 0 0,1 0 0,26 10-3925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7908,'0'0'3657,"6"22"-3617,-5-18-41,8 24 4,-1 1 0,-2 0 0,-1 0 0,2 43 0,-7-46 12,-1 36 36,-2-54-120,0-10-84,1-15-81,3 10 229,1 1-1,0-1 1,0 1 0,1-1-1,0 1 1,0 0 0,8-11-1,34-43 27,-27 37 4,-12 15 39,1 0 1,0 1-1,0-1 0,13-8 1,-17 13 32,1 1 1,0-1-1,-1 1 1,1 0-1,0 0 1,1 1 0,-1-1-1,0 1 1,0 0-1,1 0 1,-1 0-1,7 0 1,-10 2-92,-1-1-1,1 1 1,0-1 0,-1 1 0,1-1 0,-1 1 0,1 0-1,-1-1 1,1 1 0,-1 0 0,0-1 0,1 1-1,-1 0 1,0 0 0,0-1 0,1 1 0,-1 0-1,0 0 1,0-1 0,0 1 0,0 0 0,0 0 0,0 0-1,0-1 1,0 2 0,-1 30 120,1-24-72,0 168-1572,1-159-1895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0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12694,'0'0'944,"-20"161"-912,14-103-16,3 1-16,-1-7 0,1-5-688,-3-15-945,-1-15-1488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0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7203,'0'0'4357,"27"-18"-3375,92-57-329,-113 71-631,1 0 0,0 1 0,0 0 0,0 0-1,0 1 1,0 0 0,1 0 0,-1 1 0,0 0 0,1 0-1,0 1 1,11 0 0,2 0-1,100 0-19,-120 0-7,0 0 1,0 0-1,0 0 0,0 0 1,0 0-1,0 1 0,0-1 0,0 0 1,0 1-1,-1-1 0,1 1 0,0-1 1,0 1-1,0-1 0,0 1 0,-1 0 1,1-1-1,0 1 0,-1 0 0,1 0 1,0 0-1,-1-1 0,1 1 1,-1 0-1,1 0 0,-1 0 0,0 0 1,1 0-1,-1 0 0,0 0 0,0 0 1,1 0-1,-1 0 0,0 0 0,0 0 1,0 1-1,0 1 8,0 0 0,-1 0 1,1 0-1,-1 1 0,1-1 0,-1 0 0,0 0 1,0-1-1,0 1 0,0 0 0,-1 0 1,-2 4-1,-14 14 49,-2-1-1,0 0 1,-38 28 0,12-11 8,44-35-59,-13 11 29,0 1 0,-18 22-1,29-32-26,1 0 0,0 1-1,0-1 1,0 1 0,1 0-1,-1 0 1,1 0 0,1 0-1,-1 1 1,1-1 0,-1 0-1,2 1 1,-2 8 0,2-14-10,0 0 1,0 1-1,0-1 1,0 0-1,0 1 1,1-1-1,-1 0 1,0 1-1,0-1 1,0 0-1,0 0 1,0 1 0,0-1-1,0 0 1,1 0-1,-1 1 1,0-1-1,0 0 1,0 0-1,0 0 1,1 1-1,-1-1 1,0 0-1,0 0 1,1 0-1,-1 0 1,0 1-1,0-1 1,1 0 0,-1 0-1,0 0 1,0 0-1,1 0 1,-1 0-1,0 0 1,1 0-1,-1 0 1,0 0-1,1 0 1,22 4-732,0-1 0,0-1 0,0-2 0,29-2 0,8 1-238,49 1 461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13 7571,'0'0'5043,"-33"-3"-3733,-104-6-310,133 8-982,0 1 0,1 0-1,-1 1 1,1-1 0,-1 1-1,1-1 1,-1 1 0,1 0-1,-1 0 1,1 1 0,0-1 0,-1 1-1,1-1 1,0 1 0,0 0-1,0 1 1,0-1 0,1 0-1,-1 1 1,1-1 0,-1 1-1,1 0 1,0 0 0,-4 6 0,4-2-14,-1 0 1,1 0 0,1 0 0,-1 0 0,1 0-1,1 0 1,-1 0 0,1 9 0,0 1 31,-1-12-25,1-1-1,0 1 1,0 0 0,1-1-1,-1 1 1,3 9-1,-3-13-6,1 0 0,0 0 1,-1 0-1,1 0 0,0 1 0,0-1 0,0 0 0,0 0 0,0-1 0,0 1 0,0 0 0,0 0 1,0 0-1,0-1 0,1 1 0,-1 0 0,0-1 0,0 1 0,1-1 0,-1 0 0,0 1 0,1-1 1,-1 0-1,0 0 0,1 0 0,-1 0 0,0 0 0,2 0 0,6 1 21,-1-1 1,1 0-1,-1-1 0,0 0 0,1 0 1,-1 0-1,0-1 0,0 0 0,0-1 1,0 0-1,0 0 0,12-8 0,129-109 63,-148 118-92,1 1 1,-1 0-1,1 0 0,-1 0 0,1 0 0,-1 0 0,1 0 0,0 0 0,0 0 0,-1 1 0,1-1 1,0 1-1,0-1 0,0 1 0,0 0 0,0 0 0,-1 0 0,1 0 0,0 0 0,0 0 0,0 0 0,0 1 1,0-1-1,3 2 0,-3-1-7,0 1 0,0 0 0,-1 0 0,1 0 0,-1 0 0,1 0 1,-1 0-1,1 0 0,-1 0 0,0 1 0,0-1 0,0 0 0,0 1 0,-1-1 0,1 1 0,0 3 1,4 22-54,-3-15-601,0 0 0,1-1 0,0 1 0,8 18 0,-10-30 326,0 1 0,0-1 0,0 0 0,0 1 0,0-1 0,0 0 0,0 0 0,0 0 0,1 0-1,-1 0 1,0 0 0,1 0 0,-1 0 0,1 0 0,-1 0 0,1-1 0,-1 1 0,1-1 0,1 1 0,18 1-4063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0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4018,'0'0'9068,"10"-10"-8847,-6 5-183,25-23 72,-29 28-104,1-1 1,-1 1-1,1 0 0,0-1 1,-1 1-1,1-1 1,0 1-1,-1 0 0,1 0 1,0 0-1,0-1 0,-1 1 1,1 0-1,0 0 0,-1 0 1,1 0-1,0 0 0,0 0 1,-1 0-1,1 0 0,0 1 1,0-1-1,-1 0 1,1 0-1,0 1 0,-1-1 1,1 0-1,0 1 0,-1-1 1,1 0-1,0 1 0,-1-1 1,1 1-1,-1-1 0,1 1 1,-1 0-1,1-1 0,-1 1 1,0-1-1,1 1 0,-1 0 1,0-1-1,1 1 1,-1 0-1,0 0 0,0-1 1,1 1-1,-1 1 0,6 20 64,-1 0-1,-1 0 0,1 25 1,2 10-17,-7-56-62,0-1 0,0 1-1,1 0 1,-1-1 0,0 1 0,0-1-1,1 1 1,-1-1 0,0 1 0,1-1 0,-1 1-1,1-1 1,-1 0 0,1 1 0,-1-1-1,1 1 1,-1-1 0,1 0 0,-1 1-1,1-1 1,-1 0 0,1 0 0,-1 0 0,1 1-1,0-1 1,-1 0 0,1 0 0,-1 0-1,1 0 1,0 0 0,-1 0 0,1 0-1,-1 0 1,1 0 0,0 0 0,-1 0-1,1-1 1,0 1 0,2-1 5,-1 1 0,1-1 0,-1 0 0,0 0 0,1 0 0,-1-1 0,0 1 0,1 0 0,2-3 0,35-38-45,17-15 39,-50 52 12,-1 0 0,1 0 0,-1 0 0,1 1 0,0 0 0,1 1 0,10-5 0,-17 8-4,-1 0 1,1 0-1,-1 0 0,0-1 0,1 1 0,-1 0 0,1 0 0,-1 0 1,0 0-1,1 0 0,-1 0 0,1 0 0,-1 0 0,1 0 1,-1 0-1,0 0 0,1 0 0,-1 1 0,1-1 0,-1 0 0,0 0 1,1 0-1,-1 0 0,1 1 0,-1-1 0,0 0 0,1 0 0,-1 1 1,0-1-1,0 0 0,1 1 0,-1-1 0,0 0 0,1 1 1,-1-1-1,0 1 0,0-1 0,0 0 0,0 1 0,1-1 0,-1 1 1,0-1-1,0 1 0,0 22 16,-1-13 5,0 28 124,0-20-86,0 1 0,2 0 0,2 18 0,-2-35-52,0 0 0,-1 0-1,1 0 1,0 0 0,0 0 0,0 0 0,0 0-1,1 0 1,-1 0 0,0-1 0,1 1 0,-1-1-1,1 1 1,-1-1 0,1 0 0,0 1 0,0-1-1,-1 0 1,1 0 0,0 0 0,0 0 0,0-1-1,0 1 1,0 0 0,3 0 0,6 1-6,-1-1 1,1 0 0,18 0-1,-22-1-18,5 0-175,-1-1-1,1 0 0,-1-1 1,1 0-1,-1 0 1,0-1-1,0-1 1,0 0-1,11-6 0,-15 6 55,0 0-1,-1 0 1,0 0-1,0-1 1,0 0-1,0-1 1,-1 1-1,0-1 1,0 0-1,0 0 1,-1-1-1,0 1 1,0-1-1,-1 0 1,3-7-1,0-10 136,-1 1-1,-2-1 0,0 0 1,-2 0-1,0 0 1,-4-33-1,2 0 69,1 2 1442,0 51-262,0 27-296,0-7-830,-1 12 80,1-1 0,1 0-1,2 0 1,1 0 0,1 0 0,9 28-1,-4-20-342,-1 1 0,4 41 0,-12-75 80,-1-2-68,0 1 1,0-1-1,0 0 0,0 1 1,0-1-1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 5987,'0'0'5861,"-30"2"-5295,8 0-408,6-2-55,-1 1 0,1 0 1,0 2-1,0 0 0,0 0 0,0 2 1,1 0-1,0 1 0,0 0 0,-26 16 1,23-11 150,0 2 0,2 0 1,0 1-1,0 0 0,-23 30 1,34-37-212,0-1 0,0 1 0,1 0 0,1 1 0,-1-1 0,1 0 0,0 1 0,1 0 1,-1 0-1,2 0 0,-1 0 0,1 0 0,0 0 0,1 0 0,0 1 0,0-1 0,1 0 1,2 9-1,-2-13-36,0-1 0,1 1 0,0-1 1,0 0-1,0 1 0,0-1 0,0 0 0,0 0 1,1 0-1,0-1 0,-1 1 0,1-1 0,0 1 1,0-1-1,1 0 0,-1 0 0,0 0 1,1-1-1,-1 1 0,1-1 0,-1 0 0,8 2 1,7 1-197,1 0 1,-1-2 0,28 2 0,19-2-1843,0-2 1,82-11 0,-32-11-5264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0 12005,'0'0'3933,"-30"18"-3762,-90 58-131,116-73-39,1-1 0,-1 1 0,1 0 1,0 0-1,0 1 0,0-1 0,0 0 1,0 1-1,1 0 0,-3 5 0,4-7 0,1 1 0,-1-1 0,0 1-1,1 0 1,0 0 0,0-1 0,-1 1 0,2 0-1,-1 4 1,1 5 4,-1-8 0,0 1-1,0-1 1,0 1-1,1 0 1,-1-1-1,1 1 1,3 6-1,-4-10-9,1 1 0,0-1 0,0 1-1,0-1 1,1 0 0,-1 0-1,0 0 1,0 1 0,1-1 0,-1 0-1,0-1 1,1 1 0,-1 0-1,1 0 1,0-1 0,-1 1 0,1-1-1,-1 1 1,1-1 0,0 1 0,-1-1-1,4 0 1,22 2-386,35-2-1,-25-1-207,-26 1 375,0-1 0,0-1 0,0 0 0,0 0 1,-1-1-1,1 0 0,-1-1 0,1-1 0,16-9 0,6-7-431,45-36 1,-6 4 627,-68 50 68,0 1 0,0-1 0,1 1 0,-1 0 0,1 0 0,0 0-1,0 0 1,0 1 0,0 0 0,0 0 0,7 0 0,-12 1-39,1 0 1,-1 0-1,0 0 1,0 0-1,0 0 0,1 0 1,-1 0-1,0 0 0,0 0 1,0 0-1,0 0 1,1 0-1,-1 0 0,0 0 1,0 0-1,0 0 1,0 1-1,0-1 0,1 0 1,-1 0-1,0 0 0,0 0 1,0 0-1,0 0 1,0 0-1,0 1 0,0-1 1,0 0-1,1 0 1,-1 0-1,0 0 0,0 1 1,0-1-1,0 0 0,0 0 1,0 0-1,0 0 1,0 1-1,0-1 0,0 0 1,0 0-1,0 0 0,0 0 1,0 1-1,0-1 1,0 0-1,2 49 683,-4 55 1,-1-18-51,3-85-629,1 0 1,-1 0-1,0-1 0,1 1 0,-1 0 0,1-1 1,-1 1-1,1-1 0,-1 1 0,1-1 0,0 1 0,-1-1 1,1 1-1,0-1 0,-1 1 0,1-1 0,0 0 0,0 1 1,-1-1-1,1 0 0,0 0 0,0 1 0,0-1 0,-1 0 1,1 0-1,0 0 0,0 0 0,0 0 0,-1 0 1,1 0-1,0-1 0,0 1 0,-1 0 0,1 0 0,1-1 1,4 1 50,4 0-6,0 1 0,0-1 0,1-1 0,-1 0 0,0 0 0,0-1 0,0-1 0,0 1 0,0-1 0,-1-1-1,16-8 1,-7 2-38,0-1 1,-1-1-1,0-1 0,21-19 0,-35 29-13,0 0 1,1-1 0,-1 1-1,-1-1 1,1 0 0,0 1-1,-1-1 1,0 0-1,0-1 1,0 1 0,0 0-1,-1 0 1,1-1 0,-1 1-1,0-1 1,-1 0 0,1 1-1,-1-1 1,0 1 0,0-1-1,0 0 1,-1 1 0,1-1-1,-1 1 1,0-1-1,-4-7 1,4 9-15,-1 0 0,0 0-1,-1 0 1,1 0 0,0 0 0,-1 1 0,0-1 0,0 1-1,0 0 1,0 0 0,0 0 0,0 0 0,0 0-1,0 1 1,-1-1 0,1 1 0,-1 0 0,-3-1-1,-7-1-97,0 0 0,-1 1 0,-16 0 0,20 1-50,-12 0-185,-1 0 1,-24 4 0,42-3 37,0 1-1,0 0 1,0 1 0,0 0-1,0 0 1,0 0-1,0 0 1,0 1-1,1 0 1,-1 0 0,1 1-1,-8 6 1,-9 18-3040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5747,'0'0'8852,"4"-10"-8364,-1 3-473,7-18-55,-10 25 40,0 0-1,0 0 1,0 0 0,0 0-1,0 0 1,0 0-1,0 0 1,0 0 0,0 0-1,0-1 1,1 1-1,-1 0 1,0 0 0,0 0-1,0 0 1,0 0-1,0 0 1,0 0 0,0 0-1,0 0 1,0 0-1,0 0 1,1 0 0,-1 0-1,0 0 1,0 0-1,0 0 1,0 0 0,0 0-1,0 0 1,0 0-1,0 0 1,0 0 0,1 0-1,-1 0 1,0 0-1,0 0 1,0 0 0,0 0-1,0 0 1,0 0-1,0 0 1,0 0 0,0 0-1,0 0 1,0 1-1,1-1 1,-1 0 0,0 0-1,0 0 1,0 0-1,0 0 1,0 0 0,0 0-1,0 0 1,0 0-1,0 0 1,0 1 0,0-1-1,0 0 1,0 0-1,0 0 1,0 0 0,0 0-1,2 20 1,-15 236 206,13-255-201,1-3-24,7-14-115,1 2 0,1 0 0,18-22 0,6-7 78,29-41-162,-54 73 193,1 1 1,-1 0-1,2 1 1,0 0-1,15-10 1,-24 17 19,0 1 0,1 0 0,-1-1 0,1 1 0,-1 0 0,1 0 0,-1 1 1,1-1-1,0 0 0,-1 1 0,1 0 0,0-1 0,0 1 0,3 0 0,-4 1 6,-1-1-1,1 1 0,-1 0 0,1-1 0,-1 1 0,1 0 0,-1 0 1,0 0-1,1 0 0,-1 0 0,0 0 0,0 0 0,0 0 1,0 1-1,0-1 0,0 0 0,0 1 0,0-1 0,0 1 1,-1-1-1,1 1 0,-1-1 0,1 3 0,12 39 213,-3 0-1,8 68 1,-17-102-195,1-9 16,-1 1 0,1-1 0,-1 0 0,1 0 0,0 0 0,-1 0 0,1 0-1,0 0 1,-1 0 0,1 0 0,-1-1 0,4 0 0,4-5-24,-1 0-1,0-1 1,0 1 0,0-2 0,-1 1 0,0-1 0,10-15 0,14-13-44,-25 29 24,1 1 1,0 0-1,0 0 0,1 0 1,-1 1-1,1 0 1,0 1-1,1 0 0,-1 0 1,1 1-1,-1 0 0,1 0 1,0 1-1,0 1 1,1-1-1,-1 1 0,17 1 1,-25 0 6,1 0 0,0 0 0,0 0 0,0 0 0,0 1 0,0-1 1,-1 0-1,1 1 0,0 0 0,0-1 0,-1 1 0,1 0 0,-1 0 0,1 0 1,0 0-1,-1 0 0,0 1 0,1-1 0,-1 0 0,0 1 0,0-1 0,1 1 1,0 2-1,1 3 8,1 0-1,-2 0 1,1 0 0,2 14 0,-5-17-1,1 0 1,0 1-1,0-1 0,0 0 0,0 0 1,1 0-1,-1 0 0,1 0 0,0 0 1,1 0-1,-1 0 0,0-1 0,1 1 1,0-1-1,0 0 0,0 0 0,6 5 1,-1-5 9,-1-1 1,1 0-1,-1-1 1,1 1 0,0-1-1,-1-1 1,14 0 0,55-6 60,-65 5-76,0-1-1,0-1 1,0 0 0,-1 0 0,1-1 0,-1 0 0,0-1-1,0 0 1,0-1 0,-1 0 0,15-12 0,-18 13-13,-1-1-1,0 1 1,0-1 0,0 0 0,-1 0 0,1-1-1,-2 1 1,1-1 0,-1 0 0,0 0 0,0 0-1,-1 0 1,0 0 0,0-1 0,-1 1 0,0 0-1,1-13 1,-2 17-3,0 1-1,0-1 1,0 0-1,0 1 0,0-1 1,0 0-1,-1 1 1,0-1-1,1 1 1,-1-1-1,0 1 1,0-1-1,0 1 1,0 0-1,-1-1 0,-1-2 1,0 3 1,1 1-1,0 0 1,-1 0 0,1 0 0,-1 0 0,1 0 0,-1 1-1,0-1 1,1 1 0,-1 0 0,1 0 0,-1 0-1,0 0 1,1 0 0,-1 0 0,-3 1 0,1 0 23,1 0 0,0 0 0,0 0 1,-1 0-1,1 1 0,0 0 0,0-1 0,0 1 1,1 1-1,-1-1 0,0 1 0,1-1 1,0 1-1,-1 0 0,1 0 0,0 1 0,1-1 1,-1 1-1,1-1 0,-1 1 0,1 0 1,0 0-1,0 0 0,-2 6 0,0 4 51,0-1-1,1 1 0,0 0 0,1 0 1,1 0-1,0 19 0,1-30-81,0-1-1,0 0 0,1 1 0,-1-1 1,1 0-1,-1 0 0,1 1 1,0-1-1,0 0 0,0 0 0,0 0 1,0 0-1,1 0 0,-1 0 1,1 0-1,-1-1 0,1 1 0,0 0 1,-1-1-1,1 1 0,0-1 0,0 0 1,0 0-1,0 0 0,0 0 1,0 0-1,1 0 0,-1 0 0,0-1 1,3 1-1,7 2-741,0-1 0,1 0 0,-1-1 0,17-1-1,26 0-3717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6771,'0'0'7572,"0"190"-7268,-6-132-112,-7 1-16,3-1-112,-3-6-16,3-5-48,10-15-528,0 0-1217,29-5 1105,30-16-2706,15-11-3553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2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23 8612,'0'0'3204,"-29"-4"-1510,-99-12-176,120 15-1398,0 0-1,1 1 1,-1 0-1,0 0 1,1 1-1,-1-1 1,0 2-1,1-1 1,-1 1-1,-12 5 1,15-4-79,-1 1 0,0 0 1,1 0-1,0 0 0,0 1 0,0-1 1,1 1-1,-8 11 0,8-10-17,0 0 0,0 0 1,1 1-1,0-1 0,1 1 0,0 0 0,-2 8 0,3-12-13,0 0-1,1 0 1,0-1 0,0 1 0,0 0-1,0 0 1,0 0 0,1 0-1,0 3 1,-1-5-5,0 0 1,1 0-1,-1 0 0,1 0 1,0 0-1,-1 0 0,1 0 1,0 0-1,-1 0 0,1 0 1,0 0-1,0 0 0,0 0 1,0-1-1,-1 1 0,1 0 1,0-1-1,0 1 0,1-1 1,-1 1-1,0-1 0,2 1 1,14 2 53,1-1 0,0 0 0,0-1 1,20-2-1,-5 0-12,-15 0-79,1 0 0,0-2 0,-1 0-1,1-1 1,22-8 0,88-40-818,-54 19 237,-74 33 601,-1 0 1,0 0 0,1 0-1,-1 0 1,1 0 0,-1 0-1,0 0 1,1 0 0,-1 0-1,0 0 1,1 0 0,-1 0-1,1 0 1,-1 0 0,0 0-1,1 0 1,-1 0 0,0 1-1,1-1 1,-1 0 0,0 0-1,1 0 1,-1 1 0,0-1-1,1 0 1,-1 0 0,0 1-1,0-1 1,1 0 0,-1 1-1,0-1 1,0 0 0,1 1-1,-1-1 1,0 0 0,0 1-1,0-1 1,0 0 0,0 1-1,0-1 1,0 1 0,0-1-1,0 0 1,0 1 0,0-1-1,0 1 1,0 0 0,0 24 91,0-19-112,0 61 44,1-66-67,-1 1 0,1-1 0,-1 1 0,1-1 0,0 0 0,0 1 0,0-1 0,-1 0 0,1 1 0,0-1 0,1 0 0,-1 0 0,0 0-1,0 0 1,0 0 0,1 0 0,-1 0 0,0-1 0,1 1 0,-1 0 0,1-1 0,-1 1 0,1-1 0,-1 1 0,1-1 0,-1 0 0,1 0 0,0 0-1,2 0 1,59 1-2222,-44-2 1199,-3 2-79,0-2 0,0 0 1,0-1-1,17-5 0,15-9-1853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2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9012,'0'0'1966,"-20"29"-1544,-60 92-230,77-116-184,1 0-1,-1-1 1,1 1 0,0 0 0,0 0 0,0 1-1,1-1 1,-2 8 0,3-12-4,0 0 0,0 0 0,0 0-1,0 1 1,0-1 0,0 0 0,1 0 0,-1 0 0,0 0 0,1 1 0,-1-1 0,1 0-1,-1 0 1,1 0 0,-1 0 0,1 0 0,0 0 0,-1 0 0,1 0 0,0-1 0,0 1-1,1 1 1,3 0 12,-1 0 0,0-1-1,1 0 1,-1 1-1,1-2 1,0 1 0,-1-1-1,1 1 1,-1-1 0,1 0-1,6-2 1,1 2 24,122 0-32,-131 0-107,-5 4 91,0 0-1,1-1 1,-1 1 0,-1 0-1,1-1 1,0 0 0,-1 1-1,0-1 1,1 0 0,-1 0-1,-1-1 1,1 1 0,0 0-1,-5 2 1,-61 31 155,50-27-156,2 0-40,-3 2-285,-1-1 0,-1-1 1,-41 11-1,29-18-2804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3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1 409 608,'0'0'987,"7"-33"11,3-7-608,-1 4 146,-2-1 0,-1 0 0,2-51 1,-7-16 2356,-1 70 4917,0 178-7502,0 123 420,0-90-5541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218 371 14967,'-189'-58'208,"160"47"-66,29 11-141,0 0 1,0 0-1,1 0 0,-1 0 1,0 0-1,0 0 0,0 0 1,0 0-1,0 0 0,0 0 1,0 0-1,0 0 0,0 0 1,0 0-1,0 0 0,0 0 1,0-1-1,0 1 1,0 0-1,0 0 0,0 0 1,0 0-1,0 0 0,0 0 1,0 0-1,0 0 0,0 0 1,0 0-1,0 0 0,0-1 1,0 1-1,0 0 0,0 0 1,0 0-1,0 0 0,0 0 1,0 0-1,0 0 1,0 0-1,0 0 0,0 0 1,0 0-1,0 0 0,0 0 1,0-1-1,-1 1 0,20 2 98,73-1 177,116-3-118,-156-1 6,-1-2 0,53-12 0,-89 13 114,0 1 0,1 1 0,20-1 0,-36 3-277,0 0 0,0 0 0,0 0 0,1 0 0,-1 0-1,0 0 1,0 0 0,0 0 0,0 0 0,1 0 0,-1 0-1,0 0 1,0 0 0,0 0 0,0 0 0,1 0 0,-1 1-1,0-1 1,0 0 0,0 0 0,0 0 0,0 0 0,1 0-1,-1 0 1,0 0 0,0 1 0,0-1 0,0 0 0,0 0-1,0 0 1,0 0 0,0 0 0,1 1 0,-1-1 0,0 0-1,0 0 1,0 0 0,0 1 0,0-1 0,0 0 0,0 0-1,0 0 1,0 0 0,0 1 0,0-1 0,0 0 0,-1 0-1,2 24 6,-1 0 0,-1 0 0,-1-1 0,-1 1 0,-2-1 0,0 1 0,-14 34 0,13-25-682,5-19-2188</inkml:trace>
  <inkml:trace contextRef="#ctx0" brushRef="#br0" timeOffset="1">603 1 12294,'0'0'688,"75"177"-10549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98 144 7828,'0'0'4719,"-16"27"-4383,-49 82-72,62-104-219,1 0 1,-1 0-1,1 0 0,0 0 0,-1 10 0,2-14-32,1 0 1,0 0-1,0 0 0,0 0 1,0 0-1,0 0 1,0 0-1,0-1 1,0 1-1,1 0 0,-1 0 1,0 0-1,0 0 1,1 0-1,-1 0 0,1 0 1,-1 0-1,1-1 1,-1 1-1,1 1 1,2-1 12,-1 0 1,0 0 0,0 0 0,0 0 0,1-1 0,-1 1 0,0-1 0,1 1 0,-1-1 0,0 0 0,1 0 0,-1 0-1,1 0 1,3-1 0,6 1 7,3 0 31,0-1 1,0 0-1,0-1 1,0 0-1,0-1 0,25-9 1,-33 9-62,-1 0 0,1-1 0,-1 1 1,1-1-1,-1-1 0,0 1 0,-1-1 1,1 0-1,-1 0 0,0-1 0,0 1 1,-1-1-1,1 0 0,-1-1 0,6-12 1,-8 14-3,0 0 1,0 0-1,0-1 1,-1 1-1,0 0 1,0-1 0,0 1-1,-1-1 1,0 1-1,0-10 1,-1 12-8,1 0 1,-1 0-1,0 0 0,0 0 1,0 0-1,0 0 1,-1 0-1,1 0 0,-1 1 1,1-1-1,-1 0 1,0 1-1,0-1 0,0 1 1,0 0-1,-1 0 1,1 0-1,-1 0 0,-2-2 1,-4 0-191,1 0 1,-1 0-1,0 0 1,0 1 0,0 1-1,0 0 1,-1 0-1,1 0 1,-1 1 0,1 1-1,-1 0 1,1 0-1,-1 0 1,-11 3 0,20-2 54,0 0 0,0-1 0,0 1 0,0 0 0,0 0 0,0 0 0,1 0 0,-1 0 0,0 0 0,0 0 0,1 0 0,-1 0 0,1 0 0,-1 0 0,1 0 0,-1 0 0,1 0 0,0 0 0,-1 2 0,1-2 9,0-1 0,-1 1 0,1 0 0,0 0 0,0-1 0,0 1 0,0 0 0,0 0 0,0 0 0,0-1 0,0 1 0,0 0-1,0 0 1,0-1 0,1 1 0,-1 0 0,0 0 0,0-1 0,1 1 0,-1 0 0,1 0 0,-1-1 0,0 1 0,1-1 0,-1 1 0,1 0-1,0-1 1,0 1 0,6 1-114,0-1 0,-1 0-1,1 0 1,0-1-1,0 0 1,14-1 0,3 0 183,-17 1 43,12 1 319,0-1 1,0-1-1,-1 0 0,1-2 0,0 0 0,-1-1 0,34-12 0,37-28 2767,19-8 1275,-107 51-4301,33-8 1729,-33 9-1737,0 0 0,-1 0-1,1 0 1,0 0 0,0 0 0,0 0-1,0 1 1,-1-1 0,1 0 0,0 0-1,0 1 1,-1-1 0,1 0 0,0 1-1,-1-1 1,1 1 0,0-1 0,-1 1-1,1-1 1,0 1 0,-1-1 0,1 1-1,-1 0 1,1-1 0,-1 1 0,1 0 0,-1-1-1,0 1 1,1 0 0,-1 0 0,0 0-1,0-1 1,0 1 0,1 0 0,-1 0-1,0 0 1,0-1 0,0 1 0,0 1-1,2 59 149,-3-1 0,-3 1 0,-14 80-1,18-117-150,0-23-24,0-1 0,0 1 0,0-1 0,1 1 0,-1 0 0,0-1 0,1 1 0,-1-1 0,0 0 0,1 1 0,-1-1 0,0 1 0,1-1 0,-1 1 0,1-1 0,-1 0 0,0 1 0,1-1 0,-1 0 0,1 0 0,-1 1 0,1-1 0,0 0 0,2 0 6,-1 0 0,1 0 0,-1 0 1,1-1-1,-1 0 0,0 1 0,1-1 0,-1 0 0,0 0 1,0 0-1,1 0 0,-1 0 0,0-1 0,0 1 0,2-3 1,24-18 4,-1-2 0,26-30 0,39-34-10,-81 80-9,0 0 0,1 0 0,0 1 0,0 0 0,0 1 0,1 1 0,15-5 0,-24 9-4,0 0 0,0 0 0,0 0 0,-1 1 0,1-1 0,0 1 1,0 0-1,0 0 0,0 1 0,0-1 0,4 2 0,-6-2-2,0 1 1,0 0-1,0 0 1,0 0-1,-1 0 1,1 0-1,0 1 1,0-1-1,-1 0 1,1 1-1,-1-1 0,0 1 1,1 0-1,-1-1 1,0 1-1,0 0 1,0 0-1,0 0 1,0 0-1,1 3 1,2 12-153,0 1 0,-2 0 0,0-1 0,-1 35-1,0-47-118,-1 0-1,-1-1 0,1 1 0,-1-1 1,0 1-1,0-1 0,0 1 0,-1-1 1,1 0-1,-1 0 0,0 1 1,0-1-1,-1 0 0,1-1 0,-1 1 1,0 0-1,0-1 0,0 1 0,0-1 1,-7 5-1,-50 36-8308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4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52 11221,'0'0'2809,"-22"29"-2342,-67 88-120,86-114-326,1 1 0,-1 0 0,1 0-1,0 0 1,0 1 0,0-1 0,0 1 0,1-1 0,0 1-1,-1 5 1,2-9-17,0 0 1,0 1-1,0-1 0,0 0 0,0 0 0,1 1 0,-1-1 1,0 0-1,1 0 0,-1 1 0,1-1 0,-1 0 0,1 0 1,0 0-1,-1 0 0,1 0 0,0 0 0,0 0 0,0 0 1,0 0-1,0 0 0,1 1 0,3 0-3,0 1 0,1-1 1,-1-1-1,1 1 0,-1-1 0,1 0 0,-1 0 0,1-1 1,10 0-1,-8 1 1,24 1-541,-1-1-1,1-2 1,0-1 0,-1-1 0,0-2-1,0-1 1,37-12 0,-35 6-428,0-2 0,55-33 0,-76 40 1029,-1-1 0,0 0 0,0-1 0,-1 0 0,-1-1 0,1 0-1,-2 0 1,1-1 0,-1 0 0,9-18 0,-18 40 4147,-8 43-3682,5-34 9,-3 38-130,7-54-388,-1 0 0,1 0 0,0 0-1,1 0 1,-1-1 0,1 1 0,0 0 0,-1 0 0,2-1 0,-1 1 0,0 0 0,1-1-1,2 4 1,-1-4-5,0 0-1,0 0 0,1 0 0,-1-1 0,1 0 1,0 0-1,0 0 0,0 0 0,0 0 1,0-1-1,0 1 0,0-1 0,1 0 0,4 0 1,65 3 113,-66-4-117,0 0 0,0 0 0,0-1 0,0-1 0,-1 1 0,1-1 0,0 0 0,-1-1 0,1 0 0,-1 0 0,0-1 0,0 0 0,0 0 0,-1 0 0,0-1 0,1 0 0,-1 0 0,-1-1 0,1 1 0,-1-1 0,0-1 0,-1 1 1,1-1-1,-1 0 0,0 1 0,-1-2 0,0 1 0,0 0 0,0-1 0,-1 1 0,-1-1 0,1 0 0,-1 0 0,0 0 0,-1 0 0,1 0 0,-2 1 0,-1-15 0,1 18-75,0 0 0,-1 0 0,1 0 1,-1 0-1,0 0 0,0 1 0,-1-1 0,1 0 1,-1 1-1,0 0 0,1-1 0,-1 1 0,-1 0 0,1 1 1,0-1-1,-1 1 0,1-1 0,-1 1 0,-6-3 0,3 2-152,0 0 1,0 1-1,0 0 0,0 0 0,0 0 0,0 1 0,-1 0 0,1 0 0,-1 1 0,-11 1 0,18-1 75,0 0 0,0 1-1,-1-1 1,1 0 0,0 1-1,0-1 1,0 1 0,-1 0-1,1-1 1,0 1 0,0 0-1,0 0 1,0 0 0,0 0-1,0-1 1,0 1 0,1 1-1,-1-1 1,0 0 0,-1 2-1,1 0-114,-1 1 0,1 0 0,0-1 0,0 1 0,0 0 0,0 0 0,0 4 0,1 0-239,-1 1 0,1-1 0,1 1 0,0-1 0,0 0 0,3 11 0,-2-14 385,0-1 1,1 1-1,-1-1 0,1 0 1,0 1-1,0-1 0,1 0 1,-1-1-1,1 1 0,0-1 1,0 0-1,0 1 0,9 3 1,0 1 133,1-1 0,0-1 0,20 6 0,-11-7 1009,0 0 0,0-2 1,1-1-1,-1-1 1,32-2-1,-13 0 1281,-26 1-1528,0-1 0,1-1 0,-1-1 1,20-6-1,-19 4-626,-2 0 1,1-1-1,0-1 1,-1-1-1,-1 0 1,1-1-1,15-13 1,-27 19-176,0 0 0,-1 0 0,1-1 0,-1 1 0,0-1 1,0 0-1,0 1 0,-1-1 0,1 0 0,-1 0 0,0 0 1,1-6-1,-2 8-5,1 1 0,-1-1 0,0 0 1,1 1-1,-1-1 0,0 0 0,0 0 0,0 1 0,0-1 1,0 0-1,-1 1 0,1-1 0,0 0 0,-1 1 0,1-1 1,-1 1-1,0-1 0,1 1 0,-1-1 0,0 1 0,0-1 1,0 1-1,0 0 0,0-1 0,0 1 0,-1 0 0,1 0 1,0 0-1,-1 0 0,1 0 0,-1 0 0,-1-1 1,-12 0-1,1 0 1,-1 1-1,0 1 1,1 0 0,-26 4-1,37-3 25,-1-1-1,1 1 0,-1 0 1,1 0-1,0 0 0,0 0 0,-1 1 1,1-1-1,0 1 0,0 0 1,0 0-1,1 0 0,-1 0 0,0 0 1,1 1-1,-1-1 0,1 1 1,0-1-1,0 1 0,0 0 0,0 0 1,1 0-1,-1 0 0,1 1 1,-2 4-1,0 3 11,1-1 0,0 1 1,0 0-1,1 0 0,1-1 0,0 1 1,1 12-1,0-19-39,0-1 0,0 1 0,0 0 0,0 0 0,1-1 0,0 1 0,-1-1 0,1 1 0,1-1 0,-1 0 0,0 0 0,1 0 0,-1 0 0,1 0 0,0-1 0,0 1 0,0-1 0,0 0 0,1 1 0,-1-2 0,1 1 0,-1 0 0,8 2 0,4 1-829,0 0-1,0-1 1,1-1-1,28 3 1,29-5-5054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7780,'0'0'7155,"-91"70"-6547,78-3-48,3 3-111,7 3-17,-4-3-304,1-6-64,6 3-64,-7-14-48,4-4-1425,0-22-1872,0-13-1970</inkml:trace>
  <inkml:trace contextRef="#ctx0" brushRef="#br0" timeOffset="1">1 260 10549,'0'0'960,"249"-6"-1856,-132 6 704,3 6-4754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5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9812,'0'0'4002,"-65"90"-3698,62-37 65,3 5-49,-7 0-144,-2 1-144,-1-1 0,0-6-32,4 1-448,3-15-1489,-4-12-1793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6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12358,'0'0'1993,"32"-1"-1903,215-4-26,-209 6-47,-3 0 10,0-1 1,0-2 0,0-1-1,59-14 1,-81 13 5,-9 2 9,1 1 0,0 0-1,-1-1 1,1 2 0,0-1 0,6 0 0,-10 5-38,0 0 1,0-1 0,-1 1 0,1 0 0,-1 0 0,0-1 0,0 1 0,-1 6-1,1-6 1,0 99-1681,0-83-1581</inkml:trace>
  <inkml:trace contextRef="#ctx0" brushRef="#br0" timeOffset="1">659 0 11813,'0'0'176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6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160 228 11573,'0'0'3218,"-26"12"-3168,-7 3 21,-38 25 0,69-39-57,0 1 1,-1-1 0,1 1-1,1 0 1,-1 0-1,0 0 1,0 0 0,1 0-1,-1 0 1,1 0 0,-1 0-1,1 1 1,0-1-1,0 1 1,0-1 0,0 1-1,1-1 1,-1 1-1,1-1 1,-1 1 0,1 0-1,0-1 1,0 1-1,0-1 1,0 1 0,0 0-1,2 3 1,-1 8 85,-1-11-90,0 0 0,1 0-1,-1 0 1,1 1-1,-1-1 1,1 0 0,0 0-1,1 0 1,-1 0-1,0 0 1,1 0 0,-1 0-1,1-1 1,0 1-1,0 0 1,0-1 0,1 0-1,-1 1 1,0-1-1,1 0 1,-1 0 0,1 0-1,0-1 1,0 1-1,0-1 1,0 1-1,0-1 1,0 0 0,0 0-1,0 0 1,6 0-1,11 2 12,0 0-1,0-2 1,1 0-1,21-3 1,-9 1-17,-11 0-97,-1-1-1,1-1 1,-1 0-1,0-2 1,0-1 0,0 0-1,29-15 1,-26 10 50,0-2 0,-1 0-1,-1-2 1,0 0 0,32-30 0,-52 43 46,3-2 4,0-1 0,-1 1-1,0-1 1,0 0-1,0 0 1,-1-1 0,3-5-1,-8 17-4,1 0 0,-1 0-1,1 0 1,1 0 0,-1 0 0,1 7-1,-1 0 11,0 4-52,0-1-1,1 1 0,2 17 0,-2-33-103,1 0 0,-1 1 0,1-1 0,0 0 0,-1 0 0,1 0 0,0 0 0,-1 0 0,1 0 0,0 0-1,0 0 1,0 0 0,0 0 0,0 0 0,0-1 0,0 1 0,0 0 0,0-1 0,1 1 0,-1 0-1,0-1 1,0 0 0,1 1 0,-1-1 0,0 0 0,0 0 0,1 1 0,-1-1 0,0 0 0,1 0 0,-1-1-1,1 1 1,2 0-575,32 1-6831</inkml:trace>
  <inkml:trace contextRef="#ctx0" brushRef="#br0" timeOffset="1">736 0 8324,'0'0'0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7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76 397 10549,'0'0'5216,"17"-10"-5190,55-35-66,-66 42 22,0-1-1,0 0 1,0 0-1,-1-1 1,0 0-1,0 0 1,0 0-1,-1 0 1,0-1-1,0 1 1,0-1-1,0 0 1,2-7-1,-3 4-2,-1 0-1,0 0 0,-1-1 1,0 1-1,0 0 0,-1-1 1,-1-14-1,1 21 15,-1 0-1,1 0 1,-1 0-1,0 0 1,0 1 0,0-1-1,0 0 1,-1 1 0,1-1-1,-1 1 1,1 0-1,-1-1 1,0 1 0,0 0-1,0 0 1,0 0-1,0 0 1,-1 0 0,1 1-1,0-1 1,-1 1 0,1-1-1,-1 1 1,0 0-1,1 0 1,-1 0 0,0 0-1,0 1 1,-5-1-1,2-1 5,-1 1 0,0 1 0,0-1-1,1 1 1,-1 1 0,0-1 0,0 1-1,1 0 1,-1 0 0,1 1-1,-1 0 1,-9 4 0,10-2 27,1-1 0,-1 1 0,1 0 0,0 1 0,0-1 0,0 1-1,1 0 1,-1 0 0,1 0 0,0 1 0,1-1 0,-1 1 0,1 0 0,0 0 0,1 0 0,0 1 0,-2 6 0,0 1 39,2 0 1,-1 1-1,2 0 1,0-1-1,1 1 1,2 25-1,-1-36-52,0 0 0,0 0 0,0 0 1,0 0-1,0-1 0,1 1 0,-1 0 0,1-1 0,0 1 0,1-1 1,-1 1-1,0-1 0,1 0 0,0 0 0,0 0 0,0-1 0,0 1 1,0 0-1,0-1 0,1 0 0,-1 0 0,1 0 0,-1 0 0,1-1 0,0 0 1,6 2-1,8 1 30,-1 0 0,1-2 0,-1 0 1,31-1-1,-33-1-29,0 0 0,0-1 1,0-1-1,0-1 0,0 0 0,0 0 1,-1-2-1,1 0 0,-1 0 0,0-1 1,-1-1-1,0-1 0,0 0 0,0 0 0,-1-1 1,22-21-1,37-55 7,-44 51-6,-27 33-14,0 0 0,1 1 0,-1-1 1,0 1-1,1-1 0,-1 1 0,1-1 0,-1 1 0,0-1 1,1 1-1,-1-1 0,1 1 0,0 0 0,-1-1 0,1 1 1,-1 0-1,1-1 0,0 1 0,-1 0 0,1 0 0,0 0 1,-1 0-1,1-1 0,-1 1 0,1 0 0,0 0 0,-1 0 1,2 1-1,-1-1 0,0 1 1,-1 0 0,1-1 0,0 1-1,-1 0 1,1 0 0,0 0-1,-1 0 1,1 0 0,-1 0 0,0-1-1,1 1 1,-1 0 0,0 0 0,1 0-1,-1 2 1,4 51 115,-4-47-52,1 127 252,0-133-311,-1 0-1,0 0 1,0 0 0,0 0-1,1 0 1,-1 0 0,1 0-1,-1-1 1,1 1-1,-1 0 1,1 0 0,-1 0-1,1 0 1,0-1 0,-1 1-1,1 0 1,0-1-1,0 1 1,-1 0 0,1-1-1,0 1 1,0-1 0,0 1-1,0-1 1,0 0-1,0 1 1,0-1 0,0 0-1,0 0 1,1 1 0,37-1 111,-25-1-108,-8 1-14,0-1 1,-1 0 0,1 0-1,-1 0 1,1 0-1,-1-1 1,0 0-1,1 0 1,-1-1-1,0 1 1,0-1-1,-1 0 1,1-1-1,-1 1 1,9-8-1,2-6-62,0-1-1,23-33 1,-28 34 41,2 1 0,0 0 0,17-15 0,-29 31 27,0-1 0,0 1 0,1 0 0,-1 0 0,0 0 0,0-1 0,0 1 0,1 0 0,-1 0-1,0 0 1,0 0 0,1 0 0,-1-1 0,0 1 0,0 0 0,1 0 0,-1 0 0,0 0 0,0 0 0,1 0 0,-1 0 0,0 0 0,0 0 0,1 0 0,-1 0 0,0 0 0,1 0 0,-1 0 0,0 0 0,0 1 0,1-1 0,-1 0 0,0 0 0,0 0 0,0 0 0,1 0 0,-1 1 0,0-1 0,0 0 0,0 0 0,1 0 0,-1 1 0,0-1-1,0 0 1,0 0 0,0 0 0,0 1 0,1-1 0,-1 0 0,0 0 0,0 1 0,0-1 0,0 0 0,0 0 0,0 1 0,0-1 0,0 0 0,0 1 0,0-1 0,0 0 0,0 0 0,0 1 0,0-1 0,1 28-99,-1-15 84,0-2 33,2 0-1,-1 0 0,1 0 1,1 0-1,0-1 0,5 12 1,-6-18-13,0 0-1,1 0 1,-1-1 0,0 0 0,1 1 0,0-1 0,0 0 0,0 0 0,0 0 0,1-1-1,-1 1 1,1-1 0,-1 0 0,1 0 0,0 0 0,0 0 0,0-1 0,0 1 0,5 0-1,16 2-133,0-1 0,1-1 0,-1-2 0,34-2 0,-46 1 33,-2 1 58,1-2-1,0 1 1,0-1-1,-1-1 0,1 0 1,-1-1-1,0 0 0,12-6 1,-17 7 26,-1 0 0,0 0 0,-1-1-1,1 1 1,-1-1 0,1 0 0,-1 0 0,0-1 0,-1 1 0,1-1 0,-1 0 0,0 0-1,0 0 1,0 0 0,-1 0 0,1-1 0,-1 1 0,2-10 0,-1-12-1,0-1 0,-2 0 0,-2-36 0,-1 11 3,3 44 15,-1-1 0,-1 0 0,0 1 0,0-1-1,-1 0 1,0 1 0,0 0 0,-8-18 0,10 26 5,0 1 0,0 0-1,0-1 1,0 1 0,-1 0 0,1-1 0,0 1 0,0-1 0,0 1 0,-1 0-1,1-1 1,0 1 0,0 0 0,-1 0 0,1-1 0,0 1 0,-1 0 0,1 0-1,0-1 1,-1 1 0,1 0 0,0 0 0,-1 0 0,1-1 0,0 1 0,-1 0-1,1 0 1,-1 0 0,1 0 0,0 0 0,-1 0 0,1 0 0,-1 0 0,1 0-1,-1 0 1,-9 12 111,-2 21 33,4 11 128,1 1-1,3 0 1,1 1-1,4 56 1,0-35-163,-1-64-106,0-1-1,0 1 1,0-1 0,0 1 0,0-1-1,1 1 1,-1-1 0,1 1 0,-1-1 0,1 0-1,0 1 1,0-1 0,0 0 0,1 1-1,0 1 1,0-3-236,0 0 0,0 1 0,0-1 0,0 0 0,0 0 0,0 0 0,0-1 0,0 1 0,0 0 0,0-1 0,1 1 0,-1-1 0,0 0 0,0 0 0,0 0-1,4 0 1,10 0-4370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17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13942,'0'0'4034,"221"-18"-4786,-144 3-2017,-2-11-3218</inkml:trace>
  <inkml:trace contextRef="#ctx0" brushRef="#br0" timeOffset="1">726 391 16920,'0'0'352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419 121 96,'0'0'7836,"4"-15"-7455,-1 5-317,0 0-1,-1 0 1,0 0-1,0-12 1,-2 21-43,0 0 1,0 0 0,-1 0 0,1 0 0,-1 0-1,1 0 1,0 0 0,-1 0 0,0 0 0,1 0 0,-1 0-1,0 0 1,1 0 0,-1 0 0,0 0 0,0 1-1,1-1 1,-1 0 0,0 1 0,0-1 0,0 0 0,0 1-1,0-1 1,0 1 0,0 0 0,0-1 0,-3 1-1,-32-5 700,28 5-537,-3-1-16,-102-1 1269,102 3-1310,0 0-1,0 0 0,0 1 1,0 1-1,1 0 0,-1 0 1,1 1-1,-11 6 1,8-3-10,1 0-1,0 2 1,0-1 0,1 1 0,0 1 0,-13 15 0,20-19-102,-1 0-1,1 0 0,0 0 1,0 0-1,1 1 1,-1 0-1,1 0 1,1 0-1,0 0 1,0 0-1,0 1 0,1-1 1,0 0-1,0 10 1,1-15-15,0 0 0,0 0 0,1 0 0,-1 0 0,1 0 0,-1 0 0,1 0 1,0 0-1,0-1 0,0 1 0,0 0 0,0 0 0,0-1 0,0 1 0,1-1 0,-1 1 1,1-1-1,-1 1 0,1-1 0,-1 0 0,1 0 0,0 0 0,-1 0 0,1 0 0,0 0 0,0 0 1,0 0-1,0-1 0,0 1 0,0-1 0,0 0 0,2 1 0,11 1-15,-1-1 0,1 0-1,23-2 1,-15 1-34,-4-1-84,-1 0 0,0-1 0,0-1 0,0-1 0,-1 0 0,1-2 0,23-10 0,-28 11 58,-1-1-1,0-1 1,-1 0-1,1-1 1,-1 0-1,-1 0 1,0-2-1,0 1 1,0-1-1,12-17 1,-20 23 139,1 0-1,-1 0 1,0-1 0,-1 1 0,1 0 0,-1-1 0,1 1 0,-1-1-1,0 1 1,-1-1 0,1 0 0,-1 1 0,0-6 0,0 9 216,-1 1-274,0 0 0,1 0 0,-1 0 0,1 1 0,-1-1 1,1 0-1,-1 1 0,1-1 0,-1 0 0,1 1 0,-1-1 1,1 1-1,-1-1 0,1 1 0,-1-1 0,1 1 0,0-1 1,0 1-1,-1-1 0,1 1 0,0-1 0,0 1 0,-1 0 1,1-1-1,0 1 0,0 0 0,-4 20-40,4-18 46,-2 10-15,0 1 0,2 0 0,-1 0 0,2 0 1,0 0-1,0 0 0,5 19 0,-4-28-44,0 0-1,0 0 1,0-1-1,0 1 1,1 0-1,-1-1 1,1 0-1,0 1 1,1-1-1,-1 0 1,1 0-1,0-1 1,0 1-1,0-1 1,0 0-1,0 0 1,1 0-1,0-1 1,-1 0-1,1 1 1,0-2-1,8 3 1,-3-1-179,0 0 1,1-1 0,-1-1 0,0 0 0,1 0 0,-1-1 0,0-1 0,1 1 0,-1-1-1,14-4 1,-18 3 140,1 0 0,-1-1 0,0 1 0,0-1 0,-1 0 0,1-1 0,0 0 0,-1 0 0,0 0 0,0 0 0,0-1 0,-1 0 0,1 0 0,-1 0 0,0 0-1,-1-1 1,4-6 0,0-4 455,0 0 0,-2-1-1,0 1 1,-1-1-1,0 0 1,0-18-1,7-27 2188,-11 62-2544,0 0-1,0 0 1,0 0-1,0 0 1,0 0 0,0 0-1,0 0 1,1 0 0,-1 0-1,0 0 1,0 0-1,0 0 1,0 0 0,0 0-1,0 0 1,0 0-1,1 0 1,-1 0 0,0 0-1,0 0 1,0 0-1,0 0 1,0 0 0,0 0-1,0 0 1,0 0-1,1 0 1,-1 0 0,0 0-1,0 0 1,0 0-1,0 0 1,0 0 0,0 0-1,0 0 1,0 0 0,0-1-1,0 1 1,1 0-1,-1 0 1,0 0 0,0 0-1,0 0 1,0 0-1,0 0 1,0 0 0,0 0-1,0-1 1,0 1-1,0 0 1,0 0 0,0 0-1,0 0 1,0 0-1,0 0 1,0 0 0,0 0-1,0-1 1,0 1-1,0 0 1,0 0 0,0 0-1,0 0 1,0 0 0,0 0-1,2 12-20,1 199 356,-3-134-517,10-91-925,3-27 583,-2 5 320,28-61 0,-34 86 211,1 1 0,0 0 0,0 0 0,1 0-1,1 1 1,0 0 0,0 1 0,0 0 0,1 0 0,11-7-1,-18 13-8,0 1 0,0-1 0,1 1-1,-1-1 1,1 1 0,-1 0-1,1 0 1,0 0 0,-1 1 0,1-1-1,0 0 1,0 1 0,0 0 0,-1 0-1,1 0 1,3 0 0,-4 1 6,0-1 1,0 1 0,-1 0 0,1 0-1,0 0 1,-1 0 0,1 0-1,-1 0 1,0 0 0,1 1-1,-1-1 1,0 0 0,0 1 0,0-1-1,0 1 1,0 0 0,0-1-1,0 1 1,0 0 0,-1-1 0,1 1-1,0 4 1,6 17 98,0 0 0,1-1-1,2 0 1,18 34 0,-24-50-147,0-1-1,0 1 1,0-1-1,1 0 1,0 0 0,0-1-1,0 1 1,0-1-1,1 0 1,0 0-1,-1-1 1,1 0 0,1 0-1,-1 0 1,0-1-1,1 0 1,-1 0 0,1 0-1,0-1 1,0 0-1,8 0 1,-3-1-225,0 0-1,1 0 1,20-4 0,-28 2 102,1 1-1,-1-1 1,1 0 0,-1 0 0,0-1 0,0 1-1,0-1 1,-1 0 0,1-1 0,5-4 0,-1 0-116,-1-1 0,1 0 0,-2-1 0,1 0 0,-1 0 0,-1 0 0,0-1 0,7-18 0,-9 21 386,-1-1-1,-1 0 1,0 0-1,0 0 1,-1 0-1,0 0 1,0 0-1,-1 0 0,0 0 1,-1 0-1,0 0 1,-3-12-1,4 20-49,-1 0 0,0-1-1,1 1 1,-1 0-1,0 0 1,0 0 0,0 0-1,0 0 1,0 0 0,-1 0-1,1 0 1,0 0 0,0 0-1,-1 0 1,1 1-1,0-1 1,-1 1 0,1-1-1,0 1 1,-1-1 0,1 1-1,-1 0 1,1-1 0,-1 1-1,1 0 1,-1 0-1,1 0 1,-1 1 0,1-1-1,-1 0 1,1 0 0,-1 1-1,1-1 1,-2 1-1,-2 0 3,0 1 0,1-1-1,-1 1 1,0 0 0,1 0-1,-1 0 1,1 0 0,0 1-1,0 0 1,-4 3 0,-1 4-28,2 1-1,-1 0 1,2 0 0,-1 1 0,1-1 0,1 1 0,0 1 0,1-1 0,0 1-1,1-1 1,1 1 0,0 0 0,0 0 0,1 0 0,1 0 0,0 1 0,1-1-1,3 17 1,-3-27-93,0-1 0,-1 1 0,1-1 0,1 1 0,-1-1-1,0 1 1,0-1 0,1 0 0,-1 0 0,1 0 0,0 0-1,0 0 1,0 0 0,0 0 0,0 0 0,0-1 0,0 1-1,0-1 1,1 1 0,-1-1 0,1 0 0,-1 0 0,5 1-1,5 1-698,0-1-1,0 0 0,0 0 0,13-1 0,-20-1 367,73 1-5742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24.07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91 198 8212,'0'0'4821,"0"-5"-4493,0-19-21,1 27-470,22 147 688,5 178 0,-21 155 428,-8-418-865,-24 300 661,-1 0-249,28-31-277,-5 358 197,-20-478-376,7-102-29,-5 36 11,-5 51 9,22-154 1,-3 92 174,14-137-213,73 5 15,83-5 0,-56-2-7,122 2 3,591-11 51,916-12 78,-1211 25-165,93-23 80,-372 10-40,679 3-12,-550 10 0,369-23-18,-15 11 53,-206 11-49,-196-27-11,30 0-9,218-15 13,71 0 66,160 41-13,-478-11-64,80-14 31,-3 0 18,489 25 93,-702-6-169,-192 6 68,1-1-1,0 1 1,-1-1-1,1 1 1,0-1 0,-1 0-1,1 1 1,-1-1 0,1 0-1,-1 0 1,0 1-1,1-1 1,-1 0 0,0 0-1,1 1 1,-1-1 0,0 0-1,0 0 1,0 0-1,0 0 1,1 0 0,-1 1-1,-1-3 1,3-31 32,-2 25-1,46-420 114,-5 67-166,-29-333-134,-14 447 115,2-510 15,13 501-10,-13 222 22,2-7 19,-3 1 1,-1-1 0,-2 1 0,-17-74-1,20 114-14,-72-225 65,31 99-63,42 124 23,0 2 4,-4-5 5,3 5-36,1 0 0,-1 0 0,1 0 0,-1-1 0,1 1 0,-1 0 0,0 0 1,0 0-1,0 0 0,0 0 0,1 0 0,-1 0 0,-1 1 0,-1-3 0,-13 2-10,0 0 0,0 1 0,0 0 0,0 2 0,1 0 0,-1 0 0,-29 10 0,-33 3-16,-91-2 32,-177-9 0,188-5-1,-120 0 4,-1135 27 21,267 22-21,820-45-33,-412 8 101,230 16-153,-229 4 106,734-31-29,-835-23 83,91 7-55,522 17-24,-1216-1-4,1117 14 20,4-1 5,243-14-19,-53 0-38,-221 26-1,226-3 46,21-3-11,-148 8-1,-555-17 29,366-6-20,409-6-14,0-1 0,-52-13 0,52 9-2,0 2 0,-55-3 1,-16 8-131,103 0 109,0 27-137,0 27-78,-9 77 0,7-117-22,0 0 1,1 0 0,1 1-1,0-1 1,1 0 0,5 23-1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34.887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0 158 1345,'12'0'9473,"2421"-35"-6634,-1467 15-2839,670 14 81,-930 8-103,93 0 16,861-4-2,-1094-26 31,36 1 2,-125 23-20,371 5 6,-168 3-378,-421-5 238,-46-14-219,-159 9 200,14-6 295,-53 8-1348,1 1 1,22-1-1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36.50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27 155 2161,'0'0'3546,"-5"-1"-3496,-17-3-55,91 7 1010,-20-2-236,625 10 1949,-453-13-2298,180 2 374,532 2-134,-158 39-576,-2 36-79,-62-6 2,163-29 17,0-40-32,-446-3 8,2487 1 85,-1890 14-40,-200 3 161,-350-12-72,-288-6-57,-184 1-71,-1 0 0,1-1 0,-1 1 1,1-1-1,0 1 0,-1-1 1,1 0-1,-1 0 0,1 0 0,-1 0 1,0 0-1,1-1 0,-1 1 1,0-1-1,0 0 0,0 1 0,3-5 1,-1 2 11,-1 0 1,-1 0-1,1 0 0,-1-1 1,1 1-1,-1-1 1,-1 1-1,1-1 1,1-7-1,-1 7-8,-1-1-1,0 1 1,-1-1-1,1 1 1,-1-1 0,0 1-1,0-1 1,-1 1 0,0-1-1,0 1 1,0 0-1,0-1 1,-1 1 0,0 0-1,0 0 1,-1 0-1,1 0 1,-6-7 0,-8-3-6,-2 1 1,0 1 0,0 0-1,-1 2 1,-1 0-1,0 1 1,-26-9 0,17 6-10,19 10 2,0 0 1,1 0 0,-1 1-1,0 1 1,0-1 0,0 2-1,-11 0 1,-2-1-11,-1083-61 66,-90 25 67,889 37-135,-391-1-1558,233-10-4509,312 5 1987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37.28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152 196 48,'0'0'1259,"28"-1"-883,12 0-235,128-6 1007,-98-24 4574,-89 23-5852,-66-3 361,59 9 105,0-1 0,0-2 0,0 0 0,1-2 0,0 0 0,-34-16-1,57 22-303,1 0 0,0 1-1,-1-1 1,1 0-1,0 0 1,0 0-1,0 0 1,0 0-1,0 0 1,0 0-1,0 0 1,0 0-1,0 0 1,-1-3-1,2 4-18,0-1 0,0 1-1,0-1 1,0 0-1,0 1 1,0-1-1,0 1 1,0-1-1,0 0 1,0 1 0,0-1-1,0 0 1,0 1-1,0-1 1,1 1-1,-1-1 1,0 1-1,0-1 1,1 0 0,-1 1-1,0-1 1,1 1-1,0-1 1,1-1 6,0 0-1,1 0 1,-1 0 0,1 1 0,0-1 0,0 1 0,-1-1 0,1 1-1,0 0 1,0 0 0,5 0 0,122-14-40,-88 12 1,62-11 0,-183 10-309,-132 7-1890,61 9-1204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38.915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20 656,'0'0'8724,"-8"0"-8251,37 0-184,1018-9 2668,742-1-2390,-1147 11-571,267-2 28,1044 3-5,-592 44 41,-473-8-72,-711-32 12,1158 40-29,-125-32 57,-795-16-56,100 25 102,-407-9-367,-64-7 20,66 1-1,-88-8 235,-16 0-34,-18 0-309,-64 0-1733,-47 0-4360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40.13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61 2625,'0'0'7292,"35"-10"-5999,114-27-615,-131 33-567,0 0 0,0 2 0,1 0 0,-1 1 0,21 1 0,-3 1 61,534 21 612,1161 90-488,69-36-301,-852-47-296,-4-26-520,-708-3 585,973 34-645,-842-19 770,913-3 159,-806-14-38,-49 0 46,453 4 46,-310 47 445,-257-14-94,-206-22-212,-47-5-123,64 0 929,-87-8-124,39-8-971,35-1-341,-207 7-4686,-15-5-2952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00:43.471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67 184 656,'10'-26'8938,"-10"29"-8873,1 0 1,-1 0-1,-1 0 1,1 0-1,0 0 1,-1 0-1,1 0 1,-3 5-1,-12 31 585,12-30-453,0-1-1,0 0 1,-1 0-1,-4 7 1,-3 1-129,8-13-52,1-1 0,-1 1 0,1 1 0,0-1 0,0 0-1,0 1 1,1-1 0,-1 1 0,1-1 0,0 1 0,0 0 0,-1 4 0,2 4 440,-1-11-445,1 0-1,0 1 1,0-1-1,-1 0 0,1 0 1,0 1-1,0-1 1,0 0-1,1 0 0,-1 1 1,0-1-1,0 0 0,1 0 1,-1 1-1,1-1 1,-1 0-1,1 0 0,-1 0 1,1 0-1,0 0 0,-1 0 1,1 0-1,0 0 1,0 0-1,0 0 0,0 0 1,0 0-1,0 0 0,0-1 1,0 1-1,0 0 1,0-1-1,0 1 0,1-1 1,-1 1-1,0-1 1,2 1-1,17 4 162,1 0 0,-1-2 1,35 3-1,-1-1-10,518 36 458,4-42-541,-235-2-20,161 17 5,281-5-13,-471-11-36,288-19-15,38-12 43,-259 16-3,45-13 44,288-9 240,18 34 8,483 4 553,-1164 2-827,710 3 383,-460-22-396,32-1-24,528 19 91,-557-15-98,-126 4-33,-43 3-17,210-5-83,78-1 21,-340 14 99,528-18 30,-459 0-7,-64 7-31,93-1 0,97 4-97,-196 2-197,-80 6 306,1-1 1,-1 1 0,0 0-1,0 0 1,0 0-1,0 0 1,0 0-1,0-1 1,0 1 0,0 0-1,1 0 1,-1 0-1,0-1 1,0 1-1,0 0 1,0 0 0,0 0-1,0 0 1,0-1-1,0 1 1,0 0-1,0 0 1,0 0-1,0-1 1,0 1 0,0 0-1,-1 0 1,1 0-1,0 0 1,0-1-1,0 1 1,0 0 0,0 0-1,0 0 1,0 0-1,0 0 1,-1-1-1,1 1 1,0 0 0,0 0-1,0 0 1,0 0-1,0 0 1,-1 0-1,1 0 1,0 0 0,0 0-1,0-1 1,-1 1-1,1 0 1,0 0-1,0 0 1,0 0 0,0 0-1,-1 0 1,-9-7 39,1 1-16,7 5-12,0-1 0,0 1 1,0 0-1,0 0 0,-1 0 1,1 0-1,0 0 0,-1 0 1,1 1-1,0-1 0,-1 1 0,-2 0 1,-19-12 22,-15 9-27,31 3-4,1 0 0,0-1 0,0 0 0,0 0 0,-15-5 194,22 2-125,-1 0-1,0 0 0,0 0 0,-1 0 1,1 0-1,-1 1 0,-2-6 0,-3-5-460,-19-41-1794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0 7091,'0'0'3525,"-28"11"-2365,-10 2-816,-42 23 0,74-32-302,1-1-1,-1 1 1,1 0-1,0 1 1,0-1-1,0 1 1,0 0-1,1 0 1,0 0-1,0 1 1,0 0-1,1 0 1,0 0-1,0 0 1,1 0-1,-1 0 1,-1 11-1,2-10-14,-2 5-11,1 1 0,0 0 0,1 0 0,0 0 0,1 0 0,1 0 0,0 0 0,1 1 0,3 16 0,-3-27-30,0 0-1,0 0 1,0 0-1,0 0 1,1-1-1,-1 1 1,1 0 0,0-1-1,0 1 1,0-1-1,0 0 1,0 0-1,0 1 1,1-1-1,-1-1 1,1 1-1,0 0 1,-1-1 0,1 1-1,0-1 1,0 0-1,0 0 1,0 0-1,5 1 1,8 1-284,-1-1 1,0-1-1,29 0 1,-28-1 61,1-1-125,0-1 0,1 0 0,-1-1 0,0-1 0,-1-1 0,1 0 0,24-12 1,-18 6-289,0-1 1,-1-2 0,0 0 0,29-25 0,-40 29 415,-1 0 1,0 0 0,12-17 0,-19 23 641,0-1 0,0 0-1,0 1 1,0-1 0,-1 0 0,0 0 0,0-1 0,-1 1 0,1 0 0,-1-1-1,1-9 1,-11 25 1304,1 2-1645,0 0 0,1 0 0,0 1 0,1 0 0,1 0 0,0 0 0,1 1 0,0 0 0,1 0 0,1 0-1,0 0 1,1 0 0,0 0 0,3 21 0,-1-33-64,-1-1 1,1 1-1,0 0 0,0-1 0,1 1 1,-1-1-1,0 1 0,0-1 0,1 0 1,-1 1-1,1-1 0,-1 0 0,1 0 1,0 0-1,-1 0 0,1 0 0,0 0 1,0-1-1,-1 1 0,1-1 0,0 1 1,0-1-1,0 1 0,0-1 0,0 0 0,0 0 1,3 0-1,3 0 12,0 0 0,0 0-1,-1-1 1,1 0 0,0 0 0,8-3 0,-9 1-23,0 0 1,-1-1-1,1 0 1,-1 0-1,0-1 1,0 0 0,0 0-1,-1 0 1,1-1-1,-1 1 1,-1-1-1,1-1 1,-1 1-1,0-1 1,0 1 0,-1-1-1,3-8 1,-2 5-3,0 0 0,-1-1 0,0 1 0,-1-1 0,0 0 0,0 0 0,-1 0 0,-1 0 0,0 0 0,0 0 0,-4-16 0,3 24 10,0 1 0,0-1 0,0 1 0,-1-1 1,1 1-1,-1-1 0,1 1 0,-1 0 0,0 0 0,0 0 1,0 0-1,0 0 0,0 1 0,-1-1 0,1 0 1,-1 1-1,1 0 0,-1-1 0,1 1 0,-1 0 0,1 1 1,-1-1-1,0 0 0,-3 0 0,-8-1 3,0 0 0,0 0 0,-20 1 0,30 1-10,0 0 0,0 0-1,0 1 1,0-1 0,0 1 0,0 0-1,0 0 1,0 0 0,0 1 0,0-1 0,1 1-1,-1 0 1,0 0 0,1 0 0,0 0 0,-1 1-1,1-1 1,0 1 0,0 0 0,1 0-1,-4 5 1,3-3-226,0 0-1,0 1 1,1-1 0,0 1-1,1 0 1,-1-1-1,1 1 1,0 0-1,0 0 1,1 0 0,0 0-1,0 0 1,0 0-1,2 8 1,-2-11-69,1 0 0,-1 0 0,1 0 0,0 0 0,0 0 0,0 0 0,0 0 0,1-1 0,-1 1 0,3 3 0,30 24-4896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9861,'0'0'2080,"14"-10"-1981,-7 4-99,-3 2-4,1 0 0,0 1 0,0-1 0,0 1 0,10-5 0,-14 8 2,0-1 0,0 1 0,0 0 0,0-1-1,0 1 1,0 0 0,0 0 0,0 0 0,0 0 0,1 0 0,-1 0-1,0 0 1,0 1 0,0-1 0,0 0 0,0 0 0,0 1 0,-1-1 0,1 1-1,0-1 1,0 1 0,0-1 0,0 1 0,0-1 0,-1 1 0,1 0-1,0-1 1,0 1 0,-1 0 0,1 0 0,-1 0 0,1 0 0,0-1 0,-1 1-1,0 0 1,1 0 0,-1 0 0,0 0 0,1 0 0,-1 0 0,0 0 0,0 0-1,0 0 1,0 2 0,6 33-391,-1 0 1,-3 1-1,0-1 0,-7 61 1,5-90 29,0-6 283,0 1-1,0-1 0,0 1 1,0 0-1,0-1 0,-1 1 0,1-1 1,-1 1-1,1-1 0,-1 1 1,0-1-1,1 1 0,-1-1 1,0 0-1,0 1 0,0-1 0,0 0 1,0 0-1,0 1 0,-1 0 1,0-21 845,4 10-590,-1 0 0,1 0 0,1 1 0,-1-1 0,2 0-1,-1 1 1,6-9 0,37-60 962,-39 66-1069,2-4 9,2 0-1,0 0 1,24-24-1,-32 36-246,1 0 1,-1 0-1,1 0 0,0 0 0,0 1 0,0-1 0,0 1 1,0 0-1,0 0 0,1 1 0,-1-1 0,1 1 1,-1 0-1,1 0 0,-1 1 0,1-1 0,0 1 0,-1 0 1,1 0-1,8 2 0,-12-2-47,1 0 1,-1 1-1,0-1 1,0 1-1,1 0 1,-1-1-1,0 1 1,0 0-1,0 0 1,0-1-1,1 1 1,0 2-1,14 20-3776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3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4 420 6611,'0'0'800,"172"-107"-3025,-114 77 753,-9 1 15,-17 6-800</inkml:trace>
  <inkml:trace contextRef="#ctx0" brushRef="#br0" timeOffset="1">1 41 8548,'0'0'2321,"120"-41"-4146,-65 41-400,-6 0-2145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2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2977,'0'0'9055,"4"8"-8903,1 3-111,-1 0 1,-1 0-1,0 1 0,0-1 0,-1 0 1,1 18-1,-1 82 36,-2-20-83,0-89-13,0 0-1,1 0 1,-1 0-1,0-1 1,1 1-1,-1 0 1,1 0-1,-1 0 1,1-1-1,0 1 1,1 2-1,-1-3-5,-1-1-1,1 1 0,-1-1 1,1 1-1,-1-1 0,1 1 1,-1-1-1,1 0 0,0 1 0,-1-1 1,1 0-1,0 1 0,-1-1 1,1 0-1,0 0 0,-1 0 1,1 1-1,0-1 0,-1 0 1,1 0-1,1 0 0,0-1-30,0 1 0,0-1-1,0 0 1,0 1-1,0-1 1,0 0 0,-1 0-1,1 0 1,0-1-1,0 1 1,-1 0 0,1-1-1,-1 1 1,1-1-1,-1 1 1,1-1 0,1-3-1,12-21-248,-2 0 0,0 0 1,12-40-1,-17 40 369,2 0 1,1 1 0,1 0-1,20-29 1,-30 51-6,0 0 1,1 0-1,0 0 1,-1 1 0,1-1-1,0 1 1,0-1-1,1 1 1,-1 0-1,0 0 1,7-2-1,-9 3-40,0 1 0,1 0 0,-1-1-1,0 1 1,1 0 0,-1 0 0,1 0-1,-1 0 1,0 0 0,1 0 0,-1 1-1,0-1 1,1 0 0,-1 1 0,0-1 0,0 1-1,1-1 1,-1 1 0,0 0 0,0-1-1,0 1 1,0 0 0,0 0 0,0 0-1,0 0 1,0 0 0,0 0 0,0 0-1,0 0 1,0 0 0,-1 0 0,1 0-1,-1 1 1,1-1 0,-1 0 0,1 2-1,20 59 242,-17-47-212,0 0 0,1 0 0,1-1 0,15 27 0,-18-36-98,0-1 0,0-1 0,0 1 1,1 0-1,-1-1 0,1 0 1,0 1-1,0-2 0,0 1 1,0 0-1,1-1 0,-1 0 1,1 0-1,-1 0 0,1 0 1,0-1-1,0 0 0,0 0 1,0 0-1,5-1 0,1 1-323,-1 0-1,1-1 1,0 0-1,-1-1 1,1-1-1,-1 1 1,1-2-1,-1 1 1,0-1-1,0-1 1,0 0-1,0 0 1,-1-1-1,0-1 1,0 1-1,0-1 1,0-1-1,-1 0 1,0 0-1,12-14 1,-14 13 310,1 1 0,-1-2 0,0 1 0,-1-1 0,0 1 0,0-1 0,-1-1 0,0 1 0,-1-1 0,0 1 0,-1-1 0,0 0 1,0 0-1,-1 0 0,0 0 0,-1-12 0,0 21 152,0 0-1,0 0 1,0 0 0,0-1 0,-1 1 0,1 0 0,-1 0-1,1 0 1,0 0 0,-1 0 0,0 0 0,1 0-1,-1 0 1,0 0 0,1 0 0,-1 0 0,0 0-1,0 0 1,0 0 0,0 1 0,0-1 0,0 0 0,0 1-1,0-1 1,0 1 0,0-1 0,0 1 0,0-1-1,-1 1 1,1 0 0,0-1 0,0 1 0,0 0-1,0 0 1,-1 0 0,-1 0 0,-1 0 119,-1 0-1,1 1 1,-1-1-1,1 1 1,-1 0 0,1 0-1,-1 0 1,1 1 0,-6 2-1,2 2-61,0 0 0,0 0 0,0 0 0,1 1 0,0 0 0,0 1 0,1 0 1,0 0-1,-6 10 0,1-1-30,1 1 1,1 1-1,-11 31 0,17-38-146,0-1 0,1 1 0,0 0 0,1 0-1,0 15 1,1-25-15,0-1 0,0 1 0,0 0 0,0-1 0,0 1 0,1 0 0,-1-1 0,0 1 1,1-1-1,0 1 0,-1 0 0,1-1 0,0 1 0,0-1 0,0 0 0,0 1 0,0-1 0,0 0 0,0 0 0,0 1 0,0-1 0,1 0 0,-1 0 0,0 0 0,1 0 0,-1-1 0,1 1 1,-1 0-1,4 0 0,3 1-97,0 0 1,0-1 0,0-1 0,0 1 0,10-2-1,-4 1-263,58 0-3213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2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3 117 5699,'0'0'6915,"-3"-116"-6819,3 160-64,0 14 256,3 6-112,1 3-176,-4 0 32,0-3-32,0-2-464,0-10-881,3-11-1536,3-15-2289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292 191 7251,'0'0'2719,"-35"11"-1601,-112 39-419,139-48-652,1 1 1,0 1-1,0-1 1,1 1 0,-1 1-1,1-1 1,0 1-1,0 0 1,0 0 0,1 1-1,0 0 1,-8 11-1,10-11-5,0 0-1,0 0 0,0 0 0,1 1 1,0-1-1,1 1 0,0-1 0,0 1 1,0 0-1,0 11 0,1-17-33,1 1-1,-1-1 1,0 0 0,0 1-1,0-1 1,1 0-1,-1 1 1,1-1-1,-1 0 1,1 1 0,0-1-1,-1 0 1,1 0-1,0 0 1,0 0-1,0 0 1,0 1 0,-1-2-1,2 1 1,-1 0-1,0 0 1,0 0 0,0 0-1,0-1 1,1 1-1,-1 0 1,0-1-1,0 1 1,1-1 0,-1 0-1,0 1 1,3-1-1,5 1 31,0 0 0,0 0-1,1-1 1,9-1 0,0 0 65,-6 0-110,0 0 1,0-1-1,0-1 1,0 0-1,-1-1 1,1 0-1,-1-1 1,0 0-1,0-1 0,-1-1 1,1 0-1,-1 0 1,-1-1-1,0 0 1,0-1-1,0 0 1,-1-1-1,-1 1 1,11-16-1,-14 19 4,-1 18-247,-3 18 121,0-11 170,0 1 0,1-1 0,1 0 0,5 20 0,-7-35-111,0 0 1,1 0-1,-1-1 1,1 1 0,0 0-1,0 0 1,0-1-1,0 1 1,1-1 0,-1 0-1,1 0 1,0 0-1,0 0 1,0 0-1,0 0 1,1-1 0,-1 0-1,1 0 1,-1 0-1,1 0 1,0 0-1,0 0 1,0-1 0,7 2-1,-1-2-196,0 0 1,-1-1-1,1 0 0,0 0 0,0-1 0,0 0 0,-1-1 1,1 0-1,-1 0 0,1-1 0,-1 0 0,0-1 1,0 0-1,-1-1 0,1 0 0,-1 0 0,11-8 0,-7 2 150,0 0 0,-1 0 0,0-1-1,-1 0 1,0-1 0,-1 0-1,-1-1 1,0 0 0,-1 0-1,6-16 1,-3 1 710,-2-1 1,-1 0-1,-2 0 0,2-31 0,0-84 4340,-8 249-4926,-1-13-611,15 148 0,-13-238 439,6 24-1031,-6-24 936,0 0-1,0 0 0,0 0 1,0 0-1,1-1 0,-1 1 0,0 0 1,1 0-1,-1-1 0,1 1 1,-1 0-1,0 0 0,1-1 0,0 1 1,-1-1-1,1 1 0,-1 0 1,1-1-1,0 1 0,-1-1 0,1 1 1,0-1-1,0 0 0,1 1 1,-2-18-3036,0 15 2953,-2-102 1186,1-72 7786,2 172-8545,0 1 0,0-1 0,0 1 0,0-1 0,0 1 0,1 0 0,0 0 0,-1 0 0,1-1 0,0 2 0,1-1 0,-1 0 0,0 0 0,1 1 0,-1-1 0,1 1 0,0 0 0,0 0 0,0 0 0,0 0 0,7-3 0,7-2-369,0 0-1,34-9 1,-45 14 49,44-10-3388,6 0-2626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3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0 212 9925,'0'0'1382,"11"3"-1268,-4-1-210,-1-1-1,1 0 1,0 0-1,-1-1 1,1 0-1,0 0 0,-1 0 1,1-1-1,0 0 1,-1 0-1,1-1 1,-1 0-1,0 0 1,0-1-1,11-5 1,4-3-388,-1-1 0,0 0 0,26-23 0,-41 30 483,0 1 0,-1 0-1,1-1 1,-1 0 0,0 0 0,-1 0-1,1-1 1,-1 1 0,0-1-1,0 0 1,-1 0 0,1 0 0,-1 0-1,-1 0 1,1-1 0,-1 1 0,1-10-1,-3 15 66,1 0 0,0 1-1,0-1 1,0 0 0,0 1 0,0-1-1,-1 0 1,1 1 0,0-1 0,-1 0-1,1 1 1,0-1 0,-1 0-1,1 1 1,-1-1 0,1 1 0,-1-1-1,1 1 1,-1-1 0,1 1 0,-1 0-1,0-1 1,1 1 0,-1-1 0,0 1-1,0 0 1,-26-5 1031,17 4-854,0 2-1,0 0 1,-15 3-1,15-1-156,1 1-1,0 0 1,1 0-1,-1 1 1,1 0 0,0 1-1,0 0 1,0 0 0,1 0-1,0 1 1,0 0-1,1 1 1,0-1 0,-6 10-1,4-5-41,0 0 0,1 1 0,1 0 0,0 0 1,0 1-1,2-1 0,-1 1 0,-3 27 0,7-34-142,-2 41-23,3-47-15,0 1 0,0-1-1,0 1 1,1-1 0,-1 1-1,0-1 1,0 1-1,1-1 1,-1 1 0,1-1-1,0 0 1,-1 1-1,1-1 1,0 0 0,0 1-1,0-1 1,0 0-1,0 0 1,0 0 0,0 0-1,0 0 1,0 0 0,0 0-1,1 0 1,1 1-1,34 1-5031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4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232 431 7187,'0'0'3637,"-32"13"-2834,-99 44-296,126-54-473,1-1 1,-1 1 0,1 0 0,-1 0-1,1 0 1,0 1 0,0-1 0,1 1-1,-1 0 1,1 0 0,0 0 0,0 1-1,0-1 1,1 1 0,-3 5 0,3-3 37,0 0 0,1 0 0,0 0 0,0 1 1,1-1-1,0 0 0,0 9 0,1 3 40,-1-18-106,0 0-1,0 1 0,0-1 0,1 1 0,-1-1 0,0 1 0,1-1 1,-1 0-1,1 1 0,0-1 0,-1 0 0,1 1 0,0-1 1,0 0-1,0 0 0,0 0 0,0 0 0,0 0 0,0 0 0,0 0 1,0 0-1,2 1 0,1 0 7,0 0 0,0 0 0,0-1-1,1 1 1,-1-1 0,0 0 0,8 1 0,1-1-72,-1-1-1,0 0 1,1 0-1,-1-2 1,14-2-1,-17 2-7,1-1 0,-1-1 0,0 0 0,0 0-1,0-1 1,0 0 0,-1-1 0,0 0 0,0 0 0,0-1 0,-1 0 0,11-13 0,-9 9 41,-1 1 0,-1-2 0,0 1 0,-1-1 0,0 0 0,0 0 0,-1 0 0,-1-1 0,4-16 0,-2-16 56,-2 0-1,-2 0 1,-4-47 0,3-66 11,8 78-80,-7 72-73,2 10-387,3 17-720,0 23-162,2 5-1398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4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8500,'0'0'176,"0"207"320,0-111 80,-9 6-127,-8 6-113,4-6-80,0-15-160,10-14-64,3-23 16,0-21-32,23-20-16,9-9-1217,10 0-1136,-3-35-3457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4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9636,'0'0'1254,"38"5"-958,-7 0-271,41 5-16,120 2 0,-118-16-773,0-3 0,77-17 0,-148 24 818,-6 0 97,1 0 0,-1 1 1,1 0-1,-1-1 0,1 1 0,-1 0 1,1 0-1,-1 1 0,1-1 1,0 0-1,0 1 0,-1-1 0,1 1 1,-3 3-1,-25 31 270,28-34-371,-6 9 44,0 2 0,0-1 0,1 1 0,-7 20 0,11-27-72,1 0 0,0 0 0,1 0 0,-1 0 0,1 0 0,0 1 1,1-1-1,0 1 0,0-1 0,0 0 0,1 1 0,2 11 0,-2-16-20,-1-1-1,1 0 0,0 1 1,0-1-1,0 0 1,0 0-1,0 1 0,0-1 1,0 0-1,1 0 0,-1 0 1,0 0-1,1-1 0,-1 1 1,0 0-1,1 0 0,-1-1 1,1 1-1,-1-1 0,1 0 1,-1 1-1,1-1 1,3 0-1,44 1-177,-32-2 23,-5 1-45,-1 0 0,1-1 0,-1-1 0,1 0 0,-1-1 0,0 0-1,0 0 1,0-1 0,0-1 0,9-5 0,-15 7 150,-1 0 1,1 0-1,-1 0 0,0 0 1,0-1-1,0 1 1,-1-1-1,1 0 0,-1 0 1,0-1-1,0 1 1,-1-1-1,1 1 0,-1-1 1,0 0-1,0 0 1,0 0-1,-1 0 0,0 0 1,0 0-1,0 0 1,-1 0-1,1-1 0,-2-5 1,1 8 103,-1 0 1,0 1 0,0-1-1,0 1 1,0-1-1,0 1 1,0-1 0,-1 1-1,1 0 1,-1-1-1,0 1 1,0 0 0,0 0-1,0 0 1,0 1-1,0-1 1,0 0 0,0 1-1,-1-1 1,1 1 0,-1 0-1,1 0 1,-1 0-1,1 0 1,-1 0 0,0 1-1,-3-2 1,-10-1 200,-1 0 1,1 1-1,-22 0 0,13 1-106,11 0-128,-1 0-1,1 1 0,-22 3 0,36-2-126,-1-1 1,1 0-1,-1 0 0,1 0 0,-1 0 0,1 0 0,0 0 0,-1 1 1,1-1-1,-1 0 0,1 0 0,0 1 0,-1-1 0,1 0 0,0 0 1,-1 1-1,1-1 0,0 0 0,0 1 0,-1-1 0,1 1 0,0-1 1,0 0-1,-1 1 0,1-1 0,0 1 0,0-1 0,0 1 0,0-1 1,0 0-1,0 1 0,0-1 0,0 1 0,0-1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 6643,'0'0'4941,"-30"10"-4485,-93 32-101,120-41-340,0 0 0,0 1 0,0-1 0,1 1 0,-1-1 0,0 1 0,0 0 0,1 0 0,-1 0 0,1 0 1,0 1-1,-3 3 0,4-5-11,1 0 1,-1 1-1,1-1 1,-1 1 0,1-1-1,0 0 1,0 1-1,0-1 1,0 1-1,0-1 1,0 1 0,0-1-1,0 0 1,1 3-1,0 7-1,-1-10-1,1 0 1,-1-1-1,0 1 1,1 0-1,-1 0 1,1-1-1,-1 1 1,1 0-1,-1-1 1,1 1-1,-1 0 1,1-1-1,0 1 1,-1-1-1,1 1 1,0-1-1,-1 1 1,1-1-1,0 0 1,0 1-1,0-1 1,-1 0-1,1 0 1,0 1-1,0-1 1,0 0-1,-1 0 1,1 0-1,2 0 1,32 1 152,-28-1-113,4 0-53,1 0 1,0-1-1,-1-1 1,1 0 0,-1 0-1,18-7 1,-23 6-39,1 0 1,-1 0 0,1 0 0,-1-1 0,0 0 0,-1-1 0,1 1 0,-1-1-1,0 0 1,0-1 0,0 1 0,4-7 0,-7 9 51,-1 0 0,1 0 0,-1 0 0,0 0 0,1 0 0,-2 0 0,1-1 0,1-4 0,-2 7 5,0 0-1,0 0 1,0 0-1,0 1 1,0-1-1,0 0 1,0 0-1,0 0 1,0 0-1,0 0 1,0 1-1,-1-1 1,1 0-1,0 0 1,0 0-1,-1 1 1,1-1-1,-1 0 1,1 0-1,-1 1 1,1-1-1,-1 0 1,1 1-1,-1-1 1,0 1-1,1-1 1,-1 0-1,0 1 1,0 0-1,1-1 1,-1 1-1,0-1 1,0 1-1,0 0 1,1 0-1,-1-1 1,-2 1-1,-13-2 22,0 0 1,0 1-1,0 1 1,0 1-1,-26 4 1,38-5-24,0 1-1,0 0 1,0 0 0,0 1 0,0-1 0,0 1 0,0 0 0,0 0 0,0 0 0,1 0 0,0 1 0,-1 0-1,1-1 1,0 1 0,0 0 0,0 1 0,0-1 0,1 0 0,0 1 0,-1 0 0,1-1 0,0 1 0,1 0 0,-1 0-1,1 0 1,-2 6 0,2-5-12,0-1 0,0 1-1,1 0 1,0 0 0,0 0-1,0 0 1,0 0 0,1-1-1,-1 1 1,1 0 0,1 0 0,-1-1-1,1 1 1,-1 0 0,1-1-1,1 0 1,-1 1 0,1-1-1,-1 0 1,1 0 0,0 0-1,1-1 1,3 4 0,4 2-289,0-1 0,1 0 0,0-1-1,1 0 1,0-1 0,24 8 0,-16-6-1591,37 7 0,23-4-4064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6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9780,'0'0'3357,"-29"12"-3208,-6 4-106,-48 27-1,80-41-34,-1 0-1,2 1 0,-1-1 0,0 1 1,0-1-1,1 1 0,-1 0 1,1 0-1,0 0 0,0 0 0,0 1 1,0-1-1,1 1 0,-1-1 0,1 1 1,0-1-1,0 1 0,0-1 0,0 1 1,1 0-1,0 0 0,-1-1 0,1 1 1,1 0-1,0 4 0,-1 7 29,0-8-22,-1 1-5,0 0 0,2 1 1,-1-1-1,1 0 0,0 0 1,3 11-1,-4-17-7,1 0-1,1 0 1,-1 1-1,0-1 1,0 0-1,1 0 1,0 0-1,-1 0 1,1 0-1,0-1 1,0 1-1,0 0 1,0-1-1,0 1 1,0-1-1,0 0 1,0 0-1,1 0 1,-1 0-1,0 0 1,1 0-1,-1-1 1,1 1-1,4 0 1,2 0-30,1 0 1,-1-1-1,0 0 0,1 0 0,-1-1 1,0 0-1,1-1 0,-1 0 0,0 0 1,0-1-1,0 0 0,-1 0 1,1-1-1,-1-1 0,10-5 0,-4-1 5,0 0-1,-1 0 0,0-1 0,-1-1 0,0 0 0,-1-1 0,13-21 0,35-80 1102,-60 137-1066,1-1 0,2 1 0,0-1 0,1 1 0,8 25 0,-9-41-241,0 0 0,0 0 0,1-1-1,-1 1 1,1-1 0,1 0 0,-1 1 0,1-2-1,0 1 1,0 0 0,0-1 0,1 0-1,0 0 1,0 0 0,0 0 0,0-1-1,0 0 1,1 0 0,-1 0 0,1-1-1,0 0 1,-1 0 0,13 2 0,30-1-4016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7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56 423 1217,'0'0'12429,"-8"-19"-11722,-25-56-448,33 75-258,0 0 0,0-1 0,0 1 0,0 0 0,0 0 0,0-1-1,0 1 1,0 0 0,0-1 0,-1 1 0,1 0 0,0 0 0,0-1 0,0 1 0,-1 0 0,1 0 0,0 0 0,0-1 0,0 1-1,-1 0 1,1 0 0,0 0 0,0 0 0,-1 0 0,1-1 0,0 1 0,0 0 0,-1 0 0,1 0 0,0 0 0,-1 0-1,1 0 1,-1 0 0,-3 10 6,2 20-11,2-27 7,0 0-2,-1 16 5,0 0 0,2 0 0,0 1 0,4 18 0,-3-32-8,-1 1 0,2-1 0,-1 0 1,1 0-1,0 0 0,0 0 1,0-1-1,1 1 0,0-1 0,0 0 1,0 0-1,1 0 0,0 0 0,0-1 1,7 6-1,-4-6-148,0 1 0,0-1 0,0 0 0,0-1 0,0 0-1,1 0 1,-1 0 0,1-1 0,0-1 0,0 0 0,0 0 0,0 0 0,-1-1 0,1-1 0,15-2 0,-13 2-188,-1-2 1,1 1 0,-1-2 0,0 1 0,0-1 0,0-1 0,-1 0-1,1 0 1,-1-1 0,-1 0 0,1 0 0,12-13 0,-11 8 215,-1 0 1,-1 0 0,0-1 0,-1 0 0,0 0 0,-1-1 0,0 0 0,-1 0 0,0 0 0,-1-1-1,-1 1 1,2-16 0,0-17 1086,-2-1 0,-3-60-1,-2 37 870,3 60-1586,-1 4 19,0-1 0,0 0-1,0 0 1,0 1 0,-1-1 0,-1 0 0,1 1-1,-1-1 1,0 1 0,-4-10 27,6 16-278,0 0 0,0 1 0,0-1 0,0 0 0,0 0 1,0 0-1,0 0 0,0 0 0,0 1 0,0-1 0,0 0 1,0 0-1,0 0 0,0 0 0,0 0 0,0 1 0,0-1 1,-1 0-1,1 0 0,0 0 0,0 0 0,0 0 0,0 0 1,0 1-1,0-1 0,0 0 0,0 0 0,-1 0 0,1 0 1,0 0-1,0 0 0,0 0 0,0 0 0,0 0 1,-1 0-1,1 0 0,0 0 0,0 0 0,0 0 0,0 0 1,0 0-1,-1 0 0,1 0 0,0 0 0,0 0 0,0 0 1,0 0-1,-1 0 0,1 0 0,0 0 0,0 0 0,0 0 1,0 0-1,0 0 0,0 0 0,-1 0 0,1 0 0,0-1 1,0 1-1,0 0 0,0 0 0,0 0 0,0 0 0,0 0 1,-5 72 36,5 73 0,2-50-26,-2-60-151,2 0 0,2 0 0,1-1 0,1 1 0,18 53 0,-23-87-466,-1-8 379,0-1 189,1 1 1,0-1-1,1 1 0,-1-1 1,1 1-1,1 0 0,-1 0 0,1 0 1,0 0-1,1 1 0,0-1 1,0 1-1,0 0 0,1 0 1,0 0-1,0 1 0,0-1 0,1 1 1,0 1-1,0-1 0,0 1 1,12-6-1,-6 4 31,1 0 0,0 1 0,0 1-1,0 0 1,0 1 0,0 1 0,1 0 0,0 0 0,-1 1 0,1 1-1,0 1 1,16 1 0,-25 0-4,0-1 0,0 0 0,0 1-1,0 0 1,-1 0 0,1 1 0,0-1 0,-1 1 0,0 0-1,1 0 1,-1 1 0,0-1 0,-1 1 0,1 0-1,-1 0 1,4 5 0,6 10-368,-2-1 0,15 34 0,-11-20-1300,5 6-2110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4786,'0'0'3442,"166"172"-3362,-118-134-48,-2 0-32,-4-6-224,-7-12-1361,-5-5-3025</inkml:trace>
  <inkml:trace contextRef="#ctx0" brushRef="#br0" timeOffset="1">305 1 7027,'0'0'1921,"-110"166"-1889,71-90 32,-3 3-48,6-7-16,10-7 0,13-19-64,13-20-112,0-11-528,42-15-1089,17 0-1248,12-38-241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7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42 8900,'0'0'2732,"-23"26"-2700,-72 86-27,91-107-5,1 0 0,0 0-1,0 0 1,0 0 0,1 0 0,0 1-1,0 0 1,-2 6 0,4-9-1,-1 0 1,1-1-1,0 1 1,0 0-1,0-1 1,0 1-1,1 0 1,-1-1-1,1 1 1,-1-1-1,1 1 1,0-1-1,2 4 1,-1-3-1,0 0 0,0 0 0,1 0 0,-1 0 0,1-1 0,0 1 0,-1-1 0,1 0 0,0 0 0,1 0 0,-1 0 0,0 0 0,0-1 1,1 1-1,-1-1 0,1 0 0,7 1 0,1 1-104,0-1 1,0-1-1,0 0 0,0 0 1,0-2-1,1 1 1,-1-2-1,0 1 1,0-2-1,0 1 0,0-2 1,-1 0-1,1 0 1,-1-1-1,0 0 1,0-1-1,-1 0 1,1-1-1,-1 0 0,-1-1 1,0 1-1,0-2 1,0 0-1,-1 0 1,12-16-1,-17 17 114,1 0 0,-1 0 0,0 0-1,0 0 1,-1 0 0,0-1 0,-1 1 0,0-1 0,0 0-1,-1 1 1,0-1 0,-1-10 0,0 16 24,1-1 1,-1 1-1,0 0 0,1 0 1,-1 0-1,-1 0 1,1-1-1,0 1 0,-1 1 1,0-1-1,1 0 0,-1 0 1,0 1-1,-1-1 1,1 1-1,0-1 0,-1 1 1,1 0-1,-1 0 1,0 0-1,1 0 0,-1 1 1,0-1-1,0 1 0,0 0 1,-1 0-1,1 0 1,0 0-1,-6-1 0,-9-1 4,-1 1-1,1 0 1,0 2-1,-19 1 1,35-1-42,-2 0-19,0 0-1,0 0 1,1 1 0,-1 0-1,0-1 1,0 1 0,0 1-1,0-1 1,1 1 0,-7 3-1,8-4-86,0 1 0,0-1 0,1 1 0,-1 0-1,0 0 1,1-1 0,-1 1 0,1 0 0,0 1 0,0-1 0,-1 0-1,1 0 1,1 0 0,-1 1 0,0-1 0,1 0 0,-1 1-1,1 2 1,-1-4-104,1 0 1,0 1-1,0-1 0,0 0 0,0 1 1,0-1-1,0 0 0,0 0 0,0 1 1,1-1-1,-1 0 0,0 1 0,2 1 1,14 10-3738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8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10261,'0'0'2641,"39"175"-2385,-33-87-144,-3-1-96,4-5-16,-1-6-16,-3-15-1409,4-17-2400,-1-27-978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2081,'0'0'8358,"19"-9"-7152,1 0-1065,0 0-1,35-8 1,-23 12-112,0 1 0,0 1 0,39 3 0,11-1-4,29-7-11,0-5 1,125-32-1,-233 44-11,10-1-7,-1-2 1,0 0-1,0 0 1,13-7-1,-23 10 8,-1 0 0,1 1 0,-1-1 0,1 0 0,-1 0 0,0 0 0,1 0 0,-1 0-1,0 0 1,0 0 0,0 0 0,1 0 0,-1-1 0,-1 1 0,1 0 0,0-1 0,0 1 0,0-1 0,-1 1-1,1-1 1,-1 1 0,1-1 0,-1 1 0,0-1 0,1 0 0,-1 1 0,0-1 0,0 1 0,0-1-1,0 0 1,-1 1 0,1-1 0,0 0 0,-1 1 0,1-1 0,-1 1 0,1-1 0,-1 1 0,0-1 0,1 1-1,-3-3 1,-2-2 44,-1 0-1,0 0 1,0 0-1,0 1 1,-1 0-1,1 0 1,-12-6-1,-57-25 328,67 33-263,0 0 0,0 0 0,0 1 0,-11-1 0,17 2-94,0 1-1,0 0 1,0 0 0,0 0-1,0 0 1,0 0 0,0 0-1,0 0 1,0 1 0,0-1-1,0 1 1,0-1 0,0 1-1,0 0 1,0-1 0,1 1-1,-1 0 1,0 1 0,1-1-1,-1 0 1,0 0 0,1 1-1,0-1 1,-1 1 0,-1 2-1,-9 21 46,2 2 0,1-1 0,-8 36 0,7-26 14,-4 16 2,3 0 0,1 1 0,3 0 0,0 64-1,7-116-86,0 0-1,0-1 1,0 1-1,0 0 1,0 0-1,0 0 1,0-1-1,1 1 1,-1 0-1,0 0 1,1-1-1,-1 1 1,0 0-1,1 0 1,-1-1-1,1 1 1,-1-1-1,1 1 1,-1 0-1,1-1 1,-1 1-1,1-1 0,0 1 1,-1-1-1,1 1 1,0-1-1,-1 0 1,1 1-1,0-1 1,1 1-1,1-1-4,0 1-1,0-1 1,-1 0-1,1 0 1,0 0-1,0 0 1,0-1-1,0 1 1,3-1-1,3-2-20,-1 1-1,1-1 1,0-1 0,-1 0-1,10-5 1,12-14-255,-2-2-1,33-34 1,-38 35 187,1 0 0,1 2 0,32-21 1,-55 42 98,-1-1 0,1 1 0,0 0 1,0 0-1,0 0 0,0 1 0,0-1 1,0 0-1,0 1 0,1-1 0,3 1 1,-6 0-1,1 0 0,0 0 0,-1 0 0,1 0 0,0 1 0,0-1 0,-1 0 0,1 0 0,0 1 0,-1-1 0,1 1 0,0-1 0,-1 0 0,1 1 0,-1-1 0,1 1 0,-1-1 0,1 1 0,-1 0 0,1-1 0,-1 1 0,1 1 0,1 3-5,-1 0 0,1 0 0,-1 1-1,0-1 1,-1 1 0,0-1-1,0 7 1,1 6 58,0-5-30,0 0 0,1-1 0,0 1 1,1-1-1,0 0 0,1 0 0,7 15 0,-9-23-32,0 0 0,1 0 0,0 0-1,0 0 1,0 0 0,0-1 0,0 0 0,1 1 0,-1-1 0,1-1 0,0 1 0,0 0 0,0-1 0,0 0 0,1 0-1,-1 0 1,1 0 0,-1-1 0,1 0 0,-1 0 0,1 0 0,7 0 0,-1 0-125,-1-1-1,0 0 1,0 0 0,1-1 0,-1 0 0,0-1 0,0 0-1,0-1 1,14-5 0,-17 4 74,0 0-1,0 0 1,0 0 0,-1-1-1,1-1 1,-1 1-1,0-1 1,-1 0 0,0 0-1,0 0 1,0-1 0,5-9-1,-4 3 124,0 0 0,-1-1-1,-1 1 1,0-1 0,-1 0-1,-1 0 1,0 0 0,-1 0 0,0 0-1,-1 0 1,0 0 0,-5-21 0,5 33-44,-1 0 1,0-1-1,1 1 1,-1 0-1,0 0 1,0 0 0,-1 0-1,1 0 1,0 0-1,-1 1 1,1-1 0,-1 0-1,0 1 1,1-1-1,-1 1 1,0-1-1,0 1 1,0 0 0,0 0-1,0 0 1,0 0-1,0 0 1,0 0 0,-1 1-1,1-1 1,0 1-1,0-1 1,-1 1-1,1 0 1,0 0 0,0 0-1,-1 0 1,1 0-1,0 1 1,-1-1 0,1 1-1,0-1 1,0 1-1,0 0 1,0 0-1,0 0 1,0 0 0,0 0-1,0 1 1,0-1-1,0 0 1,0 1-1,1 0 1,-1-1 0,-2 4-1,0 4-19,0-1 1,1 1-1,0-1 0,1 1 0,0 0 1,0 0-1,1 0 0,0 10 0,0-1-37,1 1 1,1-1-1,3 21 0,-3-34-183,0 0-1,0 0 0,1-1 1,-1 1-1,1 0 0,0-1 1,1 0-1,-1 1 1,1-1-1,-1 0 0,1 0 1,0 0-1,1-1 0,-1 1 1,1-1-1,0 0 1,0 0-1,0 0 0,0 0 1,0-1-1,0 0 0,1 1 1,-1-2-1,1 1 1,0 0-1,-1-1 0,7 1 1,37 3-4243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2657,'0'0'4258,"7"-25"-2593,23-79-454,-29 99-1073,0 0 0,1 0-1,0 0 1,0 1 0,0-1-1,3-4 1,-5 8-128,1 1 0,-1 0-1,0 0 1,0-1 0,0 1 0,0 0-1,1 0 1,-1 0 0,0-1 0,0 1-1,0 0 1,1 0 0,-1 0 0,0 0-1,0 0 1,1-1 0,-1 1 0,0 0-1,0 0 1,1 0 0,-1 0 0,0 0 0,0 0-1,1 0 1,-1 0 0,0 0 0,0 0-1,1 0 1,-1 0 0,0 0 0,0 0-1,1 0 1,-1 0 0,0 0 0,1 0-1,-1 1 1,0-1 0,0 0 0,0 0-1,1 0 1,-1 0 0,0 0 0,0 1-1,0-1 1,1 0 0,-1 0 0,0 0-1,0 1 1,0-1 0,1 0 0,1 5 24,0 1 0,0-1 0,-1 0 0,1 0 1,0 10-1,-1-11-36,9 77 222,-2 0 1,-4 92 0,-5-218 775,-1 23-718,2 1-1,0-1 0,2 0 1,0 1-1,7-28 0,-8 44-296,1 0 1,0 0-1,0 0 0,0 0 0,1 0 0,0 1 1,0-1-1,0 1 0,0-1 0,1 1 0,-1 0 1,1 0-1,0 1 0,1-1 0,-1 1 0,1 0 1,-1 0-1,1 1 0,0-1 0,0 1 0,0 0 1,0 0-1,0 0 0,0 1 0,1 0 0,6-1 1,-2 1-642,0 0 0,0 0 0,1 1 1,-1 0-1,0 0 0,0 2 1,0-1-1,0 1 0,0 0 1,16 7-1,22 17-5137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0 453 10677,'0'0'2433</inkml:trace>
  <inkml:trace contextRef="#ctx0" brushRef="#br0" timeOffset="1">1028 1 13286,'0'0'1169,"0"198"-1169,0-149 0,0-5-48,0-15-1153,0-8-848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9156,'0'0'1137</inkml:trace>
  <inkml:trace contextRef="#ctx0" brushRef="#br0" timeOffset="1">65 546 8196,'0'0'1939,"24"-3"-2117,76-13-932,-93 15 925,-1-1 0,0 0 1,0 0-1,0 0 0,0-1 0,0 0 1,-1 0-1,1-1 0,-1 0 0,0 0 1,0 0-1,0 0 0,0-1 0,-1 0 1,0 0-1,0 0 0,0 0 0,3-7 1,-7 12 177,4-8 246,0 0 0,0 0 0,-1 0 0,0 0-1,-1 0 1,0-1 0,0 1 0,0-1-1,-1 1 1,-1-1 0,0-17 0,0 25-116,0-1 1,-1 1-1,1 0 1,-1 0-1,1 0 1,-1 0-1,1-1 1,-1 1-1,1 0 1,-1 0-1,0 0 1,0 0-1,1 0 1,-1 0-1,0 1 1,0-1-1,0 0 1,0 0-1,0 0 1,0 1-1,0-1 1,-1 1-1,1-1 1,0 1-1,0-1 1,0 1-1,0 0 1,-1-1-1,1 1 1,0 0-1,0 0 1,-1 0-1,1 0 1,-3 0-1,-3 0 58,1 0-1,-1 1 1,0 0-1,0 0 0,-9 2 1,10 0-117,0-1 1,1 1 0,-1-1-1,1 2 1,0-1-1,0 0 1,0 1-1,0 0 1,0 0-1,1 1 1,0-1 0,0 1-1,0 0 1,1 0-1,-1 0 1,1 1-1,-3 7 1,1-2-40,1 1 0,0-1-1,1 1 1,0 0 0,0 0 0,2 0 0,-1 23 0,2-31-56,0 0 1,0 0 0,1-1-1,-1 1 1,1 0 0,0-1-1,0 1 1,1-1 0,-1 1-1,1-1 1,0 0 0,0 1-1,0-1 1,0 0 0,0 0-1,1 0 1,-1-1 0,1 1-1,0 0 1,0-1 0,0 0-1,0 0 1,0 0 0,0 0-1,4 1 1,4 2-568,1-1-1,-1 0 0,1-1 1,0 0-1,0-1 1,23 1-1,41-1-5654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39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1088,'0'0'13159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62 9380,'0'0'1516,"-21"31"-823,-64 101-156,81-126-498,0 1 0,1 0 0,0-1 1,0 2-1,0-1 0,1 0 0,0 0 1,1 1-1,0-1 0,0 1 0,0-1 1,1 1-1,1 11 0,0 1 6,-1-16-40,0 0 0,0 0 0,0-1 0,1 1-1,0 0 1,0-1 0,0 1 0,0-1 0,0 1-1,1-1 1,0 1 0,-1-1 0,1 0 0,0 0-1,1 0 1,3 5 0,-2-5-8,1 1 1,-1-1-1,1 1 1,0-2-1,0 1 1,0 0-1,0-1 1,1 0-1,-1 0 1,6 1-1,5 0-114,-1 0 0,1-2 0,-1 0 0,1 0 0,0-2 0,-1 0 0,21-3-1,-30 3 12,0-1 0,1 0-1,-1 1 1,0-2 0,0 1-1,0-1 1,0 0 0,-1 0-1,1-1 1,-1 1-1,1-1 1,-1-1 0,-1 1-1,1-1 1,-1 1 0,1-1-1,-1 0 1,-1-1 0,1 1-1,-1-1 1,4-9-1,-1 0 23,-1 0-1,-1 0 0,-1-1 1,0 1-1,-1-1 0,-1 1 1,-1-31-1,0 36 153,-1 1 0,0-1-1,-1 1 1,0 0 0,-1 0 0,0 0 0,0 0-1,-1 0 1,0 0 0,-1 1 0,1 0 0,-2 0-1,1 0 1,-1 1 0,0 0 0,-1 0 0,1 0-1,-2 1 1,1 0 0,0 0 0,-1 1 0,0 0-1,-1 0 1,1 1 0,-1 0 0,0 0 0,0 1-1,0 1 1,0-1 0,0 1 0,0 1 0,-1 0-1,-14 0 1,21 1-95,1 0 0,0 0 0,0 1 0,0-1 0,0 1 0,-1 0 0,1-1 0,0 1 0,0 0 0,0 0 0,1 0-1,-1 1 1,0-1 0,0 0 0,1 1 0,-1-1 0,0 1 0,1 0 0,0-1 0,-1 1 0,1 0 0,0 0 0,0 0 0,0 0 0,0 0 0,0 0 0,0 0 0,1 0 0,-1 0 0,1 0 0,0 1-1,-1 3 1,0 3-353,0-1-1,1 1 1,0 0-1,1 0 0,0-1 1,0 1-1,4 13 0,-2-14-256,0 0 0,1 0 0,0 0 0,6 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1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7139,'0'0'5013,"21"-3"-4943,-9 0-62,-5 1-2,0 0 0,0 1 1,0 0-1,0 1 1,1-1-1,10 2 1,-16-1-3,1 1 0,0-1 0,-1 1 0,1 0 1,-1 0-1,1 0 0,-1 0 0,0 1 1,1-1-1,-1 0 0,0 1 0,0 0 0,0-1 1,0 1-1,0 0 0,-1 0 0,1 0 1,0 0-1,-1 1 0,1-1 0,-1 0 0,0 1 1,0-1-1,0 1 0,1 3 0,5 20-466,-1 0 0,0 1 0,-3 0-1,0 1 1,-1-1 0,-2 0 0,-5 47 0,5-72 358,0 1 1,0-1-1,-1 0 1,1 1-1,-1-1 1,1 0-1,-1 0 1,0 0-1,0 1 1,0-1-1,0 0 1,0 0-1,-1 0 1,1 0-1,0-1 1,-1 1-1,1 0 1,-1-1-1,0 1 1,0-1-1,0 1 1,1-1-1,-5 2 1,6-3 103,0 0 1,-1 0 0,1 0-1,0 0 1,-1 0 0,1-1-1,0 1 1,0 0-1,-1 0 1,1 0 0,0 0-1,0-1 1,0 1-1,-1 0 1,1 0 0,0-1-1,0 1 1,0 0 0,-1 0-1,1-1 1,0 1-1,0 0 1,0-1 0,0 1-1,0 0 1,0 0 0,0-1-1,0 1 1,0 0-1,0-1 1,0 1 0,0 0-1,0-1 1,0 1-1,0 0 1,0 0 0,0-1-1,0 1 1,0 0 0,0-1-1,0 1 1,0 0-1,1-1 1,-1-4 23,1-11 184,1-1-1,0 1 1,2 0 0,-1 0 0,2 0 0,0 0 0,1 1 0,1 0 0,0 0 0,1 1 0,1-1 0,12-15 0,-6 11-88,0 1-1,1 0 1,1 1 0,1 1-1,0 0 1,1 2-1,42-25 1,-53 34-69,0 0 0,1 1 0,-1 0-1,1 1 1,0 0 0,0 0 0,0 1 0,1 0 0,-1 1 0,1 0 0,-1 0-1,1 1 1,11 1 0,-19-1-49,-1 1 0,1 0 0,-1-1 0,1 1 0,0 0 0,-1 0 0,1 0 0,-1 0 0,0 0 0,1 0 0,-1 0 0,0 1 0,0-1 0,0 1 0,0-1 0,0 0 0,0 1 0,0 0 0,0-1 0,-1 1 0,1-1 0,0 1 0,-1 0 0,0-1 0,1 1 0,-1 2 0,2 7 27,-2-1 1,1 1-1,-2 13 0,1-7 35,-1 6-511,0 0 1,-1 0-1,-1 0 0,-1 0 1,-2 0-1,-9 26 0,8-26-2885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9444,'0'0'1278,"-2"25"-944,-16 288 79,18 8-573,0-311 79,0-3-208,0 0 0,0 0-1,1 0 1,0 1 0,2 9 0,-2-16 213,-1 0 0,1 1 1,0-1-1,-1 1 0,1-1 0,0 0 1,0 1-1,0-1 0,0 0 1,0 0-1,0 0 0,0 0 1,0 0-1,0 0 0,1 0 1,-1 0-1,0 0 0,1-1 1,-1 1-1,1-1 0,-1 1 0,0-1 1,1 1-1,-1-1 0,1 0 1,0 1-1,-1-1 0,1 0 1,2 0-1,-3-1 73,1 1 1,0 0-1,0-1 0,0 1 1,0-1-1,0 1 0,0-1 0,-1 0 1,1 0-1,0 0 0,-1 0 1,1 0-1,-1 0 0,1 0 1,-1 0-1,1-1 0,-1 1 1,0-1-1,2-1 0,20-38 161,-15 25-70,-8 16-88,15-29 394,0 1 0,3 1 1,37-46-1,-54 71-382,1 0 1,0 0-1,0 1 1,0-1-1,0 1 1,0-1-1,0 1 0,1 0 1,-1 0-1,0 0 1,1 0-1,-1 0 1,3 0-1,-4 1-7,0 0 1,0 0-1,0 0 0,0 0 0,0 0 1,0 0-1,0 1 0,0-1 0,-1 0 1,1 1-1,0-1 0,0 0 0,0 1 1,0-1-1,-1 1 0,1 0 0,0-1 0,-1 1 1,1 0-1,0-1 0,-1 1 0,1 0 1,-1 0-1,1-1 0,-1 1 0,1 0 1,-1 0-1,0 0 0,1 0 0,-1 0 1,0-1-1,0 1 0,1 0 0,-1 0 1,0 0-1,0 0 0,0 1 0,1 19 312,0 37-1,-2-33-160,5 45 1,-3-64-208,0 0-1,0 0 1,0 1 0,1-1 0,0 0 0,1-1-1,-1 1 1,1 0 0,0-1 0,1 1 0,-1-1 0,6 5-1,-7-8 10,0 0-1,0 0 0,0-1 1,0 1-1,1-1 0,-1 1 1,1-1-1,-1 0 1,1 0-1,0 0 0,-1 0 1,1-1-1,0 1 0,-1-1 1,1 1-1,0-1 0,0 0 1,-1 0-1,1 0 0,0-1 1,5 0-1,-4 0 2,0 0-1,-1 0 1,1-1-1,0 1 1,0-1-1,-1 0 1,1 0-1,-1 0 1,0 0-1,0-1 1,1 1-1,-1-1 1,-1 0-1,4-4 1,5-9 444,-2-1 0,0-1 1,0 0-1,-2 0 0,6-21 0,-14 53 78,0-1 0,0 1 0,3 18 0,0 15-294,-2 434 626,0-467-824,0 1-1,-1 0 0,-1-1 1,0 1-1,-1-1 0,0 0 1,-12 28-1,13-37-36,-1 0 0,1 0 0,-2 0 0,1-1 0,0 1 0,-1-1 0,0 0 0,0 0 0,0 0 0,-1 0 0,1-1 0,-1 0 0,0 0 0,1 0 0,-2 0 0,1-1 0,0 0 0,0 0 0,-1 0 0,1-1 0,-1 0 0,1 0 0,-9 0 0,9 0 26,0 0 0,-1-1 1,1 0-1,0 0 0,0-1 1,-1 1-1,1-1 0,0 0 1,0-1-1,-5-1 0,7 2 30,1-1 0,-1 0-1,1 0 1,0 0-1,0 0 1,0 0 0,0 0-1,0 0 1,0 0 0,0-1-1,0 1 1,1-1-1,0 0 1,-1 1 0,1-1-1,0 0 1,0 0 0,0-5-1,-2 0-33,1-1 1,0 0-1,1 0 0,0-1 0,0 1 1,1 0-1,0 0 0,1 0 0,0 0 1,0 0-1,1 0 0,1 0 0,-1 0 1,1 0-1,1 1 0,-1-1 0,1 1 1,1 0-1,0 0 0,0 0 0,0 1 1,9-9-1,32-32-2607,4 1-2324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8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221 147 768,'0'0'793,"1"-20"-326,4-93 1816,-5 112-2215,0 1 1,0-1-1,0 1 0,0-1 0,-1 1 0,1-1 0,0 1 0,0-1 0,0 1 1,-1-1-1,1 1 0,0-1 0,-1 1 0,1 0 0,0-1 0,-1 1 1,1-1-1,0 1 0,-1 0 0,1-1 0,-1 1 0,1 0 0,-1 0 0,1-1 1,-1 1-1,1 0 0,-1 0 0,0 0 0,-22-3 654,18 4-676,1-1 1,-1 1-1,1-1 0,-1 1 0,1 1 0,-1-1 0,1 1 1,-5 2-1,1 2 34,0 1 1,1 1 0,0-1 0,0 1-1,1 0 1,0 1 0,0-1 0,-7 16-1,-2 8 400,-14 39 0,20-43-325,1 1 1,2 0 0,0 0-1,2 0 1,0 58 0,4-82-150,0 0 1,0 0-1,1 0 0,0 0 1,0 0-1,0 0 1,0 0-1,1 0 1,-1 0-1,1-1 1,1 1-1,-1-1 0,5 7 1,-5-8 9,1 0 1,1 0-1,-1 0 0,0 0 1,1-1-1,-1 0 0,1 1 1,0-1-1,0 0 1,0-1-1,0 1 0,0-1 1,0 0-1,0 0 0,9 1 1,-2 0 12,1-1 1,-1-1 0,1 0 0,-1 0-1,1-1 1,-1 0 0,1-1-1,-1-1 1,0 0 0,0 0 0,0-1-1,0-1 1,-1 1 0,18-12-1,-21 11-34,1-1-1,-1 0 1,0-1-1,0 1 1,-1-1-1,0-1 1,0 1 0,-1-1-1,0 0 1,0-1-1,-1 1 1,0-1-1,-1 1 1,1-1-1,-2 0 1,1-1-1,-1 1 1,1-16-1,-1 6-36,-1-1 0,-1 1 0,-3-29 0,3 41 33,-2 0 0,1 0 0,-1 0 0,0 0 0,-1 0 0,0 0 0,0 1 0,0-1 0,-1 1 0,1 0 0,-2 0 0,-6-7 0,2 3-6,0 1 0,-1 1 0,0-1 0,-1 2 0,0-1 0,0 2 0,0-1 1,-1 2-1,0-1 0,0 2 0,0-1 0,-1 2 0,0 0 0,0 0 0,1 1 0,-25 0 0,51 13-3824,22 0 1227,17-1-832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4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2849,'0'0'5923,"0"178"-5043,0-99-543,3-4-177,7 4-112,6-6-16,-6-6-32,-1-14-368,-2-10-1569,-4-19-2161,-3-16 1344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6419,'0'0'5282,"-7"140"-4945,-15-41-97,2 0-96,11-6-128,2-8 16,7-12-32,0-15-1393,0-20-2929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2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0 514 10053,'0'0'2513,"40"-2"-2495,135-4 6,-138 4-50,0-2 0,1-1 0,-2-2 0,62-19-1,-51 8-381,-1-2 0,62-37 0,-71 36-228,49-38 0,-77 53 574,0-1 0,-1 0 0,-1-1 0,1 0 0,-1 0 0,0 0 0,-1-1 0,0 0 0,-1 0-1,1 0 1,4-13 0,-9 18 105,0 1 0,0-1 0,0 0 0,-1 0 1,1 0-1,-1 0 0,0 1 0,0-1 0,0 0 0,-1 0 0,1 0 0,-1 0 0,0 1 0,0-1 0,0 0 0,-1 1 0,1-1 0,-1 1 0,0-1 0,0 1 0,0 0 0,0-1 1,0 1-1,-1 1 0,0-1 0,1 0 0,-1 0 0,0 1 0,-5-3 0,-6-4 209,0 1 1,-1 1-1,0 0 1,0 1-1,-25-6 1,37 11-227,-15-5 342,-2 1 0,-24-3 0,40 8-285,-1-1 0,1 1 0,0-1 0,-1 1-1,1 1 1,0-1 0,-1 1 0,1-1 0,0 1 0,0 0 0,0 1 0,-1-1 0,1 1 0,1 0 0,-1 0 0,0 0-1,-5 4 1,3 1-29,0 0 0,1 0 0,0 1-1,0 0 1,0 0 0,1 0-1,0 0 1,1 1 0,-3 9 0,-19 84 222,13-23-168,4 0 0,3 1 0,7 107 0,-2-185-115,0-1-1,0 1 0,0-1 1,1 1-1,-1-1 0,0 1 1,1-1-1,-1 1 0,1-1 0,0 1 1,-1-1-1,1 0 0,0 1 1,0-1-1,0 0 0,0 0 1,0 1-1,0-1 0,0 0 1,0 0-1,0 0 0,2 1 1,-1-1-16,1 0 0,-1 0 0,1-1 1,-1 1-1,1 0 0,0-1 0,-1 0 0,1 1 1,-1-1-1,1 0 0,0 0 0,2-1 1,2 0-7,0 0 0,0-1 0,0 0 0,0 0 0,0-1 0,-1 1 0,1-2 0,11-6 0,12-16-11,-1-1 1,35-41 0,-13 12 119,-49 54-85,17-15 55,-18 17-54,-1-1 1,1 1-1,-1 0 0,1-1 0,-1 1 0,0 0 1,1 0-1,-1 0 0,1-1 0,-1 1 0,1 0 1,-1 0-1,1 0 0,-1 0 0,1 0 0,-1 0 1,1 0-1,-1 0 0,1 0 0,-1 0 0,1 0 1,-1 0-1,1 1 0,-1-1 0,1 0 0,-1 0 1,1 0-1,-1 1 0,1-1 0,-1 0 0,1 1 1,-1-1-1,0 0 0,1 1 0,-1-1 0,0 0 1,1 1-1,-1-1 0,0 1 0,0-1 0,1 0 0,-1 1 1,0-1-1,0 1 0,0-1 0,1 1 0,-1-1 1,0 1-1,12 42-31,-8-23 74,2 0 0,1 0 0,16 36 0,-20-52-64,-1 1 0,1-1 0,0 0 0,0 0 0,0 0 0,1 0 0,0 0 0,-1-1 0,1 1 0,1-1 1,-1 0-1,0 0 0,1-1 0,-1 1 0,1-1 0,0 0 0,0 0 0,0-1 0,0 1 0,10 0 0,-6-1-130,1 0 0,-1-1 0,1-1 1,0 0-1,-1 0 0,1-1 0,-1 0 0,0 0 0,0-1 0,1 0 0,-2-1 1,15-8-1,-9 3 6,-1 0-1,0-1 1,0-1 0,-1 0 0,0-1 0,16-20 0,-21 23 216,0 0 0,-1-1 1,0 0-1,-1 0 0,1 0 1,-2 0-1,0-1 0,0 0 1,-1 1-1,0-1 0,-1-1 1,0 1-1,-1 0 0,0 0 0,-1-1 1,-2-19-1,1 29-11,1 1 1,-1 0-1,1 0 0,-1-1 1,0 1-1,1 0 0,-1 0 1,0 0-1,0 0 0,0 0 0,0 0 1,0 0-1,0 0 0,0 0 1,0 0-1,0 1 0,-1-1 1,1 1-1,0-1 0,0 0 0,-1 1 1,1 0-1,0-1 0,-1 1 1,1 0-1,-1 0 0,1 0 1,0 0-1,-1 0 0,1 0 0,0 0 1,-3 0-1,1 1-26,0-1 0,-1 0 0,1 1 0,0-1 0,0 1 0,-1 0 0,1 0 0,0 1 0,0-1 0,0 0 0,0 1 0,0 0 0,1 0 0,-4 2 0,2 1-23,0 1 1,0 0-1,0 0 0,1 0 1,0 1-1,0-1 0,1 1 1,-1 0-1,1-1 0,1 1 1,-2 12-1,1-2-18,1 1 1,0-1-1,4 31 0,-2-45-41,-1 1-1,1-1 1,0 1 0,0-1-1,1 1 1,-1-1 0,1 0-1,-1 0 1,1 0 0,0 0-1,0 0 1,0 0 0,1 0-1,-1-1 1,1 1-1,0-1 1,-1 0 0,1 1-1,0-1 1,0-1 0,0 1-1,1 0 1,-1-1 0,0 1-1,1-1 1,-1 0 0,5 1-1,11 1-1041,-1 0 0,1-1 0,0 0 0,19-2 0,-35 0 824,90 0-7016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41 174 7251,'0'0'1500,"1"-26"519,1-80-301,-8 76-839,6 29-832,0 1 1,-1-1 0,1 0 0,0 0-1,-1 1 1,1-1 0,-1 1 0,1-1 0,-1 0-1,1 1 1,-1-1 0,1 1 0,-1-1-1,0 1 1,1-1 0,-1 1 0,0 0 0,-1-1-1,2 1-21,-1 0 0,0 0 0,0 0-1,0 0 1,0 1 0,1-1 0,-1 0 0,0 0-1,0 1 1,0-1 0,1 1 0,-1-1-1,0 1 1,1-1 0,-1 1 0,0-1 0,1 1-1,-1-1 1,1 1 0,-1 0 0,1 0 0,-1-1-1,1 1 1,-1 0 0,1-1 0,0 1-1,-1 0 1,1 0 0,0 0 0,0 0 0,0-1-1,0 1 1,-1 2 0,-4 40-15,2 1 1,4 70-1,0-41-5,1-31 29,2 0 0,10 42 0,-7-43-1092,-1-1 0,0 43 1,-6-83 1047,0-1 1,0 1 0,0 0 0,0 0 0,0 0 0,0 0-1,0-1 1,0 1 0,0 0 0,0 0 0,0 0 0,0 0 0,0-1-1,0 1 1,0 0 0,0 0 0,0 0 0,0 0 0,0-1-1,0 1 1,0 0 0,0 0 0,0 0 0,0 0 0,1 0-1,-1 0 1,0-1 0,0 1 0,0 0 0,0 0 0,0 0 0,0 0-1,1 0 1,-1 0 0,0 0 0,0 0 0,0 0 0,0 0-1,1 0 1,-1-1 0,0 1 0,0 0 0,0 0 0,0 0 0,1 0-1,-1 0 1,0 0 0,0 0 0,0 1 0,0-1 0,0 0-1,1 0 1,-1 0 0,0 0 0,0 0 0,0 0 0,0 0 0,1 0-1,-1 0 1,0 0 0,0 0 0,0 1 0,0-1 0,0 0-1,0 0 1,0 0 0,1 0 0,-1 0 0,0 1 0,1-5 3,5-15 28,1 1 0,0 0 0,16-28 0,-19 41-2,-1 0 1,1-1 0,0 1 0,1 0 0,-1 1 0,1-1 0,0 1 0,0 0 0,1 0 0,-1 1 0,1-1 0,0 1-1,-1 1 1,1-1 0,11-2 0,4 1 49,1 1 1,0 1-1,41 1 0,-42 1-44,-13 0-25,0 0 1,-1 1-1,1 0 0,-1 0 0,1 1 0,-1 0 0,0 0 0,0 0 1,0 1-1,11 6 0,-15-7-13,0 0 0,0 0 1,0 1-1,0 0 0,0-1 0,-1 1 1,1 0-1,-1 0 0,0 0 0,0 0 0,0 1 1,0-1-1,0 1 0,-1-1 0,1 1 1,-1-1-1,0 1 0,0 0 0,-1 0 1,1-1-1,-1 1 0,0 5 0,0-7 14,0 0 1,0 0-1,-1 0 0,1 0 0,-1 0 0,0-1 1,1 1-1,-1 0 0,0 0 0,0-1 0,0 1 1,0 0-1,-1-1 0,1 1 0,0-1 0,-1 0 0,1 1 1,-1-1-1,1 0 0,-1 0 0,1 0 0,-1 0 1,-3 2-1,-5 1 18,0 0-1,0-1 1,-13 3 0,16-4-21,-36 7 154,1-2 0,-1-2 0,-81-1 1,123-4-202,0 0 0,0 0 1,1 0-1,-1 0 1,0 0-1,0 0 1,1 0-1,-1 0 0,0-1 1,1 1-1,-1 0 1,0 0-1,0-1 1,1 1-1,-1 0 0,1-1 1,-1 1-1,0 0 1,1-1-1,-1 1 1,1-1-1,-1 1 0,1-1 1,-1 1-1,1-1 1,-1 0-1,1 1 1,0-1-1,-1 0 0,1 1 1,0-1-1,-1 0 1,1 0-1,0-1-203,0 1 1,0-1-1,0 0 0,0 1 0,0-1 1,1 0-1,-1 1 0,1-1 1,-1 0-1,1 1 0,-1-1 0,1 1 1,2-3-1,26-25-5622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0 219 8436,'0'0'1387,"18"8"-1192,-8-4-198,-4-1-24,0 0 0,0 0 0,-1-1 0,2 0 0,-1 0 0,0-1 0,0 1 0,0-1 0,1-1 1,-1 1-1,0-1 0,1 0 0,-1-1 0,0 1 0,1-1 0,-1-1 0,0 1 0,0-1 0,8-3 0,1-2-269,0-2 0,0 1 0,-1-2 0,0 0 0,0-1 0,16-18 0,-25 25 376,0-1 0,-1-1 0,0 1 0,-1-1 0,1 0-1,-1 1 1,0-1 0,0-1 0,-1 1 0,0 0 0,0-1 0,0 1-1,-1-1 1,0 1 0,0-1 0,-1 0 0,1 0 0,-2 1 0,0-9-1,1 14-17,-1 0-1,1 0 0,0 0 1,-1 0-1,1 0 0,-1 0 0,1 0 1,-1 1-1,0-1 0,1 0 0,-1 0 1,0 0-1,1 1 0,-1-1 0,0 0 1,0 1-1,0-1 0,0 1 0,0-1 1,0 1-1,-1-1 0,-30-6 1092,25 7-1018,1 0-1,-1 0 1,0 0-1,1 1 1,0 0 0,-1 1-1,-11 3 1,11-1-106,0 0 0,1 1 0,0 0 0,0 0 0,0 0 0,1 1 0,-1 0 0,1 0 0,1 0 0,-1 1 0,1 0 0,0-1 0,1 1 0,0 1 0,-5 11 0,3-1 27,0 0 0,1 0-1,1 1 1,0-1-1,1 30 1,2-44-60,0 0 0,0 0 0,1 0-1,-1 0 1,1 0 0,0-1 0,0 1 0,0 0 0,1-1 0,-1 1 0,1-1 0,0 1 0,0-1 0,0 0 0,1 0 0,-1 0-1,1 0 1,-1 0 0,1 0 0,0-1 0,0 1 0,0-1 0,1 0 0,-1 0 0,0 0 0,1 0 0,-1-1 0,1 1 0,0-1-1,-1 0 1,8 1 0,10 1-354,-1 0-1,1-2 1,-1 0-1,35-4 1,-52 3 293,9-1-527,-1 0 1,1-1-1,-1-1 0,0 0 0,1 0 0,-1-1 1,0-1-1,-1 0 0,1 0 0,16-12 1,38-29-4289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46 272 4594,'0'0'2591,"-4"-32"-729,-13-104-323,13 109-289,-11-43 0,13 63-788,-1 35 341,11 289-506,-1-123-162,-7-150-126,-1-29-5,0 0-1,2 1 1,2 16 0,-3-31-5,1 0 0,-1 0 1,0 0-1,1 0 0,-1 0 0,1 0 1,-1-1-1,1 1 0,-1 0 1,1 0-1,0 0 0,0-1 0,-1 1 1,1-1-1,0 1 0,0 0 0,-1-1 1,1 1-1,0-1 0,0 1 1,0-1-1,0 0 0,0 0 0,0 1 1,0-1-1,0 0 0,0 0 0,0 0 1,0 0-1,0 0 0,0 0 1,0 0-1,0 0 0,0 0 0,0 0 1,-1-1-1,1 1 0,0 0 0,0-1 1,0 1-1,0-1 0,0 1 0,1-1 1,3-2-5,0 1 1,1-1-1,-1 0 0,0 0 1,-1 0-1,7-6 1,11-15-68,-1-1 1,18-28-1,-23 29 4,1 0-1,2 2 1,21-21 0,-36 40 66,0-1 0,0 1 1,1 1-1,-1-1 1,1 0-1,6-1 0,-10 3-5,0 1-1,0-1 1,0 1 0,0 0-1,-1-1 1,1 1-1,0 0 1,0 0-1,1-1 1,-1 1-1,0 0 1,0 0-1,0 0 1,0 0 0,0 1-1,0-1 1,0 0-1,0 0 1,0 1-1,0-1 1,0 0-1,-1 1 1,1-1-1,0 1 1,0-1-1,0 1 1,0 0 0,0-1-1,-1 1 1,1 0-1,0-1 1,-1 1-1,1 0 1,0 0-1,-1 0 1,1 0-1,-1 0 1,1-1 0,0 3-1,3 17-11,0 1 0,2 22 1,-4-22-341,1-1 0,1 1 1,7 20-1,-9-34 24,0-1-1,1 0 1,0 0-1,0-1 1,0 1-1,1-1 1,0 1-1,0-1 1,0 0-1,1 0 1,-1-1 0,1 0-1,0 1 1,7 2-1,40 19-5709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 8036,'0'0'2809,"-29"4"-1955,5-1-762,11-3-45,0 1 1,1 1-1,-1 0 1,1 1-1,0 0 1,-1 1-1,1 1 1,1-1 0,-1 2-1,1 0 1,0 0-1,0 1 1,-12 10-1,9-4 34,0 1-1,1 0 1,1 1-1,0 0 1,-11 19-1,18-24-69,-1 0 1,2 0-1,0 0 1,0 1-1,0 0 1,1-1-1,1 1 0,0 0 1,1 1-1,-1 11 1,2-21-12,0-1 0,0 0 0,1 1 0,-1-1 0,0 0 1,1 1-1,-1-1 0,0 0 0,1 0 0,-1 0 0,1 1 0,0-1 1,-1 0-1,1 0 0,0 0 0,0 0 0,0 0 0,0 0 1,0 0-1,0 0 0,0-1 0,0 1 0,0 0 0,2 0 0,1 1-2,0 0 0,0-1-1,0 0 1,0 0-1,0 0 1,0-1-1,0 1 1,5-1-1,1 0-19,0 0-1,0-1 1,0-1-1,0 1 1,0-2-1,17-5 1,-17 3-20,-1 0 0,0-1 0,0 1 0,-1-2 0,0 1 0,0-1 0,0-1 0,-1 1 0,0-1 0,7-10 0,4-11 12,28-55 0,6-11 770,-52 94-728,0 1-1,0 0 0,0-1 0,0 1 0,0 0 1,0-1-1,0 1 0,1 0 0,-1 0 1,0-1-1,0 1 0,0 0 0,0-1 0,1 1 1,-1 0-1,0 0 0,0-1 0,0 1 1,1 0-1,-1 0 0,0 0 0,0 0 0,1-1 1,-1 1-1,0 0 0,1 0 0,-1 0 0,0 0 1,0 0-1,1 0 0,-1 0 0,0-1 1,1 1-1,-1 0 0,0 0 0,1 0 0,-1 0 1,0 1-1,1-1 0,-1 0 0,0 0 1,1 0-1,-1 0 0,0 0 0,0 0 0,1 0 1,-1 1-1,0-1 0,1 0 0,-1 0 1,0 0-1,0 0 0,1 1 0,-1-1 0,0 0 1,0 0-1,0 1 0,0-1 0,1 0 1,-1 1-1,0-1 0,0 0 0,0 0 0,0 1 1,0-1-1,0 0 0,0 1 0,1-1 0,-1 1 1,5 30-188,-4-22 263,4 19-3,2-1 0,0 0 0,21 46 0,-22-62-341,0 0 0,0 0 0,1 0 0,13 14 0,-16-20-242,1 0 0,0 0 0,1-1 1,-1 1-1,1-1 0,0-1 1,0 1-1,0-1 0,7 3 1,14 0-3816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4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 2545,'0'0'6747,"5"-25"-5402,16-77-571,-11 76-332,-9 26-438,-1 0 0,0 0 0,0-1 0,1 1 0,-1 0 0,0-1 0,0 1-1,1 0 1,-1 0 0,0 0 0,1-1 0,-1 1 0,0 0 0,1 0 0,-1 0-1,0 0 1,1 0 0,-1 0 0,1 0 0,-1 0 0,0 0 0,1 0 0,-1 0 0,0 0-1,1 0 1,-1 0 0,1 0 0,-1 0 0,0 0 0,1 0 0,0 1-10,1 0 1,-1 1-1,0-1 0,1 0 1,-1 0-1,0 1 1,0-1-1,0 1 1,0-1-1,0 1 0,0 1 1,8 17-17,-2 1-1,7 25 1,13 38 66,-24-76-65,1-1 1,0 1-1,0-1 0,0 0 0,1 0 0,0 0 0,1-1 0,6 7 0,-11-11 16,1-1-1,0 0 1,-1 1 0,1-1-1,0 0 1,0 0-1,0 0 1,0 0 0,0 0-1,0 0 1,0-1 0,0 1-1,0-1 1,0 1-1,0-1 1,0 0 0,0 0-1,0 0 1,1 0 0,-1 0-1,0 0 1,0-1 0,0 1-1,4-2 1,-3 1 31,0-1 0,0 0 0,0 1 0,-1-1 0,1 0 0,0-1 0,-1 1 0,0 0 0,1-1 0,-1 1 0,0-1 0,0 0 0,0 0 0,1-3 0,20-47 269,-2 0 0,19-82 0,-38 128-294,6-12-243,-8 18 173,1 1-1,-1 0 0,0 0 0,0-1 0,1 1 1,-1 0-1,0 0 0,1-1 0,-1 1 0,0 0 0,1 0 1,-1 0-1,0 0 0,1-1 0,-1 1 0,0 0 0,1 0 1,-1 0-1,0 0 0,1 0 0,-1 0 0,0 0 0,1 0 1,-1 0-1,1 0 0,-1 0 0,0 0 0,1 0 1,-1 0-1,0 0 0,1 1 0,-1-1 0,0 0 0,1 0 1,-1 0-1,0 0 0,1 1 0,-1-1 0,0 0 0,0 0 1,1 1-1,-1-1 0,0 0 0,0 1 0,1-1 0,-1 0 1,0 1-1,0-1 0,0 0 0,0 1 0,0-1 1,1 0-1,-1 1 0,0 0 0,10 25-2747,-1 8-2258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1 275 9476,'0'0'3410,"0"70"-3474,9-17-64,4-4-785,-3-5-719,3-6-1698,-6-15-3297</inkml:trace>
  <inkml:trace contextRef="#ctx0" brushRef="#br0" timeOffset="1">153 1 5170,'0'0'6932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28 8356,'0'0'3727,"-11"30"-3607,-32 97-40,42-122-73,-1 0 1,1-1-1,0 1 0,0 0 0,1 0 1,0 0-1,-1 0 0,2 0 1,-1 0-1,0 0 0,1 0 1,0 0-1,0 0 0,3 5 1,-3-7-3,1 0 1,0 0 0,-1 0-1,1 0 1,1-1 0,-1 1-1,0-1 1,1 1 0,-1-1-1,1 0 1,0 0 0,0 0 0,0 0-1,0 0 1,5 2 0,-3-2-42,1 0 0,-1-1 0,1 0 0,0 0 0,-1 0 0,1 0 0,0-1 0,0 0 0,0 0 0,0 0 0,-1-1 0,1 0 0,0 0 0,-1-1 0,1 1 0,-1-1 0,1-1 0,9-4 0,-10 3-94,1-1 0,-1 1 0,0-1 0,0 0 0,-1 0 0,0 0 0,0-1 0,0 0 0,0 1 0,-1-2 0,0 1 1,0 0-1,0 0 0,-1-1 0,2-8 0,-1-1 93,-1 0 1,0 0 0,-1-1 0,0 1-1,-4-24 1,3 36 69,0 1 0,-1 0 1,0 0-1,1 0 0,-1-1 0,-1 1 1,1 0-1,0 0 0,-1 1 0,1-1 1,-1 0-1,0 0 0,0 1 0,0-1 0,0 1 1,-1 0-1,1-1 0,0 1 0,-1 0 1,0 0-1,1 1 0,-1-1 0,0 1 0,0-1 1,-5-1-1,-1 1 62,0-1-1,0 1 1,0 1 0,-1 0 0,1 0 0,0 1-1,-18 1 1,25-1-92,0 1 0,-1-1-1,1 0 1,0 1 0,0 0-1,0-1 1,0 1 0,0 0 0,1 0-1,-1 0 1,0 0 0,0 0 0,0 1-1,1-1 1,-1 0 0,1 1-1,-1-1 1,1 1 0,0 0 0,-1-1-1,1 1 1,0 0 0,0 0-1,0 0 1,0 2 0,-1 0-86,1 0 0,0 0 0,1 0 1,-1 0-1,1 1 0,0-1 0,0 0 0,0 0 1,0 0-1,1 0 0,-1 1 0,2 3 0,-1-7-36,-1 0 0,1 0 0,-1 0-1,0 0 1,1 0 0,0 0 0,-1 0 0,1 0-1,0 0 1,-1 0 0,1 0 0,0 0 0,0-1-1,0 1 1,0 0 0,0 0 0,0-1-1,2 2 1,31 8-3205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8308,'0'0'6437,"2"3"-6338,0 4-58,0 0 1,0-1-1,-1 1 0,0 0 0,0 0 1,0 1-1,-1 9 0,2 24 16,0-28-50,0 0 0,1 0-1,0 0 1,7 15 0,-9-24-34,1-1 0,-1 0 1,1 0-1,-1-1 0,1 1 0,0 0 1,0 0-1,0-1 0,1 1 0,-1-1 1,1 0-1,-1 0 0,1 0 0,0 0 1,-1 0-1,1-1 0,0 1 0,0-1 0,0 1 1,1-1-1,-1 0 0,6 1 0,-2-2-82,0 0-1,0 0 0,0 0 0,0-1 0,0 0 0,0 0 0,0-1 1,0 0-1,0 0 0,-1-1 0,1 0 0,-1 0 0,0 0 0,0-1 1,0 0-1,0 0 0,-1 0 0,1-1 0,-1 0 0,0 0 1,0 0-1,-1-1 0,5-7 0,9-15 78,-1 0-1,-2-1 1,21-57 0,-14 32 698,-17 50 391,-2 14-753,-3 24-443,0-27 259,-1 23-163,0-16 67,1 0 0,0 1 0,1-1 0,0 1 1,5 14-1,-6-25-122,1-1 1,1 0-1,-1 0 0,0 1 1,1-1-1,-1 0 1,1-1-1,0 1 0,0 0 1,0 0-1,1-1 1,-1 1-1,1-1 0,-1 0 1,1 0-1,0 0 1,-1 0-1,1 0 1,0 0-1,1-1 0,-1 0 1,0 1-1,0-1 1,0 0-1,1-1 0,-1 1 1,4 0-1,-1 0-205,0-1 0,1 1 0,-1-1-1,0-1 1,0 1 0,0-1 0,1 0 0,-1-1-1,0 1 1,0-1 0,0 0 0,-1-1 0,1 1-1,7-6 1,-5 2-2,0 0-1,0 0 1,-1-1 0,0 0-1,-1 0 1,0-1-1,0 0 1,8-14-1,-7 10 550,-1 0 0,0-1-1,-1 0 1,-1 0-1,5-19 1,-7 20 1035,0 0 0,-1 0 0,0-1-1,0 1 1,-3-23 0,13 88-1213,3-1-1,3 0 0,40 87 0,-51-123-70,-1-12-865,-2-15 430,2-35 345,0-9 153,-3 48-32,0 0 1,0 0-1,1 0 0,-1 0 0,1 1 1,1 0-1,-1-1 0,1 1 0,1 0 1,-1 1-1,1-1 0,0 1 0,0 0 1,0 0-1,1 0 0,-1 1 0,1 0 1,0 0-1,1 0 0,-1 1 0,9-4 1,3 2 10,-1 0 0,1 1 0,0 1 0,-1 1 1,2 0-1,-1 1 0,23 2 0,-36 0-96,-1-1 0,1 0 0,-1 1-1,1 0 1,-1 0 0,1 0 0,-1 1-1,1-1 1,-1 1 0,0 0 0,0 0 0,0 1-1,0-1 1,5 5 0,12 14-2860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4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24 860 1777,'0'0'2558,"-3"-28"-829,-10-91-446,11 97-1022,-1 6 96,2 0 0,0 0 0,1 0 1,0 0-1,1 1 0,4-20 1,-3 30-337,0 0 0,0 1 0,0-1 1,0 0-1,1 1 0,0 0 0,0 0 0,0 0 1,0 0-1,1 0 0,-1 0 0,1 1 1,0 0-1,0 0 0,1 0 0,-1 0 1,0 1-1,1-1 0,7-1 0,0-1-23,-1 1 0,1 1 0,0 0 0,1 0 0,-1 2 0,24-2 0,-34 3-7,0 0 0,0 0 0,0 0 0,0 1 0,0-1 0,0 1 0,0-1 0,0 1 0,0-1 0,0 1 0,0 0 0,0 0 0,0 0-1,-1 0 1,1 1 0,0-1 0,-1 0 0,1 1 0,-1-1 0,1 1 0,1 2 0,-1 0 0,0-1 0,-1 1 1,1 0-1,-1-1 0,0 1 1,0 0-1,0 0 0,0 0 0,-1 0 1,1 0-1,-1 4 0,-1 0 2,1 1 0,-1-1 1,0 0-1,-1 0 0,0 0 0,0 0 0,-1 0 0,0-1 0,0 1 0,-1-1 1,-6 10-1,-5 2-181,-2-1 0,0-1 0,-1-1 0,-1 0 0,0-2 0,-42 25 0,58-38-601,5-6-1180,6-22-2585</inkml:trace>
  <inkml:trace contextRef="#ctx0" brushRef="#br0" timeOffset="1">377 67 3522,'0'0'4981,"0"-15"-4453,0 12-487,1-35 48,2 27-15,3 23 141,5 36 229,-2 1 0,-2 0-1,0 73 1,-5-72-409,2 1-1,2-1 0,16 64 1,-21-110-133,0 0 1,1 0 0,-1 0 0,1 0 0,0-1 0,0 1 0,1 0 0,-1-1 0,1 0 0,-1 0 0,1 0 0,0 0 0,0 0 0,1 0 0,3 2 0,-4-3-254,0-1 0,0 1 0,0-1 0,0 0 0,0 0 0,1-1 0,-1 1 0,0 0 0,0-1 0,1 0 0,-1 0 0,0 0 0,0 0 0,1 0 0,-1-1 0,0 0 1,0 1-1,0-1 0,7-3 0,18-15-2344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9925,'0'0'3430,"-9"15"-3406,2-2-22,1 0 0,0 0 0,1 1 0,1 0 0,0-1 0,0 2 0,2-1 0,0 0 0,0 1 0,1 15 0,1 468-341,1-510 318,0 0-1,1 0 1,0 1-1,1-1 1,1 0-1,-1 1 1,10-18-1,43-73 405,-49 91-326,1-1 1,0 2 0,0-1-1,1 1 1,0 0-1,17-13 1,-20 19-51,0 0 0,0 0-1,0 1 1,1 0 0,-1 0-1,1 0 1,0 1 0,0 0 0,-1 1-1,1-1 1,0 1 0,1 0 0,-1 1-1,9 0 1,-14 0-10,1 0 0,0 1-1,0-1 1,0 1 0,-1 0 0,1 0 0,0 0 0,-1 0-1,1 0 1,-1 1 0,1-1 0,-1 1 0,0-1-1,1 1 1,-1 0 0,0 0 0,3 4 0,-1-1-2,-1 0 0,0 0 0,0 1 0,0-1 0,-1 1 0,1-1 0,2 13 0,-2-4 17,-1-1 1,0 1 0,-1 0 0,0-1-1,-1 1 1,-4 26 0,3-35-10,-1-1-1,0 0 1,0 1 0,0-1 0,0 0-1,-1 0 1,1 0 0,-1 0 0,0-1-1,0 1 1,-1-1 0,1 0 0,-1 0 0,1 0-1,-1 0 1,0 0 0,0-1 0,0 0-1,-1 0 1,1 0 0,0 0 0,-9 1-1,-8 3 5,0-1 0,0-1 0,-33 2 0,32-3-65,11-2-344,0 0-1,1 0 0,-1-1 1,0 0-1,-18-3 1,29 3 310,-1 0 1,1-1-1,0 1 1,-1 0-1,1 0 1,0 0-1,0 0 1,-1-1 0,1 1-1,0 0 1,0 0-1,-1-1 1,1 1-1,0 0 1,0 0 0,0-1-1,-1 1 1,1 0-1,0 0 1,0-1-1,0 1 1,0 0 0,0-1-1,0 1 1,-1 0-1,1-1 1,0 1-1,0 0 1,0-1-1,0 1 1,0 0 0,1-1-1,-2-27-4259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7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40 407 7171,'0'0'1796,"9"13"-1690,-1-1-54,0-1 0,16 16-1,-22-25-44,1 0 0,-1 0-1,1-1 1,0 1 0,0-1-1,-1 0 1,1 0 0,0 0 0,0 0-1,0 0 1,0-1 0,0 1-1,0-1 1,0 0 0,1 0 0,4-1-1,-1 1 1,0-2-1,0 1 0,0-1 1,-1 0-1,8-3 0,-11 4-10,0 0-1,0-1 1,0 1 0,-1-1-1,1 0 1,0 0-1,-1 0 1,1 0-1,-1-1 1,0 1 0,0-1-1,0 1 1,0-1-1,0 0 1,0 0-1,1-4 1,-1 1 3,0 1 0,-1-1 0,0 0 1,0 1-1,0-1 0,-1 0 0,0 0 0,0-8 1,-1 13 26,1-1 0,0 0 1,-1 1-1,1-1 0,-1 0 1,1 1-1,-1-1 0,0 1 1,0-1-1,1 1 0,-1-1 1,0 1-1,0 0 0,-1-1 1,1 1-1,0 0 0,0 0 0,-1 0 1,1 0-1,-3-1 0,0-1 75,-1 1 0,1 0 0,-1 0 0,0 1 0,1-1-1,-1 1 1,-6 0 0,1-1 53,1 2 0,0-1 0,-1 1 0,1 1-1,-1 0 1,1 0 0,-15 4 0,19-2-124,0 0-1,0-1 1,0 2-1,0-1 1,1 0-1,-1 1 1,1 0-1,0 0 1,0 0-1,1 1 1,-1 0-1,1-1 1,0 1 0,0 0-1,0 0 1,1 1-1,0-1 1,0 0-1,-1 7 1,-1-1-16,2 0 0,-1 1 0,2-1 0,-1 1 0,2 0 0,-1-1 1,2 1-1,2 18 0,-2-26-14,0 0 1,0 0-1,0 0 1,1 0 0,-1-1-1,1 1 1,0 0-1,0-1 1,1 1-1,-1-1 1,1 0-1,-1 0 1,1 0 0,0 0-1,4 2 1,-1 0-5,1-1 0,-1 0 1,1-1-1,0 1 0,0-1 1,1-1-1,10 3 1,7 0-205,0-1 0,1-2 0,47-1 1,-63-2 65,1 0 0,0 0 0,-1-1 0,1-1 0,-1 0 0,0 0 0,0-1 0,0 0 0,0-1 0,0 0 0,-1-1 0,0 0 0,0 0 0,-1-1 0,0 0 0,0 0 0,-1-1 0,1 0 0,-2 0 0,1-1 0,9-16 0,-5 5 280,-1 0 1,-1-1-1,-1 0 1,-1 0-1,-1 0 0,0-1 1,-2 0-1,0 0 1,0-38-1,0-206 4040,-4 268-4169,-1 98 220,23 178 0,-18-256-398,13 42-1,-15-60-110,-1 0 0,0 1 1,1-1-1,0 0 0,0 0 0,1 0 1,-1 0-1,1-1 0,-1 1 0,1-1 0,1 1 1,-1-1-1,0 0 0,1 0 0,6 4 1,5-4-3331,1-3-2001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6099,'0'0'6035,"65"-55"-6003,-10 55-64,7-3-881,-4-9-1968,-3-5-1297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88 5218,'0'0'5536,"-2"-3"-5442,-2-6 56,8 18 111,10 30 192,-9-7-323,-2 0 1,0 53-1,-3-76-81,1-19-41,0-1 0,1 1-1,0 0 1,1-1 0,0 1 0,1 0-1,0 1 1,0-1 0,10-14 0,-2 5-3,0 2 0,1-1 1,29-29-1,-36 41 7,1 0 0,-1 0 0,2 0-1,-1 1 1,0 0 0,1 1 0,0-1 0,0 1 0,1 1 0,-1 0-1,1 0 1,-1 0 0,1 1 0,0 1 0,0-1 0,0 1 0,13 1-1,-21 0-5,1 0-1,-1 0 0,0 0 0,1 1 0,-1-1 0,0 0 1,0 1-1,1-1 0,-1 1 0,0-1 0,0 1 0,0 0 0,0-1 1,0 1-1,1 0 0,-2 0 0,1 0 0,0 0 0,0 0 1,1 1-1,0 1 2,0 1 0,0-1-1,0 1 1,-1 0 0,1-1 0,1 9 0,0 6-10,0 0-1,0 24 0,-2-29-6,0 90-2228,-1-65-1294,0-7-2722</inkml:trace>
  <inkml:trace contextRef="#ctx0" brushRef="#br0" timeOffset="1">1410 100 11493,'0'0'1073,"-36"155"-897,20-85-160,7 8 32,2-2-48,7-6 0,0-3 0,0-14-48,0-12-1137,0-21-1712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60 421 1088,'0'0'8949,"-12"-24"-8314,-31-76-329,38 77-253,13 18-36,92-12 599,210-43 437,-216 38-1030,116-45 0,-8-18-4,-193 82-2,-8 3-13,0 0 0,-1-1 1,1 1-1,0 0 0,0 0 0,0-1 0,0 1 1,0-1-1,0 1 0,0-1 0,-1 1 0,1-1 0,0 1 1,0-1-1,-1 0 0,1 1 0,0-1 0,-1 0 1,1 1-1,-1-1 0,2-2 0,-9 2 247,-257 1 1561,258 0-1788,0 0 1,0 0-1,1 0 1,-1 1-1,0 0 1,0 0-1,0 0 1,1 1-1,-1 0 1,1 0-1,-1 0 1,1 1 0,0 0-1,0 0 1,0 0-1,0 1 1,0-1-1,1 1 1,0 0-1,0 1 1,0-1-1,0 1 1,1-1 0,-1 1-1,1 0 1,0 0-1,1 1 1,-1-1-1,-1 7 1,-2 4-4,1 0-1,1 0 1,0 1 0,1-1 0,-2 26-1,5 87 83,1-19-74,-8-78-16,4-17-818,17-31 247,12-16 344,2 0-1,59-52 1,-85 83 212,39-31 17,-39 30-9,1 1 1,-1-1-1,1 1 0,-1 0 0,1 0 1,-1 0-1,1 0 0,0 0 1,0 1-1,-1 0 0,1-1 1,0 1-1,0 0 0,-1 0 1,1 0-1,3 1 0,-5 0-3,1 0-1,-1-1 0,0 1 1,0 0-1,0 0 0,0 0 1,0 1-1,0-1 1,0 0-1,-1 0 0,1 0 1,0 1-1,-1-1 1,1 0-1,0 1 0,-1-1 1,0 0-1,1 1 1,-1-1-1,0 1 0,0-1 1,0 0-1,0 1 1,0-1-1,0 2 0,1 6 35,3 24 168,-2-14-154,1 0 0,0 0-1,9 28 1,-11-44-52,1 1 0,-1 0 0,1-1 0,-1 1 0,1-1 0,0 0 1,0 0-1,1 1 0,-1-1 0,1-1 0,-1 1 0,1 0 0,0-1 0,0 1 1,0-1-1,0 0 0,1 0 0,-1 0 0,1 0 0,-1-1 0,1 1 0,-1-1 1,5 1-1,4 0-83,-1-1 0,0-1 0,1 0-1,-1 0 1,0-1 0,1 0 0,-1-1 0,0-1 0,0 0 0,0 0 0,0-1 0,-1 0 0,1-1 0,13-8 0,-16 8 42,0-1 0,0 0 0,0 0 1,-1-1-1,0 0 0,0 0 0,-1 0 0,0-1 1,0 0-1,-1 0 0,0-1 0,0 0 0,-1 0 1,0 0-1,0 0 0,3-19 0,-5 16 65,-1-1 0,0 0 0,-2-20 0,1 29-11,-1 2 10,1 0 0,-1 0 0,0 0 0,0 0-1,1 0 1,-1 0 0,0 0 0,-1 0 0,1 0 0,0 0 0,-1 0-1,1 1 1,-1-1 0,1 0 0,-1 1 0,0 0 0,1-1 0,-1 1-1,0 0 1,0 0 0,0 0 0,0 0 0,0 0 0,0 0 0,-1 1-1,1-1 1,0 1 0,0-1 0,0 1 0,-1 0 0,1 0 0,-3 0-1,0 0 14,0-1-1,0 1 0,0 1 0,0-1 0,0 1 0,1 0 0,-1 0 0,0 0 0,0 0 0,1 1 0,-1 0 0,1 0 1,-1 0-1,-6 6 0,8-5-22,0 0 0,0 0 1,0 1-1,1-1 0,0 1 0,-1 0 1,1 0-1,1-1 0,-1 1 0,1 1 1,-1-1-1,0 5 0,0 3-8,0 0-1,1 0 1,1 14-1,0-22-22,0-1 0,1 1 0,0 0 0,0-1 1,0 1-1,0 0 0,0-1 0,1 0 0,0 1 0,0-1 0,0 0 0,0 0 0,0 0 0,0 0 0,1 0 0,0 0 1,-1-1-1,1 1 0,0-1 0,0 0 0,0 0 0,1 0 0,-1 0 0,0 0 0,1-1 0,-1 1 0,6 0 0,9 4-394,1-1 0,0-1 0,1-1 0,21 1-1,49 0-2416,9-3-1935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8708,'0'0'3666,"42"143"-3538,-29-58-32,-3 8-96,-3-5 64,-7-4-64,0-2-96,0-15-1825,0-17-2881,-13-21-1041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4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1 397 1569,'0'0'8646,"28"-22"-8355,99-67-189,-118 84-95,0 0 0,1 0 0,0 1 0,0 1 0,0 0 1,0 0-1,1 0 0,-1 2 0,1-1 0,14 1 0,7-2 19,-13 1 1,25-4 155,48 0 1,-89 13 75,-3-5-175,-2 9 135,1 0 0,-1 0 1,-1 0-1,0-1 0,0 1 0,-8 15 0,5-14-103,1 1 0,1 0 0,0 0 0,-3 21 1,6-31-108,1 1-1,-1 0 1,1-1 0,0 1 0,0 0 0,0 0 0,1-1 0,-1 1 0,1-1 0,2 7 0,-2-9-5,0 0 1,0 1-1,1-1 0,-1 0 0,1 0 1,-1 0-1,1 0 0,-1 0 1,1 0-1,-1-1 0,1 1 0,0 0 1,0-1-1,-1 1 0,1-1 0,0 0 1,0 0-1,-1 0 0,1 0 0,0 0 1,0 0-1,3 0 0,5 0 12,1 0-123,0 1 1,1-2-1,-1 1 0,1-1 1,-1-1-1,0 0 1,0-1-1,0 0 1,0-1-1,15-7 1,-6 0-174,-1-1 0,0-1 1,-1-1-1,0 0 0,17-19 0,-26 24 294,-1-1-1,0 1 0,-1-1 1,0 0-1,-1-1 0,0 0 0,0 0 1,-1 0-1,-1-1 0,0 1 1,3-15-1,-14 77 776,-2 99 1,9-147-791,0 1 1,0-1-1,0 0 1,0 0 0,1 0-1,0 0 1,-1 0-1,1 0 1,0-1-1,0 1 1,2 4-1,-2-6-2,1 0-1,-1 1 0,0-1 1,1 0-1,-1 0 0,1 0 0,-1 0 1,1 0-1,0 0 0,-1 0 1,1 0-1,0-1 0,0 1 1,-1 0-1,1-1 0,0 0 0,0 1 1,3-1-1,1 1-59,0-1 0,-1 0 0,1 0 0,0 0 0,0-1 0,-1 1 0,1-1 0,0-1 0,-1 1 0,1-1 0,-1 0 0,0 0 0,1-1 0,4-2 0,-6 2-11,0-1 0,-1 1-1,1 0 1,-1-1 0,1 0 0,-1 0 0,0 0-1,-1 0 1,1-1 0,-1 1 0,0-1 0,0 1-1,0-1 1,0 0 0,-1 0 0,1-7 0,1-9-10,-1 0 0,-2-38 0,0 28 150,0 30-35,0 0 0,0 0 0,0-1 0,0 1 0,0 0 0,0-1 0,0 1 0,0 0 0,0 0 0,-1 0 0,1-1 0,-1 1 0,1 0 0,-1 0 0,1 0 0,-1 0 0,1-1 1,-1 1-1,0 0 0,0 0 0,0 0 0,1 1 0,-1-1 0,0 0 0,0 0 0,0 0 0,0 1 0,0-1 0,-1 0 0,1 1 0,-1-1 0,1 1-28,1 0 0,0 0-1,0 0 1,0 0 0,-1 1 0,1-1 0,0 0 0,0 0 0,0 0 0,-1 0 0,1 1 0,0-1 0,0 0 0,0 0 0,0 0-1,0 1 1,-1-1 0,1 0 0,0 0 0,0 1 0,0-1 0,0 0 0,0 0 0,0 1 0,0-1 0,0 0 0,0 1 0,0-1-1,0 0 1,0 0 0,0 1 0,0-1 0,0 0 0,0 0 0,0 1 0,0-1 0,1 0 0,-1 0 0,0 0 0,0 1 0,0-1 0,1 1-1,0 1-10,0 0-1,1 0 1,-1 0 0,1 0-1,0 0 1,0 0-1,0 0 1,0 0-1,0 0 1,0-1-1,0 1 1,0-1-1,1 0 1,-1 0-1,0 0 1,1 0-1,-1 0 1,1 0-1,0 0 1,-1-1-1,5 1 1,9 1-257,0-1 1,21 0-1,-28-1 68,8 0-319,-1 0 1,1-2-1,-1 0 0,0 0 0,25-8 0,-33 7 381,0-1-1,0 1 0,0-1 0,-1 0 0,0-1 0,0 0 1,0 0-1,0 0 0,-1-1 0,0 0 0,0-1 0,8-10 1,-11 12 382,0 1 1,0-1 0,-1 0 0,1-1 0,-1 1 0,2-8-1,0-17 5054,-4 45-4761,-1 46-409,3 86-1,-2-144-143,1 1 0,0-1 0,0 0 0,0 0 0,0 0 0,0 0 0,1-1 0,-1 1 0,1 0 0,0 0 0,-1-1 0,1 1 0,1-1 0,-1 0 0,0 1 0,0-1 0,1 0 0,-1 0 0,1-1 0,0 1 0,0-1 0,0 1 0,-1-1 0,1 0 0,0 0 0,0 0 0,1 0 0,-1 0 0,6 0 0,-2 0-75,1-1 1,-1 1 0,1-1-1,-1-1 1,0 1 0,1-1-1,-1 0 1,0-1-1,0 0 1,1 0 0,-1 0-1,9-6 1,-9 4 16,1-1 0,-1-1 0,0 1 1,-1-1-1,0 0 0,0-1 0,0 0 0,0 0 0,-1 0 1,0 0-1,-1-1 0,0 0 0,0 0 0,4-11 0,-5 8 106,1 0-1,-2 0 1,0 0-1,0 0 1,-1-1-1,0 1 0,-1 0 1,0-1-1,-1 1 1,-4-22-1,3 27 28,0 1 0,0-1 0,0 1 0,-1 0 0,1-1 0,-1 1 0,0 0 0,-1 1 1,1-1-1,-1 1 0,0-1 0,0 1 0,0 0 0,-1 1 0,1-1 0,-1 1 0,0 0 0,-8-4 0,6 4-11,-1-1-1,-1 1 1,1 1-1,0 0 1,-1 0 0,1 0-1,-1 1 1,0 0 0,1 1-1,-1 0 1,-15 2 0,20-1-54,0 0 1,1 0 0,-1 0 0,0 0-1,1 1 1,-1 0 0,1-1-1,0 1 1,-1 0 0,1 1 0,0-1-1,0 1 1,1-1 0,-1 1 0,0 0-1,1 0 1,0 0 0,-4 5 0,3-2-317,0 1 1,0-1 0,0 1-1,1 0 1,0 0 0,0 0 0,1 0-1,0 0 1,-1 8 0,2 18-3742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0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330 143 10709,'-28'-19'-21,"-89"-59"39,108 72 15,1 0-1,-1 1 1,0 1-1,0-1 1,-1 1-1,1 1 1,-1 0-1,0 0 1,0 1-1,0 0 1,0 0-1,0 1 1,-19 1-1,26 0 15,2 0-32,0 1 1,0-1-1,-1 0 0,1 1 1,0-1-1,0 1 0,0-1 1,0 1-1,0-1 0,0 1 1,0 0-1,0-1 1,0 1-1,0 0 0,1 0 1,-1 0-1,0 0 0,0 0 1,1 0-1,-1 0 1,1 0-1,-1 0 0,1 0 1,-1 0-1,1 0 0,0 0 1,-1 0-1,1 1 1,0-1-1,0 2 0,-4 43 221,4-37-137,-2 571 1712,3-299-8648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0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5635,'0'0'4210,"165"-64"-4098,-84 61-112,4 0-401,-8 1-1439,-15 2-2883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0 272 256,'0'0'7492,"8"13"-7298,-4-6-185,-1-2-3,0 1 1,0-1 0,0-1 0,1 1-1,7 8 1,-9-12-11,0 1 0,0-1 1,0 0-1,0 1 0,0-1 0,0 0 1,0 0-1,0 0 0,0 0 0,1-1 0,-1 1 1,0-1-1,1 1 0,-1-1 0,1 0 0,-1 0 1,0 0-1,1 0 0,-1 0 0,0 0 0,5-2 1,7-2-355,0-1 1,0 0 0,0-1 0,-1-1 0,0 0-1,0-1 1,-1-1 0,21-17 0,-26 20 319,0-1 0,-1 1 0,0-1 0,0 0 0,0 0 0,-1-1 0,0 1 0,-1-1 0,0-1 0,0 1 0,-1 0 0,0-1 0,0 0 0,-1 1 0,3-17 0,-5 22 242,1-1 0,-1 0 0,0 0 0,0 0 0,0 0 0,-1 1 0,1-1 0,-1 0 0,0 0 0,0 1 1,0-1-1,-4-6 0,3 8-74,0 0 0,0 0 0,0 1 0,-1-1 0,1 1 0,0 0 0,-1-1 0,1 1 0,-1 0 0,1 1 0,-1-1 0,1 0 0,-1 1 0,0-1 0,1 1 0,-1 0 0,0 0 0,1 0 0,-5 1 0,0-2-50,1 1 0,0 0 0,0 1 0,-1-1 0,1 1 0,0 0 0,0 1 0,0 0 0,0 0 0,0 0 0,0 0 0,1 1 0,-1 0 0,1 0 0,0 1 0,0 0 0,0-1 0,0 2 0,0-1 0,1 0 0,0 1 0,0 0 0,0 0 0,-5 11 1,4-8-75,0 1 1,1 0 0,0-1 0,1 1 0,0 1 0,1-1-1,0 0 1,0 1 0,1-1 0,0 1 0,0 0 0,1-1-1,1 1 1,-1 0 0,4 13 0,-3-21-47,0 1-1,0 0 1,1-1 0,-1 1-1,1-1 1,0 1 0,-1-1-1,1 0 1,0 1 0,0-1-1,0 0 1,1-1 0,-1 1-1,0 0 1,1 0 0,-1-1-1,1 0 1,0 1 0,-1-1-1,1 0 1,5 1 0,6 1-372,0 0-1,0-1 1,18 0 0,-25-1 237,68 0-1820,11-1-1065</inkml:trace>
  <inkml:trace contextRef="#ctx0" brushRef="#br0" timeOffset="1">772 42 2209,'0'0'9634,"-32"7"-9005,-11 2-395,-45 17-1,83-24-190,-1 0 1,1 1-1,0-1 0,-1 1 0,2 1 0,-1-1 1,0 1-1,1 0 0,-1 0 0,1 0 0,0 0 1,1 1-1,-1-1 0,1 1 0,0 0 0,0 1 1,0-1-1,-3 11 0,2-7 3,0 0 0,1 0 0,0 1-1,1-1 1,0 1 0,1 0-1,0-1 1,0 1-1,2 15 1,-1-16-16,0-8-28,0 0 0,0 1 0,1-1 0,-1 0 0,1 0 0,-1 0 0,1 0 0,-1 1 0,1-1 0,-1 0 0,1 0 0,0 0 0,0 0 0,-1 0 0,1 0 0,0-1 0,0 1 0,0 0 1,0 0-1,0-1 0,0 1 0,0 0 0,1-1 0,-1 1 0,0-1 0,0 1 0,0-1 0,1 0 0,-1 0 0,0 1 0,0-1 0,1 0 0,1 0 0,51-1 33,-44 0-43,-1-1-15,-1 0 1,1 0-1,0-1 1,-1-1-1,0 1 1,0-1-1,0-1 1,0 1-1,-1-1 1,0-1-1,0 1 1,0-1-1,-1 0 1,9-10-1,3-6 2,0 0 0,-2 0 0,20-36 0,-24 37 129,-2-1 0,-1 0 0,9-28 0,-19 55-116,0-1 0,1 1 0,0-1 0,0 1 0,0 0 0,1 5 0,0 10 6,-1 0 18,1 1 0,0 0 0,2-1 0,9 37-1,-11-52-96,0 0 0,1 0 0,0 0-1,0-1 1,0 1 0,1-1 0,-1 1-1,1-1 1,0 0 0,0 0 0,0 0-1,1 0 1,0-1 0,-1 1 0,1-1-1,1 0 1,-1 0 0,0-1-1,1 1 1,-1-1 0,1 0 0,-1 0-1,1 0 1,0-1 0,7 2 0,2-1-866,1 0 1,0-1 0,0-1-1,0 0 1,0-1 0,27-6-1,-3-14-2929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54 1489,'0'0'8814,"-12"-8"-8301,5 3-457,3 2-34,-1 0 0,1 0 0,-1 0 0,0 0 0,-9-3 0,12 6-8,0-1 0,0 1 0,0-1 0,0 1 0,0 0 1,0 0-1,0 0 0,0 0 0,0 0 0,0 0 0,0 1 0,0-1 0,0 1 0,0-1 0,0 1 0,0 0 0,0 0 0,0 0 1,0 0-1,0 0 0,1 0 0,-4 2 0,-5 7 11,1 0 0,0 1 0,0 0 0,1 1 0,0 0 0,1 0 0,1 0 0,0 1 0,0 0 0,1 0 0,1 0 0,0 1 0,1 0 1,1-1-1,0 1 0,0 0 0,2 26 0,0-39-27,0 0-1,1 0 1,-1 0 0,1 0 0,-1 0 0,1 0 0,-1 0-1,1 0 1,-1 0 0,1 0 0,0-1 0,-1 1 0,1 0-1,0 0 1,0 0 0,0-1 0,0 1 0,0-1 0,0 1-1,0-1 1,0 1 0,0-1 0,0 1 0,0-1 0,0 0-1,0 1 1,0-1 0,0 0 0,0 0 0,0 0 0,0 0-1,0 0 1,2 0 0,3 0 3,-1 0 1,1 0-1,0-1 1,-1 0-1,1 0 0,5-1 1,-5-1-3,0 0 0,-1 0 0,1-1 0,-1 0 0,1 0 0,-1 0 0,0 0 0,-1-1 0,1 0 0,-1 0 0,0 0 0,6-12 0,-1 2 6,-1 0-1,0 0 1,9-31-1,-12 28 450,-2-1 1,3-36-1,-4 73-449,1 0-1,0 0 0,1-1 1,1 1-1,0-1 0,1 0 1,17 31-1,-19-41-44,-1-1 1,1 0-1,1 0 0,-1 0 1,1 0-1,0-1 0,0 0 1,1 0-1,-1 0 0,1-1 1,0 0-1,0 0 0,1 0 1,-1-1-1,1 0 0,0 0 1,0-1-1,0 0 0,0 0 1,0 0-1,0-1 0,14 1 1,-16-2 6,0 0 0,0 0 0,0-1 0,0 1 1,-1-1-1,1 0 0,0 0 0,0-1 0,-1 0 0,1 1 1,-1-2-1,6-2 0,-6 2 31,0-1 0,0 0-1,0 0 1,0 0 0,-1-1 0,0 1 0,0-1-1,0 0 1,0 0 0,3-9 0,4-12 189,-2-1 0,-1 1 0,-1-1 0,-1-1 0,-1 1 1,0-49-1,6 151 63,-8-57-190,0 0 0,2-1 1,0 1-1,0-1 0,13 29 0,-14-41-144,-1 0 0,1-1 0,0 1 1,0-1-1,0 0 0,0 0 0,1 0 1,0 0-1,0 0 0,7 4 0,-8-6-160,0 0 0,0-1 0,0 0 1,0 1-1,1-1 0,-1-1 0,1 1 0,-1 0 0,0-1 0,1 0 0,-1 1 0,1-1 0,-1-1 0,1 1 1,-1 0-1,1-1 0,5-2 0,17-9-4342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1265,'0'0'2780,"0"-28"-1028,0-176 801,0 71 1068,0 131-2821,0 5-530,14 293 464,-2-95-625,-11-157-170,6 74-439,-5-104-320,1-1 0,0 1-1,7 17 1,-10-30 640,0 0 1,1 0-1,-1 0 1,0 0-1,0 0 1,1-1-1,-1 1 0,1 0 1,-1 0-1,1-1 1,-1 1-1,1 0 1,-1 0-1,1-1 1,0 1-1,-1-1 0,1 1 1,0 0-1,0-1 1,-1 1-1,1-1 1,0 0-1,0 1 1,0-1-1,0 0 0,0 1 1,-1-1-1,1 0 1,0 0-1,0 0 1,0 0-1,1 0 1,8 0-3938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7716,'0'0'4348,"20"-12"-4286,-5 1-57,-4 3 1,0 1 0,0 0-1,1 1 1,0 0 0,1 0 0,-1 1 0,1 1 0,0 0 0,19-2 0,153-31 16,-152 29-20,-32 8-2,-1 0 1,0 0-1,1 0 1,-1 0-1,1 0 1,-1 0-1,0 0 1,1 0 0,-1 0-1,0 0 1,1 0-1,-1 0 1,0 0-1,1 0 1,-1 1-1,0-1 1,1 0-1,-1 0 1,0 0 0,1 0-1,-1 1 1,0-1-1,0 0 1,1 0-1,-1 1 1,0-1-1,0 0 1,0 1-1,1-1 1,-1 0 0,0 1-1,0-1 1,0 0-1,0 1 1,0-1-1,0 0 1,1 1-1,-1-1 1,0 0-1,0 1 1,0-1 0,0 0-1,0 1 1,0-1-1,-1 1 1,1-1-1,0 0 1,0 1-1,0-1 1,0 0-1,0 1 1,-1-1 0,1 3 18,-1 15 232,-2 1 1,0-1 0,-10 36 0,7-34-130,0 1 1,2 1-1,-2 22 0,6-32-99,1 21 8,-1-31-31,1-1-1,-1 0 1,1 0-1,-1 0 0,1 0 1,-1 0-1,1 0 0,0 0 1,-1-1-1,1 1 1,0 0-1,0 0 0,0-1 1,0 1-1,0 0 0,0-1 1,0 1-1,0-1 1,0 1-1,0-1 0,0 1 1,0-1-1,0 0 1,0 1-1,1-1 0,0 0 1,9 1-129,1 0 0,-1 0 0,0-1 0,1-1 0,-1 0 0,0 0 0,0-1 1,0-1-1,0 1 0,0-2 0,-1 0 0,1 0 0,-1-1 0,15-9 0,-18 9 100,0 0 0,0-1 0,0 0-1,-1 0 1,0 0 0,-1-1 0,1 0-1,-1 0 1,0 0 0,-1-1 0,0 1-1,0-1 1,-1 0 0,0 0-1,0-1 1,-1 1 0,0-1 0,0 1-1,0-14 1,-1-5 975,-1 21-113,0 20-606,0-7-324,0 1 0,1-1 0,0 0 0,0 1 0,0-1 0,1 0 0,1 0 0,-1 0 0,1 0 0,0 0 0,0-1 0,1 1 0,0-1 0,0 0 0,1 0 0,-1 0 0,1-1 0,1 1 0,-1-1 0,1 0 0,0-1 0,0 0 0,0 0 0,0 0 0,1 0 0,0-1 0,0 0 0,0-1 0,0 1 0,0-1 0,0-1 0,9 2 0,-7-2-492,0-1 1,-1 1-1,1-2 0,0 1 1,0-1-1,13-3 1,-18 3 466,-1-1 0,1 1 1,-1-1-1,0 0 1,1 0-1,-1 0 0,0 0 1,0-1-1,0 1 0,-1-1 1,1 1-1,-1-1 1,1 0-1,-1 0 0,0-1 1,0 1-1,3-6 0,-1-6 586,1 1-1,-2-2 1,0 1-1,-1 0 0,-1-1 1,0 1-1,-3-31 1,2 16 177,0 11-291,-1 10-63,1 0 0,0 0 0,1 0 1,0 0-1,2-10 0,-3 19-274,0 0 0,0 0-1,0 0 1,0-1 0,0 1 0,0 0-1,0 0 1,0 0 0,0 0 0,0-1-1,0 1 1,0 0 0,0 0 0,0 0-1,0 0 1,0-1 0,0 1 0,1 0-1,-1 0 1,0 0 0,0 0 0,0 0-1,0-1 1,0 1 0,0 0 0,0 0-1,0 0 1,1 0 0,-1 0 0,0 0-1,0 0 1,0 0 0,0-1 0,1 1-1,-1 0 1,0 0 0,0 0 0,0 0-1,0 0 1,0 0 0,1 0 0,-1 0-1,0 0 1,0 0 0,0 0 0,1 0-1,-1 0 1,0 0 0,0 0 0,0 0-1,0 0 1,0 0 0,1 1 0,-1-1-1,0 0 1,0 0 0,0 0 0,0 0-1,0 0 1,1 0 0,-1 0 0,0 0-1,0 1 1,5 14 81,24 368 581,-29-381-619,0-11 1139,0-29-952,-1 5-75,2 0 0,7-52 0,-6 74-236,1 0 0,0 1 0,0-1 0,1 1 1,0 0-1,1 0 0,0 1 0,0-1 0,1 1 0,1 0 0,-1 1 0,9-9 0,-9 11-388,1 0-1,-1 1 1,1 0 0,0 0 0,0 0 0,0 1-1,0 0 1,1 1 0,0-1 0,0 1 0,10-2-1,31 0-5713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2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1 405 10389,'0'0'2409,"11"-4"-2273,8-5-353,0-1 1,-1 0-1,0-1 1,-1-1-1,-1-1 1,0-1-1,16-16 1,-24 22 184,0 0 0,-1-1 0,0-1 0,0 1 1,-1-1-1,0 0 0,-1-1 0,0 1 0,-1-1 1,0 0-1,-1 0 0,0 0 0,0 0 0,-1-1 1,0-15-1,-2 26-43,-2-18 1455,-3 18-91,-5 11-892,6-5-348,1 1 0,-1 0 0,1 0 0,0 0 0,0 0 0,1 0 0,0 1 0,0-1 0,0 1 0,0 8 0,-1 10 40,1 37 1,2-57-88,0-1-1,0-1 1,0 1 0,1-1-1,-1 1 1,1-1-1,-1 1 1,1-1-1,0 1 1,1-1-1,-1 0 1,0 0 0,1 0-1,0 0 1,0 0-1,0 0 1,0 0-1,0 0 1,0-1 0,5 4-1,-2-2 6,-1-1 0,1-1 1,0 1-1,1-1 0,-1 0 0,0 0 0,1-1 1,-1 1-1,1-1 0,-1 0 0,11 0 0,0 0-13,0 0 1,0-1-1,0-1 0,25-5 0,-35 5 1,0-1 0,0 0 0,0 0-1,0 0 1,-1-1 0,1 0 0,-1 0 0,0 0 0,0-1-1,0 0 1,0 0 0,-1 0 0,1 0 0,-1-1-1,4-5 1,2-7 29,0 0 0,-2-1 0,0 0-1,0 0 1,8-37 0,-11 35 79,2 0-1,-1 1 1,2 0 0,17-31 0,-24 48-104,0 0-1,0 0 1,0 1 0,1-1 0,-1 0 0,0 1 0,0-1 0,1 1 0,-1-1 0,1 1 0,0 0 0,-1-1 0,1 1 0,0 0 0,0 0 0,-1 0 0,1 1 0,0-1-1,0 0 1,0 1 0,0-1 0,0 1 0,0 0 0,0-1 0,0 1 0,0 0 0,0 0 0,1 1 0,-1-1 0,0 0 0,0 1 0,0-1 0,0 1 0,0-1 0,-1 1 0,1 0-1,0 0 1,0 0 0,0 0 0,-1 0 0,1 1 0,0-1 0,-1 0 0,1 1 0,-1-1 0,0 1 0,1-1 0,-1 1 0,0 0 0,0 0 0,0-1 0,1 4 0,12 29 1,-2 0 1,-2 0 0,-1 1-1,-1 0 1,-2 1 0,-1 0-1,-1 55 1,-4-90 0,0 0 1,0 0-1,0 0 0,-1 0 1,1 1-1,0-1 1,0 0-1,-1 0 0,1 0 1,-1 0-1,1 0 0,-1 0 1,1-1-1,-1 1 1,0 0-1,1 0 0,-1 0 1,0 0-1,0-1 1,0 1-1,1 0 0,-3 0 1,1 0 7,-1 1 1,0-1-1,0 0 1,0 0-1,0 0 1,0 0-1,-6 0 1,-2 0-124,1 0 1,-1-1 0,1-1-1,-13-2 1,21 3-60,0-1 0,0 1 0,0-1 0,0 0 0,0 0 0,0 0 1,1 0-1,-1 0 0,0 0 0,0 0 0,1 0 0,-1-1 0,1 1 0,-1-1 0,1 1 0,0-1 0,0 0 0,-1 1 1,1-1-1,0 0 0,1 0 0,-1 0 0,0 0 0,0 0 0,1 0 0,-1-4 0,-10-33-6384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7587,'0'0'5011,"-152"9"-4707,133 38 160,6 2-80,13 4-192,0-1-64,0-2-64,35-7-64,11-8-832,18-14-689,14-12-1024,13-9-1361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37 8260,'0'0'3692,"-29"-1"-2801,-96 4-467,120-2-399,0 0-1,0 0 0,0 0 0,0 0 0,0 1 1,1 0-1,-1 0 0,1 0 0,-1 1 0,1-1 1,0 1-1,0 0 0,0 1 0,0-1 0,0 1 1,1-1-1,0 1 0,-1 0 0,1 0 0,1 0 1,-1 1-1,1-1 0,0 1 0,0 0 0,0-1 1,0 1-1,-1 10 0,0-6 7,1 1 0,0 0 0,1 0-1,0-1 1,1 1 0,-1 0 0,2 0 0,1 12 0,-1-20-31,-1 0 1,1 0-1,0 0 1,0 0 0,0-1-1,0 1 1,0 0 0,0-1-1,0 1 1,0-1-1,1 1 1,-1-1 0,1 0-1,-1 0 1,1 1-1,-1-1 1,1 0 0,0 0-1,-1 0 1,1-1 0,0 1-1,0 0 1,0-1-1,-1 1 1,5 0 0,5 0-18,0 1 1,0-2-1,16 0 1,-14 0-23,2 0 3,-1 0 0,1-1 0,21-5-1,-30 4 3,1 0 0,-1 0 0,0-1 0,1 1 0,-1-2 0,-1 1 0,1-1 0,0 0 0,8-7 0,-1-3 41,-1 1 0,-1-2 1,0 0-1,0 0 0,-1-1 0,13-31 0,-13 29 84,3 0 315,-13 18-406,1 0-1,-1 0 1,0 0-1,1 0 1,-1 0-1,0 0 1,0-1-1,1 1 1,-1 0-1,0 0 1,0 1-1,1-1 1,-1 0-1,0 0 1,0 0-1,1 0 1,-1 0-1,0 0 1,1 0-1,-1 0 1,0 0-1,0 1 1,0-1-1,1 0 1,-1 0-1,0 0 1,0 0-1,0 1 1,1-1-1,-1 0 1,0 0-1,0 1 1,0-1-1,0 0 1,0 0-1,1 1 1,-1-1-1,0 0 1,8 40-355,-5-23 454,-1-3-85,1-1 0,1 1-1,1-1 1,0 0 0,10 19 0,-13-28-11,0 0 0,1 0 1,-1 0-1,1-1 0,0 1 0,0-1 1,0 0-1,0 0 0,1 0 0,-1 0 1,1-1-1,-1 1 0,1-1 1,0 0-1,0 0 0,0 0 0,1-1 1,-1 1-1,0-1 0,0 0 0,7 0 1,-3 0 7,0-1 1,0 0-1,0 0 0,0-1 1,0 0-1,0 0 0,13-5 1,-16 4-23,0-1 0,0 1 0,0-1 0,-1 0 0,1-1 0,-1 1 0,0-1 1,0 0-1,0 0 0,-1 0 0,1 0 0,2-6 0,28-49 12,-26 44 58,0 0 0,1 0 0,16-20 1,-24 34-60,0 0 1,0-1 0,0 1 0,1 0 0,-1 0 0,0 0 0,1-1 0,-1 2 0,1-1 0,-1 0 0,1 0 0,-1 0 0,1 1 0,0-1 0,-1 0 0,1 1 0,0 0-1,-1-1 1,4 1 0,-4 0-7,1 1 0,-1-1-1,1 1 1,-1-1 0,0 1-1,1-1 1,-1 1-1,0 0 1,0 0 0,1 0-1,-1-1 1,0 1 0,0 0-1,0 1 1,0-1 0,0 0-1,0 0 1,0 2-1,3 3-5,-1 0 0,0 0 0,0 1 0,-1-1 0,0 1 0,0 0 0,0 0 0,0 7 0,-1 56-474,-1-69 342,0-5-187,3-9 274,0 0 0,1 0 0,0 0 0,1 1 0,0 0 0,1 0 0,1 0 0,0 1 0,0 0 0,1 0 0,0 1 0,1 0 0,0 0 0,1 1 0,21-15 0,-27 21 82,0 1 1,1 0-1,-1 1 1,1-1-1,-1 1 1,1 0 0,0 0-1,-1 0 1,1 1-1,0-1 1,9 1-1,-11 1-13,-1-1 0,1 0 1,0 1-1,0 0 0,0 0 0,0-1 0,-1 2 0,1-1 1,0 0-1,-1 0 0,1 1 0,-1 0 0,0-1 0,1 1 1,-1 0-1,0 0 0,0 0 0,0 0 0,2 3 0,4 10 17,-1-1 0,-1 1 0,8 25 0,-9-26-566,-1 0 1,2-1 0,0 1-1,14 22 1,-1-16-3543,4-12-1812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3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12230,'0'0'181,"-2"36"-112,0-1-61,-4 199 32,6 104-322,0-336 114,2-5 137,0 1 0,0-1 0,0 0 0,0 0 0,0 0 1,0 0-1,-1 0 0,0 0 0,1 0 0,0-6 0,1 2-14,3-7 10,0 0 0,1 1 0,1 0 0,0 1 0,1 0 0,0 0 0,1 1 0,20-19 0,-22 24 25,1-1-1,0 2 0,0-1 0,0 1 0,0 1 0,1 0 0,0 0 1,0 1-1,0 0 0,1 1 0,-1 0 0,0 0 0,16 1 0,-26 1 11,15-1-3,0 1 0,0 0 1,0 1-1,0 0 0,21 6 0,-33-6-2,0 0 0,0 0 1,0 1-1,0-1 0,0 1 1,0-1-1,0 1 0,0 0 1,-1 0-1,1 0 0,-1 1 1,1-1-1,-1 1 0,0-1 1,0 1-1,0 0 0,0 0 1,-1 0-1,1 0 0,-1 0 1,0 0-1,1 0 0,-1 0 0,-1 0 1,1 1-1,0-1 0,-1 0 1,0 1-1,0-1 0,0 4 1,0-4 5,-1-1 1,0 1 0,1 0-1,-1-1 1,0 0 0,0 1-1,0-1 1,-1 1 0,1-1-1,-1 0 1,1 0 0,-1 0-1,0 0 1,0 0 0,0 0-1,0-1 1,0 1 0,0 0-1,0-1 1,0 0 0,-1 1-1,1-1 1,0 0 0,-1 0-1,-2 0 1,-13 6 101,0-2-1,-27 6 1,29-8-1,-13 3-15,-1-2 0,1-1-1,-34-1 1,78-19-4422,30-10-1193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9668,'0'0'2271,"18"8"-1991,-7-3-249,-2 0-21,0-1-1,0 0 1,1 0-1,-1-1 1,1 0-1,0-1 1,0 0-1,0-1 1,0 1-1,0-2 1,0 0-1,20-2 1,-12-2-78,-1-1 0,0 0 0,1-2 0,-2 0 0,18-10 0,-29 15 53,1-1 0,-1 0 0,0 0 0,-1-1 0,1 1 0,0-1 0,-1 0-1,0-1 1,0 1 0,0-1 0,-1 1 0,1-1 0,-1 0 0,0 0 0,-1-1-1,1 1 1,-1-1 0,0 1 0,2-9 0,-4 9 19,1 1-1,-1-1 1,0 1 0,0-1 0,0 0-1,-1 1 1,1-1 0,-1 1 0,-2-7-1,2 9 1,0 0 0,-1 0-1,1 1 1,0-1 0,-1 0-1,1 1 1,-1-1-1,0 1 1,1-1 0,-1 1-1,0 0 1,0-1 0,0 1-1,0 0 1,0 0 0,0 0-1,0 1 1,0-1-1,0 1 1,0-1 0,-3 0-1,-8-1 55,0 0 0,-1 1 0,1 1 0,0 0 0,-1 0 0,1 1 0,0 1 0,0 1 0,0 0 0,0 0 0,0 1 0,0 1 0,1 0 0,-18 10 0,22-11 20,1 1-1,-1 0 0,1 1 0,0-1 1,1 1-1,-1 1 0,1-1 0,0 1 1,1 0-1,0 0 0,0 1 0,0 0 0,1 0 1,0 0-1,1 0 0,0 0 0,0 1 1,1 0-1,0-1 0,0 1 0,1 0 1,-1 13-1,3-17-43,-1-1-1,0 1 1,1-1-1,0 1 1,0-1 0,0 0-1,0 1 1,1-1-1,0 0 1,0 0 0,0 0-1,0 0 1,1 0-1,-1-1 1,4 5-1,0-2 14,0-1-1,1 0 0,-1 0 0,1 0 0,0 0 0,0-1 0,14 6 0,0-2 27,0-1 0,0-1 0,1-1 0,0-1 0,31 1 1,115-2-32,-107-4-319,-50 2 4,40-4-520,-50 3 646,1 0 0,-1 0 0,1 0 0,-1-1 0,1 1 1,-1 0-1,0-1 0,1 1 0,-1-1 0,0 0 0,0 1 0,1-1 0,-1 0 1,0 0-1,0 1 0,0-1 0,0 0 0,0 0 0,0 0 0,0-1 1,0 1-1,0 0 0,0 0 0,-1 0 0,1-1 0,-1 1 0,2-2 0,-2-10-3937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5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44 4690,'0'0'8287,"0"-4"-7946,-3 163 275,3-157-620,-1 1 0,1-1-1,1 0 1,-1 0-1,0 1 1,0-1 0,1 0-1,0 0 1,-1 0 0,1 0-1,0 0 1,0 0-1,0 0 1,0 0 0,0 0-1,0 0 1,1 0 0,-1-1-1,1 1 1,-1 0-1,1-1 1,0 0 0,-1 1-1,1-1 1,0 0 0,0 0-1,4 2 1,0-1-23,-1-1 0,1 0 0,0 0 0,0 0 0,0-1 0,0 0 0,0 0 0,-1-1 0,11-1 0,-11 1 15,1-1 0,-1 0 0,0-1 0,0 1 0,0-1 0,0 0 0,0 0-1,-1 0 1,1-1 0,-1 0 0,0 0 0,0 0 0,0 0 0,4-6 0,2-5-26,0 1 1,-1-1 0,10-22-1,7-35 62,-11 29 0,-10 37 170,0 14-139,1 24-66,-5-26 43,3 14 12,0 0 0,1-1 0,1 1 0,1-1 0,10 20 0,-14-33-45,0 0 1,0-1 0,1 1-1,-1-1 1,1 0 0,0 0-1,1 0 1,-1-1-1,1 1 1,0-1 0,0 0-1,0-1 1,1 1 0,-1-1-1,1 0 1,0-1-1,0 1 1,0-1 0,0 0-1,11 2 1,-11-3-16,0-1 1,0 1-1,0-1 1,0 0-1,0-1 1,0 1-1,-1-1 0,1-1 1,0 1-1,0-1 1,-1 0-1,1 0 1,9-5-1,-8 2 1,1-1 0,-1 0 0,0 0 0,-1-1 0,0 0 1,0 0-1,0 0 0,5-10 0,22-47 25,-28 52 0,0 0 0,1 0 0,1 1 0,0 0 0,1 0 0,9-11 0,-15 20-12,0 0 0,0 0 1,0 1-1,1-1 0,-1 1 1,0 0-1,1 0 0,-1 0 1,1 0-1,-1 0 0,1 0 0,0 1 1,-1-1-1,1 1 0,0 0 1,-1-1-1,1 1 0,0 1 1,-1-1-1,1 0 0,0 1 0,-1-1 1,1 1-1,-1 0 0,1 0 1,-1 0-1,1 0 0,-1 0 1,1 0-1,-1 1 0,0-1 1,0 1-1,0 0 0,0 0 0,0 0 1,0-1-1,0 2 0,-1-1 1,1 0-1,-1 0 0,1 0 1,-1 1-1,2 3 0,9 26-190,0 0-1,-2 1 1,-2 0-1,-1 1 0,5 66 1,-12-111 173,-1 1 1,2-1-1,0 1 0,0-1 1,1 1-1,0 0 0,0-1 1,1 1-1,1 0 0,0 1 1,0-1-1,1 1 0,0 0 1,1 0-1,0 0 0,0 1 0,10-11 1,-7 11 41,1 0 1,-1 1-1,2 0 0,-1 1 1,1 0-1,-1 1 1,2 0-1,-1 0 1,0 1-1,1 1 0,0 0 1,0 0-1,0 1 1,0 1-1,0 0 0,0 1 1,17 1-1,-25 0-22,-1 0 0,1-1-1,-1 2 1,1-1 0,-1 0-1,0 1 1,0-1 0,1 1-1,-1 0 1,0 0 0,-1 0-1,1 0 1,0 1-1,-1-1 1,1 1 0,-1 0-1,1 0 1,-1-1 0,0 2-1,-1-1 1,1 0 0,2 6-1,3 9-126,0 0-1,-2 0 1,5 22-1,-4-12-540,5 13-1611,1-8-1564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163 345 6819,'0'0'5677,"-22"7"-5631,2-1-39,-1 1 0,-30 16 0,48-21-1,0 0 0,-1 1 0,1-1 0,0 1-1,0 0 1,0 0 0,1 0 0,-1 1 0,1-1 0,0 1 0,0-1 0,0 1-1,0 0 1,1 0 0,-1-1 0,1 1 0,-1 5 0,0 3 33,0 1 0,1 0 0,1 22 0,0-20-2,0 0-26,0-8-7,0 0-1,0 0 1,0 0 0,1 0 0,0 0 0,3 10 0,-3-15-5,0 0 1,0 0 0,0 0 0,1 0 0,-1 0 0,0-1 0,1 1 0,-1 0-1,1-1 1,0 1 0,0-1 0,-1 0 0,1 0 0,0 1 0,0-1 0,0 0 0,0-1-1,0 1 1,0 0 0,1 0 0,-1-1 0,0 1 0,0-1 0,4 0 0,-1 1-22,0 0 1,0-1 0,1 1-1,-1-1 1,0 0 0,0-1-1,1 1 1,-1-1-1,0 0 1,0-1 0,0 1-1,0-1 1,0 0 0,0 0-1,-1 0 1,1-1 0,-1 0-1,1 0 1,-1 0 0,0 0-1,0-1 1,0 0 0,-1 1-1,1-1 1,-1 0 0,0-1-1,0 1 1,0-1 0,2-5-1,4-9-1,0 0-1,-1 0 0,-1-1 0,0 0 0,-2 0 1,0 0-1,3-41 0,-5-153 149,-5 122-102,2 32-421,0 49-1189,0 39-977,0 29 133,0 14-1250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0 353 2449,'0'0'6750,"30"-23"-6601,88-74-101,-112 93-45,-1-1 0,-1 0 0,1 0 0,-1 0 0,0 0 0,6-11 0,-9 13-2,0 0 0,0 1 0,0-1 0,-1 1 0,1-1 0,-1 0 0,0 1 0,1-1 0,-2-4 0,2-6 0,1-13-27,-2-41-1,0 65 37,-1 0 0,1 1 0,-1-1 0,0 0 0,0 1 0,1-1 0,-1 0 0,0 1 0,-1-1 0,1 1 0,0 0 0,0-1 0,-1 1 0,1 0 0,-1 0 0,1 0 0,-1 0 0,1 0-1,-1 0 1,1 0 0,-1 0 0,0 1 0,0-1 0,1 1 0,-1-1 0,0 1 0,0-1 0,0 1 0,0 0 0,1 0 0,-3 0 0,0 0 7,0 0 0,1 0 0,-1 0 0,0 0 0,1 1 0,-1-1 0,0 1 0,1 0 0,-1 0 0,1 0 0,-1 1 0,1-1 0,-1 1 0,1 0 0,0 0 0,-4 3 0,3 0 2,0 0-1,1 1 0,0-1 1,0 1-1,0 0 1,0 0-1,1 0 1,0 1-1,0-1 0,1 0 1,0 1-1,0-1 1,0 8-1,-1 7 82,2 0 0,4 39 0,-3-54-94,1 0 0,-1 0 0,1 0 0,0 0 0,0 0 0,0 0 0,1-1 0,0 1 0,0-1 0,1 1 0,-1-1 0,1 0 0,0-1 0,1 1 0,-1-1 0,1 0 0,0 0 0,0 0 0,0 0 0,0-1 1,1 0-1,-1 0 0,1-1 0,6 3 0,6 1-295,1-1 1,0-1 0,1 0-1,-1-1 1,1-1 0,26-1-1,-39-2 186,1 1-1,-1-1 0,0 0 0,0 0 1,0-1-1,0 0 0,0-1 0,0 1 1,-1-1-1,1 0 0,-1-1 0,0 0 1,0 0-1,0 0 0,-1-1 0,1 1 1,-1-1-1,0-1 0,0 1 1,-1-1-1,0 0 0,0 0 0,0 0 1,0 0-1,4-13 0,0-5 948,-1 0 0,0-1 0,-2 0 0,-1 0 0,-1 0 0,-1 0 0,-3-40 0,18 139-713,48 127-1,-56-175-145,2 12-1255,-11-61-189,-3-12 1467,1 19 26,0 0-1,2 0 0,1-22 1,0 34-29,-1 0 1,1 0-1,0 0 1,0 0-1,1 0 1,-1 0-1,1 0 0,0 0 1,0 0-1,0 1 1,0-1-1,1 1 1,-1 0-1,1-1 0,0 1 1,0 0-1,5-3 1,90-53-523,-71 45 278,0-2-1,-2 0 0,37-31 0,-81 53 75,15-3 195,0 1 1,0-1-1,0 1 0,0 1 1,1-1-1,-1 0 0,1 1 1,0-1-1,1 1 0,-1 0 1,1 0-1,-3 7 0,2-2 143,0 0 0,1 0 1,0 0-1,1 0 0,-1 19 0,2-26-157,0 0-1,1 0 1,0 0 0,-1 0 0,1 1 0,0-1-1,0 0 1,1 0 0,-1-1 0,1 1 0,-1 0 0,1 0-1,0-1 1,0 1 0,0-1 0,1 0 0,-1 1 0,0-1-1,1 0 1,-1 0 0,1-1 0,0 1 0,0 0 0,-1-1-1,1 0 1,0 1 0,6 0 0,8 3 61,0-1-1,1 0 1,31 2 0,-41-5-51,49 2 129,-36-2 14,0 0-1,1 1 1,-1 1-1,25 7 1,-46-9-170,1-1 0,0 0 0,0 0 0,-1 0 0,1 0 0,0 0 0,-1 1 0,1-1 0,0 0 0,-1 1 1,1-1-1,-1 0 0,1 1 0,0-1 0,-1 1 0,1-1 0,-1 1 0,1-1 0,-1 1 0,0-1 0,1 1 0,-1 0 0,1-1 0,-1 1 0,0-1 0,0 1 1,1 0-1,-1 0 0,0-1 0,0 1 0,0 0 0,0-1 0,0 1 0,1 0 0,-2-1 0,1 1 0,0 0 0,0 0 0,0-1 0,0 1 0,0 0 0,0-1 0,-1 1 1,1 0-1,0-1 0,-1 1 0,1 0 0,0-1 0,-1 1 0,1-1 0,-1 1 0,1-1 0,-2 2 0,-10 5 33,-2-1 0,1 0 0,-1-1 0,1 0 1,-1-1-1,-19 3 0,1 1-17,4 0-226,1-2-1,-1-1 1,-49 3 0,77-8 154,-1 0 0,1 0 1,0 0-1,0 0 1,0 0-1,-1 0 0,1 0 1,0 0-1,0 0 1,0 0-1,-1 0 0,1 0 1,0 0-1,0 0 1,0 0-1,-1 0 1,1 0-1,0 0 0,0 0 1,0 0-1,-1 0 1,1 0-1,0 0 0,0 0 1,0-1-1,0 1 1,-1 0-1,1 0 0,0 0 1,0 0-1,0 0 1,0-1-1,0 1 1,0 0-1,-1 0 0,1 0 1,0 0-1,0-1 1,0 1-1,0 0 0,0 0 1,0 0-1,0-1 1,0 1-1,0 0 0,0 0 1,0 0-1,0-1 1,0 1-1,0 0 1,0 0-1,0 0 0,0-1 1,0 1-1,0 0 1,0 0-1,0 0 0,1-1 1,-1 1-1,0 0 1,0 0-1,0 0 0,0 0 1,0-1-1,1 1 1,-1 0-1,0 0 0,0 0 1,0 0-1,1-2-317,10-23-5228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5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3826,'0'0'5874,"-45"20"-6354,64 30-976,11-4-2434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7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9957,'0'0'3009,"0"180"-2913,0-98-32,0 6-48,7-1-16,-1-8 0,1-12-240,3-17-1793,-4-21-3281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7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79 384,'0'0'8471,"31"1"-8309,100 3-87,-101-3-12,50-5 0,-70 3-40,0-2-1,-1 1 0,1-1 1,-1 0-1,0-1 1,13-7-1,-22 11 12,0 0 0,0 0 1,0 0-1,0 0 0,0 0 0,0 0 0,0 1 1,0-1-1,0 0 0,0 0 0,0 0 0,0 0 1,0 0-1,0 1 0,0-1 0,0 0 0,0 0 1,0 0-1,1 0 0,-1 0 0,0 0 0,0 1 1,0-1-1,0 0 0,0 0 0,0 0 0,0 0 1,0 0-1,0 0 0,1 0 0,-1 0 0,0 0 1,0 0-1,0 1 0,0-1 0,0 0 0,0 0 1,1 0-1,-1 0 0,0 0 0,0 0 0,0 0 1,0 0-1,0 0 0,1 0 0,-1 0 0,0 0 1,0 0-1,0 0 0,0 0 0,0 0 0,0 0 1,1 0-1,-1-1 0,0 1 0,0 0 0,0 0 1,0 0-1,0 0 0,0 7-101,-6 249 825,6-255-756,0 1 0,0 0 1,0-1-1,1 1 1,-1-1-1,1 1 1,-1-1-1,1 1 1,0-1-1,-1 1 1,1-1-1,0 0 1,0 1-1,0-1 0,0 0 1,0 0-1,0 1 1,1-1-1,-1 0 1,0 0-1,0-1 1,1 1-1,-1 0 1,1 0-1,-1-1 0,1 1 1,-1 0-1,1-1 1,-1 0-1,1 1 1,-1-1-1,3 0 1,0 1 3,-1-1 1,0 0 0,0 0-1,1 0 1,-1 0 0,0 0-1,1-1 1,-1 0 0,0 0 0,0 0-1,0 0 1,0 0 0,0 0-1,0-1 1,0 1 0,4-4-1,-1-1-28,0 0-1,-1 0 1,0-1 0,0 0-1,0 0 1,-1 0-1,0 0 1,0-1 0,-1 1-1,0-1 1,-1 0-1,1 0 1,0-10-1,2-9 29,-2 0 0,0-47 0,-3 70 13,0 0 0,0 0 0,-1 0 0,1 0 0,-1-1 0,0 1-1,0 0 1,0 0 0,0 1 0,-1-1 0,0 0 0,1 0 0,-2 1 0,1-1 0,0 1 0,-1 0 0,1-1-1,-1 1 1,0 0 0,0 1 0,0-1 0,0 0 0,-1 1 0,1 0 0,-1 0 0,1 0 0,-1 0-1,0 0 1,0 1 0,0 0 0,0 0 0,0 0 0,0 0 0,-6 0 0,4 0-6,1 1 1,0-1 0,0 1 0,-1 0-1,1 1 1,0-1 0,0 1-1,0 0 1,0 0 0,0 1-1,0-1 1,0 1 0,-9 5-1,11-5-33,0 1 0,0-1-1,0 1 1,1-1-1,-1 1 1,1 0 0,0 0-1,0 0 1,0 1 0,0-1-1,0 0 1,1 1-1,0-1 1,0 1 0,0 0-1,0-1 1,0 1-1,0 0 1,1 6 0,0-9-64,-1 0 0,1-1 1,0 1-1,0 0 0,0 0 0,0 0 1,0 0-1,0-1 0,0 1 1,0 0-1,0 0 0,1 0 1,-1 0-1,0-1 0,0 1 0,1 0 1,-1 0-1,0-1 0,1 1 1,-1 0-1,1-1 0,-1 1 1,1 0-1,-1-1 0,1 1 0,0-1 1,-1 1-1,1 0 0,0-1 1,-1 0-1,1 1 0,0-1 0,-1 1 1,1-1-1,0 0 0,0 0 1,0 1-1,-1-1 0,1 0 1,0 0-1,0 0 0,0 0 0,0 0 1,-1 0-1,1 0 0,0 0 1,1-1-1,39 2-4326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3970,'0'0'8308,"-15"27"-7914,-47 92-7,58-110-348,0-1-1,1 1 1,0 0-1,1 0 1,-1-1-1,2 2 1,-1-1-1,1 0 1,1 0-1,0 0 1,0 1-1,2 9 1,-1 3 13,-1-20-50,1 0 0,-1 0 0,0-1 0,1 1 0,-1 0 0,1 0 0,0-1 0,-1 1 0,1 0 0,0-1 0,0 1 0,0-1 1,0 1-1,0-1 0,0 1 0,1-1 0,-1 0 0,0 0 0,1 1 0,-1-1 0,1 0 0,-1 0 0,1-1 0,0 1 0,-1 0 0,1 0 1,0-1-1,-1 1 0,1-1 0,0 1 0,4-1 0,5 1 6,0 0 1,0-1 0,0 0-1,13-3 1,-17 3-1,1-2-61,-1 1 1,1-1-1,-1-1 1,0 1-1,0-1 1,0 0-1,0-1 1,-1 0-1,1 0 1,-1 0-1,0-1 1,0 1-1,-1-2 1,1 1-1,8-12 1,-8 10 22,0-1 0,-1 0-1,0-1 1,0 1 0,-1-1 0,0 0 0,0 0-1,-1 0 1,-1 0 0,1-1 0,-1 1 0,0-12-1,-2 16 32,1-2 7,-1 0-1,0-1 1,0 1 0,-1 0-1,-2-14 1,2 19-4,1 0 0,-1 1 1,0-1-1,0 0 0,0 1 0,0-1 0,0 0 0,0 1 0,-1-1 1,1 1-1,0 0 0,-1 0 0,1-1 0,-1 1 0,1 0 0,-1 0 1,0 0-1,1 0 0,-1 1 0,0-1 0,0 0 0,1 1 0,-1-1 1,0 1-1,0 0 0,0-1 0,-2 1 0,-1 0 0,1-1 1,-1 1-1,1 0 0,-1 0 0,1 0 0,-1 1 1,1-1-1,0 1 0,-1 0 0,1 1 0,0-1 1,0 1-1,-7 3 0,7-2-9,0 0 1,0 1-1,1-1 0,0 1 0,0 0 1,0 0-1,0 0 0,0 0 0,1 0 1,0 1-1,0-1 0,-2 7 0,1-2-31,1-1-1,0 0 1,0 1-1,1-1 1,0 1-1,0 12 0,1-20-35,0 1 0,0-1-1,0 1 1,0-1-1,1 1 1,-1-1-1,0 1 1,1-1 0,-1 1-1,1-1 1,-1 1-1,1-1 1,0 0-1,-1 1 1,1-1 0,0 0-1,0 1 1,0-1-1,1 1 1,1 0-218,-1-1-1,1 0 1,-1 1 0,1-1 0,-1 0 0,1 0-1,0 0 1,5 0 0,37 4-4256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175 233 4162,'0'0'8468,"-16"9"-8375,6-4-68,1-1 11,0 1 1,1 0 0,0 0-1,0 0 1,0 1 0,1 0-1,-1 1 1,2 0-1,-1 0 1,1 0 0,-10 15-1,8-6 20,1 0 0,0 0 0,1 1-1,1 0 1,0 0 0,1 0 0,1 1-1,1-1 1,0 36 0,2-52-57,0-1 0,0 1-1,0 0 1,0-1 0,0 1 0,1-1 0,-1 1 0,0-1 0,0 1-1,1 0 1,-1-1 0,0 1 0,1-1 0,-1 1 0,0-1-1,1 1 1,-1-1 0,1 0 0,-1 1 0,0-1 0,1 1 0,-1-1-1,1 0 1,0 0 0,-1 1 0,1-1 0,-1 0 0,1 0-1,0 1 1,25 0-87,-21-2 52,1 0 1,-1 0 0,1 0 0,-1-1-1,0 0 1,1 0 0,7-4-1,-4-2-101,1-1 0,-1 0-1,-1 0 1,1-1 0,-2 0-1,1 0 1,-1-1 0,-1 0-1,10-22 1,-7 12 47,-2-1 0,0 0 1,-1-1-1,5-37 0,-4-138 616,-7 151 21,0 46-498,0 0 1,0 0 0,0 0 0,0 0-1,0 0 1,0 0 0,0 1 0,0-1-1,-1 0 1,1 0 0,0 0-1,0 0 1,-1 0 0,1 0 0,-1 1-1,1-1 1,-1 0 0,1 0-1,-1 1 1,1-1 0,-1 0 0,1 1-1,-1-1 1,0 0 0,0 1-1,0-1 1,0 1-20,0 0 0,0 0-1,0 0 1,0 1 0,0-1-1,0 0 1,1 1 0,-1-1-1,0 1 1,0-1 0,0 1-1,1-1 1,-1 1 0,0-1-1,1 1 1,-1 0 0,1-1 0,-1 1-1,0 0 1,1 0 0,-1-1-1,1 1 1,0 0 0,-1 0-1,1 0 1,0 0 0,-1 0-1,1-1 1,0 2 0,-7 19-54,2-1 0,0 1 0,1 0 0,1 0 0,1 0 0,1 0 0,1 0 0,1 0 0,4 28 0,-3-44-319,-1 0 0,1 0 0,-1-1 0,1 1 1,1-1-1,-1 1 0,0-1 0,1 0 0,0 0 0,0 0 1,0 0-1,1-1 0,-1 1 0,1-1 0,5 4 0,29 20-7393</inkml:trace>
  <inkml:trace contextRef="#ctx0" brushRef="#br0" timeOffset="1">739 531 9380,'0'0'4194,"-81"3"-11413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8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289 297 7796,'0'0'2321,"-31"1"-3447,-95 1-1161,115-2 1829,-1 1-1,0-2 0,1 0 1,-1 0-1,1-1 1,-13-3-1,22 4 549,-1 0 0,1-1 0,0 1 0,0 0 0,0-1 0,0 1 0,0-1 0,0 0 0,0 1 0,0-1 1,0 0-1,1 0 0,-1 0 0,1-1 0,-1 1 0,1 0 0,0 0 0,0-1 0,0 1 0,0-1 0,1 1 0,-2-5 0,2 5 16,0 1 0,0-1 0,-1 1 0,1-1 0,0 1 0,0 0 0,1-1 0,-1 1 0,0-1 0,0 1 0,1-1 0,-1 1 0,1-1 0,-1 1 0,1 0 0,-1-1 0,1 1 0,0 0 0,0 0 0,0-1 0,0 1 0,0 0 0,0 0 0,0 0 0,0 0 0,0 0 0,0 0 0,1 1 0,-1-1 0,2-1 0,5-1-189,0-1 0,1 1 0,-1 1 0,12-3 0,5-1 288,124-50-457,-123 45 233,-1-2 0,-1 0 0,41-30 0,-63 42 37,0 0-1,-1-1 1,1 1-1,0 0 0,0-1 1,-1 0-1,1 1 1,-1-1-1,1 0 1,-1 0-1,0 0 1,1 0-1,-1 0 1,0 0-1,-1 0 1,1 0-1,0 0 0,0 0 1,-1 0-1,1-1 1,-1-2-1,-16 4 1064,14 2-1052,0-1-1,1 1 1,-1 0 0,0-1-1,1 1 1,-1 0 0,1 0 0,-1 0-1,1 0 1,-1 1 0,1-1 0,0 0-1,0 0 1,-1 1 0,1-1-1,0 1 1,0-1 0,0 1 0,1-1-1,-1 1 1,0 0 0,1-1 0,-1 1-1,0 4 1,-9 48 279,10-52-288,-4 35 102,1 0 1,2 0-1,2 0 0,2 1 1,1-1-1,1 0 1,3-1-1,0 0 1,16 38-1,-19-60-115,5 8 5,-1 0-1,-1 0 0,-1 0 0,-2 1 0,0 0 0,3 44 1,-7-65-9,-1-1 0,0 0 0,0 1 1,0-1-1,0 0 0,-1 1 0,1-1 1,0 0-1,-1 1 0,1-1 0,0 0 0,-1 0 1,0 0-1,1 1 0,-1-1 0,0 0 1,1 0-1,-1 0 0,0 0 0,0 0 1,0 0-1,0 0 0,0 0 0,0-1 1,0 1-1,0 0 0,0 0 0,-1-1 1,1 1-1,-2 0 0,-2 0 21,-1 0 0,1-1 0,-1 1-1,0-1 1,1 0 0,-7-2 0,-10 1 10,8 2-28,0-1-1,0-1 1,1-1-1,-1 0 1,-23-6 0,33 6-75,0 1 0,0-1 0,1 0 0,-1 0 0,0 0 0,1 0 0,0-1 0,-1 1 0,1-1 0,0 0 0,0 0 0,1 0 0,-1 0 0,1-1 0,-1 1 0,1-1 0,0 0 0,0 1 0,1-1 0,-1 0 0,1 0 0,0 0 0,-2-8 0,2 7-227,1 1 0,-1-1 0,1 0 0,0 0 0,0 1 0,1-1 0,-1 0 0,1 0 0,0 1 0,0-1 0,1 1 0,-1-1 0,1 1 0,0-1 0,0 1 0,5-7 0,3-1-1145,1 1-1,16-14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7972,'0'0'4426,"2"28"-4208,0-3-170,1 17 60,1 1 0,14 50-1,-3-14 288,7 130 0,-20-185-379,-2-20-11,0-1 1,0 1-1,0-1 1,1 1-1,-1-1 1,1 1-1,0-1 1,0 0-1,1 1 0,-1-1 1,0 0-1,4 5 1,-3-6-24,0-1 0,1 0 0,-1 1 1,0-1-1,1 0 0,-1 0 0,1 0 0,-1 0 0,1-1 1,-1 1-1,1-1 0,-1 1 0,1-1 0,-1 0 1,1 0-1,4-1 0,-3 1-89,1 0 0,-1-1 1,0 0-1,0 0 0,0 0 1,0 0-1,0 0 0,0-1 1,0 0-1,0 0 0,-1 0 1,1 0-1,4-4 0,3-4-991,0 0 0,14-18 1,-24 27 972,33-42-4842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6:59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9268,'0'0'2465,"260"27"-3393,-134-48-1297,23-2 1681,13 0-721,7-1-4209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3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83 4290,'0'0'576,"-1"-12"-1864,0-4 1637,-1-9 68,3-4 6890,-8 165-5426,-6 89-1663,11-212-306,1 0-1,-2 0 1,-6 21 0,8-30-253,-1-1 0,1 0 0,0 0 1,-1 1-1,1-1 0,-1 0 1,0 0-1,0-1 0,0 1 1,-1 0-1,1-1 0,-1 1 0,1-1 1,-1 0-1,0 0 0,0 0 1,0 0-1,-5 2 0,-15-1-6118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4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10485,'0'0'843,"32"3"-686,351 47 59,-184-6-178,-173-37-68,-1 1 0,-1 2 0,0 0 1,0 1-1,37 25 0,-55-31-15,0-1 0,0 1-1,-1 1 1,0-1 0,0 1 0,0 0 0,-1 0-1,0 0 1,0 0 0,-1 1 0,1 0 0,-1-1-1,-1 1 1,1 0 0,-1 1 0,1 10 0,-2-12 37,-1-1 0,1 1 0,-1 0 0,-1-1 0,1 1 0,-1 0 0,0-1 0,0 1 0,-1-1 0,1 0 0,-1 1 0,0-1 0,-1 0 0,1 0 0,-1 0 0,0-1 0,0 1 0,-1 0 0,1-1 0,-1 0 0,-8 7 0,-7 2 117,-1 1 0,0-2 1,-1-1-1,-1-1 1,0 0-1,0-2 1,-46 12-1,0-6 280,-102 8 1,-48-15 65,207-7-417,7 0-33,0 0 0,1 0 0,-1 0 0,0-1-1,0 1 1,0-1 0,0 0 0,1 0 0,-1 0 0,0-1-1,-6-3 1,8 4-38,0-1-1,1 0 0,-1 0 0,1 1 0,-1-1 1,1 0-1,0-1 0,0 1 0,0 0 1,0 0-1,0 0 0,1-1 0,-1 1 1,0 0-1,1-1 0,0 1 0,0 0 1,-1-1-1,1 1 0,1-4 0,-1 3-92,0 0 0,0 1-1,0-1 1,1 0 0,-1 0 0,1 0-1,0 0 1,0 1 0,0-1-1,0 0 1,0 1 0,1-1 0,-1 1-1,3-3 1,0 0-247,0 1 1,1-1-1,0 1 0,0 1 0,0-1 1,6-3-1,62-31-4227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4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 26 7251,'0'0'3725,"-16"26"-3120,-47 84-271,60-104-316,-1 1 0,2 0 0,-1 0 0,1 0 0,0 0-1,1 1 1,-1-1 0,1 0 0,1 1 0,0-1 0,1 14 0,0 0 26,-2-13-34,1 1 1,1-1 0,0 0-1,0 1 1,0-1 0,6 15 0,-6-21-9,0 1 0,0-1 1,1 1-1,-1-1 0,1 1 1,0-1-1,0 0 0,0 0 1,0 0-1,0 0 0,0 0 0,0-1 1,0 1-1,1 0 0,-1-1 1,1 0-1,-1 0 0,1 0 1,0 0-1,-1 0 0,1 0 1,0-1-1,3 1 0,0 0-12,-1 0 0,0 0 0,1-1 0,-1 0 0,0 0 0,1 0 0,-1-1 0,0 0 0,1 0-1,-1 0 1,0-1 0,0 1 0,0-1 0,0-1 0,0 1 0,0-1 0,-1 1 0,9-7 0,-8 3-16,1-1 1,-1 1 0,0-1 0,-1 0 0,1 0 0,-1 0 0,-1 0-1,1-1 1,-1 0 0,-1 1 0,4-16 0,-1 1 27,0 0 0,-2-1 1,-1 0-1,-1 1 0,0-1 1,-2 0-1,-4-23 0,5 43 5,-1 0-1,0 0 1,0 0-1,0 0 1,0 0-1,0 0 1,-1 0-1,1 0 1,-1 1-1,0-1 1,0 1-1,0-1 1,0 1-1,0 0 0,-1-1 1,1 1-1,-1 0 1,1 1-1,-6-4 1,2 3 0,1 0 1,-1 0-1,1 0 0,-1 1 1,0 0-1,0 0 0,0 1 1,0-1-1,-10 2 0,14-1-12,0 0-1,0 1 1,-1-1-1,1 1 1,0 0-1,0-1 1,-1 1-1,1 0 1,0 1-1,0-1 1,0 0-1,0 0 1,1 1-1,-1-1 1,0 1-1,0 0 1,1 0-1,-1-1 1,1 1-1,0 0 1,-1 0-1,1 0 1,0 0-1,0 0 1,0 1 0,1-1-1,-1 0 1,0 0-1,1 4 1,-3 7-469,1 1 0,1-1 0,0 26 1,1-33 72,0-2 121,-1-1-1,1 0 0,1 0 0,-1 0 0,0 0 0,1 0 0,0 0 1,-1 0-1,1 0 0,3 6 0,-1-6-281,0 1-1,0-1 1,1 0 0,0 1 0,-1-2-1,1 1 1,7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6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5218,'0'0'4688,"0"-10"-4459,12 47-325,-6-11-298,-2 0 0,0 1-1,-2-1 1,-1 31 0,9-87 628,-6 17-220,1-1-1,1 1 1,0-1-1,1 2 1,0-1-1,1 1 1,0 0-1,1 0 1,1 1-1,-1 1 1,2-1-1,-1 2 1,1-1-1,1 1 1,0 1-1,0 0 1,25-11-1,-30 16-1,0 1 1,1 0-1,-1 0 0,1 1 1,13-2-1,-18 3-4,-1 0 1,0 0-1,0 0 1,1 0-1,-1 0 1,0 1-1,0-1 1,0 1-1,0-1 1,1 1-1,-1 0 1,0-1-1,0 1 0,0 0 1,0 1-1,-1-1 1,1 0-1,0 0 1,0 1-1,-1-1 1,1 1-1,-1 0 1,1-1-1,1 4 1,3 12 40,0 1 0,-2 1 1,0-1-1,0 1 0,-2-1 1,0 1-1,-2 26 0,3 14 10,-3-42-91,3 23-507,-2-38 426,-1 0 1,0 0-1,1 0 1,0 0-1,-1 0 1,1 0-1,0 0 1,0 0-1,0 0 1,0-1-1,0 1 1,0 0-1,1-1 1,-1 1-1,3 1 1,11 2-4528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5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1 8996,'0'0'3743,"-32"3"-3711,-11 2-28,-46 10 0,85-14-3,0 0 1,0 1-1,0-1 0,0 1 1,0 0-1,1 0 0,-1 0 0,1 0 1,-1 0-1,1 1 0,0 0 0,0-1 1,0 1-1,0 0 0,1 1 0,-1-1 1,1 0-1,0 1 0,0-1 1,0 1-1,0 0 0,0 0 0,-1 7 1,-2 2 2,1-2 1,0-1 0,1 1 0,0 0 0,1 0 0,0 0 0,0 0 0,1 0 0,1 15 0,0-24-3,0 0 0,1 0-1,-1 0 1,0 0 0,1 0-1,-1-1 1,1 1 0,-1 0-1,1 0 1,0-1 0,0 1-1,0 0 1,0-1 0,0 1-1,0-1 1,0 1 0,1-1-1,-1 1 1,0-1 0,1 0-1,-1 0 1,1 0 0,0 0-1,-1 0 1,1 0 0,0 0-1,-1 0 1,4 0 0,3 1 47,-1 0 0,1-1 1,0 1-1,0-2 0,14 1 2324,-22-1-2360,-2 0-13,3 0 38,1-1-1,0 1 0,-1 0 0,1-1 0,0 1 0,-1-1 0,1 0 0,-1 0 0,1 1 0,-1-1 0,1 0 0,-1 0 0,0 0 0,1-1 0,-1 1 1,0 0-1,0 0 0,1-2 0,4-5 122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5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6 864,'-9'-6'9567,"-7"207"-7032,-1 5-2098,18-124-210,-1-82-224,0 1-1,0 0 1,1-1-1,-1 1 1,0-1-1,1 1 1,-1-1 0,1 1-1,-1-1 1,0 1-1,1-1 1,-1 1-1,1-1 1,-1 1-1,1-1 1,0 0-1,-1 1 1,1-1 0,-1 0-1,1 1 1,0-1-1,-1 0 1,1 0-1,0 0 1,-1 0-1,1 0 1,0 1-1,-1-1 1,2-1 0,25 1 100,-17 0-32,1-1-5,0 0 0,1 0 0,-1-1 0,0-1 0,0 0 0,13-5 0,64-33-27,-43 19-20,-25 14-175,-8 3 26,1-1 0,-1 0 0,11-8 0,-21 12-113,1 1 0,-1-1 1,0 0-1,0 1 0,0-1 0,0 0 0,0-1 0,-1 1 0,1 0 1,0 0-1,-1-1 0,0 1 0,1-1 0,-1 1 0,0-1 1,-1 0-1,1 1 0,0-1 0,-1 0 0,1-3 0,-1-6-1955,0 0-499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6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39 112,'0'0'1243,"-5"-2"-989,-36-16 4943,41 18-5274,-13-9 3704,22 6-3181,12 0-467,-1 1 1,1 0-1,22 3 0,-18-1-1456,-8 0-2483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6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26 5186,'0'0'3767,"-15"-5"-3668,1 0-70,7 2 7,-1 1 0,1-1 0,0 1 0,-1 0 0,1 1 0,-1 0 0,1 0 0,-1 0 0,1 1 0,-1 0-1,0 1 1,-9 1 0,-1 5 213,0 0-1,1 2 1,0 0-1,0 0 0,1 2 1,1 0-1,-1 1 1,-20 21-1,29-26-151,1 0 0,-1 0 0,1 1 0,-9 15-1,13-19-81,1-1 0,-1 1-1,0 0 1,1 0-1,0 0 1,0 0-1,0 0 1,0 0 0,1 0-1,0 0 1,-1 0-1,2 0 1,0 7-1,-1-10-11,0 0 0,0-1-1,0 1 1,0-1 0,1 1-1,-1-1 1,0 1 0,0 0-1,1-1 1,-1 1 0,0-1-1,1 0 1,-1 1 0,1-1-1,-1 1 1,1-1 0,-1 0-1,0 1 1,1-1 0,-1 0-1,1 1 1,0-1 0,-1 0-1,1 0 1,-1 1 0,1-1-1,1 0 1,16 3 42,0-1 0,0 0 0,1-1 0,26-3 0,3 1 40,36 0-11,104 2-55,-184 0-21,0-1 1,-1 0-1,1 1 1,0-1-1,0 1 1,-1 0-1,1 0 0,-1 1 1,1-1-1,-1 1 1,1-1-1,-1 1 1,3 3-1,-4-4-2,-1 1 0,0-1 0,0 1 0,0 0 0,0-1-1,0 1 1,0 0 0,0 0 0,0 0 0,-1 0 0,1 0 0,-1 0 0,0 0 0,1 0 0,-1 0 0,0 0 0,0 0 0,0 0-1,0 0 1,-1 0 0,1 0 0,0 0 0,-1 0 0,0-1 0,-1 5 0,1-3 6,-1 0 1,0 0-1,0 0 1,0 0-1,0 0 1,0 0-1,-1-1 1,1 1-1,-1-1 1,1 0-1,-1 0 0,0 0 1,0 0-1,0 0 1,0 0-1,-5 1 1,-60 20 62,48-17-49,4-1-17,-149 41 118,134-39-130,-1-1 0,0-1 0,-39-1 0,65-5-921,12-7-838,24-18-2176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7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64 11109,'0'0'2817,"0"20"-2400,0-17-398,-12 282 535,-14-137-3099,22-203-8657,3-42 11911,6-155 3736,-4 244-4248,5-36 1004,-6 41-1045,1 1 0,0-1-1,-1 1 1,1-1 0,0 1-1,0-1 1,1 1 0,-1 0-1,0-1 1,1 1 0,0 0-1,-1 0 1,3-2 0,-3 3-119,-1 1 1,1-1 0,-1 1 0,1 0 0,-1-1-1,1 1 1,0 0 0,-1 0 0,1-1 0,-1 1-1,1 0 1,0 0 0,-1 0 0,1 0 0,0 0-1,-1 0 1,1 0 0,-1 0 0,1 0 0,0 0 0,-1 0-1,1 0 1,0 0 0,-1 0 0,1 1 0,-1-1-1,1 0 1,-1 0 0,1 1 0,0-1 0,-1 0-1,1 1 1,-1-1 0,1 1 0,-1-1 0,0 1-1,1-1 1,-1 1 0,1 0 0,12 26 41,-12-24 24,27 76 732,39 98-305,-57-158-521,0 1 1,1-1 0,0-1-1,2 0 1,0-1 0,24 24-1,-32-36-5,1-1 0,0 0 0,0 0-1,0-1 1,0 0 0,0 0-1,1 0 1,9 2 0,-14-4 5,0 0 0,0-1 0,0 1 0,0-1 1,0 1-1,0-1 0,0 0 0,0 0 0,0 0 0,0 0 0,0 0 0,1 0 0,-1-1 1,0 1-1,0-1 0,0 1 0,0-1 0,0 0 0,-1 0 0,1 1 0,0-2 1,0 1-1,0 0 0,-1 0 0,1 0 0,-1-1 0,1 1 0,-1-1 0,1 0 1,-1 1-1,2-4 0,1-4 17,-2 1 0,1-1 0,-1 0 1,0 1-1,-1-1 0,1-13 0,-3-61 124,0 39-32,1 35-80,1-30 63,-2 0 0,-11-67 0,9 91-190,0 1-156,0 0 0,1 0 0,-1-19-1,11 50-4055,-5-14 3696,22 27-2474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7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97 7812,'0'0'6216,"-9"17"-6184,7-12-30,-5 8 4,1-1 0,1 1 0,0 0 0,1 1 0,0-1 0,1 1 0,0 0 0,-1 27 0,4-27-6,-1 5 5,2 1 0,0 0 0,1 0 0,0-1 0,7 24-1,-7-39-1,-1 1 1,1 0-1,0-1 0,1 1 0,-1-1 0,1 0 0,-1 0 0,1 0 0,0 0 0,1 0 0,-1-1 0,1 1 0,0-1 0,-1 0 0,1 0 0,1 0 0,-1-1 0,0 0 0,1 1 0,-1-1 1,1-1-1,0 1 0,-1-1 0,1 0 0,0 0 0,7 1 0,-4-2 2,0 1-1,0-1 1,0 0 0,0 0 0,0-1-1,1 0 1,-2-1 0,1 0 0,0 0-1,0-1 1,0 1 0,-1-2 0,13-7-1,-9 4-12,0-1 0,-1-1-1,0 0 1,-1 0 0,0-1-1,-1 0 1,13-20 0,-14 19-5,-1 0-1,0-1 1,0 0 0,-1 0 0,-1 0 0,0-1-1,2-15 1,-1 2 33,-3-1 0,1-38 0,-4 59-20,1 0 0,0 0 0,-1 1 0,0-1 0,-1 0-1,1 1 1,-1-1 0,0 1 0,-1-1 0,1 1-1,-1 0 1,0 0 0,0 0 0,-1 0 0,1 1 0,-1-1-1,0 1 1,-1 0 0,1 0 0,0 0 0,-1 1-1,0-1 1,0 1 0,0 1 0,0-1 0,-1 1-1,1-1 1,-6 0 0,-11-4 13,-1 2 0,1 0 0,-1 1 0,1 2 0,-45-1 0,57 3 16,0 1 1,0-1 0,0 2 0,1-1-1,-1 1 1,0 1 0,-17 6 0,24-7-144,0 0 1,0-1 0,0 1-1,0 0 1,0 1-1,1-1 1,-1 0-1,0 1 1,1 0-1,-4 4 1,5-4-294,-1 0 1,1 0-1,-1 0 1,1 0-1,0 0 0,1 0 1,-1 1-1,0-1 1,1 0-1,0 0 1,-1 1-1,1-1 0,1 5 1,2 7-6299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8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 12294,'0'0'2193,"175"-3"-1841,-100 3-176,9 0-96,10-6 0,10-11-48,-1 2 0,-12-2-32,-16 11-256,-27 3-1857,-32 3-2657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08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 5234,'0'0'7497,"13"-1"-6867,-10 1-581,0 0 0,0-1 0,0 1 0,0 0 0,0 1 0,0-1 0,0 1 0,0-1 0,-1 1 0,1 0 0,0 0 0,0 0 0,4 2 0,-5 0 3,0-1 0,-1 0 0,1 0-1,-1 1 1,1-1 0,-1 1 0,0 0 0,0-1 0,0 1 0,0 0 0,0 0 0,0-1 0,-1 1 0,0 0 0,1 0 0,-1 0 0,0 0 0,-1 5 0,1 142 727,-27 219 0,27-363-1151,-1 0 1,-1-1 0,1 1 0,-1 0-1,-2 6 1,3-10-29,0-1 1,0 1-1,0 0 1,-1-1-1,1 1 1,0-1-1,0 1 0,-1-1 1,1 0-1,-1 0 1,1 0-1,-3 2 1,-18 4-7683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0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56 880,'0'0'11744,"4"-10"-11031,11-26-206,-11 26-289,-4 32-300,-3 169 931,7 233-266,-3-412-579,0 0 0,0 0 0,1 0 0,1 0 0,0 0 1,9 21-1,-11-30-43,1-1 0,-1 0 0,0 1 1,1-1-1,0 0 0,-1 0 1,1 0-1,0 0 0,0 0 1,0 0-1,0 0 0,1-1 1,-1 1-1,0-1 0,1 0 1,-1 1-1,1-1 0,-1 0 0,1-1 1,0 1-1,-1 0 0,1-1 1,0 1-1,-1-1 0,1 0 1,0 0-1,0 0 0,-1 0 1,1-1-1,0 1 0,-1-1 1,1 1-1,0-1 0,-1 0 0,1 0 1,4-3-1,-1 1-146,0 0 0,0-1 0,0 0 0,-1 0-1,1 0 1,-1-1 0,0 0 0,-1 0 0,1 0 0,6-10 0,-1-1-963,0 0 0,13-31 0,1-19-3555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0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8548,'0'0'3441,"230"-52"-3360,-149 31-81,-3 7-129,-10 5-2048,-13 9-2161,-16 0-1088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8116,'0'0'1913,"-27"25"-1697,27-25-216,-106 108 58,102-104-59,0 1 0,1 0 0,-1 0-1,1 0 1,0 0 0,1 0-1,-4 9 1,5-11-4,1 0 1,-1 0-1,1 1 0,0-1 1,0 0-1,0 0 0,1 6 1,0 5-23,-1-12 20,0 0 1,0 1 0,0-1-1,0 0 1,1 0 0,-1 0-1,1 0 1,0 0 0,0 0-1,0 0 1,0 0 0,0 0 0,0 0-1,0 0 1,0 0 0,1-1-1,-1 1 1,1 0 0,-1-1-1,1 1 1,0-1 0,0 0-1,-1 0 1,1 1 0,0-1-1,0 0 1,0-1 0,0 1-1,0 0 1,5 0 0,5 2-43,1-1-1,-1-1 1,1 0 0,18-2 0,-3 1 16,-22 0 20,0 1 0,0-1 1,0 1-1,0 0 0,0 0 0,-1 1 1,1-1-1,10 6 0,-14-6 3,0 1-1,0 0 1,0-1 0,0 1 0,0 0-1,0 0 1,-1 0 0,1 0-1,-1 0 1,1 1 0,-1-1-1,0 0 1,0 1 0,0-1-1,0 1 1,0-1 0,0 1 0,-1-1-1,1 1 1,-1 0 0,0 4-1,1 0 8,-1-1 0,1 0 0,-1 1 0,-1-1 0,1 0 0,-1 0 0,0 0 0,-1 1 0,1-1 0,-1 0 0,-1 0 0,1-1 0,-1 1 0,0 0 0,0-1 0,0 0 0,-1 0 0,0 0 0,0 0 0,0 0 0,-1-1 0,-6 6 0,0-2-9,1 0 0,-1 0 1,-1-1-1,1-1 0,-1 0 0,0 0 1,-1-2-1,1 1 0,-1-1 0,-17 2 0,-41 0-3097,53-6-770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4066,'0'0'4791,"1"16"-4604,0-7-132,-1-4-16,0-1-1,0 0 0,0 1 1,1-1-1,0 1 0,0-1 1,0 0-1,3 6 0,-4-9-30,1-1 0,-1 1-1,1 0 1,-1-1-1,1 1 1,0-1 0,-1 1-1,1 0 1,-1-1-1,1 0 1,0 1 0,-1-1-1,1 1 1,0-1-1,0 0 1,-1 1 0,1-1-1,0 0 1,0 0-1,0 0 1,1 0 0,0 0 1,1 0 1,-1 0 0,0-1 0,0 1 0,1-1 0,-1 0 0,0 0-1,0 0 1,1 0 0,-1 0 0,2-2 0,19-11-121,-1 0 1,-1-2-1,0-1 1,-1 0-1,-1-1 1,22-27-1,-38 40 115,0 0 0,0 1 0,0-1 0,-1 0 1,0-1-1,0 1 0,0 0 0,-1-1 0,0 1 0,0-1 0,0 1 0,0-1 0,-1 1 0,-1-9 0,1 13 18,0 0 0,0 0-1,-1-1 1,1 1-1,-1 0 1,1 0 0,-1 0-1,0 0 1,1 0-1,-1 0 1,0 0 0,1 0-1,-1 0 1,0 0-1,0 0 1,0 0 0,0 0-1,0 1 1,0-1-1,0 0 1,0 1 0,-1-1-1,1 1 1,0-1-1,0 1 1,0 0 0,-1-1-1,1 1 1,0 0-1,0 0 1,-1 0 0,1 0-1,0 0 1,-2 0-1,-4 0 65,1 0-1,-1 1 0,1-1 0,0 1 0,-13 4 1,12-2-34,0 0 0,0 0 0,0 1 1,0 0-1,1 1 0,0-1 0,0 1 0,0 1 1,0-1-1,1 1 0,0 0 0,0 0 1,1 0-1,-1 0 0,1 1 0,1 0 0,-5 10 1,2-2 2,1 1-1,0 0 1,1 0 0,1 0 0,1 0 0,0 1 0,0 20 0,2-33-57,1 1-1,-1 0 1,1 0-1,0-1 1,0 1-1,1-1 1,-1 1-1,1-1 1,0 1-1,0-1 1,0 0 0,1 0-1,0 0 1,-1 0-1,1-1 1,1 1-1,-1-1 1,0 1-1,1-1 1,0 0-1,0-1 1,0 1-1,0-1 1,0 1 0,8 2-1,3 1-506,-1-1 0,1-1 1,1 0-1,-1-1 0,0-1 0,31 1 0,18-3-3575</inkml:trace>
  <inkml:trace contextRef="#ctx0" brushRef="#br0" timeOffset="1">632 1 8292,'0'0'2897,"-13"186"-2737,13-113-112,0-3 32,3-3-80,10-8 0,0-7-480,-3-14-1521,6-18-1008,0-17-2754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1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6307,'0'0'5058,"9"199"-4850,1-121 0,0 1-112,-4-12 0,4-3-64,3-5-32,3-19-176,7-19-2545,-1-18-3009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6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3970,'0'0'6507,"0"5"-6403,13 542 2537,-13-542-2652,3 26-590,-3-29 483,0-1-1,0 0 0,1 1 1,-1-1-1,0 0 1,1 0-1,-1 1 0,1-1 1,-1 0-1,1 0 1,0 0-1,0 0 0,-1 0 1,1 0-1,0 0 1,0 0-1,0 0 0,2 1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7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115 161 6675,'0'0'2425,"28"-20"-1304,93-61-334,-109 74-733,0 0-1,0 1 1,1 1 0,-1 0 0,1 1 0,1 0 0,-1 1 0,25-3 0,-20 3 18,-7 2-21,4-2 17,1 0-1,-1 2 1,1 0 0,-1 0-1,1 1 1,-1 1 0,16 3 0,-29-3-70,-1 0 1,0 0 0,1 0-1,-1 0 1,0 0 0,0 0-1,0 0 1,0 0-1,0 0 1,0 0 0,0 1-1,-1-1 1,1 0 0,0 1-1,-1-1 1,1 1 0,-1-1-1,1 0 1,-1 1 0,0-1-1,1 1 1,-1-1 0,0 1-1,0-1 1,0 1 0,0 0-1,0-1 1,-1 1 0,0 1-1,1 5 3,0-2 4,-1 1 1,0 0-1,-1-1 1,1 1 0,-1-1-1,-1 1 1,1-1-1,-1 0 1,0 0 0,-1 0-1,1-1 1,-1 1-1,0-1 1,-10 10 0,-6 6-91,-2-2 0,-28 21 0,33-27-41,-35 27 5,-2-2 0,-1-3-1,-66 31 1,162-70 286,15-8 33,1 3 0,0 2 1,65 0-1,-114 7-191,0 0 0,0 0 1,-1 1-1,1 0 1,-1 1-1,1 0 1,-1 0-1,1 0 0,-1 1 1,0 0-1,11 7 1,-14-7-11,-1-1 1,0 1 0,1 1-1,-1-1 1,0 0 0,-1 1-1,1-1 1,0 1 0,-1 0-1,0 0 1,0 0 0,0 0-1,-1 0 1,1 1-1,-1-1 1,0 0 0,0 1-1,-1-1 1,1 1 0,-1-1-1,0 6 1,0-6 11,0 0 1,-1-1-1,0 1 0,0 0 1,0-1-1,0 1 0,0-1 1,0 1-1,-1-1 0,0 0 0,0 0 1,0 1-1,0-1 0,0 0 1,-1-1-1,1 1 0,-1 0 1,0-1-1,0 1 0,0-1 1,0 0-1,0 0 0,0 0 1,-6 2-1,-9 3 25,0 0 0,-1-1 0,-31 6 0,26-7-11,-59 15-3,0-4 0,-1-4 0,-105 2 0,189-14-41,0 0-1,0-1 0,-1 1 1,1 0-1,0 0 0,0 0 1,0 0-1,-1 0 0,1 0 1,0-1-1,0 1 0,0 0 1,-1 0-1,1 0 1,0-1-1,0 1 0,0 0 1,0 0-1,-1 0 0,1-1 1,0 1-1,0 0 0,0 0 1,0-1-1,0 1 0,0 0 1,0 0-1,0-1 1,0 1-1,0 0 0,0 0 1,0-1-1,0 1 0,0 0 1,0 0-1,0-1 0,0 1 1,0 0-1,0 0 0,0-1 1,1 1-1,-1 0 1,0 0-1,0-1 0,0 1 1,1 0-1,5-13-932,0 7 267,1 0 0,-1 0 0,1 1 1,9-6-1,51-29-4646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7.7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8900,'0'0'2417,"91"170"-2161,-62-118-112,0-11-64,0-6-64,0-9 16,-3-11-32,0-12-1136,3-3-1233,-3 0-1857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8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451 1 5603,'0'0'2497,"-42"154"-1665,10-81 64,-7 6-399,-10 3 175,-6-1-64,-3 1-159,3 2-289,3-5-128,10-15 16,19-20-48,20-24-721,29-40-6290</inkml:trace>
  <inkml:trace contextRef="#ctx0" brushRef="#br0" timeOffset="1">1194 152 9124,'0'0'3090,"0"172"-2722,0-102-288,0-6-48,0-5 16,12-10-48,5-8-144,-4-12-1249,3-17-1504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8.4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0 363 6819,'0'0'4071,"25"-4"-3996,152-20 10,-162 22-100,1-1 0,-1 0 0,0-1-1,0-1 1,0 0 0,0-1 0,-1-1-1,17-10 1,-26 14-21,1-1 0,-1 0 0,1-1 0,-1 1 0,-1-1 0,1 0 0,-1 0 0,1-1 0,-2 1 1,1-1-1,0 0 0,-1 0 0,0 0 0,-1 0 0,1-1 0,-1 1 0,-1-1 0,1 1 0,-1-1 0,0 0 0,0-11 0,-1-11 47,1 13 114,-1 0 1,0 0 0,-1 0 0,-1 1 0,-6-23 0,8 38-117,0 0 1,0 0-1,0 1 1,0-1 0,0 0-1,0 0 1,-1 0-1,1 1 1,0-1 0,0 0-1,0 0 1,-1 0-1,1 1 1,0-1-1,0 0 1,0 0 0,-1 0-1,1 0 1,0 0-1,0 0 1,-1 0 0,1 1-1,0-1 1,0 0-1,-1 0 1,1 0-1,0 0 1,0 0 0,-1 0-1,1 0 1,0 0-1,0 0 1,-1 0 0,1-1-1,0 1 1,0 0-1,-1 0 1,1 0 0,0 0-1,0 0 1,-1 0-1,1 0 1,0-1-1,0 1 1,0 0 0,-1 0-1,1 0 1,0 0-1,0-1 1,0 1 0,0 0-1,0 0 1,-1-1-1,1 1 1,0 0 0,0 0-1,0-1 1,0 1-1,0 0 1,0 0-1,0-1 1,0 1 0,0 0-1,0 0 1,0-1-1,-8 24 130,2 57 370,4 123 1,3-100-427,3-1 54,-3-89-517,0-1 0,2 0 0,-1 0 0,1 0 0,10 23 0,-13-34 127,1 0 0,-1 0 0,1 0 0,0 0 0,-1 0 0,1 0 0,0 0-1,-1-1 1,1 1 0,0 0 0,0 0 0,0-1 0,0 1 0,1 0 0,11 1-5384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8.8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62 2465,'0'0'7430,"0"31"-7243,0 102-120,-1-61-26,0-54 26,1 0 0,4 32 0,-4-47-57,0-1 1,1 1-1,-1 0 0,1 0 0,0-1 0,0 1 0,0 0 0,0-1 0,0 1 0,0-1 0,1 1 0,-1-1 0,1 0 0,0 1 0,0-1 0,0 0 0,0 0 0,0 0 0,0-1 0,0 1 0,1 0 0,-1-1 0,1 1 0,-1-1 0,1 0 1,-1 0-1,1 0 0,0 0 0,-1-1 0,1 1 0,0-1 0,0 1 0,0-1 0,-1 0 0,1 0 0,0 0 0,0-1 0,0 1 0,3-1 0,4-1 29,0-1 1,0 0-1,0 0 0,0-1 1,0 0-1,-1-1 0,1 0 1,-1-1-1,10-7 0,-2-1-9,-1 0 0,-1-1 0,0 0-1,19-28 1,-27 34-31,-2 0 1,1-1-1,-1 0 0,0 0 1,-1 0-1,0 0 0,-1-1 1,0 1-1,-1-1 1,2-17-1,-3 21-7,0-5-8,-1 0-1,0 0 1,-2-22-1,1 30 16,0 1 0,0-1 0,0 1-1,-1-1 1,1 1 0,-1 0 0,1-1 0,-1 1 0,0 0 0,0 0-1,-1 0 1,1 1 0,-1-1 0,1 0 0,-1 1 0,-5-4-1,0 1 17,-1 1 0,0-1 0,0 1 0,0 1 0,-1 0 0,1 0-1,-1 1 1,0 0 0,0 1 0,0 0 0,0 0 0,0 1-1,0 0 1,1 1 0,-20 4 0,23-4-49,0 0 0,0 1 0,1-1 1,-1 1-1,1 0 0,-1 1 0,1-1 0,0 1 1,-1 0-1,2 1 0,-1-1 0,0 1 0,1 0 0,-1 0 1,1 0-1,0 1 0,1 0 0,-1-1 0,1 1 0,0 0 1,0 1-1,0-1 0,1 0 0,0 1 0,0 0 0,0-1 1,0 8-1,0 22-2335,2-5-2329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19.2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1 220 8132,'0'0'4847,"4"14"-4625,16 56 5,43 142 69,-60-205-292,0 0 1,0 1-1,1-1 1,0 0-1,0 0 0,7 8 1,-8-12-43,-1-1 1,0 0 0,1 0-1,-1 0 1,1 0-1,0 0 1,0-1-1,0 1 1,0-1-1,0 0 1,0 0-1,0 0 1,0 0 0,0 0-1,1-1 1,-1 0-1,0 1 1,4-1-1,-4-1 29,-1 0 0,1 1 0,0-1 0,-1 0 0,1 0 0,-1-1 0,0 1 0,1 0 1,-1-1-1,0 0 0,0 1 0,0-1 0,0 0 0,0 0 0,0 0 0,0 0 0,-1-1 0,3-2 0,29-53 1,-26 45-6,30-68-81,-27 56 100,2 0-1,0 2 0,20-30 1,-31 51-10,-1 1 0,1 0 0,0 0 0,0 0 0,0 0 0,0 0 1,0 0-1,0 0 0,0 0 0,0 1 0,1-1 0,-1 0 0,0 1 0,0-1 0,1 1 0,-1-1 0,0 1 1,1-1-1,-1 1 0,0 0 0,1 0 0,-1 0 0,1 0 0,-1 0 0,0 0 0,1 0 0,-1 0 1,0 0-1,1 1 0,-1-1 0,0 1 0,1-1 0,-1 1 0,0-1 0,0 1 0,1 0 0,1 1 0,2 2-11,0 0 0,0 1 0,0-1 0,-1 1 0,1 0 0,3 7 0,-5-8 16,30 43 74,45 48 0,-66-82-45,1-1-1,0 0 1,0-1 0,1 0-1,1-1 1,0-1-1,0 0 1,19 7 0,-32-15-13,0 0-1,0 0 1,0 0 0,0 0 0,1 0 0,-1-1 0,0 1 0,0-1 0,0 1 0,0-1 0,1 0 0,-1 0 0,0 0 0,0 0 0,1-1 0,-1 1 0,0 0 0,0-1 0,0 1 0,0-1 0,0 0 0,0 0 0,0 0 0,0 0 0,0 0-1,0 0 1,0-1 0,0 1 0,-1-1 0,3-2 0,0-2 63,0-1-1,-1 0 1,0 0-1,0-1 1,-1 1-1,0-1 1,2-9-1,-2 9-104,15-74 366,-4-2 0,-3 1 1,-2-119-1,-8 171-2037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0.0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0 483 5763,'0'0'5229,"0"-3"-4941,4-53-35,1-1 0,3 1 0,3 0 0,2 1 0,23-62 0,-36 116-249,0 0-1,0 1 1,0-1 0,0 1-1,0-1 1,0 0 0,1 1 0,-1-1-1,0 1 1,0-1 0,0 1-1,1-1 1,-1 1 0,0-1 0,1 1-1,-1-1 1,0 1 0,1-1-1,-1 1 1,1-1 0,-1 1 0,1 0-1,-1-1 1,1 1 0,-1 0-1,1-1 1,-1 1 0,1 0 0,-1 0-1,1 0 1,-1-1 0,1 1-1,-1 0 1,1 0 0,0 0 0,-1 0-1,1 0 1,-1 0 0,1 0-1,0 0 1,-1 0 0,1 0 0,-1 1-1,1-1 1,-1 0 0,1 0-1,0 0 1,-1 1 0,1-1 0,-1 0-1,1 1 1,-1-1 0,1 0 0,-1 1-1,0-1 1,1 1 0,-1-1-1,1 1 1,-1-1 0,0 1 0,0-1-1,1 1 1,-1-1 0,1 2-1,18 34-95,-9-14 128,-4-4-25,0-1 0,2 0 0,0 0 0,1 0 1,1-1-1,0-1 0,2 0 0,15 18 0,-25-32-24,-1 0 0,1 1 0,0-1 0,-1 0 0,1 0 0,0 0 0,0-1 0,0 1 0,0 0 0,0-1 0,-1 1 0,1-1 0,0 1 1,0-1-1,0 0 0,0 0 0,0 0 0,0 0 0,0 0 0,0-1 0,0 1 0,0-1 0,3 0 0,-2 0 21,0-1 0,0 1 1,0-1-1,0 1 1,0-1-1,0 0 0,-1 0 1,1-1-1,0 1 0,-1-1 1,0 1-1,3-5 1,46-75 63,-38 57-57,2 0 0,1 1 0,1 1 0,1 0 0,33-31 0,-48 51 3,1 0 1,0 0-1,1 0 0,-1 1 0,0-1 0,8-2 0,-12 5-13,1 0-1,0-1 1,0 1-1,0 0 1,0 0-1,-1 0 0,1 0 1,0-1-1,0 1 1,0 0-1,0 0 1,0 1-1,0-1 0,-1 0 1,1 0-1,0 0 1,0 1-1,0-1 1,0 0-1,-1 1 0,1-1 1,0 0-1,0 1 1,-1-1-1,1 1 1,0 0-1,-1-1 0,1 1 1,0-1-1,-1 1 1,1 0-1,-1 0 1,1-1-1,-1 1 0,0 0 1,1 0-1,-1-1 1,0 1-1,1 0 1,-1 0-1,0 0 0,0 0 1,0 0-1,0-1 1,0 2-1,5 49 333,-2 0 0,-5 53 0,0-19-257,1-40-45,1-15-38,2 35 1,-2-63-70,1-1 0,-1 1 0,0 0 0,1-1 0,-1 1 1,1 0-1,-1-1 0,1 1 0,0-1 0,-1 1 0,1-1 0,0 0 1,0 1-1,0-1 0,0 0 0,0 1 0,1-1 0,-1 0 0,0 0 1,1 0-1,-1 0 0,0 0 0,1 0 0,2 1 0,-1-2-359,-1 1 0,1 0-1,0-1 1,0 0-1,0 1 1,0-1 0,0 0-1,0 0 1,0-1 0,0 1-1,0-1 1,0 1-1,5-3 1,21-14-5220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0 312 768,'0'0'950,"1"-12"-763,5-215 6643,-6 161-5042,0 59-1421,0 9-94,0 35-135,26 414 439,-13-299-543,-12-129-45,1 15-40,2 1-1,17 71 1,-21-110 25,0 1-1,0-1 1,0 1 0,1-1 0,-1 1 0,0-1 0,0 1 0,0-1-1,1 1 1,-1-1 0,0 1 0,0-1 0,1 1 0,-1-1 0,1 1 0,-1-1-1,0 0 1,1 1 0,-1-1 0,1 0 0,-1 1 0,0-1 0,1 0-1,-1 0 1,1 1 0,-1-1 0,1 0 0,-1 0 0,1 0 0,0 0-1,-1 0 1,1 0 0,-1 0 0,1 0 0,-1 0 0,1 0 0,-1 0 0,1 0-1,-1 0 1,1 0 0,-1 0 0,1 0 0,-1-1 0,1 1 0,-1 0-1,1 0 1,-1-1 0,1 1 0,-1 0 0,1-1 0,-1 1 0,0 0-1,1-1 1,-1 1 0,0-1 0,1 1 0,-1-1 0,0 1 0,0 0 0,1-1-1,-1 1 1,0-1 0,0 0 0,11-18-40,-1 0 0,0 0-1,-2-1 1,0 0 0,4-22 0,17-39-17,-20 60 84,0 1 0,1 0 0,2 0 0,23-31 0,-30 46-3,0 0 0,0 0 0,0 0 0,1 0 0,-1 1 0,1 0 0,0 0 0,10-4 0,-12 6-6,0 1 1,0 0-1,0-1 1,0 2-1,1-1 1,-1 0-1,0 1 1,1 0-1,-1 0 1,0 0-1,1 1 0,-1-1 1,0 1-1,0 0 1,5 2-1,-6-2-9,0 1 0,0-1-1,0 1 1,0 0 0,0 0-1,0 1 1,-1-1 0,1 0-1,-1 1 1,0-1 0,0 1-1,0 0 1,0 0 0,0 0 0,1 4-1,23 56-32,-11-22 25,-10-29-20,1 0-1,0 0 0,1-1 1,13 16-1,-18-23-195,1-1 0,0 0 0,1-1-1,-1 1 1,0-1 0,1 1 0,-1-1 0,1 0 0,0 0-1,0-1 1,0 1 0,0-1 0,0 0 0,0 0 0,0 0-1,0 0 1,0-1 0,6 0 0,19-1-1896,-3-3 680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0.3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 7860,'0'0'3471,"4"27"-2949,23 168-113,-24-168-316,2 1 0,0-2 0,2 1 0,1-1 0,2 0 0,0 0 0,25 43 0,-32-65-81,0 0 0,0 0 1,1-1-1,-1 1 0,1-1 0,0 0 1,0 0-1,0 0 0,0-1 0,1 0 1,-1 1-1,1-1 0,-1-1 0,1 1 1,0-1-1,-1 0 0,1 0 0,0 0 1,0 0-1,0-1 0,0 0 0,0 0 0,0-1 1,0 1-1,0-1 0,0 0 0,-1 0 1,1-1-1,0 1 0,-1-1 0,1 0 1,-1 0-1,5-4 0,0-1-2,-1-1-1,-1 0 1,0 0-1,0-1 1,0 1 0,-1-2-1,0 1 1,-1-1-1,0 0 1,-1 0-1,0 0 1,-1-1-1,5-19 1,-2-4-45,-1 0-1,-2 0 1,-1-41-1,-2 46 25,1 9 13,-1 0-1,-3-22 1,2 36-13,0 1 0,0 0 0,-1 0 1,1 0-1,-1 0 0,0 0 0,0 0 0,-1 0 1,1 1-1,-1-1 0,0 1 0,-7-8 0,-8 1 124,7 8-1371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0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174 1 9941,'0'0'2884,"-20"4"-2193,0 0-589,0 1 0,-24 10 0,40-13-74,1 1 0,-1-1 0,1 1 0,-1-1 0,1 1 0,0 0 0,0 0 0,0 1 0,1-1 0,-1 0 0,1 1 0,0 0 0,0-1 0,0 1 0,0 0 0,1 0-1,-1 0 1,1 0 0,0 1 0,-1 6 0,0 0 58,-4 22 40,1 1 0,2 0 1,1 0-1,4 50 1,-2-78-119,1 0-17,-1 1 0,1-1-1,1 0 1,-1 0 0,1-1 0,0 1 0,0 0 0,0 0 0,1-1-1,0 0 1,0 1 0,1-1 0,-1 0 0,1 0 0,0-1-1,0 1 1,1-1 0,-1 0 0,1 0 0,0-1 0,0 1 0,0-1-1,1 0 1,-1 0 0,1-1 0,8 3 0,-1-1-536,1 0 1,0 0-1,-1-2 0,1 0 1,0 0-1,1-1 1,-1-1-1,0-1 1,0 0-1,25-5 0,19-16-3886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1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74 2593,'0'0'9412,"-6"-73"-9331,6 117 719,0 11-272,0 6-320,0 1-128,0-1 0,0-9-48,0-5-16,9-12-16,1-12-1088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1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0 284 6835,'0'0'4445,"36"-1"-4336,117-4-21,-137 4-79,-1-1-1,0 0 0,1-1 1,-1-1-1,0-1 0,-1 0 1,1 0-1,-1-2 0,0 0 0,20-13 1,-15 9 9,-12 6-7,1 0 0,-1 0 0,0-1 0,0 1 0,0-2 0,-1 1-1,0-1 1,5-7 0,-9 12 24,-1 0-1,1 0 1,-1-1-1,0 1 1,0 0-1,0-1 1,0 1-1,-1 0 0,1-1 1,0 1-1,-1-1 1,0 1-1,0-1 1,0 1-1,0-1 1,0 1-1,0-1 0,0 0 1,-1 1-1,1 0 1,-1-1-1,0 1 1,0-1-1,0 1 1,0 0-1,0-1 0,-1 1 1,1 0-1,0 0 1,-1 0-1,0 0 1,0 0-1,-2-1 1,-2-4 181,-1 1 1,0 0-1,-1 0 0,0 0 1,1 1-1,-2 1 1,1-1-1,0 1 1,-1 1-1,0 0 1,0 0-1,0 0 1,-14-1-1,22 4-193,-1 0-1,1 0 0,0 0 0,0 1 1,0-1-1,-1 0 0,1 0 0,0 1 1,0-1-1,0 1 0,0-1 1,0 1-1,0 0 0,0-1 0,0 1 1,0 0-1,0 0 0,0 0 0,0 0 1,0 0-1,0 0 0,1 0 1,-1 0-1,1 0 0,-1 0 0,0 0 1,0 2-1,-6 36-30,7-32 41,-5 86-6,8 100-1,1-39-6848,-4-106-1728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1889,'0'0'6381,"5"-12"-5159,0-3-812,17-33 1147,-22 115 193,0 403-1943,0-272-6503,0-167 1961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7267,'0'0'4618,"28"-8"-4546,-14 4-65,202-54 35,74-24-52,-221 58-403,0-4 0,67-38 0,-132 64 358,1 0-98,1-1 1,-1 0-1,0 0 1,0 0-1,0 0 1,0-1-1,-1 0 1,1 0-1,-1 0 1,0-1-1,0 1 1,-1-1-1,5-7 1,-7 11 94,-1 0 1,0 0-1,0-1 1,1 1-1,-1 0 1,0 0-1,0 0 1,0-1 0,0 1-1,0 0 1,0 0-1,-1 0 1,1-1-1,0 1 1,0 0-1,-1 0 1,1 0 0,-1 0-1,1 0 1,-1 0-1,0 0 1,1 0-1,-1 0 1,0 0-1,0 0 1,0 0-1,1 0 1,-1 0 0,0 1-1,0-1 1,0 0-1,0 1 1,-1-1-1,1 1 1,0-1-1,0 1 1,0-1 0,0 1-1,0 0 1,-2-1-1,-6-1-190,0 0-1,0 0 1,-16-1 0,23 3 243,-311-1 2689,310 1-2546,-1 0 0,1 1 0,-1-1 1,0 1-1,1-1 0,-1 1 0,1 0 0,0 0 0,-1 0 0,1 1 1,0-1-1,0 1 0,0 0 0,0 0 0,0 0 0,0 0 0,-3 4 1,3-3-71,1 1 0,0 0 0,0 0 0,0 0 0,0 0 0,0 0 0,1 0 0,0 1 0,0-1 0,0 1 0,0-1 0,1 0 0,0 8 0,0 404 2487,2-172-2418,0-252-155,0 1 0,0-1 0,0 1 1,1 0-1,0 0 0,1 0 0,-1 0 0,1 0 1,1 1-1,8-11 0,-1 0 22,2-5 19,1 1 0,2 1 0,0 0 0,1 1 0,33-27 0,-33 37 123,-18 9-141,1 0 1,-1 0-1,1 0 1,-1 0 0,0 0-1,1 0 1,-1 0-1,1 0 1,-1 0-1,1 0 1,-1 0-1,0 0 1,1 0-1,-1 1 1,1-1-1,-1 0 1,0 0 0,1 0-1,-1 1 1,0-1-1,1 0 1,-1 1-1,0-1 1,1 1-1,0 2 26,0-1 0,0 1 0,0 0 0,0 0 0,0 0 0,-1 0 0,1 1-1,-1 3 1,2 10 104,0-3-64,0-1 1,1 1-1,1-1 0,7 18 1,-8-26-66,-1-1 1,1 1 0,0 0-1,0-1 1,0 0-1,1 0 1,-1 0 0,1 0-1,0 0 1,0-1-1,1 1 1,-1-1 0,1-1-1,7 5 1,4-2 10,1 0-1,0-1 1,0 0 0,1-2 0,-1 0-1,0-1 1,1 0 0,23-3-1,-20 1 5,0 0-15,0-1 1,0-1-1,0-1 1,0-1 0,-1 0-1,1-2 1,-1 0-1,-1-2 1,0 0-1,0-1 1,0 0 0,-2-2-1,1 0 1,28-28-1,-42 37-8,-1 0 0,1-1-1,-1 1 1,0-1 0,-1 0-1,1 0 1,0 0-1,-1 0 1,0-1 0,0 1-1,-1 0 1,1-1 0,-1 0-1,0 1 1,0-1-1,0 0 1,0-9 0,-1 14 0,0-1 0,0 1 1,-1-1-1,1 0 0,0 1 1,0-1-1,0 0 1,-1 1-1,1-1 0,0 1 1,0-1-1,-1 1 0,1-1 1,-1 1-1,1-1 0,0 1 1,-1-1-1,1 1 0,-1-1 1,1 1-1,-1 0 0,1-1 1,-1 1-1,1 0 1,-1-1-1,-1 1 0,-22-4-43,-26 10 39,41-3 15,1 0 1,0 0 0,0 1-1,0 1 1,0-1 0,0 1-1,1 0 1,0 1 0,0 0-1,1 0 1,-1 1 0,1-1-1,-10 16 1,12-16-4,0 1 1,0 0-1,0 0 0,1 0 1,0 0-1,0 0 0,1 1 1,-1 0-1,2-1 0,-1 1 1,1 0-1,1 0 0,-1 0 0,1 0 1,1-1-1,1 11 0,-1-14-4,0 0-1,0-1 0,0 1 0,1 0 0,-1-1 1,1 0-1,0 1 0,0-1 0,0 0 0,1 0 1,-1 0-1,1 0 0,0-1 0,0 1 0,3 2 1,0-1-2,1 0 1,-1-1 0,1 1-1,0-1 1,0-1 0,0 1 0,9 1-1,10 0-85,0 0 1,0-2-1,34-1 0,-57-1 63,40 1-545,-9 0-2051,54-6 1,-76 3 24,0-1 1,23-9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5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 10213,'0'0'1659,"-1"17"-1331,1 1-299,0 1-1,1-1 1,1 1 0,1-1-1,1 1 1,7 23-1,-8-35-24,12 36 21,31 60 0,-40-92-27,0-1-1,0 0 0,1 0 1,0 0-1,1-1 0,0 0 0,0 0 1,1-1-1,0 0 0,20 12 0,-25-17-11,0-1-1,1 0 1,-1 0-1,1-1 1,-1 1-1,1-1 0,0 0 1,-1 0-1,1-1 1,0 0-1,0 1 1,0-2-1,-1 1 0,1 0 1,0-1-1,0 0 1,-1 0-1,1 0 1,-1-1-1,1 0 1,-1 1-1,1-2 0,-1 1 1,0 0-1,0-1 1,0 0-1,0 0 1,-1 0-1,1 0 0,4-6 1,6-7 27,-1-1 1,0-1-1,-2 0 1,0 0-1,12-28 1,-7 8 3,21-73 1,5-16-2284,-42 127 2175,0-1 1,1 0-1,-1 0 0,1 1 0,-1-1 1,0 0-1,1 1 0,-1-1 0,1 0 1,0 1-1,-1-1 0,1 1 0,0-1 1,-1 1-1,1-1 0,0 1 0,-1 0 1,1-1-1,0 1 0,0 0 0,-1-1 1,1 1-1,0 0 0,0 0 0,0 0 1,0 0-1,-1 0 0,3 0 0,-1 0-131,-1 0 0,1 1 0,0-1 0,0 1 0,-1 0 0,1-1 0,0 1-1,-1 0 1,1 0 0,-1 0 0,1 0 0,-1 0 0,2 2 0,25 33-1616,4 13 474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5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39 6531,'0'0'6230,"-30"-9"-5934,-5-1-195,-56-9 0,88 19-97,-1 0-1,1 0 1,0 0-1,0 0 1,0 1-1,0-1 0,0 1 1,0 0-1,0 0 1,0 0-1,0 0 1,0 0-1,0 1 0,0 0 1,1-1-1,-1 1 1,1 0-1,-1 0 1,1 0-1,0 0 0,0 1 1,0-1-1,0 1 1,0-1-1,0 1 1,1 0-1,-1-1 0,1 1 1,-1 3-1,-5 6 6,1-2-6,1-1-1,0 1 1,1 0-1,0 0 1,0 0-1,1 1 1,0-1-1,1 1 0,0 0 1,1 0-1,0 18 1,1-27-10,0 0 0,0 0 0,0-1 0,1 1 0,-1 0 0,0 0 1,1-1-1,-1 1 0,1 0 0,0-1 0,0 1 0,-1 0 0,1-1 0,0 1 0,0-1 0,0 0 1,1 1-1,-1-1 0,0 0 0,0 0 0,4 3 0,-2-3-25,0 1-1,0-1 1,1 1-1,-1-1 1,1 0-1,-1 0 1,1 0-1,0-1 1,-1 0-1,6 1 1,-2-1-9,0 0-1,0-1 1,0 0 0,0 0 0,0-1 0,0 1 0,0-1-1,-1-1 1,1 1 0,-1-1 0,9-6 0,-3 0 52,0-2 1,-1 1 0,-1-1-1,0-1 1,0 0 0,-1 0 0,-1-1-1,0 0 1,0-1 0,-2 0-1,1 0 1,5-22 0,-12 36-14,0 1 0,0-1-1,0 0 1,0 0 0,0 0 0,0 0 0,0 0 0,0 0 0,0 0 0,0 0 0,1 0 0,-1 0 0,0 0 0,0 1-1,0-1 1,0 0 0,0 0 0,0 0 0,0 0 0,0 0 0,0 0 0,0 0 0,0 0 0,1 0 0,-1 0-1,0 0 1,0 0 0,0 0 0,0 0 0,0 0 0,0 0 0,0 0 0,0 0 0,1 0 0,-1 0 0,0 0-1,0 0 1,0 0 0,0 0 0,0 0 0,0 0 0,0 0 0,0 0 0,0 0 0,0 0 0,1-1 0,-1 1 0,0 0-1,0 0 1,0 0 0,0 0 0,0 0 0,0 0 0,0 0 0,0 0 0,0 0 0,4 10-63,-3-6 8,6 19 103,1 0-1,13 28 1,-18-46-341,-1 1 1,1-1-1,1 0 1,-1 0-1,1 0 1,0 0-1,0-1 1,0 0-1,0 1 1,1-2 0,0 1-1,0 0 1,0-1-1,0 0 1,7 3-1,17 1-3741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5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3954,'0'0'7478,"0"1"-7190,1 36-286,2 0 1,1 0-1,2 0 0,1-1 0,2 0 1,22 56-1,-28-108-274,-2-17 379,-1 12-11,0 1 0,1-1 0,2 0 0,0 1 0,8-28 0,-10 43-98,1 0 0,0 0 0,0 0 0,0 0 0,1 0 1,0 1-1,0-1 0,0 1 0,0 0 0,1 0 0,0 0 0,0 0 0,0 1 1,0-1-1,0 1 0,1 0 0,-1 0 0,1 1 0,0-1 0,0 1 0,0 0 1,0 0-1,0 1 0,0 0 0,1 0 0,5-1 0,9 0-422,0 1 0,35 3-1,-46-1-136,-1 0 1,0 1-1,0 0 0,1 0 0,-2 1 0,1 0 1,0 0-1,14 9 0,13 14-4495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6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33 335 784,'0'0'11958,"-32"-128"-11846,38 128-192,14 26-16,-1 18 0,-2 11 80,-1 4 0,0-7-1041,0-8-1936,0-18-3250</inkml:trace>
  <inkml:trace contextRef="#ctx0" brushRef="#br0" timeOffset="1">257 79 7059,'0'-44'1361,"0"18"304,0 17-289,0 15-1376,16 35-144,17 11-272,5 9-2241,8-5-1633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7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71 1169,'0'0'7798,"1"-4"-7426,1 10-264,-3 40 86,0-31-173,1 0-1,0 0 0,1 0 0,5 29 1,-5-41-18,0 0-1,0 0 1,0 0 0,0 0 0,1 0 0,-1 0 0,1 0 0,0 0 0,0 0-1,0-1 1,0 1 0,0-1 0,0 0 0,1 0 0,-1 1 0,1-1-1,0-1 1,-1 1 0,1 0 0,0-1 0,0 1 0,0-1 0,0 0-1,0 0 1,1 0 0,-1-1 0,0 1 0,5 0 0,-3-1 0,0 1 0,0-1 0,0 0 0,0 0 1,0 0-1,0-1 0,0 0 0,0 0 0,-1 0 0,1-1 1,0 1-1,0-1 0,5-3 0,-6 2-9,-1 0-1,0 0 1,0 0 0,0 0-1,0 0 1,0 0 0,-1-1-1,1 0 1,-1 1-1,0-1 1,0 0 0,-1 0-1,1 0 1,-1 0 0,0 0-1,1-5 1,0 0-4,0-1 0,0 1 0,-1-1-1,-1 1 1,0-1 0,0 1 0,0-1 0,-1 1 0,-1-1 0,0 1 0,-6-18 0,6 22 3,0 1 0,0-1 0,-1 1 1,1 0-1,-1 0 0,-1 0 0,1 0 1,0 0-1,-1 1 0,0 0 1,1-1-1,-2 1 0,1 1 0,0-1 1,0 0-1,-1 1 0,1 0 0,-1 0 1,0 1-1,0-1 0,1 1 0,-1 0 1,-9-1-1,8 1-3,0 1-1,0-1 1,0 1 0,0 0 0,0 1-1,-1-1 1,1 1 0,-7 2 0,11-2-9,0 0 1,0 0 0,0 0 0,0 0 0,0 0 0,0 1 0,0-1 0,1 1 0,-1-1 0,1 1 0,-1 0 0,1-1 0,-1 1 0,1 0-1,0 0 1,0 0 0,0 0 0,0 0 0,0 0 0,0 0 0,1 0 0,-1 1 0,1-1 0,-1 4 0,0-1-254,0 0 1,1 0-1,-1 0 1,1 0-1,0 0 1,0 0 0,1 0-1,-1 0 1,1 0-1,0 0 1,3 8-1,19 7-2670,-16-15 2128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9044,'0'0'4504,"-33"3"-4259,-104 15-194,133-17-51,0 0 1,0 0 0,0 1 0,0-1-1,0 1 1,0 0 0,0-1 0,1 2-1,-1-1 1,1 0 0,0 1 0,-1 0-1,1 0 1,1 0 0,-1 0 0,0 0-1,1 0 1,-1 1 0,1-1 0,0 1-1,0 0 1,0 0 0,1 0-1,-2 4 1,-1 2-1,0 1-8,0 0-1,1 0 0,1 0 0,0 0 0,0 0 1,1 0-1,0 0 0,1 1 0,2 12 0,-2-23 5,1 0 1,-1 0-1,1 0 0,-1-1 0,1 1 0,-1 0 0,1 0 0,0-1 1,0 1-1,-1-1 0,1 1 0,0-1 0,0 1 0,-1-1 0,1 1 1,0-1-1,0 0 0,0 1 0,0-1 0,0 0 0,0 0 0,0 1 1,0-1-1,0 0 0,0 0 0,-1 0 0,1 0 0,1-1 0,34 0-40,-30 0 46,0 0-4,0 0 1,0-1 0,0 0 0,0 0 0,0-1 0,0 1 0,-1-1 0,1-1 0,-1 1-1,0-1 1,0 0 0,0 0 0,6-6 0,8-11 9,28-38 0,-37 46 0,4-6 17,-8 10 11,0 2-1,0-1 1,11-11 0,-16 33-343,-2 13 25,0-2 378,1 1 0,2-1-1,7 44 1,-8-63-278,1 1 1,0-1-1,1 1 0,-1-1 0,1 0 0,0 0 0,1 0 0,4 6 1,-5-9-131,-1 0 0,1 0 1,0-1-1,0 1 1,0-1-1,1 1 1,-1-1-1,0 0 0,1 0 1,-1-1-1,1 1 1,0-1-1,0 0 1,-1 0-1,6 1 1,-3-1-193,1 0 0,0 0 0,0-1 1,0 0-1,0 0 0,0-1 1,0 0-1,0 0 0,6-2 1,-8 1 249,-1-1 0,1 0 1,-1 0-1,0 0 0,7-6 1,-10 8 195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1 340 368,'0'0'4111,"2"-32"-1603,7-106-878,-7 10 1422,-2 87-1320,3 105-1681,18 101-1,0 5-663,-20-159 378,2 31-808,-3-41 994,0 0 0,0 0 0,0 0 0,0 0 0,0 0 0,0 0 0,1 0 1,-1 0-1,0 0 0,1 0 0,-1 0 0,1 0 0,-1 0 0,1 0 0,-1 0 1,1 0-1,-1-1 0,1 1 0,0 0 0,0 0 0,-1-1 0,1 1 0,0 0 1,0-1-1,0 1 0,0-1 0,2 1 0,-2-1 71,0 0 0,0 0 0,0-1 0,0 1 0,1 0 0,-1-1 0,0 1 0,0-1 0,0 0 0,0 1 0,0-1 0,0 0 0,0 0 0,0 1 0,-1-1 0,1 0 1,0 0-1,0 0 0,-1 0 0,2-2 0,12-25 410,-10 18-340,0 2 24,5-13 145,2 1 0,22-35 0,-29 50-252,-1 1 1,1-1-1,0 1 1,0 0-1,0 0 1,0 0-1,1 1 1,-1 0-1,1 0 1,0 0-1,0 0 1,0 0-1,0 1 1,1 0-1,-1 1 1,0-1-1,7 0 1,-7 1-23,-1 0 0,0 1 0,1 0-1,-1 0 1,0 0 0,1 1 0,-1-1 0,0 1 0,1 0 0,6 3-1,-9-3 4,0 1-1,0-1 0,0 1 1,0-1-1,-1 1 1,1 0-1,0 0 0,-1 0 1,0 0-1,1 0 0,-1 0 1,0 0-1,0 0 0,0 0 1,0 1-1,0-1 0,-1 0 1,1 1-1,-1-1 0,1 0 1,-1 4-1,1 1 15,0-1 0,-1 1 0,1 0 1,-1-1-1,-1 1 0,1-1 0,-1 1 0,-1 0 0,1-1 0,-1 1 0,0-1 0,0 0 0,-1 0 1,0 0-1,0 0 0,0 0 0,-1-1 0,0 1 0,0-1 0,0 0 0,-1 0 0,0 0 1,1-1-1,-2 0 0,-5 5 0,6-6-15,-21 18 48,-28 17-1,47-34-53,0 0 0,0 0 0,0-1 0,0 0 0,-1 0 0,1 0 0,-1-1 0,0 0 0,0-1 0,-8 1-1,16-2-65,-1-1-1,1 1 0,0 0 0,0 0 0,-1-1 1,1 1-1,0 0 0,0-1 0,0 1 0,0 0 1,-1 0-1,1-1 0,0 1 0,0 0 1,0-1-1,0 1 0,0-1 0,0 1 0,0 0 1,0-1-1,0 1 0,0 0 0,0-1 0,0 1 1,0 0-1,0-1 0,0 1 0,0 0 0,0-1 1,1 1-1,-1 0 0,0-1 0,0 1 0,0 0 1,1-1-1,-1-1-392,15-33-3942,17-15 427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6883,'0'0'5363,"3"210"-5251,-3-123-48,3 1-48,0-7-32,4-2-657,3-18-2528,3-17-3682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7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0 204 5138,'0'0'3207,"18"0"-3124,93-3 50,-108 3-126,0 0-1,0 0 1,0-1-1,0 1 1,0-1-1,0 1 1,0-1-1,-1 0 1,1-1-1,0 1 1,-1 0 0,1-1-1,-1 1 1,1-1-1,-1 0 1,0 0-1,1 0 1,-1 0-1,0 0 1,0 0-1,-1 0 1,1-1-1,0 1 1,-1-1-1,0 0 1,1 1-1,-1-1 1,1-5-1,1-4 321,0 0-1,-1 0 1,0 0-1,-1 0 0,0-19 1,-1 29-274,-1 1 0,1-1 0,0 1 0,-1-1 0,1 1 0,-1-1 0,1 1 1,-1 0-1,0-1 0,1 1 0,-1 0 0,0-1 0,0 1 0,0 0 0,0 0 0,0 0 0,0 0 0,0 0 0,-1 0 0,1 0 0,0 0 1,-1 0-1,1 1 0,0-1 0,-1 0 0,1 1 0,-3-1 0,2 0 0,0 0 0,-1 1 1,1-1-1,-1 1 0,1 0 0,-1 0 0,1 0 1,-1 0-1,1 0 0,-1 0 0,1 1 0,-1-1 1,1 1-1,0-1 0,-1 1 0,1 0 0,-3 2 1,1 0-50,1 0-1,0 0 1,0 0 0,0 1 0,0-1 0,0 1 0,1 0 0,-1 0 0,1 0 0,0 0 0,1 0-1,-1 0 1,1 0 0,-1 1 0,0 8 0,-1 5-6,1 0 0,0 30 0,2-35 5,-1-3-1,1 1 0,1-1-1,0 0 1,0 0 0,3 12 0,-2-19-3,-1 1 0,0-1 0,1 0 0,0 0 0,0 1 0,0-1 1,0 0-1,0-1 0,1 1 0,-1 0 0,1-1 0,0 1 0,0-1 0,0 0 1,0 0-1,0 0 0,0 0 0,5 1 0,0 1-21,1-1 0,0-1 0,-1 0 0,1 0 0,0 0 0,0-1 0,0-1 0,0 1 0,1-1 0,-1-1 0,0 0 0,0 0 0,0-1 0,-1 0 0,1 0 0,0-1 0,-1-1 0,1 1 0,-1-1 0,0 0 0,-1-1 0,1 0 0,-1 0 0,1-1 0,-2 0 0,1 0 0,-1-1 0,8-9 0,-4 2 39,0 1-1,-2-1 0,0 0 0,0-1 0,8-23 0,16-78 1303,-29 103-1040,-3 13-260,0-1 1,0 0 0,0 0 0,0 0 0,0 1 0,1-1-1,-1 0 1,0 0 0,0 0 0,1 1 0,-1-1-1,0 0 1,1 1 0,-1-1 0,1 0 0,-1 1 0,1-1-1,-1 0 1,1 1 0,0-1 0,-1 1 0,1-1 0,0 1-1,-1-1 1,1 1 0,0 0 0,0-1 0,1 1 0,-1 0-19,0 0 1,0 1 0,1-1-1,-1 1 1,0-1 0,0 1 0,0-1-1,0 1 1,0 0 0,0 0 0,0 0-1,0-1 1,0 1 0,0 0 0,0 0-1,0 2 1,7 8-79,0 1-1,9 19 1,-14-26 158,8 15-92,28 58 125,-36-69-168,1 0 0,-1 0 0,-1 0 0,0 0 0,0 1 0,1 17 0,-4-26 45,1 0-1,0 1 1,0-1 0,-1 0-1,1 1 1,0-1-1,-1 0 1,0 1-1,1-1 1,-1 0 0,0 0-1,1 0 1,-1 0-1,0 0 1,0 0 0,0 0-1,0 0 1,0 0-1,0 0 1,0 0-1,0 0 1,0-1 0,-1 1-1,1 0 1,0-1-1,0 1 1,-1-1 0,1 0-1,0 1 1,-1-1-1,1 0 1,-2 0-1,-8 2-104,1-2 0,-1 1 0,-14-2 0,9 0-146,3 1-24,9 1 55,1-1-1,-1 0 1,0 0-1,0 0 0,1 0 1,-1 0-1,1-1 1,-1 0-1,0 0 0,-3-1 1,-14-20-4245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425 110 4034,'0'0'7502,"4"-22"-6515,11-65-301,-16 107-532,-1 1-1,-4 23 1,-30 84 234,-55 126 0,-68 119 117,72-177-543,78-176-17,-6 13-271,2 2 1,-11 40-1,23-54-843,1-20 1105,0-1 0,1 1 0,-1-1 0,0 0 0,0 1 0,1-1 0,-1 1 0,0-1 0,0 0 0,1 0 0,-1 1 0,0-1 0,1 0 0,-1 1 0,0-1 0,1 0 0,-1 0 0,1 0 0,-1 1 0,0-1 0,1 0 0,-1 0 0,1 0 0,-1 0 0,0 0 0,1 0 0,3 0-255,-1-1 1,0 1-1,0-1 1,0 0-1,0 0 1,0 0-1,0-1 0,0 1 1,3-3-1,11-8-2988,28-23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215 354 7892,'0'0'325,"17"-28"-282,55-91-17,-66 109-25,-1 0 0,0-1 0,0 0 0,3-12 0,-7 18 0,0 0 1,-1-1-1,1 1 0,-1 0 0,-1-9 1,1-5 20,0 16 41,-1-1 0,0 1 0,0-1 0,0 0 0,0 1 0,0-1 0,-1 1 0,1 0 0,-1-1 0,0 1-1,0 0 1,0 0 0,0 0 0,-1 0 0,1 1 0,-1-1 0,0 1 0,0-1 0,0 1 0,0 0 0,0 0 0,0 0 0,0 1 0,-1-1 0,1 1 0,-1 0 0,1 0-1,-7-1 1,4 0 10,0 1 0,0-1 0,0 2 0,0-1 0,-1 1 0,1 0 0,0 0 0,0 0-1,-1 1 1,1 0 0,0 0 0,0 1 0,0 0 0,0 0 0,0 0 0,1 1 0,-8 4 0,5-1-43,1 1 1,0 0-1,0 0 1,0 1 0,1 0-1,1 0 1,-1 1-1,1 0 1,0-1 0,-4 15-1,-2 6 30,2 0-1,-8 38 0,2 16 109,-7 152-1,24 87-104,-1-297-472,1 0 1,1 0-1,2 0 0,0 0 1,10 26-1,10 4-3555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8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6115,'0'0'5634,"223"-105"-5410,-132 87-159,3-5-65,-3 3-65,-4-1-2400,-15 4-3473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9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5026,'0'0'3559,"5"16"-3279,-4-12-261,0 0 8,0 0 1,0 0-1,1 1 1,0-1-1,0 0 1,0 0-1,0-1 1,0 1-1,1 0 1,3 3-1,-5-6-19,0 0 0,0 0 0,0-1 0,1 1 0,-1 0 0,1-1 0,-1 1 0,0-1 0,1 1 0,-1-1 0,1 1 0,-1-1 0,1 0 0,-1 0 0,2 0 0,1 0 0,0-1 1,0 1 0,0-1-1,0 0 1,-1-1-1,1 1 1,-1 0-1,5-3 1,9-5 54,18-8-164,48-33-1,-75 45 85,-1 0 0,0-1-1,0 0 1,0 0 0,-1-1 0,1 0 0,-2 0 0,1 0 0,-1-1 0,0 1-1,-1-1 1,5-10 0,-7 12 146,-1-1-1,0 1 1,0 0-1,-1 0 1,0-10-1,0 14-18,0 1-56,0 0 1,0 0-1,0 0 1,0 0-1,-1 1 1,1-1-1,0 0 1,-1 0 0,1 1-1,0-1 1,-1 0-1,1 0 1,-1 1-1,1-1 1,-1 1-1,1-1 1,-1 0 0,0 1-1,1-1 1,-1 1-1,0-1 1,1 1-1,-1 0 1,0-1-1,0 1 1,0-1 0,-31-5 575,19 6-537,1 0 0,0 1 0,-15 3 0,22-3-83,0 0 0,0 1 0,0-1-1,1 1 1,-1 1 0,1-1 0,-1 1-1,1-1 1,0 1 0,0 0 0,0 1 0,0-1-1,1 1 1,-1 0 0,1-1 0,0 1-1,0 1 1,0-1 0,1 0 0,-3 7-1,1 0-4,0 0 0,0 1 0,2-1-1,-1 1 1,2 0 0,-1 0-1,1 18 1,1-25-6,1-1-1,-1 0 0,0 0 1,1 0-1,0 1 1,0-1-1,0 0 1,1 0-1,-1 0 1,1-1-1,0 1 0,0 0 1,0 0-1,0-1 1,1 0-1,4 5 1,-3-4-96,1 1 0,1-1 0,-1-1 0,1 1 0,-1-1 0,1 0 0,0 0 0,0-1 0,11 3 0,8 1-938,0-2 0,1-1 0,-1-1 0,33-1 0,23-1-3628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29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215 530 6627,'0'0'5995,"-28"3"-5510,-8 1-329,-45 10 0,77-13-147,1 0 0,-1 1 0,1-1 0,-1 0 0,1 1-1,0 0 1,0 0 0,0 0 0,0 0 0,0 1-1,0-1 1,0 1 0,1 0 0,-1-1 0,1 1 0,0 0-1,0 1 1,0-1 0,0 0 0,1 0 0,-3 7-1,2-1 9,0 0 0,0 0 0,1 1 0,0-1 0,2 19 0,-1-16-14,0-11-13,-1 1-1,1-1 0,0 1 0,0 0 1,0-1-1,0 1 0,1 0 1,-1-1-1,0 1 0,1-1 0,-1 1 1,1-1-1,0 1 0,-1-1 1,1 1-1,0-1 0,0 1 0,0-1 1,0 0-1,0 1 0,0-1 1,0 0-1,0 0 0,2 1 1,1 0-44,0-1 1,0 0 0,0 0 0,0-1 0,0 1 0,0-1 0,1 0 0,4-1 0,0 1-7,-3 0 36,1-1 0,0 0 1,0-1-1,-1 1 0,1-1 1,-1-1-1,0 1 1,1-1-1,-1 0 0,0-1 1,-1 1-1,1-1 0,-1 0 1,1-1-1,-1 1 1,-1-1-1,1 0 0,-1 0 1,5-7-1,3-5 121,0-1 0,-1-1 1,-1 0-1,14-38 0,-23 57-98,-1-1 1,0 1-1,0 0 0,1 0 1,-1 0-1,0 0 1,1 0-1,-1 0 0,0 1 1,0-1-1,1 0 1,-1 0-1,0 0 0,1 0 1,-1 0-1,0 0 1,0 0-1,1 0 0,-1 1 1,0-1-1,0 0 0,1 0 1,-1 0-1,0 1 1,0-1-1,0 0 0,1 0 1,-1 1-1,0-1 1,0 0-1,0 0 0,0 1 1,0-1-1,0 0 1,1 0-1,-1 1 0,0-1 1,0 0-1,0 1 0,0-1 1,0 0-1,0 1 1,0-1-1,0 0 0,0 0 1,0 1-1,-1-1 1,12 33-273,-5-11 377,2 0-1,0 0 0,18 31 0,-23-48-335,0 1 0,1-1 0,-1 0 0,1-1 0,1 1 0,-1-1 0,0 1 0,1-1 0,0-1-1,0 1 1,0-1 0,0 1 0,1-2 0,-1 1 0,1-1 0,0 1 0,0-1 0,10 1 0,-11-1-92,1-2 1,0 1-1,0-1 0,0 0 1,0 0-1,0 0 0,0-1 1,0 0-1,0 0 0,0-1 1,-1 1-1,1-1 0,-1 0 1,1-1-1,-1 0 0,10-6 1,-6 2 321,-1-1 0,-1 0 0,1 0 0,-1 0 0,-1-1 0,0 0 0,0-1 0,6-12 0,-3-2 441,0 0 0,-1-1-1,-2 1 1,-1-1 0,0-1 0,-2 1 0,0-29-1,3-9 465,8-96 235,6-51 2651,-21 232-3514,0-1 0,2 22 0,1 5-233,-2 112-686,33 248 0,-21-348-2979,1-20-2268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0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8900,'0'0'1451,"37"3"-1320,124 11-16,-130-13-104,-1-1 0,1-1 0,-1-2 0,1-1 0,-1-1 0,0-2 0,55-19 0,-29 8 8,-55 18-18,-1 1 1,1-1 0,-1 0 0,1 1 0,-1-1 0,1 1-1,-1-1 1,0 0 0,1 1 0,-1-1 0,0 1 0,1-1-1,-1 1 1,0-1 0,0 1 0,1 0 0,-1-1 0,0 1-1,0-1 1,0 1 0,0-1 0,0 1 0,0 0 0,0-1-1,0 1 1,0-1 0,0 1 0,0 0 0,0-1 0,0 1-1,0-1 1,0 1 0,-1 0 0,1 4 82,-2 12 193,1 0 1,-2 0-1,-1 0 0,-5 18 0,3-15-148,1 0-1,-3 34 1,7-40-66,-1 47 82,2-60-141,-1 1 0,1 0 0,1-1 0,-1 1 1,0-1-1,0 1 0,1-1 0,-1 1 1,0 0-1,1-1 0,0 0 0,-1 1 1,1-1-1,0 1 0,0-1 0,0 0 1,0 1-1,0-1 0,0 0 0,0 0 1,0 0-1,0 0 0,0 0 0,1 0 1,-1 0-1,0 0 0,1 0 0,1 0 1,4 0-11,0 0 0,-1 0 0,1-1 0,0 1 0,-1-2 1,1 1-1,0-1 0,-1 0 0,1 0 0,-1-1 0,1 0 0,-1 0 1,0 0-1,0-1 0,0 0 0,0 0 0,0-1 0,-1 1 1,1-1-1,7-8 0,4-6-38,-1-1 1,-1 0-1,-1-1 0,-1 0 0,-1-1 1,0-1-1,12-35 0,-16 83-132,-4-12 197,0 1 0,0-1 0,12 24 0,-14-35-251,0 1-1,0 0 1,0 0 0,0-1-1,1 1 1,-1-1-1,1 0 1,0 0 0,0 0-1,0 0 1,0 0-1,1-1 1,-1 0 0,1 1-1,0-1 1,-1 0-1,9 2 1,23-1-3921,0-3 877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6611,'0'0'3495,"-3"16"-3410,2-3-177,-3 8 132,2 1 0,0 0 0,1 0 1,5 38-1,-4-55-120,1 0 1,-1 0-1,2 0 1,-1 0-1,0 0 1,1 0-1,0 0 1,0 0-1,1-1 0,-1 1 1,1-1-1,0 1 1,0-1-1,0 0 1,1 0-1,-1 0 1,1-1-1,0 1 0,0-1 1,1 0-1,-1 0 1,1-1-1,-1 1 1,1-1-1,0 0 1,0 0-1,-1 0 1,9 0-1,-10 0-69,1-1 0,0-1-1,0 1 1,0-1 0,0 1 0,0-1 0,0 0-1,0 0 1,0-1 0,0 1 0,0-1 0,0 0-1,0 0 1,-1 0 0,1-1 0,0 1 0,-1-1-1,1 0 1,-1 0 0,1 0 0,-1-1 0,0 1-1,0-1 1,0 0 0,0 1 0,4-8-1,8-16 553,-1-2 0,-1 0 0,14-48 0,-24 131 2150,-4-18-2409,0-14-72,5 43 0,-4-63-71,1 0 0,-1-1-1,1 1 1,0-1 0,0 1 0,0-1-1,0 0 1,0 1 0,1-1 0,-1 0-1,1 0 1,-1 0 0,1 0 0,0 0-1,0 0 1,0 0 0,0 0 0,3 1-1,-1 0 6,0-1 0,1 0 0,-1-1 0,1 1 0,0-1 0,-1 1 0,1-1 0,0-1 0,8 1 0,-6 0-41,0-1-1,1 0 1,-1-1 0,0 0 0,0 0 0,0-1 0,0 0-1,0 0 1,0 0 0,0-1 0,0 0 0,-1 0 0,10-8-1,-9 6-78,-1-1 0,0 0-1,-1-1 1,1 0 0,-1 0-1,0 0 1,-1 0 0,0-1-1,0 0 1,4-12 0,-4 6 76,-1 0-1,0 0 1,-1-1 0,0 1 0,-1-22 0,-2 31 70,1 1 0,-1-1-1,0 1 1,-1-1 0,1 1-1,-1 0 1,0 0 0,0-1-1,0 1 1,0 0 0,-1 1-1,0-1 1,0 0 0,0 1-1,0-1 1,0 1 0,-1 0-1,1 0 1,-1 0 0,0 1-1,0-1 1,0 1 0,0 0-1,0 0 1,0 1 0,-1-1-1,1 1 1,-1 0 0,1 0-1,-1 0 1,1 1 0,-1-1 0,0 1-1,1 0 1,-1 1 0,1-1-1,-1 1 1,-6 1 0,10-1-44,0 0 1,0 0 0,0 0 0,0 0 0,0 1 0,0-1 0,0 0 0,1 0 0,-1 1 0,0-1-1,1 0 1,-1 1 0,1-1 0,-1 0 0,1 1 0,0-1 0,0 1 0,0-1 0,-1 1 0,1-1-1,0 1 1,1-1 0,-1 1 0,0-1 0,1 2 0,-1 4-210,2 27-1999,9-2-1774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0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1 132 592,'0'0'9004,"1"-21"-8078,4-57-640,25 199-88,-18-79-188,24 117 91,-37-165 171,0-1 0,1 1 0,0 0 0,1-13 0,0-3-146,-1 3-66,1 0 0,1 1 1,1-1-1,1 1 0,0 0 0,10-27 0,-9 34-300,0 1 0,0 0 1,1 0-1,0 0 0,7-8 0,-7 11-371,-1 2-1,1-1 1,0 0-1,0 1 1,0 0 0,1 1-1,13-8 1,15-1-4722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1 301 3682,'0'0'5661,"3"3"-5226,-1-3-427,-1 1 1,0-1 0,0 1-1,0-1 1,1 1-1,-1-1 1,0 0 0,0 0-1,1 0 1,-1 0-1,0 0 1,1 0 0,-1 0-1,0 0 1,0 0-1,1-1 1,-1 1-1,0 0 1,0-1 0,0 1-1,1-1 1,-1 0-1,0 1 1,2-2 0,2-2 3,0 0 0,0-1 0,0 1 1,0-1-1,5-8 0,0 1-5,-2-1-1,1 0 0,-2 0 1,10-23-1,-14 25 19,1-1 1,-2-1-1,0 1 0,0 0 1,-1-1-1,0 1 0,-3-21 1,2 32 11,0 0 1,-1 0 0,1 0 0,-1 0-1,1 0 1,-1 0 0,0 0 0,1 0-1,-1 1 1,0-1 0,0 0 0,1 0-1,-1 1 1,0-1 0,0 0 0,0 1-1,0-1 1,0 1 0,0-1 0,0 1-1,0-1 1,0 1 0,0 0 0,0-1-1,0 1 1,-1 0 0,1 0 0,0 0-1,0 0 1,0 0 0,0 0 0,0 0-1,0 0 1,-2 1 0,0-1 7,0 0-1,0 1 1,0-1 0,0 1-1,0 0 1,0 0 0,0 0-1,0 0 1,0 0 0,0 1 0,1-1-1,-4 3 1,2 1-4,0 0-1,0 1 1,0-1 0,1 1 0,0 0-1,0 0 1,0 0 0,1 1-1,-1-1 1,2 0 0,-1 1 0,-1 12-1,0 11 82,2 47 0,1-52-113,0-22-6,0 1 1,1-1-1,-1 1 1,1-1-1,-1 1 1,1-1-1,0 0 1,0 1-1,1-1 1,-1 0-1,1 0 1,-1 0-1,1 0 1,0 0-1,0 0 1,1 0-1,-1 0 1,3 2-1,0-2-34,-1 0 0,1 0 0,0 0 0,0 0 0,0-1 0,0 1 1,0-1-1,1-1 0,-1 1 0,10 1 0,-5-2-4,-1 0 1,1 0-1,-1-1 1,1 0-1,0-1 0,-1 0 1,1 0-1,-1-1 1,1-1-1,-1 0 1,0 0-1,0 0 0,13-8 1,-10 3 31,0-1 1,-1 0-1,0-1 0,0-1 0,-1 1 1,0-2-1,-1 1 0,0-1 1,7-15-1,-3 2 56,-1-1-1,-1 1 1,13-54 0,-23 78-49,1-9 27,1 1 0,0 0 0,1 0 0,5-11 0,-9 20-34,1-1 0,-1 0 1,1 0-1,-1 0 0,1 0 0,0 1 0,-1-1 1,1 0-1,0 0 0,0 1 0,0-1 0,-1 1 1,1-1-1,0 1 0,0-1 0,0 1 0,0-1 1,0 1-1,0 0 0,0-1 0,1 1 0,0 0-8,-1 1-1,0-1 1,1 1-1,-1 0 1,0-1-1,0 1 1,1 0-1,-1 0 1,0 0-1,0 0 1,0 0-1,0 0 1,0 0-1,0 0 1,0 0-1,0 0 1,-1 0-1,1 1 1,0-1-1,0 2 1,30 62-22,28 84 0,-54-137 32,-1-1 3,-1 1 0,0 1 0,0-1 0,-1 0 0,-1 1 0,0 19 0,-1-31 7,0 0 0,0 0 0,-1 0 0,1 0 0,0 0 0,-1 0 0,1 0 0,-1-1 0,1 1 1,-1 0-1,1 0 0,-1-1 0,0 1 0,1 0 0,-1-1 0,0 1 0,1 0 0,-1-1 0,0 1 0,0-1 1,0 0-1,0 1 0,0-1 0,1 0 0,-1 1 0,0-1 0,0 0 0,0 0 0,0 0 0,0 0 0,0 1 1,-1-2-1,-39 2 163,31-2-154,-20 2-91,-38-2 198,63 0-277,0 0 0,0 0 0,0 0 0,0-1 1,0 1-1,0-1 0,1 0 0,-1-1 0,1 1 0,-8-6 0,-15-17-2897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1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335 197 7283,'0'0'5011,"-22"-16"-4827,-67-50-104,87 64-76,-1 0 1,1 0-1,-1 0 0,0 0 1,0 1-1,0-1 0,0 1 1,0 0-1,0 0 1,0 0-1,-1 0 0,1 1 1,0-1-1,0 1 1,-1 0-1,1 0 0,0 0 1,0 0-1,-1 1 1,1-1-1,-4 2 0,0 0 12,0 0-2,0 0 0,0 1-1,0 0 1,0 1 0,1-1 0,-1 1 0,1 1 0,0-1 0,1 1 0,-1 0-1,1 0 1,0 1 0,0-1 0,0 1 0,1 0 0,-8 13 0,6-8 9,1 0 1,0 1 0,0-1-1,1 1 1,1 0-1,0 0 1,0 0 0,1 0-1,0 19 1,2-29-22,0-1 0,1 0-1,-1 1 1,0-1 0,1 0 0,0 1-1,-1-1 1,1 0 0,0 0 0,-1 1-1,1-1 1,0 0 0,0 0 0,0 0-1,0 0 1,0 0 0,0 0 0,0-1 0,1 1-1,-1 0 1,0 0 0,0-1 0,1 1-1,-1-1 1,0 1 0,1-1 0,-1 1-1,0-1 1,1 0 0,-1 0 0,0 0-1,3 0 1,10 1 23,-1 0 0,23-2 1,-16 0-16,-9 0-34,-1 0-1,1 0 0,0-1 1,-1-1-1,1 0 1,-1 0-1,0-1 0,0 0 1,-1-1-1,1 0 1,-1-1-1,0 0 1,14-12-1,-11 8-13,0-1-1,-1 0 1,-1-1 0,0-1 0,0 0-1,-1 0 1,-1 0 0,12-27 0,-13 10 135,-3 12 27,1 34-100,-2 1-28,1 1 1,0 0-1,1-1 0,1 0 0,14 29 0,-16-39 5,0 0 0,0-1-1,1 1 1,0-1 0,0 0-1,1-1 1,-1 1 0,1-1 0,1 0-1,-1 0 1,1-1 0,-1 0 0,1 0-1,0-1 1,1 1 0,7 1 0,-1-1-52,-1-1 1,1 0-1,0-1 1,0 0-1,0-1 1,0-1-1,0 0 1,22-4-1,-30 3 34,0 0-1,-1 0 0,1 0 0,-1-1 0,0 0 1,1 0-1,-1-1 0,0 1 0,0-1 1,-1 0-1,1 0 0,-1-1 0,1 0 1,-1 1-1,0-1 0,0-1 0,-1 1 1,1 0-1,-1-1 0,0 0 0,0 0 1,-1 0-1,4-9 0,-3 1 154,0 0 1,-1-1-1,1-25 0,-3 27 145,1 0 0,0-1 0,1 1 0,6-21 0,-5 32-84,1 9-351,4 27 151,-3 0 1,3 52-1,-1 0-715,-6-87 691,-1 0 0,0-1-1,0 1 1,0 0 0,1 0-1,-1-1 1,0 1 0,0 0-1,0 0 1,1-1 0,-1 1 0,0 0-1,0 0 1,1 0 0,-1 0-1,0-1 1,1 1 0,-1 0-1,0 0 1,1 0 0,-1 0-1,0 0 1,1 0 0,-1 0-1,0 0 1,1 0 0,-1 0-1,0 0 1,1 0 0,-1 0-1,0 0 1,0 0 0,1 0-1,-1 0 1,0 0 0,1 1-1,-1-1 1,0 0 0,1 0 0,-1 0-1,0 1 1,0-1 0,1 0-1,-1 0 1,0 0 0,0 1-1,0-1 1,1 0 0,-1 0-1,0 1 1,0-1 0,0 0-1,1 1 1,14-70 61,-11 46 98,1 0-1,12-35 1,-14 51-102,0 1 0,0 0 0,0 0 0,1 0 1,-1 0-1,1 0 0,1 1 0,-1 0 0,1 0 0,0 0 1,0 0-1,1 1 0,6-5 0,-7 7-22,0 0 0,0 0 0,0 0 0,0 1 1,0-1-1,0 1 0,0 1 0,0-1 0,0 1 0,1 0 0,-1 0 0,0 0 0,0 1 0,0 0 1,0 0-1,0 0 0,0 0 0,0 1 0,0 0 0,0 0 0,-1 0 0,1 1 0,-1 0 0,1-1 1,-1 2-1,0-1 0,7 7 0,21 32 44,-20-27-37,0 1-1,1-2 0,18 18 1,-27-29-9,0 1-1,0-1 1,1 0 0,0 0 0,-1-1-1,1 0 1,0 1 0,0-1 0,0-1 0,0 1-1,1-1 1,-1 0 0,0 0 0,1-1-1,-1 1 1,8-2 0,-9 0 2,1 0 0,-1-1 0,0 0 0,0 0 0,-1 0 0,1 0 0,0-1 0,-1 1 0,1-1 0,-1 0 0,0 0 0,0 0 0,0-1 0,0 1 0,4-8 0,5-7 16,18-36 0,-16 25-7,-6 17-1,-2 0 1,1-1-1,-2 0 1,0 0-1,0-1 1,-1 1-1,-1-1 1,2-15-1,-17 37 534,1 5-507,1 1-1,1 0 1,0 1 0,1 0-1,0 0 1,-9 30-1,13-34-38,1 0-1,0 0 0,1 1 0,0-1 0,1 1 0,0 0 0,1 0 1,0-1-1,1 1 0,0 0 0,4 14 0,-4-22-28,1-1 0,-1 1 0,1-1-1,0 1 1,1-1 0,-1 0 0,0 0-1,1 0 1,0 0 0,0-1 0,0 1-1,0-1 1,0 1 0,0-1 0,1 0 0,-1 0-1,1-1 1,-1 1 0,1-1 0,7 2-1,7 2-197,1-1 0,37 3 0,-53-6 192,175 4-3848,-141-6 2636,85 1-3765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5731,'0'0'6640,"-28"2"-6453,-4-1-103,-51 10 0,80-11-80,1 1 1,0 0-1,-1-1 0,1 1 1,-1 1-1,1-1 0,0 0 1,0 0-1,0 1 0,0-1 1,0 1-1,0 0 0,0 0 1,0-1-1,1 1 1,-1 0-1,1 0 0,-1 1 1,1-1-1,0 0 0,0 0 1,0 1-1,0-1 0,0 1 1,0-1-1,1 1 1,-1-1-1,1 1 0,0-1 1,0 1-1,0-1 0,0 1 1,0 3-1,0 4 8,-2 10 14,1 0-1,1 0 1,1 0 0,4 31 0,-4-46-35,0-1 0,1 1 0,-1 0 0,1 0 0,0-1 0,0 1 0,1-1 0,-1 1 0,1-1 0,0 0 1,0 0-1,0 0 0,1-1 0,-1 1 0,1-1 0,0 0 0,0 0 0,0 0 0,0 0 0,0-1 0,1 1 0,-1-1 0,9 2 1,-4-1-106,1-1 1,0 0 0,-1 0-1,1-1 1,0-1 0,0 0 0,0 0-1,0 0 1,0-2 0,0 1 0,-1-1-1,1 0 1,-1-1 0,1 0-1,-1-1 1,0 0 0,0-1 0,0 1-1,-1-1 1,0-1 0,0 0 0,0 0-1,7-8 1,53-58 117,-47 48 142,39-35 0,-58 57-110,0 1 1,0-1-1,0 1 0,0-1 0,0 1 1,0 0-1,0 0 0,0 0 0,0 0 1,1 1-1,-1-1 0,0 0 0,1 1 1,3-1-1,-5 2-30,0-1 1,0 0-1,0 1 0,0-1 0,0 0 1,0 1-1,0-1 0,0 1 1,0-1-1,-1 1 0,1 0 0,0-1 1,0 1-1,-1 0 0,1 0 1,0 0-1,-1-1 0,1 1 0,-1 0 1,1 0-1,-1 0 0,1 0 1,-1 0-1,0 0 0,1 0 0,-1 0 1,0 0-1,0 0 0,0 0 1,0 0-1,0 0 0,0 0 0,0 2 1,1 30 251,4 52 33,-4-79-282,0 1 1,0-1-1,1 0 1,0 0-1,0-1 1,0 1-1,1 0 1,0-1-1,0 1 1,7 8-1,-8-12 1,0-1 1,0 1-1,0-1 0,0 0 0,0 0 0,1 0 0,-1 0 0,0 0 0,0 0 0,1-1 0,-1 1 0,1-1 0,-1 0 0,0 0 0,1 1 0,-1-2 0,1 1 0,2 0 0,1-1 13,-1 0-1,0 0 0,1 0 0,-1 0 0,0-1 0,0 0 0,6-3 1,-2-1 0,-1 0 1,1-1 0,-1 0 0,0 0-1,0-1 1,-1 0 0,0-1 0,-1 1 0,0-1-1,10-20 1,-12 22 14,-1 0 1,0-1-1,0 0 0,0 1 1,-1-1-1,0 0 0,-1 0 1,0-1-1,0 1 1,0 0-1,-1 0 0,-1 0 1,1-1-1,-1 1 0,-3-9 1,3 14-14,0 0 1,-1 0 0,1 1 0,-1-1 0,0 0-1,0 1 1,0-1 0,0 1 0,0 0 0,-1 0 0,1 0-1,-1 0 1,1 0 0,-1 1 0,0-1 0,1 1-1,-1-1 1,0 1 0,0 0 0,0 0 0,0 0-1,-5 0 1,-7-2 0,0 1 0,0 1-1,-19 1 1,29 0-29,0 0-28,-1 0-1,1 1 0,-1-1 0,1 1 1,0 0-1,-1 1 0,1 0 1,0-1-1,0 2 0,0-1 1,0 0-1,0 1 0,1 0 0,-1 0 1,-3 4-1,1 0-641,0-1-1,1 1 1,1 0 0,-11 15 0,2 3-3257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0 418 9284,'0'0'4202,"1"9"-4071,6 21-110,22 56-1,-18-55 10,15 62 0,-20-68-76,-3-17 11,-1-10 12,1-21 12,1 1 0,2-1-1,0 1 1,1 0 0,1 1-1,1 0 1,1 0 0,13-20-1,-15 28 11,1 1 1,0 0-1,1 0 0,0 1 0,21-17 1,-24 23-4,0-1 1,1 1 0,0 1 0,0 0 0,0 0 0,0 0-1,0 1 1,1 0 0,-1 1 0,14-2 0,-19 3 2,1 1-1,-1 0 1,1 0 0,-1 0-1,0 1 1,1-1 0,-1 1 0,1 0-1,-1 0 1,0 0 0,0 0 0,1 0-1,-1 1 1,0 0 0,0-1 0,0 1-1,-1 0 1,1 0 0,0 1-1,-1-1 1,1 1 0,-1-1 0,0 1-1,0 0 1,0-1 0,0 1 0,-1 0-1,1 0 1,-1 1 0,2 4-1,4 11 27,-2 0-1,0 0 1,-1 1-1,2 24 1,-1-12-4,-5-30-19,0 0 0,0 0 0,1 0-1,-1 0 1,1-1 0,-1 1 0,1 0 0,0 0 0,0-1 0,0 1 0,0 0-1,0-1 1,0 1 0,0-1 0,1 1 0,-1-1 0,0 0 0,1 0 0,-1 1-1,1-1 1,-1 0 0,1 0 0,0-1 0,-1 1 0,3 1 0,1-1 7,0 0-1,0-1 1,0 0 0,-1 1 0,1-1 0,0-1-1,0 1 1,9-3 0,-7 1-8,0 0 1,0-1-1,-1 0 1,1 0-1,-1-1 1,1 1-1,-1-2 1,0 1-1,-1-1 1,1 1-1,5-7 0,12-14 17,21-30 0,-28 35 1,-10 12-18,6-8 2,0 1 0,1 0 0,0 1 0,1 1 0,0 0-1,22-14 1,-35 26-8,0 0 0,0 1 0,0-1 0,0 0 0,0 1-1,0-1 1,1 1 0,-1 0 0,0-1 0,0 1 0,1 0 0,-1-1 0,0 1-1,0 0 1,1 0 0,-1 0 0,0 0 0,1 0 0,-1 1 0,0-1-1,0 0 1,1 1 0,-1-1 0,0 0 0,0 1 0,0 0 0,0-1-1,1 1 1,-1 0 0,0-1 0,2 3 0,-1 1-19,1 0 1,0 0 0,-1 0-1,0 1 1,0-1-1,0 1 1,1 4-1,4 11 59,-5-15-37,0 0 0,1-1 0,0 1-1,-1-1 1,1 1 0,1-1 0,-1 0 0,1 0 0,-1-1 0,1 1 0,0-1 0,0 0-1,1 0 1,-1 0 0,1 0 0,-1-1 0,9 3 0,0-1-145,1-2 1,0 1-1,0-2 0,-1 0 1,21-1-1,-27-1 121,0 0 1,0 0-1,0-1 1,0 0-1,0-1 0,0 1 1,-1-1-1,1 0 0,-1-1 1,0 0-1,0 0 0,0 0 1,-1 0-1,1-1 0,-1 0 1,0 0-1,-1-1 0,1 1 1,-1-1-1,0 0 1,0 0-1,-1-1 0,0 1 1,0-1-1,0 1 0,-1-1 1,0 0-1,0 0 0,-1 0 1,1-14-1,-2 19 62,1-1 0,-1 1 0,0 0 0,0 0 0,-1-1 0,1 1 0,0 0 0,-1 0 1,1 0-1,-1-1 0,0 1 0,0 0 0,-1-3 0,0 4-7,1 0 0,-1 0 0,0 1 0,1-1 0,-1 0 0,0 0 0,0 1 0,1-1 0,-1 1 0,0 0 0,0-1 0,0 1 0,0 0 0,0 0 0,0 0 0,-2 1 0,0-1-23,0 0 0,0 0 0,1 1 0,-1-1 0,0 1 0,1 0 0,-1 0 0,1 1 0,-1-1 0,1 1 0,-1 0 0,1 0 0,0 0 0,0 0 0,-5 4 0,4-1 3,-1 0 0,1 0 0,0 0 0,0 1 0,1-1 0,0 1 0,0 0 0,-3 8 0,0 3 3,2 0 1,0 0 0,1 1 0,0-1 0,0 34-1,3-31-10,-1-13-5,1 0 0,0 0 0,1-1 0,-1 1 0,3 7 0,-2-12-3,-1 1-1,1-1 1,0 0-1,0 0 1,0-1-1,0 1 1,1 0-1,-1 0 1,0 0-1,1-1 0,0 1 1,-1-1-1,1 1 1,0-1-1,-1 0 1,1 1-1,0-1 1,0 0-1,3 1 1,8 2-265,0 0 0,0-1 0,0-1 0,1 0 1,-1-1-1,0 0 0,1-1 0,-1-1 0,0 0 1,1-1-1,-1 0 0,0-1 0,0 0 0,-1-1 1,1-1-1,-1 0 0,22-12 0,-23 9 22,0 0 0,-1 0 0,0-1 0,0 0-1,-1-1 1,0 0 0,-1-1 0,0 0 0,10-20 0,-10 16 552,-1-1 1,-1-1 0,-1 1 0,-1-1-1,0 0 1,3-35 0,7-61 2077,-5 57-964,0-73 1,8 396-102,-2-82-1485,-14-161-111,0-5-499,0-1 1,6 28-1,-6-40 217,1 0 0,0 0 0,0-1 0,0 1-1,1-1 1,0 0 0,3 5 0,22 19-5216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301 357 8404,'0'0'2014,"-28"1"-936,-92 8-139,112-8-872,1 0-1,0 0 1,0 1 0,0 0 0,0 1-1,0-1 1,0 2 0,1-1-1,-1 0 1,1 1 0,0 1-1,0-1 1,0 1 0,1 0-1,0 0 1,0 0 0,0 1 0,0-1-1,1 1 1,-5 9 0,6-10-52,0 1 1,1-1-1,-1 1 1,1 0-1,0 0 1,1-1-1,0 1 1,-1 0-1,2 0 1,-1 1 0,1-1-1,0 0 1,0 0-1,1 0 1,0 0-1,1 6 1,-1-11-14,0 0 0,-1 1 1,1-1-1,0 0 0,0 0 0,0-1 1,0 1-1,0 0 0,0 0 1,0 0-1,0-1 0,0 1 0,0 0 1,1-1-1,-1 1 0,0-1 1,0 1-1,1-1 0,-1 0 0,0 1 1,3-1-1,32 1 60,-25-2-19,-3 1-30,1-1 0,-1 0 1,0 0-1,1-1 0,-1 0 1,0 0-1,0-1 0,0 0 1,0 0-1,-1-1 0,9-6 1,4-4-79,0-1 0,25-26 1,20-15-103,-64 54 160,0 1 0,1 0 0,0 0 0,-1 0 0,1 0 0,0 0-1,0 0 1,-1 1 0,1-1 0,0 0 0,0 1 0,0 0 0,0-1-1,2 1 1,-3 0-1,-1 0 0,1 0-1,0 1 1,0-1 0,-1 0 0,1 0-1,0 1 1,0-1 0,-1 1 0,1-1-1,0 1 1,-1-1 0,1 1 0,0-1-1,-1 1 1,1-1 0,-1 1 0,1 0-1,-1-1 1,1 1 0,-1 0-1,1 1 1,1 5-28,0-1 0,-1 1-1,1 0 1,-1 0 0,-1 0 0,0 8-1,1 3 95,0-8-54,0-1 0,0 1 0,1-1 0,0 1 0,1-1 0,6 15 0,-8-21-34,1-1 0,0 1 0,-1 0 1,1-1-1,0 1 0,1-1 0,-1 0 0,0 0 0,1 0 0,-1 0 0,1 0 0,-1 0 0,1 0 0,0-1 0,0 0 0,0 1 0,0-1 0,0 0 0,0-1 0,0 1 0,0 0 0,0-1 0,0 0 1,4 1-1,5 0-163,1-1 0,-1 0 0,0-1 0,24-4 0,-32 4 147,1-1 0,-1 0-1,0 0 1,1 0 0,-1 0 0,0 0 0,0-1 0,-1 0 0,1 0 0,0 0 0,-1 0 0,0-1 0,0 1 0,0-1 0,5-8-1,-2 1 30,0-1 0,0 0 0,-2 0 0,1 0 0,-1-1 0,-1 0 0,-1 1 0,3-24 0,-3-11 188,-3-52 0,-1 29-15,3 7 18,-3-70 1511,-1 121-895,0 12-278,0 9-349,-1 39-145,4 71 0,1-52 10,7 74 92,-5-119-1214,0 0-1,2 0 1,1-1-1,11 28 1,-7-29-3719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4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3826,'0'0'6499,"178"-169"-6499,-107 151-561,7 1-1343,-7 8-2386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7251,'0'0'2364,"25"-6"-2372,0 1-125,-13 4 27,0-1 1,1-1-1,-1 0 0,0-1 1,0 0-1,-1-1 0,0 0 1,1-1-1,-2 0 1,1-1-1,11-10 0,50-48-164,-65 58 294,0 0 1,-1 0-1,0-1 0,-1 0 0,0 0 0,0-1 0,7-15 0,-12 23 21,1-1 0,-1 1 0,1 0 0,-1 0-1,0 0 1,1 0 0,-1 0 0,0 0 0,0 0 0,0-1 0,0 1 0,0 0 0,0 0-1,0 0 1,0 0 0,0 0 0,-1-1 0,1 1 0,0 0 0,-1 0 0,1 0 0,-1 0-1,1 0 1,-2-1 0,1 1 17,0 1 1,0-1-1,0 1 0,0-1 0,0 1 1,-1 0-1,1-1 0,0 1 0,0 0 1,0 0-1,0 0 0,-1 0 0,1 0 1,0 0-1,0 0 0,0 0 0,-1 0 1,-1 1-1,-4 1 116,0 1 1,0 0-1,0 0 0,1 0 1,-1 1-1,-8 6 1,5-2-102,1 0 1,0 1 0,0 0-1,0 0 1,2 1 0,-1 0-1,1 1 1,0-1 0,1 1-1,1 1 1,0-1-1,0 1 1,1 0 0,0 0-1,1 0 1,1 1 0,0-1-1,0 20 1,2-29-156,0 0-1,0 0 1,0 0-1,1 0 1,-1-1-1,1 1 1,0 0-1,0 0 1,0-1-1,0 1 1,0-1 0,1 1-1,-1-1 1,1 1-1,-1-1 1,1 0-1,0 0 1,0 0-1,0 0 1,0 0-1,1 0 1,-1 0 0,0-1-1,1 1 1,-1-1-1,1 0 1,0 1-1,-1-1 1,1-1-1,3 2 1,9 1-831,1 0 1,-1-1-1,0-1 1,25 0 0,-36-1 719,75 0-4493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244 321 6915,'0'0'5461,"-32"0"-4810,-9 0-480,-50 6 0,88-6-163,0 1 0,-1 0 0,1-1-1,0 1 1,0 0 0,0 1 0,0-1 0,0 0 0,0 1 0,0 0 0,0 0 0,1 0 0,-1 0-1,0 0 1,1 0 0,0 1 0,0-1 0,-1 1 0,1-1 0,1 1 0,-1 0 0,0 0 0,1 0-1,0 0 1,-1 0 0,1 0 0,-1 6 0,0-1 3,-1 3-3,0 0-1,2 0 1,-1 0-1,1 0 1,1 1 0,2 18-1,-2-28-7,0-1 1,0 1-1,0-1 0,1 1 0,-1-1 0,1 0 0,-1 1 1,1-1-1,0 0 0,-1 1 0,1-1 0,0 0 0,0 0 1,0 0-1,0 0 0,0 1 0,0-1 0,0-1 0,0 1 1,2 1-1,1 0-23,-1 0 1,1 0-1,-1-1 1,1 0-1,0 0 1,0 0 0,6 1-1,3-1-170,1 0 1,-1-1-1,23-3 0,-30 2 132,-1 0-1,0-1 0,1 1 1,-1-1-1,0 0 0,0-1 1,0 1-1,0-1 1,0 0-1,-1 0 0,1-1 1,-1 0-1,0 1 0,0-1 1,0 0-1,0-1 1,-1 1-1,0-1 0,0 0 1,0 1-1,0-1 0,2-9 1,1 0 4,-1-1 1,-1 1-1,-1-1 0,0-1 1,-1 1-1,0 0 1,-1-18-1,-1-278 3149,-2 389-3170,0-36-7,2 0-1,1 1 0,2-1 0,10 48 0,2-38-2400,-4-7-2767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5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11381,'0'0'416,"-4"166"-336,4-81-16,10 5-48,-7 7 0,-3-4 0,0-3-16,0-11-784,-13-20-2497,4-24-1842,9-18 2722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9204,'0'0'1249,"7"190"-1857,-1-108 640,0 5-16,1 3-16,6-2-1601,-7-15-2001,-2-21-992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3089,'0'0'2244,"2"-25"-1070,11-79-390,-12 101-764,0-1 0,0 1-1,0 0 1,0-1 0,1 1-1,-1 0 1,1 0 0,0 0-1,0 0 1,0 0 0,0 0-1,0 0 1,1 1 0,-1-1-1,1 1 1,0 0 0,0 0-1,0 0 1,0 0 0,0 0-1,0 1 1,0-1 0,0 1 0,6-2-1,1-1-4,13-4 261,0 0-1,1 2 0,0 0 1,0 2-1,28-2 0,125 2 1507,-120 5-2148,-47-2 374,-1 1 0,0 1 1,1-1-1,-1 2 0,17 3 0,-24-4-4,0 0 1,1 0 0,-1 1 0,0-1-1,0 0 1,0 1 0,0-1-1,0 1 1,0 0 0,0 0-1,-1 0 1,1 0 0,0 0 0,-1 0-1,0 0 1,1 0 0,-1 0-1,0 1 1,0-1 0,-1 0 0,1 1-1,0-1 1,-1 1 0,1-1-1,-1 5 1,1 4 132,-1 1 1,0-1-1,-1 0 1,0 0-1,0 0 0,-1 0 1,-1 0-1,0 0 1,-1-1-1,0 1 0,-5 10 1,8-21-132,-13 38 461,13-36-444,0 0 0,1 0 0,-1 0-1,1 1 1,-1-1 0,1 0 0,0 0 0,0 0 0,0 1 0,0-1 0,0 0 0,1 0-1,-1 1 1,2 3 0,8-4 81,5-2-164,-1 0 0,1-1-1,0 0 1,-1-1 0,0-1 0,1 0-1,-1-1 1,0-1 0,-1 0 0,1-1-1,15-9 1,-17 8-72,0-1 1,-1 0-1,0 0 0,-1-1 0,16-17 0,-22 21 130,-1 1-1,0-1 0,0 1 0,0-1 1,0 0-1,-1 0 0,0 0 0,0-1 1,0 1-1,-1 0 0,0-1 0,0 1 1,0-1-1,-1 0 0,1 1 0,-1-1 1,-1-5-1,0 9 2,1-1 0,-1 1 0,0-1 0,0 1 0,0 0 0,0 0 0,0-1 0,-1 1 0,1 0 1,-1 0-1,1 0 0,-1 1 0,0-1 0,0 0 0,0 1 0,0-1 0,0 1 0,0-1 0,0 1 0,0 0 0,-1 0 0,1 0 0,0 0 0,-5-1 1,-5-1 58,-1 0 1,0 1-1,-16-2 1,-8 1 190,1 2 0,-68 5 0,99-3-240,1-1 1,-1 1 0,0 0 0,1 1 0,-1-1 0,1 1 0,-1 0-1,1 0 1,0 0 0,0 1 0,-6 4 0,8-5-39,0 0 1,-1 0-1,2 1 1,-1-1-1,0 1 0,0-1 1,1 1-1,-1 0 1,1-1-1,0 1 1,0 0-1,0 0 1,0 0-1,1 0 1,-1 0-1,1 0 1,-1 0-1,1 3 0,0-4-100,0-1-1,1 0 1,-1 0-1,0 0 0,0 0 1,1 1-1,-1-1 0,1 0 1,-1 0-1,1 0 1,-1 0-1,1 0 0,-1 0 1,1 0-1,0 0 1,0 0-1,-1 0 0,1-1 1,0 1-1,0 0 1,0 0-1,0-1 0,0 1 1,0-1-1,0 1 0,0-1 1,0 1-1,1-1 1,-1 0-1,0 1 0,0-1 1,0 0-1,0 0 1,1 0-1,1 0 0,42 7-5459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7091,'0'0'4525,"3"15"-4434,-2-8-78,0-2 0,0 0 0,0 0 0,0 0 0,0-1 0,1 1 0,0-1 0,3 8 0,-3-10-5,-1 0 0,1 0 0,0-1-1,-1 1 1,1 0 0,0-1 0,0 0-1,0 1 1,0-1 0,0 0 0,1 0-1,-1 0 1,0 0 0,0 0 0,1-1-1,-1 1 1,0-1 0,1 1 0,-1-1 0,1 0-1,-1 0 1,3 0 0,8 0-35,-1-1 1,1 0-1,-1-1 1,1-1-1,-1 0 1,0 0-1,0-1 1,0-1-1,0 0 1,20-13-1,-26 14 31,0 1-1,0-2 0,-1 1 1,0-1-1,0 0 1,0 0-1,-1 0 1,1-1-1,-1 1 0,-1-1 1,1 0-1,-1-1 1,0 1-1,0 0 1,-1-1-1,0 1 1,0-1-1,0 0 0,-1 0 1,0 0-1,0-10 1,-1 4 82,-1-21 653,0 33-709,1 0-1,0 0 1,-1 0 0,1 0 0,-1 0 0,1 0 0,-1 0 0,1 0 0,-1 0 0,0 1 0,1-1-1,-1 0 1,0 0 0,0 1 0,0-1 0,1 0 0,-1 1 0,0-1 0,0 1 0,0-1 0,0 1-1,0-1 1,0 1 0,0 0 0,0 0 0,0-1 0,-2 1 0,-1 0-18,-1-1 0,0 1-1,1 0 1,-1 1 0,1-1 0,-1 1 0,0 0 0,1 0 0,0 0-1,-1 1 1,1-1 0,0 1 0,0 0 0,-8 5 0,5-2 6,1 1 0,-1-1 1,1 1-1,0 1 1,1-1-1,0 1 0,-8 12 1,4-4-2,2 0 0,-1 1 0,2 0 0,0 0 0,1 1 0,1-1 0,-4 31 0,7-28-104,0 1 0,3 25 0,-2-44 34,0 1 0,0 0 0,1-1 0,-1 1 0,1-1 0,-1 1 0,1 0 0,0-1 0,-1 0 0,1 1 0,0-1 0,0 1 0,0-1 0,0 0 0,0 0 0,0 0 0,1 1 0,-1-1 0,0 0 0,1-1 0,-1 1 0,1 0 0,-1 0 0,1 0 0,-1-1 0,1 1 0,-1-1 0,3 1 0,5 1-243,0-1 0,0-1 0,0 1 0,11-2 0,-3 1-249,-3 0-33,1-1 0,-1-1 0,1 0 1,-1-1-1,0 0 0,0-1 0,21-9 0,39-20-2901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55 1153,'0'0'8422,"-12"-12"-7646,7 6-703,1 2-26,0 0 0,0 0 0,-1 0 1,1 0-1,-1 1 0,1 0 0,-7-4 1,9 6-26,0 1 0,-1-1 1,1 1-1,0-1 0,0 1 1,0 0-1,0 0 0,-1 0 1,1 0-1,0 0 1,0 0-1,0 0 0,-1 1 1,1-1-1,0 1 0,0 0 1,0-1-1,0 1 0,0 0 1,0 0-1,0 1 0,0-1 1,1 0-1,-1 1 1,0-1-1,-1 2 0,-9 8 90,0 1-1,2-1 1,-1 2-1,1-1 1,-11 20-1,17-24-86,0 0-1,0 1 0,0 0 1,1 0-1,0 0 0,1 0 0,0 1 1,1-1-1,0 0 0,0 11 1,1-19-23,0-1 1,0 1-1,0 0 0,1 0 1,-1 0-1,0-1 1,1 1-1,-1 0 1,1-1-1,-1 1 1,1 0-1,-1-1 1,1 1-1,0 0 0,-1-1 1,1 1-1,0-1 1,-1 1-1,1-1 1,0 1-1,0-1 1,-1 0-1,1 1 1,0-1-1,0 0 1,0 0-1,-1 0 0,1 0 1,0 1-1,0-1 1,1 0-1,36 0 89,-28 0-52,3-1-60,0 0 0,0-1 0,0-1 0,0 0 1,-1 0-1,1-1 0,-1-1 0,0 0 0,0-1 0,-1 0 1,18-13-1,8-9-66,64-61 1,-93 81 127,32-36 375,-39 64-239,-8 54-93,4-55-236,1 0 0,1 0 1,2 35-1,-1-53 26,0 0 1,0 0 0,0 0 0,1 0 0,-1 0 0,0 1 0,1-1 0,-1 0 0,1 0-1,-1 0 1,1-1 0,-1 1 0,1 0 0,0 0 0,-1 0 0,1 0 0,0 0 0,0-1-1,0 1 1,0 0 0,1 0 0,24 5-3613,15-5-1545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104 607 848,'0'0'12355,"-11"2"-12245,8-2-99,-1 1 0,1-1 0,-1 1 0,1 0 0,-1 0 0,1 1 0,-1-1 0,1 1 0,0-1 0,0 1 0,0 0 0,0 0 0,0 1 0,0-1 0,0 1 0,1-1 0,-1 1 0,1 0 0,0 0 0,0 0 0,0 0 0,-3 6 0,0 4 100,1 0 0,0 0 0,1 1 0,0-1 0,1 1 1,1 0-1,0 25 0,1-38-109,0 0 1,0 0 0,1 0 0,-1 0-1,0 0 1,0 0 0,1 0 0,-1 0-1,0-1 1,1 1 0,-1 0 0,1 0-1,-1 0 1,1-1 0,0 1 0,-1 0-1,1-1 1,-1 1 0,1-1 0,0 1-1,0 0 1,0-1 0,-1 0 0,1 1-1,2 0 1,31 6-112,-17-7-104,-1-1-1,23-3 1,-25 1-46,0-1 0,0-1 0,0 0 0,0 0 0,-1-1 0,0-1 0,20-14 0,3-5-1026,40-38 0,-61 50 1224,0 0-1,0-1 1,-2 0 0,0-1 0,-1-1 0,0 0-1,-1-1 1,-1 0 0,-1 0 0,-1-1 0,0 0-1,-2-1 1,0 0 0,-1 0 0,-1 0 0,2-32-1,-6-200 3416,0 246-3177,-5-37 868,5 41-942,0 0 0,-1 0 0,1 0 0,-1 0 0,1 0 0,-1 0 0,0 1 0,0-1 0,0 0 0,0 1 0,0-1 0,0 0 1,0 1-1,-1-1 0,1 1 0,0 0 0,-1-1 0,-1 0 0,2 1-83,1 1 1,0 0-1,-1 0 0,1 0 0,-1 0 1,1 0-1,0 0 0,-1 0 0,1 0 1,-1 0-1,1 0 0,0 0 1,-1 0-1,1 0 0,-1 0 0,1 0 1,0 0-1,-1 0 0,1 0 0,0 0 1,-1 1-1,1-1 0,0 0 1,-1 0-1,1 0 0,0 1 0,-1-1 1,1 0-1,0 1 0,-1-1 0,1 0 1,0 0-1,-1 1 0,-6 18 27,-2 14 119,2 0 0,-6 64 1,5 77 369,6-107-429,-4 264 195,6-330-304,0 0 1,0 0 0,0 0 0,0 0 0,0 0-1,0 0 1,0 0 0,1 1 0,-1-1 0,0 0-1,1 0 1,-1-1 0,1 1 0,-1 0 0,1 0-1,0 0 1,-1 0 0,1 0 0,0 0-1,-1-1 1,1 1 0,0 0 0,0-1 0,2 2-1,-1-1-4,0 0 0,0-1 0,0 1 0,0-1-1,0 0 1,0 1 0,0-1 0,1 0 0,-1 0-1,0 0 1,4-1 0,0 0-10,-1-1-1,0 1 1,0-1-1,0 0 1,0 0-1,0 0 1,0 0 0,-1-1-1,1 0 1,4-4-1,9-14-53,0 0 0,-2-2 1,16-27-1,-19 29 41,1-1 1,0 2 0,2 0-1,23-23 1,-38 42 21,0 0 1,1-1 0,-1 1 0,0 0-1,1 0 1,0 0 0,-1 0 0,1 0-1,0 1 1,-1-1 0,1 0 0,0 1-1,0-1 1,-1 1 0,4-1 0,-4 1 0,0 0 0,0 1 0,0-1 0,0 0 1,0 1-1,0-1 0,0 0 0,-1 1 0,1-1 0,0 1 1,0-1-1,0 1 0,-1 0 0,1-1 0,0 1 0,-1 0 1,1 0-1,-1-1 0,1 1 0,0 0 0,0 1 0,2 6-24,0 1-1,-1-1 0,1 1 1,-2-1-1,2 14 0,2 4 49,-4-18-266,1 0 1,0 0 0,0-1-1,1 1 1,0 0-1,1-1 1,-1 0-1,2 0 1,-1 0-1,1 0 1,0-1-1,0 0 1,0 0 0,1 0-1,0 0 1,0-1-1,1 0 1,-1-1-1,14 8 1,38 7-4075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7059,'0'0'4261,"-24"26"-3912,-72 82-101,93-105-241,0 1 0,0 0 0,0-1 0,1 1-1,0 0 1,-1 0 0,1 0 0,0 0 0,1 1-1,-1-1 1,1 0 0,0 1 0,0-1 0,0 1 0,1-1-1,0 1 1,0 0 0,0 6 0,1 4 0,-1-12-4,0 0 1,1 0 0,-1 0 0,1-1-1,0 1 1,0 0 0,0 0 0,0 0 0,0-1-1,0 1 1,1-1 0,-1 1 0,1-1 0,0 1-1,0-1 1,0 0 0,0 0 0,0 0-1,0 0 1,1 0 0,-1 0 0,1-1 0,-1 1-1,1-1 1,0 0 0,-1 0 0,1 0 0,0 0-1,0 0 1,0 0 0,5 0 0,6 1-62,0 0 1,0-1-1,0-1 1,0 0-1,21-4 0,-31 3 39,0 0-1,0 0 1,0 0-1,-1-1 1,1 1-1,0-1 0,-1 0 1,1 0-1,-1-1 1,0 1-1,0-1 1,0 0-1,0 1 0,0-1 1,0 0-1,-1-1 1,1 1-1,-1 0 1,0-1-1,0 0 1,0 1-1,-1-1 0,2-6 1,-1 6 24,-1 0 1,0 0 0,0-1-1,0 1 1,-1 0-1,1-1 1,-1 1-1,0 0 1,0-1 0,-1 1-1,1 0 1,-1-1-1,0 1 1,0 0-1,0 0 1,-1 0 0,0 0-1,1 0 1,-1 0-1,-1 0 1,1 0-1,-4-3 1,0 1-22,-1 1 0,0 0 0,0 0 0,0 1 0,-1 0 0,0 0 0,0 1 0,0 0 0,0 0 0,0 1 0,0 0 0,-1 0 0,1 1 0,-1 0 0,1 1 0,-1 0 0,1 0 0,-1 1 0,-9 1 0,16-1-166,0-1 1,0 0 0,0 0-1,0 1 1,0-1-1,0 1 1,0 0-1,0-1 1,1 1 0,-1 0-1,0 0 1,0 0-1,1 0 1,-1 1 0,1-1-1,-1 0 1,1 1-1,-1-1 1,1 1-1,0-1 1,0 1 0,0 0-1,-2 3 1,1 13-4536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8868,'0'0'4794,"-4"2"-4682,2 0-111,0-1-1,1 1 1,-1 0-1,0-1 0,1 1 1,-1 0-1,1 0 1,0 0-1,0 0 1,-1 0-1,1 0 0,0 1 1,1-1-1,-1 0 1,0 0-1,1 1 1,-1-1-1,1 0 0,0 4 1,-1 59 24,3-34-19,-2 281-113,0-179-5220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0 619 2609,'0'0'5627,"6"-14"-5585,-5 11-40,0-2-1,1 1 1,-1 0-1,1-1 1,0 1 0,0 0-1,0 0 1,1 0-1,-1 1 1,1-1 0,0 1-1,0-1 1,0 1-1,0 0 1,1 0 0,0 0-1,-1 0 1,1 1-1,0 0 1,0 0 0,0 0-1,0 0 1,1 0-1,-1 1 1,0 0 0,8-1-1,121-22 266,206-45-119,-278 53 213,0-2 0,-1-3 0,79-41 1,-130 57-231,1 0 1,-1-1 0,0 0 0,0 0-1,0-1 1,11-12 0,-17 14-44,1 1 1,-1 0 0,-1-1-1,1 1 1,-1-1 0,0 0-1,0 0 1,0 0-1,0 0 1,-1 0 0,0 0-1,0-1 1,0 1 0,-1-10-1,0 11-75,-1 0-1,1 0 1,-1 0-1,0 0 0,0 0 1,0 0-1,0 0 1,-1 1-1,0-1 1,0 0-1,0 1 0,-4-6 1,0 2-8,0 0 0,-1 0-1,1 0 1,-2 1 0,-8-6 0,-5-1 22,0 1 0,-1 0 0,-32-11 0,47 20 51,0 0 0,0 1 0,-1 0 0,1 0 0,-1 1 0,-13-1 0,19 2-63,0 0 1,0 0 0,0 1 0,0-1-1,0 1 1,0-1 0,-1 1 0,1-1 0,0 1-1,0 0 1,1 0 0,-1 0 0,0 0 0,0 1-1,0-1 1,1 0 0,-1 1 0,1-1-1,-1 1 1,1-1 0,-1 1 0,1 0 0,0 0-1,0 0 1,0-1 0,0 1 0,0 0-1,0 3 1,-7 20 186,2 0-1,1 0 0,1 1 0,-1 32 1,4 113 689,3-88-590,-3-42-136,0-15-124,1-1 0,1 1 0,1-1 0,1 1 0,12 45-1,-14-68-43,0 0-1,0-1 1,0 1-1,0-1 1,1 1-1,-1-1 0,1 0 1,0 0-1,0 1 1,0-1-1,0-1 1,0 1-1,0 0 0,1 0 1,-1-1-1,0 1 1,1-1-1,-1 0 1,1 0-1,0 0 0,-1 0 1,1 0-1,0 0 1,0-1-1,0 1 1,-1-1-1,1 0 0,0 0 1,0 0-1,0 0 1,0-1-1,-1 1 1,4-1-1,2-1-50,1 0 0,-1-1 0,-1 0 0,1 0 0,0 0 0,-1-1 0,0 0 0,1-1 0,-2 1 0,8-7 0,18-19-353,-15 13 260,0 0 0,2 2 0,23-16 0,-37 28 141,1 0 1,-1 0-1,1 0 1,0 0-1,0 1 1,1 0 0,-1 0-1,0 1 1,1 0-1,-1 0 1,1 0-1,-1 1 1,1 0-1,-1 0 1,1 1-1,9 2 1,-13-2 9,1 1 0,-1 0 0,0 0 0,0 0 0,0 1 0,0-1 0,-1 1 0,1 0 0,-1-1 0,1 1 0,-1 0 0,0 0-1,0 1 1,0-1 0,2 7 0,19 23 50,-20-30-51,1 0-1,0 0 0,0 0 1,0-1-1,0 1 0,1-1 1,-1 0-1,1-1 0,-1 1 1,1-1-1,0 0 1,-1 0-1,8 1 0,5-1 5,1-1 0,23-2-1,-33 1-5,0 0-2,0 0-1,-1 0 1,1-1 0,-1 0 0,0 0-1,1-1 1,-1 0 0,0 0 0,-1-1 0,1 0-1,-1 0 1,1 0 0,-1-1 0,0 0-1,-1 0 1,1-1 0,-1 1 0,0-1 0,-1 0-1,1-1 1,-1 1 0,6-13 0,-3 2-1,-1 0-1,0 0 1,-1-1 0,0 1 0,-2-1-1,0 0 1,-1 0 0,0-26 0,-2 44 5,0-1 0,0 1 1,0-1-1,-1 0 0,1 1 0,0-1 1,0 1-1,0-1 0,-1 1 0,1-1 1,0 1-1,0-1 0,-1 1 1,1-1-1,0 1 0,-1 0 0,1-1 1,-1 1-1,1-1 0,-1 1 1,1 0-1,0-1 0,-1 1 0,1 0 1,-1 0-1,1-1 0,-1 1 0,0 0 1,1 0-1,-1 0 0,1 0 1,-1 0-1,1 0 0,-1-1 0,1 1 1,-1 1-1,0-1 0,1 0 0,-1 0 1,1 0-1,-1 0 0,1 0 1,-2 1-1,-25 10 29,21-6-33,0 0 1,0 0-1,1 1 1,0 0-1,0 0 1,0 0-1,1 1 1,-1-1-1,2 1 1,-1 0-1,1 0 1,-4 14-1,2-4-8,1-1 0,1 1-1,1 0 1,-1 34-1,3-48-29,0-1-1,1 1 0,-1-1 0,0 1 0,1-1 0,-1 1 1,1-1-1,0 0 0,0 1 0,0-1 0,0 0 1,0 0-1,1 1 0,-1-1 0,0 0 0,1 0 0,0 0 1,3 2-1,-1-1-94,-1 0 1,1-1 0,0 0-1,1 0 1,-1 0 0,0 0-1,1 0 1,-1-1-1,8 1 1,4 0-327,0 0 1,0-2-1,0 0 1,0-1-1,18-3 1,-28 3 431,0 0 1,-1-1 0,1 1-1,0-1 1,-1-1 0,1 1-1,-1-1 1,0 0-1,0 0 1,0 0 0,0-1-1,0 0 1,-1 0-1,0 0 1,0 0 0,0-1-1,0 0 1,-1 0-1,6-9 1,1-8 387,-1 0 0,0 0 1,9-43-1,-13 43 173,1 0 0,17-37 0,-23 57-525,1 1 0,0 0 0,-1 0 0,1 0 0,0 0 0,-1 0 0,1 0 0,0 0 0,0 0 0,0 0 0,0 0 1,0 0-1,0 0 0,2-1 0,-3 2-6,1 0 0,-1 0 0,0 0 0,1 0 0,-1 0 1,0 0-1,1 0 0,-1 1 0,1-1 0,-1 0 0,0 0 0,1 0 1,-1 0-1,0 0 0,1 1 0,-1-1 0,0 0 0,1 0 0,-1 1 0,0-1 1,0 0-1,1 0 0,-1 1 0,0-1 0,0 0 0,1 1 0,-1-1 1,0 0-1,0 1 0,0-1 0,2 5 7,0 0 0,-1-1-1,1 1 1,-1 0 0,0 8 0,5 226 858,-8-137-694,15-122 1932,-4-4-1880,2 0-1,0 0 0,1 1 0,2 0 1,0 2-1,1-1 0,23-23 1,-27 34-427,0 0 1,0 1 0,1 0 0,1 1 0,0 1 0,0 0 0,0 1-1,1 0 1,0 1 0,0 0 0,1 1 0,-1 1 0,31-5-1,-1 6-3671,-7 2-4758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38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13094,'0'0'2225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43.02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1 155 4018,'0'0'7870,"25"0"-7283,507 2 330,553-5-300,-777-3-575,344-5 41,-19 26 64,-163-1-51,762-11 51,-631-5-88,948-16 53,-1002-11-74,176-3 20,-629 31-57,999-22 62,-23-2-38,3 25 19,-423 2-28,2111-19 443,-929 8-226,-1360 9-148,610-12-67,-261 9-13,635 4 6,-703 21 20,-646-18-30,357 23 24,-29-2-2,-352-25-207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45.06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 1 1153,'-49'0'13088,"56"1"-12973,1 0-1,-1 0 1,1 1-1,-1 1 1,1-1-1,7 5 1,29 8 20,9-4 244,103 9 0,58-12 70,-167-7-368,1326 40 989,-262-33-521,-673-10-455,653 11 98,474-4-70,-885-7-81,6096-1 42,-5301 46-57,-448-23-49,-222-9 1,814 17 51,412 17-69,-1012-14-67,1670 8 34,0-34-3,-2237-5 73,-417 0 6,186-5 78,-177 2-61,-1-3 1,0-1-1,46-14 1,-80 19-4,1-1 0,-1 0 0,0-1 0,0 0 1,0 0-1,9-7 0,-17 11-28,-1-1 1,0 1-1,0-1 0,1 1 1,-1-1-1,0 1 0,0-1 1,0 1-1,1 0 1,-1-1-1,0 1 0,0-1 1,0 1-1,0-1 0,0 1 1,0-1-1,0 1 1,0-1-1,0 1 0,0-1 1,0 1-1,-1-1 0,1 1 1,0-1-1,0 1 0,0-1 1,-1 1-1,1-1 1,0 1-1,0 0 0,-1-1 1,1 1-1,0 0 0,-1-1 1,1 1-1,0 0 1,-2-1-1,-21-13-1060,-138-30-6051,135 39 5813,-129-29-6935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8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5394,'0'0'3647,"5"-1"-3361,-4 1-287,1-1 1,-1 1-1,0 0 1,1 0-1,-1 0 1,0 0-1,1 1 1,-1-1-1,0 0 1,0 0-1,1 1 1,-1-1-1,0 1 1,0-1-1,1 1 1,-1 0-1,0-1 1,0 1-1,0 0 1,0 0-1,0 0 1,0 0-1,0 0 1,0 0-1,-1 0 1,1 0-1,0 0 1,0 0-1,-1 0 1,1 1-1,-1-1 1,1 0-1,0 3 1,3 9-2,1 0 1,3 23-1,-5-20 13,22 134 102,5 26-52,-28-170-59,-1 0-2,0-1-1,1 0 1,0 1-1,0-1 1,0 0-1,4 5 1,-5-8 0,0-1 0,0 1 0,1-1 1,-1 0-1,0 1 0,1-1 1,0 0-1,-1 0 0,1 0 1,0 0-1,-1 0 0,1-1 0,0 1 1,0 0-1,0-1 0,-1 0 1,1 1-1,0-1 0,0 0 0,0 0 1,3 0-1,-3 0 10,0-1 0,0 1 1,0-1-1,0 1 0,0-1 0,1 0 0,-2 0 0,1 0 1,0 0-1,0 0 0,0 0 0,0 0 0,-1-1 0,1 1 1,-1-1-1,1 1 0,-1-1 0,1 0 0,-1 0 0,2-3 1,22-46 103,-19 38-98,17-49 63,-3-1 1,18-94-1,-2 10 219,-35 143-374,10-27 281,-11 31-234,0-1-1,1 1 0,-1-1 1,0 1-1,1-1 0,-1 1 1,1-1-1,-1 1 0,0-1 1,1 1-1,-1-1 0,1 1 1,-1-1-1,1 1 0,0 0 1,-1-1-1,1 1 0,-1 0 1,1 0-1,0 0 0,-1-1 1,1 1-1,-1 0 0,1 0 1,0 0-1,-1 0 0,1 0 1,0 0-1,-1 0 0,1 0 1,0 0-1,-1 0 0,1 1 1,-1-1-1,1 0 1,0 0-1,-1 0 0,1 1 1,-1-1-1,1 0 0,-1 1 1,1-1-1,-1 1 0,1 0 1,4 3-317,-2 0 0,1 1 0,0 0 0,-1-1 0,0 2 0,4 9 0,0-3-426,15 28-2707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9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1 424 7684,'0'0'2926,"31"-15"-2376,21-10-534,0 2 0,2 2 0,70-16 0,-54 21-47,242-61 59,-11-23-1562,-292 96 1400,7-2-292,0-1-1,-1 0 0,0-1 0,0-1 0,19-15 1,-33 24 365,1-1 0,-1 0 1,0 0-1,0-1 0,0 1 1,1 0-1,-1 0 0,-1-1 1,1 1-1,0 0 0,0-1 1,0 1-1,-1-1 1,1 1-1,0-1 0,-1 1 1,0-1-1,1-1 0,-1 2 51,-1 0-1,1 1 1,0-1-1,-1 0 1,1 0 0,0 1-1,-1-1 1,1 1-1,-1-1 1,1 0-1,-1 1 1,0-1-1,1 1 1,-1-1-1,0 1 1,1-1-1,-1 1 1,0-1-1,1 1 1,-1 0-1,0 0 1,0-1-1,1 1 1,-3 0-1,-7-2 161,-1 0 1,0 1-1,1 1 0,-12 0 0,12 0 12,4 0-101,-219 6 2114,181-3-1673,1 3 0,-1 1 0,-49 15 1,86-19-467,-1-1 0,1 1 0,0 0 0,0 0 0,0 1 0,0 0 0,0 0 0,1 1 0,0 0 0,0 0 0,0 0 0,1 1 0,0 0 0,0 0 0,0 0 0,0 0 0,1 1 0,1 0 0,-1 0 0,1 0 0,0 0 0,0 1 0,1-1 0,0 1 0,-2 14 0,-3 38 122,2 0 1,5 106-1,2-70-110,-3-77-62,2 41 28,-1-57-35,0 0-1,1 0 1,-1-1 0,1 1-1,-1 0 1,1 0 0,0-1-1,0 1 1,0 0 0,1-1-1,-1 1 1,1-1 0,-1 0-1,1 1 1,3 2-1,-3-4 6,-1 0-1,1-1 0,-1 0 0,1 1 0,0-1 0,-1 0 1,1 0-1,0 0 0,0 0 0,-1 0 0,1-1 0,0 1 1,-1 0-1,1-1 0,-1 1 0,1-1 0,0 1 0,-1-1 1,1 0-1,-1 0 0,0 0 0,1 0 0,-1 0 0,0 0 1,1 0-1,-1 0 0,0 0 0,1-3 0,17-22-212,-1-1-1,-2-1 0,25-57 1,-22 43 115,-4 10 85,29-55 19,-38 76 15,1 1-1,-1 0 1,2 1 0,-1 0-1,17-15 1,-1 11 2,-23 12-10,1 1 0,-1 0 0,1-1 0,0 1 0,-1 0 0,1 0 0,-1-1 0,1 1 0,-1 0 0,1 0 0,0 0 0,-1 0 0,1 0 0,0-1 0,-1 1 0,1 0 0,-1 1-1,1-1 1,0 0 0,-1 0 0,1 0 0,-1 0 0,1 0 0,0 1 0,-1-1 0,1 0 0,-1 0 0,1 1 0,-1-1 0,1 0 0,-1 1 0,1-1 0,-1 1 0,1-1 0,-1 1 0,1-1 0,-1 1 0,0-1 0,1 1 0,-1 0 0,3 17-21,-1 1 0,-1-1 1,-1 20-1,2 23 159,0-33-145,8 68 146,-9-87-190,1 0 1,0-1 0,1 1-1,0-1 1,0 0-1,1 0 1,0 0-1,7 11 1,-9-17-167,0 1 0,0-1 0,0 0 0,0 0 0,0 0 0,0-1 0,0 1 0,5 2 0,18 2-2792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47.17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10 146 3698,'-4'4'8467,"3"-3"-8390,0 0 0,1 0 0,-1 0 0,1-1 1,-1 2-1,1-1 0,-1 0 0,1 0 0,-1 1 1,2 1-44,-1-1 1,1 0 0,0 0-1,0 1 1,0-1 0,0 0-1,0 0 1,1 0 0,-1 0 0,1 0-1,-1-1 1,1 1 0,0 0-1,-1-1 1,1 1 0,0-1-1,0 1 1,0-1 0,0 0-1,0 0 1,1 0 0,1 1 0,57 20 653,-59-21-678,39 9 227,0-1-1,1-2 1,54 2 0,132-6-5,-140-3-149,1273-9 269,-982 7-214,443 5 77,-455 10-163,122 2 0,-230-11-41,958 41 156,-342-4 71,-284-58-209,548-36-58,-707 40 47,153-3 12,-140 11-37,1051-4-34,2483 9-194,-3201-14 122,4 1 103,-476 13 5,883-3-40,-2-26 93,316-41-75,-1059 45 40,-4-25 75,-220 22 39,231 1 0,-154 27-37,-269 2-76,-1 3 0,44 11-1,-4 0 0,-40-10 3,39 12 0,-54-14-11,1-1 1,0 0-1,15 1 0,14 3 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5.3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1 312 8404,'0'0'3201,"6"-16"-2995,1-3-162,0 1 0,2 0 0,0 0 0,2 1 0,18-26 0,-12 23-22,0 0 0,1 2 0,2 0 0,32-25 0,-43 37-19,0 1-1,0 0 1,1 0 0,0 1-1,-1 0 1,1 1-1,0 0 1,1 0 0,-1 1-1,0 1 1,1-1-1,-1 2 1,1-1 0,13 3-1,-19-1-8,1 0 0,-1 0 0,1 1 0,-1 0 0,0 0 0,0 1 0,0-1 0,0 1 0,0 0 0,-1 1 1,1-1-1,-1 1 0,0-1 0,5 7 0,7 9 6,0 0 0,12 23 0,1 0 41,-18-28-36,0 0 0,1-1 0,1-1 0,0 0-1,0 0 1,2-1 0,24 14 0,-26-18-8,0-1 0,1-1 1,0 0-1,0 0 0,0-2 0,0 0 0,1 0 1,-1-2-1,25 1 0,-20-2-6,-1 0 0,0-2 1,26-4-1,-38 4-338,1 1 1,-1-2-1,0 1 1,1-1-1,-1 0 0,-1 0 1,1 0-1,0-1 1,-1 0-1,0 0 0,0-1 1,9-9-1,4-12-3345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5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6627,'0'0'1494,"14"16"-1441,-1-3-42,-1 2-5,2-1-1,-1-1 0,2 0 0,0-1 1,19 12-1,6-2 17,67 27 0,-49-24 17,-56-25-42,-1 1 1,1 0 0,-1-1-1,1 1 1,-1 0-1,1 0 1,-1 0-1,0 0 1,1 0 0,-1 0-1,0 1 1,0-1-1,0 0 1,0 0 0,0 1-1,0-1 1,0 1-1,0-1 1,0 1-1,-1 0 1,1-1 0,0 3-1,-1-2 4,0 0 1,0 0-1,-1 1 0,1-1 0,0 0 0,-1 0 0,0 0 0,1 0 1,-1 1-1,0-1 0,0 0 0,0 0 0,0 0 0,-3 2 1,-5 8 24,-1-1 0,0-1 0,-1 0 0,-14 10 1,17-13-5,-76 61 197,-177 152 1018,258-218-1597,6-9-1617,13-30-2580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6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290 62 3986,'0'0'5309,"-13"-10"-4866,-42-29 40,53 38-453,-1-1 1,1 1-1,-1 0 1,1-1 0,-1 1-1,0 0 1,1 0-1,-1 1 1,0-1-1,0 0 1,1 1 0,-1 0-1,0 0 1,0 0-1,0 0 1,0 0-1,1 0 1,-1 1 0,0-1-1,0 1 1,1 0-1,-1 0 1,0 0-1,1 0 1,-1 1 0,1-1-1,-1 1 1,1-1-1,0 1 1,-1 0-1,1 0 1,0 0 0,0 0-1,1 0 1,-1 0-1,-2 4 1,-12 17 137,0 2 0,2 0 0,1 0 0,1 1 0,1 1 0,1 0 0,2 0 0,0 1 1,2 0-1,1 0 0,2 1 0,0-1 0,2 30 0,1-55-168,0 1 0,0-1 0,0 1 0,1-1 1,-1 1-1,1-1 0,0 1 0,0-1 0,0 0 0,0 1 0,1-1 1,-1 0-1,1 0 0,0 0 0,0 0 0,0 0 0,0 0 0,3 2 1,0-1-24,-1-2 0,1 1 1,0 0-1,-1-1 0,1 0 1,0 0-1,1 0 0,-1-1 0,0 1 1,0-1-1,10 0 0,1 1-493,-1-1 0,1 0-1,-1-2 1,1 0 0,0 0-1,-1-2 1,0 0 0,1 0-1,-1-2 1,0 0 0,-1 0-1,20-11 1,41-27-4382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6.5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13 4482,'0'0'6139,"-15"18"-5590,-47 59-172,60-73-348,-1-1 0,0 1 1,1 0-1,0 1 1,0-1-1,0 0 1,1 0-1,-1 1 0,1-1 1,0 1-1,0-1 1,1 1-1,-1 0 0,1-1 1,0 1-1,0 0 1,1 6-1,1 9 10,-2-17-39,-1 0 0,1 0 0,1 0 0,-1 0 0,0-1 0,1 1 0,-1 0 0,1 0 0,0-1 0,0 1 0,0 0 0,0-1 0,1 1 0,-1-1 0,1 1 0,-1-1 0,1 0 0,0 0 0,0 0-1,0 0 1,4 3 0,-2-2 6,1-1 0,-1 0-1,1 0 1,0-1-1,0 1 1,0-1 0,0 0-1,0-1 1,0 1-1,1-1 1,5 0 0,0 0 48,-1 0 0,1-1 0,0 0 1,-1 0-1,1-1 0,-1-1 1,12-4-1,-17 5-42,0-1-1,0 0 1,0 0 0,-1 0-1,1 0 1,-1-1 0,1 0 0,-1 0-1,-1 0 1,1-1 0,0 1-1,-1-1 1,0 0 0,0 0-1,2-5 1,0-2 8,-1-1 0,-1 1 0,0-1 0,-1 1 0,0-1 0,-1 0-1,-1 1 1,0-1 0,0 0 0,-3-14 0,3 24-17,0 1 0,-1 0 0,1 0 0,-1 0 0,1 0 0,-1 0 0,0 0 0,0 0 1,0 0-1,0 0 0,0 1 0,0-1 0,0 0 0,-1 0 0,1 1 0,-1-1 0,1 1 0,-1-1 0,0 1 0,1 0 0,-1 0 0,0 0 0,0 0 0,0 0 0,0 0 1,0 0-1,-2 0 0,-5-1 14,-1 0-1,1 1 1,0 0 0,-19 1 0,18 0-24,5 0-8,1 0 1,0 1 0,0-1 0,0 1-1,-1 0 1,1 1 0,0-1 0,0 0-1,0 1 1,1 0 0,-1 0 0,0 0-1,1 1 1,-1-1 0,1 1-1,0 0 1,0 0 0,0 0 0,0 0-1,0 0 1,-3 7 0,4-7-157,1 0 1,-1 0 0,1 0-1,0 1 1,0-1 0,1 0-1,-1 1 1,0-1-1,1 0 1,0 1 0,0-1-1,0 1 1,0-1 0,1 0-1,-1 1 1,1-1-1,0 0 1,2 6 0,-2-7-3,0-1 0,-1 1 0,1-1-1,0 1 1,0-1 0,0 1 0,1-1 0,-1 0 0,0 1 0,0-1 0,1 0 0,-1 0 0,1 0 0,-1 0 0,3 1-1,37 9-4497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6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0 140 4802,'0'0'5707,"2"2"-5635,4 8-108,-1 0 0,-1 1 0,1 0 0,3 17 0,5 11 197,29 56 5,-36-83-154,1-1-1,0 0 1,1 0-1,0-1 1,18 18-1,-23-25-5,0-1 0,1 0 0,-1 0 0,1 0 0,0 0 0,-1 0 0,1-1 0,0 0 0,0 0 0,0 0 0,0 0 0,0 0 0,0-1 0,0 0 0,0 0 0,1 0 0,-1 0 0,0-1 0,0 1 0,0-1 0,0 0 0,0 0-1,-1-1 1,1 1 0,0-1 0,0 0 0,-1 0 0,5-3 0,6-12 84,-1 0 0,-1-1 1,0 0-1,-2-1 0,11-23 0,-12 23-28,44-100 219,13-27-338,-65 145-22,-1 0-1,1 0 0,-1 0 0,1 0 0,-1 0 0,1 1 0,-1-1 0,1 0 1,0 0-1,0 0 0,-1 0 0,1 1 0,0-1 0,0 0 0,0 1 1,0-1-1,0 1 0,0-1 0,0 1 0,0-1 0,0 1 0,1 0 1,-1 0-1,0 0 0,0 0 0,0 1 0,-1-1 0,1 0 0,0 1 0,0-1 0,0 1 1,-1 0-1,1-1 0,0 1 0,-1-1 0,1 1 0,0 0 0,-1 0 0,1-1 0,-1 1 1,1 0-1,-1 0 0,1 1 0,4 8-469,-1 1 0,0 1 1,3 14-1,-4-13 346,61 207-5087,-38-144 4695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7.2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0 574 96,'0'0'8623,"21"-13"-8068,-2 1-479,-6 5-42,0-1 0,-1 0 0,-1 0 0,1-1 0,-2-1 0,1 0 0,-1-1 0,-1 0 0,13-17 0,74-134 114,-59 95 56,86-117 1,-119 179-174,16-16 264,-11 22-247,-4 15-219,4 86 531,18 131 275,-21-205-850,0-1 0,2 0 0,1 0 0,0-1 0,3 0 0,16 30 1,-11-35-2065,-5-10-1589</inkml:trace>
  <inkml:trace contextRef="#ctx0" brushRef="#br0" timeOffset="1">243 256 7139,'0'0'2081,"175"38"-2641,-103-35-368,-1-3-1874,0 0-831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7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2593,'0'0'8404,"0"11"-8420,0 42 80,0 2-32,0 7 0,0-7-32,0-2-688,0-10-1585,0-11-1953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7.9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0 199 1809,'0'0'3212,"5"-26"-2068,18-78 14,-22 100-1107,0 1 0,0 0 0,0-1 0,0 1 0,1 0 0,-1 0 0,1 0 0,0 0 0,0 0-1,0 0 1,0 1 0,1-1 0,-1 1 0,1-1 0,-1 1 0,1 0 0,0 0 0,5-3 0,-3 3 1,0 1 0,1-1-1,-1 1 1,1 0 0,0 0 0,-1 0 0,9 1 0,-6 0 22,11-1 32,-5-1-43,0 2-1,-1 0 0,1 0 0,19 4 0,-31-4-66,1 1 0,-1-1 0,1 1 0,-1 0 0,1-1 0,-1 1 0,0 0 0,0 1 0,1-1 0,-1 0 0,0 1-1,0-1 1,0 1 0,0 0 0,-1-1 0,1 1 0,0 0 0,-1 0 0,1 0 0,-1 0 0,0 1 0,0-1 0,0 0-1,0 0 1,0 1 0,0-1 0,0 1 0,-1-1 0,1 1 0,-1 2 0,1-1 22,-1 0 0,0 1 1,0-1-1,-1 0 0,1 0 1,-1 1-1,0-1 0,0 0 1,0 0-1,-1 0 0,0 0 1,1 0-1,-1 0 0,-1 0 1,1-1-1,0 1 0,-1-1 1,-5 6-1,1-3-28,-1 0 1,0 0-1,0 0 1,-1-1-1,1 0 1,-1-1-1,-11 4 1,10-3 62,0-2-1,0 0 1,0 0-1,0 0 1,0-1 0,-18 0 981,37-2-519,-1 0-472,0 0 0,-1 0 1,1 0-1,0 1 0,0 0 1,-1 0-1,1 1 0,0 0 1,-1 1-1,0 0 0,1 0 0,12 8 1,33 26-96,30 19 395,-72-50-1060,-1 0 0,1-1-1,0 0 1,0-1 0,24 6-1,-5-8-4831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8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6851,'0'0'4594,"0"166"-4450,6-102-16,7-2-48,-3-7-64,3-5-16,6-12-80,7-12-1360,7-20-1298,-1-6-2016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10 132 7716,'0'0'936,"9"15"-877,-4-5-48,-3-6-10,-1 0 1,1-1-1,0 1 1,0 0-1,0-1 0,0 1 1,1-1-1,-1 0 1,1 0-1,0 0 1,0 0-1,0 0 1,0-1-1,1 1 1,-1-1-1,1 0 1,-1 0-1,1 0 1,0 0-1,0-1 1,0 0-1,0 0 1,0 0-1,8 1 1,-2-3-92,0 0 1,0 0-1,0-1 1,-1-1-1,1 0 1,0 0-1,-1-1 1,0 0 0,0 0-1,0-1 1,-1-1-1,15-10 1,-19 13 69,1-1 0,-1 1 1,0-1-1,-1 0 0,1 0 0,-1 0 1,1 0-1,-1-1 0,-1 1 1,1-1-1,-1 0 0,1 1 1,-1-1-1,-1-1 0,1 1 0,-1 0 1,0 0-1,0 0 0,0-1 1,-1 1-1,1 0 0,-2-1 0,1 1 1,0 0-1,-3-9 0,2 12 47,0 0 1,0 0-1,0 0 0,0 0 0,-1 0 0,1 0 1,-1 0-1,1 0 0,-1 1 0,0-1 0,1 1 1,-1-1-1,0 1 0,0 0 0,0-1 1,0 1-1,-1 0 0,1 0 0,0 1 0,0-1 1,-1 0-1,-3 0 0,-6-1 186,-1 1 1,1 0-1,-13 1 0,23 0-192,-3 0 44,0 0 0,0 1 0,0-1 0,0 1 1,0 1-1,1-1 0,-1 1 0,0 0 0,1 0 1,-1 0-1,1 0 0,-1 1 0,1 0 0,-5 4 1,2 0 46,0 0 0,0 0 0,1 1 1,0 0-1,0 0 0,-8 17 0,4-4 28,1 0-1,1 1 0,1 0 0,1 0 0,-5 35 0,8-23-70,1 60 1,2-91-65,0 1 1,0 0-1,1-1 0,-1 1 1,1 0-1,0-1 0,0 1 1,0-1-1,1 1 0,-1-1 1,1 0-1,-1 0 0,1 1 1,0-1-1,1 0 0,-1-1 1,5 6-1,-3-5 4,1 0 1,0 0-1,0 0 0,0-1 1,0 0-1,0 0 0,0 0 1,1-1-1,-1 1 0,1-1 1,7 0-1,2 1-68,0-1 0,1 0 0,-1-1 0,0-1 0,1 0 1,-1-1-1,0-1 0,0-1 0,0 0 0,0 0 0,-1-2 0,27-13 0,48-33-2491,-1-5-2268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8.7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108 190 5138,'0'0'2175,"-15"31"-1786,-43 99-133,52-118-267,1 0 0,0 0-1,1 0 1,0 1-1,1-1 1,0 1 0,1 0-1,1 0 1,0 0-1,1 15 1,0-15-181,14-34 0,11-25 321,-2-1 0,21-63 1,-22 53 283,35-67 0,-52 114-270,1 0 1,1 0-1,0 1 1,0 0-1,1 0 1,14-13-1,-17 18-75,0 1 0,0-1 0,0 1 0,1 0 0,-1 0 0,1 1 1,0 0-1,0 0 0,0 0 0,0 1 0,0-1 0,0 1 0,0 1 0,7-1 0,-11 1-53,0 1 0,0-1 0,1 0 0,-1 1 1,0-1-1,-1 1 0,1 0 0,0-1 1,0 1-1,0 0 0,0 0 0,0 0 0,-1 1 1,1-1-1,-1 0 0,1 1 0,2 2 1,-1 0 16,1 1-1,-1 0 1,0 0 0,0 1 0,0-1 0,2 6 0,2 10 65,-1-1-1,4 32 1,-3 3 9,-3 1 1,-5 91-1,0-52-847,1-62-3618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9.0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1 236 6995,'0'0'4581,"15"10"-4544,-1-2-20,-1 0 0,2-1 0,-1 0 0,1-1 0,0-1 0,0 0 0,1-1-1,16 2 1,178 1-1908,-174-7 901,-14 0 219,-1-1 1,1-1-1,-1 0 0,1-2 0,-1-1 0,0-1 1,0 0-1,-1-2 0,0 0 0,37-22 1,-54 29 891,22-28 11739,-25 42-11465,-3 134 205,1-69-1303,1-2-3676</inkml:trace>
  <inkml:trace contextRef="#ctx0" brushRef="#br0" timeOffset="1">707 318 624,'0'0'2730,"3"-28"-1106,9-88-44,-11 113-1486,-1-1 1,0 1-1,1 0 1,0-1-1,0 1 1,0 0 0,0 0-1,0 0 1,0 0-1,1 0 1,0 0-1,3-5 1,-5 8-79,1-1-1,0 1 1,-1 0 0,1-1 0,0 1-1,-1 0 1,1-1 0,0 1-1,0 0 1,-1 0 0,1 0 0,0-1-1,0 1 1,0 0 0,-1 0 0,1 0-1,0 0 1,0 0 0,-1 1-1,1-1 1,0 0 0,0 0 0,-1 0-1,1 1 1,0-1 0,0 0-1,-1 1 1,1-1 0,0 1 0,0 0-1,4 3 53,1 1-1,-1 0 1,-1 1-1,1-1 1,-1 1-1,6 9 1,-9-13 13,19 30 83,1-1-1,1-1 0,2-1 1,32 31-1,-46-51-143,0-1 0,0 1 0,1-1 0,0-1 0,1 0 0,-1-1 0,1 0 0,1-1 0,-1 0 0,1-1 0,0 0 0,0-1 0,0-1 0,0 0 0,18 0 0,-30-2-5,-1 0 1,1-1 0,-1 1 0,1 0 0,-1-1 0,1 1 0,-1-1 0,1 1 0,-1-1-1,1 1 1,-1-1 0,0 1 0,1-1 0,-1 0 0,0 1 0,1-1 0,-1 0-1,0 1 1,0-1 0,1 0 0,-1 1 0,0-1 0,0 0 0,0 1 0,0-1 0,0 0-1,0 1 1,0-2 0,-1-29 66,1 22-35,0-1 24,1-27 204,-2 0 0,-2 0 0,-10-53 0,-26-80-13,36 162-696,-4 22-4453,7-9 5003,-6 20-4449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9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 7700,'0'0'1598,"0"8"-1385,0 19 386,-2 1 1,-9 53-1,8-69-527,-22 111 932,23-108-923,0 1 0,1-1-1,1 0 1,1 0 0,0 0-1,3 18 1,-3-30-79,0-1-1,0 0 1,0 1 0,0-1-1,0 1 1,0-1 0,1 0-1,-1 0 1,1 0 0,-1 0 0,1 0-1,0 0 1,0 0 0,0 0-1,0-1 1,4 3 0,-1-1 4,0-1-1,0 1 1,1-1 0,-1 0 0,1-1-1,-1 0 1,8 1 0,7 0-117,0-1-1,0-2 1,27-2-1,-38 1-299,0 0 0,0 0 0,0 0 0,0-1 0,-1 0 0,1-1-1,-1 0 1,0 0 0,0-1 0,9-7 0,32-25-3340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7:59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 3298,'0'0'8587,"0"-9"-8304,0-19-141,0 23 0,0 22 132,0 269 1367,0-278-1611,0 0-1,0 0 1,1 1 0,1-1 0,-1 0 0,1 0 0,0 0 0,1-1 0,0 1 0,0 0 0,5 6 0,-5-10-20,-1 0 0,1-1 1,0 1-1,1-1 0,-1 0 0,1 0 1,-1 0-1,1 0 0,0-1 0,0 0 0,0 0 1,0 0-1,0 0 0,1 0 0,-1-1 1,1 0-1,-1 0 0,1 0 0,-1 0 0,1-1 1,4 0-1,3 1-165,0-1 0,-1-1 0,1 0 0,0-1 0,-1 0 0,1 0 0,-1-2 0,0 1 0,1-1 1,10-7-1,-9 4-1043,-1 0 0,0-1 0,-1-1 0,20-18 0,3-10-4682</inkml:trace>
  <inkml:trace contextRef="#ctx0" brushRef="#br0" timeOffset="1">157 196 5859,'0'0'5026,"103"18"-4818,-54-39-144,-4 1-64,-12-3-16,-7 2-16,-14 4-624,-12-4-1777,0 7-1409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0.1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218 236 6883,'-218'-181'3794,"244"173"-2834,13 2-672,7-6-31,5 3-161,-2 4-32,-4-1-64,-2 3-32,-14 0-897,-10 0-3377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0.5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202 113 4834,'0'0'5902,"-16"-5"-5620,6 1-240,3 1-24,0 1-1,-1 0 0,1 0 0,-12-2 1,16 4-5,0 0-1,0 0 1,0 0 0,0 0 0,0 0 0,0 1 0,0 0 0,0-1 0,0 1 0,1 0-1,-1 0 1,0 1 0,0-1 0,1 0 0,-1 1 0,0 0 0,-3 3 0,0 0 45,0 1 1,0 1-1,1-1 1,-1 1-1,1 0 1,1 0 0,-1 0-1,1 1 1,1 0-1,-1 0 1,-2 9 0,3 0-18,-1 0 0,2 0 1,0 0-1,1 27 0,1-41-45,0 1 1,0 0-1,0 0 0,0 0 0,1 0 0,-1-1 0,1 1 0,0 0 0,0-1 0,0 1 1,1 0-1,-1-1 0,1 1 0,0-1 0,0 0 0,0 0 0,0 0 0,1 0 1,-1 0-1,1 0 0,0 0 0,0-1 0,0 0 0,0 1 0,0-1 0,0 0 1,1 0-1,-1-1 0,1 1 0,-1-1 0,1 0 0,4 1 0,7 1-6,0-1 0,0 0 0,0-1 0,0-1 0,1 0-1,-1-2 1,0 1 0,0-2 0,0 0 0,-1-1 0,1 0 0,-1-1-1,17-8 1,-22 9-22,0 0 1,-1-1-1,1 0 0,-1 0 0,-1-1 0,1 0 0,-1 0 0,0-1 1,0 0-1,-1 0 0,0-1 0,0 1 0,-1-1 0,0-1 0,0 1 0,-1-1 1,0 0-1,0 0 0,-1 0 0,-1 0 0,4-18 0,-5 15-93,0 1 0,0-1 1,-2 0-1,1 1 0,-1-1 0,-1 1 0,0-1 0,-5-13 0,5 20 82,0 0-1,-1 0 0,1 0 1,-1 0-1,-1 0 0,1 1 1,-1-1-1,1 1 1,-1 0-1,-1 0 0,1 0 1,0 1-1,-1 0 0,0 0 1,0 0-1,0 0 1,0 1-1,-10-4 0,9 3-186,0 1-1,-1 0 1,1 1-1,-1-1 1,1 1-1,-1 0 1,0 1 0,1 0-1,-1 0 1,1 0-1,-1 1 1,-6 1-1,12-2 131,1 1 0,-1-1 0,1 0 0,-1 1 0,1-1 0,-1 1 0,1-1-1,-1 1 1,1-1 0,0 1 0,-1-1 0,1 1 0,0-1 0,-1 1 0,1-1 0,0 1-1,0-1 1,0 1 0,-1 0 0,1-1 0,0 1 0,0 0 0,-1 23-3006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0.9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 8964,'0'0'3138,"-13"154"-3106,9-87-32,4-5-32,0-10-561,0-14-2352,0-21-2193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1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1 150 4674,'0'0'2303,"31"28"-2117,98 95-106,-60-45-38,-65-71-37,1-1 0,0 0-1,0 0 1,0-1 0,1 1 0,0-1-1,0 0 1,0-1 0,0 1 0,1-1-1,13 6 1,-17-9 1,0 0 0,0 0 0,1 0 0,-1 0 0,1 0 0,-1-1 0,0 0 1,1 1-1,-1-1 0,1 0 0,-1-1 0,6 0 0,-7 0 20,0 1 1,0-1-1,0 0 1,0 0-1,-1 0 1,1 0-1,0 0 1,-1-1-1,1 1 1,-1 0-1,1-1 1,-1 1-1,1-1 1,-1 1-1,0-1 1,0 0-1,0 1 1,0-1-1,0 0 1,1-3-1,8-28 365,-2-1 0,-2 1 0,4-44 0,-1 11-13,-4 12-66,-5 41-291,1 0 1,0 0 0,1 0 0,1 0 0,0 0 0,8-21-1,-11 33-164,1 1 0,-1-1 0,1 0 0,-1 0 0,1 0 0,-1 1 0,1-1 0,0 0 0,-1 1 0,1-1 0,0 1 0,-1-1 0,1 1 0,0-1 0,0 1 0,-1-1 0,1 1 0,0 0 0,0-1 0,0 1 0,0 0 0,0 0 0,0-1 0,0 1 0,-1 0 0,1 0 0,0 0 0,0 0 0,0 0 0,0 1 0,0-1 0,0 0 0,0 0 0,-1 1 0,1-1 0,0 0-1,0 1 1,0-1 0,0 1 0,0 0 0,12 18-3432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1.7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6 9716,'0'0'630,"-7"25"-347,-2 0-236,3-7-34,0 0 0,1 1 0,1-1 0,1 1 0,0 0 0,1 29 1,2 118 338,0-162-352,-1 0 1,2-1-1,-1 1 0,0 0 1,1 0-1,-1 0 1,1 0-1,0 0 0,1-1 1,-1 1-1,1 0 0,-1-1 1,1 1-1,0-1 1,0 0-1,4 5 0,-2-5-2,-1-1 0,1 1 0,0-1 0,0 0-1,0 0 1,0 0 0,0-1 0,0 1-1,0-1 1,1 0 0,-1 0 0,0 0 0,1-1-1,6 1 1,3 0-256,0 0 0,-1-1 0,1-1 0,0 0 0,0-1 0,0 0 0,-1-1 0,0 0 0,1-1 0,13-7-1,34-22-3929</inkml:trace>
  <inkml:trace contextRef="#ctx0" brushRef="#br0" timeOffset="1">477 0 8468,'0'0'1393,"107"143"-1393,-65-117 0,-9-2-16,-4-13-1793,0-5-624,-6-6-865,-7 0 993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2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144 149 1521,'0'0'3561,"4"-24"-2301,16-76 186,-15 76-363,-7 69-296,-1 0 1,-3-1 0,-18 77-1,-54 123-365,65-209-478,4-12-80,0 0 0,2 0 0,1 0 0,0 1 0,-3 44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19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41 768,'0'0'6988,"1"-10"-6660,-1 2-293,2-15 54,-2 50 262,2 149 273,39 286 0,-39-449-910,5 52-3283,-7-53-606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2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380 33 8100,'0'0'3978,"-25"-7"-3864,-5-2-108,-48-7-1,74 16-4,0 0 1,0 0-1,0 0 1,0 0-1,0 1 1,0 0-1,0 0 1,0 0-1,1 0 1,-1 0-1,0 1 1,1 0-1,-1-1 1,1 1-1,0 1 0,-1-1 1,1 0-1,0 1 1,1 0-1,-1-1 1,0 1-1,1 0 1,-1 1-1,-2 4 1,-4 4 9,-9 12 47,1 0 1,1 2-1,1 0 0,1 1 1,1 0-1,2 1 0,1 1 0,1-1 1,1 2-1,2-1 0,1 1 1,1 0-1,1 60 0,3-86-72,0-1-1,0 1 0,0 0 1,0 0-1,1 0 1,0 0-1,0-1 0,0 1 1,0 0-1,1-1 0,-1 1 1,1-1-1,0 1 1,0-1-1,0 0 0,0 0 1,4 4-1,-2-4 0,0-1 0,-1 1 0,1-1 0,0 0 0,1 0 0,-1 0 0,0 0 0,0-1 0,1 0 0,-1 0 0,1 0 0,-1 0 0,1-1 0,6 1 0,-7-1 12,1 1 10,1-1 0,0 1-1,0-1 1,0 0-1,-1-1 1,1 1 0,0-1-1,0 0 1,-1-1-1,1 1 1,-1-1 0,1 0-1,-1-1 1,0 1-1,1-1 1,4-3-1,7-11 41,0 0-1,0-1 0,14-22 0,6-5 76,-28 39-112,-5 10-99,-3 18-58,-2-15 200,1 205-20,0-122-6248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2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7251,'0'0'1825,"18"15"-1739,64 42-12,-75-53-75,1-1-1,-1 0 1,1 0 0,0-1-1,0 0 1,0 0-1,0 0 1,0-1 0,0-1-1,0 1 1,0-1-1,16-3 1,6 2-154,-17 1 282,-2 0-219,0 0 1,-1 0-1,18-4 1,-25 3 210,0 0 1,0 1-1,0-1 1,0-1-1,0 1 1,-1 0 0,1-1-1,-1 1 1,1-1-1,-1 0 1,1 0-1,-1 0 1,0 0-1,0 0 1,0 0 0,0-1-1,3-4 1,-5 61 1713,-1 2-1623,-1-36-264,1 1-1,1-1 0,1 1 0,0-1 0,2 1 0,7 25 0,-10-43-172,1-1 0,0 1 0,0-1 0,0 1 1,0-1-1,1 1 0,-1-1 0,1 0 0,0 1 0,-1-1 0,1 0 0,0 0 0,0 0 0,0-1 0,0 1 1,1 0-1,-1-1 0,5 3 0,15 1-3807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3.2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59 6739,'0'0'3247,"13"29"-2273,40 95-555,-12-12-168,-33-86-189,2 0 0,0-1 0,17 28-1,-26-51-58,0-1-1,0 1 0,-1-1 0,1 1 1,0-1-1,0 0 0,0 1 0,1-1 1,-1 0-1,0 0 0,0 0 0,1 0 0,-1 0 1,0 0-1,1 0 0,-1-1 0,1 1 1,-1 0-1,3 0 0,-3-1 3,0 0 0,1 0 0,-1-1 0,0 1-1,0 0 1,0-1 0,0 1 0,0-1 0,0 1 0,0-1 0,0 1 0,0-1 0,0 0-1,0 1 1,0-1 0,0 0 0,0 0 0,0 0 0,-1 1 0,2-3 0,4-5 33,-1-1 0,-1 1 1,1-1-1,5-17 0,-10 24-35,44-126 135,-20 54-1528,37-79 1,-48 127-682,-2 12-970</inkml:trace>
  <inkml:trace contextRef="#ctx0" brushRef="#br0" timeOffset="1">726 1 9188,'0'0'2383,"0"12"-2223,-1 75 82,3 154 940,-1-234-1153,0 1-1,1-1 0,-1 0 0,1 0 0,1 0 1,-1-1-1,4 8 0,-4-12-13,-1 1 1,0-1-1,1 1 0,-1-1 1,1 0-1,0 0 0,0 0 1,0 0-1,0 0 0,0 0 1,0-1-1,0 1 0,0-1 1,1 1-1,-1-1 0,1 0 1,-1 0-1,1 0 0,0 0 1,-1-1-1,6 2 0,1-1 25,0 0-1,1-1 0,-1 0 1,0-1-1,0 1 1,1-2-1,-1 1 1,0-1-1,0-1 0,0 0 1,-1 0-1,14-7 1,-6 0-529,0-1 0,27-23 0,-40 30 175,1 1 1,-1 0-1,0-1 0,0 0 0,0 0 1,0 0-1,-1 0 0,1 0 0,-1 0 0,0-1 1,-1 1-1,1-1 0,-1 0 0,0 1 1,0-1-1,1-7 0,-2 4-783,0 6 857,1 1 0,-1-1-1,0 0 1,0 1-1,0-1 1,0 1 0,-1-1-1,1 1 1,0-1-1,0 1 1,-1-1-1,1 1 1,-1-1 0,0 1-1,1-1 1,-2-1-1,-22-12-981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3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114 280 160,'0'0'8580,"-113"12"-8052,136-9 657,15-3-657,1 0-16,7 0-384,-1 0-80,-3-9-32,0-9-16,-9 1-576,-7-6-1905,-13-1-384,-10-2-1537</inkml:trace>
  <inkml:trace contextRef="#ctx0" brushRef="#br0" timeOffset="1">49 9 5394,'0'0'5699,"59"-9"-5699,-24 9-48,11 0-1329,12 0-2448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3.9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266 1 8420,'0'0'1312,"-29"9"-722,-95 33 202,114-38-681,0 0 0,0 0 0,0 1-1,1 0 1,-1 1 0,1 0-1,-9 8 1,15-11-104,0 0 1,1 0-1,0 0 1,0 0-1,0 0 1,0 1-1,0-1 0,0 0 1,1 1-1,0-1 1,0 1-1,0 0 0,0-1 1,0 1-1,1 0 1,0 0-1,0 4 1,0-6-14,0 1 0,0-1 0,1 0 0,-1 0 0,1 0 0,-1 1 0,1-1 0,0 0 0,0 0 0,0 0 0,0 0 0,0-1 0,1 1 0,-1 0 0,1 0 0,-1-1 0,1 1 0,-1-1 0,1 1 0,0-1 1,0 0-1,0 0 0,0 0 0,0 0 0,0 0 0,0 0 0,3 1 0,6 1 51,1 1 0,0-2-1,22 3 1,-28-5-17,93 7 108,-70-7-113,-1 2 0,1 0-1,-1 2 1,0 1-1,33 11 1,-58-15-24,-1 0 1,1 1 0,0-1-1,-1 1 1,1 0 0,-1 0-1,0 0 1,0 0 0,0 0-1,0 0 1,0 0 0,0 1-1,0-1 1,-1 1 0,1-1-1,-1 1 1,1 0 0,-1-1-1,0 1 1,0 0 0,-1 0-1,1 0 1,0 5 0,-1-3 4,1-1 0,-1 1 0,-1 0 1,1-1-1,-1 1 0,1 0 1,-1-1-1,-1 1 0,1-1 0,-1 1 1,1-1-1,-1 0 0,-1 1 0,-4 6 1,-4 1 18,0 0 0,0-1 1,-2 0-1,1 0 0,-1-2 1,-1 0-1,-23 12 0,-10 3-69,-53 17-1,86-35-539,0-2 1,-1 0-1,-22 3 1,16-6-2513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4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3217,'0'0'8724,"0"140"-8579,0-87-65,0-4-48,0-8-32,0-12-16,0-14-801,0-9-1264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5.0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1 560,'0'0'8810,"16"0"-8738,37 5 159,1 1 1,-2 3 0,65 19 0,-33-3 12,112 51 1,-182-70-269,1 0 39,1 1 1,-1 1 0,23 16-1,-35-22-37,-1 0 0,1 0 0,-1 0 0,0 0-1,0 0 1,0 0 0,0 0 0,0 1 0,0-1 0,-1 1 0,1-1 0,-1 1-1,1 0 1,-1-1 0,0 1 0,0 0 0,0 0 0,-1 0 0,1 0 0,-1 0 0,0 0-1,1 0 1,-1 0 0,-1 0 0,1 0 0,0 0 0,-1 3 0,-1-3 19,1 0 1,-1-1 0,0 0-1,1 1 1,-1-1 0,0 0 0,0 0-1,0 0 1,-1 0 0,1-1-1,0 1 1,-1 0 0,1-1-1,-1 0 1,1 1 0,-1-1-1,0 0 1,0-1 0,1 1 0,-7 1-1,2 0 6,-39 11 96,-1-3 0,0-1 1,-70 4-1,-144-8-975,192-6-355,105 1-3125,29 0 399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8564,'0'0'3297,"0"160"-3249,0-101-32,0-7-32,0-5-528,0-15-2417,0-15-1649</inkml:trace>
  <inkml:trace contextRef="#ctx0" brushRef="#br0" timeOffset="1">305 0 896,'0'0'7492,"0"99"-6996,0-29-288,0-3-176,0-2 48,0-7-80,4-8 0,5-13-496,1-10-1569,-7-16-2865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5.8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0 148 704,'0'0'7374,"29"-24"-7304,-29 24-70,128-95 48,-122 91-42,1 0 0,0 1 0,-1 0 0,1 0 0,1 0-1,-1 1 1,0 0 0,1 1 0,-1 0 0,1 0 0,-1 0 0,1 1 0,-1 0 0,15 2 0,6 0 41,-10-2 26,-1 0-1,0 1 1,0 1 0,23 6 0,-37-7-111,0-1 1,1 1-1,-1 0 1,0 0-1,0 1 1,0-1-1,0 1 1,0-1-1,-1 1 1,1 0-1,0 0 1,-1 0-1,1 1 1,-1-1 0,0 0-1,0 1 1,0 0-1,0-1 1,0 1-1,0 0 1,-1 0-1,1 0 1,-1 0-1,0 0 1,0 0-1,0 1 1,-1-1-1,1 0 1,0 7-1,-2-6-136,0 0 0,0 0 0,0 1 0,-1-2 0,0 1 0,1 0 0,-1 0 0,0 0 0,-1-1 0,1 1-1,-1-1 1,0 0 0,0 0 0,0 0 0,0 0 0,0 0 0,0-1 0,-1 1 0,-7 3 0,-11 7-944,-48 21 0,60-29 926,4-3 129,-31 15 84,-1-2-1,0-1 0,-42 8 1,117-24 1712,-1 1 0,56 6 0,-70-2-1543,-1 0 0,1 2-1,0 0 1,-1 2 0,0 0-1,24 12 1,-13-3-2034,41 27-1,-52-30-1650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6.2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8548,'0'0'2116,"0"29"-1794,0 176-31,-1-152-216,-1-16 156,5 42 1,-2-69-202,0 0 1,1 0-1,0-1 0,0 1 0,1-1 1,1 1-1,-1-1 0,1 0 0,7 10 1,-8-15-30,0 0 0,1-1 0,-1 1 0,1-1 0,-1 0 0,1 0 1,0 0-1,0-1 0,1 1 0,-1-1 0,0 0 0,1 0 1,-1-1-1,1 1 0,0-1 0,-1 0 0,1 0 0,0-1 0,0 1 1,0-1-1,-1 0 0,1 0 0,0-1 0,0 1 0,5-2 1,1-1-156,0 1 0,1-1 0,-1-1 1,-1 0-1,1-1 0,-1 0 0,1-1 1,-2 0-1,12-8 0,-12 7-560,-1-1 0,0 1-1,8-12 1,13-27-4094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0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8052,'0'0'384,"35"-7"-368,10-1-10,170-26 31,-32 2-50,-11 2-20,-172 30 34,1 0 1,-1 1-1,0-1 0,1 0 0,-1 0 0,1 0 0,-1 0 0,0 0 1,1 0-1,-1 1 0,0-1 0,1 0 0,-1 0 0,0 0 1,1 1-1,-1-1 0,0 0 0,1 1 0,-1-1 0,0 0 1,0 1-1,1-1 0,-1 0 0,0 1 0,0-1 0,0 0 1,1 1-1,-1-1 0,0 1 0,0-1 0,0 0 0,0 1 0,0-1 1,0 1-1,0-1 0,0 0 0,0 1 0,0-1 0,0 1 1,0-1-1,0 0 0,-1 1 0,-2 20 381,-11 22 297,8-28-534,1 0 0,1 1 0,1 0 0,-3 24 0,5 71-55,0-107-89,1 0-1,0-1 0,1 1 0,-1 0 0,1 0 1,0 0-1,0 0 0,0 0 0,0-1 0,0 1 1,1 0-1,0-1 0,0 0 0,0 1 1,0-1-1,0 0 0,1 0 0,-1 0 0,7 5 1,-5-5-5,1 0 0,1 0 0,-1-1 0,0 0-1,1 0 1,-1 0 0,1 0 0,0-1 0,-1 0 0,1-1 0,0 1 0,10-1 0,-9 0-29,0 0-1,0-1 1,0 0 0,0 0-1,0 0 1,0-1-1,0 0 1,-1 0-1,1-1 1,-1 0-1,11-6 1,-8 2-2,-1 1 1,-1-1-1,0 0 1,0 0-1,0-1 1,-1 0-1,9-14 1,-4 1 145,-1 0 0,0-1 0,-2 0 0,-1-1 1,9-46-1,-12 63 493,-2 13-485,2 22-371,-3-18 354,3 9-66,0 0-1,1 0 0,1-1 0,1 1 1,16 32-1,-20-46-44,0 0 0,0 0 0,1-1-1,-1 1 1,1-1 0,1 0 0,-1 0 0,1 0 0,0 0 0,0-1 0,0 0-1,1 0 1,-1 0 0,1-1 0,0 0 0,0 0 0,0-1 0,0 1-1,1-1 1,-1 0 0,14 1 0,-16-2-55,0-1 0,0 0 0,0 0 0,0 0 0,0-1 0,1 0 0,-1 1 0,0-1 0,0 0 0,0-1 0,-1 1 0,6-3 0,-6 1 31,0 1-1,0-1 1,-1 1-1,1-1 1,-1 0-1,0 0 1,0 0-1,0-1 1,0 1-1,0 0 1,-1-1-1,1 1 1,-1-1 0,1-5-1,3-16 10,-1-1 0,-1 0-1,-1 0 1,-2 0 0,-3-35 0,2 41 33,-7-21 144,8 39-128,-1 1-1,1 0 0,-1 0 1,1-1-1,-1 1 0,1 0 1,-1 0-1,0 0 0,1-1 1,-1 1-1,0 0 1,0 0-1,0 0 0,0 1 1,0-1-1,0 0 0,0 0 1,0 0-1,-1 1 0,1-1 1,0 1-1,0-1 1,-1 1-1,1-1 0,0 1 1,-2-1-1,3 1-26,-1 0 1,1 0-1,0 0 1,-1 0-1,1 0 0,0 1 1,-1-1-1,1 0 1,0 0-1,-1 0 1,1 0-1,0 0 0,-1 0 1,1 1-1,0-1 1,0 0-1,-1 0 0,1 0 1,0 1-1,0-1 1,0 0-1,-1 0 0,1 1 1,0-1-1,0 0 1,0 1-1,0-1 1,-1 0-1,1 1 0,0-1 1,0 0-1,0 1 1,0-1-1,0 0 0,0 0 1,0 1-1,0-1 1,0 0-1,0 1 0,0-1 1,0 0-1,0 1 1,0-1-1,0 0 1,0 1-1,1-1 0,-2 14-29,0 0-1,1 0 0,0 0 1,2 0-1,3 18 0,-4-27-2,1 1-1,0 0 0,0-1 1,0 0-1,1 1 0,0-1 1,0 0-1,0-1 0,1 1 1,0 0-1,0-1 1,0 0-1,0 0 0,1 0 1,-1 0-1,7 3 0,-3-3-241,0 0-1,1-1 0,-1 1 1,1-2-1,0 1 0,0-1 1,0-1-1,0 1 0,0-1 1,0-1-1,1 0 0,-1 0 1,0-1-1,0 0 0,0-1 1,0 0-1,0 0 0,0-1 1,-1 0-1,1 0 0,-1-1 1,1-1-1,-1 1 0,-1-1 1,1 0-1,13-12 0,-16 10 396,1-1 1,-1 1-1,0-1 0,-1 0 0,1 0 1,-2 0-1,1 0 0,-1-1 0,0 0 1,2-15-1,-1-3 2257,-2 0 1,0-36 765,-2 64-2947,0 207-54,0-199-157,0 0-1,1 0 1,0 0-1,0-1 1,1 1-1,0 0 1,1-1 0,0 0-1,0 1 1,1-1-1,5 8 1,-6-12-61,-1-1 0,1 0 0,0 1 0,-1-1 0,2-1 1,-1 1-1,0 0 0,0-1 0,1 1 0,0-1 0,-1 0 0,1 0 1,0 0-1,0-1 0,0 0 0,0 1 0,0-1 0,0-1 1,1 1-1,-1-1 0,0 1 0,0-1 0,1 0 0,-1-1 0,6 0 1,-5 0 32,0-1 1,-1 0-1,1 0 1,-1 0 0,1-1-1,-1 1 1,0-1-1,0 0 1,0 0 0,0-1-1,0 1 1,-1-1-1,1 0 1,-1 1 0,0-2-1,-1 1 1,1 0-1,-1 0 1,1-1 0,1-6-1,2-3 22,-1 0 0,0 0-1,-1 0 1,-1 0 0,0 0 0,0-16-1,-2 25 24,0-10 7,0 1 0,-1-1 1,0 1-1,-1 0 0,-5-26 1,5 36-2,-1 1 0,1-1 1,-1 1-1,0-1 0,1 1 1,-2-1-1,1 1 0,0 0 1,-1 0-1,1 0 0,-1 1 1,0-1-1,0 0 0,0 1 1,0 0-1,0 0 0,-1 0 1,1 0-1,-1 0 0,1 1 1,-1-1-1,1 1 0,-1 0 1,0 0-1,0 0 0,-4 1 1,-2-2 33,0 1 1,0 0-1,0 0 1,0 1-1,0 1 1,0 0-1,0 0 1,0 1-1,1 0 1,-1 0-1,0 2 1,-11 4-1,16-5-121,0-1-1,1 2 1,-1-1-1,1 0 1,0 1 0,0 0-1,0 0 1,0 0-1,1 0 1,-1 1 0,1-1-1,0 1 1,1 0 0,-1 0-1,1 0 1,0 0-1,0 0 1,1 0 0,-1 1-1,1-1 1,0 1-1,1-1 1,-1 9 0,1 24-3599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6.5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1 255 5314,'0'0'1633,"204"8"-1633,-140-19-192,-2-7-320,-7-2-1649,-19-1-576</inkml:trace>
  <inkml:trace contextRef="#ctx0" brushRef="#br0" timeOffset="1">13 27 6323,'0'0'1409,"201"-12"-2386,-116-2-3233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6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0 2177,'0'0'8116,"-146"155"-7572,146-105-288,0 5 48,0 0-96,29-8-96,14-3-112,8-15 0,14-12-208,7-11-80,5-6-1953,1-6-1521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7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89 7123,'0'0'1444,"31"-1"-1303,0 0-117,9 0 14,-1-2 0,1-2 0,42-10 0,14-10 22,44-10-56,-127 33-357,-36 5-857,-3 2 1604,0 2 1,1 1-1,0 1 1,0 1-1,1 2 1,-25 14-1,46-24-331,0 1 0,0-1 0,0 1 0,0 0 0,0 0 0,1 0 0,-1 0 0,1 0 0,0 1 0,0-1 0,0 1 0,0-1 0,1 1 0,-1 0 0,1 0 0,0-1 0,0 1 0,0 7 0,-1 5 21,2 1 0,0-1 1,2 21-1,0-23-15,1 11-32,2 0-1,1 0 0,1-1 0,15 35 0,-11-32-27,-11-24-18,22 46-414,-20-47 191,-1 1 0,1-1 0,0 0 0,0 1 0,0-1 0,0 0 0,0 0 0,1 0 0,-1 0 0,0-1 0,1 1 0,-1-1 0,1 1 0,0-1 1,3 1-1,20 1-3642</inkml:trace>
  <inkml:trace contextRef="#ctx0" brushRef="#br0" timeOffset="1">681 89 7043,'0'0'5971,"0"120"-5683,0-56-224,0 3-16,10-3-32,0-3-16,6-5-240,-3-12-1313,7-18-2080,-4-17-2674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7.6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 7091,'0'0'4205,"0"23"-3837,3 146-128,-3-162-239,0 8 11,0 1 0,1-1-1,0 0 1,6 21 0,-6-32-10,0-1 1,0 0 0,0 1 0,0-1 0,1 0 0,0 1 0,0-1-1,0 0 1,0 0 0,0 0 0,0-1 0,1 1 0,-1 0-1,1-1 1,0 0 0,0 0 0,0 1 0,0-2 0,0 1 0,0 0-1,1-1 1,-1 1 0,0-1 0,6 1 0,1 0 13,0-1 0,0 0 0,1 0-1,-1-1 1,0-1 0,0 1 0,1-2 0,-1 1 0,0-2 0,0 1 0,-1-1 0,1-1-1,0 0 1,-1 0 0,11-7 0,-8 3-1,0 0 0,0-1-1,-1 0 1,-1-1 0,1 0-1,-1-1 1,-1 0 0,0 0 0,-1-1-1,9-17 1,-12 19-12,-1 1 0,0-1 0,-1 0 0,-1 0-1,1 0 1,-1 0 0,-1 0 0,0-1 0,-1 1 0,1-1 0,-3-10 0,2 18-5,-1-1 0,1 0 1,-1 0-1,0 0 1,-1 0-1,1 1 0,-1-1 1,1 1-1,-1-1 1,0 1-1,0 0 0,-1-1 1,1 1-1,-1 0 0,1 0 1,-1 1-1,0-1 1,0 1-1,0-1 0,-1 1 1,1 0-1,0 0 0,-1 0 1,1 1-1,-1-1 1,0 1-1,-7-2 0,-4-1-11,-1 1 1,1 1-1,0 0 0,-1 1 0,-29 2 0,41-1-35,0 0-1,0 1 1,0 0 0,0-1 0,0 2-1,0-1 1,0 0 0,0 1 0,1 0-1,-1-1 1,1 2 0,-1-1-1,1 0 1,0 1 0,0-1 0,0 1-1,0 0 1,0 0 0,-3 6 0,3-5-335,1 0 0,-1 1 0,1-1 1,1 1-1,-1-1 0,1 1 0,0 0 1,0-1-1,0 1 0,0 5 0,0 15-3987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8.0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39 331 2865,'0'0'10981,"0"96"-10468,-16-26-337,3 0-112,7 0-64,2-6-16,4-11-529,0-16-1279,0-22-1554</inkml:trace>
  <inkml:trace contextRef="#ctx0" brushRef="#br0" timeOffset="1">39 342 5426,'0'0'4122,"29"12"-3340,5 2-572,22 9 150,66 37 1,-83-39-166,2-2-1,1-2 1,0-1-1,48 11 0,-57-20-847,1-1 0,-1-2 0,47 1-1,-78-5 593,-1 0-1,1 0 0,-1 0 0,1 0 1,-1 0-1,0 0 0,1-1 0,-1 1 0,1-1 1,-1 1-1,0 0 0,1-1 0,-1 0 1,0 1-1,0-1 0,1 0 0,-1 0 0,0 0 1,0 0-1,0 0 0,0 0 0,0 0 1,0 0-1,0 0 0,-1 0 0,1 0 0,0-1 1,0 1-1,0-3 0,0-1 46,0-1 0,0 0-1,-1 0 1,1 1 0,-1-1 0,-1-7-1,0-5 13,0 7 141,0 0 0,-1 1 1,0-1-1,-1 1 0,0 0 1,-1 0-1,0 0 0,-10-18 1,-4-10 432,4 5-218,1-1 0,1 0 0,2-1 1,1 0-1,2 0 0,2-1 0,-2-54 0,7 89-382,0 1-1,1 0 1,-1-1 0,1 1-1,0 0 1,-1 0-1,1-1 1,-1 1-1,1 0 1,-1 0-1,1 0 1,-1 0-1,1 0 1,-1 0 0,1 0-1,0 0 1,-1 0-1,1 0 1,-1 0-1,1 0 1,-1 1-1,1-1 1,0 1 0,0-1 8,1 1-191,0 0 1,1 0-1,-1 0 1,0 1-1,0-1 0,0 1 1,0-1-1,0 1 1,0 0-1,-1 0 0,1 0 1,0 0-1,-1 0 1,0 0-1,1 0 0,0 3 1,1 0-483,16 24-5428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09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532 60 1969,'0'0'4919,"-34"-11"-4644,-111-30 211,137 39-406,0 0-1,0 1 1,0 0 0,0 0 0,0 1 0,0 0 0,0 1-1,0-1 1,0 2 0,0-1 0,1 1 0,-1 0-1,0 1 1,1 0 0,-1 0 0,-11 7 0,6-3 86,-13 5 323,1 2 1,-46 33-1,65-42-452,1-1-1,-1 1 1,0 0 0,1 0-1,0 1 1,1 0 0,-1 0 0,1 0-1,0 0 1,0 0 0,1 1 0,0 0-1,0 0 1,1 0 0,0 0 0,0 0-1,-1 8 1,3-13-35,0 0-1,0 0 0,0 0 1,0 0-1,0 1 0,0-1 1,1 0-1,-1 0 0,1 0 1,-1 0-1,1 0 1,0 0-1,0 0 0,0 0 1,0-1-1,0 1 0,1 0 1,-1-1-1,0 1 0,1 0 1,-1-1-1,1 0 1,0 1-1,-1-1 0,1 0 1,0 0-1,0 0 0,0 0 1,0 0-1,0 0 1,0 0-1,0-1 0,3 1 1,7 1 3,1 0 1,0-1-1,-1-1 0,23-2 1,-6 1-50,-16 1 20,0-2 0,0 1 0,0-2 0,0 1 0,-1-2 0,1 0 0,-1 0 0,0-1 1,16-9-1,-21 10 47,0 0-1,-1-1 1,1 1 0,-1-1 0,0 0 0,0-1 0,0 0-1,-1 0 1,0 0 0,0 0 0,0-1 0,-1 0 0,0 1-1,-1-2 1,1 1 0,3-12 0,-7 17 57,1 0 0,-1 0-1,1 0 1,-1 0 0,0 0 0,0 0 0,0 0 0,0 0 0,-1 0-1,1 0 1,-1-3 0,1 5-64,0 0 0,0-1 0,0 1 0,0 0 0,-1 0 0,1 0 0,0 0 0,0 0 0,0 0 0,0 0 0,0 0 1,0-1-1,0 1 0,0 0 0,-1 0 0,1 0 0,0 0 0,0 0 0,0 0 0,0 0 0,0 0 0,0 0 0,-1 0 0,1 0 0,0 0 0,0 0 0,0 0 0,0 0 0,0 0 0,-1 0 0,1 0 0,0 0 0,0 0 0,0 0 0,0 0 0,0 0 0,0 0 0,-1 0 0,1 0 0,0 1 0,0-1 0,0 0 0,0 0 0,0 0 0,0 0 0,0 0 0,-1 0 0,-7 15 132,4-3-150,0 0 0,1 0-1,1 1 1,0-1 0,1 1-1,0-1 1,1 15 0,0-19-22,0-1-1,1 0 1,0 1 0,0-1 0,1 0 0,-1 0-1,2 0 1,-1 0 0,1 0 0,0-1 0,0 1-1,1-1 1,7 10 0,-5-10-313,1 0-1,0-1 1,0 1-1,0-1 1,1-1 0,0 1-1,0-1 1,0-1 0,0 1-1,13 2 1,34 3-4036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0.1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15 5795,'0'0'5629,"-1"-5"-5346,-1-4-150,4 19-30,12 73 50,-5-11-86,-1-11-187,1 64 0,-9-124-251,-2-24 120,1 0 158,0 0-1,2-1 1,1 1 0,6-32-1,-6 48 164,0-1-1,0 1 0,1 0 1,0 0-1,0 0 1,1 0-1,0 0 0,0 1 1,8-10-1,-9 13-41,-1 0 0,1 1 0,0 0 0,0 0 0,0 0 0,0 0 0,0 0 0,0 0 0,0 1 0,1 0 0,-1-1-1,0 1 1,1 1 0,0-1 0,-1 0 0,1 1 0,-1 0 0,1 0 0,-1 0 0,1 0 0,0 0 0,4 2 0,-4-1-20,-1 1-1,0 0 1,0-1-1,0 1 1,0 0 0,0 1-1,-1-1 1,1 0-1,0 1 1,-1 0 0,0-1-1,0 1 1,0 0-1,0 0 1,0 0 0,0 1-1,-1-1 1,0 0-1,1 1 1,-1 3 0,6 13-3,8 41 1,-8-5-126,-6-43-466,0 1 0,1 0 0,1 0 0,0-1 0,1 1 0,0-1 0,9 18 0,8-4-3987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0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388 652 8516,'0'0'878,"-30"-1"29,-99-4 280,118 5-1093,1 0 0,0 1-1,-1 0 1,1 0 0,0 1 0,0 1-1,0 0 1,0 0 0,0 1 0,1 0 0,-15 8-1,17-7-50,-1 1 0,1 0 0,0 0-1,1 1 1,-1 0 0,1 0-1,1 0 1,-1 1 0,1 0 0,-7 14-1,9-15-23,0 1 0,0-1 1,1 1-1,0 0 0,0 0 0,1 0 0,0-1 0,0 1 0,1 14 0,0-18-17,1 0-1,-1 1 0,1-1 1,0 0-1,0 0 1,0 0-1,1 0 0,-1-1 1,1 1-1,0 0 1,0 0-1,0-1 0,1 0 1,-1 1-1,1-1 1,0 0-1,-1 0 0,2 0 1,4 3-1,2 0 1,0-1 0,1 0-1,-1-1 1,1-1 0,0 0 0,1 0 0,-1-1-1,18 2 1,-6-3-220,0 0 0,0-2 0,31-4 0,-46 4 141,0-1 0,0 0 1,0 0-1,-1-1 0,1 0 0,-1 0 1,1-1-1,-1 0 0,0 0 1,-1-1-1,1 0 0,-1 0 0,0 0 1,0-1-1,-1 0 0,1 0 0,-1-1 1,-1 1-1,1-1 0,3-9 1,0 1 55,-1-1 1,-1-1 0,-1 1 0,0-1 0,-2 0-1,1 0 1,-2 0 0,1-28 0,-9-578 1602,5 601-1423,2 18-106,-1 1-1,0-1 0,0 0 1,-1 1-1,1-1 1,-1 0-1,0 1 0,0-1 1,-2-4-1,2 6 188,-1 8-45,-4 64-70,4 109 1,3-90-78,1 54-26,-7 202-1560,-14-224-1698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3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 8212,'0'0'1216,"-22"178"-1120,9-100 48,3 4-144,0-9 0,1-12-16,-1-8-272,3-21-1296,1-18-1186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4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1793,'0'0'2886,"21"26"-2459,12 15-246,86 102 372,-100-123-470,0 0 0,2-1 0,0-1 1,29 19-1,-40-31-70,0 0 0,0 0 0,1-1 0,0-1 1,0 1-1,0-2 0,0 0 0,1 0 0,-1-1 0,1 0 1,-1-1-1,20-1 0,-29 0 20,-1-1-1,1 1 1,-1 0 0,1-1-1,-1 0 1,1 1 0,-1-1-1,0 0 1,1 0 0,-1 1-1,0-1 1,0 0 0,1 0-1,-1-1 1,0 1 0,0 0-1,0 0 1,-1 0 0,1-1-1,0 1 1,0 0 0,-1-1-1,1 1 1,0-3 0,9-41 474,-9 42-468,4-59 586,-4-119 1,-3 84-481,2 43-220,0 54 31,0 0 0,0 0 1,0 0-1,0 0 0,0 0 0,1 0 1,1 1-1007,-2-1 1006,0 0 1,0 0-1,0 0 0,0 0 1,1 0-1,-1 0 0,0 0 0,0 0 1,0 0-1,0 0 0,17 24-3636,4 17 1351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1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7395,'0'0'374,"16"13"-443,-4-4 63,-4-3 4,1 0 1,-1 1-1,-1 0 0,1 0 1,-1 1-1,-1-1 1,1 2-1,-1-1 0,-1 1 1,1-1-1,-2 2 0,6 11 1,56 197 46,-64-212-75,0-1 0,1 1 1,0-1-1,6 11 0,-9-16 28,1 1 1,-1 0 0,1-1-1,-1 1 1,1 0 0,-1-1-1,1 1 1,-1 0-1,1-1 1,-1 1 0,1-1-1,0 1 1,-1-1-1,1 1 1,0-1 0,0 0-1,-1 1 1,1-1-1,0 0 1,0 1 0,-1-1-1,1 0 1,0 0-1,0 0 1,0 0 0,0 0-1,-1 0 1,1 0 0,0 0-1,0 0 1,0 0-1,0 0 1,-1-1 0,1 1-1,0 0 1,0-1-1,-1 1 1,1 0 0,0-1-1,-1 1 1,1-1-1,0 1 1,-1-1 0,1 1-1,0-1 1,-1 0-1,1 0 1,5-9 17,0-1 0,-1 1 1,0-1-1,-1 0 0,-1 0 0,1 0 0,-2 0 1,2-13-1,3-6 12,30-159 66,-20 94-108,-16 90-104,7-22-142,-7 26 123,-1 1 0,0-1 0,1 1 0,-1-1 0,1 1 0,-1-1 0,1 1 1,-1-1-1,1 1 0,-1 0 0,1-1 0,0 1 0,-1 0 0,1-1 0,-1 1 0,1 0 0,0 0 0,-1-1 0,1 1 0,0 0 0,-1 0 1,2 0-1,8 0-2731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4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70 6307,'0'0'3161,"-11"21"-2870,1-3-186,4-8-49,1 1 0,-1-1 0,2 1 0,0 0-1,0 0 1,1 0 0,0 1 0,1-1 0,0 1 0,0 19 0,2-18 10,-1 0-17,1-1 0,1 1 1,0 0-1,1-1 0,4 20 1,-4-28-42,-1 0 1,1-1 0,0 1 0,0-1 0,0 1 0,0-1 0,1 0 0,-1 0 0,1 0 0,0 0 0,0 0 0,0-1 0,0 1 0,1-1 0,-1 0-1,1 0 1,-1 0 0,1-1 0,-1 1 0,1-1 0,7 2 0,-2 0 11,0-1-1,-1-1 1,1 1-1,0-1 1,0-1 0,0 0-1,0 0 1,0-1-1,0 0 1,11-3 0,-13 2-26,0 0 0,-1-1 1,1 0-1,-1 0 0,0 0 1,0-1-1,0 0 0,-1 0 1,1-1-1,-1 0 0,0 0 0,0 0 1,5-8-1,-5 6 2,0 0-1,-1-1 1,0 0-1,0 0 1,0-1-1,-1 1 1,0 0-1,2-19 1,-1 3 1,-2 0 1,-1-26-1,-2 42-1,0 0 0,0 1 0,0-1 0,-1 1 0,0-1 0,0 1 0,-1 0 0,0 0 0,0 0 0,-1 0 0,0 0 0,0 1 1,0 0-1,-1 0 0,0 0 0,0 0 0,-1 1 0,0 0 0,0 0 0,0 0 0,0 1 0,-1 0 0,1 0 0,-1 0 0,0 1 0,0 0 0,-1 1 0,1-1 0,0 2 0,-1-1 0,1 1 0,-1 0 0,0 0 0,1 1 0,-1 0 0,0 0 0,0 1 0,-7 2 0,13-3-31,1 0-1,-1 1 1,0-1-1,1 1 0,-1 0 1,0 0-1,1-1 1,-1 1-1,1 0 0,-1 0 1,1 1-1,0-1 1,-1 0-1,1 0 1,0 1-1,0-1 0,0 0 1,0 1-1,0 0 1,0-1-1,-1 2 0,1 2-207,0-1-1,0 0 1,0 0-1,0 0 0,0 1 1,1-1-1,0 6 0,0-9 89,0 0 0,0 1 0,0-1 0,0 0 0,0 1 0,0-1 0,0 0 0,1 1 0,-1-1 0,0 0 0,1 1 0,-1-1 0,1 0-1,0 0 1,0 2 0,25 10-3314,-25-12 3262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4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5026,'0'0'5955,"98"-6"-5699,-47 6-64,1 0-48,0 0-144,-6-9-192,-14 4-1633,-19 2-1536</inkml:trace>
  <inkml:trace contextRef="#ctx0" brushRef="#br0" timeOffset="1">146 4 4866,'0'0'6323,"-13"96"-5779,20-35-288,-1 6-127,4-3-33,-4-5-80,4-7 32,-3-14-48,2-9 0,1-5-112,0-10-897,3-11-1744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5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428 1 3073,'0'0'465,"-31"8"-335,1-1-75,7-2 61,0 1-1,1 1 1,-1 0 0,1 2-1,1 1 1,-40 24 0,35-17 233,7-6 165,0 2-1,1 0 1,1 0 0,0 2-1,-19 22 1,33-35-466,1 1 1,0 0 0,0 1-1,0-1 1,0 0 0,1 0-1,-1 1 1,1-1 0,-1 5-1,2-7-43,-1 0 0,1 0-1,0 0 1,0 1 0,0-1-1,1 0 1,-1 0-1,0 0 1,0 0 0,1 0-1,-1 0 1,0 1 0,1-1-1,-1 0 1,1 0 0,0 0-1,-1 0 1,1 0-1,0-1 1,-1 1 0,1 0-1,0 0 1,0 0 0,0-1-1,0 1 1,0 0 0,0-1-1,0 1 1,0-1-1,0 1 1,0-1 0,0 1-1,0-1 1,0 0 0,1 1-1,22 4 87,0-1-1,0-1 0,0-2 1,46-1-1,-15 0-59,107 9 68,-141-6-94,1 1 0,-1 0 1,-1 2-1,1 0 1,28 14-1,-43-17-11,-1 0-1,0 0 1,1 1 0,-1 0 0,-1-1-1,1 2 1,-1-1 0,1 0 0,5 10-1,-9-12 4,1 0 0,-1 0 0,0 0 0,0 0 0,0 1 0,0-1 0,0 0 0,0 1 0,-1-1 0,1 1 0,-1-1 0,0 1 0,0-1 0,0 0 0,0 1 0,0-1 0,0 1 0,-1-1 0,1 1 0,-1-1 0,0 1 0,0-1 0,0 0 0,0 0 0,0 1 0,-3 3 0,0-1 19,-1 0 0,1 0 0,-1-1 0,0 0 0,-1 0 1,1 0-1,-1 0 0,0-1 0,0 0 0,-10 4 0,-74 22 94,66-22-74,-160 40 91,145-39-74,0-1 0,-69 1-1,90-12-90,18 4 11,0-1 0,-1 1 0,1 0 0,0-1 0,-1 1 0,1 0 0,0-1 0,0 1 0,-1-1 0,1 1 0,0 0 0,0-1 0,0 1 0,0-1 0,0 1 0,-1-1 0,1 1 0,0-1 0,0 1 0,0-1 0,0 1 0,0-1 0,1 0 0,0-2-280,0-1-1,1 0 1,-1 1-1,1-1 1,0 1 0,0 0-1,4-5 1,42-44-4498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5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90 3826,'0'0'6515,"179"0"-6307,-95-5-96,10-16-48,-3 1-64,-10-1-112,-20 7-1089,-25 5-1472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5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 1681,'0'0'7715,"-49"146"-7266,56-106 223,9 10-160,-3 0-336,0-1-48,0 1-112,0-4-16,3-5-576,3-9-1553,7-14-2737,3-12 1552</inkml:trace>
  <inkml:trace contextRef="#ctx0" brushRef="#br0" timeOffset="1">470 109 7668,'0'0'2401,"3"154"-2017,1-95-320,2-7-64,-3-5-16,4-12-785,-7-9-1135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6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16 330 976,'0'0'3821,"-2"-31"-2439,-9-98 2,10 123-1225,0-1-1,1 0 0,-1 0 0,2 0 0,-1 0 0,1 1 0,0-1 0,0 0 0,1 0 0,0 1 0,0-1 0,0 1 0,5-8 0,-3 9-118,0 1 1,0 0-1,1 0 0,-1 0 0,1 0 0,0 1 0,0 0 1,0 0-1,1 0 0,10-4 0,-3 2-12,0 0 1,0 1-1,1 1 1,-1 0-1,1 1 0,14-1 1,83 4 215,-108-1-237,-1 0-1,1 0 1,0 1-1,-1-1 1,1 1 0,0 0-1,-1 0 1,1 0-1,-1 0 1,1 0 0,-1 0-1,0 1 1,0-1 0,1 1-1,-1 0 1,0-1-1,0 1 1,0 0 0,-1 0-1,1 1 1,0-1 0,-1 0-1,0 0 1,1 1-1,-1-1 1,0 1 0,0-1-1,0 1 1,0 4 0,0-4 2,0 1 1,-1-1-1,0 1 1,0 0-1,0-1 1,0 1 0,-1-1-1,1 1 1,-1-1-1,0 1 1,0-1-1,0 1 1,0-1 0,-1 0-1,1 1 1,-1-1-1,0 0 1,0 0-1,0 0 1,-1-1 0,1 1-1,-4 3 1,-24 15 28,0-2 0,-1 0 0,-1-3 0,-1 0 1,-36 11-1,65-26-32,-7 3-33,10-4-120,4 0 0,10 1 161,-1 0 0,0 1 0,0 0 0,0 1 0,0 0 0,0 1 0,-1 0 0,0 1 0,0 0 0,18 12 0,7 7 12,55 50 0,-61-48-26,-27-23-168,1 0-1,0-1 1,0 1 0,0 0-1,1-1 1,-1 0 0,7 2 0,-5-2-775,0-1 1,0 0-1,1 0 1,11-1-1,14 0-3878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6.7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33 109 4946,'0'0'5141,"0"5"-4343,0 330 768,0-331-1560,1-1 0,-1 1 1,1-1-1,0 1 0,-1-1 0,2 1 0,-1-1 1,0 1-1,1-1 0,-1 0 0,1 0 0,0 0 1,0 0-1,0 0 0,1 0 0,-1-1 0,1 1 0,-1-1 1,1 1-1,0-1 0,0 0 0,0 0 0,0 0 1,0 0-1,0-1 0,1 1 0,-1-1 0,0 0 1,1 0-1,-1 0 0,6 0 0,0 1-98,1-1-1,-1 0 1,0-1-1,0 0 0,1 0 1,-1-1-1,0 0 1,0-1-1,0 0 1,0 0-1,16-7 1,-14 3-719,0-1 0,0 0 1,-1-1-1,0 0 1,17-18-1,7-11-4551</inkml:trace>
  <inkml:trace contextRef="#ctx0" brushRef="#br0" timeOffset="1">59 313 2801,'0'0'5283,"182"-15"-5283,-134-5-689,1-1-511,-10-5-289,-16 3-1152</inkml:trace>
  <inkml:trace contextRef="#ctx0" brushRef="#br0" timeOffset="2">1 112 8404,'0'0'2129,"211"-56"-2145,-150 36-1281,14 2-1392,2 4 1232,-2 11 465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7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1 466 8420,'0'0'2895,"8"-9"-2618,-2 2-257,20-19-2,-2-1-1,-1-2 1,-1 0 0,33-60 0,-40 52-6,-10 23 15,0 1-1,1 0 1,0 1-1,13-19 0,-19 30-25,0 1-1,1 0 0,-1-1 1,0 1-1,1-1 1,-1 1-1,0 0 0,1-1 1,-1 1-1,1 0 0,-1-1 1,1 1-1,-1 0 0,1 0 1,-1-1-1,1 1 0,-1 0 1,1 0-1,-1 0 0,1 0 1,-1 0-1,1 0 0,-1 0 1,1 0-1,-1 0 0,1 0 1,0 0-1,-1 0 1,1 0-1,-1 0 0,1 0 1,-1 0-1,1 1 0,-1-1 1,1 0-1,-1 0 0,1 1 1,-1-1-1,0 0 0,1 1 1,-1-1-1,1 0 0,-1 1 1,1 0-1,14 22 0,-14-21 0,27 51 11,4 11 16,4-1-1,2-2 1,46 57 0,-82-116-79,0 1 0,-1-1 1,1 0-1,0 0 0,0 0 1,1 0-1,-1 0 0,0 0 0,1 0 1,-1-1-1,1 1 0,-1-1 1,1 0-1,0 0 0,-1 0 1,1 0-1,0 0 0,0-1 0,0 1 1,5-1-1,-7 0 54,0 0 0,0-1-1,0 0 1,0 1 0,0-1 0,0 0 0,0 1 0,0-1-1,0 0 1,-1 0 0,1 0 0,0 0 0,-1 0-1,1 0 1,0 0 0,-1 0 0,1 0 0,-1 0-1,1 0 1,-1 0 0,0 0 0,0-1 0,1 1 0,-1 0-1,0 0 1,0-2 0,5-38 86,-5 37-84,4-145 614,-5 100-505,2 0 0,3 1 0,1 0-1,18-74 1,-19 114-977,-1 27-4333,-3 8 1331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7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15 688,'0'0'11782,"-14"-4"-11676,-46-6-98,58 10-7,0 0 0,0 1-1,0-1 1,0 1-1,0 0 1,0-1-1,0 1 1,0 0 0,0 0-1,1 0 1,-1 0-1,0 1 1,1-1-1,-1 0 1,0 1 0,1-1-1,0 1 1,-1-1-1,1 1 1,0 0-1,0 0 1,0-1 0,0 1-1,0 0 1,0 0-1,1 0 1,-1 0-1,0 4 1,-2 0 1,-8 25 105,1 1-1,2 0 1,1 0-1,-4 44 1,3 132 46,7-203-157,1 0-1,1 1 1,-1-1 0,1 0 0,-1 0-1,1 1 1,2 4 0,-2-9-1,0 1 0,0-1 1,0 0-1,0 0 0,0 1 1,0-1-1,0 0 0,0 0 1,0 0-1,1 0 0,-1 0 1,0 0-1,1-1 0,-1 1 1,0 0-1,1-1 0,-1 1 1,1-1-1,-1 1 0,1-1 1,0 0-1,-1 0 0,1 0 1,-1 0-1,1 0 0,2 0 1,3 0 48,0 0 0,1-1 1,-1 0-1,0 0 0,0 0 1,0-1-1,0 0 1,8-4-1,-3-1-7,0 0 1,0 0 0,14-14-1,81-70 65,-107 90-111,0 1 0,0 0 0,1 0 0,-1 0 0,0-1 0,0 1 0,0 0 0,1 0 0,-1 0 0,0 0 0,0 0 0,1-1 0,-1 1 0,0 0 0,0 0 0,1 0 0,-1 0 0,0 0 0,1 0 0,-1 0 0,0 0 0,0 0 0,1 0 0,-1 0 0,0 0 0,1 0 0,-1 0 0,0 0 0,0 0 0,1 1 0,-1-1 0,0 0 0,0 0 0,1 0 0,-1 0 0,0 0 0,0 1 0,1-1 0,3 14-106,-4 28 169,0-31-75,0 182-255,0-112-3215,13-79-2119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8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6643,'0'0'4226,"127"-32"-4226,-66 20-32,8-2-928,-8-1-1442,1 3-1343,-7 4 159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21 8404,'0'0'1915,"-32"-2"-1696,-12 0-133,-46 2-1,86 1-85,-1-1 1,1 1-1,-1 0 0,1 0 1,0 0-1,0 0 0,-1 1 1,1 0-1,0 0 0,0 0 1,0 0-1,1 1 1,-1-1-1,0 1 0,1 0 1,0 0-1,0 0 0,0 1 1,0-1-1,0 1 0,1 0 1,-3 5-1,-3 3-8,1-4 0,2 2 0,-1-1-1,2 1 1,-1 0 0,1 0 0,0 0 0,1 0-1,0 1 1,1 0 0,0-1 0,1 1 0,0 0-1,1 14 1,0-24 4,0 1 0,0-1 1,0 1-1,0-1 0,0 1 0,1-1 0,-1 1 0,0-1 0,1 1 0,-1-1 1,1 0-1,0 1 0,-1-1 0,1 0 0,0 1 0,0-1 0,0 0 0,0 0 1,0 0-1,0 1 0,0-1 0,0 0 0,0-1 0,1 1 0,-1 0 0,0 0 1,1 0-1,-1-1 0,0 1 0,1-1 0,1 1 0,4 1-25,1-1 0,-1-1-1,0 1 1,1-1 0,10-2 0,-3 1-27,-4 0-4,0-1-1,-1 0 0,1-1 1,-1 0-1,0-1 1,0 0-1,0-1 0,-1 0 1,1 0-1,-1-1 0,0 0 1,12-12-1,4-4-106,-1-1 1,38-48-1,-57 65 246,0 0 0,-1 0 0,1 0 0,-1-1 0,0 1 0,-1-1 0,0 0 0,0 0 0,0 0 0,-1-1 0,0 1 0,2-12 275,-4 29-277,-5 58-132,3-48-11,0-1-1,1 1 1,1-1-1,1 1 1,4 24 0,-4-40-189,0 0 0,1-1 0,-1 1 0,1-1 0,0 1 0,0-1 0,0 0 0,0 0 1,0 1-1,1-1 0,-1-1 0,1 1 0,0 0 0,0-1 0,0 1 0,0-1 1,0 0-1,1 0 0,-1 0 0,0-1 0,1 1 0,0-1 0,-1 0 0,1 0 1,0 0-1,0 0 0,4 0 0,28 0-1877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0 164 3762,'0'0'7251,"20"-73"-7139,9 62-16,10 2-16,9-3-80,1 1 0,9-1 0,1 0-144,-1 1-1281,-10 5-527,-15 0-3171</inkml:trace>
  <inkml:trace contextRef="#ctx0" brushRef="#br0" timeOffset="1">289 106 6435,'0'0'5138,"-46"178"-4866,49-134 81,10-1-241,0-2-80,4 0-32,-1-9-96,3-9-1281,4-8-1504,6-15-2130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8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1 186 4770,'0'0'6963,"5"1"-6851,-3 0-87,-1-1 0,1 1 0,0 0 0,-1 0 0,1 0 0,-1 0-1,1 0 1,-1 0 0,0 0 0,1 0 0,-1 1 0,0-1 0,0 0-1,0 1 1,0-1 0,0 1 0,0 0 0,0-1 0,0 1 0,-1 0-1,1-1 1,-1 1 0,1 0 0,-1 0 0,0-1 0,1 3 0,1 12 98,-1 1 1,0 19 0,0 2-17,26 176 85,-13-124-3233,-20-120-3812,-6-22 6771,-1-7 2260,9 41-698,1-1 0,-1-33-1,4 50-1231,0 2-237,0 0 1,0 0-1,0 0 0,0 0 0,0-1 1,0 1-1,1 0 0,-1 0 0,0 0 0,0 0 1,0 0-1,0-1 0,0 1 0,0 0 0,0 0 1,0 0-1,0 0 0,0 0 0,0 0 1,1 0-1,-1-1 0,0 1 0,0 0 0,0 0 1,0 0-1,0 0 0,0 0 0,1 0 0,-1 0 1,0 0-1,0 0 0,0 0 0,0 0 1,0 0-1,1 0 0,-1 0 0,0 0 0,0 0 1,0 0-1,0 0 0,1 0 0,-1 0 0,0 0 1,0 0-1,0 0 0,0 0 0,0 0 0,1 0 1,-1 0-1,0 0 0,0 0 0,0 0 1,0 1-1,1-1-16,29-1-90,0-1 0,-1-2 0,0 0 1,0-2-1,0-2 0,0 0 0,-1-2 0,-1-1 0,0-1 1,31-19-1,-53 28 57,-1 0-1,0 0 1,0-1 0,0 1 0,0-1 0,0 0 0,-1 0 0,1 0 0,-1-1-1,0 1 1,-1-1 0,1 0 0,-1 0 0,0 0 0,0 0 0,0 0-1,-1 0 1,0 0 0,0-1 0,0 1 0,0 0 0,-1-1 0,0 1-1,0-1 1,-1 1 0,0 0 0,0-1 0,0 1 0,0 0 0,-1 0 0,1 0-1,-2 0 1,-3-9 0,-67-113 1956,64 119-1475,4 9-49,-1 21-134,2 179 645,5-124-660,-1-48-85,7 58 0,-6-80-321,1 0 0,-1 0 0,1 0-1,0 0 1,1 0 0,-1 0 0,1 0-1,1-1 1,-1 1 0,1-1 0,1 0-1,-1 0 1,8 7 0,-10-11-120,-1-1 1,1 0-1,0 0 0,0 0 1,0 0-1,-1 0 1,1-1-1,0 1 0,0 0 1,3 0-1,23 0-5052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9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1 6563,'0'0'2121,"-28"12"-985,-91 42-220,112-51-861,0 2 1,1-1 0,-1 1 0,1 0 0,0 0 0,0 1-1,0-1 1,1 1 0,0 1 0,0-1 0,0 1 0,1 0 0,-4 8-1,4-4-26,0-1-1,1 1 0,1 0 0,-1 1 0,2-1 1,-1 21-1,1-28-26,1 1-1,0 0 1,0 0 0,1-1 0,-1 1 0,1 0 0,0-1 0,0 1 0,1-1 0,-1 1 0,1-1-1,0 0 1,3 6 0,-2-7 4,-1 0-1,1-1 1,0 1-1,0-1 1,0 1-1,0-1 1,0 0-1,1 0 1,-1-1-1,0 1 1,1-1-1,-1 1 1,1-1-1,0 0 1,-1-1-1,1 1 1,4 0-1,13 2 54,0-2 0,0 0 0,30-2 0,-45 0-85,1 1 0,-1-1 0,0 0 1,1-1-1,-1 0 0,0 0 0,0 0 0,0 0 0,-1-1 0,1 0 0,0 0 0,-1-1 0,0 0 0,0 0 0,6-6 0,-7 5-30,-1-1 0,0 1-1,-1-1 1,1 0 0,-1 0-1,0 0 1,-1 0 0,1 0 0,-1-1-1,0 1 1,-1 0 0,0-1-1,0 1 1,0 0 0,0-1-1,-1 1 1,0 0 0,-1 0-1,1 0 1,-1-1 0,-1 2-1,1-1 1,-1 0 0,0 0 0,0 1-1,0 0 1,-6-7 0,-1 2 92,-1 0 1,0 1-1,-1 0 1,0 0-1,0 2 1,-1-1 0,0 2-1,0 0 1,-23-8-1,13 8-717,0 0-1,-1 2 0,0 0 1,0 2-1,-26 0 0,33 2-4061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9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 5250,'0'0'6371,"0"180"-6275,9-118-16,1-1-80,0-9-48,3-5-1248,0-12-977,0-18-2738</inkml:trace>
  <inkml:trace contextRef="#ctx0" brushRef="#br0" timeOffset="1">111 53 7251,'0'0'2914,"178"-41"-2914,-123 38-64,0 0-1457,-6-3-2033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19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1 123 3858,'0'0'6195,"188"-32"-6195,-107 3-625,-7 0-991,-6-3-1970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0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147 143 1553,'0'0'3687,"0"0"-3532,0 0-1,0-1 1,1 1 0,-1-1 0,0 1 0,0 0-1,0-1 1,1 1 0,-1-1 0,0 1 0,0-1 0,0 1-1,0-1 1,0 1 0,0 0 0,0-1 0,0 1 0,0-1-1,0 1 1,0-1 0,0 1 0,0-1 0,-1 1-1,1-1 1,0 1 0,0 0 0,0-1 0,-1 1 0,1-1-1,0 1 1,-1-1 0,-5 1-89,1 1-1,-1 0 1,0 0-1,1 1 1,-1 0-1,1-1 1,0 2-1,-1-1 1,1 1-1,0 0 1,0 0-1,1 0 1,-1 0-1,1 1 1,-1 0-1,1 0 1,1 0-1,-1 1 1,0-1-1,-2 6 1,0-1-23,1-1 0,0 1 0,1 0 0,0 0 0,0 0 0,1 0 0,0 1 0,1-1 0,0 1 0,1 0 0,-1 13 0,1-7-32,1-9-13,0 0 1,0 1-1,1-1 1,2 11 0,-3-16-1,1 1 0,0-1 0,0 1 0,0-1 1,0 0-1,1 1 0,-1-1 0,1 0 0,-1 0 1,1 0-1,0 0 0,0 0 0,0 0 0,0-1 0,0 1 1,3 1-1,3 1 4,0 0 0,1-1 0,-1 0 0,1 0 0,-1-1 0,1 0 0,0-1 0,14 1 0,-4-1 17,0-1 0,0-1-1,20-3 1,-33 2-33,0 1-1,-1-1 1,1 0 0,-1-1-1,0 1 1,1-1 0,-1 0-1,0 0 1,-1 0-1,1-1 1,-1 0 0,1 0-1,-1 0 1,0 0 0,-1-1-1,1 0 1,-1 0-1,0 0 1,0 0 0,0 0-1,-1 0 1,0-1-1,0 1 1,0-1 0,1-9-1,0 3-3,-1 1-1,-1 0 1,0-1 0,0 1-1,-1 0 1,-1-1-1,0 1 1,-1-1-1,0 1 1,0 0-1,-1 0 1,-7-16 0,4 15-37,0 0 0,-1 1 0,-1-1 0,0 1 0,0 1 0,-1 0 0,-1 0 0,-18-14 0,21 18-124,-1 0 1,0 1-1,0 0 0,0 1 0,-1 0 0,1 0 0,-1 1 0,0 0 0,0 0 0,-1 1 1,1 0-1,0 1 0,-11 0 0,7 2-2412,11 9-1501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1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40 2097,'0'0'4904,"-12"-6"-4224,-39-20-125,46 25-491,0-1 0,0 1 1,1 0-1,-1 0 0,0 0 1,-1 0-1,1 1 0,0 0 1,0 0-1,0 1 0,0-1 1,0 1-1,0 0 0,0 1 1,0-1-1,1 1 0,-1 0 1,0 0-1,1 0 0,-1 1 0,1-1 1,0 1-1,0 0 0,-5 5 1,-3 3 107,1 1 0,0 0 0,0 1 1,2 0-1,-13 22 0,15-23-125,1 1 1,0 0-1,1 0 0,1 1 0,0-1 1,1 1-1,1 0 0,0 0 1,0 0-1,2 21 0,-1-31-48,1 0 0,0 0 0,1 1 0,-1-1 0,1 0-1,-1 0 1,1 0 0,1 0 0,-1 0 0,1 0 0,-1 0 0,1 0 0,0 0-1,0-1 1,1 1 0,-1-1 0,1 0 0,0 1 0,0-1 0,0 0-1,0-1 1,0 1 0,1-1 0,-1 1 0,1-1 0,-1 0 0,1 0 0,0 0-1,0-1 1,0 1 0,0-1 0,5 1 0,16 3 20,1-1 1,0-1 0,-1-1-1,51-4 1,-22 1-206,-25 1-692,1-2 0,0-1 1,-1-2-1,41-11 0,19-10-4388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1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5715,'0'0'5506,"35"27"-5058,-35 28-128,0 3-239,0-2-81,0-7 0,0-8-129,0-9-1023,0-11-1825,0-13-833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2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7 317 960,'0'0'2935,"-1"-31"-1217,-3-95-432,3 120-1172,1 0 0,0 0-1,0-1 1,0 1 0,1 0 0,0 0-1,0 0 1,0-1 0,1 1-1,0 0 1,0 1 0,1-1 0,3-6-1,-2 8-60,-1 0 1,1 1-1,1-1 0,-1 1 0,0 0 0,1 0 0,0 1 0,-1-1 0,1 1 0,7-3 0,-8 4-6,15-6 13,1 1 0,-1 0 0,1 2 0,0 0 0,0 2 1,1 0-1,-1 1 0,32 3 0,-50-2-61,-1 0-1,0 1 0,1-1 1,-1 0-1,0 1 1,1-1-1,-1 1 1,0-1-1,0 1 0,1 0 1,-1-1-1,0 1 1,0 0-1,0 0 1,0 0-1,0 0 0,0 0 1,0 0-1,0 0 1,-1 0-1,1 0 1,0 1-1,-1-1 0,1 0 1,-1 0-1,1 1 1,-1-1-1,1 0 0,-1 1 1,0 1-1,1 0-5,-1 1-1,1 0 0,-1-1 0,0 1 1,-1-1-1,1 1 0,-1-1 1,1 1-1,-1 0 0,0-1 0,-2 4 1,1-2-24,-1 0 0,0-1 0,0 0 0,0 0 0,-1 0 1,1 0-1,-1 0 0,0-1 0,-5 5 0,-45 26-437,33-22 180,-168 93-864,189-105 1155,1 0 0,-1 0 0,0 0 1,0 0-1,1 0 0,-1 0 0,0 1 0,0-1 1,1 0-1,-1 0 0,0 0 0,0 0 1,0 1-1,1-1 0,-1 0 0,0 0 1,0 0-1,0 1 0,0-1 0,0 0 0,1 0 1,-1 1-1,0-1 0,0 0 0,0 0 1,0 1-1,0-1 0,0 0 0,0 0 0,0 1 1,0-1-1,0 0 0,0 0 0,0 1 1,0-1-1,0 0 0,0 0 0,0 1 0,0-1 1,-1 0-1,1 0 0,0 1 0,0-1 1,0 0-1,0 0 0,0 0 0,-1 1 0,1-1 1,0 0-1,0 0 0,0 0 0,-1 1 1,1-1-1,0 0 0,0 0 0,-1 0 0,30 3 208,-25-3-170,217 6 996,39 2-2413,-209-4-1799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2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5827,'0'0'2417,"0"131"-2225,0-75-128,0-1-64,0-8-304,0-12-2177,0-12-1169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1 277 608,'0'0'2914,"4"-29"-671,13-90-621,-13 89-322,0-53-1,-4 68-846,19 178-300,-14-97-192,7 138-1323,-12-231 1422,5-128 392,-3 138-389,1 0-1,0 0 1,1 0-1,1 0 1,1 1-1,14-32 1,-17 44-85,-1 0 0,1 0 1,0 0-1,0 0 1,1 0-1,-1 1 0,1-1 1,0 1-1,0 0 0,0 0 1,0 0-1,0 0 1,1 1-1,5-3 0,-7 4-213,0 1 0,0-1-1,0 0 1,0 1 0,0-1-1,1 1 1,-1 0 0,0 0-1,0 0 1,0 1-1,1-1 1,-1 1 0,0 0-1,0 0 1,3 1 0,14 13-3639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3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0 155 1873,'0'0'2796,"24"-25"-2716,75-76-13,-97 98-56,1 1 0,-1-1 0,1 1 1,0 0-1,0 0 0,0 0 0,0 0 1,0 0-1,0 1 0,0 0 0,1-1 1,-1 1-1,0 0 0,1 1 0,-1-1 1,1 0-1,-1 1 0,1 0 0,-1 0 1,1 0-1,0 0 0,5 2 1,3 0 107,-8-2-87,1 1 1,-1 0-1,0 0 0,0 1 0,0-1 0,0 1 0,0 0 0,-1 0 0,1 0 0,0 1 0,-1-1 1,0 1-1,1 0 0,-1 0 0,0 0 0,-1 0 0,1 0 0,0 1 0,3 6 0,-4-7-32,-1 0 0,0 0 0,1 0 1,-1 0-1,0 0 0,0 0 0,-1 0 0,1 1 0,-1-1 0,0 0 0,1 0 0,-1 1 0,-1-1 0,1 0 0,0 0 0,-1 0 0,0 1 0,0-1 0,1 0 0,-2 0 0,1 0 0,0 0 0,-1 0 0,1 0 0,-1-1 0,0 1 0,0-1 0,-3 4 0,-8 5-188,-1 0-1,0-1 0,0-1 1,-1 0-1,-1-1 0,0 0 0,-25 8 1,21-8 309,-1 0 1,1 2-1,1 0 1,-23 17 0,34-17 504,13-4-69,19-1 340,-22-5-824,322 6 1222,-224-6-2812,-43 0-2245</inkml:trace>
  <inkml:trace contextRef="#ctx0" brushRef="#br0" timeOffset="1">694 7 4770,'0'0'5693,"0"3"-5260,-2 102 688,5 129 20,-3-231-1134,1 1-1,0-1 1,-1 0 0,1 0-1,1 0 1,-1 0 0,0 0-1,1 0 1,-1 0 0,1-1-1,0 1 1,0 0 0,0-1-1,0 1 1,0-1 0,1 0 0,-1 0-1,1 0 1,-1 0 0,1 0-1,0-1 1,0 1 0,0-1-1,0 1 1,0-1 0,0 0-1,0 0 1,5 0 0,7 2-29,-1-1 1,1-1 0,0 0 0,0-1 0,15-2 0,-24 1-273,0 0 1,0-1-1,0 1 1,-1-1-1,1 0 1,0-1-1,-1 1 1,0-1 0,1 0-1,-1-1 1,0 1-1,-1-1 1,1 0-1,-1 0 1,1-1-1,4-6 1,10-18-4341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3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0 236 5218,'0'0'5347,"107"6"-5171,-48-15-160,-4-14-16,-7 0-32,-2-1-576,-17 4-1473,-16 3-2145</inkml:trace>
  <inkml:trace contextRef="#ctx0" brushRef="#br0" timeOffset="1">42 44 5202,'0'0'5523,"130"-23"-5411,-72 17-112,1 3-672,-1-3-1906,-3 0-3184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3.7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2225,'0'0'6638,"-4"16"-6315,-1 2-178,0 2 80,1 0 0,1 0 0,-2 30 0,6 201 1131,-1-248-1350,1 1 0,-1-1 1,1 1-1,0-1 0,0 1 1,0-1-1,1 0 0,-1 0 1,1 1-1,0-1 0,-1 0 1,2 0-1,-1-1 0,0 1 1,0 0-1,1-1 0,0 1 1,-1-1-1,1 0 1,0 0-1,0 0 0,0 0 1,0 0-1,1-1 0,-1 0 1,0 1-1,1-1 0,-1 0 1,7 0-1,8 2-215,0-1 0,0-1 0,1 0 0,26-4 0,-44 3 167,17-2-657,0 0 0,-1-2 0,1 0 0,-1 0 0,0-2 0,22-10 0,33-20-3321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4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152 186 1889,'0'0'7355,"-23"27"-6784,-69 84-267,88-106-297,0 0 0,0 0 0,1 0 0,0 0 0,0 0 0,0 1-1,1-1 1,0 1 0,0 0 0,0-1 0,1 1 0,-1 0 0,1 0 0,1 0-1,-1 0 1,1 0 0,0 0 0,2 7 0,-1 9-122,-1-22 114,0 1 0,0-1-1,0 0 1,0 1-1,0-1 1,0 0 0,0 1-1,0-1 1,0 0 0,0 0-1,1 1 1,-1-1 0,0 0-1,0 1 1,0-1-1,1 0 1,-1 0 0,0 1-1,0-1 1,0 0 0,1 0-1,-1 0 1,0 0 0,1 1-1,-1-1 1,0 0 0,0 0-1,1 0 1,-1 0-1,0 0 1,1 0 0,-1 0-1,0 0 1,1 1 0,-1-1-1,0 0 1,0 0 0,1-1-1,-1 1 1,0 0-1,1 0 1,-1 0 0,0 0-1,1 0 1,-1 0 0,0 0-1,0 0 1,1-1 0,-1 1-1,0 0 1,1 0-1,-1 0 1,0-1 0,0 1-1,0 0 1,1 0 0,-1-1-1,0 1 1,8-8 21,0 1 0,-1-2-1,0 1 1,-1-1 0,1 0 0,8-19-1,-9 18-13,66-132 234,-43 81 544,44-68 1,-73 129-785,27-33 345,-26 32-342,0 0 1,-1 0-1,1 1 0,0-1 1,0 0-1,0 1 0,0-1 1,0 1-1,0-1 0,0 1 1,0-1-1,0 1 0,0 0 1,0-1-1,0 1 0,0 0 1,0 0-1,0 0 0,0 0 1,0 0-1,0 0 0,0 0 1,0 0-1,0 0 0,0 1 1,0-1-1,0 0 0,0 1 1,0-1-1,0 1 0,0-1 1,0 1-1,0-1 0,2 2 1,0 2 26,0 1 1,-1-1 0,1 1 0,-1 0 0,0 0-1,0 0 1,0 0 0,-1 0 0,0 0-1,1 8 1,1-1 95,11 51 165,28 107 21,-32-139-329,1-1-1,1 0 1,22 39-1,-17-47-83</inkml:trace>
  <inkml:trace contextRef="#ctx0" brushRef="#br0" timeOffset="1">178 242 2161,'0'0'7379,"90"-23"-6930,-28 23-353,13 0-32,6 0-64,9-9-913,1-17-1360,-10-1-2241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4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1 120 6259,'0'0'4212,"25"3"-3571,-2 0-535,-2 1-42,-1-2-1,1 0 0,0-1 1,-1-1-1,1-1 0,35-7 0,139-53 99,-133 39-331,83-19 0,-140 40-946,-34 3 911,0 2-1,0 1 1,0 1 0,0 2-1,-31 12 1,2-1 771,55-19-481,1 1-1,-1 0 1,1-1 0,0 1-1,0 0 1,-1 0-1,1 0 1,0 1 0,0-1-1,0 1 1,0-1-1,1 1 1,-1-1 0,0 1-1,1 0 1,-1 0-1,1 0 1,-1 0 0,0 2-1,0 1 76,1 0 0,0 0 0,0 0 0,1 0 0,0 0 0,-1 0 0,2 7 0,-1 4 33,2 35 41,3 0 1,2-1 0,1 1 0,19 55 0,-26-102-517,0 0 0,0-1 0,0 1 1,1 0-1,-1-1 0,1 1 0,0-1 1,0 1-1,5 4 0,-5-6-174,0-1 0,0 1 0,0-1 0,1 0 0,-1 0 0,0 0 0,1 0 0,-1 0 0,1 0 0,-1-1 0,1 1 0,-1-1 0,1 0 0,-1 0 0,6 0 0,23 0-2581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4.8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3682,'0'0'8115,"26"52"-7426,-26 1-433,0 2-192,0-3-16,0-5-48,3-9-16,7-9-544,6-11-705,3-13-1088,7-5-1185,3 0-1584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5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62 4674,'0'0'4263,"-3"26"-3478,-19 160-345,14-48-328,8-136-114,0 0-1,0-1 1,0 1-1,0 0 1,1-1 0,-1 1-1,0 0 1,1-1-1,-1 1 1,1 0 0,-1-1-1,1 1 1,0-1-1,-1 1 1,1-1 0,0 1-1,0-1 1,0 0-1,0 1 1,1-1 0,-1 0-1,0 0 1,0 0-1,1 0 1,-1 0 0,1 0-1,-1 0 1,1-1-1,-1 1 1,1 0 0,2 0-1,4 0-2,0 0 0,0 0 0,0-1 0,0 0-1,14-3 1,-9 2 1,-1-1-36,0 0 0,0-1 0,-1 0 0,1-1 0,-1 0 0,0-1 0,0 0 0,-1-1 0,13-9 0,12-10-6,37-35-1,-70 59 52,12-11 25,0-1 1,-1 0 0,-1-1-1,0 0 1,12-19-1,-21 26-19,1 1-1,-1 0 1,0-1-1,-1 1 1,0-1 0,0 0-1,0 0 1,-1 0-1,0 0 1,0 0-1,0 0 1,-1 0-1,0 0 1,-1 0 0,0 0-1,-2-12 1,2 15 3,0 1 0,-1-1 0,1 1 0,-1-1 1,0 1-1,0 0 0,0 0 0,0 0 1,0 0-1,-1 0 0,1 0 0,-1 0 0,0 1 1,-4-4-1,1 2 30,0 1 0,-1 0 0,1 0 1,0 0-1,-1 1 0,0 0 0,-8-2 0,-6 1 9,0 1 0,1 0-1,-1 2 1,-27 3-1,42-3-53,0 1-1,1 0 1,-1 1 0,0-1-1,1 1 1,-1 0-1,1 0 1,0 1-1,0 0 1,0 0-1,-10 7 1,12-8-228,0 1 1,1 0-1,-1 0 0,1 0 1,-1 0-1,1 0 0,0 0 1,0 1-1,0-1 0,0 1 1,1-1-1,0 1 0,-1 0 1,1 0-1,1-1 0,-1 1 1,0 0-1,1 5 0,0 13-4674</inkml:trace>
  <inkml:trace contextRef="#ctx0" brushRef="#br0" timeOffset="1">736 1 5683,'0'0'7443,"-32"213"-7139,12-146-288,11-6 32,2-15-48,7-8-80,0-17-992,13-18-3699,3-3 145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5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0 247 1889,'0'0'4140,"3"-25"-2675,10-76-51,-13 98-1335,0 1 0,1 0 0,-1 0 0,1 0-1,0 0 1,0 0 0,-1 0 0,1 0 0,1 0 0,-1 0 0,0 0 0,0 0-1,1 0 1,1-2 0,-2 4-58,0-1 1,0 0-1,0 1 0,0-1 1,1 1-1,-1-1 0,0 1 0,0 0 1,0-1-1,0 1 0,1 0 1,-1 0-1,0 0 0,0 0 0,0 0 1,1 0-1,-1 0 0,2 1 1,0 0 1,1 0 0,0 0 0,-1 1 0,0 0 0,1 0 0,-1 0 0,0 0 0,0 0 0,0 1 0,4 3 0,20 26 345,41 63-1,12 15-203,-64-90-92,1-1-1,28 23 1,-39-37-57,-1-1 1,1 0-1,0 0 1,0 0-1,1-1 1,-1 1-1,1-2 1,0 1 0,0-1-1,0 0 1,0 0-1,0-1 1,10 1-1,-15-2-6,-1 0 0,0-1 0,0 1 0,1-1 0,-1 1 1,0-1-1,0 1 0,0-1 0,0 0 0,0 0 0,0 0 0,0 1 0,0-1 0,0 0 0,0 0 0,0 0 0,0 0 0,-1 0 0,1-1 0,-1 1 0,1 0 0,0 0 0,-1 0 1,0-1-1,1 1 0,-1 0 0,0 0 0,0-1 0,1 1 0,-1-2 0,3-46 164,-4 43-136,3-97 484,0 18-359,-11-103 1,8 181-618,4 38-7321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25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0 8420,'0'0'1408,"-182"88"-9187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49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44 784,'0'0'7518,"0"-7"-6242,0-23-372,0 23-456,0 13-264,-17 262 998,17-83-1145,0-106-4025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2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1377,'0'0'9588,"25"-88"-9668,-21 103 0,-1 23 80,-3 9 144,3 8-112,4 0-32,2-5 0,4-18-384,7-9-1249,2-20 272,8-3-1200,2-11-1328</inkml:trace>
  <inkml:trace contextRef="#ctx0" brushRef="#br0" timeOffset="1">257 0 4290,'0'0'5715,"-65"35"-6772,87 6-640,24-3-1856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0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55 5378,'0'0'1220,"28"-9"-793,94-26 5,-109 32-390,1 0 0,-1 1 0,1 1 1,0 0-1,22 1 0,-8 1 1,-17-1-12,1 1 1,-1 0-1,1 0 1,-1 1 0,0 1-1,1 0 1,-1 0-1,-1 1 1,13 6-1,-18-7-32,-1 0 0,1-1 0,-1 1 0,0 1 0,0-1 1,0 1-1,0-1 0,-1 1 0,1 0 0,-1 1 0,0-1 0,0 0 0,-1 1 0,1 0 0,-1-1 0,0 1 0,0 0 0,-1 0 0,1 0 0,-1 1 0,0-1 0,0 8 0,-1-8-31,0-1-1,-1 1 0,0 0 1,1-1-1,-1 1 0,-1 0 0,1-1 1,-1 1-1,0-1 0,0 0 1,0 0-1,0 0 0,-1 0 1,0 0-1,0 0 0,0-1 0,0 1 1,0-1-1,-1 0 0,1 0 1,-1 0-1,0 0 0,0-1 1,0 1-1,-7 2 0,-13 5-4,1 0 0,-1-2 0,-41 9 0,37-10-34,-149 34 452,166-37-579,34 1-3283,24-5 426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0.4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 1 4338,'0'0'3956,"0"7"-3763,-9 135 1656,4-90-1431,2-1 0,5 78-1,-1-124-426,0 0 0,1 0 0,-1 0 0,1 0 0,0 0 0,0 0 0,0-1 0,1 1 1,0-1-1,0 1 0,0-1 0,0 0 0,1 0 0,0-1 0,0 1 0,0-1 0,0 0 0,0 1 0,0-2 0,1 1 0,0-1 0,-1 1 0,1-1 0,0-1 0,0 1 0,9 1 0,-7-1-280,1-1 1,-1 1-1,1-2 1,0 1-1,-1-1 0,1 0 1,-1-1-1,1 1 1,-1-1-1,1-1 1,-1 0-1,1 0 0,-1 0 1,0-1-1,0 0 1,0-1-1,0 1 1,6-6-1,29-29-3702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0.8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69 292 5202,'0'0'1937,"207"-3"-2817,-162-14-433,1-4-432,-17-2-608</inkml:trace>
  <inkml:trace contextRef="#ctx0" brushRef="#br0" timeOffset="1">1 82 3570,'0'0'3409,"204"-29"-3409,-117 6-1248,10-6-2290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1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152 327 304,'0'0'4794,"-20"31"-4463,-63 99-157,75-118-127,1-1 1,0 2 0,-8 21-1,3-9-13,82-140-127,22-44-535,-74 122 529,2-6 341,2 2-1,1 0 1,55-71-1,-76 109-117,0 0-1,0 1 0,0-1 1,0 1-1,1-1 0,-1 1 0,1 0 1,0 0-1,0 1 0,-1-1 1,1 0-1,0 1 0,0 0 0,0-1 1,1 1-1,-1 1 0,0-1 1,7-1-1,-10 2-110,0 0 1,1 0-1,-1 0 0,0 0 1,1 0-1,-1 0 1,0 1-1,1-1 1,-1 0-1,0 0 0,1 0 1,-1 0-1,0 0 1,0 0-1,1 0 0,-1 1 1,0-1-1,1 0 1,-1 0-1,0 0 1,0 1-1,1-1 0,-1 0 1,0 0-1,0 1 1,0-1-1,0 0 0,1 1 1,-1-1-1,0 0 1,0 0-1,0 1 1,0-1-1,0 1 0,4 9 236,-1 0 0,-1 0 0,1 1-1,-2-1 1,1 21 0,-3 64 593,0-40-706,9 112 342,-6-148-1008,1 0-1,1 0 1,1 0 0,1-1 0,0 0 0,14 27-1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1.5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0 187 8292,'0'0'1072,"188"-9"-1040,-136 4-32,-4-1-1200,-12 3-2690</inkml:trace>
  <inkml:trace contextRef="#ctx0" brushRef="#br0" timeOffset="1">506 0 6275,'0'0'3153,"0"149"-2849,0-96-111,0-4-161,0 1-16,0-6-32,-4-9-96,-5-12-961,5-11-736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1.9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13 263 1521,'0'0'1670,"0"-27"347,3-86 61,-3 108-1961,0 0 1,1-1-1,-1 1 0,1 0 1,0 0-1,1 0 0,-1 0 1,1 1-1,0-1 0,0 0 1,1 1-1,-1-1 0,1 1 1,0 0-1,0 0 0,0 0 1,1 0-1,0 0 0,-1 1 1,1 0-1,0 0 0,1 0 1,-1 0-1,8-3 0,-3 3 3,0 0-1,0 1 0,1 0 0,-1 1 0,1 0 1,-1 0-1,1 1 0,-1 0 0,1 1 0,13 2 1,-18-2-102,0 0 1,-1 0-1,1 0 1,0 1 0,0 0-1,-1 0 1,1 0 0,-1 0-1,1 1 1,-1 0-1,0-1 1,0 2 0,0-1-1,-1 0 1,1 1-1,-1 0 1,0 0 0,0 0-1,4 6 1,-3-3-20,-1 1-1,0-1 1,-1 1 0,0-1 0,0 1 0,0 0-1,-1 0 1,0 0 0,-1 0 0,0 0-1,-1 13 1,0-16 0,0 0 1,0-1-1,-1 0 0,1 1 1,-1-1-1,0 0 0,0 0 1,-1 0-1,1 0 0,-1 0 1,0 0-1,0-1 0,0 1 1,0-1-1,-1 0 1,1 0-1,-7 4 0,-8 4-28,0 0 0,-30 13-1,37-19-1,-4 1 40,1 0-1,-1-1 0,0-1 1,0 0-1,-1-1 0,1-1 0,-1 0 1,-25-1-1,60-7 85,-6 5-90,0 1 0,0 0-1,0 1 1,0 1 0,0 0-1,0 1 1,-1 0 0,1 0-1,-1 2 1,0-1 0,0 2-1,14 8 1,73 62 42,-72-53-116,2-1 0,52 32 0,-74-51-338,0 0 0,0 0 0,0-1 0,1 0 0,-1 0 0,1-1 0,-1 1-1,13-1 1,19-1-3635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2.3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431 0 4802,'0'0'5104,"-35"4"-5045,-111 17 26,138-20-50,0 1 0,0 0 0,1 0 0,-1 0 0,1 1-1,-1 1 1,1-1 0,0 1 0,0 0 0,0 1 0,-7 6 0,0 0 133,7-6-74,1 0 1,0 0-1,-1 1 0,-4 6 1,9-9-68,0-1 1,0 1-1,1-1 1,-1 1-1,1 0 1,0 0-1,0 0 1,0 0-1,0 0 0,0 0 1,1 0-1,0 0 1,-1 6-1,1-8-24,0 0-1,1 0 0,-1 0 0,0-1 0,0 1 1,1 0-1,-1 0 0,0 0 0,1 0 1,-1-1-1,1 1 0,-1 0 0,1 0 1,0-1-1,-1 1 0,1 0 0,0-1 1,-1 1-1,1-1 0,0 1 0,0-1 1,0 1-1,-1-1 0,1 1 0,0-1 1,0 0-1,1 1 0,30 5 114,-22-4-73,20 3 44,-5-2-62,1 2 0,-1 0 0,0 2-1,0 0 1,-1 2 0,33 17 0,-55-25-23,0 0 0,0 0 0,0 1-1,0-1 1,0 1 0,0 0 0,0-1 0,-1 1 0,1 0-1,-1 0 1,1 0 0,-1 0 0,0 0 0,0 0-1,0 1 1,0-1 0,0 0 0,0 1 0,0-1 0,-1 0-1,1 1 1,-1-1 0,0 1 0,0 3 0,-1-3 5,1 0 0,-1 0 0,0 0 0,0 0 0,0 0 0,-1 0 0,1 0 0,-1 0 0,1-1 0,-1 1 0,0-1 0,0 1 0,0-1 0,-1 0 0,1 0 0,0 0 0,-1 0 0,-4 3 0,-19 10-46,0-2 1,-2 0-1,1-2 1,-2 0-1,1-3 1,-1 0-1,0-1 0,-1-2 1,0-1-1,-34-1 1,63-2 4,0-1 0,0 0 1,0 0-1,-1 0 0,1 0 1,0 0-1,0 0 0,0 0 1,0-1-1,0 1 0,0 0 1,0-1-1,0 1 0,-1-1 1,1 1-1,0-1 0,1 1 1,-1-1-1,0 1 1,0-1-1,0 0 0,0 0 1,0 0-1,1 1 0,-1-1 1,0 0-1,1 0 0,-1 0 1,1 0-1,-1 0 0,1 0 1,-1 0-1,1 0 0,0 0 1,-1 0-1,1-1 0,0 1 1,0 0-1,0 0 0,0 0 1,0 0-1,0 0 0,0 0 1,0-1-1,0 1 0,1 0 1,-1 0-1,0 0 0,1 0 1,0-2-1,1-2-247,0 0 0,1 0 0,-1 0 0,1 0 0,0 0 0,0 0 0,1 1-1,0-1 1,7-6 0,48-30-2888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2.7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138 76 1601,'0'0'7120,"-15"33"-5754,-45 103-400,55-125-881,1 0-1,0 0 0,0 1 1,1-1-1,1 1 1,0-1-1,1 1 1,0 0-1,1 22 1,0-9 1,0-22-76,0-1-1,0 1 0,0-1 1,0 1-1,1-1 1,-1 1-1,0-1 0,1 1 1,0-1-1,0 1 1,0-1-1,0 0 0,0 1 1,0-1-1,0 0 1,1 0-1,-1 0 1,1 0-1,0 0 0,0 0 1,-1 0-1,1-1 1,0 1-1,0-1 0,1 1 1,-1-1-1,0 0 1,0 0-1,5 2 0,3-1 25,0 0 0,0-1 0,0 0 0,0 0 0,1-1 0,10-1 0,-21 1-34,5-1 11,0 0 0,-1 0 0,1 0 0,0-1 0,-1 1 0,1-1-1,-1 0 1,1 0 0,-1-1 0,0 1 0,0-1 0,0 0-1,0 0 1,-1-1 0,1 1 0,-1-1 0,0 1 0,0-1 0,0 0-1,0 0 1,-1-1 0,0 1 0,1 0 0,1-9 0,2-1-6,-2-1 1,1 0-1,-2 0 1,0 0-1,-1 0 0,0-28 1,-1 28 0,-2-1 0,0 1 0,-1-1 0,0 1 0,-2 0 0,1 0 0,-10-22 0,9 29-12,0 0 0,-1 0-1,1 0 1,-2 1 0,1 0 0,-1 0-1,0 0 1,0 1 0,-1 0 0,0 0-1,0 1 1,-1-1 0,1 2 0,-11-6 0,12 7-1,0 0 1,1 1 0,-1 0 0,0 0 0,0 0 0,0 1-1,0 0 1,0 0 0,-1 0 0,1 1 0,0 0 0,0 0-1,0 1 1,-8 1 0,11-1-28,0 0 0,0 0 0,0 1-1,0-1 1,0 1 0,0-1 0,1 1 0,-1 0 0,1 0-1,-1 0 1,1 0 0,0 1 0,0-1 0,0 0 0,0 1 0,0 0-1,0-1 1,1 1 0,0 0 0,-1 0 0,1 0 0,0 0-1,0 0 1,1 0 0,-1 0 0,0 0 0,1 1 0,0 2-1,0-3-68,-1 1-193,0 0 1,1 0-1,0 0 1,0 0-1,0 0 1,0 0-1,0 0 1,1 0-1,0 0 1,0-1-1,0 1 1,0 0-1,1 0 1,-1-1-1,4 7 1,-1-7-466,1 0 0,-1 1 0,1-1 1,0-1-1,8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3.1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 5763,'0'0'6979,"7"172"-6819,-7-105-128,-7-6-32,4-5-368,3-16-1233,0-13-1632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3.4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 5346,'0'0'2687,"25"27"-2503,86 91-40,-96-102-47,1-2-1,1 0 1,0 0-1,0-2 1,2 0-1,-1-1 1,31 12-1,-20-9 21,-15-7-122,0 0 1,0-1-1,0-1 1,1-1-1,0 0 1,0 0-1,0-2 1,17 2 0,-31-5-5,0 1 1,0 0-1,0-1 1,0 1-1,0 0 1,0-1-1,0 1 1,0-1-1,-1 0 1,1 1-1,0-1 1,0 0-1,-1 1 1,1-1 0,0 0-1,-1 0 1,1 1-1,-1-1 1,1 0-1,-1 0 1,1 0-1,-1 0 1,0 0-1,1 0 1,-1 0-1,0 0 1,0 0-1,0 0 1,1 0-1,-1 0 1,0 0 0,-1-1-1,1-45 151,0 31-50,-2-9 323,-1 0 0,-1 0 0,-1 1 1,-12-38-1,8 33-252,1 0 1,-5-47 0,12 60-656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2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6787,'0'0'4367,"-27"-1"-3614,-88 4-353,112-3-392,0 1 1,0-1-1,-1 1 1,1-1-1,0 1 1,0 0-1,0 1 1,0-1-1,1 0 1,-1 1-1,0 0 0,1-1 1,-1 1-1,0 0 1,1 0-1,0 0 1,0 1-1,0-1 1,0 1-1,0-1 1,0 1-1,0 0 0,1-1 1,-1 1-1,-1 5 1,-2 4 8,-1-1-33,2 1-1,-1 0 1,1 0-1,1 0 0,0 0 1,1 1-1,1-1 0,-1 1 1,2-1-1,0 1 1,0-1-1,5 24 0,-5-34-13,1-1 0,0 1 0,0 0 0,0-1 0,0 1 1,0-1-1,0 1 0,0-1 0,0 1 0,0-1 0,1 0 0,-1 0 0,1 0 0,-1 1 0,1-1 0,-1-1 0,1 1 0,-1 0 0,1 0 0,0 0 0,0-1 0,-1 1 0,1-1 0,0 0 0,0 1 0,0-1 0,2 0 0,3 0-42,0 1-1,0-1 0,0-1 1,-1 1-1,1-1 1,10-3-1,-10 1-10,1 0 0,-1 0 0,0-1 0,0 0 0,-1-1 0,1 1 0,-1-1 1,0-1-1,8-8 0,1-3-6,0 0 0,12-21 0,31-62 945,-58 102-845,-1 0 1,1 0-1,0 0 1,0 0-1,-1-1 1,1 1-1,0 0 1,1 0-1,-1 0 1,1 3-1,0 6-9,-2 23-115,0 42 126,1-72-239,1-1 1,-1 1 0,1 0 0,0 0 0,0 0 0,0-1-1,0 1 1,1-1 0,-1 1 0,1-1 0,0 1 0,0-1-1,0 0 1,1 0 0,3 4 0,19 9-4172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3.8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309 0 5939,'0'0'2481,"-175"6"-2113,136 32-32,0 11-32,13 4 449,6 2-177,11 1-304,9-1-192,0-2-80,22-10 0,24-8-64,12-14-752,10-15-737,7-6-880,6 0-1793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4.1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113 90 3586,'0'0'6597,"-9"13"-6247,0-2-294,2 1 1,-1-1 0,1 1-1,1 1 1,0-1-1,1 1 1,1 0-1,0 1 1,-4 21-1,8-33-53,-1 5 4,0 0 0,1 0-1,0 0 1,0 0 0,2 11-1,-1-17-6,-1 1 1,1-1-1,-1 1 0,1-1 1,0 1-1,0-1 0,-1 1 0,1-1 1,0 0-1,0 1 0,1-1 0,-1 0 1,0 0-1,0 0 0,0 0 1,1 0-1,-1 0 0,1 0 0,-1 0 1,1 0-1,-1-1 0,1 1 0,-1-1 1,1 1-1,-1-1 0,1 1 1,0-1-1,1 0 0,10 2-1,-1-1-1,1-1 0,-1 0 1,1-1-1,-1 0 1,0-1-1,1 0 0,-1-1 1,0 0-1,22-9 1,-25 7-35,1 0 1,-1-1 0,-1 1-1,1-2 1,-1 1 0,0-1-1,-1 0 1,1-1 0,-1 0-1,-1 0 1,0-1 0,0 1-1,7-15 1,-10 17 36,0 0-1,-1-1 1,0 0 0,0 1 0,0-1-1,-1 0 1,0 0 0,0 0-1,-1 0 1,0 0 0,0 0 0,-2-12-1,1 14 1,0 1 0,0 0-1,0 0 1,0 0 0,-1 0-1,0 0 1,0 0 0,0 1-1,0-1 1,-1 1 0,1-1-1,-1 1 1,0 0 0,0 0-1,0 0 1,0 0 0,0 0-1,-1 1 1,0 0 0,1-1-1,-5-1 1,-13-2 3,0 1 0,0 1 0,0 0 0,0 2 1,-1 0-1,1 2 0,-1 0 0,-41 6 0,58-5-7,0 0 0,0 0-1,-1 1 1,1-1-1,0 1 1,0 0 0,-6 4-1,9-5-41,0 0-1,0 1 1,1-1 0,-1 0-1,0 1 1,1 0-1,-1-1 1,1 1-1,0 0 1,-1 0-1,1-1 1,0 1-1,0 0 1,0 0-1,0 0 1,1 1-1,-1-1 1,1 0-1,-1 0 1,0 3-1,1-5-6,0 1-1,0 0 0,0-1 1,0 1-1,0 0 0,0-1 0,0 1 1,0 0-1,0-1 0,0 1 0,1-1 1,-1 1-1,0 0 0,0-1 0,1 1 1,-1-1-1,0 1 0,1 0 0,-1-1 1,0 1-1,1-1 0,-1 1 1,1-1-1,-1 0 0,1 1 0,-1-1 1,1 1-1,-1-1 0,2 1 0,3 1-331,1 0-1,0 0 1,1 0-1,-1-1 0,11 1 1,53 2-2786</inkml:trace>
  <inkml:trace contextRef="#ctx0" brushRef="#br0" timeOffset="1">632 37 7043,'0'0'3586,"0"125"-3458,0-72-32,3-3-80,-3-4-16,0-5-192,0-9-1617,0-11-992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4.5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1 131 3666,'0'0'5525,"31"-22"-5392,101-63 54,-127 82-163,-1 0 1,0 1-1,1-1 0,-1 1 1,1 0-1,-1 0 1,1 1-1,0-1 0,0 1 1,0 0-1,0 1 0,0-1 1,0 1-1,0 0 0,7 0 1,3 2 73,-4-3-60,10 3-15,-21-2-27,1 0-1,0 1 0,-1-1 1,1 1-1,-1-1 0,1 1 1,-1-1-1,1 1 1,-1-1-1,1 1 0,-1-1 1,0 1-1,1 0 0,-1-1 1,0 1-1,1 0 1,-1-1-1,0 1 0,0 0 1,0-1-1,0 1 0,0 0 1,0 0-1,0-1 0,0 1 1,0 1-1,0 2-62,-1-1-1,1 1 1,-1-1-1,0 1 1,0-1-1,-1 1 1,1-1 0,-1 0-1,1 1 1,-1-1-1,0 0 1,0 0-1,0 0 1,-1-1-1,1 1 1,-1 0-1,0-1 1,1 0 0,-1 1-1,0-1 1,0 0-1,-5 2 1,-10 5-51,-1 0 1,-37 12-1,21-9 139,17-6-24,-33 16 66,49-22-53,1 1 1,-1 0-1,0 0 0,1 0 1,-1 0-1,1 0 0,-1 0 1,1 1-1,-1-1 0,1 0 1,0 1-1,0-1 1,0 1-1,0-1 0,0 1 1,0 0-1,0 0 0,0-1 1,1 1-1,-1 0 0,0 3 1,1-4 4,0 1 1,1-1-1,-1 0 0,0 0 1,1 0-1,-1 0 0,1 0 1,0 0-1,-1 0 1,1 0-1,0 0 0,-1 0 1,1 0-1,0 0 0,0 0 1,0 0-1,0-1 0,0 1 1,0 0-1,0-1 1,0 1-1,0-1 0,1 1 1,31 11 236,-27-11-196,51 15 240,1-2-1,76 6 0,-26-14-4940,-85-6 395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4.9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0 5186,'0'0'4050,"0"96"-3778,0-52-240,0 0-16,-4-3-16,-2-9-240,-4-3-896,-3-9-1281,3-14-1361,1-6 1793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5.2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0 365 544,'0'0'777,"0"-26"242,2-86 515,-2 101-1292,1-1 0,0 1 0,1-1 0,0 1 1,1 0-1,0 0 0,1 0 0,0 0 0,1 0 0,0 1 0,0 0 1,1 0-1,1 0 0,-1 1 0,2 0 0,10-10 0,-14 15-163,1 0 0,0 1 0,0-1 1,0 1-1,0 0 0,1 1 0,-1 0 0,1-1 0,0 2 0,10-3 0,2 1 55,-1 2 0,24 0 0,-28 1-69,-7 1-54,-1-1 1,1 1-1,-1 0 0,0 0 1,1 1-1,-1 0 1,0 0-1,0 0 0,0 0 1,0 1-1,8 5 0,-10-6-11,-1 0-1,1 1 0,0-1 0,-1 0 0,1 1 0,-1-1 1,0 1-1,0 0 0,0 0 0,0 0 0,0 0 1,-1 0-1,1 1 0,-1-1 0,0 0 0,0 1 0,0-1 1,0 0-1,0 6 0,-1-6-6,0-1 0,1 1 0,-1 0 0,0-1 0,-1 1 0,1-1 0,0 1 0,-1-1 0,1 1 0,-1 0 0,0-1 0,0 0 0,0 1 0,0-1 0,0 0 0,-1 1 0,1-1 0,-1 0 0,1 0 0,-1 0 0,0 0 0,0-1 0,0 1 0,0 0 0,0-1 0,0 1 0,0-1 0,0 0 0,-1 0 0,1 1 0,-3-1 0,-30 18-144,0-1 0,-1-2 0,0-2 0,-54 14 0,74-27 1661,20-1-1286,9 0-201,0 1-1,0 0 1,1 1-1,-1 1 1,0 0 0,-1 0-1,1 2 1,-1-1-1,1 2 1,-1-1-1,-1 2 1,1-1 0,-1 2-1,11 9 1,3 4-282,-1 1 0,34 41 0,-57-62-60,1 1 0,-1-1 0,0 1-1,1-1 1,-1 0 0,1 0 0,-1 0-1,1 1 1,0-1 0,0-1 0,-1 1-1,1 0 1,0 0 0,0-1 0,0 1-1,0-1 1,3 1 0,11 0-3699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5.6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6339,'0'0'4618,"0"15"-4351,0 278 424,0-291-688,0 0 1,0 1 0,0-1-1,1 0 1,-1 0-1,1 0 1,-1 0-1,1 0 1,0 0 0,-1 0-1,1 0 1,0 0-1,1 0 1,-1-1 0,0 1-1,0 0 1,1 0-1,-1-1 1,4 3-1,-1-1 8,-1-1-1,1 0 1,0 0-1,0-1 1,0 1-1,0-1 0,0 0 1,0 0-1,7 1 1,7-1 1,1 0 0,-1-1 0,30-5 0,-48 5-12,12-2-257,0-1 0,-1 0 0,0-1 0,1 0 0,-1 0 0,-1-1 0,1-1 0,12-8 1,-12 6-803,-1 1 1,0-2 0,0 1 0,9-12-1,3-12-3476</inkml:trace>
  <inkml:trace contextRef="#ctx0" brushRef="#br0" timeOffset="1">140 146 5106,'0'0'2177,"136"0"-2049,-97-11-80,-6-4-32,-4 0-16,-13 1-128,-9-1-1024,-7 1-2850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6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91 231 5955,'-90'-172'2257,"90"166"-1825,0 1 913,0-1-209,22 0-1072,17-6-64,10 3 32,-1 4-32,1 2-64,-7 3-1168,0-3-1490,-3 0-2832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6.3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1 5202,'0'0'3237,"-1"6"-3013,-3 291 2058,6-171-2123,-2-125-157,0 1 0,0-1 0,0 0 0,0 0 0,0 0 1,1 0-1,-1 0 0,0 0 0,1 0 0,-1 0 0,1 0 1,-1 0-1,1 0 0,0 0 0,-1 0 0,1 0 0,0 0 0,-1 0 1,1-1-1,0 1 0,0 0 0,0 0 0,0-1 0,0 1 0,0-1 1,0 1-1,0-1 0,0 1 0,0-1 0,0 0 0,2 1 0,42 1 4,-29-3-30,4 1-474,0 0 0,0-2 0,-1-1-1,1 0 1,-1-2 0,1 0-1,-1-1 1,32-15 0,27-21-3883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6.7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145 237 6867,'0'0'614,"-17"31"-417,-52 96-122,61-112-69,1 0 1,1 0-1,0 0 1,-4 20-1,9-27-29,-2 0 0,1 0 0,-1 0 0,-7 13 0,10-20-196,-1-7 160,0 1-1,0 0 1,1 0-1,0-1 1,0 1-1,1 0 1,0 0-1,0-1 1,2-6-1,7-20 220,2 0 0,1 0 0,29-50-1,-21 42-61,-14 26-63,18-35 174,2 1 0,46-63-1,-70 107-118,1 0-1,0 0 0,0 1 0,0-1 1,0 1-1,1-1 0,-1 1 0,1 1 0,0-1 1,0 1-1,8-4 0,-11 6-57,0-1 0,0 1 0,0 0 0,0-1-1,-1 1 1,1 0 0,0 0 0,0 0 0,0 1 0,0-1-1,0 0 1,0 1 0,-1-1 0,1 1 0,0-1 0,0 1 0,-1 0-1,1 0 1,0 0 0,-1 0 0,1 0 0,-1 0 0,1 0-1,-1 1 1,0-1 0,1 0 0,-1 1 0,0-1 0,0 1 0,0-1-1,0 1 1,0 0 0,0 0 0,-1-1 0,1 1 0,0 2-1,7 21 188,-1 1-1,-1-1 0,-1 2 0,2 32 1,-3 111-127,-2-47-275,-3-108-318,1 10-840,4-14-2625</inkml:trace>
  <inkml:trace contextRef="#ctx0" brushRef="#br0" timeOffset="1">132 272 3570,'0'0'5314,"130"21"-5314,-75-21-304,3 0-945,4-3-2320,-4-20-193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7.1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64 624,'0'0'7348,"-7"3"-7140,-9 7 211,16-10-411,0 0 0,0 0 0,0 1 0,0-1 0,-1 0 0,1 0 0,0 0 0,0 0 0,0 0 0,0 0 0,0 0 0,0 0 0,0 0 0,0 1 0,0-1 0,0 0 0,0 0 0,0 0 0,0 0 0,0 0 0,0 0 0,-1 0 0,1 1 0,0-1 0,0 0 0,0 0 0,0 0 0,0 0 0,0 0 0,1 0 0,-1 0 0,0 1 0,0-1 0,0 0 0,0 0 0,0 0 0,0 0 0,0 0 0,0 0 0,0 0 0,0 1 0,0-1 0,0 0 0,0 0 0,0 0 0,0 0 0,1 0 0,-1 0 0,0 0 0,0 0 0,0 0 0,0 0 0,0 0 0,0 0 0,0 0 0,1 1 0,36 0 652,-16-1-616,13-1-4,-1-2-1,0-2 1,0 0 0,0-3-1,-1 0 1,40-17 0,-22 4-517,-39 14-45,-32 11 606,9 0 169,0 1 0,0 0 0,0 0 0,1 1 0,0 1 0,0 0 0,1 0 0,0 1 0,0 1 0,1-1 0,-9 12 0,14-13-170,1 0 1,0 1 0,0 0 0,1-1 0,0 1-1,1 0 1,0 0 0,0 0 0,0 0-1,1 1 1,1-1 0,1 13 0,-1 10 145,0-1-121,9 49 1,1 5-441,-11-80 267,0-1-181,0 0-1,0 0 1,1-1 0,-1 1-1,1 0 1,-1 0 0,1-1-1,1 5 1,-1-7-92,0 1 0,0 0 0,0 0 0,-1 0 0,1 0 0,0-1 0,0 1 0,0 0 0,0-1 0,0 1 0,0-1 0,1 0 0,-1 1 0,0-1 0,0 0 0,0 1 0,0-1 0,0 0 0,1 0 0,-1 0 0,0 0 1,2 0-1,18 0-2968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3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5090,'0'0'2639,"0"-26"-1868,0-95 1240,13 631-4166,-13-508 2358,1-17 1064,0 1-1157,1 1 1,0-1 0,1 1-1,1 0 1,0 0 0,1 0-1,8-16 1,-10 23-107,0 1-1,0 0 1,0 0-1,1 0 1,0 0 0,0 1-1,0-1 1,0 1 0,1 0-1,0 0 1,0 1 0,0 0-1,0-1 1,0 2-1,1-1 1,-1 0 0,1 1-1,0 0 1,7-1 0,5 1-29,1 0 1,-1 2-1,1 0 0,19 3 1,-35-2 15,0 0-1,1 0 1,-1 0 0,0 0-1,0 0 1,0 0 0,0 1 0,0 0-1,-1-1 1,1 1 0,0 0-1,-1 1 1,1-1 0,-1 0 0,0 1-1,0-1 1,0 1 0,0-1-1,0 1 1,-1 0 0,1 0 0,-1 0-1,1 0 1,-1 0 0,0 0-1,0 1 1,-1-1 0,1 0 0,-1 4-1,1-2-5,0 0-1,-1 0 0,0 0 0,0 1 0,-1-1 1,1 0-1,-1 0 0,0 0 0,0-1 0,-1 1 0,0 0 1,0 0-1,0-1 0,0 1 0,-1-1 0,1 0 1,-1 1-1,-6 6 0,-14 7-31,0 0 0,-1-1 0,-1-2 0,0 0 0,-1-2 0,-1-1 0,-50 17 0,73-28-410,-1 0 0,1 0 0,-1 0 0,1-1 0,-1 1 0,-5-1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7.5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1 4306,'0'0'7427,"6"43"-6850,-9 7-129,-3 3-96,-1-7-208,7-2-112,0-3-32,0-12-16,0-9-640,0-8-833,13-12-1328,7 0-1761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7.9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75 38 3650,'0'0'6864,"-5"30"-6493,-16 96-216,16-97-63,1-1 0,2 1 0,0 32 0,2-38-49,0-22-39,0 0 1,0 0-1,0 0 1,0 0-1,1 0 1,-1 0 0,0 0-1,0 0 1,1 0-1,-1 0 1,0 0-1,1-1 1,-1 1 0,1 0-1,-1 0 1,1 0-1,0 0 1,-1-1-1,1 1 1,0 0 0,0 0-1,-1-1 1,1 1-1,0-1 1,0 1 0,1 0-1,1 0 11,-1 0 0,1-1-1,-1 1 1,1-1 0,0 1-1,-1-1 1,1 0 0,0 0 0,0 0-1,2-1 1,3 0 7,0-1 0,-1 0 0,1 0 0,-1 0 1,1-1-1,10-6 0,-8 3-13,-1-1 1,0 0-1,0-1 1,-1 0 0,1 0-1,-2-1 1,1 0-1,-1 0 1,-1 0-1,0-1 1,9-19-1,-9 14-17,0-1-1,-2 0 0,1 0 1,-2 0-1,0 0 0,-1 0 1,-1-28-1,-1 41 3,0-1-1,0 1 0,0-1 1,-1 0-1,0 1 0,0-1 1,0 1-1,0-1 1,0 1-1,-1 0 0,1 0 1,-1-1-1,0 1 1,0 0-1,0 1 0,0-1 1,-1 0-1,1 0 1,-1 1-1,0 0 0,0-1 1,1 1-1,-1 0 0,-1 0 1,1 1-1,0-1 1,0 1-1,-7-2 0,-2-1-21,-1 1 0,1 1 0,-1 0-1,0 1 1,0 0 0,-24 3 0,32-2-25,0 0 0,0 1 0,0 0 0,1 0 0,-1 0 0,0 1 1,1-1-1,-1 1 0,1 0 0,-1 1 0,1-1 0,0 1 0,0-1 1,0 1-1,0 1 0,1-1 0,-4 4 0,4-3-304,1 0-1,-1-1 0,1 1 1,0 0-1,0 0 1,1 0-1,-1 0 1,1 1-1,0-1 0,0 0 1,0 0-1,0 7 1,1 16-3925</inkml:trace>
  <inkml:trace contextRef="#ctx0" brushRef="#br0" timeOffset="1">506 85 10373,'0'0'1809,"-100"172"-1745,83-122-64,11-9-241,6-15-1679,0-14-2434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8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0 158 7379,'0'0'2943,"18"11"-2636,-7-4-257,3 2-10,0 1 1,-1 0-1,0 0 1,0 1-1,-1 1 1,15 19-1,-19-20-26,1-1 0,1 1 0,-1-1 0,2-1 0,-1 0 0,1 0 0,1-1 0,0-1-1,0 0 1,0 0 0,1-1 0,0-1 0,0 0 0,0-1 0,0 0 0,1-1 0,0 0 0,23 0-1,-31-3-27,-4 1-31,1-1 0,-1 0 1,1 0-1,-1 0 0,0-1 0,1 1 0,-1 0 0,1-1 0,-1 0 0,4-1 0,-5 1 36,0 0-1,0 0 1,-1 0-1,1-1 1,0 1 0,-1 0-1,1-1 1,-1 1-1,1 0 1,-1-1 0,1 1-1,-1-1 1,0 1 0,0-1-1,0 1 1,0-1-1,0 1 1,0 0 0,0-3-1,-1-14 68,-2 0 0,1 0 1,-2 1-1,0-1 0,-11-28 0,-2-4 15,12 31-177,1 0 0,1-1 1,-2-20-1,7-28-6082,0 53 1835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8.6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271 48 2673,'0'0'4493,"10"-8"-3442,30-25 246,-36 26-809,-12 9-109,-10 5-193,1 1 1,0 1-1,0 1 1,0 0-1,1 1 1,-22 20-1,15-9 103,0 0-1,2 1 1,-27 36 0,39-46-225,1 1 0,0 0 0,1 0 0,1 0 0,-7 21 0,10-25-68,1-1 0,0 0 1,0 1-1,1-1 0,1 1 0,-1-1 1,1 1-1,1-1 0,3 19 0,-3-24-21,0-1 0,1 0 0,-1 0 0,1 0 0,-1 0 0,1 0 0,0 0 0,0 0 0,0-1 0,1 1 0,-1-1 0,0 1 0,1-1 1,0 0-1,0 0 0,-1 0 0,1 0 0,0-1 0,0 1 0,1-1 0,-1 0 0,6 2 0,6 0-265,0 0 0,0 0 0,26 0 0,-9-1-936,0-1 0,0-2 1,51-8-1,-56 2-1172,39-15-1,-65 22 2343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9.0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195 1 3330,'0'0'5506,"-28"9"-4935,-7 2-391,-45 23 0,76-33-164,1 1-1,0 0 1,0 0-1,0 1 0,0-1 1,0 0-1,0 1 1,0 0-1,1 0 1,0 0-1,-1 0 1,1 0-1,0 0 1,1 0-1,-1 1 1,0-1-1,1 1 1,0-1-1,0 1 1,0 0-1,0-1 1,1 1-1,-1 0 0,1 0 1,0-1-1,0 6 1,0 1 28,-1 4 23,0 0 1,1 0 0,1 0-1,0 0 1,4 18-1,-3-26-49,0 0 0,0-1-1,0 1 1,1-1-1,0 1 1,0-1 0,0 0-1,0 0 1,1-1-1,0 1 1,0-1 0,0 1-1,1-1 1,7 5-1,-4-3-8,1-1-1,-1-1 1,0 0-1,1 0 1,0 0-1,0-1 1,0-1 0,15 3-1,2-2 8,48 0 1,-70-3-18,0 0-1,0 0 1,0-1 0,1 1 0,-1-1 0,0 0 0,0 0 0,0 0 0,0-1-1,-1 0 1,1 1 0,0-1 0,-1-1 0,1 1 0,-1 0 0,1-1-1,-1 0 1,0 1 0,0-1 0,-1-1 0,1 1 0,0 0 0,-1-1 0,0 1-1,0-1 1,0 0 0,0 1 0,-1-1 0,1 0 0,-1 0 0,0 0-1,1-8 1,0-1 5,1-1 0,-2 1 0,0-1 0,-1 0 0,0 1 0,-1-1 0,0 0 0,-1 1 0,-1-1 0,-4-13-1,5 20-11,-1 0 0,-1 0 0,1 0 0,-1 0 0,0 1-1,0 0 1,-1 0 0,0 0 0,0 0 0,0 1 0,-1 0 0,0 0-1,0 0 1,0 1 0,0-1 0,-1 2 0,0-1 0,1 1-1,-12-4 1,10 4-129,-1 1-1,0 0 0,0 0 0,0 1 0,0 0 1,0 0-1,0 1 0,0 0 0,0 1 1,-10 2-1,18-3 41,0 0 0,-1 0-1,1 1 1,0-1 0,0 1 0,0-1 0,0 1-1,0 0 1,0-1 0,0 1 0,0 0 0,0 0 0,1-1-1,-1 1 1,0 0 0,0 0 0,1 0 0,-1 0-1,0 0 1,1 0 0,-1 0 0,1 0 0,-1 0-1,1 1 1,0-1 0,0 0 0,-1 0 0,1 0 0,0 0-1,0 1 1,0-1 0,0 0 0,0 0 0,1 2-1,-1 18-3226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9.4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63 1 9861,'0'0'1643,"-1"0"-1642,1 0-1,0-1 1,-1 1 0,1 0-1,-1 0 1,1 0-1,0 0 1,-1 0 0,1 0-1,0 0 1,-1 0 0,1 0-1,0 1 1,-1-1 0,1 0-1,0 0 1,-1 0 0,1 0-1,0 0 1,-1 1 0,1-1-1,0 0 1,0 0 0,-1 1-1,1-1 1,0 0-1,0 0 1,-1 1 0,1-1-1,0 0 1,0 0 0,0 1-1,-1-1 1,1 0 0,0 1-1,0-1 1,0 0 0,0 1-1,0-1 1,0 1 0,-2 7 58,0 1 0,1-1 0,0 1 1,1-1-1,1 15 0,-2 18 229,-20 86 88,12-87-330,3 1 0,-3 62 0,9-101-41,0-1-1,0 0 0,0 1 0,0-1 0,1 1 0,-1-1 0,0 1 0,1-1 0,-1 0 0,1 1 0,0-1 0,-1 0 0,1 1 0,0-1 0,0 0 0,0 0 0,0 0 0,0 0 0,0 0 0,0 0 0,0 0 0,0 0 0,0 0 0,1 0 0,-1-1 1,0 1-1,1 0 0,-1-1 0,0 1 0,1-1 0,2 1 0,5 0 21,-1 0 1,1 0 0,0-1-1,13-1 1,-3 1 7,0-1-227,-1-1 0,0-1 0,0 0 0,0-1 0,0-1 0,-1 0 0,0-2 0,24-11 0,-19 6-1468,-1 0-1,-1-1 1,24-20-1,-9-1-2856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8:59.7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1 228 896,'0'0'8692,"210"0"-8692,-158-9 0,-3 0-800,-7 0-609,-13-5-1504,-16-1-1137</inkml:trace>
  <inkml:trace contextRef="#ctx0" brushRef="#br0" timeOffset="1">95 47 3986,'0'0'5778,"172"-24"-6354,-101 13-1489,-3-1-2913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0.1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49 103 6979,'0'0'1345,"-32"160"-1201,26-110 0,2 3-128,1-7 16,0-8-32,3-9-368,0-17-2225</inkml:trace>
  <inkml:trace contextRef="#ctx0" brushRef="#br0" timeOffset="1">82 59 2753,'0'0'7620,"45"-58"-7604,-12 58 16,2 0-32,4 0-16,3 0-913,-6 0-1776,-7 0-2481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0.4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0 150 4386,'0'0'2374,"34"1"-2107,109 4-782,-130-5 168,-1-1 0,0-1 0,0 0 1,0 0-1,-1-1 0,1 0 0,0-1 0,-1-1 0,0 0 0,15-9 0,2-1-273,-16 10 363,0-2 0,-1 0 0,18-13 0,-4-8 1662,-24 25-703,0 1 1,0 0 0,1-1 0,-1 1 0,-1-1-1,1 1 1,0-1 0,-1 0 0,1 1 0,-1-6-1,-1 26-302,-1 0 0,0-1-1,-10 30 1,6-24-148,-5 36 0,9 102 166,3-89-6095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0.8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1 123 4226,'0'0'6563,"81"-73"-6515,-26 62-16,7-1-32,-1 0-32,-3 4-928,-12 2-977,-14 6-1681,-12 0-704</inkml:trace>
  <inkml:trace contextRef="#ctx0" brushRef="#br0" timeOffset="1">69 252 4418,'0'0'3618,"201"0"-3890,-149-12-817,-7 0-1216,-6 3-512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8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114 275 5442,'0'0'1863,"-14"32"-1743,-44 107-70,50-122-47,2 0-1,0 0 1,0 1 0,2-1-1,0 1 1,-1 19-1,4-30-6,0 25-180,1-30-86,0-5 188,4-8 79,0-1 1,0 1-1,9-17 1,7-14-7,28-102 32,-32 91 106,2 1-1,2 0 0,2 2 0,36-59 0,-54 103-15,1-1-1,0 0 0,0 1 1,1 0-1,7-6 1,-11 10-81,0 0 0,1 1 0,-1-1 0,1 1 1,-1-1-1,1 1 0,0 0 0,-1 0 0,1 0 1,0 1-1,0-1 0,0 0 0,0 1 0,0 0 1,-1 0-1,1 0 0,4 1 0,-5-1-19,0 1 0,0 0 0,0 0 1,0 0-1,0 0 0,0 0 0,-1 1 0,1-1 0,-1 0 0,1 1 1,-1-1-1,1 1 0,-1 0 0,0-1 0,0 1 0,0 0 0,0 0 0,0 0 1,0 0-1,0 0 0,0 0 0,-1 0 0,1 0 0,-1 0 0,0 0 1,1 3-1,1 5 32,12 45 191,-3 1 0,5 62-1,-2 120-240,-11-165-99,4 32-2372,-4-77-624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3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8516,'0'0'2817,"19"192"-2641,-19-116-96,0 3-48,0-3-16,0-1 16,0-10-32,0-16-560,0-14-1601,0-23-1248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1.2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1 5827,'0'0'5122,"-6"32"-4674,6 20 225,0 13-145,0-4-240,0 3-176,0-3-80,0-8-32,0-12-288,0-9-721,0-18-1712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1.5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75 5042,'0'0'3487,"-16"-12"-2991,-52-36 158,65 45-584,-1 2 0,1-1-1,-1 0 1,1 1 0,-1-1-1,0 1 1,0 0 0,0 1 0,1-1-1,-1 1 1,0-1 0,0 1 0,0 0-1,0 0 1,0 1 0,-5 0-1,-2 1 109,5-1-113,0 0 0,0 0 0,0 0-1,1 1 1,-1 0 0,0 1 0,1-1-1,0 1 1,-1 0 0,1 0 0,0 1-1,1-1 1,-6 6 0,3-2 2,1 0 0,0 0 0,0 1 1,1 0-1,-1 0 0,2 1 0,-7 15 0,5-9-38,1 1 1,1 0-1,0 0 0,2 0 1,-1 0-1,2 0 0,0 0 1,1 0-1,4 28 0,-3-38-37,1 0 1,0 0-1,0 0 0,1 0 0,0 0 1,0-1-1,0 1 0,1-1 1,-1 0-1,1 0 0,0-1 0,1 1 1,-1-1-1,1 1 0,0-2 0,0 1 1,1 0-1,-1-1 0,0 0 0,1 0 1,0-1-1,9 3 0,4 2-357,1-1-1,0-2 0,0 0 1,0-1-1,36 1 0,12-3-2309,-3-1-1247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1.9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74 4098,'0'0'6803,"-26"-73"-6803,26 108 0,0 14 192,0 10-80,0 8-16,0 0-32,0 3-64,0-3 0,0-9-160,0-8-1457,0-18-400,0-21-2561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2.2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0 4226,'0'0'3994,"1"2"-3818,1 10 153,0 1-1,-1-1 1,-1 1 0,-1 21-1,0 1 235,-9 112 501,0 1-861,10-147-198,0 0 0,1 0 0,-1 1 0,0-1 0,1 0 0,-1 0 0,1 0 0,-1 1 0,1-1-1,-1 0 1,1 0 0,0 0 0,-1 0 0,1 0 0,0 0 0,0 0 0,0 0 0,0-1 0,0 1-1,0 0 1,0 0 0,0-1 0,0 1 0,0-1 0,1 1 0,-1-1 0,0 1 0,0-1 0,0 0-1,1 1 1,-1-1 0,2 0 0,8 1 24,-1 0 1,0-1-1,14-1 0,-7 0-6,-5 1-152,0-2 1,-1 1-1,1-1 1,0-1-1,-1 0 0,0-1 1,0 0-1,17-9 1,-6 0-1351,1 0-1,37-31 1,-29 15-1815</inkml:trace>
  <inkml:trace contextRef="#ctx0" brushRef="#br0" timeOffset="1">101 201 8628,'0'0'1329,"207"-29"-1329,-158 12-545,-10-4-1488,-10-2-2161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2.6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77 7251,'0'0'3778,"104"-32"-4306,-49 23-1009,3 0-656,4-3-2401</inkml:trace>
  <inkml:trace contextRef="#ctx0" brushRef="#br0" timeOffset="0.99">499 1 8468,'0'0'1905,"-16"151"-1329,16-98-416,0-1-128,0-2-32,0-6-16,-6-12-1601,6-12-1152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3.0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0 202 2305,'0'0'6867,"75"76"-6419,-43-41-63,4 0-225,6-6-64,6-3 16,-2-2-112,-4-13-480,-7 1-1265,-12-12-2129,-13 0-128</inkml:trace>
  <inkml:trace contextRef="#ctx0" brushRef="#br0" timeOffset="1">366 1 2209,'0'0'7443,"0"120"-6450,-6-56-529,2 0-192,-2-6-224,3-5-16,3-7-32,0-5-1200,0-9-1169,0-14-2978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3.3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70 7043,'0'0'1921,"227"-32"-2161,-163 20-336,1 1-49,-6 5 33,-17 0 16,-16 3-1809</inkml:trace>
  <inkml:trace contextRef="#ctx0" brushRef="#br0" timeOffset="1">305 35 944,'0'0'7137,"-15"16"-6531,-46 54 229,59-67-725,-1 1 1,1-1-1,-1 1 1,1 0-1,0 0 1,1 0-1,-1 0 1,1 0 0,-1 1-1,1-1 1,1 0-1,-1 1 1,1-1-1,-1 8 1,1 4 154,-17 296 976,17-308-1468,-1-3 99,1-1 0,0 1 0,0-1 1,0 1-1,0-1 0,0 1 0,0-1 0,0 1 0,0-1 1,0 1-1,0-1 0,0 1 0,0-1 0,0 1 1,1-1-1,-1 1 0,0-1 0,0 1 0,0-1 1,1 0-1,-1 1 0,0-1 0,1 1 0,-1-1 1,0 0-1,1 1 0,-1-1 0,0 0 0,1 1 1,-1-1-1,1 0 0,0 1 0,15 0-5600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3.8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94 8084,'0'0'539,"0"3"-502,0-2-36,0 0 0,0 0 1,0-1-1,0 1 0,0 0 0,0 0 0,0 0 0,0 0 1,0-1-1,0 1 0,1 0 0,-1 0 0,0 0 1,1-1-1,-1 1 0,1 0 0,-1-1 0,1 1 0,-1 0 1,1-1-1,-1 1 0,1 0 0,-1-1 0,1 1 1,0-1-1,-1 1 0,2 0 0,27 1-16,-23-2-3,-3 1-23,0-1 0,-1 0 0,1 0 0,0-1 0,0 1-1,-1 0 1,1-1 0,0 0 0,-1 0 0,1 0 0,-1 0 0,1 0 0,-1 0 0,1-1 0,-1 1 0,4-3 0,-5 1 36,1 1 1,0-1 0,-1 1 0,0-1 0,1 0-1,-1 1 1,0-1 0,0 0 0,-1 0 0,1 0-1,-1 0 1,1 0 0,-1 1 0,0-1-1,0-5 1,0 5 129,0 0 0,0-1 0,0 1 0,0 0 0,0 0 0,-1 0 0,0 0 0,1 0 0,-1 0 0,0 0 0,-1 0 0,-1-3 0,2 4-38,-1 1 0,1 0 0,-1 0 0,0-1 0,1 1 0,-1 0 1,0 1-1,0-1 0,0 0 0,0 0 0,0 1 0,0-1 0,0 1 0,0 0 1,0-1-1,0 1 0,0 0 0,0 0 0,-3 1 0,3-1-93,0 0 1,0 0-1,0 0 0,0 0 1,0 0-1,0 1 0,0-1 0,0 1 1,0-1-1,0 1 0,0 0 1,0 0-1,0 0 0,0 0 0,0 0 1,1 0-1,-1 0 0,-1 2 1,1 0-80,0 0 0,0 1 1,0-1-1,0 1 0,1-1 1,0 1-1,-1-1 0,1 1 1,0 6-1,-13 82-4808,4-40 136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4.2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20 189 7171,'0'0'1508,"2"-2"-1482,1 0-16,0 0 0,0 1 0,0-1 0,0 1 0,0 0 0,0 0 0,1 0 0,-1 0 0,5 0 0,-3 0 8,0 0 1,0 0-1,0-1 0,-1 1 0,1-1 1,-1 0-1,1 0 0,3-3 0,-2 1 71,-1 1 0,0-1 0,0-1 0,0 1-1,0-1 1,-1 0 0,0 0 0,0 0 0,0 0-1,-1-1 1,1 1 0,-1-1 0,-1 0-1,1 0 1,-1 0 0,0 0 0,0-1 0,-1 1-1,0 0 1,0-1 0,-1 1 0,1-1 0,-1 1-1,-1-9 1,0 14-69,0 0 1,0 0-1,0 1 0,0-1 0,-1 0 0,1 0 1,0 0-1,0 1 0,0-1 0,-1 1 0,1-1 1,0 1-1,-1-1 0,1 1 0,0 0 1,-1 0-1,1 0 0,-1 0 0,1 0 0,0 0 1,-1 0-1,-1 0 0,-38 4 102,36-2-101,0 0 0,0 0-1,0 1 1,0-1 0,0 1-1,0 0 1,0 1 0,1-1 0,0 1-1,0 0 1,0 0 0,0 0 0,1 0-1,-1 1 1,1 0 0,-3 5 0,2-2-7,0 0 1,0 0 0,1 1 0,0-1 0,1 1 0,0 0 0,0-1 0,1 1 0,-1 13 0,3-21-14,-1 0 1,0-1 0,1 1-1,-1 0 1,1-1 0,-1 1-1,1-1 1,-1 1-1,1 0 1,-1-1 0,1 0-1,0 1 1,-1-1 0,1 1-1,-1-1 1,1 0 0,0 1-1,0-1 1,-1 0 0,1 0-1,0 0 1,0 1 0,-1-1-1,1 0 1,0 0 0,0 0-1,-1 0 1,2 0-1,29 0 5,-26 0-25,2 0-56,0-1-1,-1 0 0,1 0 0,0 0 1,-1-1-1,1 1 0,-1-2 0,0 1 1,10-6-1,-13 7 0,-1 0 1,1-1-1,-1 0 1,1 0-1,-1 0 1,0 0-1,0 0 1,0 0-1,0-1 1,0 1-1,0-1 1,0 1-1,-1-1 1,1 0-1,-1 1 0,0-1 1,0 0-1,0 0 1,0 0-1,-1 0 1,1 0-1,0-6 1,-1 8 3,0 1 0,0-1 0,0 0 0,0 0-1,-1 1 1,1-1 0,0 0 0,0 0 0,0 1 0,-1-1 0,1 0 0,0 1 0,-1-1 0,1 0 0,-1 1 0,1-1 0,-1 1 0,1-1 0,-1 1-1,1-1 1,-1 1 0,1-1 0,-1 1 0,1-1 0,-1 1 0,0 0 0,1-1 0,-1 1 0,0 0 0,0 0 0,-1-1 0,-27 0-1364,18 2 896,-48-1-2435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06.9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69 256 960,'0'0'3221,"-16"-11"-2290,-26 11 1200,32 0-2526,28 0 451,313 8 108,1 1-117,313-23-7,-45-1-43,229-14 6,161 7 125,-397 20-42,-277-16 238,-94 5-32,466-17-33,-541 19-236,157-4 66,387-11-45,-540 17-24,625-26-84,353 22 25,-426 11 16,1635-5-69,-1400 9 70,-374 20 53,-193-4-14,1050-4-1380,-521-13 645,-285 13 492,195 1-751,395-15 929,-877 10 123,3 1 156,23-11 887,-354 0-1119,14 0-69,-1 0 0,0 0-1,1-2 1,-1 1-1,0-2 1,15-4 0,-1-7-1531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3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24 136 3474,'0'0'4140,"11"18"-4102,42 52-12,-52-68-30,1 0-1,0-1 1,0 1-1,0-1 1,0 1-1,0-1 0,0 0 1,0 1-1,0-1 1,1 0-1,-1 0 1,0-1-1,1 1 1,-1 0-1,1-1 1,-1 1-1,0-1 1,1 0-1,-1 0 1,1 0-1,-1 0 1,1-1-1,2 0 0,7 0-110,-7 1 22,0 0 0,0-1 1,0 1-1,0-1 0,0-1 0,0 1 0,0-1 0,-1 0 0,1 0 1,-1 0-1,1 0 0,-1-1 0,0 0 0,0 0 0,0 0 0,0 0 1,-1-1-1,1 1 0,-1-1 0,0 0 0,0 0 0,0 0 0,3-8 1,-1 2 320,-1 1 0,0-1 0,-1 0 1,0 0-1,0 0 0,-1-1 1,-1 1-1,0 0 0,0-1 1,-2-15-1,1 24-138,0 0 1,-1-1-1,0 1 1,1 0-1,-1 0 0,0 0 1,0-1-1,0 1 1,-1 0-1,1 0 1,0 0-1,-1 1 0,1-1 1,-1 0-1,0 0 1,0 1-1,1-1 1,-1 1-1,0 0 0,0 0 1,-1-1-1,1 1 1,0 0-1,0 1 0,0-1 1,-1 0-1,1 1 1,0-1-1,-1 1 1,1 0-1,-3-1 0,-9 0 164,1 0 0,-1 1-1,1 1 1,-18 2 0,26-2-197,0 0 0,-1 0 0,1 1 0,0-1 0,0 1 0,0 1 0,0-1 0,1 1 0,-1-1 0,0 1 0,1 0 0,0 1 0,-7 6 0,5-3 15,0 0 0,1 0 0,0 1-1,0 0 1,1 0 0,-1 0 0,-3 13 0,1 1-18,1 0 1,2 1-1,0-1 0,1 1 1,0 39-1,3-54-68,0 0-1,0 0 1,1 0 0,0 0-1,1 0 1,0 0-1,4 10 1,-5-15-33,1 1-1,0 0 1,1-1 0,-1 1-1,1-1 1,-1 0 0,1 0-1,0 0 1,0 0 0,1 0-1,-1-1 1,0 1 0,1-1-1,0 0 1,6 3 0,3 0-552,1-1 1,0-1 0,0 0-1,0-1 1,0-1-1,1 0 1,-1 0-1,0-2 1,1 0 0,-1 0-1,0-1 1,15-5-1,-10 1-1028,-2-1-1,25-12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93 356 5747,'0'0'3089,"4"0"-2905,2 0-22,-1 0-1,1 0 0,-1-1 1,1 1-1,-1-1 1,1 0-1,-1-1 0,0 1 1,0-1-1,0 0 1,7-4-1,6-6-119,1 0 0,-1-2 1,-1 0-1,-1-1 0,0-1 0,-1-1 1,0 0-1,-2 0 0,0-2 0,-1 0 1,14-28-1,-23 39-81,-1 0 1,0 1-1,0-1 1,-1 0-1,0 0 1,0 0-1,-1-15 1,0 15-6,0 7 26,0 0 1,-1-1 0,1 1 0,0 0-1,0-1 1,-1 1 0,1 0-1,-1-1 1,1 1 0,-1 0 0,1 0-1,-1-1 1,0 1 0,0 0-1,1 0 1,-1 0 0,0 0-1,0 0 1,0 0 0,0 0 0,0 0-1,-1 0 1,1 1 0,0-1-1,0 0 1,0 1 0,-1-1 0,1 1-1,0-1 1,-1 1 0,1 0-1,-3-1 1,-5 0-16,-1 0 0,1 1 1,-1 0-1,-9 1 0,1 0 23,7 1 7,0-1 0,1 1 0,-1 1 0,1 0-1,0 0 1,-1 1 0,2 0 0,-1 1 0,0 0-1,1 1 1,0 0 0,-16 13 0,11-7 53,1 1 0,0 0 0,1 1 0,0 1 1,1 0-1,-17 29 0,24-36-15,0 0 0,1 1 1,0-1-1,1 0 0,-1 1 0,2 0 1,-1-1-1,1 1 0,0 0 0,1 0 0,0 0 1,1 0-1,0-1 0,0 1 0,0 0 1,1-1-1,1 1 0,0-1 0,0 1 1,0-1-1,1 0 0,0-1 0,1 1 1,0-1-1,0 1 0,0-1 0,1-1 0,7 7 1,16 11 45,0-1 1,45 25 0,-48-33-54,-1 2 0,0 0 1,-2 2-1,34 32 1,-53-46-32,0 0 1,-1 1 0,0-1 0,0 0 0,0 1 0,3 8 0,-5-12-1,0 0 0,-1 0 1,1 0-1,-1 0 1,1 0-1,-1 0 0,1 0 1,-1 0-1,0 0 1,0 1-1,0-1 0,-1 0 1,1 0-1,0 0 1,-1 0-1,1 0 0,-1 0 1,0 0-1,1 0 1,-1 0-1,0 0 0,-2 2 1,-1 0 1,-1-1 0,1 0 0,-1-1-1,0 1 1,1-1 0,-1 1 0,0-2 0,0 1 0,-10 2 0,-52 8-58,31-9-469,-62-3 0,96 0 444,0 0-1,1 0 1,-1 0-1,0 0 1,1 0-1,-1-1 1,0 1 0,1-1-1,-1 1 1,0-1-1,1 1 1,-1-1 0,1 0-1,-1 0 1,1 0-1,-1 0 1,1 0-1,0 0 1,-1 0 0,1 0-1,0-1 1,0 1-1,-1-2 1,0-1-344,1 0 0,0 0 0,0 0 0,0 0 0,0 0 0,1 0 0,0 0 1,0-8-1,0-28-2915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6339,'0'0'1947,"-18"25"-1250,-62 82 194,72-95-752,1 0 0,0 0 1,1 1-1,0 0 0,1 0 0,1 0 1,-4 16-1,2-7 38,-1 13-42,0 0 0,3-1 1,0 2-1,3-1 0,2 37 0,-1-66-130,0 0 1,1-1-1,0 1 0,0-1 0,0 1 0,1-1 1,0 0-1,0 0 0,0 0 0,0 0 0,1 0 0,0 0 1,0 0-1,0-1 0,1 1 0,0-1 0,-1 0 1,2 0-1,-1-1 0,0 1 0,1-1 0,-1 0 1,6 3-1,1-1-418,1 0-1,0-1 1,-1 0 0,2 0 0,-1-2 0,0 1 0,0-2-1,1 1 1,16-2 0,17 0-3522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7443,'0'0'1540,"18"-6"-1207,-7 3-244,-5 0-26,0 1-1,1 0 1,-1 0-1,1 1 1,-1-1-1,1 2 1,-1-1-1,1 1 1,0 0-1,0 0 1,-1 0-1,1 1 1,0 0-1,-1 1 1,1 0-1,-1 0 1,9 3-1,-1 3 17,-1 0 1,0 0-1,0 1 0,-1 1 1,19 17-1,-26-21-72,-1-1-1,1 0 1,-1 1 0,0 0-1,-1 0 1,1 1 0,-1-1 0,0 0-1,-1 1 1,1 0 0,-1 0-1,-1 0 1,1 0 0,0 10-1,-2-8 26,1 0 0,-2 0 0,1 0 0,-1 0 0,0 0 0,-1 0 0,0 0 0,-1 0 0,-4 10 0,5-14-96,-1 0 1,-1 0 0,1-1-1,-1 1 1,1-1 0,-1 1-1,-1-1 1,1 0 0,0-1 0,-1 1-1,0-1 1,0 0 0,0 0-1,0 0 1,-8 2 0,-3 0-712,16-4 625,0-1 0,-1 0 0,1 0-1,0 0 1,-1 1 0,1-1 0,-1 0 0,1 0 0,0 0 0,-1 0 0,1 0 0,-1 0 0,1 0 0,0 0 0,-1 0-1,1 0 1,-1 0 0,1 0 0,-1 0 0,1 0 0,0 0 0,-1 0 0,1 0 0,-1-1 0,1 1 0,0 0-1,-1 0 1,1 0 0,-3-3-1050,3-19-2821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4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0 4994,'0'0'3719,"-10"12"-3351,1-1-157,0 1 0,1 0-1,0 0 1,1 0-1,1 1 1,0 0-1,0 0 1,1 1-1,1 0 1,-4 23-1,6-24-135,1 0-1,1 0 1,0 0-1,0 0 1,2 0-1,3 17 1,-4-25-123,1 0-1,0 0 1,0 0-1,1-1 1,-1 1 0,1 0-1,0-1 1,0 0-1,1 0 1,-1 0 0,1 0-1,0 0 1,0-1-1,0 1 1,1-1 0,-1 0-1,9 4 1,-2-2-842,0 0 1,0-1-1,0 0 1,20 4-1,10-4-3629</inkml:trace>
  <inkml:trace contextRef="#ctx0" brushRef="#br0" timeOffset="1">527 298 8404,'0'0'3073,"-25"157"-2993,21-110-64,4-3-16,0-4-80,0-7-1088,0-13-1345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7395,'0'0'2703,"-1"27"-2476,-3 88-169,4-106-77,0-1-1,0 1 0,1 0 1,3 16-1,-3-22 0,0-1 0,-1 0 0,1 1 1,0-1-1,1 0 0,-1 1 0,0-1 0,1 0 0,-1 0 0,1 0 0,-1 0 0,5 3 1,-2-3-41,1 0 0,0 0 0,0 0 1,0 0-1,0-1 0,1 0 0,-1 0 0,0 0 1,0 0-1,1-1 0,-1 0 0,8-1 1,-7 1 5,-1 0 1,1-1 0,-1 1-1,1-1 1,-1-1 0,0 1 0,1-1-1,-1 1 1,0-1 0,0-1 0,0 1-1,0-1 1,-1 0 0,1 0-1,-1 0 1,0-1 0,1 0 0,-2 0-1,1 0 1,0 0 0,-1 0-1,0-1 1,0 1 0,0-1 0,0 0-1,-1 0 1,0 0 0,0 0 0,0 0-1,-1-1 1,0 1 0,1-8-1,2-63 3542,-4 70-2344,0 22-855,0-6-445,13 150 349,-7-121-164,-2-1 0,-2 2 1,-1-1-1,-6 47 0,5-82-69,-1-1 1,0 0-1,0 0 0,0 1 0,0-1 1,0 0-1,-1 0 0,1 0 0,-1 0 1,0-1-1,0 1 0,0 0 1,0-1-1,-1 1 0,1-1 0,-1 0 1,1 1-1,-1-1 0,0-1 0,0 1 1,0 0-1,0-1 0,0 1 0,0-1 1,0 0-1,0 0 0,0 0 0,-1-1 1,1 1-1,0-1 0,-1 1 1,1-1-1,-1 0 0,1-1 0,0 1 1,-1 0-1,-5-3 0,8 3-143,-1-1 0,1 0 0,-1 0 0,1 0 0,-1 0 0,1 0 0,0 0 0,0 0 0,-1 0 0,1 0 0,0-1 0,0 1 0,0 0 0,0-1 0,0 1 0,1-1 0,-1 1 0,0-1 0,1 0 0,-1 1 0,1-1 1,-1 0-1,1 1 0,0-1 0,0 0 0,0 1 0,0-1 0,0-2 0,-2-41-4828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9220,'0'0'1945,"15"25"-1585,93 154 86,-85-142-67,30 67-1,-46-87-326,-1 0-1,-1 1 1,0 0-1,-1 1 1,-1-1-1,1 29 1,-4-37-48,-1 75 91,0-77-87,-1 0 0,0 0 0,0 0 0,0 0 0,-1 0 0,0 0 0,0-1 0,-6 9-1,-2 1 5,-2 0 0,0-1 0,-1-1 0,-1 0 0,-20 17-1,-87 57-986,120-88 930,-3 3-378,0-1 1,0 0-1,0 1 1,0-2-1,-1 1 0,1-1 1,-1 0-1,0 0 0,-6 1 1,-8-2-4268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5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5106,'0'0'5171,"39"0"-4227,-16 0-432,6 0-207,3 0-177,11 0-96,8-6-32,5-9-289,5-2-1567,-12-1-1442,-10 4-2689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1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8132,'0'0'2849,"195"-3"-2817,-114-23-32,-3 3-48,-4-1-1649,-12 7-896,-20 2-2385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62 9444,'0'0'2156,"-9"-7"-2095,-4-4-10,-31-20 357,39 29-347,0-1-1,-1 2 0,1-1 1,-1 1-1,1-1 1,-1 2-1,0-1 1,0 1-1,1-1 0,-1 1 1,-7 2-1,5-2-73,1 1 0,-1 1-1,0-1 1,1 1 0,-1 0 0,1 1-1,-14 7 1,7 0 20,0 0-1,1 1 0,0 1 1,1 0-1,0 1 0,-11 17 1,-57 90 234,68-100-193,1 0 0,1 0 0,0 1 1,2 0-1,0 1 0,2-1 0,0 2 1,1-1-1,2 1 0,-2 36 1,4-55-48,1 0 0,0 0 0,1 0 0,-1 0 1,1 0-1,0 1 0,0-1 0,0 0 0,0-1 1,1 1-1,-1 0 0,1 0 0,0-1 0,1 1 1,3 5-1,-2-6-5,0 0 0,0 0 1,0 0-1,0 0 0,1 0 0,-1-1 1,1 0-1,0 0 0,0-1 0,-1 1 1,1-1-1,7 1 0,12 3-448,0-2 1,1-1-1,-1 0 0,0-2 0,1-1 1,-1-1-1,1-1 0,-1-1 0,0-1 1,-1-1-1,31-12 0,22-19-3379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7203,'0'0'4106,"-9"16"-3860,-28 53 15,35-64-238,0 0 0,0 0 0,0 0-1,1 0 1,0 0 0,0 0 0,0 0 0,0 1 0,1-1 0,0 0-1,0 1 1,1-1 0,-1 0 0,3 8 0,-2-9-20,1 0 1,-1-1 0,1 1-1,0 0 1,0-1 0,1 1-1,-1-1 1,1 0 0,-1 0-1,1 0 1,0 0 0,0 0-1,0 0 1,7 3 0,-3-2-49,-1-1 1,1 0-1,1 0 1,-1-1 0,0 0-1,1 0 1,-1-1 0,1 0-1,-1 0 1,1-1-1,0 0 1,8-1 0,-13 1 36,0 0 1,1 0 0,-1-1 0,0 1 0,0-1-1,0 0 1,0 0 0,0 0 0,0 0 0,0-1-1,0 1 1,0-1 0,-1 0 0,1 0 0,-1 0-1,1 0 1,-1 0 0,0 0 0,0 0-1,0-1 1,0 1 0,0-1 0,0 0 0,-1 0-1,1 1 1,-1-1 0,0 0 0,0 0 0,0 0-1,1-5 1,-1 1 5,0 0 1,-1 0-1,0 0 0,0 1 0,-1-1 1,0 0-1,0 0 0,0 0 0,-1 1 1,0-1-1,0 1 0,-1-1 0,-3-6 1,3 9 8,0 0 0,0 0 0,0 0 0,0 1 0,-1-1 0,1 1 0,-1 0 0,0 0 0,0 0 1,0 1-1,-1 0 0,1-1 0,0 1 0,-1 1 0,1-1 0,-1 1 0,0 0 0,0 0 1,-8-1-1,13 2-11,-6-1-1,0 0 0,0 1 0,0 0-1,1 0 1,-1 0 0,-8 2-1,13-2-100,0 1-1,-1-1 0,1 1 0,0-1 0,0 1 1,0 0-1,0 0 0,0-1 0,0 1 0,0 0 1,0 0-1,0 0 0,0 0 0,1 0 1,-1 0-1,0 1 0,1-1 0,-1 0 0,1 0 1,-1 0-1,1 1 0,-1-1 0,1 0 0,0 0 1,0 1-1,0-1 0,0 0 0,0 1 0,0-1 1,0 3-1,2 9-3100,9-5-165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4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 6355,'0'0'6027,"-30"14"-5528,-93 47-262,119-58-227,0-1 0,0 0 0,1 1 1,0 0-1,-1 0 0,1 0 0,0 0 0,0 1 0,1-1 0,-1 1 1,1-1-1,0 1 0,0 0 0,0 0 0,0 0 0,1 0 1,-1 1-1,1-1 0,0 0 0,0 0 0,1 1 0,-1-1 0,1 1 1,0-1-1,0 0 0,2 8 0,-2 2-23,1-12 12,-1 1-1,0-1 1,1 0-1,-1 0 1,1 0-1,0 0 0,-1 0 1,1 0-1,0 0 1,0 0-1,1-1 1,-1 1-1,0 0 0,1-1 1,-1 1-1,1-1 1,-1 1-1,1-1 1,-1 1-1,1-1 0,0 0 1,0 0-1,0 0 1,0 0-1,0 0 1,0-1-1,0 1 0,0 0 1,0-1-1,4 1 1,10 1-14,-1 0 0,1 0 1,20-2-1,-13 0-200,-19 0 200,0 0-1,0 1 1,1-1 0,-1 1 0,0-1 0,0 1 0,0 1 0,0-1-1,0 0 1,0 1 0,4 2 0,-7-2 4,1-1 0,-1 1 1,0-1-1,0 1 0,0-1 0,0 1 0,0 0 0,0 0 0,0-1 0,0 1 1,-1 0-1,1 0 0,-1 0 0,1 0 0,-1 0 0,0 0 0,0 0 1,0 0-1,0 0 0,0 0 0,0 0 0,0 0 0,-1 0 0,1 0 0,-1-1 1,-1 4-1,1-1 12,0 0 0,-1 0 0,0-1 0,0 1 0,0-1 1,0 1-1,-1-1 0,1 0 0,-1 1 0,0-1 0,0-1 0,-5 5 1,-45 28 119,39-27-89,-16 10-158,-1-1 1,-52 21 0,76-37-2012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8820,'0'0'2895,"4"17"-2914,1 11-1,25 95 46,-26-106-35,2 1 0,1-1 0,0 0 0,1-1 0,11 18 0,-18-33-21,-1 0 1,1 0-1,0 0 0,-1 0 0,1 0 1,0 0-1,0 0 0,0 0 1,0 0-1,0 0 0,0-1 0,0 1 1,0 0-1,0-1 0,1 1 1,-1-1-1,0 1 0,0-1 0,0 0 1,1 1-1,-1-1 0,0 0 0,0 0 1,2 0-1,-1 0 24,0-1-1,0 0 1,0 1 0,-1-1 0,1 0-1,0 0 1,0 0 0,-1 0-1,1-1 1,-1 1 0,1 0 0,-1-1-1,3-2 1,3-6 67,0 0 0,0-1 0,9-20 0,-15 27-88,107-282 1118,-106 281-1085,2-3 207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7123,'0'0'1841,"-162"160"-1073,136-99-95,7 12 31,9 3-384,10 3-160,0-9-64,3-6-80,33-17-16,13-12-64,9-15-1184,7-14-993,3-6-2017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2449,'0'0'8577,"21"-8"-8603,67-20 2,-84 26 20,0 1 0,0 1 0,0-1 0,0 1 1,0-1-1,0 1 0,0 0 0,1 0 0,-1 1 0,0-1 1,0 1-1,0 0 0,0 0 0,6 3 0,-7-2-3,0-1 0,-1 1 0,1 0-1,0 1 1,-1-1 0,0 0 0,1 1 0,-1-1-1,0 1 1,0 0 0,0 0 0,0 0-1,-1 0 1,2 3 0,1 6 1,-1 0-1,0 0 1,-1 0-1,0 0 1,-1 1-1,0 23 1,-2-31 9,1-1 0,-1 1 0,0-1 0,0 0 0,-1 1 0,1-1 0,-1 0 0,0 0 0,0 0 0,0 0 0,-1 0 0,0-1-1,1 1 1,-1-1 0,0 0 0,-1 0 0,1 0 0,-4 3 0,-11 7-136,0 0 0,-29 14 0,29-17-234,18-10 361,-4 3-259,1-1 1,0 0 0,-1 0-1,1-1 1,-1 1-1,1-1 1,-1 0-1,1 0 1,-1 0 0,0 0-1,0 0 1,0-1-1,-7 0 1,9-7-2124,2-17-723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2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 4226,'0'0'7601,"-20"9"-7324,2-2-175,7-3-15,0 1 0,0 0 1,1 0-1,-1 1 0,1 0 1,0 1-1,1 0 0,0 1 0,0 0 1,-13 15-1,15-13-50,-1 0-1,2 1 1,-1 0 0,1 1 0,1-1-1,0 1 1,1 0 0,0 0 0,1 1-1,0-1 1,1 1 0,0 0-1,1-1 1,1 1 0,0 0 0,2 19-1,-1-29-84,0-1-1,0 1 1,0 0 0,0 0-1,1-1 1,-1 1-1,1-1 1,0 1-1,-1-1 1,1 0 0,0 0-1,0 0 1,1 0-1,-1 0 1,0 0-1,1 0 1,-1-1 0,1 1-1,-1-1 1,1 0-1,0 0 1,-1 0-1,1 0 1,0 0 0,0-1-1,4 1 1,11 2-616,-1-1 1,1 0-1,20-2 1,-28 0 174,51-1-2888,-2-4-1465</inkml:trace>
  <inkml:trace contextRef="#ctx0" brushRef="#br0" timeOffset="1">546 188 7347,'0'0'4482,"-68"163"-4434,52-111 16,3-2-48,6-9-16,7-6-688,0-15-1937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9588,'0'0'1772,"0"27"-1740,2 88-27,-2-107 7,1 0-1,0 0 1,0 0-1,1 0 1,5 14-1,-5-18-54,-1-1-1,1 0 0,-1 0 1,1 0-1,0-1 0,0 1 1,0 0-1,1-1 1,-1 1-1,6 3 0,-3-3-80,-1-1 1,1 0-1,0 0 0,0 0 0,0-1 1,0 0-1,0 0 0,0 0 0,1 0 0,-1-1 1,0 0-1,0 0 0,0 0 0,8-2 1,-8 1 112,0-1 1,0 0 0,0 0 0,0 0-1,0 0 1,0-1 0,-1 0 0,1 0 0,-1 0-1,0-1 1,0 1 0,0-1 0,0 0 0,-1 0-1,1 0 1,-1-1 0,3-6 0,5-6 112,-1-1 1,0-1 0,8-24-1,-8 13 392,12-27 1272,-22 57-1756,0-1 0,1 1 1,-1-1-1,0 1 0,1-1 0,-1 1 1,0-1-1,1 1 0,-1 0 0,1-1 0,-1 1 1,1 0-1,-1-1 0,0 1 0,1 0 1,-1 0-1,1-1 0,-1 1 0,1 0 0,0 0 1,-1 0-1,1 0 0,-1 0 0,1 0 1,-1 0-1,1 0 0,-1 0 0,1 0 0,-1 0 1,1 0-1,0 0 0,-1 0 0,1 0 1,0 1-1,0-1-16,0 1 0,1 0 0,-1-1 0,0 1 0,0 0 0,0 0 0,0 0 0,0 0 0,0 0 1,0 0-1,0 1 0,0-1 0,1 2 0,4 8 30,-1 1 0,-1 1 0,0-1 0,0 0 0,-1 1 0,-1 0 0,1 13 0,2 95 128,-5-107-157,0 2 6,-1 0 0,0 0 0,-1-1 0,-1 1 0,-7 26 0,6-31-16,0-2 1,-1 1-1,0 0 1,-1-1-1,0 0 1,0 0-1,-1-1 1,0 0-1,-11 10 1,11-11-124,-1 0 1,0-1-1,0 0 1,0 0 0,-1-1-1,1 0 1,-1 0-1,0-1 1,-1 0-1,1-1 1,-1 0-1,0-1 1,1 1-1,-1-2 1,0 0-1,0 0 1,0-1-1,-15-1 1,23 1-37,1 0 0,-1-1 0,1 0 0,0 1 0,-1-1 0,1 0 0,-1 1 0,1-1 0,0 0 0,0 0 0,0 0 0,-1 0 0,1-1 0,0 1 0,0 0 0,1 0 0,-1 0 0,0-1 0,0 1 0,0-1 0,1 1 0,-1 0 0,1-1 0,-1 1 0,1-1 0,0 1 0,-1-3 0,-1-30-3409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3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7571,'0'0'4661,"27"11"-4474,-3-4-131,-13-4-30,1 1 1,-1 0-1,1 0 0,-1 1 1,-1 1-1,1 0 0,-1 0 0,0 1 1,0 0-1,-1 1 0,0 0 1,0 0-1,12 16 0,-9-6 4,-1 1 1,-1 0-1,0 0 0,-1 1 0,-1 0 0,-1 1 0,-1 0 1,6 43-1,-9-47-21,-2 0-1,0 0 1,-1 0 0,0 1-1,-2-1 1,0 0 0,-1 0 0,0 0-1,-2-1 1,0 1 0,-13 28-1,3-19-78,-1-1 0,-1 0 0,-1-2 0,-2 0 0,0 0 0,-1-2 0,-1-1 0,-45 32 0,41-35-1043,0 0 0,-1-2 0,-1-1 0,-56 19 1,15-16-4632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3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71 1265,'0'0'7187,"-12"-6"-5368,-35-20-1386,46 23-428,10 1-4,12 1 1,493 28 90,-144-2-27,448-18-16,-540-8-23,962-44 60,-94 0 9,-748 45-250,-389 0 39,22 2-338,-31-2 405,1 0-1,-1 1 0,1-1 1,-1 0-1,1 0 0,-1 0 1,1 1-1,-1-1 0,0 0 0,1 1 1,-1-1-1,1 0 0,-1 1 1,0-1-1,1 0 0,-1 1 1,0-1-1,0 1 0,1-1 1,-1 1-1,0-1 0,0 1 1,0-1-1,1 1 0,-1-1 1,0 1-1,0-1 0,0 1 1,0-1-1,0 1 0,0-1 1,0 1-1,0-1 0,0 1 1,0-1-1,0 1 0,-1-1 1,1 1-1,0-1 0,0 1 0,0-1 1,-1 0-1,1 1 0,-1 1-104,0 0 0,0-1 0,0 1-1,0-1 1,0 0 0,0 1-1,-1-1 1,1 0 0,0 0-1,-1 0 1,1 0 0,-1 0 0,1 0-1,-1 0 1,0 0 0,1 0-1,-3 0 1,-75 24-2434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77 1761,'0'0'4557,"14"-2"-4256,43-6-101,-44 7-117,-10 5 66,-1 13 187,-1 1 0,-1-1 0,-1 1 1,0 0-1,-1-1 0,-7 29 0,6-36-314,0 0 1,-1 0 0,0-1-1,0 1 1,-1-1-1,-1 0 1,1 0 0,-1-1-1,-1 1 1,0-1 0,0-1-1,-15 14 1,19-19-28,0 1 0,-1-1 0,1 0 0,0 0-1,-1-1 1,1 1 0,-1 0 0,1-1 0,-1 0 0,0 0 0,1 0 0,-1 0 0,0-1 0,0 0 0,0 1 0,0-1 0,1-1 0,-1 1 0,0-1 0,0 1 0,0-1-1,1 0 1,-8-3 0,4 1-51,1-1 0,-1 0 0,1-1 0,0 1 0,0-1 0,1 0-1,0 0 1,-1-1 0,2 0 0,-1 0 0,-4-8 0,-1 0 141,0-1 0,2 0 0,-1-1-1,2 0 1,0 0 0,1 0 0,1-1 0,0 0 0,2 0 0,0 0 0,-1-21 0,4 37-55,0-1 0,0 1 1,0 0-1,1-1 0,-1 1 0,1 0 1,-1-1-1,1 1 0,0 0 0,-1-1 0,1 1 1,0 0-1,0 0 0,0 0 0,0 0 1,0 0-1,0 0 0,0 0 0,0 0 1,0 0-1,0 0 0,1 1 0,-1-1 0,0 0 1,0 1-1,3-1 0,40-10-44,-35 10 55,121-15 15,177 1 1,-137 11-34,-119 4-13,-33 0 2,0 0 0,29-4-1,-42 1 101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5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8404,'0'0'891,"32"-4"-859,103-10-32,-131 14-5,0 0 1,1 0-1,-1 0 1,0 0-1,1 1 0,-1 0 1,0 0-1,1 0 1,3 2-1,-6-2 1,0 0 0,0 0 0,0 0 0,-1 0 0,1 0 0,0 1 0,-1-1 0,0 1 0,1-1 0,-1 1 0,0-1 0,1 1 1,1 3-1,-2 0-3,1 1 1,-1-1-1,0 0 1,0 0 0,0 0-1,-1 1 1,0-1 0,0 0-1,-1 10 1,0 2 19,0-11-7,0 1 0,0 0 0,-1 0 0,1 0 0,-2-1 0,1 1 0,-1-1 0,0 0 0,0 0-1,0 0 1,-1 0 0,0 0 0,0-1 0,-1 1 0,1-1 0,-9 7 0,-4 3 28,-1-1 0,0-1 0,-36 20 0,48-30-12,-11 3 90,17-9-192,2-3-79,1 0 1,-1 1 0,2-1 0,-1 1-1,0 0 1,1 0 0,0 0-1,0 0 1,6-4 0,51-44-616,-33 30 391,170-147 4761,-199 171-4312,-1-1 0,1 1 1,-1 0-1,1 0 0,0 0 0,0 0 1,-1 0-1,1 0 0,0 0 1,0 0-1,0 0 0,-1 2 0,-2 1 17,-4 5-28,0 1 0,0 1 0,1-1 0,0 1 0,1 1 0,0-1-1,1 1 1,0 0 0,1 0 0,1 0 0,0 1 0,0-1 0,1 1 0,1 0 0,0 0 0,0 0 0,2-1-1,1 15 1,-2-25-51,1 1 0,-1-1 0,1 1 1,0-1-1,0 0 0,0 1 0,0-1 0,0 0 0,0 0 0,0 0 0,1 0 0,-1 0 0,1 0 0,0 0 0,0 0 0,-1-1 0,1 1 0,0-1 0,0 1 0,1-1 0,-1 0 0,0 1 1,0-1-1,0-1 0,1 1 0,-1 0 0,5 0 0,6 2 18,0-1 1,1-1-1,26 0 0,-32-1-17,14 0-285,0-2-1,0 0 0,0-2 0,0 0 0,-1-2 0,1 0 0,-2-1 1,1-1-1,-1-1 0,23-14 0,16-14-4310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5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348 111 7619,'0'0'3490,"-3"13"-3338,0 1-114,0 1 1,-1-1-1,-1 0 0,0 0 0,-14 25 1,0-4-38,9-15 36,-1-1-1,-25 33 1,33-48-59,0 0 1,0-1-1,0 1 1,-1-1 0,0 0-1,0 0 1,0 0-1,0-1 1,0 1-1,0-1 1,-1 0 0,1 0-1,-1 0 1,1-1-1,-1 1 1,0-1-1,1-1 1,-8 2-1,8-2-61,0 0-1,0 0 1,0 0-1,0-1 0,0 1 1,0-1-1,0 0 1,0 0-1,0 0 1,0-1-1,1 1 0,-1-1 1,1 0-1,-1 0 1,1 0-1,-1-1 0,1 1 1,0-1-1,0 0 1,1 1-1,-1-1 0,0-1 1,1 1-1,0 0 1,0-1-1,-3-4 0,-3-6 82,1 0 0,0-1 0,1 1 0,1-1 0,0 0 0,1-1 0,1 1 0,0-1 0,1 1 0,0-1 0,2-21 0,0 34 37,0 0 0,0 0-1,1 0 1,-1 0-1,1 0 1,0 0 0,0 0-1,0 0 1,0 0 0,1 0-1,-1 0 1,1 1-1,0-1 1,0 1 0,-1-1-1,2 1 1,-1-1 0,0 1-1,0 0 1,1 0-1,-1 0 1,1 1 0,0-1-1,3-1 1,7-3 15,0 1 1,0 0-1,0 1 1,18-3-1,-24 5-12,110-19 332,0 4 0,2 6 0,122 4 0,-240 8-450,-1-1-1,0 1 0,1 0 1,-1-1-1,0 1 0,1-1 1,-1 1-1,0 0 0,0-1 1,0 1-1,1 0 0,-1-1 1,0 1-1,0 0 0,0-1 1,0 1-1,0 0 0,0 0 1,0-1-1,-1 2 1,1 0-204,0 3 16,-1-1 0,0 1-1,0-1 1,0 0 0,0 1 0,0-1-1,-1 0 1,0 0 0,0 0-1,0 0 1,0 0 0,-1 0-1,-5 6 1,-23 28-4171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7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1 3954,'0'0'4410,"-10"27"-3698,-155 352 1233,-123 317-984,245-590-970,40-99 10,1-1-1,-1 0-1,1 0 1,0 0-1,0 0 1,0 1 0,1-1-1,-1 10 1,2-16-15,1 0 0,-1 1 0,0-1 0,0 0 0,0 0 0,0 1 0,0-1 0,0 0 0,1 0 0,-1 0 0,0 0 0,0 1 0,0-1 0,1 0 0,-1 0 0,0 0 0,0 0 0,1 0 0,-1 1 0,0-1 0,0 0 0,1 0 0,-1 0 0,0 0 1,0 0-1,1 0 0,-1 0 0,0 0 0,0 0 0,1 0 0,-1 0 0,0 0 0,0 0 0,1 0 0,-1 0 0,0 0 0,0-1 0,1 1 0,-1 0 0,14-4-493,-4 0 1,-1-1 1,1 1 0,12-10 0,44-39-4043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7379,'0'0'2767,"0"-5"-2452,0-5-288,0 13 34,0 28 117,0 52 52,0-71-228,4 61 39,-3-68-48,0 1 0,0-1 0,0 0 0,1 0-1,0 0 1,0 0 0,0 0 0,1-1 0,0 1 0,0-1-1,5 7 1,-6-9-64,0-1 0,0 1 1,0 0-1,1-1 0,-1 1 0,1-1 0,-1 0 0,1 0 0,0 0 0,-1 0 0,1 0 0,0-1 0,-1 1 0,1-1 0,0 0 1,0 0-1,0 0 0,-1 0 0,1 0 0,0-1 0,0 1 0,0-1 0,3-1 0,0 1 59,0-1 0,-1-1 0,1 1 0,0-1 0,-1 0 0,1 0 0,-1 0 0,0-1 0,5-5 0,5-7 213,-2-1-1,1-1 1,-2 0 0,-1-1-1,0 0 1,-1-1 0,-1 0-1,-1 0 1,9-35-1,-14 48 825,-1 12-852,-1 15-269,6 533 1134,-7-543-1029,0 0-1,0 0 1,-1-1-1,-1 1 1,-2 12-1,3-19-2,0-1 0,-1 1 1,1 0-1,0-1 0,-1 1 0,1-1 0,-1 0 0,0 0 1,0 1-1,0-1 0,0 0 0,0 0 0,0-1 0,-1 1 1,1 0-1,-1-1 0,1 0 0,-1 1 0,1-1 0,-1 0 1,-5 1-1,1 0 0,-1 0 0,1 0 0,-1-1 1,0 0-1,0-1 0,1 1 0,-1-2 0,0 1 0,0-1 1,-11-2-1,15 2-147,0-1 0,0 0 1,0 1-1,0-1 0,0-1 1,0 1-1,0 0 0,1-1 1,-1 0-1,1 0 1,0 0-1,0 0 0,0-1 1,0 1-1,1-1 0,-1 1 1,1-1-1,0 0 0,-2-6 1,-6-22-2923,6-5-2473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8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1 684 4722,'0'0'6561,"0"33"-6116,0 111-261,0 12-29,-1-155-158,1 0 1,0 1-1,0-1 1,0 0-1,0 1 1,0-1-1,0 0 1,1 1-1,-1-1 1,0 0-1,1 0 1,-1 1-1,1-1 1,-1 0-1,1 0 1,-1 0-1,1 1 1,0-1-1,0 0 1,0 0-1,0 0 1,1 1-1,-1-2 9,0 1 0,0-1 1,1 0-1,-1 0 0,0 0 0,0 0 0,0 0 1,1 0-1,-1 0 0,0 0 0,0 0 0,0-1 0,0 1 1,0 0-1,1-1 0,-1 1 0,0-1 0,0 1 0,1-2 1,5-2 37,-1 0 0,0-1 1,-1 0-1,1 0 0,-1 0 1,7-8-1,3-11-7,-1 0 0,17-39 0,-22 43-18,0 1 0,1 1 1,0-1-1,2 1 0,20-24 1,-30 40-18,0 0 0,0 0 0,0 0 0,1 0 1,-1 1-1,1-1 0,-1 1 0,1-1 0,-1 1 1,1 0-1,-1 0 0,1 0 0,0 1 0,0-1 0,0 1 1,-1-1-1,1 1 0,0 0 0,0 0 0,0 0 0,0 0 1,0 1-1,-1-1 0,1 1 0,4 1 0,-2 0-7,0 0 1,-1 0-1,1 1 0,-1 0 0,1 0 1,-1 0-1,0 0 0,0 1 0,0 0 1,0-1-1,-1 2 0,4 4 0,33 56 29,-25-40-7,0 0 0,24 28 0,-36-50-17,0 0-1,0-1 0,0 1 1,0-1-1,0 1 0,1-1 1,-1 0-1,1 0 0,0-1 1,-1 1-1,1-1 0,4 1 1,-6-1 2,-1-1 1,1 0-1,0 1 1,0-1-1,-1 0 1,1 0-1,0 0 1,0 0-1,-1-1 1,1 1-1,0 0 1,-1-1-1,1 1 1,0-1-1,-1 0 1,1 0-1,0 1 1,-1-1-1,0 0 1,1 0-1,-1 0 1,1 0-1,-1-1 1,0 1-1,0 0 1,0-1-1,0 1 1,0 0-1,1-3 1,2-4 6,0 0 0,-1 0 0,-1 0 1,0 0-1,0-1 0,0 1 0,0-16 0,-2-66-77,-1 46 58,3 19-8,-1 19 13,-1-1 0,1 1-1,-1-1 1,-1 1 0,1-1 0,-1 1 0,0 0 0,-1-1-1,-3-8 1,7 17-6,0 1 0,0 0 0,0 0 0,0-1 0,0 1 0,1-1 0,-1 0 0,1 0 0,-1 0-1,1 0 1,0 0 0,0 0 0,3 1 0,44 19-63,-48-22 74,17 7-115,1-1 0,-1-1 0,1 0 0,0-2 0,1 0 0,-1-2 0,0 0 0,1-1 0,-1-1 0,25-4 0,-30 2 7,0-1-1,0 0 0,0 0 1,-1-2-1,1 0 0,-1 0 1,-1-2-1,1 1 1,-1-2-1,0 0 0,-1 0 1,0-1-1,19-22 0,-25 25 31,-1 1 0,-1-1 0,1-1 0,-1 1 0,-1-1-1,1 1 1,-1-1 0,-1 0 0,1 0 0,1-14-1,-1-4 97,-1 0 0,-2-28-1,0 29-5,-1 8 71,0-1 0,-2 2 0,0-1 1,-1 0-1,0 1 0,-8-18 0,-46-94 794,41 93-559,-25-47 1955,42 82-2252,0 1 1,0-1-1,0 1 0,0-1 0,0 0 0,0 1 1,0-1-1,0 0 0,0 1 0,-1-1 0,1 0 1,0 1-1,0-1 0,0 1 0,-1-1 0,1 0 1,0 0-1,0 1 0,-1-1 0,1 0 0,0 1 0,0-1 1,-1 0-1,1 0 0,0 0 0,-1 1 0,1-1 1,0 0-1,-1 0 0,1 0 0,-1 0 0,1 0 1,0 0-1,-1 0 0,1 0 0,-1 0 0,1 0 1,0 0-1,-1 0 0,1 0 0,0 0 0,-1 0 0,1 0 1,-1 0-1,1 0 0,0 0 0,-1 0 0,1-1 1,0 1-1,-1 0 0,1 0 0,0 0 0,-1-1 1,1 1-1,0 0 0,0-1 0,-1 1 0,1 0 1,0 0-1,0-1 0,-1 1 0,1-1 0,0 1 0,0 0 1,0-1-1,0 1 0,0 0 0,0-1 0,-1 0 1,-5 33 14,2 0 0,1 1-1,2 55 1,0-40 15,1-20-30,-2 89 89,13 121-1,-1 29-123,-10-228-132,0-37-27,0-8-238,0 4 406,0 0 0,-1 0-1,1 0 1,0 0 0,0-1 0,1 1-1,-1 0 1,0 0 0,1 0 0,-1 0-1,1 0 1,0 0 0,0 0 0,0 0-1,0 0 1,0 1 0,0-1-1,0 0 1,0 0 0,1 1 0,-1-1-1,1 1 1,-1-1 0,1 1 0,0 0-1,-1 0 1,1-1 0,0 1 0,0 0-1,0 1 1,0-1 0,0 0 0,0 0-1,4 0 1,4-1-8,0 0-1,0 1 1,1 0-1,-1 1 1,1 0-1,-1 0 1,0 1-1,1 1 1,-1 0-1,0 0 1,0 1-1,0 0 1,0 1-1,-1 0 1,1 0-1,-1 1 1,16 11-1,19 18-10,-23-16-22,1-2 0,1 0 0,28 14 0,-44-27-71,-1-1 0,1 0 0,0 0 0,0 0 0,10 0 1,-14-2 82,0 1 1,0-1 0,0 0 0,0 0-1,0 0 1,1-1 0,-1 1-1,0-1 1,0 1 0,0-1 0,0 0-1,0 0 1,-1-1 0,5-1 0,-3-2 21,0 1 0,0-1 1,0 0-1,-1 0 1,0 0-1,0-1 1,0 1-1,0-1 0,-1 0 1,0 1-1,0-1 1,-1 0-1,0 0 0,1-7 1,1-15 23,0-47 0,-3 72-9,1-41 34,0 27 109,0 0-1,-1 0 0,-4-29 1,3 45-117,1 0 0,-1 1-1,1-1 1,-1 0 0,1 0 0,-1 1 0,1-1 0,-1 1 0,1-1-1,-1 0 1,0 1 0,1-1 0,-1 1 0,0-1 0,0 1-1,1 0 1,-1-1 0,0 1 0,0 0 0,0-1 0,1 1 0,-1 0-1,0 0 1,0 0 0,0 0 0,0 0 0,0 0 0,1 0 0,-1 0-1,0 0 1,0 0 0,0 1 0,0-1 0,1 0 0,-1 0-1,0 1 1,0-1 0,1 1 0,-1-1 0,0 0 0,0 1 0,0 1-1,-3 2-29,0 1 0,1-1-1,0 1 1,0 0 0,0 0-1,1 1 1,0-1-1,0 1 1,0-1 0,0 1-1,1-1 1,-1 11-1,-1 10-14,0 38 0,3-55-4,0-1 0,1 1 1,-1 0-1,2 0 1,-1-1-1,1 1 0,1-1 1,3 10-1,-4-14-63,0 0-1,1-1 1,-1 1 0,1 0-1,0-1 1,0 0-1,0 0 1,0 0 0,1 0-1,-1 0 1,1 0 0,0-1-1,0 0 1,0 0-1,0 0 1,0 0 0,0-1-1,5 2 1,2 0-383,1-1 1,-1 0-1,1 0 0,-1-1 1,1-1-1,0 0 0,-1 0 1,1-1-1,-1 0 0,1-1 1,-1-1-1,1 0 0,-1 0 1,0-1-1,-1-1 0,1 0 1,-1 0-1,1-1 0,-2 0 1,1-1-1,12-11 0,-11 9 346,-1 0 0,-1 0-1,17-21 1,-23 26 173,0-1-1,-1 1 1,1-1-1,-1 0 1,0 0 0,0 0-1,0 0 1,-1 0 0,1 0-1,-1-1 1,-1 1-1,1-7 1,0-5 1266,-2-38 2453,1 54-3625,0-1 0,0 1 0,0 0 1,-1-1-1,1 1 0,0 0 0,-1 0 1,1-1-1,-1 1 0,1 0 0,-1 0 0,1 0 1,-1 0-1,0 0 0,0 0 0,1 0 0,-1 0 1,0 0-1,0 0 0,0 0 0,0 0 0,0 0 1,0 1-1,0-1 0,-1 0 0,1 1 0,0-1 1,0 1-1,0 0 0,-1-1 0,1 1 0,-2-1 1,1 25 188,2 10-329,-1-7 13,1 0-1,1-1 1,1 1 0,2-1-1,9 36 1,-7-41-34,-4-14-110,0 1-1,1 0 0,0-1 0,7 14 0,-7-19-803,-2-9 336,-1-23 589,-1 0-43,1-1-1,2 0 1,11-58-1,-12 82 14,1 0-1,0 0 1,0 0-1,1 1 1,-1-1-1,2 1 0,-1 0 1,1-1-1,0 1 1,0 1-1,0-1 1,1 1-1,0 0 0,0 0 1,1 0-1,-1 0 1,1 1-1,0 0 1,0 1-1,0-1 0,1 1 1,12-4-1,-5 3-794,1 1 0,1 1 0,-1 1 0,23 0 0,11 1-2171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6099,'0'0'1553,"26"-13"-1521,83-48-542,-93 52 333,0-1 0,-1 0 1,0-1-1,-1-1 0,0-1 0,-1 1 1,20-26-1,-30 34 295,1-1 1,-1 0-1,0 1 0,0-1 1,-1 0-1,1-1 1,-1 1-1,0 0 0,-1-1 1,1 1-1,-1-1 0,0 1 1,0-1-1,-1 0 1,0 1-1,0-1 0,0 0 1,-2-9-1,1 14-24,1 0 0,-1 0 0,1 0 0,-1 0-1,0 0 1,0 0 0,1 0 0,-1 0 0,0 0 0,0 1 0,0-1 0,0 0 0,0 1-1,0-1 1,0 0 0,0 1 0,0-1 0,0 1 0,0 0 0,-1-1 0,1 1 0,0 0-1,0 0 1,0 0 0,-2 0 0,-36 0 871,25 0-716,9 1-222,0-1-1,0 0 1,0 1 0,1 0 0,-1 0-1,0 0 1,1 1 0,-1 0-1,1 0 1,-1 0 0,1 0 0,0 0-1,-8 7 1,6-4 25,1 0 0,-1 1 0,1 0 0,0 0 1,1 1-1,-1-1 0,1 1 0,-3 7 0,1 1 19,0 1 1,1 0-1,0 0 1,1 0-1,1 0 0,1 0 1,-1 29-1,3-40-112,-1 0 0,1-1 0,1 1 0,-1 0-1,1 0 1,-1-1 0,1 1 0,1 0 0,-1-1 0,1 1 0,-1-1 0,1 1-1,0-1 1,1 0 0,-1 0 0,1 0 0,0 0 0,0 0 0,0-1 0,1 1-1,-1-1 1,1 0 0,0 0 0,-1 0 0,1 0 0,1-1 0,-1 0 0,7 3-1,-2-1-400,1-1-1,-1 0 0,1 0 0,12 1 0,45-1-3641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9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10629,'0'0'400,"-100"164"-384,90-132-16,7-12-2065,3-11-1681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49 8180,'0'0'1865,"-11"29"-1620,-34 99-64,41-116-162,1 1-1,0 0 0,1 0 0,0 0 0,1 0 0,1 0 0,2 23 0,-1 0-5,0-25-14,-1-5 4,0 0 0,0 0-1,-1 0 1,1 0-1,-3 10 1,2-15-11,0 1 1,1-1 0,-1 1 0,0-1-1,1 0 1,-1 1 0,0-1 0,0 0-1,0 0 1,0 0 0,-1 1 0,1-1-1,0 0 1,0 0 0,-1 0-1,1-1 1,0 1 0,-1 0 0,1-1-1,-1 1 1,1 0 0,-1-1 0,1 0-1,-1 1 1,1-1 0,-3 0-1,-5 2-86,0-1-1,0 0 0,-1-1 1,1 0-1,0-1 0,0 0 0,-1 0 1,1-1-1,0 0 0,0 0 1,1-1-1,-1-1 0,0 1 1,1-1-1,0-1 0,0 1 0,0-1 1,1-1-1,-1 0 0,1 0 1,1 0-1,-1-1 0,1 0 0,0 0 1,-9-14-1,7 7 215,1 0 0,0 0-1,0-1 1,2 1 0,-1-1 0,2-1 0,0 1 0,1-1-1,1 1 1,0-1 0,1-24 0,1 37-76,0-1 0,1 1 0,-1-1 1,1 1-1,-1 0 0,1 0 0,0-1 0,0 1 0,1 0 0,-1 0 0,1 0 1,-1 0-1,1 0 0,0 0 0,0 0 0,0 1 0,0-1 0,1 1 0,-1 0 1,1-1-1,0 1 0,-1 0 0,1 1 0,5-3 0,5-2-23,1 0 0,-1 2 0,1-1 0,23-2 0,-22 3 4,72-12 31,-1 3 1,2 5-1,-1 2 1,103 9-1,-189-3-185,0 0-1,0 0 1,1 0-1,-1 0 1,0 0-1,0 0 1,1 0-1,-1 1 1,0-1-1,0 1 1,0-1-1,1 1 1,-1-1-1,0 1 1,0-1-1,0 1 1,0 0-1,0 0 0,0 0 1,0 0-1,-1-1 1,1 1-1,0 0 1,0 1-1,-1-1 1,1 0-1,0 0 1,-1 0-1,0 0 1,1 0-1,-1 0 1,1 1-1,-1-1 1,0 0-1,0 0 1,0 1-1,0-1 1,0 0-1,0 0 1,0 1-1,0 1 1,0 19-4650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2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10181,'0'0'464,"32"-11"-437,99-34-35,-82 34 27,-48 11-29,1 0 1,0 0-1,0-1 0,-1 2 0,1-1 0,0 0 0,-1 0 0,1 0 0,0 1 0,-1-1 0,1 1 0,2 1 0,-2-1-2,-1 0 0,0 1 0,0-1 0,0 1 0,-1-1 0,1 1 0,0-1 0,0 1 0,-1 0 0,1-1 0,-1 1 0,1 0 0,-1-1 0,0 1 0,0 0 1,0 0-1,0-1 0,0 1 0,0 0 0,-1 3 0,1 3 20,-1-1-1,1-1 0,-1 1-1,-1-1 1,1 0 0,-1 0 0,0 0-1,-1 0 1,1 0 0,-1 0-1,-1 0 1,1-1 0,-1 0-1,0 0 1,0 0 0,-6 7 0,-9 6 36,-1-1 1,-31 21-1,45-34-35,-5 5-46,12-16-2144,29-33-513,60-65 0,-16 22 3430,-54 58 1354,24-39 0,-27 42 2838,-17 25-4228,-1 11-505,-1 0-1,0-1 1,-1 1-1,-9 24 1,6-21-105,1 0 0,1 0 0,-2 19-1,5-26-62,0-2-4,1 0-1,-1 0 1,1 1 0,2 8-1,-2-16-20,0 1 0,0 0 0,1-1 0,-1 1 0,1-1-1,-1 0 1,1 1 0,0-1 0,-1 1 0,1-1 0,0 0-1,0 1 1,0-1 0,0 0 0,0 0 0,0 0 0,0 0-1,0 0 1,1 0 0,-1 0 0,0 0 0,0 0 0,1-1-1,-1 1 1,1 0 0,-1-1 0,3 1 0,8 1-306,-1-1 1,1 0 0,0 0-1,-1-1 1,1-1-1,0 0 1,-1-1-1,18-4 1,19-19-3199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60 704,'0'0'10632,"-9"-10"-9965,4 3-582,3 4-70,0 0-1,0 0 1,0 0-1,-1 0 1,1 1-1,-1-1 1,0 1 0,0-1-1,0 1 1,0 0-1,0 0 1,0 0-1,0 1 1,-1-1 0,1 1-1,-1 0 1,1 0-1,-1 0 1,1 0-1,-1 0 1,1 1 0,-1 0-1,-6 0 1,-3 3 60,-1 0 1,1 1 0,-1 1 0,1 0-1,1 1 1,-1 0 0,1 1-1,-22 16 1,19-12 12,0 1 0,1 1 0,0 0 0,1 1 0,1 1-1,-13 17 1,23-29-96,0 0 1,0 0-1,0 0 0,1 0 0,-1 0 0,1 0 1,0 1-1,0-1 0,0 0 0,0 1 0,1-1 0,-1 1 1,1-1-1,0 7 0,9-6-326,3-4 276,0 1-1,0-2 0,0 1 0,0-2 0,0 0 0,-1 0 0,1-1 0,0 0 0,-1-1 1,0 0-1,0-1 0,0-1 0,12-7 0,-7 3-35,0-1 1,-1 0-1,-1-1 0,0-1 0,0 0 0,22-29 1,-26 17 418,-10 25-318,0 0 0,0 0 0,0 1 0,0-1 0,0 0 0,0 0 1,0 0-1,0 0 0,0 0 0,0 0 0,0 0 0,-1 0 0,1 0 0,0 0 1,0 0-1,0 0 0,0 0 0,0 0 0,0 0 0,0 0 0,0 0 0,0 0 1,0 0-1,0 0 0,0 0 0,0 0 0,0 0 0,0 0 0,-1 0 1,1 0-1,0 0 0,0 0 0,0 0 0,0 0 0,0 0 0,0 0 0,0 0 1,0 0-1,0 0 0,0 0 0,0 0 0,0 0 0,0 0 0,-1 0 1,1 0-1,0 0 0,0 0 0,0 0 0,0 0 0,0 0 0,0 0 0,0 0 1,0 0-1,0 0 0,0 0 0,0 0 0,0-1 0,0 1 0,0 0 0,0 0 1,0 0-1,0 0 0,0 0 0,0 0 0,0 0 0,-9 14 105,3-2-132,1-1 1,1 1-1,0 0 0,1 0 1,0 1-1,0-1 0,2 0 1,-1 1-1,2-1 0,0 19 1,0-29-44,0 1 1,1-1-1,-1 0 1,0 0-1,1 0 1,-1 0-1,1 0 1,0 0-1,0 0 1,0 0-1,0 0 1,0 0-1,0 0 1,0 0-1,1 0 1,-1-1-1,0 1 1,1-1-1,0 1 1,-1-1-1,4 2 1,-1 0-323,1-1 0,0 0 0,0 0 0,0-1 0,0 0 0,0 1 0,0-2 0,6 2 0,31-1-3603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1 46 5699</inkml:trace>
  <inkml:trace contextRef="#ctx0" brushRef="#br0" timeOffset="1">1 46 5699,'163'-44'2427,"-162"44"-2379,0 0-1,0-1 1,-1 1-1,1 0 1,0 0-1,-1-1 1,1 1-1,0 0 1,0 0-1,0 0 1,-1 0-1,1 0 1,0 0-1,0 0 1,-1 0-1,1 0 1,0 1-1,0-1 1,-1 0-1,1 0 1,0 1-1,-1-1 1,1 0-1,0 1 1,-1-1-1,1 1 1,0-1-1,-1 1 1,1-1-1,-1 1 1,1-1-1,-1 1 1,1 0-1,-1-1 1,1 1-1,-1 0 1,0-1-1,1 1 1,-1 0-1,1 1 1,-2 30-362,0-22 452,1 19-134,2 0 0,0-1 0,13 52 0,-13-71-411,0 1 0,-1-1 0,0 0-1,0 17 1,-17-27 266,15 0 152,-1 0-1,1 0 1,-1 0-1,1 0 1,0 0 0,0 0-1,-1 0 1,1 0 0,0-1-1,0 1 1,0 0-1,0-1 1,0 1 0,1-1-1,-1 1 1,0-1 0,1 1-1,-1-1 1,1 1 0,-1-1-1,1 0 1,0 1-1,0-3 1,-2-45 790,2 40-545,0 3-202,0 1 0,1-1 0,-1 1 0,1-1 0,0 1 0,1 0 0,0-1 0,0 1 0,0 0 0,0 0 0,1 0 0,-1 0 0,1 1 0,1-1 0,-1 1 0,0 0 0,1-1 0,0 2 0,0-1 0,0 0 0,1 1 0,-1 0 0,1 0 0,0 0 0,6-2 0,3-1-24,0 1 0,0 0 0,1 1 1,-1 1-1,1 0 0,0 1 0,0 1 1,18 0-1,-30 1-24,1 0-1,0 1 1,0-1 0,0 1-1,-1-1 1,1 1 0,0 0-1,-1 1 1,1-1 0,-1 1 0,1-1-1,-1 1 1,0 0 0,0 0-1,0 1 1,0-1 0,0 1-1,0-1 1,0 1 0,-1 0 0,0 0-1,1 0 1,-1 0 0,0 0-1,0 1 1,-1-1 0,1 1-1,-1-1 1,0 1 0,2 7 0,1 9-177,-1 0-1,-1 0 1,-1 1 0,-2 32 0,1-23-753,3-12-1245,13-7-2479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1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228 434 9108,'0'0'1524,"-30"10"-1295,-95 36-130,120-44-93,1 0 0,-1 0 1,1 1-1,0 0 0,0 0 0,0 0 1,0 0-1,1 0 0,-1 1 1,1 0-1,0-1 0,0 1 1,0 0-1,1 1 0,-4 5 0,4-2 22,0-1 1,0 1-1,1-1 0,-1 1 0,2 0 0,-1 11 0,1-11 6,-1 0-19,1 2-3,-1-1-1,2 1 1,-1-1-1,4 19 1,-3-25-12,0-1-1,-1 1 1,1-1 0,1 0-1,-1 1 1,0-1 0,1 0-1,-1 0 1,1 0 0,-1 0 0,1 0-1,0 0 1,0 0 0,0 0-1,0-1 1,0 1 0,0-1 0,1 0-1,-1 1 1,0-1 0,1 0-1,3 1 1,3 1-134,0-1 0,-1 0 0,1-1 0,0 1 0,0-2 0,0 1 0,0-1 0,0 0 0,0-1 0,0 0 0,0-1 0,0 0 0,0 0 0,-1-1 0,1 0 0,-1 0 0,0-1 0,0 0 0,0-1 0,0 0-1,-1 0 1,0 0 0,0-1 0,11-12 0,-9 9 25,-1-2 0,-1 1-1,1-1 1,-2 0-1,1 0 1,-2-1 0,1 0-1,-2 0 1,0 0 0,0-1-1,3-21 1,-2-8 189,-2 0 0,-3-54-1,-1 42 210,-1-34 1621,-18-113 0,16 374 801,28 317-2452,-24-489-265,1 9-480,0 1-1,1-1 0,0 1 1,1-1-1,0 0 0,7 16 1,6-8-3999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374 100 10853,'0'0'272,"-5"28"-256,-26 188-5,30-213-50,1 0 0,0 0 0,-1 0 0,0 0 0,0 0 0,0 0 0,0-1 0,0 1 0,-1 0 0,1 0 0,-1-1 0,0 1 0,1-1 0,-1 1 0,0-1 0,-1 0 0,1 0 0,0 0 0,-1 0 0,1 0 0,-1 0 0,1-1 0,-1 1 0,-3 1 0,-3-1-262,1 0-1,-1-1 0,0 0 0,1 0 1,-1-1-1,0 0 0,-12-2 1,12 1 169,-1-1 1,1 0-1,0-1 1,1 0-1,-1 0 1,0-1-1,1 0 1,0-1-1,0 0 1,0 0-1,1 0 1,-1-1-1,1 0 1,1-1-1,-1 1 1,-8-13-1,7 9 423,1 0 0,0-1-1,1 0 1,0 0-1,0 0 1,1 0-1,1-1 1,0 0-1,1 0 1,0 0-1,-2-25 1,4 32-48,1-1 0,0 0 1,0 1-1,0-1 0,1 1 0,0-1 0,0 1 1,3-7-1,-3 9-187,1 1 0,-1-1 0,1 1 0,0-1 0,0 1 0,0 0 0,0 0-1,0 0 1,1 0 0,-1 0 0,1 1 0,-1-1 0,1 1 0,0-1 0,0 1 0,3-1 0,23-9 96,0 2 1,1 2 0,48-7-1,97-2 130,-107 11-230,146-6-16,-123 10-3604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8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48 944,'0'0'6630,"-23"-9"-6283,-5-4-204,-39-10-1,64 22-125,1 1-1,-1-1 1,1 1-1,-1 0 1,1 0-1,-1 0 1,0 0-1,1 0 1,-1 1-1,1-1 1,-1 1-1,1 0 1,-1-1-1,1 1 1,0 0-1,-1 0 1,1 1-1,0-1 1,0 0-1,0 1 1,0-1-1,0 1 1,0 0-1,0 0 1,1 0-1,-1 0 1,0 0-1,1 0 1,0 0-1,-1 0 1,0 3-1,-4 4 70,-9 15 1,1 0-1,1 0 1,1 1 0,1 1 0,2 0-1,0 0 1,2 1 0,0 0 0,-2 32-1,0 35 323,4 123 1,5-185-399,0 83-2084,0-80-1633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1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17 7684,'0'0'4119,"-1"2"-4106,-1 0-26,1 1 0,0 0 0,-1-1 0,1 1 0,0 0 0,1-1 0,-1 1 0,0 0 0,1 0 0,0 0 0,0 4 0,1 40 45,0-23-15,-2-20-20,1-1 0,0 1-1,0 0 1,1 0-1,-1 0 1,1-1-1,0 1 1,0 0 0,0-1-1,0 1 1,1-1-1,1 4 1,-1-5-32,-1 0 0,1-1 1,0 1-1,0-1 0,0 0 0,0 1 1,0-1-1,1 0 0,-1 0 1,0 0-1,1-1 0,-1 1 0,0-1 1,1 1-1,-1-1 0,0 0 1,1 1-1,-1-1 0,5-1 0,-3 1 44,0-1 0,0 1-1,0-1 1,0 0-1,0 0 1,0 0 0,0-1-1,-1 1 1,1-1-1,-1 0 1,1 0 0,-1 0-1,0 0 1,1-1 0,-1 1-1,3-4 1,1-2-41,-1 1 0,0-1 0,0-1 0,0 1 1,7-17-1,-6 9 496,0 0 0,-1-1 0,-1 0 0,3-18 0,-4 88-447,1 0 1,18 77-1,-19-113-16,2 12-6,-2 0 0,0 0-1,-2 0 1,-2 49 0,-1-76-10,1-1 1,-1 1 0,0-1-1,0 1 1,0-1 0,0 0-1,0 1 1,0-1 0,0 0-1,0 0 1,0 0 0,-1 0-1,1 0 1,0 0-1,-1 0 1,1 0 0,-1 0-1,1-1 1,-1 1 0,1-1-1,-1 1 1,1-1 0,-1 1-1,1-1 1,-4 0 0,-48 5-309,47-5 226,-13 1-42,5 0-167,0 0-1,0-1 1,0-1-1,-16-3 1,26 4 55,0-1 0,0-1 0,0 1 0,1-1 0,-1 1 0,0-1 0,1 0 0,-1 0 0,1-1 0,-1 1 0,1-1 0,0 1 0,0-1 0,0 0 0,1 0 0,-1-1 0,1 1 0,-3-6 0,-13-28-4508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347 137 6419,'0'0'2593,"-34"1"-2035,-107 5 250,134-6-778,1 0 0,-1 1 0,1 0 0,-1 1 1,1-1-1,-1 1 0,1 1 0,0-1 0,0 1 0,0 0 0,0 0 0,1 1 0,-1 0 0,-6 5 1,2-1-3,4-3-14,1 0-1,0 0 1,0 0-1,1 0 1,-1 1-1,1 0 0,0 0 1,1 0-1,-1 0 1,1 1-1,0-1 1,1 1-1,0 0 1,0 0-1,0 0 1,1 0-1,0 0 0,0 0 1,1 0-1,0 0 1,0 0-1,1 0 1,2 13-1,-3-18-10,1 0 1,-1 0-1,1 0 1,0-1-1,0 1 0,-1 0 1,1 0-1,0 0 1,1-1-1,-1 1 0,0 0 1,0-1-1,1 1 0,-1-1 1,1 1-1,-1-1 1,4 2-1,-1-1-18,0 1 1,1-1-1,-1-1 0,1 1 1,-1 0-1,1-1 0,6 1 1,2-1-149,-1 0 0,1 0 1,-1-1-1,1-1 0,12-2 1,-20 2 146,1-1 1,-1 1 0,-1-1-1,1 0 1,0 0 0,0-1-1,-1 1 1,1-1 0,-1 0-1,0 0 1,0-1 0,0 1-1,0-1 1,-1 0-1,1 0 1,-1 0 0,0-1-1,0 1 1,3-7 0,3-9 85,-1 0 0,0-1 1,6-29-1,-1 6 321,9 0 588,-22 64-1004,1-9 37,-2 20-91,0-18 128,0 1-1,2-1 1,-1 0-1,2 0 1,4 22-1,-5-32-156,0 0 0,0 0 0,1 0 0,-1 0 0,1 0 0,0 0 0,0 0 0,0 0 0,0-1 0,0 1 0,1-1 0,-1 1 0,1-1 0,-1 0 0,1 0 0,0 0 0,0 0 0,0-1 0,0 1 0,0-1 0,0 0 0,1 0 0,-1 0 0,0 0 0,1 0 0,-1-1 0,4 1 0,3 0-285,0 0 1,0-1-1,0 0 0,0-1 1,0 0-1,0 0 1,0-1-1,0-1 0,0 1 1,-1-2-1,1 1 0,-1-1 1,0-1-1,0 1 0,13-11 1,-15 9 315,0 0 1,0-1 0,-1 1 0,0-1-1,0-1 1,-1 1 0,0-1-1,0 0 1,-1 0 0,0 0-1,4-12 1,-4 3 1165,0 0 1,-1 0-1,1-30 0,-2 5 5020,-4 142-5974,1 78-75,1-174-59,0 1 1,1-1-1,-1 0 0,1 1 1,0-1-1,0 0 0,1 1 1,-1-1-1,4 5 0,-5-9 8,1 0-1,-1 0 1,0-1-1,1 1 0,-1 0 1,0 0-1,1 0 1,-1-1-1,0 1 1,1 0-1,-1 0 1,0-1-1,1 1 0,-1 0 1,0-1-1,0 1 1,1 0-1,-1-1 1,0 1-1,0 0 1,0-1-1,1 1 1,-1 0-1,0-1 0,0 1 1,0-1-1,0 1 1,0 0-1,0-1 1,0 1-1,0-1 1,0 1-1,0 0 0,0-1 1,0 0-1,4-26-31,2-14 201,1 1 1,2-1 0,15-38-1,-20 69-347,-1 0 0,2 1-1,0-1 1,0 1 0,0 0 0,1 0-1,0 1 1,1-1 0,0 2 0,0-1-1,1 1 1,0 0 0,0 0 0,1 1-1,0 0 1,0 1 0,12-6 0,-15 9-420,1 0-1,0 0 1,0 0 0,11 0 0,27 0-3741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3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30 246 6851,'0'0'3015,"9"-4"-2799,2 0-210,-1-1 1,1-1-1,-1 0 1,0 0-1,0-1 1,-1 0-1,0-1 1,8-9-1,-12 12-32,0-1-1,0 0 0,0 0 1,-1 0-1,0 0 0,0-1 1,-1 0-1,0 1 0,0-1 1,0-1-1,-1 1 0,0 0 1,-1 0-1,1-1 0,-1-9 1,0 4-82,-1 10 149,0-1 1,0 1 0,0-1 0,0 1-1,-1-1 1,1 1 0,-2-5 0,1 7-3,0 0 0,1 0 0,-1 0 0,0 0 1,1 0-1,-1 0 0,0 0 0,0 1 0,0-1 0,0 0 1,0 1-1,0-1 0,1 0 0,-2 1 0,1-1 0,0 1 0,0 0 1,0-1-1,0 1 0,0 0 0,0 0 0,0 0 0,0-1 1,-1 1-1,1 0 0,-2 1 0,-2-1 11,0 0-1,0 1 1,0-1-1,1 1 1,-1 0 0,0 1-1,0-1 1,1 1 0,-1 0-1,1 0 1,-1 0-1,1 1 1,0 0 0,0 0-1,-4 3 1,2 1-6,0-1 0,0 1-1,1-1 1,0 2 0,0-1 0,1 0 0,0 1-1,-4 9 1,1 3-13,1 0 0,1 0-1,0 0 1,2 1 0,0 0 0,0 30-1,3-43-28,0 0 0,1 0 0,0 0 0,0-1 0,0 1 0,1 0 0,3 8 0,-3-12-35,0 0-1,0-1 1,0 0 0,0 1-1,1-1 1,-1 0 0,1 0-1,0-1 1,0 1 0,0 0-1,0-1 1,0 0 0,1 0-1,-1 0 1,7 3 0,2-1-509,0 0 0,0-1 1,1-1-1,-1 0 0,1 0 0,-1-1 1,23-2-1,-31 1 306,73 0-5828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3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8052,'0'0'4962,"0"146"-4706,0-67-192,0 2-32,0-5 16,0 0-48,0-12-400,0-8-1457,0-21-2113,-6-21-1696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3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1 427 6707,'0'0'5877,"26"-6"-5826,-17 4-48,31-7 17,1 2-1,81-5 0,-81 10-4,-1-2-1,1-2 0,-1-1 0,75-25 0,-57 11-325,-1-3 1,84-48-1,-141 72 310,17-9-200,-2-1 0,28-22-1,-39 29 209,-1 0 0,0 0 0,0 0-1,0 0 1,0-1 0,-1 0 0,1 1-1,-1-1 1,0 0 0,0 0 0,0 0-1,-1 0 1,1-1 0,-1 1 0,0 0-1,0-1 1,0-6 0,-1 8 46,0 1 0,0-1 1,0 0-1,0 0 0,-1 0 1,1 0-1,-1 0 0,0 1 0,1-1 1,-1 0-1,0 0 0,-1 1 1,1-1-1,0 1 0,-1-1 0,-2-2 1,0 2-1,-1-1-1,0 1 1,0-1 0,0 1 0,-1 1 0,1-1 0,-8-1-1,1-1-22,-1 1-1,0 0 0,0 1 0,1 1 0,-2 0 0,1 1 0,0 0 0,0 1 0,-21 3 0,30-2-20,1 0-1,-1 0 0,0 1 0,1 0 1,0 0-1,-1 0 0,1 0 0,0 0 1,0 1-1,0-1 0,0 1 1,1 0-1,-1-1 0,1 2 0,0-1 1,0 0-1,0 0 0,0 1 1,0-1-1,1 1 0,-2 4 0,-4 11 122,1-1 0,-7 35-1,7-5 111,1 0 0,3 0 0,5 54 0,-1-12-181,-2-90-97,0 1 1,0-1-1,0 1 0,0-1 0,0 0 0,0 1 0,0-1 0,0 0 0,0 1 0,1-1 0,-1 0 1,0 1-1,0-1 0,0 0 0,0 1 0,1-1 0,-1 0 0,0 0 0,0 1 0,1-1 1,-1 0-1,0 0 0,0 0 0,1 1 0,-1-1 0,0 0 0,1 0 0,-1 0 0,0 0 0,1 1 1,-1-1-1,0 0 0,1 0 0,-1 0 0,1 0 0,-1 0 0,0 0 0,1 0 0,16-3-123,-16 2 130,7-2-18,0-1 0,0 0 0,-1 0 0,1-1 0,-1 0 0,0 0 0,-1 0 0,1-1 0,-1 0 0,6-9 0,13-10-100,-20 20 134,15-14-62,0 2 0,34-23 0,-49 36 102,0 1 0,1-1 0,0 2 1,-1-1-1,1 0 0,0 1 0,1 0 0,-1 1 0,0-1 0,0 1 1,1 1-1,-1-1 0,0 1 0,1 0 0,-1 0 0,9 2 0,-13-1-4,-1-1 0,1 1-1,-1 0 1,1 0 0,-1 0-1,1 0 1,-1 0 0,1 0-1,-1 0 1,0 0 0,0 0-1,0 1 1,0-1 0,0 1-1,0-1 1,0 1 0,0-1-1,0 1 1,0 1 0,11 37 165,-10-28-84,1-2-72,-1 0 0,1 0 0,1-1 1,0 1-1,0-1 0,10 16 0,-11-21-25,0-1 0,0 0-1,0 0 1,0 0 0,1-1 0,-1 1-1,1-1 1,-1 1 0,1-1 0,0 0-1,0-1 1,0 1 0,0-1 0,0 1-1,0-1 1,1-1 0,-1 1 0,8 0-1,6 0-59,0 0-1,0-1 1,0-1-1,0 0 1,-1-2-1,1 0 0,0-1 1,-1 0-1,0-2 1,0 0-1,20-11 0,-14 5-323,-2 0 0,39-30 0,-55 37 249,1 1 0,-1-1 0,0 0-1,-1 0 1,1 0 0,-1-1 0,0 0 0,-1 0 0,1 0-1,-1 0 1,-1 0 0,1-1 0,-1 1 0,0-1 0,2-11-1,-3 15 147,-1 0 0,1 1 0,-1-1 0,0 0 0,0 0 1,0 0-1,0 0 0,-1 1 0,1-1 0,-1 0 0,-1-4 0,1 6 40,-1 0 0,1 0 0,0 0 0,-1 0 0,1 0 1,-1 0-1,1 0 0,-1 0 0,0 1 0,1-1 0,-1 1 0,0-1 1,1 1-1,-1 0 0,0-1 0,0 1 0,1 0 0,-1 0 0,-3 1 1,-5-1 38,1 1 1,-1 0 0,0 0-1,1 1 1,-1 1 0,1 0-1,0 0 1,0 0 0,0 1-1,0 1 1,1-1 0,0 1 0,0 1-1,0 0 1,0 0 0,1 0-1,-8 9 1,8-6-22,-1-1-1,1 1 1,0 1 0,1 0 0,0-1-1,0 2 1,1-1 0,1 1-1,0-1 1,0 1 0,1 1-1,0-1 1,1 0 0,-1 16 0,3-22-65,0-1 0,0 0 0,1 1 1,-1-1-1,1 0 0,0 0 0,0 1 1,0-1-1,1 0 0,0 0 0,-1 0 1,2 0-1,-1-1 0,0 1 0,1-1 1,3 5-1,-1-3 5,1 0-1,-1 0 1,1-1 0,0 0 0,0 0-1,1 0 1,-1-1 0,14 5 0,5-1 22,1 0 0,-1-2 0,1-1 0,34 1 0,120 2-785,-108-10-3515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24 2193,'0'0'10167,"-11"-6"-9572,7 3-587,0 1-1,1 0 0,-1 0 1,0 0-1,0 1 1,-1-1-1,1 1 1,0 0-1,0 1 0,-1-1 1,1 1-1,-1-1 1,1 1-1,0 0 0,-1 1 1,1-1-1,0 1 1,-1 0-1,1 0 0,0 0 1,0 1-1,0 0 1,0-1-1,0 1 1,0 0-1,-4 4 0,-17 10 69,1 1 0,1 1 0,0 1 0,2 1 0,-25 28 1,38-38-55,-1 0 0,1 1 0,1 0 0,0 1 0,0 0 0,1 0 0,1 0 0,0 0 0,1 1 1,0 0-1,1 0 0,0 0 0,-1 24 0,4-34-24,0 0-1,1 1 1,0-1-1,-1 0 1,1 1 0,0-1-1,1 0 1,-1 0-1,0 0 1,1 0 0,0 0-1,0 0 1,0 0-1,0-1 1,0 1-1,0-1 1,1 1 0,-1-1-1,1 0 1,0 0-1,0 0 1,-1 0 0,1-1-1,0 1 1,1-1-1,-1 1 1,3 0 0,12 3 17,-1 0 1,1-1 0,33 4 0,-49-8-12,54 6 36,-30-5-37,0 2 0,0 1 1,-1 1-1,49 15 0,-72-19-25,0 1 0,0-1 0,1 0 0,-1 1 0,0-1 0,0 1 0,-1 0 0,1-1 0,0 1 0,0 0 0,-1 0 0,0 0 0,2 3 0,-2-4 8,-1 0 1,1 0 0,-1 0 0,0 0 0,1 0-1,-1 0 1,0 1 0,0-1 0,1 0 0,-1 0-1,0 0 1,0 0 0,0 0 0,-1 1-1,1-1 1,0 0 0,0 0 0,-1 0 0,1 0-1,0 0 1,-1 0 0,1 0 0,-1 0 0,0 0-1,1 0 1,-1 0 0,0 0 0,1 0 0,-1 0-1,0-1 1,0 1 0,-1 1 0,-12 5 0,0 0 1,0-1 0,0 0 0,0-1-1,-1-1 1,-26 5 0,14-3-41,-10 2-726,0-2 0,-1-2 0,-51 1 0,86-5 597,3 0 85,-1 0 0,0 1 1,1-1-1,-1 0 0,1 0 0,-1 0 1,0 0-1,1 0 0,-1 0 0,1 0 1,-1 0-1,0 0 0,1 0 0,-1 0 1,1 0-1,-1 0 0,0 0 0,1-1 1,-1 1-1,1 0 0,-1-1 0,1 1 1,-1 0-1,1-1 0,-1 1 0,1 0 1,-1-1-1,1 1 0,-1-1 0,1 1 1,0-1-1,-1 1 0,1-1 0,0 1 1,-1-1-1,1 1 0,0-1 0,0 1 1,0-1-1,-1 0 0,1 1 0,0-1 1,0 1-1,0-1 0,0 0 0,0 1 1,0-1-1,0 1 0,0-1 0,0 0 1,1 0-1,-1-26-2843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5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6243,'0'0'7043,"0"58"-7043,-3 18 80,0 9-64,0 5 0,3-2-16,0-4-32,0-14-1232,0-14-1618,0-27-1360,0-18-368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5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8948,'0'0'32,"29"6"5,3 1-22,155 25 18,-127-25-544,0-4-1,0-2 1,67-7-1,-116 5 296,-1-1 0,1 0 0,-1-1 0,0 1 0,0-2 0,0 0 0,15-8-1,-25 12 222,0 0-1,0 0 0,0 0 0,0 0 1,0 0-1,0 0 0,0 0 0,-1 0 1,1 0-1,0 0 0,0 0 0,0 0 1,0-1-1,0 1 0,0 0 0,0 0 1,0 0-1,0 0 0,0 0 0,-1 0 1,1 0-1,0 0 0,0-1 0,0 1 1,0 0-1,0 0 0,0 0 0,0 0 1,0 0-1,0 0 0,0 0 0,0 0 1,0-1-1,0 1 0,0 0 0,0 0 1,0 0-1,0 0 0,0 0 0,0 0 1,0 0-1,0-1 0,1 1 1,-1 0-1,0 0 0,0 0 0,0 0 1,0 0-1,0 0 0,0 0 0,0 0 1,0 0-1,0-1 0,0 1 0,0 0 1,1 0-1,-1 0 0,0 0 0,0 0 1,0 0-1,0 0 0,0 0 0,0 0 1,0 0-1,1 0 0,-1 0 0,0 0 1,-12-1 855,12 1-854,-19 1 226,0 1 1,1 1 0,-1 1 0,1 0 0,0 1-1,0 1 1,0 1 0,1 0 0,0 1 0,0 1 0,1 1-1,1 0 1,-1 1 0,1 1 0,1 0 0,1 1-1,-1 1 1,-12 17 0,22-25-202,0 0-1,1 0 1,-1 0-1,1 0 1,1 0 0,-1 0-1,1 1 1,0 0-1,1-1 1,-1 1-1,2 0 1,-1-1 0,0 1-1,2 11 1,-1-17-32,0 1 0,1-1 0,-1 0 0,0 1 0,1-1 1,-1 0-1,1 0 0,-1 1 0,1-1 0,0 0 0,0 0 0,-1 0 0,1 0 0,0 0 1,0 0-1,0 0 0,0 0 0,0 0 0,0 0 0,0-1 0,1 1 0,-1 0 1,0-1-1,0 1 0,0-1 0,1 1 0,-1-1 0,0 1 0,3-1 0,5 2-1,0-2-1,-1 1 1,16-1-1,-11 0-13,1-1-77,0 1 1,-1-2-1,1 0 1,0 0 0,-1-1-1,0-1 1,1 0 0,18-10-1,-23 10 29,-1-1 1,1 0-1,-1-1 0,-1 0 1,1 0-1,-1 0 0,0-1 0,-1 0 1,1-1-1,-1 1 0,-1-1 0,1-1 1,4-10-1,-6 8 336,0 1-1,-1-1 1,-1 0 0,0 0-1,0-1 1,-1 1 0,-1 0-1,0-17 1,0 19 380,-7 13-83,4 2-569,1-1 0,-1 0 0,1 1 0,1-1 0,-1 1 0,1 0 0,0-1 0,0 9 0,0 53-9,2-40 7,-1-23-36,0 0-1,0-1 1,0 1-1,1 0 1,-1 0 0,1-1-1,0 1 1,0 0-1,0-1 1,1 1 0,-1-1-1,1 1 1,0-1-1,0 0 1,0 0 0,0 0-1,1 0 1,-1 0-1,1 0 1,0-1 0,0 1-1,0-1 1,3 3-1,0-3-36,0 1-1,0-1 1,0 0-1,0 0 0,0-1 1,0 0-1,0 0 1,0 0-1,0-1 1,1 0-1,-1 0 1,0 0-1,9-3 0,-10 2 59,0-1 0,0 0 0,-1 0 0,1 0 0,-1 0 0,1-1 0,-1 0 0,0 0 0,0 0 0,-1 0-1,1-1 1,0 0 0,-1 1 0,5-9 0,7-9 46,17-36-1,-28 51-29,18-42 43,-15 31 103,1 1 0,16-26 1,-24 41-141,0 0-1,0 0 1,1 1 0,-1-1-1,1 0 1,-1 1 0,0-1-1,1 0 1,-1 1 0,1-1-1,-1 0 1,1 1 0,0-1-1,-1 1 1,1-1 0,-1 1-1,1 0 1,0-1 0,0 1-1,-1 0 1,1-1 0,0 1-1,0 0 1,-1 0 0,1-1-1,0 1 1,0 0 0,-1 0-1,1 0 1,0 0 0,0 0-1,0 0 1,-1 0 0,1 0-1,0 1 1,0-1 0,-1 0-1,1 0 1,0 1 0,0-1-1,-1 0 1,1 1 0,0-1-1,-1 1 1,1-1 0,0 1-1,-1-1 1,1 1 0,-1-1-1,1 1 1,-1 0 0,1-1-1,-1 1 1,1 1 0,2 3 7,0 1 0,0 0-1,-1 1 1,1-1 0,1 8 0,4 26-64,-2-1 0,-1 1 0,-1 78 0,-4-118 46,0 0 0,0 0 0,1 0 0,-1 0 0,0 0 0,0 0 0,0 0 0,1 0 0,-1 0 0,0 0 0,0 0 0,1 0 0,-1 0 0,0 0 0,0 0 0,0 0 0,1 0 0,-1 0 0,0 0 0,0 0 0,1 0 0,-1 0 0,0 0 0,0-1 0,0 1 0,0 0-1,1 0 1,-1 0 0,0 0 0,0 0 0,0-1 0,0 1 0,1 0 0,-1 0 0,0 0 0,0-1 0,0 1 0,0 0 0,0 0 0,0 0 0,0-1 0,0 1 0,27-72-413,-20 51 447,1-1-1,0 2 0,21-37 0,-26 52-6,0 1 1,0-1-1,0 1 0,1 0 0,0 0 1,0 0-1,0 0 0,0 1 0,1 0 1,-1 0-1,1 0 0,0 0 0,-1 1 1,2 0-1,-1 0 0,0 0 0,0 0 1,0 1-1,1 0 0,8-1 0,-10 2-2,-1-1 0,0 1 0,1 0 0,-1 0 0,0 1 0,1-1 0,-1 1 0,0-1 0,0 1 0,1 0 0,-1 0 0,0 1 0,0-1 1,0 1-1,0-1 0,4 4 0,-3 0-1,0-1 0,0 1 1,-1 0-1,0 0 0,0 0 1,0 1-1,-1-1 0,3 10 0,1 3 51,6 36-1,-10-43-379,-1 0 0,2 0-1,0 0 1,0 0 0,1-1-1,0 1 1,1-1 0,10 16-1,3-9-3057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152 519 9364,'0'0'2340,"-25"20"-2252,-74 66-53,96-84-34,1 0-1,0 0 1,0 1 0,-1-1 0,1 1 0,1-1 0,-1 1 0,0 0-1,1 0 1,-1 0 0,1 0 0,0 0 0,0 0 0,0 0 0,1 0-1,-1 0 1,1 0 0,-1 1 0,1-1 0,0 0 0,0 0 0,1 1-1,-1-1 1,1 0 0,1 4 0,-1-4-4,0 0 0,1-1 0,-1 1 1,1 0-1,0-1 0,0 0 0,0 1 0,0-1 0,0 0 0,0 0 1,1 0-1,-1 0 0,1-1 0,-1 1 0,1-1 0,0 1 0,0-1 1,3 1-1,1 0-131,0 0 0,0-1 0,0 0 0,0 0 0,0 0 0,1-1 0,-1 0 0,0-1 0,0 0 0,0 0 0,0 0 0,11-4 0,-13 2 7,1 1 0,-1-1 0,0 0 0,0 0 0,0-1 0,-1 1-1,1-1 1,-1 0 0,0-1 0,0 1 0,-1-1 0,1 1 0,-1-1 0,0 0 0,4-8 0,-2 1-91,-1 0 0,0 0-1,0 0 1,-1-1 0,-1 0 0,2-18 0,-3-80-286,-2 60 624,1-215 687,0 127 3514,-2 271-4072,2 104 127,2-180-746,3 0 0,15 64 0,2-48-3293,6-13-3426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6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9412,'0'0'1660,"-29"11"-1444,-87 36-184,113-46-31,0 0 0,0 1 0,1-1-1,-1 1 1,0 0 0,1 0 0,0 0 0,-1 0 0,1 0 0,0 1 0,0-1 0,0 0-1,0 1 1,1 0 0,-1-1 0,1 1 0,0 0 0,-1 0 0,1 0 0,0 0 0,1 0-1,-1 0 1,1 0 0,-1 0 0,1 0 0,0 0 0,0 5 0,0 3 3,-1 0-3,-1 43 19,2-53-23,0 1 1,0 0-1,0 0 0,0-1 0,0 1 0,1 0 0,-1-1 0,1 1 0,-1-1 1,1 1-1,-1 0 0,1-1 0,0 1 0,0-1 0,0 0 0,0 1 0,0-1 1,0 0-1,0 1 0,1-1 0,-1 0 0,0 0 0,1 0 0,1 1 1,2 0-23,1-1 1,0 1 0,0-1 0,0 0 0,-1-1 0,1 1 0,0-1 0,0 0 0,0-1-1,0 0 1,0 0 0,0 0 0,0 0 0,-1-1 0,1 0 0,0 0 0,-1-1 0,0 1 0,0-1-1,1 0 1,-2-1 0,1 1 0,0-1 0,-1 0 0,1 0 0,-1 0 0,0-1 0,4-7 0,-2 4 249,0-1 0,-1 0 0,-1 0 1,0 0-1,0-1 0,-1 1 1,0-1-1,0 0 0,-1 0 1,1-13-1,-3 36-294,0 6 103,0 1 0,1-1 0,1 0 1,5 22-1,-6-38-81,0 1 0,0-1 0,0 1 0,0-1 0,0 1 0,1-1 0,-1 1 0,1-1 0,0 0 0,0 0 0,1 0 1,-1 0-1,0 0 0,1-1 0,0 1 0,0-1 0,-1 0 0,1 1 0,1-1 0,-1-1 0,0 1 0,0 0 0,1-1 0,-1 0 0,1 1 1,-1-1-1,1-1 0,6 2 0,-6-1-64,1-1 0,-1 0 0,0 0 1,1 0-1,-1-1 0,0 1 0,1-1 1,-1 0-1,0 0 0,0 0 0,0-1 1,0 0-1,4-2 0,-4 1 75,0 0 0,0-1 0,-1 0 0,0 1 0,1-1 0,-1-1 0,-1 1-1,1 0 1,-1-1 0,4-9 0,-1 0 278,-1 0-1,-1-1 0,0 0 1,-1 1-1,0-23 0,-1-45 2520,-1 80-2386,0 10-378,-1 39-4,2 0-1,2 0 1,12 58 0,-10-83-3,16 54-180,-15-67-283,0-13 259,0-15 175,-1-16 26,0 1 32,17-57 0,-20 83-32,1 0 1,0 0-1,1 0 0,0 0 1,0 1-1,0-1 1,1 1-1,0 0 0,1 0 1,-1 1-1,1 0 1,8-7-1,-8 10-68,-1 1 0,0-1 0,1 1 0,-1 0 0,1 1 0,-1-1 0,1 1 0,0 0 0,0 1 0,0-1 0,8 2 0,0-1-294,1 1-1,-1 0 1,22 6 0,25 13-1694,-39-12-70,0-2 1,38 8 0,-5-10-263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6707,'0'0'1937,"188"-88"-1905,-104 62-64,7-3-368,-10 0-2369,-10 5-2482</inkml:trace>
  <inkml:trace contextRef="#ctx0" brushRef="#br0" timeOffset="1">429 312 352,'0'0'5141,"23"-4"-5610,-4 1 187,-8 2 82,0-1 1,0 1 0,0-2-1,-1 0 1,1 0 0,-1-1-1,1 0 1,-1-1 0,-1 0-1,1-1 1,-1 0 0,12-9-1,0-4-396,0-1-1,33-42 0,-48 54 798,-1 0 0,0-1 0,-1 0 0,1 0 0,2-10 0,-5 13 330,0 0 1,-1 0-1,0 0 0,-1 0 0,1 0 0,-1 0 0,0 0 1,0 0-1,-2-8 0,1 13-444,0 0 1,1 0 0,-1 1-1,0-1 1,0 0 0,0 1-1,0-1 1,0 1 0,0-1-1,0 1 1,0-1 0,0 1-1,0 0 1,0 0 0,0-1-1,-1 1 1,1 0 0,0 0-1,0 0 1,0 0 0,0 0-1,0 1 1,0-1-1,0 0 1,-2 1 0,-2-1 183,1 0-235,0 0 0,1 0 0,-1 1 0,0 0 0,0-1 0,1 1 0,-1 1 0,0-1-1,1 0 1,-1 1 0,1 0 0,0 0 0,0 0 0,-1 0 0,1 0 0,-3 4 0,2-1 4,0 0 0,-1 0 0,2 0 1,-1 1-1,1 0 0,0-1 0,0 1 1,-4 11-1,2 2-10,0 1 1,2 0-1,0 0 1,1 0-1,0 26 1,2-41-42,0 1 0,1-1 0,0 1 0,-1-1 0,2 1 0,-1-1 0,1 0 0,-1 1 0,2-1 0,-1 0 0,0 0 0,1-1 0,0 1 0,0 0 0,0-1 0,1 0 0,4 5 0,-1-3-160,0-1 0,0 0 0,0-1 0,0 0 0,1 0 0,-1 0 0,1-1 0,0 0 0,0 0 0,1-1 0,7 1 0,50 4-2307,2-6-1585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279 431 1249,'0'0'9017,"-29"-2"-8294,-93-7-197,117 8-506,1 1 0,-1-1-1,0 1 1,1 1 0,-1-1 0,1 0 0,-1 1 0,0 0 0,1 0 0,0 1 0,-1-1 0,1 1 0,0 0 0,0 0 0,0 0 0,0 1 0,0-1 0,0 1 0,1 0 0,-1 0 0,1 0 0,0 1 0,0-1 0,-4 6-1,4-2-14,-1 1 0,1-1 0,1 1 0,-1 0 0,1-1 0,1 1-1,-1 0 1,1 0 0,1 0 0,0 11 0,0-17-18,0 0 0,0 0 0,0 0 0,1 0 1,-1 0-1,1 0 0,0 0 0,-1 0 0,1 0 0,0-1 0,0 1 1,0 0-1,0 0 0,0-1 0,1 1 0,-1 0 0,0-1 0,1 0 1,-1 1-1,1-1 0,0 0 0,-1 0 0,1 1 0,0-1 0,0-1 1,0 1-1,0 0 0,0 0 0,-1-1 0,1 1 0,4 0 0,6 1-261,0-1-1,1 0 1,-1-1-1,15-1 0,-19 1 86,-4-1 74,0 1 1,0-1-1,0 1 1,0-1-1,0 0 1,0-1-1,0 1 1,0-1-1,0 0 1,0 0-1,-1 0 1,1 0-1,-1-1 0,6-4 1,-4 2 22,0-1 0,-1 1 1,1-1-1,-1 0 0,0 0 1,-1-1-1,6-12 0,-3 1 120,0 0-1,-2-1 1,0 1-1,-1-1 1,1-34-1,-9-327 4386,3 575-3010,0-145-1240,-7 125 75,1-3-695,6-59-3427,2-77-2933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434 403 912,'0'0'5600,"-28"-3"-4738,-92-9-291,109 11-459,0 0-1,-1 1 1,1 1-1,-1-1 1,1 2-1,0 0 1,0 0 0,-1 1-1,1 0 1,1 1-1,-1 0 1,1 1 0,-1 0-1,2 1 1,-1 0-1,0 1 1,1-1 0,0 2-1,1-1 1,0 1-1,0 1 1,-8 10-1,11-12-70,0 1 0,0-1 0,1 1-1,0-1 1,0 1 0,1 0 0,0 1-1,0-1 1,1 0 0,0 1-1,1 0 1,0-1 0,0 1 0,1 0-1,0-1 1,0 1 0,1 0-1,3 13 1,-3-19-39,1 0 1,-1 0-1,1 0 0,-1 0 0,1 0 1,0 0-1,0-1 0,0 1 0,1-1 1,-1 0-1,1 1 0,-1-1 0,1 0 0,0 0 1,0-1-1,-1 1 0,1-1 0,0 1 1,1-1-1,-1 0 0,0 0 0,0 0 1,0 0-1,5 0 0,10 1-22,1 0 0,-1-1 0,23-2 0,-24 0-36,-3 0-24,-1 0-1,1-1 1,-1 0-1,0-1 1,0-1-1,0 0 1,0-1-1,0 0 1,-1-1-1,0 0 1,-1-1 0,1 0-1,-1-1 1,0 0-1,-1-1 1,0 0-1,-1-1 1,0 0-1,0 0 1,-1-1-1,0 0 1,-1-1-1,0 0 1,-1 0-1,0 0 1,-1 0 0,-1-1-1,0 0 1,0 0-1,2-20 1,-2-122 497,-4 112 14,0 21-22,-2 0 0,0 0 0,-1 0 0,-2 0 0,0 0 0,-1 1 0,-1 0 0,-1 0 0,-20-31 1008,27 60-1240,2 15-263,5 13 81,3 1 0,0-2 0,3 1 0,19 42 0,6 18 3,-20-47-1512,-3 1 0,-1 0 0,-3 1-1,4 64 1,-13-65-5636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8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6707,'0'0'3938,"27"5"-3823,150 32-81,-160-35-143,1 0-1,31-1 0,-27-2 15,-19 2 84,-1-1 0,1 0 0,-1-1-1,1 1 1,-1 0 0,1-1 0,-1 1 0,1-1-1,-1 0 1,1 0 0,-1 0 0,0 0 0,1 0 0,-1 0-1,0-1 1,0 1 0,0-1 0,0 0 0,0 1 0,0-1-1,0 0 1,-1 0 0,1 0 0,-1 0 0,0-1-1,1 1 1,0-3 0,1-3 10,-1 1-1,-1-1 0,1 0 1,-1 0-1,-1 0 1,1 1-1,-2-17 1,0 20 33,1 1 0,-1-1 0,0 1 0,0-1 0,0 1 1,0-1-1,0 1 0,-1-1 0,0 1 0,0 0 0,0 0 0,0 0 1,0 0-1,0 0 0,-1 0 0,1 1 0,-1-1 0,0 1 1,0 0-1,0 0 0,0 0 0,0 0 0,0 0 0,-1 1 1,1-1-1,-5 0 0,-2-2 77,0 2 1,0 0 0,0 0-1,0 1 1,-1 0-1,1 1 1,0 0-1,-14 2 1,20-2-104,0 2 0,0-1 1,0 0-1,1 1 0,-1-1 0,0 1 1,1 0-1,0 0 0,-1 1 1,1-1-1,0 1 0,0-1 0,0 1 1,1 0-1,-1 0 0,1 0 1,-1 1-1,1-1 0,0 1 0,0-1 1,1 1-1,-1-1 0,1 1 1,0 0-1,-2 8 0,-1 6-4,1 0-1,0 1 1,1-1-1,1 24 1,1-37-72,0 1 1,1 0 0,-1 0 0,1-1 0,0 1-1,0 0 1,1-1 0,0 1 0,0-1-1,0 0 1,1 0 0,-1 0 0,1 0 0,0 0-1,1 0 1,-1-1 0,1 1 0,0-1 0,0 0-1,0 0 1,1-1 0,-1 1 0,1-1 0,0 0-1,0 0 1,0 0 0,1-1 0,-1 0 0,0 0-1,1 0 1,-1-1 0,7 1 0,5 1-1463,0-1 0,33-1 0,-35-1 459,28 0-2676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1969,'0'0'6427,"0"-12"-6214,0-25-173,0 33 23,0 29 66,0-14-81,0 14 17,0 0 0,7 34-1,-6-52-61,1 0-1,-1 0 1,2 0-1,-1 0 1,1 0 0,0-1-1,0 1 1,1-1-1,0 0 1,0 0-1,0 0 1,1-1-1,5 6 1,-7-8 6,0-1 1,0 0 0,0 0-1,1-1 1,-1 1 0,0 0-1,1-1 1,-1 0-1,1 0 1,-1 0 0,1 0-1,0-1 1,-1 0-1,1 1 1,0-1 0,-1 0-1,1-1 1,0 1 0,4-2-1,-2 1 30,-1 0 0,0-1 1,1 0-1,-1 0 0,0 0 0,0-1 0,-1 1 1,1-1-1,0 0 0,-1-1 0,0 1 0,5-5 0,1-5 23,0 0-1,0 0 1,-1-1-1,-1 0 0,0-1 1,-2 0-1,1 0 0,-2-1 1,0 1-1,0-1 0,-2 0 1,0-1-1,-1 1 1,1-25-1,-3 114-6632,0-27 3618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8580,'0'0'2737,"0"2"-3153,0 51 464,0 8-48,6 0-848,4-8-1057,3-9-2369</inkml:trace>
  <inkml:trace contextRef="#ctx0" brushRef="#br0" timeOffset="1">266 1 10117,'0'0'0,"-16"166"-8932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286 392 7411,'0'0'3205,"-29"-1"-2707,-8 0-423,-46 6 0,79-4-73,-1-1 0,1 2 1,0-1-1,-1 0 0,1 1 1,0 0-1,0 0 0,0 0 1,0 0-1,0 1 0,1-1 1,-1 1-1,1 0 0,-1 0 0,1 0 1,0 1-1,0-1 0,1 1 1,-1 0-1,-2 5 0,-3 3 3,1-2-10,1 2 0,0-1 0,0 1 0,1 0 1,1 0-1,0 0 0,1 0 0,0 1 0,1 0 0,0-1 0,1 1 0,0 23 0,2-35-12,-1 0 0,0-1-1,1 1 1,-1 0 0,0-1-1,1 1 1,-1 0 0,1-1 0,-1 1-1,1-1 1,0 1 0,-1-1-1,1 1 1,-1-1 0,1 1 0,0-1-1,-1 1 1,1-1 0,0 0-1,0 0 1,-1 1 0,1-1 0,0 0-1,0 0 1,-1 0 0,1 0-1,0 0 1,0 0 0,-1 0 0,1 0-1,1 0 1,31-2-179,-28 2 169,2-1 27,1-1 1,-1 0 0,0-1-1,0 1 1,0-1-1,0-1 1,0 1-1,-1-1 1,1 0 0,-1-1-1,0 1 1,-1-1-1,1 0 1,-1-1 0,0 0-1,6-7 1,8-14 164,0-1 1,19-39-1,-26 45 46,-2 2 140,2-3 490,-12 23-836,0 0 0,1-1 0,-1 1 0,0 0-1,0 0 1,0 0 0,0 0 0,0 0 0,0 0-1,0 0 1,0 0 0,0 0 0,0 0 0,1 0 0,-1 0-1,0 0 1,0 0 0,0 0 0,0 0 0,0 0 0,0 0-1,0 0 1,0 0 0,1 0 0,-1 0 0,0 0-1,0 0 1,0 0 0,0 0 0,0 0 0,0 0 0,0 0-1,0 0 1,0 0 0,0 0 0,1 0 0,-1 0 0,0 0-1,0 0 1,0 1 0,0-1 0,0 0 0,0 0-1,0 0 1,0 0 0,0 0 0,0 0 0,0 0 0,0 0-1,0 0 1,0 0 0,0 1 0,0-1 0,0 0 0,0 0-1,0 0 1,0 0 0,2 17 7,-2 165 121,1-178-178,-1-1 0,0 0 0,1 0 0,-1 1 0,1-1 0,0 0 0,0 0 0,1 0 0,-1 0 0,0 0 0,1 0 0,0 0 0,0 0 0,0-1-1,0 1 1,0-1 0,0 1 0,1-1 0,-1 0 0,1 0 0,0 0 0,-1 0 0,1 0 0,0-1 0,0 1 0,0-1 0,0 0 0,0 0 0,1 0 0,-1 0 0,5 0 0,-2 0-167,0-1 1,1 1 0,-1-1-1,0 0 1,0-1 0,1 0-1,-1 0 1,0 0 0,0-1-1,0 1 1,0-2 0,0 1-1,-1 0 1,1-1 0,-1 0-1,7-5 1,-2 0-352,-1-1 0,1 0-1,-2 0 1,1-1 0,-2 0 0,1 0 0,9-19-1,-9 14 418,-1-1 0,-1 0 0,-1-1 0,7-32 0,-5-2 1362,-3-1 1,-5-95-1,-1 59-107,3 41-791,-1-4 3543,-1 57-3350,-3 30-425,-8 328 263,6-89-511,2-120-4457,4-109-767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3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10213,'0'0'1827,"32"-2"-1992,-2 1 169,-1 0 23,0-1 0,0-1 0,0-2-1,0-1 1,39-13 0,44-25 19,36-12 63,-148 56-108,1 0 1,-1 0-1,0 0 0,0 0 0,0-1 1,1 1-1,-1 0 0,0 0 1,0 0-1,0 0 0,1 0 1,-1 0-1,0 0 0,0 0 1,0 0-1,1 0 0,-1 0 0,0 0 1,0 0-1,1 0 0,-1 0 1,0 0-1,0 0 0,0 0 1,1 0-1,-1 1 0,0-1 1,0 0-1,0 0 0,0 0 0,1 0 1,-1 0-1,0 0 0,0 1 1,0-1-1,0 0 0,1 0 1,-1 0-1,0 0 0,0 1 1,0-1-1,0 0 0,0 0 0,0 0 1,0 1-1,0-1 0,0 0 1,0 0-1,0 0 0,0 1 1,1 15 70,0 1 0,-1-1 0,-2 1 1,1-1-1,-2 0 0,0 0 0,-8 24 1,-1 11-22,3-4-390,2 0-1,-1 80 0,8-126 199,0 0-1,0 0 1,0 0 0,0 0-1,0 0 1,0 1-1,0-1 1,0 0 0,1 0-1,-1 0 1,0 0-1,1 0 1,-1 0 0,2 2-1,14 0-3382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0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11877,'0'0'161</inkml:trace>
  <inkml:trace contextRef="#ctx0" brushRef="#br0" timeOffset="1">221 325 6275,'0'0'1795,"-12"25"-904,-39 86-42,47-103-816,1-1 0,0 1 0,1-1-1,-1 1 1,1 0 0,1 0 0,-1 0 0,2 1 0,-1-1 0,1 0 0,0 0 0,1 0 0,-1 1-1,4 9 1,-3-16-35,0 0-1,0 0 0,0 0 1,1-1-1,-1 1 0,1 0 1,-1-1-1,1 1 0,-1-1 1,1 0-1,0 0 0,0 1 0,0-1 1,-1 0-1,1-1 0,0 1 1,0 0-1,0 0 0,1-1 1,-1 1-1,0-1 0,0 0 1,0 0-1,0 0 0,0 0 1,3 0-1,5 1-76,1-2 0,-1 1 0,1-1 0,11-3 1,-17 3 29,0 0 1,-1-1-1,0 1 1,1-1-1,-1-1 1,0 1-1,0 0 1,0-1 0,0 0-1,0 0 1,-1 0-1,1 0 1,-1-1-1,0 1 1,0-1-1,0 0 1,-1 0 0,1 0-1,-1 0 1,0 0-1,0-1 1,2-7-1,0-4 137,0 0-1,-2-1 1,0 1-1,0-1 0,-2-19 1,0 31-21,0 1 0,-1-1 1,0 1-1,0 0 0,0-1 1,0 1-1,0 0 0,-1-1 1,0 1-1,0 0 0,0 0 0,0 0 1,-1 1-1,0-1 0,1 0 1,-1 1-1,-1 0 0,1 0 0,0 0 1,-1 0-1,1 0 0,-1 1 1,0-1-1,-4-1 0,-1 0-46,0 1 1,1-1-1,-2 1 0,1 1 0,0 0 0,-1 0 1,1 1-1,-1 0 0,1 0 0,-17 2 0,24-1-53,-1 1 0,1-1 0,-1 0 0,0 1 0,1 0 0,-1-1 0,1 1-1,0 0 1,-1 0 0,1 1 0,0-1 0,0 0 0,0 1 0,-1-1 0,2 1-1,-1 0 1,0 0 0,0 0 0,0 0 0,1 0 0,-2 3 0,0-1-539,1 1 1,1 0 0,-1 0 0,1 0 0,-1 0 0,2 0 0,-1 0-1,0 0 1,1 9 0,0 5-4184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0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7411,'8'-12'5830,"3"37"-5022,4 25-842,10 79-1,-19-51-2697,-6-77 2593,0-3 200,0-11-47,0 0-1,1 0 0,1 0 0,0 0 0,0 0 1,2 1-1,-1-1 0,2 1 0,0 0 0,0 0 0,1 0 1,0 1-1,1 0 0,0 0 0,1 1 0,11-12 1,-12 14 2,1 1 0,0 0 0,1 0 1,-1 1-1,1 0 0,10-5 0,-14 9 34,0 0-1,0 0 0,0 0 0,0 0 0,0 1 0,0 0 0,0 0 1,0 0-1,0 1 0,1-1 0,-1 2 0,0-1 0,0 0 0,9 3 1,-13-3-25,1 1 0,-1-1 0,0 1 0,0 0 0,0-1 0,0 1 0,0 0 0,0 0 0,0 0 0,0 0 0,0 0 0,0 0 0,-1 0 0,1 0 0,0 1 0,-1-1 0,1 0 0,-1 0 0,1 0 0,-1 1 0,0-1 0,1 0 0,-1 1 0,0 1 0,2 38 264,-2-31-192,1 42-212,1-18 214,-4 36 0,1-61-1215,0 0 1,-1 0 0,0 0 0,-6 17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1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24 8948,'0'0'2652,"-4"23"-2225,1-8-386,1-1-25,-1 0 1,0 0-1,-1 0 1,0 0-1,-1 0 1,-1-1-1,0 0 0,-1 0 1,-10 13-1,7-12 1,1 0-1,-14 29 1,21-39-15,0 0 0,1 1 0,-1-1 0,1 0-1,0 1 1,0-1 0,0 1 0,0-1 0,1 1 0,0-1 0,0 1 0,0 0 0,1-1 0,-1 1-1,3 7 1,-2-11 1,-1 0-1,1 0 1,0 0-1,0 0 1,0 0-1,-1 1 1,1-1-1,0-1 0,0 1 1,0 0-1,1 0 1,-1 0-1,0 0 1,0-1-1,0 1 1,1-1-1,-1 1 1,0-1-1,0 1 1,2-1-1,30 4 58,-25-4-38,16 1 20,0-1 0,0-1 1,0-2-1,0 0 0,0-1 0,28-9 1,-37 8-73,0-1 1,0-1 0,0 0-1,-1 0 1,0-2 0,0 1-1,-1-2 1,0 0 0,0-1-1,11-13 1,-19 19-8,-1-1 1,1 0-1,-1 0 0,-1 0 0,1-1 1,-1 1-1,0-1 0,-1 0 1,1 0-1,-1 0 0,-1 0 0,1 0 1,-1 0-1,-1 0 0,1-1 0,-2-8 1,1 12 27,0 0 1,0 0-1,-1 0 1,0 0-1,0 0 0,0 0 1,0 1-1,0-1 1,-1 0-1,0 1 1,1-1-1,-1 1 1,-1 0-1,1 0 0,-4-5 1,1 3-23,-1 0 1,1 1-1,-1-1 1,0 1-1,0 0 1,0 1-1,-13-6 1,1 3-26,0 0 0,-1 1-1,1 1 1,-1 1 0,-30-2 0,-54 4 48,97 2-40,5-2 21,0 1 1,0 0 0,0 0 0,0-1-1,0 1 1,0 0 0,0 0 0,0 0-1,0 1 1,0-1 0,0 0 0,0 0-1,0 0 1,0 1 0,0-1-1,0 0 1,0 1 0,0-1 0,0 1-1,1-1 1,-1 1 0,0 0 0,0-1-1,0 1 1,1 0 0,-1 0 0,0-1-1,1 1 1,-1 0 0,1 0 0,-1 0-1,0 1 1,1-1-47,0-1 0,0 1 0,0-1 0,0 1 0,0-1 0,0 1 0,0-1 0,0 0 0,0 1-1,0-1 1,0 1 0,0-1 0,1 1 0,-1-1 0,0 0 0,0 1 0,0-1 0,1 0 0,-1 1 0,0-1 0,0 0 0,1 1 0,-1-1 0,0 0 0,1 1 0,-1-1 0,0 0 0,1 0-1,-1 1 1,1-1 0,-1 0 0,0 0 0,1 0 0,-1 0 0,1 1 0,21 0-1120,-14 0 662,57-1-2206,16 0 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28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218 205 2161,'0'0'9743,"-19"-11"-9527,8 4-199,4 2-12,1 1 0,-1 0 0,0 0 0,-1 1 1,1 0-1,-9-3 0,13 6-2,1-1-1,0 1 1,-1 0 0,1 0-1,-1 0 1,1 0 0,0 0-1,-1 0 1,1 0 0,0 1-1,-1 0 1,1-1 0,0 1 0,-1 0-1,1 0 1,0 0 0,0 0-1,0 0 1,0 1 0,0-1-1,0 1 1,0-1 0,1 1-1,-1 0 1,0-1 0,1 1 0,0 0-1,-3 4 1,-6 12 10,1 1 0,0 0 0,1 0 0,1 1 0,1 0 1,1 1-1,1-1 0,1 1 0,0 0 0,1 40 0,2-59-22,0 0 0,0 0-1,0 0 1,0 0 0,0 0 0,0 0 0,1 0-1,-1 0 1,1 0 0,-1 0 0,1 0 0,0 0-1,0 0 1,0-1 0,0 1 0,0 0-1,0 0 1,0-1 0,1 1 0,-1-1 0,1 1-1,-1-1 1,1 0 0,2 2 0,0-1-38,1-1 1,0 1-1,0-1 1,0 0 0,0 0-1,0-1 1,0 1-1,9-2 1,-10 1 34,0 0 0,0-1 0,0 1 0,1-1 0,-1 0-1,0-1 1,0 1 0,-1-1 0,1 1 0,0-1 0,0 0 0,-1-1 0,1 1 0,-1 0 0,0-1 0,0 0 0,0 0 0,0 0 0,0 0 0,3-5 0,3-7 38,0-1 0,0 1 0,9-28 0,3-4 43,8-6 248,-26 53-244,-1 9-251,-2-8 171,2 34-214,-1-8 287,1 0 0,7 28 0,-8-48-203,1 0 1,0 0-1,1 0 1,-1 0-1,1 0 1,0-1-1,1 1 1,0-1-1,0 0 1,0 0-1,1 0 0,9 8 1,-11-11-118,0-1 0,0 0 0,1 0 0,-1 0 0,1 0 0,-1-1 0,1 1 0,0-1 0,0 0 0,-1 0 0,1 0 0,0-1 0,0 1 0,0-1 0,0 0 0,0 0 0,0 0 0,-1-1 0,1 1 0,0-1 0,0 0 0,4-2 0,-1 1-17,-1-1 1,0 0-1,0 0 0,0-1 0,0 1 0,0-1 0,-1 0 0,0-1 0,0 0 1,0 1-1,6-9 0,-2-1 367,0-1 0,-1 1-1,-1-1 1,0-1 0,-1 1 0,-1-1 0,0 0 0,-1-1 0,3-30-1,-3-12 3199,-4-87 1,-2 62-232,2 83-2730,0 6-231,0 84-411,3 190 1134,2-196-3160,20 111 0,-16-150-2769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13 6979,'0'0'5184,"-20"-3"-5016,9 0-153,4 1-13,0 1 0,0 0 0,0 0 0,0 0 0,0 1 0,-8 0 1,13 0-1,0 0 0,0 1 0,1-1 0,-1 1 0,0-1 0,1 1 0,-1 0 0,0-1 0,1 1 0,-1 0 0,1 0 0,-1 0 0,1 0 0,0 0 0,-1 1 0,1-1 0,0 0 0,0 1 0,0-1 0,0 1 0,0-1 0,0 1 0,0-1 0,1 1 0,-1 0 0,0-1 0,1 1 1,-1 0-1,1-1 0,0 1 0,0 0 0,-1 0 0,2 2 0,-5 86 285,5 0 0,12 93 0,-6-89-252,-5 103-1,-3-100-1004,1-90 532,-3 11-2774</inkml:trace>
  <inkml:trace contextRef="#ctx0" brushRef="#br0" timeOffset="1">0 401 9893,'0'0'1584,"162"-6"-1584,-97 6-976,-4 0-2226,-5 0-3009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1 784,'0'0'10805,"62"189"-11077,-27-136 288,-2-4 16,-4-5-16,0-6 0,0-9-16,-3-8-272,-3-10-912,-4-8-513,1-3-1121,-1 0-1247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10629,'0'0'464,"-136"201"-464,87-142 16,-3 2 0,4-9 16,2-5-32,14-12-16,12-9-496,20-14-1249,29-12-5538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11973,'0'0'190,"-28"3"-158,-89 14-27,107-15-4,1 1-1,0 0 1,0 1 0,0 0-1,1 0 1,-1 1-1,1 0 1,0 1-1,1 0 1,-1 0 0,1 1-1,0-1 1,1 2-1,-1-1 1,2 1 0,-7 9-1,11-15 1,-5 5-1,1 1 0,0 1 0,0-1 0,1 1 0,0-1 0,0 1 0,1 1 0,0-1 0,1 0 0,0 1 0,0-1 0,1 1 0,0 13 0,1-22-2,0 0 0,1-1-1,-1 1 1,0 0 0,0 0 0,0-1 0,1 1 0,-1 0 0,0 0-1,0-1 1,1 1 0,-1 0 0,1-1 0,-1 1 0,1 0-1,-1-1 1,1 1 0,-1-1 0,1 1 0,0-1 0,-1 1 0,1-1-1,-1 1 1,2-1 0,24 7-85,34-9-77,-50 2 146,0-2-15,-1 1 0,0-1-1,0 0 1,-1-1 0,1 0-1,0-1 1,-1 0 0,0 0-1,0 0 1,0-1 0,0 0 0,-1-1-1,0 0 1,0 0 0,0-1-1,10-12 1,-9 7 130,1 1 1,-1-2-1,-1 1 0,0-1 1,-1 0-1,-1 0 0,0-1 0,0 0 1,-1 1-1,1-16 0,-1 7 585,-3 20-481,0 5-75,-2 37-73,0-13-88,1-12-139,1 0-1,0 0 0,1-1 1,8 27-1,-8-34-431,0 0 0,1 0 0,0-1 0,0 1 0,1-1 0,-1 0 0,2 0 0,-1 0 0,0 0 0,1-1 0,11 10 0,6-2-3387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2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2721,'0'0'4362,"1"-26"-3127,5-83-39,-6 104-1092,0 1 1,1-1-1,0 0 1,0 0 0,0 0-1,0 1 1,3-6-1,-4 9-81,1 1-1,-1-1 1,1 0-1,-1 1 0,1-1 1,0 1-1,-1-1 1,1 1-1,0-1 1,0 1-1,-1-1 1,1 1-1,0 0 1,0-1-1,0 1 1,-1 0-1,1 0 0,0 0 1,0 0-1,0 0 1,0-1-1,-1 1 1,1 1-1,1-1 1,0 0-22,-1 1 1,0 0 0,1-1-1,-1 1 1,0 0 0,0 0 0,0 0-1,0 0 1,0 0 0,0 0-1,0 0 1,0 0 0,0 1-1,-1-1 1,1 0 0,0 1 0,-1-1-1,1 0 1,-1 1 0,1-1-1,-1 0 1,1 3 0,9 39 138,-9-38-109,7 54 77,-2 0 0,-3 97-1,-3-127-83,2-41 19,0-1-1,1 1 0,1-1 0,0 1 1,1 0-1,0 1 0,0-1 1,1 1-1,9-11 0,-4 1 31,-7 13-47,5-7 105,0-1-1,1 1 1,16-19 0,-24 32-109,0-1 0,0 1 0,0-1 0,0 1 0,1 0 0,-1 0 0,1 0 0,0 0 0,0 0 0,0 1 0,-1-1 0,1 1 0,0 0 0,1 0 0,-1 0 0,0 0 0,0 0 0,0 1 0,1-1 0,-1 1 0,0 0-1,0 0 1,1 0 0,-1 1 0,0-1 0,4 2 0,-5-1-26,-1 0-1,1 0 0,0 0 0,-1 1 0,1-1 1,-1 0-1,1 1 0,-1-1 0,0 1 0,1 0 1,-1-1-1,0 1 0,0 0 0,0 0 1,-1 0-1,1 0 0,0 0 0,-1 0 0,1 3 1,6 45 21,-7-44-19,2 32-148,-2-18-543,6 37 0,-4-51 5,-1 1-1,1-1 1,0 0 0,1 0-1,4 9 1,11 8-5328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193 418 7652,'0'0'2131,"-28"21"-1715,28-21-416,-115 89 398,111-86-369,0 0 0,0 1-1,0-1 1,1 1 0,-1 0 0,1 0 0,0 0 0,0 0-1,1 1 1,-1-1 0,1 1 0,0 0 0,0-1 0,1 1-1,-1 0 1,1 0 0,0 0 0,0 0 0,1 0 0,-1 1-1,1-1 1,1 0 0,0 5 0,-1 8 29,0-16-55,0-1 0,0 1 1,0-1-1,0 1 1,0-1-1,1 1 1,-1-1-1,0 0 1,1 1-1,-1-1 1,1 1-1,0-1 1,-1 0-1,1 1 1,0-1-1,0 0 1,0 0-1,0 0 1,0 0-1,0 0 1,0 0-1,0 0 1,0 0-1,0 0 1,1 0-1,-1-1 1,0 1-1,0 0 0,1-1 1,-1 1-1,1-1 1,1 1-1,4 0-34,1 0 1,0-1-1,-1 0 0,1 0 0,9-1 0,-3-1-77,-4 1 51,0-1 1,0-1 0,0 0-1,-1 0 1,0-1-1,0 0 1,0-1-1,0 0 1,0 0 0,-1-1-1,0 0 1,0 0-1,11-13 1,-9 9 50,0 0 0,-1-1 0,0 0-1,-1-1 1,0 0 0,-1 0 0,-1 0 0,0-1 0,6-19 0,-4-6 171,-3 0 0,-1 0 0,-2 0 0,-4-66 0,0 24 282,2 60-289,1-1 232,-2 0 1,0 1 0,-7-39 0,4 50 453,2 11-328,1 20-363,1 617 98,-1-568-389,-3 0 0,-21 112 0,14-131-1901,-3 0 0,-23 54 0,-4-12-5351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45 9396,'0'0'3415,"7"10"-3359,18 26-45,31 35 1,-44-57-57,1-1-1,0-1 1,0 0 0,1-1 0,0 0 0,20 10 0,-27-18-235,1-1 0,-1 1 0,1-1 0,0 0 0,0-1 0,-1 0 1,1 0-1,0-1 0,0 0 0,12-2 0,-18 2 254,1-1 0,-1 1 0,1-1 1,-1 0-1,1 0 0,-1 0 0,1 0 0,-1 0 0,0-1 0,0 1 1,1-1-1,-1 0 0,0 1 0,0-1 0,-1 0 0,1 0 0,0 0 1,-1-1-1,1 1 0,-1 0 0,0 0 0,1-1 0,-1 1 0,0-1 1,0-3-1,4-9 112,-1 0 1,-1 0-1,2-19 1,-4 25-33,3-103 2362,-4 90-1393,-1 51-837,-1 1 1,-2-1 0,-1 0-1,-1 0 1,-13 38-1,3-23 6,-2 0 1,-41 71-1,-2-20 4,-140 167 1,186-246-237,11-12-6,-1 0 0,1 1 0,0-1 0,1 1 0,-1-1 0,1 1 0,0 0 0,0 1 0,1-1 0,-1 0 0,1 1 0,-2 6 0,10-10-1736,-3-2 1383,0 0-1,0-1 1,1 1 0,-1-1 0,0 1-1,0-1 1,0 0 0,4-2-1,49-31-6240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30 10053,'0'0'1744,"4"11"-1349,5 16-333,-2 0-1,-1 0 0,-1 1 1,2 41-1,-5-30-24,0-3-688,-6 68 0,4-105 650,0 0-1,0 1 0,-1-1 1,1 0-1,0 0 0,0 0 0,-1 1 1,1-1-1,0 0 0,-1 0 0,1 1 1,-1-1-1,1 0 0,-1 1 1,1-1-1,-1 1 0,1-1 0,-1 0 1,0 1-1,1-1 0,-1 1 0,0 0 1,0-1-1,1 1 0,-1 0 1,0-1-1,0 1 0,1 0 0,-1 0 1,0-1-1,0 1 0,0 0 0,1 0 1,-1 0-1,0 0 0,0 0 1,0 0-1,0 1 0,1-1 0,-1 0 1,0 0-1,0 0 0,0 1 1,1-1-1,-1 0 0,0 1 0,1-1 1,-1 1-1,0-1 0,1 1 0,-1-1 1,0 1-1,1 0 0,-1-1 1,1 1-1,-1 0 0,1-1 0,-1 1 1,1 0-1,0-1 0,-1 1 0,1 0 1,0 0-1,0 0 0,-1-1 1,1 1-1,0 1 0,-4-31 235,0 0-1,3-1 1,0 0 0,7-57-1,-5 79-206,0-1 0,1 0 1,1 1-1,-1-1 0,1 1 0,1 0 0,-1 0 0,1 0 0,1 1 0,0-1 0,0 1 1,0 0-1,1 0 0,0 1 0,0-1 0,0 1 0,1 1 0,13-9 0,-10 7-67,1 2 1,1-1-1,-1 1 0,1 1 0,0 0 0,0 1 1,0 0-1,0 0 0,1 2 0,-1-1 0,1 2 0,19 0 1,-27 1-129,0 0 1,0 1 0,0-1 0,0 1 0,0 0 0,0 0 0,-1 1-1,1-1 1,-1 1 0,0 0 0,0 0 0,0 1 0,0-1 0,0 1-1,-1 0 1,0 0 0,1 0 0,-2 0 0,1 0 0,3 8 0,2 3-667,0 1 1,-2 0 0,0 0 0,7 33-1,-9-23 1095,-1 1-1,-1 0 0,-3 32 0,1-21 1652,0-37-1882,1-1 0,-1 1 0,1 0-1,-1-1 1,0 1 0,1-1 0,0 1-1,-1-1 1,1 0 0,-1 1 0,1-1-1,-1 1 1,1-1 0,0 0 0,-1 0-1,1 1 1,0-1 0,0 0 0,-1 0-1,1 0 1,0 0 0,-1 1-1,1-1 1,0 0 0,0 0 0,-1-1-1,1 1 1,1 0 0,25-5 397,-19 0-390,-1 1 1,-1-2-1,1 1 1,-1-1-1,0 0 1,0 0-1,7-11 1,33-52 7,-40 57 90,0 0 0,-1 0-1,-1 0 1,0 0 0,0-1 0,-1 0 0,-1 1 0,0-1-1,-1 0 1,-1 0 0,0-15 0,0 27-102,0 0 0,0 0-1,-1 0 1,1 0 0,0 0 0,-1 0 0,1 0-1,0 0 1,-1 1 0,1-1 0,-1 0 0,1 0-1,-1 0 1,0 1 0,1-1 0,-1 0 0,0 1 0,1-1-1,-1 0 1,0 1 0,0-1 0,0 1 0,1-1-1,-1 1 1,0 0 0,0-1 0,0 1 0,0 0-1,0-1 1,0 1 0,0 0 0,0 0 0,0 0 0,0 0-1,0 0 1,0 0 0,0 0 0,0 0 0,0 1-1,-1-1 1,-2 1-13,1-1 0,0 1-1,0 0 1,0 0 0,0 0-1,0 0 1,0 1 0,0-1-1,0 1 1,0 0 0,0 0 0,-4 4-1,1 1-17,1 0-1,0 1 1,0 0-1,0 0 1,1 0 0,1 1-1,-1-1 1,1 1-1,1 0 1,-2 9-1,0 6-1,1 0 0,0 41 0,3-60-1,0 1 1,0-1-1,1 1 1,-1-1-1,1 0 1,1 1-1,-1-1 1,1 0-1,-1 0 1,2 0-1,-1 0 0,0 0 1,5 6-1,-4-8-12,0 0 0,0 0 1,0 0-1,1-1 0,-1 1 0,1-1 0,0 1 0,0-1 0,0 0 0,0-1 0,0 1 0,0-1 0,0 0 0,1 0 0,-1 0 0,8 0 0,-3 1-10,-1-1-1,0 0 1,1-1-1,-1 0 1,1 0-1,-1-1 1,1 0-1,-1 0 1,0-1-1,1 0 1,-1 0-1,0-1 1,0-1-1,-1 1 1,1-1-1,-1 0 1,0-1-1,0 1 1,0-2-1,0 1 1,7-9-1,-5 4 43,-1 0 0,-1 0 0,0-1 0,10-21 0,11-15 311,-27 46-322,0 0-1,0 0 1,0 0-1,0 0 1,1 1 0,-1-1-1,0 0 1,1 1-1,-1-1 1,0 1 0,1-1-1,-1 1 1,1 0-1,-1 0 1,1-1 0,-1 1-1,0 0 1,1 0-1,-1 0 1,1 1 0,1-1-1,0 0-18,1 1 0,-1 0-1,0-1 1,1 1 0,-1 0 0,0 1-1,1-1 1,3 3 0,8 8 6,-1 1 0,-1 1 1,0 0-1,0 0 0,-2 1 0,14 24 1,-22-34-28,0 0 0,-1 1 0,1-1 1,-2 1-1,3 7 0,-4-12-2,1 0-1,-1 1 1,0-1-1,1 1 1,-1-1-1,0 1 1,0-1 0,0 1-1,0-1 1,0 1-1,0-1 1,-1 1-1,1-1 1,0 1 0,-1-1-1,1 1 1,-1-1-1,1 1 1,-1-1-1,0 0 1,0 0 0,0 1-1,0-1 1,1 0-1,-4 2 1,-2 0 21,-1 0-1,1 0 1,-1-1-1,0 0 1,0-1 0,0 1-1,-13-1 1,-58 1-82,55-2-8,12 0-52,-23 1-231,33-1 282,0 0-1,0 0 1,0 0 0,0 0 0,0 0-1,0-1 1,0 1 0,0 0 0,0-1-1,0 1 1,0 0 0,0-1 0,0 1-1,0-1 1,0 1 0,0-1-1,1 0 1,-1 1 0,0-1 0,0 0-1,1 0 1,-1 0 0,1 1 0,-2-2-1,1-20-3197,1-4-549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5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5619,'0'0'6162,"7"187"-6034,-4-117-80,0 0-16,7-6-32,-7 0-880,-3-11-2017,0-18-3570</inkml:trace>
  <inkml:trace contextRef="#ctx0" brushRef="#br0" timeOffset="1">46 126 7139,'0'0'4514,"16"-19"-4383,4-4-124,32-28-1,-50 49-9,1 0-1,-1 0 1,1 0-1,-1 1 1,1-1-1,0 1 0,0-1 1,0 1-1,0 0 1,0 0-1,0 1 1,0-1-1,0 0 1,1 1-1,-1 0 0,0 0 1,0 0-1,0 0 1,1 0-1,-1 1 1,0-1-1,0 1 1,0 0-1,0 0 0,0 0 1,0 0-1,0 1 1,0-1-1,3 3 1,-3-2-3,0 0 0,0 1 1,0 0-1,0 0 1,0 0-1,-1 0 0,1 0 1,-1 0-1,0 0 1,0 1-1,0-1 0,0 1 1,-1 0-1,0-1 0,1 1 1,-1 0-1,0 0 1,0 7-1,-1-7 11,-1 0 0,1 1 0,-1-1 0,0 0 0,0 0 0,-1 0 0,1 0 0,-1-1 0,0 1 0,0 0 0,0-1 0,0 1 0,0-1 0,-1 1 0,0-1 0,0 0 0,0 0 0,0-1 0,-4 4 1,-8 5 31,-1-1 0,0-1 1,-19 8-1,6-3-15,2 1-58,10-5-448,1-2 1,-23 9 0,32-16-1937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5234,'0'0'4824,"8"16"-4744,-4-5-87,-1-5 11,-1 0 1,1 0-1,0 0 1,0 0 0,6 6-1,-8-10-13,1 1 0,0-2 0,0 1 0,0 0 0,0 0 0,1 0 0,-1-1 0,0 0 0,1 1 0,-1-1 0,1 0 0,-1 0 0,1 0 0,-1 0 0,1-1 0,0 1 0,-1-1 0,1 1 0,4-1 0,5-1-230,0 1-1,1-2 1,-1 0 0,0 0 0,0-1-1,0-1 1,-1 0 0,1 0 0,-1-1-1,17-10 1,-22 11 284,-1 1 0,0-1 0,0 0-1,0 0 1,0-1 0,0 0 0,-1 1 0,0-1-1,0-1 1,-1 1 0,1-1 0,-1 1 0,0-1-1,0 0 1,-1 0 0,0 0 0,0 0 0,0-1-1,-1 1 1,0 0 0,0-12 0,-1 17 43,0-1-1,-1 1 1,1-1 0,-1 1-1,0 0 1,1-1 0,-1 1-1,0 0 1,0 0 0,0-1 0,0 1-1,0 0 1,0 0 0,0 0-1,0 0 1,0 0 0,0 0 0,0 1-1,-1-1 1,1 0 0,0 1-1,-1-1 1,1 0 0,-1 1-1,1 0 1,0-1 0,-1 1 0,1 0-1,-1 0 1,1 0 0,-1 0-1,-2 0 1,-59 1 688,53-1-652,4 1-76,-1 0 0,0 1 0,0-1 0,1 1 0,-1 0 0,1 1 0,0 0 0,0 0 0,0 0 0,0 1 0,0 0 0,0 0 0,1 0 0,0 1 0,0-1 0,0 1 0,1 1 0,-1-1 0,1 1 0,-4 7 0,2-2-23,0 0 0,1 1 0,0-1 0,1 1 0,0 0 0,1 1 0,0-1 0,1 1 0,0-1 0,1 17 0,1-24-77,0-1 1,0 1-1,1-1 0,-1 0 1,1 1-1,0-1 1,1 0-1,-1 1 0,1-1 1,-1 0-1,1 0 1,1 0-1,-1 0 0,0-1 1,1 1-1,0-1 0,0 1 1,0-1-1,0 0 1,0 0-1,1 0 0,0-1 1,-1 1-1,1-1 1,0 0-1,0 0 0,0 0 1,0-1-1,0 1 1,1-1-1,5 1 0,3 1-554,-1-1 0,1 0 0,13 0-1,47-1-3331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0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6675,'0'0'2225,"27"-5"-2166,-9 2-50,25-5 15,0 2 1,66-1-1,-66 7-23,-1-3 0,0-1 0,-1-1 0,1-3 0,62-20 0,-95 25-175,1 0 892,-16 15 176,-7 9-836,1 0 1,1 1 0,1 1 0,1 0-1,1 0 1,1 0 0,1 1-1,1 0 1,1 1 0,1-1-1,0 49 1,3-71-64,0 1 0,0-1-1,0 0 1,0 1 0,1-1-1,-1 1 1,1-1 0,-1 0-1,1 1 1,0-1 0,0 0 0,0 0-1,0 1 1,0-1 0,0 0-1,0 0 1,1 0 0,2 2-1,-1-2-26,0 0-1,0-1 0,0 1 1,0-1-1,0 1 0,1-1 1,-1 0-1,1-1 0,-1 1 1,0 0-1,1-1 0,4 0 1,0 1-82,1-1 1,-1 0-1,1 0 1,-1-1-1,0 0 1,0 0 0,1-1-1,-1 0 1,0-1-1,0 0 1,-1 0-1,1-1 1,-1 1-1,1-2 1,-1 1 0,-1-1-1,1 0 1,0 0-1,-1-1 1,0 0-1,-1 0 1,1 0 0,-1-1-1,0 0 1,-1 0-1,6-12 1,-1 3 394,-1 0 0,0-1 1,-2 0-1,0 0 0,0-1 1,-2 1-1,0-1 0,2-28 1,-4 67-368,0 0 0,2-1 0,0 0 1,2 1-1,0-2 0,12 28 0,-15-42-198,-1 0 0,1-1-1,0 1 1,0-1 0,0 1 0,1-1-1,-1 0 1,1-1 0,0 1-1,0-1 1,1 1 0,-1-1-1,1 0 1,-1-1 0,1 1 0,0-1-1,0 0 1,0 0 0,0-1-1,0 1 1,1-1 0,-1 0 0,0 0-1,1-1 1,-1 0 0,1 0-1,-1 0 1,8-2 0,-8 1 196,0 0 1,-1-1 0,1 1-1,-1-1 1,0 0 0,1 0-1,-1-1 1,0 1-1,0-1 1,0 0 0,-1 0-1,7-7 1,-3 2 221,0-1-1,-1 1 1,-1-1-1,1-1 1,-2 1-1,1 0 1,-1-1-1,3-11 1,0-8 2140,6-45-1,-9 45-29,13-50 0,-13 75-1567,-1 14-570,0 18-155,1 219 312,-5-153-277,1-93-24,0 0 0,0 0 1,0 0-1,-1 0 0,1 1 1,1-1-1,-1 0 0,0 0 0,0 0 1,0 1-1,1-1 0,-1 0 0,0 0 1,1 0-1,-1 0 0,1 0 1,-1 0-1,1 0 0,0 0 0,-1 0 1,1 0-1,0 0 0,0 0 0,0 0 1,0-1-1,1 2 0,-1-2-7,1 0 1,-1 0-1,0-1 0,0 1 0,0-1 0,0 1 1,0-1-1,-1 1 0,1-1 0,0 0 0,0 1 0,0-1 1,0 0-1,-1 0 0,1 1 0,0-1 0,-1 0 1,1 0-1,0 0 0,-1 0 0,1 0 0,-1 0 0,0 0 1,1 0-1,-1 0 0,0 0 0,0 0 0,1-2 1,20-86-418,-17 68 475,0 1 0,1 0 0,1 0 1,1 0-1,1 1 0,1-1 0,11-17 1,-19 34-10,1 1 1,-1 0-1,1 0 1,-1 0-1,1 0 1,0 0-1,0 0 1,0 1 0,0-1-1,0 0 1,1 1-1,-1 0 1,0-1-1,1 1 1,-1 0-1,0 0 1,1 1-1,0-1 1,-1 0 0,1 1-1,-1 0 1,1-1-1,0 1 1,-1 0-1,1 0 1,-1 1-1,4-1 1,-2 2-13,-1-1 0,1 1 0,0-1 0,-1 1 0,1 0 0,-1 0 0,0 1 0,0-1 1,0 1-1,0 0 0,0-1 0,0 1 0,-1 0 0,1 1 0,-1-1 0,3 6 0,7 14 6,-6-10-1,1-1 0,0 0 1,0 0-1,18 19 0,-23-28-9,1-1 1,-1 0-1,1 1 0,0-1 1,-1 0-1,1-1 1,0 1-1,0 0 0,0-1 1,1 0-1,-1 0 1,0 0-1,0 0 1,1 0-1,-1-1 0,1 1 1,-1-1-1,0 0 1,1 0-1,-1 0 0,1 0 1,-1-1-1,0 1 1,1-1-1,3-2 1,-3 2 10,0-2 0,0 1 0,0-1 0,0 1 0,0-1 0,-1 0 1,1 0-1,-1-1 0,0 1 0,0-1 0,0 1 0,-1-1 0,1 0 1,-1 0-1,0 0 0,2-6 0,3-7 39,0 0 0,7-32 1,-10 20 541,0 0 1,-2-1-1,-2-46 1,0 33 813,-14 68-1221,7-5-174,1 0 1,0 0-1,2 1 0,-4 37 1,5 89-11,3-144-10,0 1 1,0 0-1,0 0 1,1 0 0,0-1-1,0 1 1,0 0-1,0-1 1,0 1 0,1-1-1,-1 1 1,1-1-1,0 0 1,0 0-1,0 1 1,1-1 0,-1-1-1,1 1 1,4 3-1,-3-3-52,1 0-1,0-1 0,0 1 0,0-1 1,1 0-1,-1-1 0,1 1 0,-1-1 1,1 0-1,-1-1 0,1 1 1,8-1-1,-4-1 42,-1 0 0,0-1 0,0 0 0,0 0 0,0-1 0,0 0 0,-1 0 0,0-1 0,1 0 0,-1-1 0,0 0 0,-1 0-1,1-1 1,-1 0 0,0 0 0,-1 0 0,1-1 0,-1 0 0,7-11 0,-1 0 55,0 0-1,-1-1 0,-1-1 0,-1 1 0,-1-2 1,0 1-1,5-28 0,-10 38 310,-1-1 0,-1 0-1,0-18 1,-1 29-322,0 0-1,0 0 1,0 0-1,0 0 1,0 0-1,0-1 1,0 1 0,0 0-1,0 0 1,0 0-1,0 0 1,0 0-1,0 0 1,0 0-1,0 0 1,0 0-1,-1-1 1,1 1 0,0 0-1,0 0 1,0 0-1,0 0 1,0 0-1,0 0 1,0 0-1,-1 0 1,1 0-1,0 0 1,0 0 0,0 0-1,0 0 1,0 0-1,0 0 1,0 0-1,-1 0 1,1 0-1,0 0 1,0 0-1,0 0 1,0 0-1,0 0 1,0 0 0,0 0-1,-1 0 1,1 0-1,0 0 1,0 0-1,0 1 1,0-1-1,0 0 1,0 0-1,0 0 1,0 0 0,-2 1 46,-2 1-54,0 0 1,1 0-1,-1 1 0,0 0 0,1-1 1,0 1-1,0 0 0,0 1 0,0-1 1,0 1-1,1-1 0,-1 1 0,1 0 1,0 0-1,0 0 0,1 0 1,-1 0-1,1 0 0,-1 6 0,-2 5-8,0 0-1,2 0 1,0 0-1,0 22 1,2-33 3,0-1 0,0 1 1,0-1-1,0 1 1,1-1-1,-1 0 0,1 1 1,0-1-1,0 0 0,0 1 1,1-1-1,-1 0 1,1 0-1,-1 0 0,1 0 1,0 0-1,1-1 1,-1 1-1,0-1 0,1 1 1,-1-1-1,1 0 1,0 0-1,-1 0 0,1 0 1,0 0-1,0-1 1,1 1-1,5 1 0,10 3 2,2 0-1,-1-2 0,0 0 0,36 1 0,-32-3 25,-1 1 0,45 11-1,-66-14-24,0 1-1,-1 0 1,1 0 0,0-1-1,-1 1 1,1 0 0,-1 0-1,1 1 1,-1-1-1,1 0 1,1 3 0,-3-4-3,1 1 1,-1 0 0,0-1-1,1 1 1,-1 0 0,0-1 0,0 1-1,1 0 1,-1-1 0,0 1-1,0 0 1,0-1 0,0 1-1,0 0 1,0 0 0,0-1 0,0 1-1,0 0 1,-1-1 0,1 1-1,0 0 1,0-1 0,-1 1-1,1 0 1,0-1 0,-1 1-1,1 0 1,0-1 0,-1 1 0,1-1-1,-1 1 1,1-1 0,-1 1-1,1-1 1,-1 1 0,-1 0-1,-9 5 12,0 1 0,0-2 0,-1 1 0,0-2-1,-14 5 1,7-3 9,-79 24 1,55-18-166,1 2 0,0 1 1,-42 23-1,68-27-1693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179 221 5426,'0'0'7252,"-172"23"-7220,165 27-32,7 5 32,0-5-32,30-6-16,12-12 0,6-12-1153,7-17-736,7-3-688,-1-3-2257</inkml:trace>
  <inkml:trace contextRef="#ctx0" brushRef="#br0" timeOffset="1">473 75 4434,'0'0'6686,"-1"-17"-6390,-1-1-287,-2-21 204,2 92 445,2 406 1450,0-458-2111,0 0-1,0 0 1,0 0 0,0 0-1,0-1 1,0 1 0,1 0 0,-1 0-1,0 0 1,1 0 0,-1 0-1,0-1 1,1 1 0,-1 0 0,1 0-1,0-1 1,-1 1 0,1 0-1,-1-1 1,1 1 0,0 0-1,0-1 1,-1 1 0,1-1 0,1 1-1,0 0-40,1 0-1,-1 0 0,1-1 1,-1 1-1,1-1 0,-1 0 0,1 1 1,-1-1-1,4-1 0,2 1-213,-1-1 0,0 0 0,0-1 0,0 0 0,0 0-1,10-5 1,-9 2-328,0 0 0,0-1 1,0 1-1,6-9 0,34-33-4563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6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7780,'0'0'1808,"37"1"-1656,124-4-90,-149 2-64,0 0 0,0-1 0,0-1 1,-1 0-1,0 0 0,1-1 0,-1-1 1,12-6-1,-16 7 76,-1 1 1,1 0-1,0 0 0,1 0 1,-1 1-1,0 0 0,10-1 1,-16 3-61,-1 0 0,1 0 0,0 0 1,-1 0-1,1 0 0,-1 0 0,1 0 1,-1 0-1,1 0 0,-1 0 0,1 1 1,-1-1-1,1 0 0,-1 0 0,1 0 1,-1 1-1,1-1 0,-1 0 0,1 1 1,-1-1-1,0 0 0,1 1 0,-1-1 0,1 0 1,-1 1-1,0-1 0,1 1 0,-1-1 1,0 1-1,0-1 0,1 1 0,-1-1 1,0 1-1,0-1 0,0 1 0,1 22 264,-2-13-102,1 297 715,0-307-967,0 1 1,0 0-1,-1-1 0,1 1 1,0-1-1,0 1 1,0 0-1,0-1 1,0 1-1,1 0 1,-1-1-1,0 1 1,0-1-1,0 1 0,0 0 1,1-1-1,-1 1 1,0-1-1,1 1 1,-1-1-1,0 1 1,1-1-1,-1 1 1,1-1-1,-1 1 1,0-1-1,1 0 0,-1 1 1,1-1-1,-1 0 1,1 1-1,0-1 1,-1 0-1,1 0 1,-1 1-1,1-1 1,0 0-1,-1 0 0,1 0 1,-1 0-1,1 0 1,0 0-1,-1 0 1,1 0-1,-1 0 1,1 0-1,0 0 1,-1 0-1,2-1 1,2 1-710,22 0-5386</inkml:trace>
  <inkml:trace contextRef="#ctx0" brushRef="#br0" timeOffset="1">412 0 7988,'0'0'688,"-45"161"-2721,51-115-3602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27 461 5747,'0'0'4810,"-6"28"-4597,-14 94-122,20-116-89,0-1-1,0 0 1,0 1 0,1-1 0,0 0 0,0 1-1,0-1 1,0 0 0,1 0 0,0 0-1,0 0 1,1 0 0,-1-1 0,1 1-1,0-1 1,0 1 0,1-1 0,-1 0-1,6 5 1,-6-7 18,0 0 0,0 1 0,0-1 0,0 0 0,0 0 0,1-1 0,-1 1 0,1-1 0,-1 1 0,1-1 0,-1 0 0,1-1 0,0 1 0,-1-1 0,1 1 0,0-1 0,0 0 0,-1 0 0,1-1 0,0 1 0,-1-1 0,1 0 0,4-1 0,-5 0 46,0 1 1,-1-1-1,1 0 1,-1 0-1,1 0 0,-1 0 1,0 0-1,0-1 1,0 1-1,0-1 0,3-4 1,17-37 203,-13 24-198,3-5-21,2 0 1,0 0-1,2 2 1,21-26-1,-30 41-269,0 1 0,0 0 0,1 1 0,0 0-1,1 0 1,10-5 0,-12 7-410,1 1 0,-1 0 0,1 1 0,-1 0-1,1 0 1,0 0 0,0 1 0,15 0 0,-21 1 462,-1 0 1,1 0-1,-1 0 1,1 1-1,-1-1 1,1 0-1,-1 1 0,1-1 1,-1 1-1,0 0 1,1-1-1,-1 1 1,0 0-1,1 0 0,-1 0 1,0 0-1,0 0 1,0 0-1,2 2 1,-1 1 46,0-1 0,0 1 0,0-1 0,0 1 0,-1-1 0,0 1 0,2 7 0,0 5 998,-2 0 0,1 32 0,-2-43-414,0-2-241,-1-1 0,1 1 0,0-1 0,0 0-1,0 1 1,1-1 0,-1 0 0,1 1-1,-1-1 1,1 0 0,0 1 0,0-1 0,-1 0-1,2 0 1,-1 0 0,0 0 0,0 0 0,1 0-1,2 3 1,0-3-41,-1-1 0,0 1 0,1-1 0,0 0 0,-1 0 0,1 0 1,0-1-1,0 1 0,-1-1 0,1 0 0,6-1 0,-3 1-152,-1-1 1,1 0-1,-1 0 0,0-1 1,0 0-1,0 0 1,0-1-1,0 1 0,0-1 1,0 0-1,-1-1 1,1 0-1,-1 1 0,0-2 1,0 1-1,-1 0 1,1-1-1,-1 0 0,0 0 1,5-9-1,-3 4-41,0 1 0,-1-1 0,0-1-1,0 1 1,-1-1 0,-1 1 0,0-1-1,0 0 1,-1 0 0,1-23 0,-3 31-20,0 1 68,0-1 0,1 1 0,-1 0 0,-1 0 0,1 0 0,0 0 0,0 0-1,-1 0 1,1-1 0,-1 1 0,-1-3 0,1 4 2,-1 1 0,1-1 1,0 0-1,0 1 0,-1-1 0,1 1 0,0 0 0,-1-1 0,1 1 0,-1 0 0,1 0 0,0 0 0,-1 0 0,1 0 1,-1 0-1,1 0 0,0 0 0,-1 1 0,-2 0 0,-1 0-1,1 1-1,-1 0 1,0 0 0,0 0-1,1 1 1,-1 0 0,1 0-1,0 0 1,0 0 0,0 0-1,0 1 1,1 0 0,-1 0-1,1 0 1,-5 9 0,-4 5 120,1 2 0,-12 27 0,18-33-123,0 0 0,0 0 0,1 0 0,1 1 0,1-1 0,0 1 1,1 0-1,0 0 0,2 17 0,-1-31-37,1 1 0,-1-1 1,0 0-1,0 0 1,1 0-1,-1 1 1,1-1-1,-1 0 1,1 0-1,-1 0 0,1 0 1,0 0-1,-1 0 1,1 0-1,0 0 1,0 0-1,0 0 0,0-1 1,0 1-1,0 0 1,2 1-1,0-1-22,0 1-1,0-1 1,1 0 0,-1 0-1,1 0 1,-1-1 0,7 2-1,0-2-125,-1 0-1,1 0 1,0-1-1,0 0 1,13-4-1,-12 1-95,0 0-1,0-1 1,-1 0-1,1-1 1,-1 0-1,11-10 1,56-49-2330,-60 50 1772,2-3-73,-1 0-1,0-1 0,-1-1 0,22-35 0,-31 42 765,-1-1 0,0 0 0,-1-1 0,0 1 0,-1-1 0,-1 0 0,0-1 1,3-27-1,-4 1 1637,-3-56 1,-1 83-704,0 0 0,-1 0-1,-1 0 1,-1 0 0,0 0 0,-12-27 0,10 34 732,3 14-880,2 17-519,1-20-103,0 596 1466,0-581-1541,2 43-347,-2-57 201,1-1 0,-1 1 1,1-1-1,0 1 0,0-1 0,0 0 1,1 1-1,-1-1 0,1 0 0,0 0 1,-1 0-1,1 0 0,5 5 1,-6-8 8,0 1 0,1 0 0,-1 0 1,0 0-1,1-1 0,-1 1 1,1 0-1,-1-1 0,1 0 1,-1 1-1,1-1 0,-1 0 1,1 0-1,0 0 0,-1 0 1,1 0-1,-1 0 0,1 0 0,0 0 1,-1-1-1,3 0 0,-1 0-18,0 0 0,0 0 0,0-1-1,0 1 1,0-1 0,0 0 0,0 0-1,0 0 1,2-3 0,9-11 40,-1-1 1,-1-1-1,0 0 1,-2-1-1,15-32 1,-16 30 679,0 1 0,2 1 0,0 0 0,1 0 0,20-23 1,-32 42-515,0 0 1,1-1-1,-1 1 1,0 0-1,0-1 1,0 1 0,0 0-1,0 0 1,1-1-1,-1 1 1,0 0-1,0-1 1,1 1 0,-1 0-1,0 0 1,0 0-1,1-1 1,-1 1 0,0 0-1,1 0 1,-1 0-1,0-1 1,0 1-1,1 0 1,-1 0 0,0 0-1,1 0 1,-1 0-1,1 0 1,-1 0-1,0 0 1,1 0 0,-1 0-1,0 0 1,1 0-1,-1 0 1,0 0-1,1 0 1,-1 0 0,0 1-1,1-1 1,-1 0-1,0 0 1,0 0 0,1 0-1,-1 1 1,0-1-1,1 0 1,-1 0-1,0 1 1,0-1 0,0 0-1,1 0 1,-1 1-1,3 19 420,-3-15-376,0 28 308,-1-25-355,0 0 1,1 0-1,0 0 0,1 0 1,0 0-1,0-1 1,1 1-1,0 0 0,0-1 1,5 11-1,-6-17-20,1 1 0,-1-1 1,1 1-1,0-1 0,0 1 0,0-1 0,0 0 0,0 0 0,0 0 0,0 0 1,0 0-1,0 0 0,0-1 0,0 1 0,1-1 0,-1 1 0,0-1 1,0 0-1,1 0 0,1 0 0,2 0 20,0 0 0,-1-1 1,1 1-1,0-1 0,-1-1 0,1 1 0,7-4 1,5-6 25,-1 0 0,0-2 0,-1 0 0,0 0 0,21-26 0,-14 16 91,52-61 1744,-75 84-1882,0 0 1,0 0-1,0 0 0,0 0 1,0-1-1,0 1 0,0 0 1,0 0-1,0 0 0,1 0 0,-1 0 1,0 0-1,0 0 0,0-1 1,0 1-1,0 0 0,0 0 1,1 0-1,-1 0 0,0 0 1,0 0-1,0 0 0,0 0 1,1 0-1,-1 0 0,0 0 0,0 0 1,0 0-1,0 0 0,0 0 1,1 0-1,-1 0 0,0 0 1,0 0-1,0 0 0,0 0 1,1 0-1,-1 0 0,0 0 1,0 0-1,0 1 0,0-1 1,0 0-1,0 0 0,1 0 0,-1 0 1,0 0-1,0 0 0,0 0 1,0 1-1,0-1 0,0 0 1,0 0-1,0 0 0,0 0 1,0 0-1,1 1 0,-1-1 1,0 0-1,0 0 0,0 0 0,0 0 1,0 0-1,0 1 0,0-1 1,0 0-1,0 0 0,0 0 1,-1 1-1,2 13-30,-1-12 51,1 50 67,3 0-1,1-1 0,3 1 1,2-2-1,3 1 0,1-1 1,3-1-1,24 49 0,-36-86-77,-1-5-7,0 0-1,-1 0 1,0 1 0,-1-1 0,0 0 0,0 1 0,0-1 0,-1 1 0,1 12 0,-3-19 4,1 0 0,-1-1 0,1 1-1,-1-1 1,0 1 0,1 0 0,-1-1 0,0 0 0,1 1 0,-1-1 0,0 1 0,1-1-1,-1 0 1,0 1 0,0-1 0,0 0 0,1 0 0,-1 0 0,0 0 0,0 0 0,0 0-1,1 0 1,-1 0 0,0 0 0,0 0 0,0 0 0,1 0 0,-3-1 0,-2 1 54,-19 0 23,10 1-47,1-1 1,0 0-1,0-1 0,-21-5 0,30 5-67,1 0 0,0 0-1,-1 0 1,1-1-1,0 1 1,0-1-1,0 0 1,0 0-1,0 0 1,1 0-1,-1 0 1,0-1-1,1 1 1,0-1-1,0 0 1,0 1-1,0-1 1,0 0-1,0 0 1,1-1 0,-1 1-1,0-5 1,0 3-264,0-1 1,1 1-1,0-1 1,1 1-1,-1-1 1,1 1-1,0-1 1,0 0-1,1 1 1,2-11-1,-2 12-157,0 1 0,0-1 0,1 1 0,0-1 0,-1 1 0,1-1 0,1 1-1,-1 0 1,0 0 0,6-5 0,41-27-7922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9:4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8564,'0'0'880,"-7"0"-1968,-44 0-2530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01.83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111 278 1056,'10'3'5424,"-26"346"-1240,-36 165-1911,38 176-1410,11-228-502,-8-288-200,0 51 4,8-50-32,3-174-128,1 0 0,0-1 1,0 1-1,-1-1 0,1 1 0,0-1 0,0 1 0,0-1 1,0 0-1,0 1 0,-1-1 0,1 0 0,0 1 1,0-1-1,0 0 0,0 0 0,0 0 0,0 0 0,0 0 1,0 0-1,0 0 0,1-1 0,0 1 7,481-9 316,743-50-277,-81-16-81,12 20 116,-581 46-96,-205 8 6,-61-13-21,4-1 40,691-10 27,-213 23-61,-45 1-2,122 2 41,112-3 3,-671-18-36,-206 11 10,73-18 20,-120 17-10,51-7-10,0 5 1,131 3-1,-220 9 14,-16 1-7,0 0-1,-1-1 1,1 0 0,0 1-1,0-1 1,-1 0 0,1-1-1,0 1 1,0 0 0,-1-1 0,1 0-1,0 1 1,-1-1 0,1 0-1,-1 0 1,1-1 0,-1 1-1,1 0 1,-1-1 0,0 1 0,0-1-1,4-4 1,8-14 0,-2-1 1,0 0-1,-1-1 1,-1-1-1,-2 1 1,0-2-1,-1 1 0,-1-1 1,4-40-1,-3-20 26,-5-123 1,-3 108-27,2-26-7,-12-318 49,-15-395-70,28 791 38,12-68 1,-6 69 1,1-68 0,-9 9-16,-26 116-586,15-5 588,-10 4 32,0-2 1,-1-1-1,-45 9 0,-73 4-2,112-17-43,-294 9 70,78-6 2,-93 16-45,-550 29-51,499-32-1,-152 5-16,-1181 53 52,942-33 26,-3-25 13,629-16-35,-2929 15 34,2374-18-33,470-12-40,-146 12-119,383 0 151,-4 8-540,3-5 543,1 0 0,-1 0-1,1 0 1,0 0 0,0 0-1,-1 5 1,1-3-2,-11 35 9,-2 1 1,-2-2-1,-2 0 1,-38 62-1,23-58-1,25-35-5,1 1 0,-1 0 0,2 0 0,0 1 0,0-1 0,0 2 0,-4 13 0,3-7-27,0 7-58,50-21 49,0 2 83,60 15 0,-19-4-61,510 55 76,6-34-26,-426-28-25,1571 22-1,-1078-65 34,-282 11-34,876-79-62,-448 32 75,67-7-2,-492 24-24,374-27 1,75 76 70,-552 5-87,-98-13 10,-37 1 2,-26 6 2,398-8 22,-476 12-18,1 2 0,-1 3 0,-1 1 0,48 12 0,19 15 0,-111-32-7,-1 0 0,1 1 0,0-1 0,-1 0 0,1 0 1,0 0-1,-1 1 0,1-1 0,-1 0 0,1 1 0,-1-1 1,1 1-1,0-1 0,-1 1 0,0-1 0,1 0 0,-1 1 0,1 0 1,-1-1-1,0 1 0,1-1 0,-1 1 0,0 0 0,1-1 0,-1 1 1,0-1-1,0 1 0,0 0 0,0-1 0,1 1 0,-1 0 1,0-1-1,0 1 0,0 0 0,-1-1 0,1 1 0,0 0 0,0-1 1,0 1-1,0 0 0,-1-1 0,1 1 0,0 0 0,-1 0 1,0 2 6,-1-1 1,1 0 0,-1 1 0,0-1 0,0 0 0,1 0 0,-1 0 0,-1 0 0,-2 2 0,-31 17 37,-1-1 1,-2-2 0,1-2-1,-70 20 1,-174 26-3,202-46-30,-718 112 43,-5-36-22,649-76-26,-589 59 72,-329 37 1,-1004 94-104,604-82 44,732-79-19,413-29 10,-559 50-656,184-42 443,613-25 224,83 1-15,-1-1 1,1-1 0,0 1 0,0-1-1,0 0 1,0 0 0,0-1 0,1 0-1,-1 0 1,1 0 0,-1-1 0,1 0-1,0 0 1,-6-7 0,6 6-1,-1 0 0,0 1 1,0-1-1,0 1 0,0 0 0,0 1 1,-1-1-1,0 1 0,1 0 1,-1 1-1,0 0 0,-8-1 0,-128-1-84,102 4 70,39 1 12,-1-1-1,1 1 1,-1-1 0,1 1-1,-1 0 1,1 0-1,0 0 1,-1 0-1,1 1 1,0-1-1,0 1 1,0-1-1,0 1 1,0 0 0,0 0-1,0 0 1,1 0-1,-1 0 1,1 0-1,-1 0 1,1 0-1,-1 3 1,-5 9-14,1 0 1,-8 23-1,10-25 12,-26 64 28,21-57-12,1 0 1,0 1 0,2 0-1,0 0 1,1 1 0,2-1-1,-3 30 1,6-48-11,0-1 1,0 0-1,1 1 1,-1-1-1,0 0 1,1 0-1,-1 1 1,1-1-1,-1 0 1,1 0-1,0 0 1,-1 0-1,1 0 1,0 0-1,0 0 1,0 0-1,-1 0 1,1 0-1,0 0 1,1 0-1,-1-1 1,0 1-1,0 0 1,0-1-1,2 2 1,35 8 80,-34-10-78,71 9 182,2-3 0,109-6 0,-75-2-149,594 7 117,791-13-98,-501-10-59,107-5 39,629-1-38,-654 24 0,-388-44 3,-418 13 11,153-13 1,-188 28-21,376-11-20,-594 27 26,28 0 4,0-1 0,0-2 0,70-14 0,6-11 4,206-22 0,-241 46-227,-87 37 294,0 62-73,7 233 300,1-254-271,3 72-11,-11 67 54,0-207-72,0-1 0,-1 0 0,0 0 0,0 0 0,-1 0-1,1 0 1,-1 0 0,0 0 0,-1 0 0,1 0 0,-1-1-1,-6 9 1,-12 23 9,14-14-42,7-21 29,0 0 0,0 0 0,0 0 0,0 0 0,-1 0-1,1 0 1,0 0 0,-1 0 0,1 0 0,-1 0 0,1 0 0,-1 0-1,0 0 1,1 0 0,-1 0 0,0 0 0,0 0 0,1-1 0,-1 1-1,0 0 1,0-1 0,0 1 0,0-1 0,0 1 0,0-1 0,0 1-1,0-1 1,0 1 0,0-1 0,0 0 0,0 0 0,-1 0 0,1 0 0,0 0-1,0 0 1,0 0 0,-1 0 0,-36 3 13,-55-3 1,-4 0-14,-1955 70 45,1700-66-40,-487 13 13,780-14-16,-618 35-51,-394-16 111,749-24-45,-857-13-45,-939-8-43,1780 23 69,-213-34-14,119 2 1,8 28-18,289 4-12,134 0 20,22 0-387,833 18 434,7-1 102,-540-16-57,807-10 33,230 1-27,-52 1-97,-394 5 61,-34 0-49,-593-5 12,388-5 15,-26 11 6,-297-20 14,-161 8-21,294 0-74,-269 10 44,63-6 27,96-1 1,-71 10-80,-301 0 52,-1 2-28,0 31 454,0-57-330,2-175 29,-5-215 314,-9 294-360,-1-33 81,10-31 336,3-128-473,11 185-1,0-37-6,-11-73-881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5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490 0 5523,'0'0'4714,"-22"5"-4106,-72 23-162,88-26-414,0 1 0,0 0 0,0 0 1,0 1-1,1 0 0,0 0 0,0 0 1,0 0-1,0 1 0,0 0 1,1 0-1,0 0 0,0 1 0,-5 9 1,-2 2 37,-23 38 214,2 1-1,-43 106 0,-25 130 199,89-253-569,1 0 1,3 1-1,1 0 1,2 0-1,1 0 1,5 67-1,-2-104-106,1-1 0,-1 1 0,0-1 0,1 1 0,0-1 0,0 0 0,-1 1 1,1-1-1,1 0 0,-1 0 0,1 3 0,-1-5-95,3 4-1436,-3-4 1436,0 1 1,-1-1-1,1 1 1,0-1-1,0 0 1,0 1-1,-1-1 1,1 0 0,0 0-1,0 0 1,2 0-1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5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5523,'0'0'1803,"9"26"-1285,-4-10-453,46 161 272,-40-127-252,-2-7-27,19 60 0,-27-101-54,-1 0 1,1 0 0,0 0 0,-1-1-1,1 1 1,0 0 0,0-1 0,0 1-1,0-1 1,0 1 0,1-1 0,-1 1 0,0-1-1,1 0 1,-1 0 0,1 0 0,-1 0-1,1 0 1,-1 0 0,1 0 0,2 1-1,-2-2 41,0 0 0,0 0-1,0 0 1,0 0 0,0 0-1,0-1 1,-1 1 0,1-1-1,0 1 1,0-1-1,0 0 1,0 0 0,-1 1-1,1-1 1,0 0 0,2-3-1,8-6 236,-2 0-1,1-1 0,-1-1 0,11-15 1,-13 15-307,222-295-798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6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1 416,'0'0'8404,"-26"154"-8324,10-93-48,3 1-16,3-4-16,0-8-16,7-15-768,3-18-2866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6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3474,'0'0'3948,"17"29"-3620,56 97-240,-52-92-12,38 49 0,-45-66-38,2-1 1,0 0 0,20 14 0,-28-24-31,1 0 0,-1 0 0,16 7 0,-21-12-7,0 0 0,0 0 0,0 0 0,0 0 0,0 0 0,0 0 0,0-1 0,0 0-1,0 1 1,0-1 0,0 0 0,1-1 0,-1 1 0,0-1 0,0 1 0,3-2 0,-4 1 3,0-1 1,-1 1-1,1-1 1,-1 1-1,1-1 1,-1 0-1,1 0 0,-1 0 1,0 1-1,0-1 1,0 0-1,0-1 0,0 1 1,-1 0-1,1 0 1,-1 0-1,1 0 0,-1-1 1,0 1-1,0-4 1,1 2 6,6-61 57,-3 0 0,-6-77-1,1 44-51,0 67-17,0 18-3,1 0-1,0 0 1,4-22-1,1 68-1379,1 16-70,0 6-1308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6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39 4514,'0'0'3276,"-10"26"-3012,-28 86 19,35-104-241,1 0 0,0-1-1,0 1 1,1 0 0,0 1-1,1-1 1,0 13 0,1-4 11,-1-13-48,0-1-1,1 0 1,0 1 0,-1-1-1,1 0 1,0 0 0,1 0-1,-1 1 1,0-1-1,1-1 1,0 1 0,0 0-1,0 0 1,0-1 0,0 1-1,0-1 1,1 1 0,-1-1-1,1 0 1,0 0 0,-1 0-1,1 0 1,0-1 0,0 1-1,0-1 1,0 0-1,1 0 1,-1 0 0,6 1-1,-3 0 5,0-1 0,1 0-1,-1 0 1,1-1 0,-1 0-1,0 0 1,1-1-1,-1 1 1,1-1 0,-1-1-1,0 1 1,0-1 0,0 0-1,0 0 1,9-5-1,-9 2-32,0 1-1,0-1 0,0 0 0,-1 0 0,0-1 0,0 0 0,0 0 0,-1 0 0,0 0 1,0-1-1,0 1 0,-1-1 0,0 0 0,-1 0 0,3-8 0,0-5-180,-2 0 1,0 0-1,-1-1 0,-1-28 0,-1 46 196,0 0 0,0 0-1,-1 0 1,1 0-1,-1 0 1,0 0-1,1 0 1,-2 0 0,1 1-1,0-1 1,0 0-1,-1 0 1,0 1-1,1-1 1,-1 1 0,0 0-1,0-1 1,-4-2-1,0 1-1,1 0 0,-1 1 0,0-1 0,0 1 1,0 1-1,0-1 0,0 1 0,-9-2 0,-10-1 23,0 1 0,0 2 0,-38 0 0,56 2 20,1 0-1,-1 1 1,1-1 0,0 1-1,0 0 1,-1 1 0,1 0-1,0 0 1,-6 3 0,9-4-116,1 1 0,0-1 0,0 1 0,0 0 1,0-1-1,0 1 0,0 0 0,0 0 0,0 0 0,1 1 0,-1-1 1,1 0-1,0 0 0,-1 1 0,1-1 0,0 1 0,1-1 0,-1 1 1,0-1-1,1 1 0,-1 0 0,1-1 0,0 1 0,0 3 1,0 4-3103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396 248 10773,'0'0'1438,"-34"-7"-371,-111-20-243,138 25-801,0 1-1,-1 0 0,1 1 0,0-1 0,0 1 0,-1 1 0,1 0 0,0 0 0,0 0 1,0 1-1,0 0 0,0 0 0,0 0 0,0 1 0,1 0 0,-11 7 0,10-4-11,0 0 0,0 1 0,1 0 0,0 1 0,0-1 0,1 1 0,0 0 0,0 0 0,-5 14 0,5-9-14,1-1 0,0 1 0,1 0 0,0 1 0,2-1 0,-1 0 0,1 1 0,2 16 0,-1-27-11,0-1 0,0 1 0,0-1 0,0 1 1,0-1-1,1 1 0,-1-1 0,1 1 0,0-1 0,0 0 0,0 1 0,0-1 0,0 0 0,0 0 0,1 1 0,-1-1 0,1 0 0,-1 0 0,1-1 0,0 1 0,-1 0 0,1-1 0,0 1 0,1-1 0,-1 1 0,0-1 0,0 0 0,0 0 0,4 1 1,4 1-108,0-1 1,0-1 0,1 1 0,-1-2 0,19 0 0,-13 0 3,-10 0 78,-1-1 1,1 1 0,0-1-1,-1-1 1,1 1-1,-1-1 1,0 1 0,1-2-1,-1 1 1,0 0-1,0-1 1,5-4 0,-2 1 3,1-1 1,-1-1 0,0 1 0,-1-1 0,12-16 0,0-6 28,-1-1 1,25-59 0,-40 83 4,29-66 151,-29 69-166,-2 8-150,-1 203 14,0-203 70,-1-1 0,2 1 0,-1 0 0,0 0 0,1-1-1,0 1 1,-1 0 0,2-1 0,-1 1 0,0-1 0,1 1 0,-1-1-1,1 0 1,3 5 0,-3-6-49,1 0-1,-1 0 0,1 0 1,-1 0-1,1-1 0,0 1 1,0-1-1,0 1 0,0-1 1,0 0-1,0 0 1,0 0-1,0-1 0,1 1 1,-1-1-1,0 0 0,4 0 1,-3 1 76,1-1-1,-1 0 1,1 0 0,-1 0 0,1 0 0,-1-1 0,1 1-1,-1-1 1,1-1 0,-1 1 0,1 0 0,-1-1 0,0 0-1,0 0 1,0 0 0,0-1 0,0 1 0,-1-1 0,1 0-1,-1 0 1,0 0 0,0-1 0,0 1 0,0-1-1,0 0 1,-1 1 0,4-8 0,4-10 325,-1 0 0,0-1-1,-2 0 1,-1-1 0,0 0 0,3-40-1,-3 25 918,12-40-1,-13 69-830,-2 15-241,1 18-136,0 283 136,-5-258-155,4-48-232,1-10 187,2-29 26,1 0-1,2 0 1,2 1 0,1 0 0,21-40 0,-30 72 69,0 0 1,0 0 0,0 0-1,1 1 1,0-1-1,0 1 1,0 0-1,8-6 1,-10 9-11,0-1 1,0 1-1,0 0 0,0 0 1,0 0-1,0 0 0,0 1 1,1-1-1,-1 0 0,0 1 1,0 0-1,1-1 0,-1 1 1,0 0-1,1 0 0,-1 0 1,0 0-1,0 1 0,1-1 1,-1 1-1,0-1 0,0 1 1,0 0-1,1 0 0,-1 0 1,2 1-1,2 3 5,-1 1 0,1 0-1,-1 0 1,0 0 0,0 0 0,-1 1 0,7 12 0,9 14 7,-14-26-10,-1 0 0,1 0 1,0-1-1,1 0 0,-1 0 1,1 0-1,1-1 0,-1 0 1,1 0-1,9 4 1,-12-8-2,-1 1 1,1-1-1,-1 1 1,1-1-1,0-1 1,-1 1-1,1-1 1,0 1 0,0-2-1,-1 1 1,1 0-1,0-1 1,0 0-1,-1 0 1,1 0-1,-1 0 1,1-1 0,-1 0-1,0 0 1,9-5-1,-3-1 5,0 0 0,-1 0 0,0-1 0,0-1 0,-1 1 0,0-1 0,-1-1 0,0 1-1,0-1 1,-1-1 0,-1 1 0,7-21 0,-4 9 175,-1-1 0,-2 1 0,0-1 0,-2 0 0,2-43 0,-10 66 222,0 2-382,1 1 0,0-1-1,0 1 1,0-1 0,0 1-1,0 0 1,0 1 0,0-1-1,1 1 1,-1-1-1,1 1 1,0 0 0,0 0-1,-5 6 1,-6 9-18,-19 31 0,26-39 20,-6 9-15,0 2-1,2 0 1,0 0-1,1 1 1,1 0 0,1 1-1,1 0 1,2 0-1,0 0 1,1 1-1,-1 27 1,5-47-10,0 0 1,0 1-1,0-1 1,1 0-1,-1 0 1,1 0-1,0 0 1,0 0-1,1 0 1,-1-1 0,1 1-1,0 0 1,0-1-1,0 1 1,4 4-1,-3-5 7,1 0 0,0 0 0,0 0 1,-1-1-1,1 0 0,1 0 0,-1 0 0,0 0 0,0 0 0,1-1 1,-1 0-1,1 0 0,7 1 0,15 1 30,0-1 0,0-1 1,0-1-1,52-7 0,-34-10-356,-26 2-360,-19 14 625,1 1 0,-1-1 1,0 0-1,1 1 0,-1-1 0,0 1 0,0-1 0,1 0 0,-1 1 0,0-1 0,0 0 1,0 1-1,0-1 0,0 0 0,0 1 0,0-1 0,0 0 0,0 1 0,0-1 1,0 0-1,0 1 0,-1-1 0,1 0 0,0 1 0,0-1 0,-1 0 0,0 0 0,0 0-112,0 0 0,-1 0 0,1-1-1,0 1 1,-1 1 0,1-1 0,-1 0 0,1 0-1,-1 1 1,1-1 0,-1 0 0,0 1-1,1 0 1,-1-1 0,-3 1 0,-68-9-4221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7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7716,'0'0'1104,"182"0"-880,-131-9-192,-5-2 80,-7-1-112,-17 6-896,-12 3-1889</inkml:trace>
  <inkml:trace contextRef="#ctx0" brushRef="#br0" timeOffset="1">185 44 288,'0'0'7604,"-10"119"-7092,10-78-48,0 3-256,3 6-160,1-4-16,2-5-32,0-3-80,1-12-688,6-5-1313,0-16-1793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7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6931,'0'0'2196,"1"24"-2121,2 187 117,-5-182-138,1-17-6,1 0-1,0 1 1,0-1 0,4 18 0,-4-27-43,1-1 0,-1 0 0,1 1-1,0-1 1,0 0 0,0 0 0,0 0 0,0 0 0,0 0 0,0 0 0,1 0 0,-1 0 0,1 0-1,0-1 1,-1 1 0,1-1 0,0 1 0,0-1 0,0 0 0,0 1 0,0-1 0,0 0 0,0 0-1,0-1 1,0 1 0,1 0 0,-1-1 0,0 1 0,3-1 0,5 2 6,1-1 0,-1-1 0,0 0 1,1-1-1,-1 0 0,0 0 0,1-1 0,-1 0 0,0-1 1,0 0-1,0-1 0,-1 0 0,1-1 0,-1 1 0,10-8 1,-9 6-206,-5 3-298,0 0 1,0 0-1,-1 0 0,1 0 1,-1-1-1,1 0 0,-1 0 1,0 0-1,-1 0 0,1-1 1,4-7-1,-3-6-3171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7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62 260 1313,'0'0'5506,"165"-20"-5506,-129 5-64,-7 1-544,-10-1-1041,-9-2-880</inkml:trace>
  <inkml:trace contextRef="#ctx0" brushRef="#br0" timeOffset="1">0 62 7171,'0'0'1569,"191"-50"-1569,-142 42 0,-14 5-768,-9 3-1457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8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0 268 4610,'0'0'3794,"9"-11"-3677,10-12-67,2 1 0,0 1 0,1 1 0,28-19 0,-38 30 60,1 1 1,0 0-1,1 0 1,-1 2-1,2-1 1,-1 2-1,0 0 1,1 1-1,0 0 0,29-3 1,-37 6-89,1 1-1,-1-1 1,0 1 0,1 1 0,-1-1-1,0 1 1,1 1 0,-1-1 0,0 1 0,0 1-1,0-1 1,0 1 0,0 0 0,-1 1-1,0-1 1,1 1 0,-1 1 0,8 7-1,13 12 32,0-1 0,37 22 0,-54-38-46,0-2-1,0 1 1,1-1 0,0-1-1,0 0 1,1-1 0,-1 0-1,1 0 1,-1-1 0,22 0 0,-23-2-8,-4 1 15,0-1 0,1 0 0,-1 0 0,0 0 0,0-1 1,0 0-1,0-1 0,0 1 0,0-1 0,0 0 0,0 0 1,0-1-1,9-6 0,11-11-6,-1-1 1,30-34 0,-36 34-10,1 1 1,1 1-1,45-31 1,-64 48-11,1 1 0,-1-1 0,1 1 1,-1 0-1,1 0 0,0 0 0,0 0 0,0 0 0,0 0 0,0 1 1,0 0-1,-1-1 0,1 1 0,4 0 0,-6 1 5,1-1 0,0 1 0,-1 0 0,1 0 0,0-1 0,-1 1-1,1 0 1,-1 0 0,0 0 0,1 0 0,-1 1 0,0-1 0,1 0 0,-1 1 0,0-1-1,0 0 1,0 1 0,0-1 0,0 1 0,-1 0 0,1-1 0,0 1 0,0 1-1,10 28 58,-1-1-15,18 35 1,-24-56-36,1-1 0,0 0 0,0-1 1,1 1-1,0-1 0,0 0 0,0-1 0,15 12 0,-17-16 2,0 1 0,0-1 0,0 0 0,0-1 1,1 1-1,-1-1 0,0 0 0,1 0 0,-1 0 0,1-1 0,-1 0 0,1 1 1,-1-1-1,1-1 0,0 1 0,7-3 0,-5 2 2,0-1 1,-1 0-1,1-1 1,-1 1-1,1-1 0,-1-1 1,0 1-1,0-1 0,10-8 1,38-44-136,-34 33 16,47-39 0,-61 57 109,0 0 0,0 1 0,1 0 0,-1 0 0,1 1 0,0 0 0,0 0 0,0 1 0,0 0 1,0 0-1,1 0 0,-1 1 0,9-1 0,-14 3-1,0-1 0,-1 1 1,1-1-1,-1 1 0,1 0 1,-1-1-1,1 1 0,-1 0 1,0 0-1,1 0 0,-1 0 1,0 0-1,0 1 0,0-1 1,0 0-1,0 0 0,0 1 1,0-1-1,0 1 0,0-1 1,-1 1-1,1-1 1,0 1-1,-1-1 0,0 1 1,1-1-1,-1 4 0,9 53 54,-8-51-33,0 13 7,-1-14-41,-1 0-1,2 0 1,-1 0 0,1 0 0,0 0-1,0 0 1,1 0 0,-1 0 0,1-1 0,5 10-1,-7-14-160,1-1-1,-1 1 0,1-1 1,-1 0-1,1 1 0,-1-1 1,1 0-1,0 1 0,-1-1 1,1 0-1,-1 0 0,1 1 0,0-1 1,-1 0-1,1 0 0,0 0 1,-1 0-1,1 0 0,-1 0 1,2 0-1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1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5987,'0'0'1873</inkml:trace>
  <inkml:trace contextRef="#ctx0" brushRef="#br0" timeOffset="1">1 327 7571,'0'0'737,"32"20"-2994,-19-20-1697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1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 7043,'0'0'4514,"-35"49"-4514,19 7 48,3 11 16,0 15-32,3 5-16,7 9-16,3-8 0,0-18-32,0-18-1905,0-31-1568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1024,'0'0'5307,"29"-4"-5214,199-25 273,-47 11-210,-149 12-304,0 0 0,-1-2 1,49-20-1,-75 26-13,1-1-1,-1 0 1,0 0-1,-1 0 1,1 0 0,-1-1-1,1 0 1,-1 0-1,0 0 1,4-6 0,-7 8 150,1 0 0,-1 0 0,0 1 0,0-1 0,-1 0 0,1 0 1,0 0-1,-1 0 0,1 0 0,-1 0 0,1 0 0,-1 0 0,0 0 0,0 0 1,0 0-1,0 0 0,0 0 0,-1 0 0,1 0 0,0 0 0,-1 0 0,0 0 1,1 0-1,-1 1 0,0-1 0,0 0 0,0 0 0,0 0 0,0 1 0,-1-1 1,1 1-1,0-1 0,-3-1 0,-3-4 146,-1 1 1,0 1-1,-1-1 0,1 1 0,-1 0 1,0 1-1,0 0 0,0 1 1,-12-3-1,3 1 300,0 1 1,0 1-1,-1 1 0,-20 0 1,36 3-417,1-1 0,0 1 0,0-1 0,0 1 0,0 0 0,0 0 0,0 0 0,0 0 0,0 0 0,0 0 1,0 0-1,1 1 0,-1-1 0,0 1 0,1-1 0,-1 1 0,1 0 0,0-1 0,-1 1 0,1 0 0,0 0 1,0 0-1,0 0 0,1 0 0,-2 4 0,-2 6 158,0 0-1,1 0 1,-2 17 0,-2 52 680,5 144 0,4-108-1541,-2-116 49,0-8-361,2-10 985,2 1-1,-1 0 0,2 0 0,0 0 1,1 1-1,0-1 0,11-18 0,-13 28 14,-1 0 1,1-1-1,0 1 0,1 1 1,-1-1-1,1 1 0,0-1 1,1 2-1,-1-1 0,1 0 1,0 1-1,0 0 0,0 1 1,0-1-1,1 1 0,0 0 1,-1 1-1,1-1 0,11-1 0,-16 4-1,0 0 0,1 0 0,-1 0-1,1 0 1,-1 0 0,0 1-1,1-1 1,-1 1 0,0-1-1,0 1 1,1 0 0,-1 0-1,0 0 1,0 0 0,0 1 0,0-1-1,0 0 1,0 1 0,0-1-1,-1 1 1,1 0 0,0 0-1,-1-1 1,0 1 0,1 0 0,-1 0-1,0 0 1,0 1 0,0-1-1,1 3 1,2 8 12,0 1 0,-1 0 0,0-1 0,1 19 1,1 3 43,-1-13-41,1 0 1,14 35 0,-17-51-202,1-1-1,-1 1 1,1-1 0,0 1-1,1-1 1,-1 0 0,1-1-1,0 1 1,0 0 0,1-1 0,0 0-1,-1 0 1,1 0 0,10 5-1,23 2-3666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4114,'0'0'5984,"-30"14"-5603,-9 4-240,-39 26-1,75-43-134,0 1 1,1 0 0,0 0-1,-1-1 1,1 1 0,0 1-1,0-1 1,0 0 0,0 1 0,0-1-1,0 1 1,1-1 0,-1 1-1,1 0 1,0 0 0,0-1-1,0 1 1,0 0 0,0 0-1,1 0 1,-1 0 0,1 0 0,0 0-1,0 0 1,0 0 0,0 1-1,1 3 1,0 8 14,-2 11-9,1-18 6,-1 1 1,1-1-1,1 0 1,-1 1 0,1-1-1,4 14 1,-4-20-21,0 0 1,0 0-1,0 0 1,0 0-1,1 0 0,-1 0 1,1 0-1,-1-1 1,1 1-1,0 0 0,-1-1 1,1 0-1,0 1 1,0-1-1,0 0 0,0 0 1,0 0-1,1 0 1,-1 0-1,0 0 0,0-1 1,1 1-1,-1-1 1,0 0-1,0 0 1,1 1-1,-1-1 0,4-1 1,-2 1 10,0 0 1,-1 0 0,1 0-1,0-1 1,-1 1 0,1-1-1,-1 0 1,1 0 0,-1 0-1,1-1 1,-1 1-1,0-1 1,5-3 0,-4 2 4,0-1 0,-1 0 1,1 0-1,-1-1 0,0 1 1,0-1-1,0 0 1,3-8-1,3-12-15,-1 0-1,7-45 1,-14 66-371,-1 22 356,0 0 1,2 0 0,0 0 0,1-1 0,1 1-1,7 20 1,-8-32-171,-1 0-1,1 0 1,0-1-1,1 1 1,-1-1-1,1 1 1,0-1-1,9 8 1,-9-10-192,0 0-1,-1 0 1,1-1 0,0 1 0,0-1-1,1 0 1,-1-1 0,0 1-1,1-1 1,-1 0 0,1 0 0,-1 0-1,10 0 1,22 0-3493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2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56 102 2993,'0'0'7220,"-23"-102"-7028,17 143-192,2 15 96,1 5-32,0 6-64,3 0 64,0 3-64,0-6 0,0-8-144,3-13-1441,7-16-2337,-7-16-992</inkml:trace>
  <inkml:trace contextRef="#ctx0" brushRef="#br0" timeOffset="1">1 129 6131,'0'0'2721,"210"-18"-3121,-142 21-2818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10661,'0'0'1072,"-6"175"-992,-1-99-48,1 6-16,-1 2-16,1-5-384,-1-23-3297,1-24-1250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1024,'0'0'64,"184"35"-432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4130,'0'0'4020,"31"-1"-3873,2 0-112,11 1-1,-1-2 0,71-13-1,78-31-308,-69 2-2737,-113 41 2514,-1-2-1,1 1 0,-1-1 1,15-12-1,-21 15 437,-1 0 0,0 0 0,1 0 0,-1-1-1,0 1 1,0-1 0,-1 1 0,1-1 0,-1 0 0,1 0 0,-1 0 0,0 0 0,0 0 0,0 0 0,0 0 0,-1 0 0,1 0-1,-1 0 1,1-4 0,-2 5 117,1 0-1,-1 0 0,1 0 1,-1-1-1,0 1 1,0 0-1,1 0 0,-2 0 1,1 0-1,0 0 1,0 0-1,-1 1 0,1-1 1,-1 0-1,1 1 1,-1-1-1,0 1 0,1-1 1,-1 1-1,0 0 1,0 0-1,-3-2 0,-7-3 614,-1 0-1,-20-6 0,18 7-14,-2-1 354,-1 0-1,0 0 1,0 2 0,0 0 0,-35-2-1,52 7-992,-1-1-1,1 0 1,-1 1 0,1-1-1,0 1 1,-1-1-1,1 1 1,-1-1 0,1 1-1,0 0 1,0 0-1,-1 0 1,1 0 0,0 0-1,0 0 1,0 0 0,0 0-1,0 0 1,0 0-1,1 1 1,-1-1 0,0 0-1,0 1 1,1-1-1,-1 1 1,1-1 0,0 0-1,-1 1 1,1 1-1,-7 49 172,6-44-92,-3 181 1064,1-25-948,3-139-66,0-17-477,1-27-1522,1 2 1802,1 0 0,1 0 0,0 0 0,1 1 0,1 0 0,1 0 0,0 0 0,1 1 0,0 0 0,20-25 0,-27 38 67,0 0 0,1 0 0,-1 0 0,1 0 1,-1 0-1,1 1 0,-1-1 0,1 1 1,0-1-1,0 1 0,0 0 0,0 0 0,0-1 1,0 1-1,0 1 0,0-1 0,0 0 1,0 0-1,1 1 0,-1 0 0,0-1 1,4 1-1,-5 0-9,0 1 1,0-1 0,-1 0-1,1 1 1,0-1-1,0 1 1,-1 0 0,1-1-1,0 1 1,0-1-1,-1 1 1,1 0 0,-1 0-1,1-1 1,-1 1-1,1 0 1,-1 0 0,1 0-1,-1 0 1,0 0-1,0-1 1,1 1 0,-1 0-1,0 0 1,0 0-1,0 2 1,5 32 184,-5-26-99,4 32 127,-2-14-95,6 35 1,-6-55-113,0 0 1,0 0-1,0 0 0,1-1 1,0 1-1,0-1 0,0 0 1,1 0-1,0 0 0,5 6 1,-5-9-5,0 0 0,0-1-1,0 1 1,1-1 0,-1 0 0,1 0 0,-1 0 0,1 0-1,0-1 1,0 0 0,0 0 0,0 0 0,0 0 0,0-1-1,6 0 1,1 0 17,1-1 0,-1 0-1,0 0 1,1-1 0,12-4-1,-12 1-48,0-1 0,0 0 0,-1-1 0,0 0 0,0-1 0,-1 0 0,13-12 0,-8 5-84,0-1 0,0-1 0,22-32 0,-33 40 99,0 1 1,0-1-1,0 0 0,-1-1 1,-1 1-1,1-1 0,-2 0 1,1 0-1,-1 0 0,-1 0 1,0 0-1,0-19 0,-2 28 39,1 0-1,0 0 0,0-1 1,-1 1-1,1 0 1,-1 0-1,1 0 0,-1-1 1,0 1-1,1 0 0,-1 0 1,0 0-1,0 0 0,0 0 1,0 0-1,0 1 1,0-1-1,0 0 0,0 0 1,0 1-1,0-1 0,0 0 1,0 1-1,0-1 1,-1 1-1,1 0 0,0-1 1,0 1-1,-1 0 0,1 0 1,0-1-1,-2 1 1,-2 0-1,1 0 1,0 0-1,0 0 1,0 0-1,0 0 1,0 1-1,0 0 1,0 0-1,0 0 1,-5 2-1,3 1-6,1 0 0,0 0 0,0 0 1,0 0-1,0 1 0,1 0 0,-1 0 0,1 0 0,1 0 0,-1 1 0,1 0 1,0 0-1,-3 7 0,0 0 0,2 1 0,-1 0 0,1 0 0,1 0 0,-1 17 0,2-20-19,1 0 0,1 1 0,0-1 0,0 0 0,2 0 0,-1 1-1,4 10 1,-4-18-82,1 0 0,-1 0 0,1 0 0,0-1 0,1 1 0,-1 0 0,0-1 0,1 0 0,0 0 0,0 1 0,0-2 0,0 1 0,0 0 0,1-1 0,-1 1 0,1-1 0,-1 0 0,1 0 0,0-1 0,0 1 0,7 1 0,1 0-865,0 0 1,0-1 0,15 0-1,44 0-5308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 5234,'0'0'5427,"-198"40"-4515,159 7-480,7 9 17,6 11-97,13 3-128,6 5-32,7 1-192,0-12-32,29-11 32,17-18-816,12-21-705,7-14-1296,0 0-2034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1761,'0'0'6515,"-15"31"-5827,-48 101-282,60-124-383,0 0 1,0 0 0,1 1 0,0-1 0,0 1-1,1 0 1,0 0 0,1-1 0,0 18 0,1-3 23,-1-20-39,0 0 0,0 0 0,0 0 0,0 0 0,0 0 0,1 1 0,-1-1-1,1 0 1,0 0 0,0 0 0,0 0 0,0-1 0,1 1 0,-1 0 0,1 0 0,-1-1 0,1 1 0,0-1 0,0 1 0,0-1-1,1 0 1,-1 0 0,0 0 0,1 0 0,0 0 0,-1-1 0,1 1 0,0-1 0,0 1 0,0-1 0,0 0 0,4 1 0,2 0 8,-1 0 1,1 0-1,0-1 1,0 0-1,0-1 1,-1 1-1,1-2 1,0 1-1,0-2 1,0 1-1,15-5 1,-19 4-31,0 0 1,-1 0 0,1-1 0,-1 1 0,0-1 0,1 0 0,-1 0 0,0 0-1,-1-1 1,1 0 0,-1 1 0,1-1 0,-1 0 0,0-1 0,-1 1 0,1 0-1,-1-1 1,1 0 0,-2 1 0,1-1 0,2-9 0,-2 7 25,-1 0-1,1-1 1,-1 0 0,-1 1-1,1-1 1,-1 0 0,0 1-1,-1-1 1,0 1 0,0-1 0,-1 0-1,-2-6 1,1 9 9,1 0 0,-1 0 0,0 0 0,0 1 0,0-1 0,0 1 0,-1 0 0,0 0 0,0 0 0,0 1 0,0-1 0,-1 1 1,1 0-1,-1 0 0,0 1 0,0-1 0,-5-1 0,0 1-1,1 0 0,-1 1 0,1 1 0,-1-1 1,0 2-1,1-1 0,-1 1 0,-12 2 0,21-2-44,0 0-1,-1 1 1,1-1-1,0 1 1,-1-1-1,1 1 1,0 0-1,0 0 1,0-1-1,0 1 1,-1 0-1,1 0 1,0 0-1,1 0 1,-1 0-1,0 0 1,0 0-1,0 1 1,1-1-1,-1 0 1,0 0-1,1 1 1,-1-1-1,1 0 1,0 1-1,-1-1 1,1 0-1,0 3 1,-1-1-275,1 0 0,-1 0 0,1 0 1,0 0-1,0 0 0,0 1 1,1-1-1,-1 0 0,1 0 0,0 0 1,-1 0-1,3 4 0,16 12-3596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4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3506,'0'0'3860,"10"-5"-3785,-5 2-69,-3 2-1,1 0 1,-1-1-1,1 1 0,-1 0 1,1 1-1,0-1 0,-1 0 1,1 1-1,0-1 0,3 1 1,-4 0 0,-1 1 0,0-1 0,0 1 0,0 0 0,1-1 0,-1 1 0,0 0 0,0 0 0,0 0 0,0 0 0,0-1 0,-1 2 0,1-1 0,0 0 0,0 0 0,-1 0 0,1 0 0,0 0 0,-1 1 0,1-1 0,-1 0 0,0 0 0,1 1 0,-1-1 0,0 0 0,0 1 0,0-1 0,0 0 0,0 3 0,7 57 227,-5-31-191,2-1 0,0 0 0,2 0 0,10 28 0,-15-54-35,0-1 0,0 0 0,0 0-1,0 0 1,0 0 0,0 0 0,0 0 0,1 0 0,-1 0 0,1 0-1,-1 0 1,1-1 0,0 1 0,0-1 0,0 1 0,0-1 0,0 0-1,0 0 1,0 0 0,0 0 0,0 0 0,0 0 0,1 0 0,-1-1-1,0 1 1,0-1 0,1 0 0,-1 0 0,0 0 0,1 0-1,-1 0 1,0 0 0,1 0 0,-1-1 0,0 1 0,1-1 0,-1 0-1,0 0 1,0 0 0,0 0 0,0 0 0,0 0 0,0 0 0,0-1-1,0 1 1,0-1 0,0 1 0,-1-1 0,1 0 0,2-3 0,18-26 81,-1-1 1,-1 0 0,-2-2 0,20-50 0,9-16-104,-36 74-1804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5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375 112 4418,'0'0'4559,"-32"-1"-4366,-103 1 52,127 1-139,0 0 0,0 0 1,0 1-1,0 0 0,0 0 0,0 1 0,1 0 1,-1 0-1,1 1 0,-1 0 0,1 0 1,1 0-1,-1 1 0,1 0 0,0 1 0,-10 10 1,4-5 13,5-4-61,0 1 0,0 0 0,1 0 0,0 0 0,-9 18 0,13-22-59,0 0-1,0 0 1,1 0-1,-1 0 1,1 0-1,0 1 1,0-1 0,0 0-1,1 1 1,0-1-1,0 1 1,0-1-1,0 1 1,1-1-1,1 8 1,-2-11 0,1-1 0,-1 1 0,0-1 0,0 1 0,1-1 0,-1 1 0,0-1 0,1 1 0,-1-1 0,1 1 0,-1-1 0,1 0 0,-1 1 0,1-1 0,-1 0 0,1 1 0,-1-1 0,1 0 0,-1 0 0,1 1 0,-1-1 0,1 0 0,0 0 0,-1 0 0,2 0 0,8 2-50,1-1 0,-1 0 0,0 0-1,1-2 1,-1 1 0,1-1 0,-1 0 0,0-1 0,0-1-1,0 1 1,0-2 0,0 1 0,-1-1 0,19-11 0,-10 1-421,0-1 0,0-1 0,21-24 1,-34 34 621,0 1 1,-1-1-1,1 0 1,-1 0 0,0 0-1,-1 0 1,1-1-1,-1 1 1,0-1-1,-1 0 1,2-8 0,-4 30-143,1 1 1,0-1-1,0 0 1,2 1 0,0-1-1,5 16 1,-6-26-45,0 0 0,0 0-1,1 0 1,-1-1 0,1 1 0,1 0 0,-1-1 0,0 0 0,1 0 0,0 0 0,0 0 0,0-1 0,1 1 0,-1-1 0,1 0 0,0-1 0,-1 1 0,1-1 0,0 0-1,1 0 1,6 2 0,-5-2-321,0-1 0,-1 0 0,1 0 0,0 0 0,0-1 0,0 0 0,0 0 0,12-2 0,-16 1 256,0 0 0,0 0-1,1 0 1,-1 0 0,0-1 0,0 1 0,0-1 0,-1 0-1,1 0 1,0 0 0,-1 0 0,1 0 0,-1-1 0,0 1-1,1-1 1,-1 0 0,-1 1 0,1-1 0,3-6 0,3-11 255,-1-1 0,-1-1 0,-1 1 0,-1-1 0,2-25 0,-2 14 1444,11-38-1,-17 82-1416,1 0 1,1 0 0,0 0-1,2 13 1,-1 13-106,-1 18 124,4 114 123,-2-159-285,1-8-17,1-7 7,-4 5-28,12-33-81,12-52 0,-8 27 112,-7 28 43,23-52 1,-29 74-76,0 1 1,1 1-1,0-1 0,0 0 0,1 1 1,0 0-1,0 0 0,0 1 0,1-1 1,0 1-1,0 0 0,13-8 1,-18 12-10,1 1 1,-1-1 0,0 0 0,0 0 0,1 1 0,-1-1 0,1 1 0,-1-1 0,1 1-1,-1 0 1,0 0 0,1-1 0,-1 1 0,1 0 0,-1 0 0,1 0 0,-1 1 0,1-1-1,-1 0 1,1 0 0,-1 1 0,1-1 0,-1 1 0,0-1 0,1 1 0,-1 0 0,0 0-1,1-1 1,-1 1 0,0 0 0,0 0 0,0 0 0,0 0 0,0 0 0,0 1 0,0-1-1,0 0 1,0 0 0,-1 1 0,1-1 0,0 0 0,0 3 0,2 6-31,-1-1 1,0 1-1,0 0 1,-1 0 0,0 13-1,0-7 18,8 96-2820,-6-61-1011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5426,'0'0'3794,"26"29"-3298,-26 26 577,0 9-833,0-2-144,0-4-32,0-17-64,0-12 0,13-20-32,16-9-224,13 0-544,7-32-1473,-7-15-3074</inkml:trace>
  <inkml:trace contextRef="#ctx0" brushRef="#br0" timeOffset="1">241 0 5923,'0'0'1104,"-49"149"-1280,49-105-1953,16-6-2049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42 2305,'0'0'7993,"-32"5"-7579,-104 22-236,130-26-167,0 1 0,1 0 0,-1 0-1,1 0 1,0 1 0,-1 0 0,1 0-1,1 1 1,-1-1 0,0 1 0,1 0-1,0 0 1,0 0 0,0 1 0,0 0-1,1-1 1,-5 10 0,1-3 22,2-3-20,1 1-1,0 0 0,0 0 1,1 1-1,0-1 1,1 1-1,0-1 1,0 1-1,1 0 1,0 0-1,1 18 0,1-27-10,-1 0 0,0 0 0,1-1 0,-1 1 0,0 0-1,1-1 1,-1 1 0,1-1 0,-1 1 0,1 0-1,-1-1 1,1 1 0,-1-1 0,1 0 0,0 1 0,-1-1-1,1 1 1,0-1 0,-1 0 0,1 1 0,0-1-1,0 0 1,-1 0 0,1 0 0,0 0 0,0 0 0,-1 1-1,1-1 1,0-1 0,0 1 0,1 0 0,31-1 85,-28 0-72,1 0-8,1 0 1,-1-1 0,0 0 0,1 0 0,-1 0-1,0-1 1,0 0 0,-1 0 0,1-1 0,-1 1 0,1-1-1,5-6 1,10-10-2,28-35 0,-15 18 3,-27 28 9,-6 7-13,0 0 0,1 0 0,-1 0 0,1 1 0,0-1 0,-1 0 0,1 1 0,0-1 0,0 1 1,0 0-1,0 0 0,0-1 0,0 1 0,0 1 0,4-3 0,-5 4-13,-1-1 1,0 0-1,1 0 0,-1 1 1,0-1-1,0 0 0,1 0 1,-1 1-1,0-1 1,0 0-1,1 0 0,-1 1 1,0-1-1,0 0 0,0 1 1,0-1-1,0 0 0,0 1 1,1-1-1,-1 0 0,0 1 1,0-1-1,0 1 0,0-1 1,0 0-1,0 1 1,0-1-1,0 0 0,-1 1 1,1-1-1,0 0 0,0 1 1,0 4-34,-2 40 34,0-30 18,1 1 0,1 0 1,0 0-1,2-1 0,-1 1 0,2-1 0,7 26 0,-9-37-191,1-1 0,0 0 0,1 0 0,-1 0 0,1 0 0,-1 0-1,1 0 1,0-1 0,0 0 0,0 1 0,0-1 0,0 0 0,1 0 0,-1-1 0,0 1-1,1-1 1,0 1 0,-1-1 0,1 0 0,0-1 0,-1 1 0,1-1 0,0 1 0,0-1-1,0 0 1,-1-1 0,1 1 0,0-1 0,0 1 0,-1-1 0,1 0 0,0-1 0,-1 1-1,1 0 1,-1-1 0,0 0 0,1 0 0,-1 0 0,0 0 0,0-1 0,0 1 0,0-1-1,-1 1 1,4-5 0,0-3 102,-1 0 0,1 0-1,-2 0 1,0 0 0,0-1 0,0 0 0,1-14-1,8-83 3090,-2 9 444,-7 70-1955,-4 29-1487,0 0 0,0 0 0,1 0 0,-1 0 0,0 0 0,0 0 0,0 0 0,0 0 0,1 0 0,-1 1 0,0-1 0,0 0 0,0 0 0,0 0 0,0 0 0,1 0 0,-1 0 0,0 0 0,0 0 0,0 1 0,0-1 0,0 0 1,0 0-1,0 0 0,0 0 0,1 0 0,-1 1 0,0-1 0,0 0 0,0 0 0,0 0 0,0 0 0,0 1 0,0-1 0,0 0 0,0 0 0,0 0 0,0 0 0,0 1 0,0-1 0,0 0 0,0 0 0,0 0 0,0 0 0,0 1 1,-1-1-1,1 0 0,0 0 0,0 0 0,0 0 0,0 0 0,0 1 0,0-1 0,1 318-1128,1-336 1151,2-1 1,0 0-1,1 1 1,1 0-1,1 0 1,0 1-1,2 0 1,0 0-1,0 1 1,2 0 0,0 0-1,20-21 1,-27 33-35,0 0 0,0 1 1,0-1-1,1 1 1,-1 0-1,1 1 0,0-1 1,-1 1-1,1 0 1,0 0-1,1 0 0,-1 1 1,0-1-1,0 1 1,1 1-1,-1-1 0,0 1 1,1 0-1,5 0 1,-9 1-7,0 0 0,-1-1-1,1 1 1,-1 0 0,1 0 0,-1 0 0,1 0 0,-1 0 0,1 0 0,-1 0 0,0 1 0,0-1 0,0 0 0,0 1 0,0-1 0,0 1 0,0-1 0,0 1 0,0-1 0,-1 1 0,1 0 0,-1-1 0,1 1 0,-1 2 0,7 45-7,-6-45 16,0 139-848,-1-84-4330,0-48 784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7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45 6947,'0'0'2986,"-9"33"-2864,-28 107-95,34-132-27,1 1 0,0-1 1,0 1-1,1 0 0,0 0 0,1-1 1,0 1-1,0 0 0,1 0 0,2 10 1,-3-17-1,1 1 1,0 0 1,0 0 0,0 0-1,0 0 1,1 0 0,-1-1-1,1 1 1,0 0 0,0-1-1,0 1 1,0-1 0,0 1-1,0-1 1,1 0 0,-1 0-1,1 0 1,0 0 0,-1-1-1,1 1 1,0-1 0,0 1-1,0-1 1,0 0 0,0 0-1,0-1 1,5 2 0,6 0-58,0-1 1,0 0-1,1-1 1,22-2 0,-26 0-67,0-1 1,0 0 0,0 0-1,0-1 1,0-1 0,-1 1 0,0-2-1,0 0 1,0 0 0,-1 0 0,15-15-1,5-5 24,-2-1 0,28-36-1,-47 54 118,-1-1 0,0 0 0,-1 0 0,1 0 0,-2-1 0,0 1 0,0-1 0,-1-1 0,0 1 0,-1-1 0,0 1 0,-1-1 0,0 0 0,-1 0 1,0-12-1,-2 23 12,1 0 0,0 1 0,0-1 0,0 1 0,-1-1-1,1 0 1,0 1 0,0-1 0,-1 1 0,1-1 0,0 1 0,-1-1 0,1 1 0,-1-1 0,1 1 0,-1 0 0,1-1 0,-1 1 0,1 0 0,-1-1 0,1 1 0,-1 0 0,1-1 0,-1 1 0,0 0 0,1 0 0,-1 0 0,1 0 0,-1 0 0,0 0 0,1-1 0,-1 1 0,0 1 0,-28-1 139,21 1-65,3 0-68,0 0-1,0 0 0,0 1 1,0-1-1,1 1 1,-1 1-1,1-1 1,-1 0-1,1 1 1,0 0-1,0 0 1,0 0-1,0 1 0,1 0 1,-1-1-1,1 1 1,0 0-1,0 0 1,-4 8-1,-2 3 51,1 1 1,1 0-1,0 0 1,-7 28-1,9-28-269,2 0 1,0 0-1,0 1 0,2-1 0,0 1 1,1-1-1,0 1 0,4 21 1,7-21-2986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7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3201,'0'0'5691,"-14"23"-5123,-48 76 110,54-86-586,1 2-1,1-1 1,0 1-1,1 0 1,0 0 0,1 1-1,1-1 1,0 1-1,1 0 1,1 0 0,1 21-1,0-36-88,0 1 0,0-1 0,0 1 0,0-1 0,0 0 0,1 1 0,-1-1 1,0 1-1,1-1 0,-1 0 0,1 1 0,0-1 0,-1 0 0,1 0 0,0 1 0,0-1 0,0 0 0,0 0 0,0 0 0,0 0 0,0 0 0,0 0 0,0 0 0,0 0 0,1-1 0,-1 1 0,0 0 1,0-1-1,1 1 0,-1-1 0,2 1 0,4 0 12,1 1 1,-1-2-1,1 1 1,-1-1-1,9-1 0,3 0 51,-10 1-78,-1-1 0,1 0 0,0 0 0,-1-1 0,1 0 0,-1-1 0,1 1 0,-1-2 0,0 1 0,0-1 0,-1-1 0,1 1 0,-1-1 0,0 0 0,0-1 0,0 0 0,-1 0 0,0 0 0,0-1 0,-1 0 0,0 0 0,0 0 0,0-1 0,-1 0 0,0 0 0,-1 0 0,0 0 0,0 0 0,0-1 0,-1 1 0,1-14 0,-2 15 12,1-8 12,0 1-1,-1-1 1,-1 1 0,-1-16 0,1 27-10,0 1-1,0-1 0,-1 1 1,1-1-1,-1 0 0,0 1 1,0 0-1,0-1 0,0 1 1,0 0-1,0-1 0,0 1 0,-1 0 1,1 0-1,-1 0 0,0 0 1,1 0-1,-1 0 0,0 1 1,0-1-1,0 1 0,-1-1 1,1 1-1,0 0 0,0 0 1,-1 0-1,1 0 0,-1 0 0,-3-1 1,-41 1 0,46 1-26,0 0 0,0 1-1,0-1 1,1 1 0,-1-1-1,0 1 1,0-1-1,1 1 1,-1-1 0,0 1-1,1 0 1,-1-1-1,0 1 1,1 0 0,-1 0-1,1-1 1,-1 1-1,1 0 1,0 0 0,-1 0-1,1 0 1,0 0 0,0 0-1,-1-1 1,1 1-1,0 0 1,0 0 0,0 0-1,0 0 1,0 0-1,0 0 1,0 0 0,1 1-1,-1-1-121,0 1 0,0 0 0,0-1 1,0 1-1,1-1 0,-1 1 0,0 0 0,1-1 0,0 1 0,-1-1 0,1 1 0,0-1 0,-1 0 0,1 1 0,0-1 0,0 0 0,0 1 0,0-1 0,1 0 0,-1 0 0,0 0 0,2 1 1,38 5-3030,13-6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8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25 6275,'0'0'5146,"-17"-5"-4730,7 0-364,3 2-43,0 1 1,1-1-1,-1 1 1,0 1-1,-10-2 1,15 2-3,-1 1 0,1 0 0,-1 0 1,1 0-1,-1 1 0,1-1 0,-1 1 1,1-1-1,-1 1 0,1 0 0,0 0 1,-1 0-1,1 0 0,0 0 0,0 0 1,0 1-1,0-1 0,0 1 0,0 0 1,0-1-1,0 1 0,-2 3 0,-7 11 151,2 0 0,-1 1 0,2 0 0,0 0 0,1 1 0,1 0 0,1 0-1,-5 29 1,0 19 173,0 70-1,7-87-288,-7 201-821,10-295-11397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9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6227,'0'0'1344,"140"-3"-1344,-85 3-1728,0 0-1746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1505,'0'0'8769,"-4"3"-8171,-5 4-445,0 1 1,1 0 0,0 1 0,0-1-1,1 2 1,-9 13 0,-37 68 556,50-86-661,-6 11 5,1 0-1,1 0 1,0 1 0,2 0-1,-1 0 1,2 1 0,0-1-1,2 1 1,-2 33-1,4-49-56,0-1-1,-1 1 0,1-1 0,0 1 0,1-1 0,-1 1 1,0-1-1,0 1 0,1-1 0,-1 1 0,1-1 0,-1 1 1,1-1-1,-1 1 0,1-1 0,0 0 0,0 1 0,0-1 1,0 0-1,0 0 0,0 1 0,0-1 0,0 0 1,1 0-1,1 1 0,1-1-16,1 1-1,-1-1 1,1-1 0,-1 1 0,1-1-1,-1 1 1,9-2 0,-11 1 12,9 0-108,1-1 1,-1 0-1,1 0 0,-1-1 1,0-1-1,0 0 1,19-8-1,-9 0-241,-1 0 0,35-26 0,-28 18-24,-7 6 321,-2 0 0,1-1-1,-2-1 1,0-1 0,0-1 0,16-21-1,-31 35 1225,-6 8-466,-14 23-264,8-12-410,1 0 1,-11 28-1,17-36-19,1-1 0,0 1 0,0 0 0,1 0 0,0 0 0,0 0-1,1 0 1,0 0 0,1 0 0,1 11 0,-1-18-10,0 1 1,0-1-1,0 0 1,0 0-1,0 1 0,0-1 1,1 0-1,-1 0 1,0 0-1,1 0 1,-1-1-1,0 1 1,1 0-1,-1 0 1,1-1-1,-1 1 0,1-1 1,0 0-1,-1 1 1,1-1-1,-1 0 1,1 0-1,0 0 1,-1 0-1,1 0 1,0 0-1,-1 0 0,3-1 1,5 0-32,3 1-28,0-1 0,0 0 0,1-1 0,-1 0 0,0-1 0,0-1-1,-1 0 1,1 0 0,-1-1 0,0-1 0,0 0 0,-1 0 0,1-1 0,-1 0 0,-1-1 0,0 0 0,0-1 0,0 0 0,-1 0 0,14-21 0,-19 24 66,1 0 0,-1-1 0,-1 1 1,1-1-1,-1 0 0,0 0 0,-1 0 0,0 0 0,0 0 0,0 0 0,-1-9 1,0 13 1,0 0 1,-1 1 0,1-1 0,-1 0-1,1 0 1,-1 0 0,0 0-1,0 0 1,0 1 0,-1-1 0,1 0-1,-1 1 1,1-1 0,-1 1 0,0 0-1,0 0 1,0-1 0,0 1-1,0 0 1,-1 1 0,1-1 0,-1 0-1,1 1 1,-1-1 0,1 1 0,-1 0-1,0 0 1,-3-1 0,-5-1 18,0 0 1,0 1-1,0 1 1,0 0-1,0 0 0,0 1 1,0 1-1,0 0 1,0 0-1,0 1 1,0 0-1,0 1 0,-10 4 1,15-4-99,1-1 0,0 1 0,0 0 0,0 0 0,0 1 0,1-1 0,-1 1 0,1 0 0,0 0 0,0 1 0,0-1 0,1 1 0,0 0 0,0-1 0,0 2 0,0-1 0,1 0 0,0 1 0,0-1 0,0 1 0,1-1 0,-1 1 0,1 0 0,1 0 0,-1-1 0,1 9 0,0-11-151,0 0 0,0 0-1,0 0 1,0-1 0,1 1 0,-1 0-1,1 0 1,0 0 0,2 4 0,-1-4-182,0 0 0,0-1 0,1 0 0,-1 1 0,1-1 0,0 0 0,0 0 1,4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8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4738,'0'0'6579,"81"12"-6291,-32-12-160,6 0-128,-3 0-368,-7 0-2993,-13-18-4419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8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5859,'0'0'4082,"81"177"-3570,-45-110-256,3 1-48,3-4-112,3-12 0,-3-14-64,-3-12-32,-3-8-272,-7-15-1969,-6-3-912,-10 0-2322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6323,'0'0'3425,"-78"160"-2880,33-90-209,-10 6 48,-10 3-48,-3-3-128,6-9-96,14-21-64,15-14-32,24-14-16,9-9-368,6-9-2033,36 0-1185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2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255 137 4226,'0'0'4303,"-23"-12"-3815,-76-36 123,97 47-570,-1-1 0,0 1 0,0 0 0,0 0 0,0 0 0,0 1 0,0-1 0,0 1 0,0-1 0,0 1 0,0 0 0,0 0 0,0 1 0,-1-1 0,1 1 0,0-1 0,0 1 0,0 0 0,1 0 0,-1 0 0,0 0-1,0 1 1,0-1 0,1 1 0,-1 0 0,1 0 0,-1 0 0,1 0 0,0 0 0,0 0 0,0 1 0,0-1 0,0 1 0,1-1 0,-3 4 0,-2 3 88,2-4-104,1 1 1,-1 0-1,1-1 1,1 1-1,-1 1 1,1-1-1,0 0 1,1 0-1,-1 1 1,1-1-1,1 1 1,-1-1-1,1 1 1,0 0 0,1 6-1,-1-9-6,0-3-17,0 1 0,0 0 0,0 0 0,1-1 0,-1 1 0,0 0 0,1-1 0,0 1 0,-1 0 0,1-1 0,0 1 0,0-1 0,-1 1 0,1-1 0,0 1 0,1-1 0,-1 1 0,0-1 0,0 0 0,0 0 0,1 0 0,-1 0 0,1 0 0,-1 0 0,1 0 0,-1 0 0,1-1 0,0 1 0,-1 0 1,1-1-1,2 1 0,5 1 28,1-1 0,-1 0 1,1-1-1,15 0 0,-8-1 44,-10 1-73,1-1-1,-1 0 1,0-1-1,1 0 1,-1 0-1,0 0 1,0-1-1,0 0 1,-1-1-1,1 0 1,-1 1-1,1-2 1,-1 1-1,-1-1 1,1 0-1,-1 0 1,7-9-1,-3 3 4,-1 1-1,0-1 1,-1-1-1,0 0 0,-1 1 1,0-2-1,-1 1 0,0-1 1,2-14-1,-6 21 0,-1 24-126,0 8 60,0 1-1,6 29 1,-5-48 63,1-1 1,-1 0-1,2 0 1,-1 0-1,1 0 1,0 0-1,0 0 1,1-1-1,0 1 1,0-1-1,0 0 1,8 8-1,-9-12-17,0 1-1,1-1 1,-1 0 0,0 0-1,1 0 1,-1-1-1,1 1 1,-1-1 0,1 1-1,0-1 1,0-1 0,-1 1-1,1 0 1,0-1-1,0 0 1,0 0 0,0 0-1,0 0 1,0-1 0,-1 1-1,1-1 1,0 0-1,0 0 1,-1-1 0,1 1-1,-1-1 1,1 0 0,-1 0-1,1 0 1,-1 0-1,0 0 1,0-1 0,0 1-1,-1-1 1,1 0 0,0 0-1,-1 0 1,2-4-1,6-9 56,0 0-1,-2-1 0,13-35 1,-15 35 33,1 0 1,1 1-1,0 0 1,12-18-1,-19 33-71,-1 0-1,0 0 0,1 0 1,-1 1-1,1-1 0,0 0 1,-1 0-1,1 1 0,-1-1 1,1 0-1,0 1 0,0-1 1,-1 1-1,1-1 0,0 1 1,0-1-1,0 1 0,0 0 1,-1-1-1,1 1 1,0 0-1,0-1 0,0 1 1,0 0-1,0 0 0,0 0 1,0 0-1,0 0 0,0 0 1,0 0-1,0 1 0,-1-1 1,1 0-1,0 0 0,0 1 1,0-1-1,0 0 0,0 1 1,0-1-1,-1 1 0,1-1 1,0 1-1,1 1 0,0 0-10,0 0-1,0 1 0,0 0 0,0-1 0,-1 1 0,1 0 0,-1 0 0,1 0 0,-1 0 0,1 4 0,2 17 26,-1 0 0,-1 0 0,-1-1-1,-3 29 1,1 8 104,9-70 175,35-65-211,-22 34-28,3 2 0,1 0 1,35-40-1,-59 77-40,1 0-1,0 0 0,0 0 0,1 0 1,-1 1-1,0-1 0,0 1 0,1-1 1,-1 1-1,1 0 0,2-1 1,-4 2-12,0 0 0,-1 0 1,1 0-1,0 0 0,0 0 1,-1 0-1,1 0 0,0 0 0,-1 1 1,1-1-1,0 0 0,0 0 1,-1 1-1,1-1 0,0 0 1,-1 1-1,1-1 0,-1 1 1,1-1-1,0 1 0,-1-1 1,1 1-1,-1-1 0,1 1 1,-1-1-1,0 1 0,1 0 1,-1-1-1,0 1 0,1 0 1,-1-1-1,0 1 0,0 0 1,1 0-1,-1-1 0,0 1 1,0 0-1,0 0 0,0-1 1,0 1-1,0 0 0,0 0 1,0-1-1,-1 2 0,1 70-1,-2-53-156,1 0 0,1 0-1,1 0 1,1 0 0,1 0 0,7 28 0,-9-44-155,0 0 0,1 0 0,-1 0 0,1 0 1,0 0-1,0-1 0,0 1 0,3 3 1,20 11-4712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0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161 269 7123,'0'0'2796,"-26"33"-2649,-80 105-88,103-134-50,0 0 0,0 1 1,0-1-1,0 1 0,1-1 0,0 1 1,0 0-1,0 0 0,1 0 1,-1 0-1,1 0 0,1 0 1,-1 0-1,1 0 0,-1 0 1,1 1-1,1 5 0,1 6 21,-3-15-31,1 0 0,0 0 0,0 0 1,0 0-1,0 0 0,1-1 0,-1 1 0,0 0 0,1 0 0,-1 0 0,1-1 0,0 1 1,0 0-1,0-1 0,-1 1 0,1 0 0,1-1 0,-1 1 0,0-1 0,0 0 0,1 1 1,-1-1-1,0 0 0,1 0 0,-1 0 0,1 0 0,2 1 0,2 0-128,0 0-1,0-1 0,0 0 0,1-1 1,-1 1-1,12-1 0,-10-1-103,-3 1 143,-1 0 0,1 0-1,-1-1 1,1 0-1,-1 0 1,1 0 0,-1 0-1,0-1 1,0 0 0,1 0-1,-1 0 1,0 0 0,-1-1-1,1 1 1,5-6 0,-3 2 55,-1 0-1,0 0 1,0-1 0,0 0 0,-1 0 0,0 0 0,0 0-1,3-9 1,1-8 70,-1 0-1,-1-1 0,-1 0 1,3-42-1,-1-91 148,3-23 991,-7 340 1349,-4-36-2453,3 149-2646,3-207-1764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4466,'0'0'6280,"10"14"-5663,65 102 199,-69-104-775,1-1 0,1-1 0,0 0 1,0 0-1,1 0 0,0-1 0,13 10 0,-16-15-83,0 1-1,1-1 1,0 0-1,0-1 0,0 1 1,1-1-1,-1-1 1,1 0-1,-1 0 0,1 0 1,0-1-1,0 0 1,7 0-1,-10-1-342,-1 0-1,0 0 0,0 0 1,1 0-1,-1-1 1,0 0-1,0 0 1,0 0-1,0 0 1,6-4-1,-8 3 48,1 0 1,-1 0-1,0 0 1,1 0-1,-1-1 0,0 1 1,-1-1-1,1 0 0,0 1 1,-1-1-1,1 0 0,-1 0 1,0 0-1,1-6 1,6-30-1550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31 1169,'0'0'7256,"0"-8"-6709,-1-12-403,-2 17 60,-9 32 355,-9 25 244,-168 309 1591,63-124-2064,119-226-409,1-3-62,1 0-1,0 0 1,0 1-1,1 0 1,0 0-1,1 0 1,0 0-1,1 1 1,-1 12-1,5-14-2729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0 286 864,'0'0'5971,"55"-108"-3570,-55 111-2369,0 38-32,0 14 464,0 9-319,0 0-65,0-8-80,0-10-64,0-13-1505,0-22-2753</inkml:trace>
  <inkml:trace contextRef="#ctx0" brushRef="#br0" timeOffset="1">140 0 6627,'0'0'880,"58"155"-7795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 6739,'0'0'2801,"-23"3"-2755,-10 1-33,-32 9 0,59-11 5,1 0 0,-1 1-1,1-1 1,0 1 0,0 1-1,0-1 1,0 1 0,0-1-1,1 2 1,0-1 0,0 0-1,0 1 1,0 0 0,1-1-1,0 1 1,0 1 0,0-1-1,0 0 1,1 1 0,0 0-1,0-1 1,1 1 0,0 0-1,0 0 1,0 0 0,0 0-1,1 0 1,0 6 0,1-11-5,-1 0 0,0 0 0,1 0 0,-1 0 0,0 0 1,1 0-1,-1 0 0,1-1 0,-1 1 0,1 0 0,0 0 0,-1 0 1,1-1-1,0 1 0,0 0 0,-1-1 0,1 1 0,0-1 1,0 1-1,0-1 0,0 1 0,0-1 0,0 0 0,0 1 0,0-1 1,0 0-1,1 0 0,30 5 323,-32-4-331,54 1 389,-31-2-290,0 1-1,33 7 1,-50-7-98,0 0-1,0 1 1,0 0-1,0 0 1,0 1-1,-1-1 1,1 1-1,-1 1 1,0-1-1,0 1 1,0 0-1,-1 0 0,9 9 1,-11-11-4,-1 0 1,1 0-1,-1 1 0,0-1 1,1 0-1,-1 1 0,0-1 0,0 1 1,-1 0-1,1-1 0,-1 1 1,1-1-1,-1 1 0,0 0 1,0-1-1,0 1 0,0 0 1,0-1-1,-1 1 0,1 0 1,-1-1-1,0 1 0,1-1 0,-1 1 1,-1-1-1,1 1 0,0-1 1,0 0-1,-1 1 0,0-1 1,1 0-1,-1 0 0,0 0 1,0 0-1,0 0 0,0-1 1,0 1-1,0-1 0,-1 1 0,1-1 1,0 0-1,-1 0 0,1 0 1,-4 1-1,-22 6-88,-1-1 0,1-1 0,-1-2 0,0-1 0,0-1 0,-42-3 0,53 1-299,18 0 330,0 0-1,0 0 1,0 0-1,0 0 1,-1 0 0,1 1-1,0-1 1,0 0-1,0 0 1,-1 0 0,1 0-1,0 0 1,0 0-1,0-1 1,0 1 0,-1 0-1,1 0 1,0 0 0,0 0-1,0 0 1,0 0-1,-1 0 1,1 0 0,0 0-1,0 0 1,0 0-1,0-1 1,0 1 0,-1 0-1,1 0 1,0 0-1,0 0 1,0 0 0,0-1-1,0 1 1,0 0 0,0 0-1,0 0 1,0 0-1,0-1 1,-1 1 0,1 0-1,0 0 1,0 0-1,0-1 1,0-18-5137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267 327 6419,'0'0'1763,"-28"-4"-1312,-89-6-200,113 9-216,0 1 0,0 0 0,0 0 0,1 1 0,-1-1 0,0 1 0,0 0 1,0 0-1,1 0 0,-1 0 0,0 1 0,1-1 0,-1 1 0,1 0 0,0 0 0,-1 1 0,1-1 0,0 0 0,1 1 0,-1 0 0,0 0 0,1 0 0,-1 0 0,1 0 1,0 0-1,0 1 0,0-1 0,-1 5 0,-1-1 37,-1 4-24,1-1 1,0 1-1,1 0 1,1 0-1,-1 0 1,2 0-1,-1 0 1,2 0-1,-1 0 1,3 21-1,-2-30-42,1 0-1,-1 0 0,0 0 1,1 0-1,-1 0 1,1 0-1,0-1 0,0 1 1,0 0-1,0 0 1,0 0-1,0-1 0,0 1 1,0-1-1,1 1 1,-1-1-1,1 1 1,-1-1-1,1 0 0,-1 0 1,1 0-1,0 0 1,0 0-1,0 0 0,-1 0 1,1 0-1,0-1 1,0 1-1,3 0 1,6 1 24,0-1 1,1 1 0,-1-2-1,13 0 1,-14 0-16,-1 0-70,-1 0 1,1-1-1,-1 0 1,0 0-1,1-1 1,-1 0-1,0-1 0,0 0 1,-1 0-1,1 0 1,0-1-1,-1 0 1,0-1-1,0 0 0,0 0 1,-1 0-1,0-1 1,0 0-1,0 0 1,0 0-1,5-11 0,1-1-2,0-1 0,-2-1 0,-1 0 0,0-1 0,-1 0 0,-2 0-1,0 0 1,4-27 0,12-179 437,-21 208-296,0-4 1955,-1 49-1426,-1 51-468,4 121 35,-1-177-181,1 0 0,0 0 1,2 0-1,1 0 0,0-1 0,19 39 1,-23-56-67,0 1 1,0 0-1,1-1 0,-1 0 1,1 0-1,0 0 1,0 0-1,0 0 0,7 4 1,-8-6 25,-1 0 0,1 0 1,-1 0-1,1-1 0,0 1 0,-1 0 1,1-1-1,0 0 0,-1 1 0,1-1 1,0 0-1,0 0 0,-1 0 0,1 0 1,0 0-1,0 0 0,-1 0 0,1-1 1,0 1-1,-1 0 0,1-1 0,0 0 1,-1 1-1,1-1 0,-1 0 0,3-1 1,0-2 22,0-1 0,0 1 0,0-1 0,0 1 1,-1-1-1,0 0 0,0-1 0,0 1 1,3-11-1,17-58-23,-20 62 44,4-14 30,-1 3 4,0 2 1,2-1 0,15-32 0,-14 41 26,-9 13-64,0 0 0,0 0 1,0 0-1,0 0 0,0 0 1,1-1-1,-1 1 0,0 0 1,0 0-1,0 0 1,0 0-1,0 0 0,0 0 1,0-1-1,1 1 0,-1 0 1,0 0-1,0 0 0,0 0 1,0 0-1,0 0 1,0 0-1,1 0 0,-1 0 1,0 0-1,0 0 0,0 0 1,0 0-1,1 0 0,-1 0 1,0 0-1,0 0 0,0 0 1,0 0-1,1 0 1,-1 0-1,0 0 0,0 0 1,0 0-1,0 0 0,0 0 1,1 0-1,-1 0 0,0 0 1,0 1-1,0-1 1,0 0-1,0 0 0,0 0 1,0 0-1,1 0 0,-1 1 1,0 7-82,0-6 68,0 10 1,0 41 354,-9 77 0,5-102-274,1 54 0,3-81-70,0 0-1,0 0 1,0 0-1,1 0 1,-1 0-1,0 0 1,0 0 0,1 0-1,-1 0 1,1-1-1,-1 1 1,1 0-1,-1 0 1,1 0-1,-1-1 1,1 1-1,0 0 1,-1-1-1,1 1 1,0-1-1,0 1 1,-1 0 0,1-1-1,0 0 1,1 1-1,2 1-48,0-1 0,-1 0 1,1 0-1,0 0 0,0 0 0,6-1 0,3 1-460,0-2 0,-1 0-1,21-4 1,-25 3-53,-1 0 0,1-1-1,0 0 1,-1-1 0,8-4 0,34-27-4567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2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4322,'0'0'7481,"6"0"-7527,-3 1 45,-1-1 0,0 0 1,1 1-1,-1 0 0,0 0 0,0-1 0,0 1 0,0 0 0,0 1 0,0-1 0,0 0 0,0 1 0,0-1 0,0 1 0,-1-1 0,1 1 0,-1 0 0,1 0 0,-1 0 0,0 0 0,1 0 0,-1 0 0,0 0 0,0 0 1,-1 0-1,1 0 0,1 4 0,3 12 9,-1 1 0,3 30 1,-3-22 8,5 61-181,-8-35-4143,-1-79 4457,1 0 1,0 0-1,2 0 1,2 0-1,7-27 0,-10 46-93,1-1 0,0 1 0,0 0 0,1 0 0,0 0 0,1 0 0,-1 1 0,1-1 0,8-7 0,-8 10-61,-1 1-1,1-1 1,0 1 0,-1 0-1,2 0 1,-1 1-1,0-1 1,0 1-1,1 1 1,-1-1 0,1 1-1,0 0 1,-1 0-1,11 0 1,-14 1-6,51 1-388,-50 0 182,1 0 1,-1 0 0,1 0 0,-1 0-1,0 1 1,0-1 0,0 1 0,0 0-1,0 0 1,0 0 0,-1 0-1,6 5 1,18 25-4470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2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6739,'0'0'1937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3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6339,'0'0'1387,"11"-24"-1339,36-69-53,-34 78 9,-8 24 8,-2 28 76,-1 1 1,-4 40-1,0-11-28,3 50 10,-1-116-66,0-1 1,1 1-1,-1 0 1,0 0-1,0 0 1,1 0-1,-1 0 1,1 0-1,-1-1 1,1 1-1,-1 0 1,1 0-1,0-1 1,-1 1-1,1 0 1,0-1 0,-1 1-1,1 0 1,0-1-1,0 1 1,0-1-1,0 0 1,-1 1-1,1-1 1,0 0-1,0 1 1,0-1-1,0 0 1,0 0-1,0 0 1,0 0-1,0 0 1,0 0-1,0 0 1,0 0-1,0 0 1,1 0-1,1-1 64,1 1-1,0-1 0,0 0 0,-1 0 0,1 0 0,-1-1 0,1 1 1,-1-1-1,6-2 0,1-5 29,0 0 1,0 0 0,-1-1-1,0 0 1,0-1-1,-1 1 1,-1-2-1,10-17 1,44-111 545,-29 62-499,-20 46 305,-3 12-3289,-6 48-331,-3 11-355</inkml:trace>
  <inkml:trace contextRef="#ctx0" brushRef="#br0" timeOffset="1">568 50 5555,'0'0'1472,"19"32"-1472,-19 18 480,-6 2-255,-1-2-129,7-10 16,0-7-64,0-10 16,0-9-64,20-11-433,9-3-1567,0 0-2563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8148,'0'0'1008,"-68"157"-4545,94-110-737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217 296 6131,'0'0'2638,"-30"6"-2515,-91 21-86,118-26-35,0-1 0,0 1-1,0 0 1,1 1-1,-1-1 1,0 0 0,1 1-1,-1 0 1,1-1-1,0 1 1,0 0 0,-1 0-1,1 0 1,0 0-1,1 1 1,-1-1 0,0 1-1,1-1 1,-1 1-1,1-1 1,0 1 0,0 0-1,0 0 1,0-1-1,0 1 1,1 0 0,-1 5-1,-1 3 26,-2 10 53,1-1 0,1 0-1,1 1 1,1 0-1,3 28 1,-3-47-98,1 0-1,-1-1 1,1 1 0,-1 0-1,1 0 1,0-1-1,0 1 1,-1 0 0,1-1-1,0 1 1,1-1 0,-1 1-1,0-1 1,0 0-1,1 1 1,-1-1 0,0 0-1,1 0 1,2 1 0,0 0-22,0 0 0,0 0-1,0 0 1,0-1 0,0 0 0,1 0 0,-1 0 0,6 0 0,-4 0 4,0-1 1,1 0-1,-1 0 0,0-1 0,0 1 1,0-1-1,1-1 0,-1 1 0,0-1 1,0 0-1,-1 0 0,8-4 0,-6 0 11,-1 0 0,1-1-1,-1 1 1,0-1-1,-1-1 1,0 1-1,0-1 1,-1 1-1,7-16 1,0-4 4,12-47 0,-11 16 537,-3 0 0,-3-1 0,-2 0 0,-4-62 0,0 81 1130,-1 155-1487,3 158 98,-1-257-244,0 0 0,2 1 0,0-1 0,8 27 0,-10-39-32,1-1-1,-1 1 1,1 0-1,-1 0 1,1-1-1,0 1 1,0-1 0,1 1-1,-1-1 1,1 0-1,0 0 1,-1 0-1,1 0 1,1-1-1,-1 1 1,0-1-1,1 0 1,-1 0 0,1 0-1,0 0 1,-1 0-1,1-1 1,0 0-1,6 2 1,-3-2-26,0-1 0,1 1 0,-1-1 0,0-1 0,0 1 0,1-1 0,-1 0 0,0-1 1,0 0-1,0 0 0,0 0 0,0-1 0,-1 0 0,1 0 0,-1-1 0,0 0 0,0 0 0,9-8 0,12-12-475,-2-1 0,-1-1 0,37-51 0,-48 59 507,-2-1 0,0 0 0,-1-1 0,-1 0 0,0 0-1,-2-1 1,6-27 0,-10 7 1627,-4 41-1578,1 0 0,0-1 1,0 1-1,0 0 0,-1 0 0,1-1 0,0 1 0,-1 0 0,1 0 0,0 0 0,0 0 0,-1-1 0,1 1 0,0 0 1,-1 0-1,1 0 0,0 0 0,-1 0 0,1 0 0,0 0 0,-1 0 0,1 0 0,0 0 0,-1 0 0,1 0 1,0 0-1,-1 0 0,1 0 0,0 0 0,-1 0 0,1 1 0,0-1 0,-1 0 0,1 0 0,-13 5 43,7-1-55,0 1 0,1 0 1,0 0-1,0 1 0,0-1 0,1 1 0,0 0 0,0 0 0,0 1 1,1-1-1,0 1 0,-3 9 0,-1 2 4,2 0 1,0 1-1,-3 32 0,6-40-36,0 6-35,0 0-1,1 0 0,1 1 1,0-1-1,5 30 1,-5-45-44,1 0 0,0 0 0,-1 0 0,1 0 0,0-1 0,0 1 0,0 0 1,1 0-1,-1-1 0,0 1 0,0-1 0,1 1 0,-1-1 0,1 1 0,0-1 1,-1 0-1,1 0 0,0 0 0,0 0 0,-1 0 0,1 0 0,0 0 0,3 0 1,4 1-582,0-1 1,-1 0-1,1 0 1,12-1-1,-15 0 211,50 0-4124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4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212 297 1345,'0'0'10933,"-14"-5"-10848,7 3-81,4 0-2,0 0 1,-1 1-1,1-1 0,-1 1 1,1 0-1,-1 0 0,0 0 1,1 1-1,-1-1 1,0 1-1,0 0 0,1 0 1,-1 0-1,0 0 0,0 1 1,1 0-1,-1 0 0,1 0 1,-1 0-1,0 0 0,1 1 1,0-1-1,-1 1 0,1 0 1,0 0-1,0 0 0,0 0 1,-4 5-1,-4 4 11,1 1 0,0 1 1,1-1-1,0 1 0,-6 15 0,11-21-10,1 1 0,0-1 0,0 1 0,1 0 0,0 0 0,0 0 0,1 1 0,0-1 0,1 0 0,0 0 0,1 12 0,-1-19-7,1-1 0,-1 1 0,1 0 0,-1 0 0,0-1 0,1 1 0,0-1 0,-1 1 0,1 0 0,-1-1 0,1 1 0,0-1 0,-1 0-1,1 1 1,0-1 0,-1 1 0,1-1 0,0 0 0,0 0 0,-1 1 0,1-1 0,0 0 0,0 0 0,0 0 0,-1 0 0,1 0 0,1 0 0,31 0-205,-23-1 136,-5 1 13,-1 0-1,1-1 1,0 0 0,0 0 0,0 0-1,0 0 1,-1-1 0,1 0 0,-1 0-1,1 0 1,-1-1 0,8-5 0,-5 2-14,1 0 1,-1-1-1,-1 0 0,1-1 1,-1 1-1,5-10 1,2-5-2,-2 1 1,0-1 0,-2-1-1,10-35 1,-10 18 99,-3 0 1,-1 0-1,-2-1 0,-2-55 1,-2 72 543,0 103 37,-1-24-237,7 78 1,-4-124-528,1 1 0,0-1 0,1 0 1,0 1-1,0-1 0,1 0 0,0-1 0,0 1 1,1-1-1,0 0 0,1 0 0,0 0 1,13 13-1,6-7-4236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7924,'0'0'3097,"5"26"-2779,-1-1-224,3 10 64,-2 1 0,0 61 0,-4-3 36,-2 110-84,1-194-117,0-8 0,0 0 1,0 0 0,0-1-1,0 1 1,0 0 0,-1 0-1,1 0 1,0 0 0,-1 0-1,0-1 1,1 1 0,-1 0-1,-1 2 1,-1-2-109,2-9 286,2-2-167,1-1 0,-1 1 1,1 0-1,1 0 0,-1 0 0,2 0 1,-1 1-1,1-1 0,0 1 0,9-13 1,4-3-44,1 0 0,22-22 1,-32 37-27,0 1 0,0 1 0,1-1 0,0 1 1,0 1-1,1 0 0,0 0 0,0 1 1,0 0-1,1 0 0,-1 2 0,1-1 1,0 1-1,0 1 0,0 0 0,0 0 0,15 0 1,-24 2 58,0 0-1,0 1 1,0-1 0,0 0 0,0 0 0,0 1 0,0-1 0,0 1 0,0 0 0,-1 0 0,1-1 0,0 1 0,0 0-1,-1 0 1,1 1 0,-1-1 0,1 0 0,-1 0 0,1 1 0,-1-1 0,0 1 0,2 1 0,-1 1 9,0 0 0,-1-1 1,1 1-1,-1 0 0,0 0 1,0 0-1,0 0 0,-1 0 1,1 0-1,-1 7 0,0-3 39,0 0 0,-1 0 0,0 0 0,-1 0 0,0 0 0,0 0 0,0 0 0,-1-1 0,0 1 0,-1-1 0,-4 8 0,-7 2-149,0-1-1,-1-1 1,-1-1 0,0 0-1,-1-2 1,-1 0 0,0 0-1,-39 16 1,75-36-4855,23-24 114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5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6275,'0'0'3529,"3"31"-3251,16 100-166,-18-124-102,1 1 1,0 0-1,0-1 1,1 1-1,0-1 1,6 11-1,-6-14-2,-1-1-1,0 0 0,1 0 0,-1 0 0,1-1 0,0 1 0,0 0 0,0-1 0,0 0 0,5 3 0,0-2-10,-1-1 0,1 1 0,0-1 0,0-1 0,0 0 0,0 0 0,1 0 0,-1-1 0,8-1 0,-6 1-27,-2 0 23,-1-1 0,0 0 1,0 0-1,0-1 1,0 0-1,0 0 0,0-1 1,0 1-1,0-2 1,-1 1-1,0-1 0,1 0 1,-2 0-1,1 0 1,10-11-1,3-6 46,0-1 0,28-43 0,1 0 409,-29 46 219,-18 18-507,-1 6-78,-1 55 130,6 155 61,-2-177-245,2-1-1,2 0 1,20 65-1,-23-90 146,-1-1 0,1 0 0,-2 1 0,0 0 0,0 0 0,0 18 0,-3-28-169,1 1-1,0-1 1,-1 0-1,0 0 1,1 0-1,-1 0 1,0 0-1,0 0 1,0 0-1,0 0 1,0 0-1,-1 0 1,1 0-1,-1 0 1,1-1-1,-1 1 1,0-1-1,1 1 1,-1-1-1,0 0 1,0 0-1,0 1 1,0-1-1,0-1 1,0 1-1,0 0 1,-3 0-1,-9 3 43,1 0 0,-1-1 0,-17 1 0,23-3-13,-4 0-74,-16 4-366,-1-2 0,1-1 1,0-2-1,-46-4 0,73 4 267,-1 0 0,1-1 0,-1 1 0,1-1 0,0 1 0,-1-1 0,1 1 0,-1-1 0,1 0 1,0 0-1,0 1 0,-1-1 0,1 0 0,0 0 0,0 0 0,0-1 0,-1 0 0,0-2-474,1 1 0,-1-1 0,1 0 0,0 0 0,0 0 0,-1-7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0 272,'0'0'11413,"3"120"-11301,-3-56-48,0 6-16,0 6-16,0-6 0,0-9-32,0-20-1792,0-18-1506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0 318 5074,'0'0'4682,"23"-10"-4559,-6 3-94,13-7 64,1 1 1,1 2 0,35-7-1,134-23 844,157-40 215,-345 77-1131,0 1-9,0-1 0,21-10 0,-32 13-4,0 0-1,0 0 1,0 0-1,0 0 1,0 0 0,0-1-1,0 1 1,-1-1 0,1 1-1,0-1 1,-1 1 0,0-1-1,1 0 1,-1 0-1,0 0 1,0 0 0,0 0-1,0 0 1,0 0 0,0 0-1,-1 0 1,1 0-1,0-4 1,-2 5 7,1-1 0,-1 1 0,1 0 0,-1-1-1,1 1 1,-1 0 0,0-1 0,0 1 0,0 0 0,0 0 0,0 0-1,0 0 1,0 0 0,0 0 0,0 0 0,0 0 0,-1 0 0,1 1 0,0-1-1,0 0 1,-1 1 0,1-1 0,-1 1 0,1-1 0,0 1 0,-3-1-1,-48-9 147,39 8-131,-41-6 185,-1 3-1,-58 1 0,112 4-199,0 1-1,0-1 1,0 0-1,0 1 1,0-1-1,0 0 0,0 1 1,0-1-1,0 1 1,0 0-1,1-1 1,-1 1-1,0 0 1,0-1-1,1 1 0,-1 0 1,0 0-1,1 0 1,-1-1-1,0 1 1,1 0-1,-1 0 1,1 0-1,0 0 0,-1 0 1,1 2-1,-8 33 96,6-26-33,-7 65 371,4 1 1,5 110-1,1-81-387,-1-104-69,0-1 1,0 1-1,0-1 1,0 1-1,0-1 1,0 1 0,0-1-1,1 1 1,-1-1-1,0 1 1,0-1-1,0 0 1,1 1 0,-1-1-1,0 1 1,0-1-1,1 0 1,-1 1-1,0-1 1,1 1 0,-1-1-1,0 0 1,1 0-1,-1 1 1,1-1-1,-1 0 1,1 0 0,-1 1-1,1-1 1,-1 0-1,0 0 1,1 0 0,-1 0-1,1 0 1,-1 0-1,2 0 1,19-2-40,-18 1 32,5-1-5,-1 0-1,0-1 1,0 0-1,0 0 0,0-1 1,0 0-1,-1 0 1,1 0-1,10-11 0,6-7-57,21-26 0,-36 39 75,25-31-17,-12 15 0,0 1 0,46-40 0,-47 54-14,-19 10 26,-1 0 0,1 0 0,-1 0 1,0 0-1,1 0 0,-1 0 0,1 0 0,-1 0 1,1 0-1,-1 0 0,0 1 0,1-1 0,-1 0 1,1 0-1,-1 0 0,0 1 0,1-1 1,-1 0-1,0 0 0,0 1 0,1-1 0,-1 0 1,0 1-1,1-1 0,-1 0 0,0 1 1,0-1-1,1 1 0,0 3-37,0 0 0,-1 1 0,1-1 1,-1 0-1,0 0 0,0 1 0,0 4 0,-1 5 136,1 20-31,-1-17-34,0 0 0,2 0 0,0 1-1,6 26 1,-5-39-25,-1 0 0,1 0 0,0 0 0,0 0 0,1-1 0,-1 1 0,1-1 0,0 0 1,0 1-1,1-1 0,-1-1 0,1 1 0,0 0 0,0-1 0,0 0 0,0 0 0,1 0 0,-1 0 0,10 3 0,-3-3-162,0 0 0,0-1 0,0 0 0,1 0 0,-1-2 0,1 1 0,16-2 0,-2 0-423,-19 1 490,0 0 1,-1-1-1,1 0 1,-1 0-1,1 0 1,-1-1-1,1 0 1,-1 0-1,0 0 1,0-1 0,0 0-1,-1 0 1,1-1-1,8-7 1,-7 5 96,0-1 0,-1 0 0,0 0 0,-1-1 0,1 0 0,-1 0 0,-1 0 0,0-1 0,6-16 0,-4 6 143,-2-1-1,0 0 1,-1 0 0,-1 0-1,0-1 1,-2-21-1,0 41-115,0 0 0,0 0-1,0 0 1,0-1 0,0 1 0,0 0-1,0 0 1,-1-1 0,1 1-1,0 0 1,-1 0 0,1 0-1,-1 0 1,1-1 0,-1 1-1,1 0 1,-1 0 0,0 0-1,1 0 1,-1 0 0,0 0-1,0 1 1,0-1 0,0 0 0,0 0-1,0 1 1,0-1 0,0 0-1,-2 0 1,-1 0 17,-1 0-1,1 1 1,-1 0 0,0 0 0,1 0-1,-1 0 1,-5 1 0,6 0-40,0 0 0,0-1-1,0 1 1,1 1 0,-1-1 0,0 0-1,0 1 1,1 0 0,-1 0 0,1 0-1,0 0 1,0 1 0,-1-1 0,-2 4-1,1 0 2,0 0-1,0 0 1,1 1-1,0-1 0,0 1 1,-5 14-1,3-5-10,1 0 0,1 0-1,0 1 1,1-1 0,1 1 0,0 21 0,2-25-113,-1-10-31,1-1-1,-1 0 0,1 1 1,0-1-1,0 0 0,0 1 1,0-1-1,0 0 0,1 1 1,-1-1-1,1 0 0,0 1 1,-1-1-1,1 0 0,0 0 1,0 0-1,0 1 0,1-1 1,-1 0-1,0-1 0,1 1 1,-1 0-1,1 0 0,3 2 1,35 11-4391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9540,'0'0'1425,"-30"10"-1054,-93 33-219,119-41-148,-1 0 0,0 0-1,1 1 1,0-1 0,0 1 0,0 0 0,0 0 0,0 0-1,0 0 1,1 1 0,0 0 0,-1-1 0,1 1 0,1 0-1,-1 1 1,1-1 0,-1 0 0,1 1 0,-2 7 0,2-3-8,1 0 0,0 0 0,0 0 1,1 0-1,0 0 0,1 0 1,1 10-1,-2-18 5,1 2 0,0 0 0,0 0 0,0-1 0,0 1 0,0 0 0,0-1 0,1 0 0,-1 1 0,1-1 0,0 0 0,0 1 0,0-1 0,0 0 1,0 0-1,0-1 0,0 1 0,1 0 0,-1-1 0,1 1 0,-1-1 0,1 0 0,3 1 0,10 4 15,1 0 1,28 5-1,-8-2-4,-36-9-15,0 0 0,0 0 0,0 0 0,0 1-1,0-1 1,0 0 0,0 1 0,0-1 0,-1 1 0,1-1-1,0 1 1,0-1 0,0 1 0,0 0 0,-1 0-1,1-1 1,0 1 0,-1 0 0,1 0 0,0 0 0,-1 0-1,1-1 1,-1 1 0,1 0 0,-1 0 0,0 0-1,1 0 1,-1 0 0,0 0 0,0 0 0,0 0 0,0 0-1,0 1 1,0-1 0,0 0 0,0 0 0,0 0-1,-1 1 1,0 1-3,0-1-1,0 0 0,0 0 1,-1 0-1,1 0 0,-1 0 1,1 0-1,-1 0 0,0 0 1,0 0-1,0-1 0,0 1 1,0-1-1,-4 3 0,-13 4 30,0 0 1,0-2-1,-1 0 0,-33 5 0,-85 4-2185,94-14-231,15-1-1892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3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6931,'0'0'1153,"65"184"-1233,-62-129 64,0-11-304,0-9-1521,-3-12-1041,0-14 1</inkml:trace>
  <inkml:trace contextRef="#ctx0" brushRef="#br0" timeOffset="1">117 147 192,'0'0'6435,"159"-108"-6387,-139 146 128,2 5 112,1-2-288,6-9-512,0-8-1521,4-13-672,-1-11 992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8788,'0'0'1313,"-19"178"-817,3-120-288,-1 12-96,1 3 80,3 3-144,-3 3-48,10-12 0,2-12-848,4-20-401,0-14-352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7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5106,'0'0'3426,"16"-4"-3375,10-2-538,1 1 0,0 1 0,38 0 0,24 4-2154,420 0 5455,-491-4-2632,-15 0 626,-14 1 486,-13 1-636,-45 2 0,25 1-248,36-1-343,0 1-1,-1-1 1,1 2 0,0-1-1,0 1 1,0 0-1,0 1 1,0 0-1,0 0 1,1 0-1,-1 1 1,1 0-1,-12 10 1,14-10-32,0 0 1,1 1-1,0 0 0,0 0 1,0 0-1,0 0 0,1 1 1,0-1-1,0 1 1,0 0-1,1 0 0,0 0 1,0 0-1,0 0 0,1 0 1,0 0-1,0 1 0,1 9 1,-1-11-30,1-1 0,0 1 0,1 0 0,-1-1 1,1 1-1,0-1 0,2 8 0,-2-11-2,0 1 1,0 0-1,1-1 0,-1 1 0,0-1 1,0 0-1,1 1 0,-1-1 0,1 0 1,-1 0-1,1 0 0,-1 0 0,1 0 1,0 0-1,0-1 0,-1 1 0,1 0 1,0-1-1,0 1 0,3-1 0,13 3 35,1-1 0,37-2 0,-28 0-68,-22 0 7,0-1-1,0 0 0,0 0 1,0 0-1,0-1 0,0 1 1,0-1-1,-1-1 0,1 1 1,-1-1-1,8-5 0,-3 1 13,0-1-1,-1 0 0,0 0 1,-1-1-1,10-12 0,4-10 53,-2 0 0,26-56 0,-31 52 214,-12 47-163,-16 256-13,13-266-79,0 0-1,0 0 1,0 0-1,0 1 1,0-1-1,0 0 1,1 0-1,-1 0 1,1 0 0,-1 0-1,1 0 1,0 0-1,0 0 1,0 0-1,0 0 1,0-1-1,0 1 1,1 0-1,-1-1 1,1 1-1,-1-1 1,1 1 0,-1-1-1,1 0 1,0 1-1,0-1 1,3 1-1,1 0 28,1 0 0,0-1 0,-1 0-1,1-1 1,0 1 0,-1-1 0,14-2 0,-17 2-17,1-1 0,0 0 0,0-1 0,0 1 0,-1-1 0,1 1 0,-1-1 0,1 0 0,-1-1 0,0 1 0,0 0 0,0-1 0,0 0 0,5-5 0,38-53 166,-25 31-90,-7 11-49,-3 4-28,0 0-1,1 1 1,1 0-1,1 1 0,0 0 1,15-11-1,-7 15-6,-22 8-7,1 1 0,-1 0 0,1-1 0,0 1 0,-1 0 0,1 0 0,-1-1-1,1 1 1,-1 0 0,1 0 0,-1 0 0,1 0 0,0 0 0,-1 0 0,1 0 0,-1 0 0,1 0 0,0 0 0,-1 0 0,1 0 0,-1 1 0,1-1 0,-1 0 0,1 0 0,-1 1 0,1-1 0,-1 0 0,1 1 0,-1-1 0,1 0 0,-1 1 0,1-1 0,-1 0 0,0 1 0,1-1 0,-1 1 0,0-1 0,1 2 0,2 37 21,-2 0 1,-5 62 0,2-85-11,-1 0 1,0-1-1,-11 30 1,2-6-3,12-35 0,0-4 99,0-12 235,0 6-333,1 0 0,0 0 0,0 0 1,1 1-1,-1-1 0,1 0 0,1 0 1,4-8-1,31-48 17,-16 28-20,-8 10 2,0 0-1,1 2 1,2-1-1,0 2 1,40-38-1,-56 58 9,1 0-1,-1 0 1,1 0-1,-1 0 1,1 0-1,-1 0 1,1 0 0,0 1-1,0-1 1,-1 0-1,4 0 1,-5 1-10,1 0 0,-1 1-1,1-1 1,-1 0 0,1 0 0,-1 0 0,0 0 0,1 0 0,-1 0 0,1 1-1,-1-1 1,1 0 0,-1 0 0,0 0 0,1 1 0,-1-1 0,0 0 0,1 1 0,-1-1-1,0 0 1,1 1 0,-1-1 0,0 1 0,0-1 0,1 0 0,-1 1 0,0-1 0,0 1-1,1 4 5,0 0 0,0 0 1,-1 1-1,1-1 0,-1 0 0,-1 7 0,0 6-3,-1 21 40,-1-1 0,-1 1 0,-15 55 0,18-92-57,-1 5-280,0 0-1,1 0 1,0 0 0,0 0 0,0 0 0,1 0 0,0 0-1,0 1 1,3 11 0,-3-18 159,0-1 1,1 1-1,-1 0 1,0-1-1,1 1 1,-1-1-1,1 1 1,-1 0-1,1-1 1,-1 1-1,1-1 1,-1 1-1,1-1 1,-1 0-1,1 1 1,0-1-1,-1 1 1,1-1-1,0 0 1,-1 0-1,1 1 1,1-1-1,35 4-3817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319 433 4418,'0'0'8385,"-24"-16"-8086,8 4-219,-1 1 0,0 0 0,-35-15 0,49 25-62,0 1 1,0-1-1,0 0 0,0 1 1,0 0-1,0 0 0,0 0 1,-1 0-1,1 1 0,0-1 1,0 1-1,0-1 0,0 1 1,0 0-1,0 1 0,0-1 1,1 0-1,-1 1 0,-4 2 1,-1 2 32,1 1 0,-1 0 1,1 0-1,-8 10 0,9-10-20,-4 4-5,1 1 1,1 0 0,0 0 0,1 1-1,0 0 1,-7 21 0,10-26-21,2 1 0,-1 0 0,2 0 1,-1 0-1,1 0 0,0 0 0,1 0 0,0 0 1,0 1-1,1-1 0,3 14 0,-3-22-21,-1 1 0,1-1 0,0 1 0,0-1-1,0 0 1,0 0 0,0 1 0,0-1 0,1 0 0,-1 0-1,0 0 1,1 0 0,-1 0 0,0 0 0,1-1 0,-1 1-1,1 0 1,0-1 0,-1 1 0,1-1 0,-1 1 0,1-1-1,0 0 1,-1 0 0,4 0 0,46-1-634,-47 1 534,2-1 32,-1 0 0,1-1 0,-1 1-1,0-1 1,0 0 0,0-1 0,0 1 0,0-1-1,0 0 1,-1 0 0,1 0 0,-1-1-1,0 0 1,0 0 0,0 0 0,-1 0-1,1 0 1,-1-1 0,0 1 0,0-1 0,2-6-1,6-11-370,-2-1 0,0 0 0,7-33 0,6-34-1419,12-110-1,-22 20 3759,-12 305-4337,0-76-893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8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0 1121,'0'0'8724,"-30"2"-7793,-6 0-531,-51 11 0,83-13-378,0 1 1,1 1-1,-1-1 1,1 0-1,-1 1 0,1 0 1,-1 0-1,1 0 1,0 0-1,0 0 0,0 1 1,0-1-1,1 1 1,-1 0-1,1 0 0,-1 0 1,1 0-1,0 0 1,0 0-1,1 1 0,-1-1 1,1 1-1,-1-1 1,1 1-1,-1 5 0,-2 3 42,0 0-30,0 1 1,1 1 0,1-1-1,0 0 1,1 1 0,0 19-1,1-31-30,0-1 0,0 1 0,0-1-1,1 0 1,-1 1 0,0-1 0,1 0-1,-1 1 1,1-1 0,-1 0 0,1 0-1,0 1 1,0-1 0,-1 0 0,1 0-1,0 0 1,0 0 0,0 0 0,0 0-1,0 0 1,0 0 0,0-1 0,1 1 0,-1 0-1,0-1 1,0 1 0,1-1 0,-1 1-1,0-1 1,1 1 0,-1-1 0,0 0-1,3 0 1,6 1 69,0 0-1,0-1 1,19-2-1,-6 1-55,-16 0-11,0 0 0,0-1 0,0 0 0,0 0 0,0 0 0,-1-1 0,1 0 0,-1 0 0,0-1 0,1 0 0,-2 0 0,1-1 0,0 1 0,-1-1 0,0 0 0,7-9 0,5-7 17,-1 0 1,0-1-1,12-26 0,-25 48 218,-2 10-203,-2 14-56,-13 35 7,10-46-160,0 0-1,1 0 1,1 1 0,0-1 0,1 1-1,0-1 1,1 1 0,2 16 0,-2-29-6,1 1 0,-1-1 1,1 1-1,-1-1 0,1 0 1,0 1-1,0-1 1,0 1-1,-1-1 0,1 0 1,0 0-1,1 0 0,-1 1 1,0-1-1,0 0 0,0 0 1,1-1-1,-1 1 0,0 0 1,1 0-1,-1-1 0,1 1 1,-1 0-1,1-1 0,-1 0 1,3 1-1,43 2-2393,-36-3 1943,31 0-1320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0 294 960,'0'0'1617,"4"-31"-579,15-102-342,-12 85-227,-7 40 64,1-1 0,1 1-1,-1-1 1,1 1 0,1-1-1,0 1 1,6-15-1,-8 39 498,-1 435 512,-7-501-968,7 21-566,0 4 22,3-38 0,-2 56-20,0-1 0,1 0 0,0 0 0,1 1 0,-1-1 0,1 1-1,1 0 1,7-14 0,-3 11-75,0 0 1,1 1-1,0 0 0,0 0 0,1 1 0,0 0 0,0 0 0,1 1 0,0 1 1,0 0-1,22-8 0,-11 6-882,1 1-1,0 2 1,0 0 0,0 1 0,36 0 0,16 3-3143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3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365 350 2257,'0'0'8903,"-30"1"-8370,-98 7-124,121-8-371,1 1 1,0 0 0,0 0 0,0 0-1,0 1 1,0 0 0,0 1 0,1-1 0,-1 1-1,1 0 1,-1 0 0,1 1 0,0-1-1,0 1 1,-5 6 0,-1 0 48,0 0-34,1 0 0,0 0 0,0 1 1,1 0-1,1 1 0,-11 18 0,16-24-56,-1 1-1,1 0 0,1 0 0,-1 0 0,1 1 1,1-1-1,-1 1 0,1-1 0,0 1 1,1-1-1,0 1 0,0 0 0,3 14 1,-3-20 0,1-1-1,0 1 1,-1 0 0,1-1 0,0 1 0,0 0 0,0-1-1,0 0 1,0 1 0,1-1 0,-1 0 0,0 1 0,1-1-1,-1 0 1,1 0 0,-1 0 0,1 0 0,0 0 0,-1-1-1,1 1 1,0 0 0,-1-1 0,1 1 0,0-1 0,0 0-1,3 1 1,7 0-120,1 0 1,24-2-1,-16 0-98,-12 1 141,0 0 0,0 0 0,0-1 0,1 0 0,-1-1 0,0 0 0,-1-1 0,1 0 0,0 0 0,-1 0 0,1-1 0,-1-1 0,0 0 0,-1 0 0,1 0 0,-1-1 0,0 0 0,0 0 0,-1-1 1,0 1-1,0-2 0,0 1 0,-1-1 0,0 1 0,-1-1 0,0-1 0,0 1 0,0-1 0,-1 1 0,-1-1 0,1 0 0,-2 0 0,3-17 0,-4-141 39,-2 106 316,7-74 1,5 83 8,-9 50-232,0-1 1,0 1 0,0 0 0,0-1-1,0 1 1,0 0 0,0 0-1,1 0 1,-1 0 0,1 0 0,0 0-1,-1 0 1,1 0 0,0 1 0,0-1-1,0 1 1,0-1 0,4-1 0,-6 3-38,1 0 1,-1 0-1,1 0 0,-1 0 1,0 0-1,1 0 1,-1 0-1,1 0 1,-1 0-1,0 0 1,1 0-1,-1 0 0,0 0 1,1 0-1,-1 1 1,1-1-1,-1 0 1,0 0-1,1 0 1,-1 1-1,0-1 0,1 0 1,-1 0-1,0 1 1,0-1-1,1 0 1,-1 1-1,0-1 1,0 0-1,1 1 0,6 17 105,-2 24-195,-5-37 120,5 203 84,-6-137-402,-2 11-2416,-13-1-5232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395 627 6259,'0'0'5867,"-20"-10"-5641,-66-29-74,80 37-128,0 0 0,1 0 0,-1 0-1,0 1 1,-1 0 0,1 0 0,0 1-1,0 0 1,0 0 0,-7 1 0,-6 0 27,11-1-31,0 1 1,0 0-1,0 1 1,0 0 0,0 0-1,0 1 1,0 0 0,1 0-1,0 1 1,-1 0 0,1 0-1,1 1 1,-1 0 0,1 0-1,0 0 1,0 1-1,0 0 1,1 0 0,-6 8-1,5-6-24,0 1 0,1 0 0,0 0 0,0 0 0,0 1 0,2-1 0,-1 1 0,1 0 0,0 0 0,1 1 0,1-1 0,-1 0 0,1 1 0,1 15 0,1-24 3,-1 0-1,0 0 1,1 0 0,-1-1 0,1 1 0,0 0 0,-1 0 0,1-1 0,0 1 0,0 0 0,0-1 0,0 1-1,0-1 1,1 1 0,-1-1 0,0 0 0,1 1 0,-1-1 0,1 0 0,-1 0 0,1 0 0,0 0-1,-1 0 1,1 0 0,0-1 0,0 1 0,-1-1 0,3 1 0,6 1 0,-1-1 0,1 0 0,-1 0 0,14-1 0,-10-1 8,-1 1-34,0-1 0,-1 0-1,1-1 1,0-1 0,-1 1-1,0-2 1,0 0 0,0 0-1,0-1 1,0 0 0,-1-1-1,0 0 1,0-1 0,-1 0-1,0 0 1,0-1-1,-1 0 1,1-1 0,-2 0-1,1 0 1,-2-1 0,1 0-1,-1 0 1,0 0 0,-1-1-1,-1 1 1,5-16 0,0-5-127,-1 0 0,-1-1 0,-2 1 1,2-43-1,-7-133 107,-2 101 25,2 97 18,1-3-1,-1 0 1,0-1-1,-1 1 0,0-1 1,-1 1-1,0 0 0,-1 0 1,-1 0-1,-6-16 0,10 28-14,0 0-1,0 0 1,0 1-1,0-1 1,0 0-1,0 0 1,-1 1-1,1-1 1,0 0-1,0 0 1,0 0-1,0 1 1,0-1-1,-1 0 1,1 0-1,0 0 1,0 0-1,0 0 1,-1 1-1,1-1 1,0 0-1,0 0 1,0 0-1,-1 0 1,1 0-1,0 0 1,0 0-1,-1 0 1,1 0-1,0 0 1,0 0-1,0 0 1,-1 0-1,1 0 1,0 0-1,0 0 1,-1 0-1,1 0 1,0 0-1,0 0 1,-1 0-1,1 0 1,0 0-1,0-1 1,0 1-1,-1 0 1,1 0-1,0 0 1,0 0-1,0 0 1,0-1-1,-1 1 1,1 0-1,0 0 1,0 0-1,0-1 1,0 1-1,0 0 1,0 0-1,-3 23-1689,3-22 1667,0 53-3597,0 12 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0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30 155 6147,'0'0'1216,"27"-9"-1317,83-34-190,-103 40 225,-1 0-1,1 0 1,-1-1-1,0 0 1,0 0 0,0 0-1,8-9 1,-12 11 38,0 0 0,-1 0 0,1 0 0,-1 0 0,0 0 0,0-1 0,0 1 0,0 0 0,0-1 0,0 1 0,-1-1 0,1 1 0,-1-1 0,1 1 0,-1-4 0,0 4 29,-1 1 0,1 0 0,0 0 0,-1 0 1,1 0-1,-1 0 0,0 0 0,1 0 0,-1 0 0,0 0 0,1 0 0,-1 0 0,0 0 0,0 0 0,0 0 0,0 1 1,0-1-1,0 0 0,0 1 0,0-1 0,0 1 0,0-1 0,0 1 0,-1-1 0,1 1 0,0 0 0,0 0 0,0-1 1,-1 1-1,1 0 0,-1 0 0,-49-1 151,40 1-67,-1-1-59,0 2-1,0-1 1,1 2 0,-1-1-1,-15 5 1,23-5-7,1 1 1,-1-1-1,1 1 1,0 0-1,0-1 0,0 1 1,0 1-1,0-1 1,0 0-1,1 1 1,-1-1-1,1 1 1,-1 0-1,1 0 1,0 0-1,0 0 1,1 0-1,-1 0 0,0 1 1,1-1-1,-2 7 1,2-6-2,-1 0 1,1 1-1,0-1 0,0 1 1,1-1-1,-1 0 1,1 1-1,0-1 0,0 1 1,1-1-1,-1 1 0,1-1 1,0 1-1,0-1 1,1 0-1,-1 1 0,1-1 1,0 0-1,0 0 1,0 0-1,1 0 0,-1-1 1,1 1-1,0-1 1,0 1-1,0-1 0,4 3 1,4 0-106,0 0 0,1-1-1,0-1 1,0 0 0,0 0 0,0-1 0,0-1 0,1 0 0,-1 0 0,16-1 0,24-1-2714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1425,'0'0'3457,"3"21"-2966,1 3-317,3 16 246,12 43 0,-16-72-365,0-1 0,1 1 0,0-1 0,1 0 0,0 0 0,1-1 0,0 1 0,0-1 0,1 0 1,7 8-1,-12-16 10,0 1-1,0 0 1,0 0 0,0-1 0,1 1 0,-1-1 0,0 0 0,1 0 0,-1 0 0,0 0 0,1 0 0,0 0 0,-1-1 0,1 1 0,-1-1 0,1 0 0,0 1 0,-1-1 0,1 0 0,-1-1 0,1 1 0,0 0 0,-1-1 0,1 0 0,-1 1 0,1-1 0,-1 0 0,1 0 0,-1-1 0,0 1 0,1 0 0,2-3 0,5-4 227,0-1 1,-1-1-1,0 1 0,0-1 1,8-14-1,-4 6-354,24-31 172,19-23-4166,-42 56-378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6867,'0'0'1345,"10"160"-1265,-7-110-48,-3-9-32,10-12-672,-7-14-3426</inkml:trace>
  <inkml:trace contextRef="#ctx0" brushRef="#br0" timeOffset="1">78 0 592,'0'0'2289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117 179 2065,'0'0'5907,"-116"151"-5843,116-89-48,0-10-16,9-11-64,27-15-1857,9-17-1329</inkml:trace>
  <inkml:trace contextRef="#ctx0" brushRef="#br0" timeOffset="1">389 94 2113,'0'0'9604,"-32"-93"-9572,29 151-32,3 12 48,0 3-32,0 6-16,0 3 0,13-7-592,13-11-2801,3-20-4419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182 451 6115,'0'0'2633,"-23"11"-2529,-71 40 24,89-48-100,0 1-1,0-1 1,1 1 0,0 1-1,0-1 1,0 1-1,0-1 1,0 1 0,1 0-1,0 0 1,0 1 0,1-1-1,-1 1 1,1-1-1,0 1 1,1 0 0,-1 0-1,1 0 1,0 0 0,0 6-1,1-8-12,-2 50 36,2-54-49,0 1 1,0 0 0,1-1 0,-1 1-1,0 0 1,0-1 0,1 1 0,-1-1-1,0 1 1,1 0 0,-1-1 0,0 1-1,1-1 1,-1 1 0,1-1 0,-1 1-1,1-1 1,-1 0 0,1 1 0,-1-1-1,1 1 1,0-1 0,-1 0 0,1 0-1,-1 1 1,1-1 0,0 0 0,-1 0-1,1 0 1,0 0 0,-1 0 0,2 0-1,26 1 203,-19-1-105,-2-1-77,1 0 1,-1-1 0,1 1 0,-1-1 0,1-1-1,-1 0 1,0 0 0,0 0 0,0-1-1,-1 0 1,1 0 0,-1 0 0,0-1 0,0 0-1,7-9 1,7-6 4,-2-2 0,30-43 0,-46 62-14,3-4 22,0-1 0,0 1 1,0-1-1,-1 0 0,0 0 0,-1 0 0,1-1 0,-2 1 0,1-1 0,0-10 0,-3 18 172,0 27-150,-1 18-35,0-19-17,1 0 0,4 32-1,-3-54-5,0 0 0,0 0-1,0-1 1,0 1 0,0 0-1,1-1 1,-1 1 0,1-1-1,0 1 1,0-1 0,0 0-1,0 0 1,0 1 0,0-1-1,0-1 1,1 1 0,-1 0-1,1-1 1,0 1 0,-1-1-1,1 0 1,0 0 0,0 0-1,-1 0 1,1 0 0,0-1-1,0 1 1,3-1-1,6 2-157,0-1 0,1-1-1,-1 0 1,0-1-1,21-3 1,-24 2-228,1-1 1,-1 0-1,0-1 1,0 1-1,0-2 0,0 1 1,-1-1-1,1-1 1,-1 1-1,-1-2 0,1 1 1,-1-1-1,0 0 0,-1 0 1,0-1-1,9-13 1,-6 7 230,-2 0 0,0 0 0,0 0 0,-1-1 0,-1 0 0,-1 0 0,0-1 0,-1 1 0,2-28 0,-1-29 1470,-3-1 1,-9-76-1,7 138-1022,1 5 12,-1 0 0,1 0 1,-1 0-1,0 0 0,-1 0 0,1 1 0,-1-1 0,0 0 0,-1 1 0,-4-9 0,2 14 776,2 10-785,-1 26-106,1-1 0,3 70 0,2-41 22,-3 2-90,4 106 413,-1-143-934,1-1-1,2 1 0,15 51 0,-8-56-2569,-1-15-1425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6931,'0'0'769,"39"3"-569,125 9-107,-16-10 6,-40-1-62,-107 0-40,0-1 0,0 0 0,0 1 0,0-1 0,0 1 0,0-1 0,-1 1 0,1-1 0,0 1 0,0 0 0,0-1 0,0 1 0,-1 0 0,1 0 0,0 0 0,-1 0 0,1-1 0,-1 1 0,1 0 0,-1 0 0,1 0 0,-1 0 0,0 0 0,1 0 0,-1 0 0,0 0 0,0 0 0,0 0 0,0 1 0,0 0 0,0 42 53,0-28 22,0 1-5,0 5 13,0 0-1,-2 0 0,-7 39 1,9-59-78,-5 14 7,2-1 0,0 1-1,-1 29 1,4-40-692</inkml:trace>
  <inkml:trace contextRef="#ctx0" brushRef="#br0" timeOffset="1">428 1 2449,'0'0'0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2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6563,'0'0'414,"-4"26"-233,-11 84-101,14-60-18,1-47-56,1-1 0,-1 0 1,1 0-1,-1 1 1,1-1-1,0 0 0,0 0 1,0 0-1,0 0 0,0 0 1,2 3-1,0-3 27,-1-1 1,1 1-1,-1 0 0,1-1 0,-1 0 1,1 1-1,0-1 0,0 0 0,0 0 0,0-1 1,0 1-1,0-1 0,0 1 0,0-1 1,0 0-1,0 0 0,4-1 0,-4 1 25,-1 0-1,1 0 0,0-1 1,0 1-1,-1-1 0,1 0 1,0 1-1,-1-1 1,1 0-1,-1-1 0,1 1 1,-1 0-1,0-1 0,1 1 1,-1-1-1,0 0 0,2-2 1,0 0-5,-1-1 0,0 1-1,0-1 1,0 1 0,0-1 0,-1 0 0,0 0 0,2-7 0,0-2 125,-1 0-1,-1 0 1,0 0 0,-1 0 0,0 0 0,-2-16 0,1 28-164,-1 0 0,0 0 0,1 0 1,-1 0-1,0 1 0,0-1 0,0 0 0,0 0 1,-1 1-1,1-1 0,0 1 0,-1-1 1,1 1-1,-1 0 0,0-1 0,1 1 1,-1 0-1,0 0 0,0 0 0,1 0 1,-1 0-1,0 1 0,0-1 0,0 1 1,0-1-1,0 1 0,-4-1 0,2 0-46,0 1 0,-1-1 1,1 1-1,0 0 0,-1 0 0,1 0 0,0 1 0,0-1 0,-1 1 0,1 0 0,0 1 0,0-1 0,-5 3 1,6-2-91,0 0 1,0 1-1,1-1 1,-1 1-1,1 0 1,0 0 0,0 0-1,0 0 1,0 0-1,0 0 1,1 1-1,0-1 1,-2 4 0,0 3-710,0 0 0,1 0 0,-1 15 0,2 6-2680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4066,'148'53'2382,"-146"-52"-2263,0-1 0,1 1 0,-1-1 0,0 1 0,0-1 0,1 0 0,-1 0 0,0 0 0,0 0 0,1 0 0,-1 0 0,0-1-1,0 1 1,1-1 0,1 0 0,-3 0-3,1 0-1,-1 0 0,0 0 1,0 0-1,0 0 0,0 0 0,0 0 1,0 0-1,-1-1 0,1 1 1,0 0-1,0-1 0,0-1 1,6-9 1203,-6 11-1261,0 0-1,0 0 0,0 1 1,0-1-1,0 0 1,0 0-1,0 1 1,0-1-1,0 0 0,0 1 1,0-1-1,1 1 1,-1 0-1,0-1 0,0 1 1,1 0-1,-1 0 1,0 0-1,0 0 1,1 0-1,-1 0 0,0 0 1,3 0-1,-3 1-32,1 0-1,-1 0 1,1 0 0,-1 0-1,1 0 1,-1 1-1,0-1 1,0 0 0,0 1-1,1-1 1,-1 1-1,0-1 1,-1 1 0,3 2-1,1 8-45,0 0-1,0 0 0,3 23 1,-5-25 174,2 13-97,-2 0-1,-1 45 1,-1-45-103,0-22 37,1 1 0,-1 0 0,0 0 0,0 0 0,0 0 0,-1 0 0,1 0 0,0 0 0,-1 0 0,1 0 0,-1 0 0,0-1 0,1 1 0,-1 0 0,0 0 0,0-1 0,0 1 0,0-1 0,-1 1 0,1-1 0,0 1 0,-1-1 0,1 0 0,-2 2 0,2-3-6,1 0 0,0-1 0,0 1 1,-1 0-1,1 0 0,0 0 0,-1 0 1,1-1-1,0 1 0,0 0 1,-1 0-1,1-1 0,0 1 0,0 0 1,-1 0-1,1-1 0,0 1 0,0 0 1,0-1-1,0 1 0,0 0 0,-1-1 1,1 1-1,0 0 0,0-1 0,0 1 1,0 0-1,0-1 0,0 1 1,0 0-1,0-1 0,0 1 0,0 0 1,0-1-1,1 1 0,-1 0 0,0-1 1,0 1-1,0 0 0,0-1 0,0-1-48,1-8 52,1-1 0,0 1 0,0-1 0,1 1 0,0 0 0,1 0 0,0 0 1,0 1-1,1-1 0,0 1 0,1 0 0,0 1 0,14-16 0,-14 17 48,0 0 0,0 1 0,1 0-1,0 0 1,0 1 0,0-1 0,1 2 0,0-1 0,0 1 0,0 0 0,0 1-1,1 0 1,0 0 0,-1 1 0,1 0 0,16-2 0,-24 4-23,0 1 1,0-1-1,1 0 1,-1 1-1,0-1 0,0 0 1,0 1-1,1 0 1,-1-1-1,0 1 1,0 0-1,0-1 0,0 1 1,0 0-1,0 0 1,-1 0-1,1 0 1,0 0-1,0 0 0,-1 0 1,1 0-1,0 0 1,-1 0-1,1 0 1,-1 1-1,1-1 0,-1 0 1,0 0-1,0 1 1,1-1-1,-1 0 1,0 0-1,0 2 0,-1 56 58,0-37 5,1-20-71,1 12 16,-2 0 0,1 0 0,-2 0 0,1 0 0,-8 26-1,-2 0-630,8-15-3339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3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6259,'0'0'2460,"-26"25"-2354,-78 74-44,82-71 7,21-28-63,1 1 0,0-1 0,0 0 0,-1 1 0,1-1 1,0 0-1,0 1 0,0-1 0,0 0 0,0 1 0,0-1 1,0 1-1,-1-1 0,1 0 0,0 1 0,0-1 0,0 0 0,1 1 1,-1-1-1,0 1 0,0-1 0,0 0 0,0 1 0,0-1 0,0 0 1,0 1-1,1-1 0,-1 0 0,0 1 0,0-1 0,0 0 0,1 1 1,1 0 33,-1-1 1,1 0 0,0 1 0,-1-1 0,1 0 0,0 0 0,-1 0-1,1 0 1,0 0 0,0 0 0,-1-1 0,3 0 0,-1 1 60,209 0 1236,-210 0-1334,0 0 0,0 0-1,0 0 1,0 1 0,0-1 0,0 1 0,0-1 0,0 1 0,0 0 0,0-1 0,0 1 0,0 0 0,-1 1 0,1-1-1,0 0 1,-1 0 0,1 1 0,0-1 0,-1 1 0,0-1 0,1 1 0,-1 0 0,0-1 0,0 1 0,0 0-1,0 0 1,0 0 0,0 0 0,-1 0 0,1 0 0,-1 0 0,1 0 0,-1 3 0,1-1 5,-1-1 0,0 1 0,0 0 1,0-1-1,-1 1 0,1-1 1,-1 1-1,0-1 0,0 1 0,0-1 1,0 1-1,-1-1 0,1 0 0,-1 0 1,0 0-1,0 0 0,0 0 0,0 0 1,-6 4-1,-6 4-23,-1 0 0,0-2 0,0 0 0,-1 0 0,0-2 0,-1 0 0,0 0 1,0-2-1,-25 5 0,22-6-1887,1-2 1,-29 1 0,27-3-3590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11 165 7828,'0'0'677,"-2"27"-471,-5 86-65,6-99-95,1 0-1,0 0 1,4 23 0,-4-34-39,1 0 0,0 0 0,0 0 0,0-1 0,0 1 0,1 0 0,-1-1 0,1 1 0,-1-1 0,1 1 0,0-1 0,0 0 0,0 0 0,0 0 0,0 0 0,4 2 0,-2-2 24,0-1 1,0 0 0,0 0 0,0 0 0,0 0 0,0-1 0,0 0 0,0 0 0,0 0-1,0 0 1,1 0 0,-1-1 0,0 0 0,0 0 0,0 0 0,0 0 0,0-1 0,-1 0-1,1 1 1,6-5 0,-2-1-50,-1 1-1,1-2 1,-1 1 0,0-1-1,-1 1 1,0-2 0,-1 1-1,1-1 1,-1 0 0,-1 0-1,0 0 1,0-1-1,4-17 1,-3 0-72,0-1 0,-2 0 1,-1-50-1,-2 71 88,0 1-1,0 0 1,-1 0-1,0 0 1,0 0 0,-1 0-1,1 0 1,-1 1 0,0-1-1,-1 0 1,-5-8-1,6 11 2,-1 0-1,0-1 0,0 1 0,0 0 0,0 0 0,0 1 1,-1-1-1,1 1 0,-1 0 0,0 0 0,1 0 0,-1 0 1,0 0-1,0 1 0,-1 0 0,1 0 0,-6-1 1,4 1-15,1 0 0,-1 0 0,0 1 0,0 0 1,0 0-1,0 1 0,-6 0 0,10 0-93,1-1 0,0 0 0,-1 1 0,1 0-1,0-1 1,0 1 0,-1 0 0,1 0 0,0-1-1,0 1 1,0 0 0,0 0 0,0 0 0,0 0-1,0 1 1,0-1 0,1 0 0,-1 0 0,0 0 0,1 1-1,-1-1 1,0 0 0,1 1 0,0-1 0,-1 0-1,1 1 1,0-1 0,0 1 0,0-1 0,0 0-1,0 3 1,0 14-4071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92 6451,'0'0'4722,"-28"-16"-4599,-92-48-107,116 62-13,0 0 1,0 1-1,0-1 1,-1 1-1,1 0 1,-1 0-1,1 0 1,-1 1-1,1-1 1,-1 1-1,1 0 1,-8 1-1,8 0 5,0 1-1,1-1 1,-1 1-1,1-1 1,-1 1 0,1 0-1,0 1 1,0-1-1,-3 3 1,-3 2 10,0 1 13,-1 0 0,2 0 0,-1 1 0,1 0 0,0 1 0,1 0 1,0 0-1,-9 19 0,8-11 88,1 0 0,0 1 0,2 0 0,-6 35-1,5 3 183,2 1-1,8 95 0,-4-148-299,3 24-22,1-1 0,2 0-1,1 0 1,0-1 0,13 28-1,-19-52-292,0 0 0,1 0 0,-1 0 0,0-1 0,1 1 0,-1 0 0,1-1 0,0 1 0,0-1 0,2 3-1</inkml:trace>
  <inkml:trace contextRef="#ctx0" brushRef="#br0" timeOffset="1">0 430 8308,'0'0'880,"227"-29"-1984,-143 9-4627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4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7732,'0'0'1680,"172"79"-1568,-134-35-32,-2 0-32,-7-4-48,0-8 0,-6-5-576,-3-10-945,-7-8-1456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4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0 5891,'0'0'1841,"-172"164"-1457,114-103 544,3-3-224,6 1-367,17-13-241,13-14-96,19-14-208,42-18-5779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5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 8996,'0'0'1214,"-15"9"-1187,11-7-22,-18 12 87,0 0 0,1 2 0,-34 31 0,46-37-52,0 0 0,1 0 0,1 1 0,0 0 0,0 0 0,1 0 0,0 1 0,1 0 0,1 1 0,0-1 0,0 1 0,1-1 0,1 1 0,0 0 0,1 0 0,0 17 1,1-29-43,0-1 0,1 1 1,-1-1-1,0 1 1,0-1-1,0 1 0,0-1 1,0 0-1,1 1 1,-1-1-1,0 0 1,0 1-1,1-1 0,-1 1 1,0-1-1,0 0 1,1 0-1,-1 1 0,0-1 1,1 0-1,-1 1 1,1-1-1,-1 0 1,0 0-1,1 0 0,-1 1 1,1-1-1,-1 0 1,0 0-1,1 0 1,21 1 142,-18-2-105,1 0-1,0 0 0,-1 0 0,1 0 0,-1-1 0,1 1 0,4-4 0,-1-1-43,-1 0 1,0-1-1,0 1 1,-1-2-1,0 1 1,0-1-1,-1 0 1,0 0-1,0 0 1,3-10-1,7-16-81,12-47-1,-10 26 72,-4 20 69,-14 71-167,2-17 120,-1-1 14,0 0 0,1 0 0,1 0 0,1-1 0,5 21 0,-6-33-14,-1-1 0,1 0 1,0 0-1,-1 0 0,2 0 1,-1 0-1,0 0 0,1 0 0,0-1 1,0 1-1,0-1 0,0 0 1,1 0-1,-1 0 0,1 0 0,0-1 1,-1 1-1,1-1 0,1 0 1,-1 0-1,0-1 0,0 1 0,0-1 1,1 0-1,-1 0 0,6 1 1,-4-2 9,0 1 1,0-1-1,1 0 1,-1 0 0,0-1-1,0 0 1,0 0-1,0 0 1,0-1 0,0 0-1,-1 0 1,1 0-1,-1-1 1,1 0 0,7-5-1,0-2 6,-2-1 0,1 0 0,-2-1 0,18-23 0,-18 21-2,1 1 0,0 0 0,24-21-1,-30 30-17,0 0 0,0 1 1,0 0-1,1 0 0,-1 1 0,1-1 0,0 1 0,0 0 0,0 1 0,0-1 0,0 1 0,0 0 0,11 1 0,-15 0 0,-1 0 0,0 0-1,0 1 1,1-1 0,-1 0-1,0 1 1,0-1 0,0 1-1,0 0 1,0-1 0,0 1 0,1 0-1,-2 0 1,1-1 0,0 1-1,0 0 1,0 0 0,0 0 0,0 0-1,-1 0 1,1 1 0,-1-1-1,1 0 1,-1 0 0,2 2-1,8 36 134,-9-32-87,4 26 106,-2 1 0,-1 54 0,-2-76-21,0-23-126,1-1 0,0 0 0,1 1 0,0-1 0,1 1 0,0 0 1,0 0-1,1 0 0,1 0 0,0 0 0,8-11 0,-5 6-3,2 1-1,-1 1 0,2 0 1,0 0-1,1 1 0,0 0 1,25-19-1,-36 31 1,0 0 1,1 0-1,-1 0 1,0 0 0,1 1-1,-1-1 1,1 0-1,-1 1 1,1-1-1,0 1 1,-1-1-1,1 1 1,0 0-1,-1 0 1,1 0 0,0-1-1,-1 2 1,3-1-1,-3 0-1,0 1 1,0-1-1,0 1 0,0 0 0,0-1 1,0 1-1,-1 0 0,1 0 0,0-1 1,0 1-1,-1 0 0,1 0 0,0 0 1,-1 0-1,1 0 0,-1 0 0,1 0 1,-1 0-1,0 0 0,1 2 0,1 7 8,-1 0-1,0 0 1,0 0 0,-2 18-1,0-11 16,0 18-114,0-16-18,1-1 0,2 22 0,-1-36-280,-1 1 0,1 0 0,1 0 0,-1 0 0,1-1 0,0 1-1,3 6 1,14 11-4326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266 368 7363,'0'0'4285,"-28"0"-3351,-9 0-586,-44 5 0,76-4-327,1 0 0,0 0 0,0 0 0,0 0 1,0 1-1,0 0 0,0 0 0,0 0 0,0 0 0,1 0 0,-1 1 0,1 0 0,-1 0 0,1 0 1,0 0-1,0 0 0,1 0 0,-1 1 0,1 0 0,-1-1 0,1 1 0,-2 5 0,-2 2 4,1-1-15,0 0 0,0 0 0,1 0 0,1 1 0,0-1 0,0 1 0,1 0 0,0 0 0,1-1 0,0 1 0,1 13 0,0-23-10,1-1 0,-1 1 0,0 0 0,0-1 0,0 1 0,0 0 1,1-1-1,-1 1 0,0 0 0,1-1 0,-1 1 0,0 0 0,1-1 0,-1 1 0,1-1 1,-1 1-1,1-1 0,-1 1 0,1-1 0,-1 1 0,1-1 0,0 1 0,-1-1 1,1 0-1,1 1 0,25 4 59,-17-4-36,0-2-1,0 1 0,16-4 1,-15 0-36,0 0 1,0 0 0,-1-1-1,0-1 1,0 0 0,0 0-1,-1-1 1,0 0-1,0 0 1,10-12 0,-3 2 11,-1 0 0,0-1-1,-1-1 1,13-24 0,-18 22-48,1-1 530,-7 23-250,-2 14-139,-3 61-62,0-36-24,5 70 1,-3-107-20,1 0-1,-1 0 1,1 0-1,0 0 1,0-1-1,0 1 1,1 0-1,-1-1 1,1 1-1,-1-1 1,1 1-1,0-1 1,0 1-1,0-1 1,0 0-1,0 0 1,4 3-1,-1-2-98,0 0 0,0-1 0,1 1 0,-1-1 0,0 0 0,1-1 0,-1 1 0,12 1 1,-8-2-40,-1-1 1,1 1-1,0-1 1,-1-1-1,1 0 1,0 0-1,-1 0 1,1-1-1,-1-1 1,0 1-1,0-1 1,12-7-1,-11 3 120,0 0 0,-1-1 0,0 0-1,0 0 1,-1-1 0,0 1 0,0-2 0,-1 1-1,-1-1 1,1 0 0,-2 0 0,1-1 0,-1 1-1,-1-1 1,0 0 0,2-15 0,2-18 160,-2-1 1,-2-75-1,-3 120-128,0-240 1213,0 238-1099,-1-21 324,1 23-403,0-1 1,0 1-1,0 0 1,0-1-1,0 1 1,0-1 0,0 1-1,0 0 1,0-1-1,0 1 1,0-1-1,-1 1 1,1-1-1,0 1 1,0 0 0,0-1-1,-1 1 1,1 0-1,0-1 1,0 1-1,-1 0 1,1-1-1,0 1 1,0 0 0,-1 0-1,1-1 1,-1 1-1,1 0 1,0 0-1,-1-1 1,1 1-1,0 0 1,-1 0 0,1 0-1,-1 0 1,1 0-1,0 0 1,-2 0-1,-3 8 63,0 28-101,2 0 0,1 1 0,4 40 0,-1-12 10,0-30-60,2 0 0,2 0-1,0 0 1,3-1 0,12 36 0,15 30-2823,-22-71-212,-2-12-1296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175 367 1265,'0'0'8884,"-5"-17"-8583,2 7-279,2 4-17,0 1 0,-1-1 1,0 1-1,0 0 0,0-1 0,-4-5 0,5 10-3,1 1 0,0-1 0,-1 1 0,1-1 0,-1 1 0,0-1 0,1 1 0,-1-1-1,1 1 1,-1-1 0,0 1 0,1 0 0,-1-1 0,0 1 0,1 0 0,-1 0-1,0-1 1,1 1 0,-1 0 0,0 0 0,0 0 0,-1 0 0,1 0 4,-1 1 1,1-1-1,-1 1 0,1 0 1,-1 0-1,1-1 0,-1 1 1,1 0-1,0 0 1,0 0-1,-1 0 0,1 1 1,0-1-1,-2 2 1,-16 19 90,2 1 1,-27 44-1,39-58-79,0 0 0,1 0 1,0 1-1,1 0 0,0-1 0,0 1 0,1 0 0,0 0 0,1 0 0,0 0 0,1 15 0,0-24-17,1 0 0,-1 0 0,0 0 0,1-1 0,-1 1 0,1 0 0,-1 0 0,1 0 0,-1 0 0,1-1-1,-1 1 1,1 0 0,0-1 0,0 1 0,-1 0 0,1-1 0,0 1 0,0-1 0,-1 1 0,1-1 0,0 0 0,0 1 0,0-1 0,0 0 0,0 1 0,0-1-1,0 0 1,0 0 0,0 0 0,1 0 0,38-1 96,-28 1-39,-2-2-47,0 1 1,-1-2-1,1 1 0,0-1 0,-1-1 0,0 1 0,0-2 1,0 1-1,0-1 0,-1-1 0,1 1 0,-2-1 0,1-1 1,0 0-1,6-7 0,-5 4-61,0 0-1,0-1 1,-1 0-1,-1 0 1,0-1-1,0 0 1,-1 0-1,-1 0 1,0-1-1,6-23 1,-7-1-23,-1 0-1,-4-68 1,0 37 98,1 4-28,0 40 136,0 36 348,-1 23-637,1-1-1,2 0 1,2 0-1,1 0 1,17 61-1,-6-47-2569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6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6435,'0'0'5554,"110"81"-5041,-84-31-161,0-6-128,-3-3-176,-4-9-16,4-6-32,-4-11-288,4-7-657,-3-8-575,-1 0-1586,0-3-2384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 6275,'0'0'5346,"-91"210"-5122,52-137 337,-6 2-289,-7 4 64,-3 0-224,6-9-80,14-12-32,12-17-80,20-18-1329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7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33 275 7507,'0'0'3266,"-33"149"-3234,33-100 32,0 1-64,0-6-64,0-12-2337,0-18-3090</inkml:trace>
  <inkml:trace contextRef="#ctx0" brushRef="#br0" timeOffset="1">136 1 8308,'0'0'0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7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5170,'0'0'4152,"24"-23"-3808,73-71 189,-93 90-481,0 0 0,0 1 0,1 0-1,-1 0 1,1 0 0,-1 1 0,1-1-1,0 1 1,8-2 0,-11 3-6,1 1 1,-1 0-1,0 0 1,1 0-1,-1 0 1,1 0-1,-1 1 1,0-1-1,0 1 1,1-1-1,3 3 0,-5-3-43,-1 0-1,1 1 1,-1-1-1,0 0 1,1 1-1,-1-1 1,1 0-1,-1 1 1,0-1-1,1 1 1,-1-1-1,0 0 1,1 1-1,-1-1 0,0 1 1,0-1-1,0 1 1,1-1-1,-1 1 1,0-1-1,0 1 1,0-1-1,0 1 1,0-1-1,0 2 1,2 8 28,-2 0 0,1 1 0,-1-1 0,-1 0 0,1 1 1,-2-1-1,0 0 0,0 0 0,-6 17 0,-4 1 10,-1 0 0,-19 28-1,6-10-25,37-63-16,1 1 0,0 0-1,27-25 1,6-7-189,38-44-21,-83 91 214,1 0 0,0 0 1,0 0-1,0 0 0,0 0 0,0 0 0,0 1 0,0-1 0,0 0 1,0 1-1,0-1 0,0 1 0,1-1 0,-1 1 0,0 0 0,0-1 0,0 1 1,2 0-1,-2 0 4,-1 0-1,1 1 1,-1-1 0,1 0 0,-1 1 0,1-1 0,0 0 0,-1 1-1,0-1 1,1 1 0,-1-1 0,1 1 0,-1-1 0,0 1 0,1-1-1,-1 1 1,0 0 0,1-1 0,-1 1 0,0-1 0,0 1 0,0 0-1,1-1 1,-1 2 0,1 8 91,0-1-1,-1 1 0,-2 17 1,1-10-28,0 24 28,-1-28-103,1 0-1,1 1 0,1-1 1,-1 0-1,6 24 0,-5-35-158,0 1 0,0-1 0,1 0 0,-1 1 0,1-1 0,-1 0 0,1 0 0,0 0 0,0 0 0,0 0 0,0-1 0,0 1 0,0 0 0,0-1 0,0 0 0,5 2 0,18 2-4094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140 118 7331,'0'0'1879,"-22"25"-970,-65 86-327,83-106-564,1-1 1,0 1-1,-1 1 1,2-1-1,-1 0 1,1 1-1,0-1 0,0 1 1,0 0-1,1 0 1,0-1-1,0 1 1,1 0-1,-1 0 0,1 0 1,0 0-1,2 9 1,0 9 54,-2-22-69,0-1 0,0 1-1,0-1 1,1 1-1,-1 0 1,1-1-1,-1 1 1,1-1 0,-1 1-1,1-1 1,0 1-1,0-1 1,0 0-1,-1 1 1,1-1 0,1 0-1,-1 0 1,0 1-1,0-1 1,0 0-1,1 0 1,-1-1 0,0 1-1,1 0 1,-1 0-1,1 0 1,-1-1 0,1 1-1,-1-1 1,1 0-1,-1 1 1,3-1-1,6 2 50,0-1-1,1 0 1,-1-1-1,11-1 0,-10 0 49,-2 0-85,-1 0 0,1-1 1,-1 0-1,1 0 0,-1-1 1,0 0-1,0-1 0,0 1 1,-1-2-1,0 1 1,1-1-1,-1 0 0,-1 0 1,1-1-1,-1 0 0,0 0 1,0-1-1,8-12 0,-6 7-17,0 0 0,0-1-1,-2 0 1,0 0 0,0-1-1,-1 1 1,-1-1 0,0 0-1,-1-1 1,3-21 0,-5 23 3,-1 1 0,0-1 1,0 1-1,-1-1 1,-1 1-1,-4-18 0,5 26-1,0 1-1,-1-1 0,1 1 0,-1 0 1,0 0-1,0 0 0,0 0 0,0 0 1,0 0-1,-1 0 0,1 1 1,-1-1-1,0 1 0,0 0 0,0-1 1,0 1-1,0 1 0,0-1 1,-1 0-1,1 1 0,-1 0 0,1 0 1,-1 0-1,1 0 0,-1 0 1,-4 1-1,3-1-7,-1 0 0,1 1 0,-1-1 0,1 2 0,-1-1 0,1 0 0,-1 1 0,1 0 0,0 0 0,0 1 1,-7 2-1,9-2-43,0-1 1,1 1 0,-1 0 0,1 0 0,0 1 0,0-1 0,-1 0-1,2 1 1,-1-1 0,0 1 0,0-1 0,1 1 0,-1 0 0,1 0-1,0 0 1,0 0 0,0 0 0,0 0 0,0 0 0,0 6 0,0 3-855,0 0 0,0 1 0,1-1 0,3 22 0,8 5-3159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8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1 577 96,'0'0'8278,"14"-26"-6709,48-80-638,-59 102-888,0-1-1,0 1 1,0 0-1,0 0 0,1 0 1,-1 0-1,1 0 1,7-4-1,-9 7-19,0 0-1,0 0 0,0 1 1,0-1-1,0 1 0,0-1 1,0 1-1,0 0 0,0-1 1,0 1-1,1 1 0,1-1 1,5 0 41,-6 1-53,-1-1 0,1 1 0,-1 0-1,0-1 1,1 1 0,-1 0 0,0 1 0,0-1 0,1 0 0,-1 1 0,0-1 0,0 1 0,-1-1 0,1 1 0,0 0 0,0 0 0,-1 0 0,1 0 0,-1 0 0,0 0 0,0 0 0,0 1 0,0-1 0,2 4 0,2 9 69,0 0 1,4 25 0,-8-38-72,3 23-10,-2 1-1,0 46 0,-3-51-129,2-18 85,-1-3 38,0 1 0,0 0 0,0-1 0,0 1 0,1-1 0,-1 1 0,0-1 0,-1 1-1,1 0 1,0-1 0,0 1 0,0-1 0,0 1 0,0-1 0,0 1 0,-1 0 0,1-1 0,0 1 0,-1-1 0,1 1 0,0-1 0,-1 0-1,1 1 1,0-1 0,-1 1 0,1-1 0,-1 0 0,0 1 0,0-12 387,2 6-367,-1 0 0,2 0 1,-1 0-1,0 0 0,1 0 0,0 0 0,0 0 1,1 1-1,-1-1 0,1 1 0,0 0 0,0-1 1,0 1-1,5-3 0,11-13 18,31-24 0,-37 32-30,39-30-502,76-49-1,-99 73 143,1 2 0,0 1 1,1 1-1,50-15 0,-60 27 294,3-3-298,-77 39-4,22-13 472,4-4 368,1 1 0,1 1 0,-38 36 0,56-48-334,0 1-1,1 0 0,0 1 1,0-1-1,1 1 0,-7 15 1,10-18-116,0-1 1,0 1 0,1 0 0,0-1-1,0 1 1,0 0 0,1 0 0,0 0-1,0 0 1,0 0 0,1-1 0,2 11-1,-2-15-21,-1 0 0,1 0 0,-1 0 0,1 1-1,0-1 1,0 0 0,-1 0 0,1 0 0,0-1-1,0 1 1,0 0 0,0 0 0,0 0 0,0-1-1,0 1 1,1 0 0,-1-1 0,0 1 0,0-1-1,0 1 1,1-1 0,-1 0 0,0 0-1,1 1 1,1-1 0,39 0 158,-28 0-58,-5 0-81,0-1 1,0 0-1,-1 0 1,1-1-1,0 0 1,0-1-1,-1 0 1,0 0-1,1 0 1,-1-1-1,9-6 1,-6 2-13,0-1 1,0 0-1,0 0 1,-2-1-1,1 0 1,12-19-1,-4 1 5,-1 0 1,-2-1-1,-1 0 0,-1-1 0,13-48 0,-11 20-342,-1-1 0,9-109 0,-23 532-7838,0-276 5211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8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1665,'0'0'9073,"30"-10"-8793,92-31-173,-118 40-103,-1-1 0,1 1 0,0-1 0,-1 1 1,0-1-1,1 0 0,-1 0 0,0-1 0,0 1 0,0-1 0,0 1 0,-1-1 0,1 0 0,-1 0 0,1 0 0,-1 0 1,0-1-1,0 1 0,1-5 0,2-3-3,-1 2 2,-1 0 1,0 0-1,-1 0 1,0-1-1,0 1 0,-1-1 1,0 1-1,-1-1 1,0-11-1,0 18-3,-1 2 3,1 1-1,0-1 0,0 1 0,0-1 0,0 1 0,-1-1 0,1 0 0,0 1 0,0-1 0,-1 1 0,1-1 0,0 1 0,-1-1 0,1 1 0,-1 0 0,1-1 0,0 1 0,-1-1 0,1 1 0,-1 0 0,1-1 0,-1 1 0,0 0 0,1 0 0,-1-1 0,1 1 0,-2 0 0,-25-3 32,21 3-26,0 0 1,0 1 0,-1 0 0,1 0 0,0 1 0,-9 2 0,9 0 16,1 0 0,-1 0 1,1 1-1,0 0 1,0 0-1,0 0 1,0 0-1,1 1 1,0 0-1,0 0 1,1 0-1,0 0 0,0 0 1,0 1-1,1 0 1,-3 8-1,2-1 10,0 0 0,0 0-1,1 0 1,1 0-1,0 0 1,2 0 0,1 20-1,-1-32-31,-1 1 1,1-1-1,-1 0 0,1 0 0,0 1 1,0-1-1,0 0 0,0 0 0,0 0 0,1 0 1,-1 0-1,1 0 0,-1 0 0,1-1 1,-1 1-1,1-1 0,0 1 0,3 1 0,-1 0 4,1-1 0,0 0 0,0 0 0,0 0-1,0 0 1,1-1 0,8 2 0,5-2-59,1 0-1,-1-1 1,31-4 0,-38 2-39,1-1 1,-1-1-1,0 1 1,0-2-1,0 0 1,-1 0-1,0-1 1,0-1-1,0 0 1,-1 0-1,0-1 1,18-17-1,-15 11 131,0 0 0,0-1 0,-2-1 0,0 0 0,-1 0 0,0-1 0,12-32 0,-17 30 272,-3 9-2,-1 16 256,-1 331-524,9-368-298,-2-1 252,2-1-1,1 1 1,14-31 0,-21 54 2,1 1 1,0 0-1,1-1 1,-1 2 0,2-1-1,-1 1 1,1 0-1,0 0 1,1 0 0,-1 1-1,1 0 1,1 0-1,-1 1 1,1 0 0,15-8-1,-15 11 37,0 0-1,0 0 1,0 0-1,0 1 1,1 1-1,10-1 1,-17 1-202,0 0 1,0 0-1,0 0 0,0 0 1,0 0-1,0 1 1,1-1-1,-1 0 1,0 1-1,0 0 1,0-1-1,0 1 0,-1 0 1,1 0-1,0 0 1,0 0-1,0 1 1,-1-1-1,1 0 0,-1 1 1,1-1-1,-1 1 1,1-1-1,-1 1 1,0 0-1,0 0 1,0-1-1,1 3 0,-1 11-5683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6051,'0'0'4701,"9"29"-3880,1 2-658,-1-5-58,-1 0 0,-1 1 0,-2 0 0,-1 1 0,2 29 0,-4 11 83,-2 0 1,-3 0 0,-23 130 0,22-184-189,1 1 1,1-1 0,0 19-1,2-32-1,0 0 0,0-1 0,0 1 1,0 0-1,0-1 0,0 1 0,1-1 0,-1 1 0,0 0 0,0-1 0,1 1 0,-1-1 0,0 1 0,1-1 0,-1 1 0,0 0 0,1-1 0,-1 0 0,1 1 0,-1-1 0,1 1 0,-1-1 0,1 0 0,-1 1 0,1-1 1,0 0-1,-1 1 0,1-1 0,-1 0 0,1 0 0,0 0 0,-1 1 0,1-1 0,0 0 0,-1 0 0,2 0 0,27-3-50,-25 2 44,8-2-84,0-1 1,0 0-1,-1-1 0,0 0 1,0-1-1,0 0 1,-1 0-1,0-1 0,0-1 1,14-13-1,2-4-350,-2-1-1,30-41 1,-25 28 364,40-74-1,-64 108 884,-4 13-638,-3 18-133,-12 24 126,8-33-101,2 0 1,0 0-1,-3 32 0,6-34-49,0-6 1,1 0-1,0-1 1,0 1-1,3 13 1,-3-20-11,1-1 1,-1 1-1,1 0 1,-1 0-1,1-1 0,0 1 1,0-1-1,0 1 1,0-1-1,0 1 0,0-1 1,0 1-1,0-1 1,1 0-1,-1 0 1,0 0-1,1 0 0,-1 0 1,1 0-1,0 0 1,-1 0-1,1 0 1,-1-1-1,1 1 0,0-1 1,2 1-1,5 1 33,-1-1 1,1 0-1,-1 0 0,1-1 0,0 0 0,-1-1 0,1 0 1,-1 0-1,1-1 0,14-4 0,-18 4-24,0-1-1,0 1 1,0-1 0,0 0-1,-1 0 1,0-1 0,1 1-1,-1-1 1,-1 0 0,1 0-1,0 0 1,-1-1 0,0 1-1,0-1 1,0 0-1,-1 0 1,4-9 0,-3 7 22,-1 1 0,0-1 0,-1 1 0,0-1 0,0 0 0,0 1 0,-1-1 1,0 0-1,0 0 0,0 1 0,-1-1 0,-2-9 0,1 12-12,1-1 0,-1 1 0,0 0 0,0 0-1,0 0 1,0 0 0,-1 1 0,0-1 0,1 0 0,-2 1 0,1 0 0,0 0-1,0 0 1,-1 0 0,0 0 0,1 1 0,-1 0 0,-8-4 0,1 2-47,0 0 0,0 1 0,0 1 0,-1 0 1,1 0-1,-15 1 0,-72 3-2013,93-1 1821,-40 4-3441,5 3-3042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4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12486,'0'0'1184,"204"-44"-1184,-94 32-160,7-11-5042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4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33 283 5891,'0'0'6835,"-32"-163"-6531,48 145-304,16-2-64,14 2 64,5 1-256,8-1-833,-4 1-880,-7 5-2080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0 209 800,'0'0'8775,"3"-24"-7361,13-114 750,-15 123-589,-1 30-835,0 162-681,-1-174-90,1 1 1,0-1-1,0 1 1,0-1-1,1 0 0,-1 1 1,1-1-1,0 1 0,0-1 1,0 0-1,0 0 0,0 0 1,1 0-1,-1 0 0,1 0 1,0 0-1,0 0 0,0 0 1,0-1-1,1 1 1,-1-1-1,1 0 0,-1 1 1,1-1-1,0 0 0,0-1 1,0 1-1,0 0 0,0-1 1,0 0-1,0 0 0,1 0 1,-1 0-1,0 0 0,1-1 1,-1 1-1,0-1 1,5 0-1,4 1-295,0 0 1,0-1-1,0-1 1,20-3-1,-26 3 205,0-1 0,-1 0 0,1 0 0,0 0 1,-1-1-1,0 0 0,0 0 0,0 0 0,0-1 0,0 0 0,5-5 0,-2 1 87,-1 0-1,0 0 1,-1-1 0,1 0-1,-2-1 1,1 1-1,-1-1 1,-1 0 0,0 0-1,0-1 1,-1 1 0,0-1-1,-1 0 1,0 0-1,-1 1 1,0-1 0,-1-16-1,0 26 326,0 4-147,-3 56-74,1-38-54,0 1 0,2-1 0,4 35-1,-3-55-13,-1 0 0,1 0 0,-1 0-1,1 0 1,0 1 0,0-1-1,-1 0 1,1 0 0,0 0 0,0 0-1,0-1 1,0 1 0,0 0-1,0 0 1,0 0 0,0-1-1,1 1 1,-1-1 0,0 1 0,0-1-1,1 1 1,-1-1 0,0 0-1,0 0 1,1 1 0,-1-1 0,3 0-1,0 0 41,0 0-1,0 0 0,1 0 1,-1 0-1,0-1 1,0 0-1,7-1 0,1-5-5,0 0 0,-1-1 0,0 0 0,0 0 0,0-1 0,-1-1 0,11-13 0,16-14 2,6-3-24,-22 19-5,2 0 0,0 2 0,41-26 0,-37 35-15,-26 10 2,-1 0 0,1 0 0,0 0 0,-1 0 0,1 0-1,-1 0 1,1 0 0,0 0 0,-1 0 0,1 1 0,-1-1 0,1 0-1,0 0 1,-1 1 0,1-1 0,-1 0 0,1 1 0,-1-1 0,1 1 0,-1-1-1,0 0 1,1 1 0,0 0 0,0 3-9,0 0 0,0 0 0,0 0 0,0-1 0,-1 1 0,1 0 0,-1 0 0,0 0 0,-1 5 1,1 2 46,0 209 281,1-220-302,0 0-1,0-1 0,0 1 0,0 0 1,-1 0-1,1-1 0,0 1 1,0 0-1,0-1 0,-1 1 1,1-1-1,0 1 0,0-1 1,-1 0-1,1 1 0,0-1 1,-1 0-1,1 1 0,-1-1 1,2-1-1,11-24 19,15-37-1,14-28 14,-37 82-41,0 0-1,1 1 0,0 0 0,1 0 0,0 0 0,0 1 1,13-11-1,-17 16-7,0 0 0,1 0 1,-1 0-1,1 1 1,-1-1-1,1 1 0,0 0 1,0 0-1,0 0 1,0 0-1,4 0 0,-6 1 1,0 0-1,0 0 1,0 0-1,0 0 1,0 1-1,0-1 1,0 0 0,0 1-1,0 0 1,0-1-1,0 1 1,0 0-1,0 0 1,-1 0-1,1 0 1,0 0-1,-1 1 1,1-1-1,-1 1 1,1-1-1,-1 1 1,1-1-1,0 3 1,9 17 24,-1 0-1,-1 1 1,11 42 0,-15-44-684,1 0 0,1 0 1,1 0-1,0-1 0,20 31 1,-3-21-3739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231 251 5651,'0'0'1347,"-29"11"-702,-9 3-448,-45 23-1,78-34-163,0 1-1,0-1 1,0 1 0,0-1 0,1 1 0,0 1 0,0-1-1,0 1 1,0-1 0,1 1 0,0 0 0,0 0 0,0 1-1,-2 5 1,1 1 97,1-1-1,0 1 1,1 0-1,-1 18 1,2-22-67,0 4-5,0 0 0,1 0 0,0 0 1,2 14-1,-2-24-54,1-1 0,-1 0 1,1 1-1,0-1 0,-1 0 1,1 1-1,0-1 0,0 0 0,0 0 1,0 0-1,0 0 0,0 1 1,0-1-1,0-1 0,0 1 1,0 0-1,1 0 0,-1 0 1,0-1-1,1 1 0,-1-1 1,0 1-1,1-1 0,-1 1 0,1-1 1,-1 0-1,3 1 0,43-2 196,-46 1-187,7-1 18,-2-1-1,1 1 1,0-1-1,0-1 1,0 1 0,-1-1-1,0 0 1,1 0-1,-1-1 1,8-6-1,-3 1-18,-1 0 0,0 0-1,-1-1 1,0 0 0,8-13-1,-3 1-27,-2 1-1,0-2 1,-1 1-1,-1-2 1,10-36-1,-13 31-29,-2-1 0,-1 0 0,1-41 0,-7-34-2945,-3 84 305,-9 15-166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1 290 224,'0'0'7289,"22"-8"-7148,71-32-101,-90 39-49,0-1-1,-1 1 0,1-1 1,0 0-1,-1 0 0,1-1 1,-1 1-1,0 0 1,0-1-1,0 1 0,0-1 1,0 0-1,0 1 0,-1-1 1,0 0-1,1 0 1,-1 0-1,0 0 0,0-1 1,-1 1-1,1 0 0,0 0 1,-1 0-1,0-1 0,0 1 1,0 0-1,0 0 1,-1-4-1,0-3 12,2-6 5,-1 11-6,0 0-1,0-1 0,0 1 1,0 0-1,-1 0 1,0-1-1,-3-8 1,3 13 0,0-1 0,0 1 0,0-1 0,0 1 1,0-1-1,-1 1 0,1 0 0,-1 0 0,1 0 0,-1-1 1,1 1-1,-1 1 0,1-1 0,-1 0 0,0 0 0,0 1 1,1-1-1,-1 1 0,0-1 0,0 1 0,0 0 1,0-1-1,0 1 0,1 0 0,-1 1 0,-2-1 0,1 0 12,-1 0 0,1 1 1,0-1-1,0 1 0,0-1 0,0 1 0,0 0 0,0 0 0,0 0 0,0 1 0,1-1 0,-1 1 0,0 0 0,1-1 0,-1 1 0,1 0 0,0 0 0,-1 1 0,1-1 0,0 1 0,0-1 0,1 1 0,-1-1 0,0 1 0,1 0 0,0 0 0,0 0 0,0 0 0,0 0 0,-1 6 0,-2 9 9,2 0 0,0 0 0,1 0 0,1 23 0,1-19 27,-1-18-45,0 0-1,0 0 1,1 0-1,-1 0 0,1 0 1,0 0-1,0 0 1,1 0-1,-1 0 0,1-1 1,-1 1-1,1 0 1,1-1-1,-1 0 1,0 1-1,1-1 0,-1 0 1,7 5-1,-4-5-22,0 1-1,1-1 0,0 1 1,-1-2-1,1 1 0,0-1 1,1 0-1,-1 0 0,0 0 1,0-1-1,11 1 1,-4-1-209,0 0 0,1-1 1,-1 0-1,15-2 1,-23 1 161,0 0 1,0 0-1,0-1 1,0 0-1,-1 1 0,1-1 1,-1-1-1,1 1 1,-1-1-1,0 0 1,0 0-1,0 0 1,0 0-1,3-5 1,3-4 43,0-1 1,-2 0-1,1 0 1,-2-1 0,10-24-1,19-74 694,-6 16 649,-27 121-691,-3 333-619,0-356-273,0-7 30,0-6 121,-1-1 59,1 1 1,0 0-1,1 0 1,0-1 0,1 1-1,0 0 1,1 0-1,0 0 1,1 1-1,4-11 1,35-50-1602,92-110 1909,-136 188 621,-5 19-652,2-11 155,1-3-220,1 0 1,1-1-1,0 1 1,0 0-1,1-1 1,2 14-1,-1-21-89,-1 1 0,1-1 0,0 0 0,1 1 0,-1-1 0,1 0 0,0 0 0,0 0-1,0 0 1,0-1 0,1 1 0,-1 0 0,1-1 0,0 0 0,0 0 0,0 0 0,1 0 0,6 5-1,6 0 503,0 0 0,29 9-1,12 5 146,-56-21-710,1 0 1,-1-1-1,1 1 0,-1 0 0,0 0 0,1 0 1,-1 0-1,0 0 0,1 0 0,-1 1 0,0-1 0,0 0 1,0 0-1,0 1 0,1 1 0,-2-2-3,0 0-1,0 0 0,1 0 1,-1 0-1,0 0 1,0 0-1,0 0 0,0 0 1,0-1-1,-1 1 1,1 0-1,0 0 0,0 0 1,-1 0-1,1 0 1,0 0-1,-1-1 0,1 1 1,-1 0-1,0 1 1,-1 1 7,-1 0 1,0 0 0,0 0-1,-1 0 1,1-1 0,0 1-1,-1-1 1,0 0 0,1 0-1,-6 1 1,-14 8-246,-82 28 372,94-36-1074,-1 0 1,1-1-1,-1-1 0,-13 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8036,'0'0'2881,"0"175"-2657,0-102-96,0 6-96,0 3 0,0-4-32,0-10-16,0-16-2097,0-23-2801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2881,'0'0'5510,"36"-9"-5204,123-28 204,-130 32-264,1 1 0,50 1-1,-14 0 85,-4-2-28,1-3-1,-1-3 0,0-2 1,85-31-1,-146 44-296,0-1 0,0 1 0,0 0 0,0 0 0,0-1 0,0 1 0,0-1 0,0 1 0,0-1-1,0 1 1,0-1 0,0 0 0,0 1 0,-1-1 0,1 0 0,0 0 0,0 0 0,-1 1 0,1-1-1,0-1 1,-2 1 9,0 0 1,0 1-1,0-1 0,0 0 0,0 1 0,0-1 0,0 1 0,0 0 0,0-1 0,0 1 0,0 0 0,0 0 0,0 0 0,-1 0 0,1 0 0,0 0 0,0 0 0,0 0 1,-2 0-1,-13 2-2,-1 0 1,1 1-1,0 1 1,0 0-1,0 1 1,1 1-1,-1 0 1,1 1-1,1 1 1,-1 0-1,1 1 1,1 0-1,0 2 1,0-1-1,1 1 1,0 1-1,1 0 1,-19 28-1,27-36-12,0 1 1,1 0-1,-1 0 0,1 0 1,0 0-1,0 0 0,1 0 1,-1 1-1,1-1 0,0 0 1,1 1-1,0-1 0,-1 1 1,2-1-1,0 7 0,-1-10 1,1-1 0,0 0 0,0 0 0,-1 0-1,1 0 1,0 0 0,0 0 0,0-1 0,0 1 0,0 0-1,0 0 1,1-1 0,-1 1 0,0 0 0,0-1 0,0 0-1,1 1 1,-1-1 0,0 0 0,0 1 0,1-1 0,-1 0-1,0 0 1,1 0 0,-1 0 0,0 0 0,1 0-1,-1-1 1,0 1 0,0 0 0,2-1 0,6 1 12,6-1 3,0-1 0,0 0-1,1-1 1,-1-1 0,-1 0-1,1-1 1,-1-1 0,0 0-1,0-1 1,0 0 0,-1-1-1,23-19 1,-15 10-6,-1 0 1,-1-2 0,0-1-1,-2 0 1,0-1-1,23-39 1,-35 52-6,9-26 27,-18 71-101,0-20 69,-2 5-1,1 0 0,2 1 1,-3 32-1,6-46-1,0-4-1,0 1 0,0 0 0,0-1 0,1 1 0,0-1 0,0 1 0,2 7 1,-2-11 2,0-1 0,1 1 0,-1 0 0,0-1 0,1 1 1,-1-1-1,1 1 0,-1-1 0,1 0 0,-1 0 0,1 1 1,0-1-1,0 0 0,0-1 0,0 1 0,-1 0 1,1 0-1,0-1 0,0 1 0,0-1 0,0 0 0,1 1 1,2-1-1,2 0 15,1 1 0,-1-1 0,0 0 0,0-1 0,1 1 0,-1-2 0,0 1 1,0-1-1,0 0 0,0 0 0,0-1 0,12-6 0,-10 2-3,1 0 1,-2 0-1,1 0 1,-1-1-1,0 0 1,-1-1-1,12-16 1,8-19 24,-19 30-12,0 0 0,18-21 0,-26 34-25,1 0 0,0 0 0,0 1 0,0-1 0,-1 0 0,1 0 0,0 0 0,0 0 1,0 1-1,0-1 0,0 1 0,0-1 0,1 0 0,-1 1 0,0 0 0,0-1 0,0 1 0,0 0 0,1-1 0,1 1 0,-2 1-5,0-1-1,0 0 1,-1 1-1,1-1 1,0 1-1,0-1 1,0 1-1,-1-1 1,1 1-1,0 0 1,-1-1-1,1 1 1,0 0-1,-1 0 1,1-1-1,-1 1 1,1 0-1,-1 0 1,0 0-1,1 1 1,2 6-17,-1-1 0,0 1 0,-1 0 0,1 15 0,0 137 58,-3-85-72,15-94-183,1-8 163,2 2-1,1 0 1,1 0-1,1 2 1,39-36-1,-58 58 59,1 0-1,0-1 0,-1 1 1,1 0-1,0 0 0,0 0 1,0 0-1,-1 0 0,1 1 1,0-1-1,0 0 0,0 1 1,3-1-1,-3 23 26,-3 55-58,2 103-1878,2-152-1658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260 385 5843,'0'0'2363,"-29"14"-1930,-93 51-303,115-60-123,1-1 0,0 1-1,0 0 1,1 0 0,-1 1-1,1-1 1,1 1 0,-1 1-1,1-1 1,0 0-1,0 1 1,1 0 0,0 0-1,-4 10 1,1 1 24,0-6 31,2 1 0,-1-1 0,2 1 0,0 0 0,0 0 0,2 1 0,-1 20 0,1-33-53,1 0 0,1 0 0,-1 1 0,0-1 1,0 0-1,0 0 0,1 1 0,-1-1 0,1 0 0,-1 0 0,1 0 0,-1 1 0,1-1 0,-1 0 0,1 0 0,0 0 0,0 0 0,0 0 0,0 0 0,0-1 0,0 1 0,0 0 0,0 0 0,1 0 0,1 1 20,0-1 0,0 0 0,0 0 0,1-1 0,-1 1 0,0-1 0,0 1 0,0-1 0,7 0 0,-2-1 28,1 0-1,-1-1 0,1 1 0,-1-2 0,0 1 1,0-1-1,11-5 0,-6 0-40,-1 0 1,0-1-1,0 0 0,0-1 0,-1-1 1,-1 1-1,0-2 0,0 1 0,12-22 1,-10 13-22,-2 0 0,-1-1 0,0 0 0,-2 0 1,9-40-1,-5-9 132,-3-1 1,-3 0-1,-6-79 1,1 80 247,-1 86-260,-1 0 0,-4 22 0,-4 26-142,9 78-988,1-87-1599,0 2-3311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3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10949,'0'0'1361,"16"151"-1265,-10-69-64,-6 6-16,0 2 16,0-3-32,-3-14 0,-13-17-1025,0-21-1008,-4-18-336,4-14-2737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4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0 524 848,'0'0'8228,"1"-20"-7988,0 6-227,-2 8-11,1 1-1,0-1 1,0 0-1,0 1 1,1-1-1,0 0 1,0 1-1,0-1 1,1 1-1,0-1 1,0 1 0,0 0-1,1 0 1,0 0-1,0 0 1,0 0-1,0 1 1,1-1-1,0 1 1,-1 0-1,2 0 1,7-6-1,38-19 212,2 2-1,66-24 0,111-27 1990,-57 21-2247,-151 50-64,-1 0 1,33-19-1,-51 25 107,-1 1 0,0-1 1,1 0-1,-1 0 0,0 1 0,0-1 0,1 0 0,-1 0 0,0 0 1,0 0-1,0 0 0,0 0 0,-1 0 0,1-1 0,0 1 0,0 0 0,-1 0 1,1-1-1,-1 1 0,1 0 0,-1-1 0,1-2 0,-1 3 1,-1 0 0,1 0 0,-1 0-1,1 0 1,-1 0 0,0 0 0,1 0-1,-1 0 1,0 0 0,0 0-1,0 0 1,0 0 0,0 0 0,0 1-1,0-1 1,0 0 0,0 1 0,0-1-1,0 1 1,-2-1 0,-8-3 32,0 1 0,0 0 0,0 0 0,-13 0-1,-197-21 744,220 24-765,-1 0 0,1 1-1,0-1 1,-1 0 0,1 1 0,0-1-1,0 1 1,-1-1 0,1 1 0,0 0 0,0-1-1,0 1 1,0 0 0,-1 0 0,1 0-1,0 0 1,1 0 0,-1 0 0,0 0-1,0 0 1,0 0 0,1 0 0,-1 1-1,0-1 1,1 0 0,-1 0 0,1 1 0,0-1-1,-1 0 1,1 1 0,0-1 0,0 1-1,0-1 1,0 0 0,0 2 0,-1 13 26,0-1 0,3 23 1,-1-14 158,9 399 1247,-9-409-1435,2 15 36,-3-28-50,1-1 0,0 1 0,-1 0 0,1 0 1,-1 0-1,1-1 0,0 1 0,0 0 0,-1-1 0,1 1 0,0 0 0,0-1 0,0 1 0,0-1 0,0 1 1,0-1-1,0 0 0,0 1 0,0-1 0,0 0 0,0 0 0,0 0 0,0 0 0,0 0 0,0 0 1,1 0-1,5 0-22,-1-1 0,1 0 0,-1 0 1,1-1-1,-1 1 0,0-1 0,0-1 1,0 1-1,0-1 0,9-6 0,5-5-89,29-25-1,-23 18-122,14-11-211,67-41 0,-94 65 455,1 1 1,-1 1 0,1 0-1,0 0 1,1 1-1,-1 1 1,1 1 0,0 0-1,26-1 1,-40 4 0,0 0 0,0 0 0,0 0 0,0 0 0,0 1 0,-1-1 0,1 0-1,0 1 1,0-1 0,0 1 0,0-1 0,0 1 0,-1 0 0,1-1 0,0 1 0,0 0 0,-1-1 0,1 1 0,0 0 0,-1 0 0,1 0 0,-1-1 0,1 1 0,-1 0-1,0 0 1,1 0 0,-1 0 0,0 0 0,1 2 0,3 34 164,-3-24-91,1 10 37,-1-6-69,1 0 1,1 1 0,8 29-1,-10-44-40,0 1 0,0-1 0,1 0-1,-1 1 1,1-1 0,0 0 0,0 0 0,0-1 0,0 1-1,0 0 1,1 0 0,-1-1 0,1 0 0,0 1-1,-1-1 1,1 0 0,0 0 0,0-1 0,1 1-1,-1-1 1,0 1 0,0-1 0,1 0 0,5 1 0,3-1 28,0 0 0,1-1 0,-1-1 0,0 0 0,1 0 1,-1-1-1,0-1 0,0 0 0,-1 0 0,1-1 0,-1-1 0,1 0 1,13-9-1,-4 0-6,0 0 0,-1-2 1,-1 0-1,0-2 1,25-29-1,-33 33-17,-1 1 1,16-26-1,-23 33-11,0 0 0,0 0-1,0-1 1,-1 1 0,0-1-1,0 1 1,-1-1 0,0 0-1,1-9 1,-2 15 1,0 1 1,0 0-1,0 0 0,0-1 0,0 1 1,0 0-1,0 0 0,0-1 0,0 1 0,0 0 1,0 0-1,0-1 0,0 1 0,0 0 1,-1 0-1,1-1 0,0 1 0,0 0 1,0 0-1,0 0 0,0-1 0,-1 1 0,1 0 1,0 0-1,0 0 0,0-1 0,0 1 1,-1 0-1,1 0 0,0 0 0,0 0 1,-1 0-1,1 0 0,0-1 0,0 1 0,0 0 1,-1 0-1,1 0 0,0 0 0,0 0 1,-1 0-1,1 0 0,0 0 0,-1 0 0,-6 0 5,-1 0 0,1 0-1,-1 1 1,1 0-1,0 0 1,-1 1 0,1 0-1,0 0 1,0 1-1,0 0 1,0 0 0,1 0-1,-1 1 1,1 0-1,0 0 1,0 1 0,0 0-1,1 0 1,0 0-1,-9 12 1,6-8 3,0 1-1,1 0 1,0 1 0,0 0-1,2 0 1,-1 0 0,1 1 0,1 0-1,0-1 1,1 2 0,0-1 0,-1 13-1,3-22-5,1 0-1,0 0 0,0 0 1,0 0-1,0 0 0,1 0 1,-1 0-1,1 0 1,-1 0-1,1 0 0,0 0 1,0-1-1,1 1 0,-1 0 1,0 0-1,1-1 0,0 1 1,0-1-1,-1 1 1,1-1-1,4 3 0,0-1 6,-1-1-1,1 0 1,0-1 0,0 1-1,0-1 1,0 0-1,0-1 1,0 1 0,11 0-1,52 4-207,1-2-1,127-11 0,-136-1-2054,-24-3-3949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66 7251,'0'0'5117,"0"-10"-4706,-3-33-144,3 42-263,-1 0-1,1 0 1,0 1-1,-1-1 1,0 0-1,1 1 1,-1-1 0,1 0-1,-1 1 1,0-1-1,1 0 1,-1 1-1,0-1 1,0 1 0,1 0-1,-1-1 1,0 1-1,0 0 1,0-1-1,0 1 1,1 0 0,-1 0-1,0 0 1,0-1-1,0 1 1,0 0-1,0 0 1,0 1 0,0-1-1,-27 5-1,17-1-5,-1 0 0,1 2 0,1-1 0,-1 1 0,1 1 0,0 0 0,-18 16 0,1 3-10,-30 36 0,54-59-1,-1 1 0,1-1 1,0 1-1,0 0 1,0 0-1,0 0 0,1 1 1,0-1-1,0 0 1,0 1-1,0 0 0,1-1 1,0 1-1,0 0 1,0 0-1,0 0 0,1 0 1,0-1-1,0 9 1,1-12 3,-1 0 1,0 0-1,1 0 1,-1 0-1,1 0 1,-1 0-1,1-1 1,-1 1-1,1 0 1,-1 0-1,1-1 1,0 1 0,-1 0-1,1-1 1,0 1-1,0-1 1,-1 1-1,1-1 1,0 1-1,0-1 1,1 1-1,16 4-30,1 0-1,0-1 0,0-1 0,0-1 0,1-1 1,26-1-1,20 1 57,-64 0-15,13-1-2,-1 1-1,1 1 0,-1 1 1,0 0-1,19 6 1,-30-8-3,-1 1 0,1-1 0,-1 0 0,1 0 1,-1 1-1,1 0 0,-1-1 0,0 1 0,0 0 1,0 0-1,0 0 0,0 0 0,0 1 0,-1-1 1,1 0-1,-1 1 0,1-1 0,-1 1 0,0-1 1,0 1-1,0 0 0,-1 0 0,1-1 0,0 1 1,-1 0-1,0 0 0,0 0 0,0-1 0,0 1 1,0 0-1,0 0 0,-1 0 0,0 0 0,0 2 1,0-1 4,-1 0-1,1 0 1,-1-1 0,0 1 0,0-1 0,0 0 0,0 0 0,-1 0 0,1 0 0,-1 0 0,0 0 0,0 0 0,0-1 0,0 1-1,-7 3 1,-4 2 12,-1-1-1,-22 8 1,32-12-9,-19 6-186,1-1 1,-1-1-1,-1-1 1,1-1 0,-1-1-1,-34 1 1,53-5-147,5 1 239,0-1 0,1 0 0,-1 0 0,0 0 0,1 0 0,-1 0 0,1 0-1,-1 0 1,0 0 0,1 0 0,-1 0 0,0 0 0,1 0 0,-1 0 0,1-1 0,-1 1-1,1 0 1,-1 0 0,0-1 0,1 1 0,-1 0 0,1-1 0,-1 1 0,1 0-1,-1-1 1,1 1 0,0-1 0,-1 1 0,1-1 0,-1 1 0,1-1 0,0 1 0,0-1-1,-1 0 1,1 1 0,0-1 0,0 1 0,0-1 0,-1 0 0,1 1 0,0-1 0,0 1-1,0-1 1,0 0 0,0 1 0,0-1 0,1-1 0,-2-36-4961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 5795,'0'0'4911,"0"-4"-4852,0 8-22,-16 267 1647,-1 17-1586,18-287-236,-1 1-1,0-1 1,1 1-1,-1-1 0,1 1 1,-1-1-1,1 1 0,0-1 1,-1 0-1,1 1 1,0-1-1,0 0 0,0 0 1,0 0-1,0 1 1,0-1-1,0 0 0,1-1 1,-1 1-1,0 0 0,1 0 1,-1 0-1,0-1 1,1 1-1,-1-1 0,1 1 1,-1-1-1,1 1 0,-1-1 1,1 0-1,-1 0 1,1 0-1,-1 0 0,1 0 1,-1 0-1,1 0 1,-1-1-1,1 1 0,-1 0 1,1-1-1,-1 1 0,1-1 1,-1 0-1,1 1 1,-1-1-1,0 0 0,2-1 1,14-22-4208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4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6307,'0'0'4594,"4"17"-4394,-2-6-167,1 0 0,0 0 0,1 0 0,5 11 0,-8-21-27,0 0-1,-1 0 0,1 0 0,0 0 0,0 0 1,0 0-1,0-1 0,0 1 0,0 0 0,0 0 1,0-1-1,0 1 0,0 0 0,0-1 0,0 1 1,0-1-1,1 1 0,-1-1 0,0 0 0,0 0 1,0 1-1,1-1 0,-1 0 0,0 0 0,0 0 0,1 0 1,-1-1-1,0 1 0,0 0 0,1 0 0,-1-1 1,0 1-1,1-1 0,4-2-6,-1 0 0,1 0 0,-1 0 0,0 0 1,5-5-1,-7 6-16,5-5-16,0 1 1,0-1-1,-1 0 0,0 0 0,0-1 1,0 0-1,-1 0 0,0-1 0,-1 1 0,0-1 1,0-1-1,-1 1 0,-1-1 0,1 1 1,-1-1-1,-1 0 0,0 0 0,0 0 0,-1-1 1,0-13-1,-1 23 116,1-1 1,-1 1-1,0-1 0,0 1 0,0-1 1,0 1-1,-1-1 0,1 1 1,0 0-1,-1-1 0,1 1 1,-1-1-1,1 1 0,-1 0 1,1-1-1,-1 1 0,0 0 1,0 0-1,-1-1 0,1 1-23,-1 0 0,0 1 0,0-1 0,0 1 0,1 0 0,-1 0 0,0 0 0,0 0 0,0 0 0,0 0-1,0 0 1,1 1 0,-1-1 0,0 0 0,-2 2 0,-2 0-49,1 0 1,0 0-1,0 1 0,0 0 1,1 0-1,-1 0 1,0 0-1,1 1 0,0 0 1,0 0-1,0 0 0,1 0 1,-1 0-1,1 1 0,-4 6 1,-3 7-2,0 1 1,-12 36 0,15-37-315,2 0 0,0 1 1,1 0-1,1 0 1,1 1-1,1-1 1,0 0-1,3 22 1,-2-40 119,0 0 1,0 0-1,0 0 1,0 0-1,0 0 1,0 0-1,1 0 1,-1 0-1,0-1 1,1 1-1,-1 0 1,1 0-1,-1 0 1,1 0-1,0 0 1,-1-1-1,1 1 1,0 0-1,-1 0 1,1-1-1,0 1 1,1 0-1,34 8-6435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4914,'0'0'2826,"28"14"-1914,6 3-589,55 19 0,-84-34-283,1-1 0,-1 0 0,1 0 0,0 0 0,-1-1 1,1 0-1,0 0 0,-1 0 0,1-1 0,0 0 0,-1 0 1,1 0-1,-1-1 0,1 0 0,-1 0 0,0 0 0,0-1 1,0 1-1,7-6 0,5-1 82,17-12 82,-25 15-128,0 0 1,1 1-1,-1 0 0,14-4 0,-23 9-74,1 0 0,0 0 1,-1 0-1,1 0 0,0 0 1,-1 0-1,1 0 0,-1 1 1,1-1-1,0 0 0,-1 1 1,1-1-1,-1 0 0,1 1 1,0-1-1,-1 1 0,1-1 1,-1 0-1,0 1 0,1-1 0,-1 1 1,1 0-1,-1-1 0,0 1 1,1-1-1,-1 1 0,0 0 1,0-1-1,1 1 0,-1-1 1,0 1-1,0 0 0,0-1 1,0 1-1,0 0 0,0-1 1,0 1-1,0 0 0,0-1 1,0 2-1,0 40 42,-1-30 3,1 315 359,8-330-1236,-2-9 719,0 0-1,0-1 0,-1 1 1,-1-1-1,0 0 0,-1 0 1,3-23-1,-2 14 138,-2 11-22,4-18 2,15-45-1,-19 67 9,0 1 0,0 1 0,1-1 0,0 0 0,0 1 0,1-1 0,-1 1 0,1 0 0,0 0 0,0 0 0,1 1 0,0 0 0,9-7 0,-12 9-9,-1 1 0,1 0 0,0 1 0,0-1 0,0 0 0,0 0 0,0 1 0,0-1 0,0 1 0,0 0 0,0 0 0,0 0 0,0 0 0,0 0 0,0 0 0,0 0 0,0 0 0,0 1 0,0-1 0,0 1 0,0 0 0,-1-1 0,1 1 0,0 0 0,0 0 0,0 0 0,-1 0 0,4 3 0,1 2 8,-1 1 1,0-1-1,0 1 0,0 0 0,6 12 1,1 3 62,-5-12-60,0-1-1,1 1 0,-1-2 0,2 1 1,-1-1-1,1 0 0,1 0 0,-1-1 1,13 6-1,-16-9 1,1-1-1,1 0 1,-1 0-1,0-1 1,1 1 0,0-2-1,-1 1 1,1-1-1,0 0 1,0-1 0,0 0-1,-1 0 1,1 0 0,14-4-1,-18 3-13,-1-1 1,0 1-1,1-1 0,-1 0 1,0 0-1,1 0 0,-1-1 1,-1 1-1,1-1 0,0 1 0,0-1 1,-1 0-1,0 0 0,0 0 1,0-1-1,0 1 0,0 0 1,0-1-1,1-6 0,2-2-2,-1-1 0,-1 1 0,0-1 0,1-19 0,-2 14 7,-1 0 0,-1-1 1,-3-19-1,3 37-9,-1-1 1,1 1 0,-1-1-1,0 1 1,1 0-1,-1-1 1,0 1 0,0 0-1,0 0 1,0 0-1,0-1 1,0 1 0,-1 0-1,1 0 1,0 1-1,0-1 1,-1 0 0,1 0-1,-1 1 1,1-1-1,0 0 1,-1 1 0,1 0-1,-1-1 1,0 1-1,-2 0 1,1-1 0,0 1 0,0-1 0,0 1 0,0 0 0,0 0 0,-1 0 1,1 1-1,0-1 0,0 1 0,0 0 0,0 0 0,0 0 0,-3 1 0,2 1-3,1 1 0,-1-1-1,1 1 1,0-1 0,0 1 0,0 0-1,0 0 1,1 0 0,0 1-1,0-1 1,0 1 0,0-1 0,0 1-1,1-1 1,0 1 0,-1 6 0,-1 9-19,1 0 0,0 30 0,2-43 21,0-1 0,0 0 0,1 1 0,0-1 0,0 1 0,0-1 0,4 10 0,-3-13 1,-1-1 0,1 1 0,-1-1 0,1 1 0,0-1 0,0 0 1,0 0-1,0 0 0,1 0 0,-1 0 0,0 0 0,1 0 0,-1-1 0,1 1 0,0-1 1,-1 0-1,6 2 0,7 0 16,0 0 1,0-1-1,0-1 0,1 0 1,28-2-1,-31 0-6,-5 0-1,-1 0-1,0-1 1,0 0-1,1 0 1,-1-1-1,-1 1 1,1-2-1,0 1 1,-1-1-1,0 0 1,1 0-1,-2 0 1,1-1-1,0 0 1,9-12 0,6-8 52,-1-2 1,21-35-1,-29 45-10,-9 12-62,1-3 130,1 1 0,0 0 0,0 0 1,10-9-1,-14 15-114,0 0 1,0 1-1,-1-1 1,1 0 0,0 0-1,0 1 1,0-1 0,0 1-1,0-1 1,0 1-1,0-1 1,0 1 0,0-1-1,0 1 1,0 0-1,0 0 1,0-1 0,0 1-1,1 0 1,-1 0-1,0 0 1,0 0 0,0 1-1,0-1 1,0 0 0,0 0-1,0 1 1,0-1-1,0 0 1,0 1 0,0-1-1,0 1 1,0-1-1,0 1 1,0 0 0,0-1-1,0 1 1,0 0-1,-1 0 1,1 0 0,0-1-1,-1 1 1,1 0 0,0 0-1,-1 0 1,1 2-1,5 8 4,-1 1 0,0 0 0,-1 0 0,0 1 0,-1-1 0,2 21 0,-1 3-23,-1 43 1,-3-79-13,0-15-274,1 0 259,1 1 0,0-1 1,1 1-1,1-1 0,0 1 0,1 0 1,0 1-1,1-1 0,10-15 1,-7 12 45,2 1-1,0 0 1,0 1 0,1 1 0,1 0 0,27-23 0,-36 33-9,0 1-1,1 0 0,-1 0 1,1 0-1,-1 1 0,1 0 1,0 0-1,0 0 1,0 0-1,0 1 0,0 0 1,1 0-1,-1 0 0,0 0 1,0 1-1,9 1 0,-12-1 6,-1 1 0,1-1 0,0 1 0,-1 0 0,1-1-1,-1 1 1,1 0 0,-1 0 0,1 0 0,-1 0 0,1 1-1,-1-1 1,0 0 0,0 0 0,0 1 0,0-1 0,0 1-1,0-1 1,0 1 0,0-1 0,-1 1 0,1 0 0,0-1 0,-1 1-1,1 0 1,-1 2 0,3 8 4,-2-1 0,2 23-1,-3-22-2,1 96 62,0-14-2892,2-60-1245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3 4066,'0'0'6232,"-19"0"-5938,8 0-281,7-1-10,-1 0 0,0 1 0,1 0 1,-1 0-1,0 0 0,0 1 0,1-1 0,-1 1 0,0 0 0,1 0 0,-1 1 0,1 0 0,-1-1 0,1 2 0,0-1 0,0 0 1,0 1-1,0 0 0,0-1 0,1 2 0,-1-1 0,1 0 0,0 1 0,-3 4 0,-27 56 27,32-60-36,-1 0 1,0 0-1,1 1 0,0-1 0,0 1 0,0-1 0,1 1 0,-1-1 0,1 1 0,0-1 0,1 1 0,-1-1 0,2 7 0,0-10 22,-1-1 1,1 1 0,0-1-1,0 0 1,-1 1-1,1-1 1,0 0-1,0 0 1,-1 0-1,1 0 1,2-1-1,-1 1 39,0-1-13,1 1-1,0-1 0,0 0 1,0 0-1,0 0 0,0-1 1,-1 1-1,1-1 0,0 0 1,-1 0-1,0 0 0,1 0 1,4-5-1,42-44 370,-18 17-101,-32 33-311,0 1 1,1-1 0,-1 1-1,0-1 1,1 1 0,-1-1-1,0 1 1,1-1 0,-1 1 0,1 0-1,-1-1 1,1 1 0,-1 0-1,1-1 1,-1 1 0,1 0-1,-1 0 1,1-1 0,0 1 0,-1 0-1,1 0 1,-1 0 0,1 0-1,-1 0 1,1 0 0,0 0-1,-1 0 1,1 0 0,-1 0 0,1 0-1,0 0 1,-1 0 0,1 0-1,-1 1 1,1-1 0,0 0-1,-1 0 1,1 1 0,0-1 0,5 26-63,9 125 250,-4 154-1,-11-287-374,-1-1-1,-1 0 0,0 1 0,-1-1 0,-1 0 0,0 0 1,-1-1-1,-9 18 0,11-27 32,0-1 0,0 1 1,-1-1-1,0 0 0,-1-1 0,1 1 0,-1-1 1,0 1-1,-1-1 0,1-1 0,-1 1 0,0-1 1,0 0-1,0 0 0,-1-1 0,1 0 0,-1 0 1,0-1-1,0 1 0,0-1 0,-13 2 0,13-3 14,1 0-1,-1-1 1,1 0 0,-1 0-1,1 0 1,-1 0-1,-6-3 1,11 3 133,0-1 1,0 0 0,1 0 0,-1 0 0,0 0-1,1 0 1,-1 0 0,1 0 0,-1-1 0,1 1-1,-1-1 1,1 1 0,0-1 0,0 1-1,0-1 1,0 0 0,0 1 0,0-1 0,0 0-1,1 0 1,-1 0 0,0 0 0,1 0-1,0 1 1,-1-4 0,-1-13-160,1 0 0,0 0 0,2 0 0,0 0 0,1 0 0,0 1 0,2-1 0,0 1 0,1-1 0,1 1 0,0 1 0,1-1 0,17-27 0,29-47-1488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7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2081,'0'0'7876,"74"113"-6676,-74-37-608,0-3-143,0-6-97,0-3-176,0-11-80,0-15-96,0-15 0,13-11-704,3-12-1586,-6 0-751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7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0 264 6531,'0'0'2681,"30"7"-2387,101 22-89,-120-26-176,1-1 0,-1-1 0,1 0 0,0 0 0,0-1 0,0-1 0,-1 0 0,1-1 0,20-5 0,-20 3-10,-1-2 1,0 1-1,0-1 1,-1-1-1,0 0 1,0 0-1,10-11 1,-15 14-13,0-1 0,0 1 0,-1-1 0,0 0 0,0-1 0,0 1 0,-1-1 0,0 1 0,0-1 0,4-12 0,-4 6-6,0 1 0,-1-1 0,-1 0 0,0 0-1,0-13 1,-1 22 4,-1 0 1,1 1-1,0-1 0,-1 0 0,1 1 0,-1-1 0,0 1 0,0-1 0,0 1 0,0-1 0,0 1 0,0 0 0,-1 0 0,1-1 1,-1 1-1,0 0 0,0 0 0,-2-2 0,-1 1-5,1-1 0,-1 1 1,0 1-1,0-1 0,0 1 1,0-1-1,-1 1 0,-6-1 1,-3-1 5,-1 2 1,1 0-1,-1 1 1,0 0 0,-23 2-1,36 0-2,0-1 0,0 1 0,1-1 0,-1 1-1,0 0 1,0 0 0,1 0 0,-1 1 0,0-1 0,1 0 0,-1 1 0,1 0-1,0 0 1,0 0 0,0 0 0,-4 3 0,3 0 49,0 0 1,0 0 0,0 0-1,0 0 1,1 1-1,0-1 1,-3 11-1,1 5 190,1-1 1,1 1-1,0 32 0,15 243 774,-12-264-975,-1-24-44,0 0 1,1 0 0,0 0-1,0 0 1,0 0-1,5 13 1,-5-20-13,0 0 0,-1 0-1,1 0 1,0 0 0,0 0 0,0-1 0,0 1 0,0 0-1,0-1 1,0 1 0,0-1 0,0 1 0,0-1 0,0 1-1,1-1 1,-1 0 0,0 0 0,0 1 0,0-1 0,0 0 0,1 0-1,-1 0 1,0 0 0,0-1 0,0 1 0,0 0 0,1 0-1,-1-1 1,0 1 0,0 0 0,0-1 0,0 1 0,0-1-1,0 0 1,0 1 0,0-1 0,0 0 0,1-1 0,11-11 23,-1-1 1,0 0-1,-1-1 1,15-28-1,-7 12-43,16-25-2,-7 11 1,44-57-1,-70 100 41,0-1 0,1 0-1,-1 1 1,0-1 0,1 1-1,0 0 1,-1 0 0,1 0-1,0 0 1,0 0 0,5-1-1,-8 3-5,0 0-1,1 0 1,-1 0-1,0-1 1,0 1 0,1 0-1,-1 0 1,0 0-1,0 0 1,0 1-1,1-1 1,-1 0-1,0 0 1,0 0 0,1 0-1,-1 0 1,0 0-1,0 0 1,0 0-1,1 0 1,-1 0-1,0 1 1,0-1-1,0 0 1,1 0 0,-1 0-1,0 0 1,0 1-1,0-1 1,0 0-1,0 0 1,1 0-1,-1 1 1,0-1 0,0 0-1,0 0 1,0 1-1,0-1 1,0 0-1,0 0 1,0 1-1,0-1 1,1 16-78,-2-11 52,1 285 334,0-282-544,0 0 0,0-1-1,0 1 1,1 0 0,0-1 0,0 1-1,1 0 1,0-1 0,0 0 0,1 1 0,5 8-1,24 19-4748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7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28 5795,'0'0'4610,"-25"27"-4391,-75 90-182,95-110-33,-1 1 1,1-1-1,1 0 1,-1 1-1,1 0 1,0 0-1,1 1 1,0-1-1,1 1 0,-1-1 1,1 1-1,1 0 1,0 0-1,0-1 1,1 1-1,1 16 1,0-1-1,-1-23-1,0 0 0,0 0 0,0 0 0,0 0 0,0 0 0,0 0 0,1 0 0,-1 0 0,0 0 0,1 0 0,-1 0 0,0 0 0,1 0 0,0 0 0,-1 0 0,1 0 0,-1 0 0,1-1 0,0 1 0,0 0 0,0 0 0,-1-1-1,1 1 1,2 1 0,-1-2 13,0 1-1,1 0 1,-1 0-1,0-1 1,1 0-1,-1 1 0,1-1 1,-1 0-1,0 0 1,5-1-1,-1 1 18,0-2 1,0 1-1,-1 0 0,1-1 1,-1 0-1,1 0 0,-1-1 1,10-5-1,-6 0-27,0-1 0,-1 1 0,0-1-1,0-1 1,-1 1 0,0-2 0,-1 1-1,0 0 1,-1-1 0,0 0 0,5-17 0,-4 6-31,0 0 1,-2-1-1,-1 1 1,-1-1-1,0-25 1,-2 46 21,0-1 0,0 1 0,0-1 0,-1 1 0,1 0 0,-1-1 0,1 1 1,-1 0-1,0-1 0,0 1 0,0 0 0,0 0 0,0 0 0,0 0 0,0 0 0,-1 0 0,1 0 0,-1 0 1,0 1-1,1-1 0,-1 0 0,0 1 0,0-1 0,0 1 0,0 0 0,0 0 0,-4-2 0,0 1-1,-1 1-1,1-1 0,-1 1 1,1 0-1,-1 1 0,1 0 1,-1 0-1,1 0 0,-10 2 1,11-1 1,0 0 1,0 1 0,0-1 0,0 1-1,1 0 1,-1 0 0,1 1 0,-1-1-1,1 1 1,0 0 0,0 0 0,0 0-1,0 1 1,1 0 0,-1-1 0,1 1-1,-3 5 1,2-3-321,0 0-1,1 0 1,0 1-1,0-1 1,1 1 0,-1 0-1,2-1 1,-1 1-1,1 0 1,0 0-1,0 11 1,1 2-3361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8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73 5042,'0'0'7222,"-20"-13"-7022,-63-37-98,81 49-96,0 0 1,1-1 0,-1 2-1,0-1 1,0 0-1,0 0 1,1 1 0,-1-1-1,0 1 1,0-1-1,0 1 1,0 0 0,0-1-1,0 1 1,0 1 0,0-1-1,0 0 1,0 0-1,0 1 1,0-1 0,0 1-1,0-1 1,1 1-1,-1 0 1,0 0 0,0 0-1,0 0 1,1 0-1,-1 0 1,1 0 0,-1 0-1,-1 3 1,-1 1 36,1 1 0,0-1-1,0 0 1,0 1 0,1 0 0,0-1 0,-2 9 0,3-10 1,-7 29 269,2 0-1,2 0 1,-1 67-1,2-18-172,-7 28-468,-23 109 0,32-213-357,-1 2-141</inkml:trace>
  <inkml:trace contextRef="#ctx0" brushRef="#br0" timeOffset="1">0 417 3458,'0'0'8227,"7"3"-8227,25 15 48,10-4 48,13-5-64,10-6-32,3-3-2033,16 0-3233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8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7059,'0'0'2818,"0"173"-2594,0-103-128,0 0-64,0-6 16,-4-12-48,-5-8-2049,-1-15-2049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0:5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1 471 5555,'0'0'1339,"29"-6"-459,-3 0-736,22-3 29,0-3 1,58-23 0,-10-8-66,96-57 0,-15 6 313,-91 55 234,51-27 3,-133 64-659,0-1 0,-1 1 1,1-1-1,-1 1 0,0-1 1,0 0-1,0 0 0,3-6 1,-5 9 0,-1-1 1,0 1-1,1-1 0,-1 1 1,0-1-1,0 1 1,0-1-1,1 1 1,-1-1-1,0 1 0,0-1 1,0 0-1,0 1 1,0-1-1,0 1 0,0-1 1,0 0-1,0 1 1,0-1-1,0 1 1,-1-1-1,1 1 0,0-1 1,-1 0-1,0 0 2,0 0 0,0 0 1,0 0-1,0 1 0,0-1 0,0 0 0,0 1 0,0-1 0,-1 1 0,1-1 0,0 1 0,0-1 0,-1 1 1,1 0-1,0 0 0,-2 0 0,-65-6 360,-84 5 0,82 1 704,69 0-1030,0 0 0,0 1 0,0-1 0,0 0 1,0 0-1,-1 1 0,1-1 0,0 0 0,0 1 0,0-1 0,0 1 1,0-1-1,0 1 0,0 0 0,0 0 0,1-1 0,-1 1 0,0 0 0,0 0 1,-1 1-1,0 1 6,1 1 0,-1-1 0,1 0 0,-1 0 0,1 0 1,0 1-1,0 3 0,-2 10 79,1 0 1,1 23-1,1-26 92,-1 260 462,1-145-923,21-131-881,-13-3 1092,0 0-1,-1-1 1,0 0-1,0 0 1,0 0 0,0-1-1,-1 0 1,0-1-1,-1 1 1,8-14 0,2-1-126,39-59-254,-34 48 433,2 1 1,52-58-1,-74 90-2,0 0 0,0-1-1,0 1 1,1 0 0,-1-1-1,0 1 1,0 0 0,1 0-1,-1-1 1,0 1 0,0 0-1,1 0 1,-1-1 0,0 1-1,1 0 1,-1 0 0,0 0 0,1 0-1,-1 0 1,0-1 0,1 1-1,-1 0 1,0 0 0,1 0-1,-1 0 1,1 0 0,-1 0-1,0 0 1,1 0 0,-1 0-1,0 0 1,1 0 0,-1 1-1,0-1 1,1 0 0,-1 0-1,1 0 1,-1 0 0,0 0-1,0 1 1,1-1 0,-1 0 0,0 0-1,1 1 1,-1-1 0,0 0-1,0 0 1,1 1 0,-1-1-1,0 0 1,0 1 0,0-1-1,0 0 1,1 1 0,-1-1-1,0 0 1,0 1 0,0-1-1,0 1 1,0-1 0,0 0-1,0 1 1,0-1 0,0 0-1,0 1 1,0-1 0,0 1 0,0 0-1,-1 38 147,1-27 38,0 183 501,0-193-696,0 0-1,0 0 1,0 0-1,0 0 1,1 0-1,-1 0 1,1 0-1,0-1 0,-1 1 1,1 0-1,0 0 1,0 0-1,0-1 1,0 1-1,0-1 1,0 1-1,1-1 1,-1 1-1,0-1 1,1 0-1,-1 1 1,1-1-1,0 0 1,-1 0-1,1 0 1,0 0-1,0-1 1,-1 1-1,1 0 1,4 0-1,4 1 35,1 0 1,0-1-1,0 0 1,17-2-1,-12 1 1,-1-1-31,0-1 0,0 0 0,0-1 1,0-1-1,0 0 0,0-2 0,-1 1 1,0-2-1,0 1 0,-1-2 1,0 0-1,0-1 0,-1 0 0,13-12 1,-13 10-107,-1 1 1,0-2 0,0 0 0,-1 0 0,-1-1 0,0 0 0,-1 0 0,0-1 0,-1 0-1,-1-1 1,0 0 0,-1 0 0,6-26 0,-10 27 7,0 0 1,-2-26-1,1 39 85,0 0 0,-1 0 0,1 0 0,-1 0 0,1 0 0,-1 0 0,1 0 0,-1 1 0,0-1 0,0 0 0,1 0 0,-1 1 0,0-1 0,0 0 0,0 1 0,0-1 0,0 1 0,1-1 0,-1 1 0,0-1 0,0 1 0,0 0 0,0 0 0,0-1 0,-1 1 0,1 0 0,0 0 0,0 0 0,0 0 0,0 0 0,0 0 0,-1 1 0,-3-1 1,0 0 0,0 1 1,0-1-1,0 1 0,-9 3 0,9-1 26,-1 0 0,1 0 0,0 1 0,0-1 0,1 1 0,-1 0 0,1 0 0,0 1-1,0-1 1,0 1 0,-4 8 0,-1 2 145,1 0 1,-12 29-1,15-29-128,1-1 1,1 0-1,0 1 1,0-1 0,1 1-1,1 0 1,1 0-1,1 18 1,0-29-41,0-1 0,0 0 0,0 0 1,0 1-1,0-1 0,0 0 1,1 0-1,0 0 0,0 0 0,0 0 1,0-1-1,0 1 0,0 0 0,1-1 1,-1 0-1,1 0 0,-1 1 0,1-1 1,0-1-1,0 1 0,0 0 0,0-1 1,0 0-1,1 1 0,-1-1 0,0 0 1,5 0-1,10 3-526,1-1 1,-1-1 0,31 0-1,-48-2 507,69 1-3695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0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18 5715,'0'0'6661,"-13"-5"-6236,8 3-403,0 0-4,-1 0-1,1 1 0,-1-1 1,0 1-1,1 0 0,-10 0 1,13 1-14,-1 0 0,0 1 0,0-1 0,0 1 0,0-1 0,0 1 1,0 0-1,1 1 0,-1-1 0,0 0 0,1 1 0,-1-1 0,1 1 1,0 0-1,-1 0 0,1 0 0,0 0 0,0 0 0,-2 3 0,-3 4 8,1 1 0,-1 0 0,2 0-1,0 0 1,0 1 0,0 0 0,2 0 0,-1 0-1,-2 19 1,1 2-38,2 1 0,2 38 0,1-69-25,0 1 0,0 0 0,0-1 0,1 1 0,-1-1 0,1 1 0,0-1 0,-1 1 0,1-1 0,1 1 0,-1-1 0,0 0 0,0 0 0,1 1 0,-1-1 0,1 0 0,0 0 0,0-1 0,3 4 0,0-2-142,0 0-1,-1 0 0,1-1 0,0 0 1,0 0-1,0 0 0,0 0 0,1-1 1,7 1-1,0 0-509,0-2 1,1 1-1,-1-2 1,0 1 0,1-2-1,-1 0 1,23-7-1,-25 5 46,0-1 0,0 0 0,16-11 0,27-22-1205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0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1105,'194'88'637,"-157"-76"3637,-39-11-4214,0 0 0,0 0 0,0 0-1,0 0 1,0 1 0,0-1 0,0 1 0,1-1 0,-1 1-1,0 0 1,1-1 0,-1 1 0,1 0 0,0 0 0,-2 3-1,-17 39 369,17-37-258,-4 10-22,2 0 0,0 0 0,1 0-1,1 1 1,0 0 0,1-1 0,1 24-1,1-39-137,0 0-1,0 1 0,0-1 1,1 0-1,-1 0 0,1 0 1,-1 1-1,1-1 0,0 0 1,0 0-1,0 0 0,0 0 1,0 0-1,0 0 0,1 0 1,-1-1-1,1 1 0,-1 0 1,1-1-1,0 1 0,-1-1 1,1 1-1,0-1 0,0 0 1,0 0-1,0 0 0,0 0 1,0 0-1,0 0 0,0-1 1,1 1-1,-1-1 0,4 1 1,7 0 21,0 0 1,0-1 0,-1 0-1,22-4 1,-32 4-30,5-1-2,1-1 1,-1 0 0,0 0-1,1 0 1,-1-1-1,0 0 1,0-1 0,-1 1-1,1-1 1,-1 0-1,0-1 1,0 0-1,0 0 1,0 0 0,-1-1-1,0 1 1,0-1-1,-1 0 1,7-11 0,-6 7-55,0-1 0,0 1 0,-1-1 0,0 0 0,-1-1 1,0 1-1,-1-1 0,0 1 0,-1-1 0,-1 1 0,1-1 0,-3-12 1,2 22 36,0-1 0,-1 1 0,1-1 1,-1 1-1,0-1 0,0 1 0,0 0 1,0-1-1,0 1 0,0 0 0,-1 0 1,1 0-1,-1 0 0,0 0 0,1 0 1,-1 0-1,-3-2 0,1 1-18,-1 1 0,1-1-1,-1 1 1,0 0-1,1 0 1,-1 0 0,0 1-1,-7-2 1,-3 1-61,0 0 0,0 1 0,0 1 0,-1 1 0,-15 2 0,26-3-34,1 1 1,0 0-1,-1 0 0,1 1 0,0-1 0,0 1 0,0 0 0,0 0 0,1 0 0,-1 1 0,0-1 0,1 1 1,0 0-1,-1 0 0,1 0 0,0 0 0,1 1 0,-1-1 0,0 1 0,1 0 0,0-1 0,0 1 1,0 0-1,1 0 0,-3 7 0,1 20-2223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237 412 7171,'0'0'5536,"-31"14"-5224,-99 53-101,124-64-197,1 1 1,0-1-1,0 1 1,0 1-1,0-1 0,0 1 1,1 0-1,0 0 1,0 0-1,0 0 0,1 1 1,0-1-1,-5 13 1,5-8-8,1-1 1,0 1-1,1 0 1,0 0-1,1 19 1,0-20-15,0-8 6,0 0-1,0 0 1,0 0-1,0 0 1,1 0 0,-1 0-1,0-1 1,0 1-1,1 0 1,-1 0 0,1 0-1,-1 0 1,1-1-1,-1 1 1,1 0-1,-1 0 1,1-1 0,0 1-1,0-1 1,-1 1-1,1 0 1,0-1-1,0 1 1,0 0 0,29 6-52,-17-7-130,-1 0 0,24-3 0,-29 1 73,-1 0 1,0 0 0,1-1 0,-1 1 0,-1-1 0,1-1 0,0 1-1,-1-1 1,1 0 0,-1 0 0,-1-1 0,1 0 0,0 0 0,-1 0-1,0 0 1,0 0 0,3-8 0,2-2-54,0 0 0,-2-1 0,0 0 0,-1 0 0,6-27 0,-4-8 151,-2-1 0,-2 0 1,-6-84-1,1 44 318,1 6 868,0 72-125,0 55-797,-10 128-14,1-16-126,8 104-1016,4-202-2898,10-19-3442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5763,'0'0'4271,"0"16"-3463,0 24-756,1 0-1,3 0 0,10 50 1,35 54-119,-43-127-74,1-39-254,-3-14 386,3 0 0,11-41 0,-13 62 10,0-1-1,1 1 0,1 0 1,0 1-1,1 0 0,1 0 0,13-18 1,-17 28-71,-1 0 1,1 0 0,0 0 0,0 1-1,0 0 1,0-1 0,0 2 0,1-1-1,0 1 1,-1 0 0,1 0 0,0 0-1,0 1 1,0 0 0,7-1-1,-8 2-266,0 0 0,0 0 0,0 0 0,0 1 0,0 0 0,-1-1 0,1 2 0,0-1 0,0 0 0,-1 1 0,1 0 0,5 4 0,23 22-2959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4994,'0'0'3978,"0"6"-3068,-1 76-208,6 155-262,-5-237-440,0 1 1,0-1-1,0 0 1,-1 0 0,1 1-1,0-1 1,0 0-1,0 0 1,0 1 0,0-1-1,0 0 1,0 0-1,0 1 1,0-1-1,0 0 1,0 0 0,0 1-1,0-1 1,1 0-1,-1 0 1,0 1 0,0-1-1,0 0 1,0 0-1,0 1 1,0-1-1,1 0 1,-1 0 0,0 0-1,0 1 1,0-1-1,1 0 1,-1 0 0,0 0-1,0 0 1,0 0-1,1 1 1,-1-1-1,0 0 1,0 0 0,1 0-1,-1 0 1,1 0-1,6-12 52,4-22-14,-11 34-39,11-41 4,25-82 1,-30 108 4,0 0 1,0 1 0,2 0 0,0 0-1,16-22 1,-23 35-13,1-1 1,-1 0-1,0 1 0,1-1 0,-1 1 0,1-1 1,0 1-1,-1 0 0,1 0 0,0 0 0,0 0 1,0 0-1,0 0 0,0 0 0,0 1 1,0-1-1,3 0 0,-3 1-2,0 0 1,0 1-1,-1-1 0,1 0 0,0 1 1,-1-1-1,1 1 0,0 0 0,-1 0 1,1-1-1,-1 1 0,1 0 0,-1 0 1,1 0-1,-1 1 0,2 1 0,4 6-7,0 0 0,-1 0-1,0 1 1,0-1-1,5 15 1,-6-12 43,-3-9-32,8 18 17,1 0 0,24 34 0,-31-49-26,0-1 0,0-1 0,0 1 0,1-1 0,0 1 0,0-1 0,0 0 0,0-1 0,1 0 0,-1 1 0,1-2 0,0 1 0,0-1 0,0 0 0,10 3 0,-8-4-108,-1 0 0,1-1 1,-1 1-1,1-1 1,-1-1-1,1 1 1,-1-1-1,0-1 1,1 1-1,-1-1 0,0-1 1,0 1-1,0-1 1,0 0-1,-1-1 1,10-6-1,-7 3-13,-1 0 0,0-1 0,-1 0 0,0 0 0,0-1 0,-1 0 0,0 0 0,-1-1-1,1 1 1,5-19 0,-5 13 289,-1 0 0,-1-1 0,0 0 0,-1 1 0,-1-1 0,-1-1-1,0 1 1,-1 0 0,-3-28 0,2 43-132,1-1 0,-1 1 0,0 0 1,1-1-1,-1 1 0,0 0 0,0 0 0,0-1 0,0 1 0,0 0 0,0 0 0,0 0 1,-1 0-1,1 1 0,0-1 0,0 0 0,-1 0 0,1 1 0,0-1 0,-1 1 1,1-1-1,-1 1 0,1 0 0,-1-1 0,1 1 0,-1 0 0,1 0 0,-2 0 0,0 0 0,0 0-1,0 0 1,1 0-1,-1 0 1,0 0-1,0 1 1,0-1 0,1 1-1,-1 0 1,0 0-1,1 0 1,-1 0-1,1 0 1,-1 1-1,-4 2 1,1 3-20,1 0 0,0 1 1,0-1-1,1 1 0,0 0 1,0 0-1,1 0 0,0 1 1,0-1-1,1 1 0,-2 12 1,1-6 3,1 0 0,1 0 0,1 0 0,0 0 0,0-1 1,5 20-1,-5-31-21,1 0 0,0 0 0,0 0 0,0 0 0,0 0-1,1 0 1,-1-1 0,1 1 0,0-1 0,0 1 0,0-1 0,0 1 0,0-1 0,0 0 0,1 0 0,-1 0 0,1 0 0,-1-1 0,1 1 0,0-1 0,-1 1 0,1-1 0,0 0 0,4 1 0,5 1-488,0-1 0,0-1 0,0 0 1,20 0-1,-30-1 402,38-4-2884,-4-15-1335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1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96 1873,'0'0'7665,"-2"-22"-6948,0-1-621,-2-27-13,2 112 293,21 424-37,-17-467-426,-2-3-308,2 1-1,5 26 1,-7-40 189,1-1 0,0 1 1,0 0-1,0 0 0,0 0 0,0-1 0,0 1 1,1 0-1,-1-1 0,1 1 0,0-1 1,0 0-1,0 0 0,0 1 0,0-1 1,0-1-1,1 1 0,-1 0 0,1 0 1,-1-1-1,4 2 0,28 0-3686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202 365 3314,'0'0'6101,"-29"14"-5802,-91 50 138,116-62-405,1 1 0,-1-1 0,0 1 0,1 1 0,-1-1 1,1 0-1,0 1 0,0 0 0,0 0 0,1-1 0,-1 2 0,1-1 0,0 0 0,0 0 0,1 1 0,-1-1 0,1 1 0,0-1 0,0 1 0,0 0 0,1-1 0,0 1 0,0 0 0,0-1 0,0 1 0,2 8 0,-1 8 69,-1-20-96,0 0 1,0 0-1,1 0 0,-1 0 0,0 0 1,0 0-1,1 0 0,-1 0 1,0 0-1,1 0 0,-1 0 0,1 0 1,-1 0-1,1 0 0,0 0 1,-1-1-1,1 1 0,0 0 0,-1 0 1,1-1-1,0 1 0,1 1 1,1-1 19,0 0 0,-1 0 0,1 0 0,0 0 0,0 0 1,0-1-1,0 1 0,3 0 0,4-1 26,-1 0 0,0 0 0,0-1 0,17-4 0,-14 0-17,0 0 0,0-1 0,-1 0-1,0-1 1,0-1 0,-1 1 0,0-2 0,0 1 0,11-14-1,3-1-3,-3 1-4,10-6 20,-29 27-75,-2 16-1,1 0 0,0 0 1,1 0-1,1 0 0,1 0 1,0-1-1,7 17 0,-10-26-157,1-1 1,1 1-1,-1 0 0,1-1 1,-1 1-1,1-1 0,1 0 0,-1 0 1,1 0-1,-1 0 0,1-1 0,0 0 1,0 1-1,1-1 0,-1-1 0,0 1 1,1-1-1,0 1 0,0-1 0,0-1 1,0 1-1,0-1 0,8 2 0,-8-3-55,1 1 0,0-1-1,-1 0 1,1-1 0,0 1-1,-1-1 1,1 0 0,-1-1-1,1 1 1,-1-1 0,1 0-1,-1 0 1,9-6 0,-6 2-82,-1-1 0,1 1 0,-2-1 0,1 0 0,-1-1 0,0 0 0,7-12 0,-2 2 317,-1-1-1,0 0 1,-2 0-1,0-1 1,-2 0-1,0 0 1,3-21-1,-2-4 1320,-3 0 1,-1-55-1,-3-48 1454,0 88 1137,1 243-3946,-1 154 243,-10-118-3838,6-167 893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7235,'0'0'731,"36"1"-168,116 3-8,-136-4-379,-1-1 0,0-1-1,1 0 1,-1 0 0,0-2 0,0 0-1,0-1 1,17-8 0,-22 9-2,0 0 0,0 0 0,1 1 0,-1 0 0,1 1 1,-1 0-1,18 0 0,-26 2-172,-1 0 0,0 0 0,0 1 0,0-1 0,0 0 0,1 1 0,-1-1 0,0 1 0,0 0 0,0-1 0,0 1 0,0 0 0,0-1 0,-1 1 0,1 0 0,0 0 0,0 0 0,0 0 0,-1 0 0,1 0 0,-1 0 0,1 0 0,-1 0 0,1 0 0,-1 0 0,1 2 0,8 33 98,-7-27-57,10 91 243,-9-68-292,1 0-1,13 47 1,-17-78-117,0 0 0,0 0 0,1 1 0,-1-1 0,1 0 0,-1 0 0,1 0 0,-1 0 0,1 0 0,0 0 0,-1 0 0,1 0 0,0 0 0,0-1 0,0 1 1,0 0-1,0 0 0,0-1 0,0 1 0,0 0 0,0-1 0,0 1 0,0-1 0,0 0 0,0 1 0,0-1 0,0 0 0,1 1 0,-1-1 0,0 0 0,2 0 0,17 0-4799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5651,'0'0'4186,"-6"13"-5195,3-5 801,0-4 44,1 0 0,0 0 0,0 0-1,1 0 1,-1 1 0,1-1 0,0 0 0,0 1-1,0-1 1,1 1 0,0-1 0,-1 1 0,2-1-1,-1 1 1,0-1 0,1 1 0,0-1-1,0 1 1,0-1 0,1 0 0,2 6 0,3 1-569,1-1 1,0 1-1,1-2 1,15 15-1,-14-15 629,0 1-1,-1 0 0,0 0 0,9 14 1,-16-19 320,0 0 1,0 0 0,0 0-1,-1 0 1,0 0 0,0 0-1,0 0 1,0 10 0,-2 48 2689,-1-26-1709,2-34-1124,0 3 83,0 0 0,0 0-1,0 0 1,1 0 0,0 0 0,3 11-1,-3-15-132,0-1 0,0 1 0,0 0 0,0-1 0,0 1 0,1-1 0,-1 0 0,0 1 0,1-1 0,-1 0 0,1 0 0,-1 1 0,1-1 0,0-1 0,0 1 0,-1 0 0,1 0 0,0-1 0,0 1 0,0-1 0,0 1 0,0-1 0,-1 0 0,1 0 0,4 0 0,0 1 17,0-1 1,0-1-1,0 1 1,-1-1-1,1 0 0,0-1 1,0 1-1,0-1 0,-1 0 1,1 0-1,-1-1 1,0 0-1,1 0 0,-1 0 1,6-5-1,-2-1 31,0 0 1,0 0-1,0-1 0,-1 0 0,-1-1 0,8-13 0,-10 16-60,0-1-1,-1 0 1,-1 0-1,1 0 1,-1 0-1,-1-1 1,0 1-1,0-1 1,-1 0-1,0 1 1,-1-1-1,0 0 1,0 0-1,-3-12 1,2 18-9,-1 0 1,1 1-1,-1-1 0,0 1 1,1 0-1,-1 0 0,-1 0 1,1 0-1,0 0 1,-1 0-1,0 0 0,0 1 1,1-1-1,-1 1 0,-1 0 1,1 0-1,0 0 1,0 0-1,-1 1 0,1-1 1,-1 1-1,0 0 0,1 0 1,-1 0-1,-5 0 1,-3-1-5,0 0 1,0 1 0,-1 1 0,1 0 0,-1 0-1,-20 4 1,28-2-5,0-1-1,0 1 0,0 0 0,0 0 1,0 0-1,1 0 0,-1 1 1,1 0-1,-1 0 0,1 0 1,0 1-1,0 0 0,0-1 0,1 1 1,0 0-1,-1 1 0,-2 5 1,2-4-294,1 0 1,0 1-1,0-1 0,1 1 1,0 0-1,0-1 1,1 1-1,0 0 0,0 0 1,0 0-1,1 0 1,1 13-1,4 5-3467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1217,'0'0'9412,"14"0"-8604,-6 0-766,-3-1-28,-1 1 0,0 0 0,0 1 0,0-1 0,1 1 0,-1-1 0,0 1 0,5 2 1,-7-2-4,-1 0 0,1 0 0,0 1 1,-1-1-1,0 0 0,1 0 1,-1 1-1,0-1 0,0 1 0,1-1 1,-1 1-1,-1 0 0,1-1 0,0 1 1,0 0-1,0 0 0,-1-1 1,1 1-1,-1 0 0,0 0 0,1 0 1,-1 0-1,0 0 0,0 0 1,-1 3-1,0 62 160,5 101-33,-4-168-164,0 1 1,0-1-1,0 1 0,0-1 0,0 1 0,0-1 0,0 0 1,0 1-1,0-1 0,0 1 0,0-1 0,0 1 0,0-1 1,0 1-1,1-1 0,-1 0 0,0 1 0,0-1 0,1 1 1,-1-1-1,0 0 0,0 1 0,1-1 0,-1 0 1,0 1-1,1-1 0,-1 0 0,1 1 0,-1-1 0,0 0 1,1 0-1,-1 1 0,1-1 0,-1 0 0,1 0 0,-1 0 1,1 0-1,-1 0 0,0 0 0,1 0 0,-1 0 0,1 0 1,-1 0-1,1 0 0,-1 0 0,1 0 0,-1 0 0,1 0 1,-1 0-1,1 0 0,-1-1 0,0 1 0,1 0 0,-1 0 1,1-1-1,-1 1 0,0 0 0,1 0 0,-1-1 0,0 1 1,1 0-1,-1-1 0,0 1 0,1-1 0,-1 1 0,8-12-78,0 1-1,-1-1 1,-1-1-1,10-24 0,-2 6 74,46-86 28,-53 104 9,1 1 0,0 1 0,1-1 0,0 1 0,1 1 0,1 0 0,11-9 0,-21 18 14,1-1 0,-1 1 0,1 0-1,0 0 1,-1 0 0,1 0 0,0 1 0,0-1 0,0 0 0,0 1 0,0-1 0,-1 1 0,5-1-1,-5 2-11,-1-1 0,1 0 0,0 0 0,0 0 0,-1 1 0,1-1 0,0 0 0,-1 1 0,1-1 0,0 1 0,-1-1 0,1 0 0,-1 1 0,1-1 0,-1 1 0,1 0 0,-1-1 0,1 1 0,-1-1 0,1 1 0,-1 0 0,0-1 0,1 1-1,-1 1 1,2 4 32,-1 1-1,0-1 1,0 1-1,-1 0 1,0-1-1,0 9 1,0-2 25,0 165 251,0-102-2900,0-39-1991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2081,'0'0'3954,"4"-27"-2063,1-8-1108,0 12-142,-2 0 1,-1 0-1,-1-25 0,-3 158 403,8 204-1877,-6-313 815,0-1-1,0 0 0,-1 0 1,1 0-1,0 0 1,0 0-1,0 0 1,0 0-1,0 0 0,0 1 1,0-1-1,0 0 1,0 0-1,0 0 0,0 0 1,0 0-1,0 0 1,0 0-1,0 1 0,0-1 1,0 0-1,0 0 1,0 0-1,0 0 1,1 0-1,-1 0 0,0 0 1,0 0-1,0 1 1,0-1-1,0 0 0,0 0 1,0 0-1,0 0 1,0 0-1,0 0 0,0 0 1,1 0-1,-1 0 1,0 0-1,0 0 0,0 0 1,0 0-1,0 0 1,0 0-1,0 1 1,0-1-1,1 0 0,-1 0 1,0 0-1,0 0 1,0 0-1,0 0 0,0-1 1,0 1-1,0 0 1,1 0-1,-1 0 0,0 0 1,0 0-1,0 0 1,6-9-276,8-23 558,-11 25-381,4-10 190,1 1 0,0-1 0,1 2 0,15-20 0,-20 30-51,0 0-1,0 1 1,0-1-1,1 1 1,-1 0-1,1 1 1,0-1-1,0 1 1,0 0-1,1 0 1,-1 1-1,1-1 1,0 1-1,0 0 1,0 1-1,10-2 1,-9 2-1,0 0 1,0 1-1,0 0 1,-1 0-1,1 1 1,0 0-1,0 0 1,0 1-1,-1-1 1,1 1-1,0 1 1,-1 0-1,0-1 1,9 7-1,-10-5-15,-1 0-1,1 0 0,-1 0 1,0 1-1,0 0 0,-1 0 1,1 0-1,-1 0 1,0 0-1,-1 1 0,1 0 1,-1-1-1,0 1 0,0 0 1,-1 0-1,2 11 1,-2-7-6,0 0 1,0-1-1,-1 1 1,0 0-1,-3 18 1,3-24 6,-1-1 0,0 1 1,0-1-1,-1 0 0,1 0 1,0 0-1,-1 1 0,0-1 1,0-1-1,0 1 0,0 0 0,0 0 1,-1-1-1,1 1 0,-1-1 1,1 0-1,-1 0 0,0 0 1,-5 3-1,-5 1 17,-1-1 1,1-1-1,-1 0 0,0-1 0,0 0 1,-19 1-1,-4-2 43,-47-3 0,83 1-84,-1-1-1,1 1 1,-1-1-1,1 1 1,-1-1-1,1 1 1,0-1-1,-1 0 1,1 0-1,0 0 1,0 1-1,-1-1 1,1 0-1,0-1 1,0 1-1,0 0 1,0 0-1,0 0 1,0-1-1,1 1 1,-1 0-1,0-1 1,1 1-1,-1-1 1,1 1-1,-1-1 1,1 1-1,0-1 1,-1 1-1,1-1 1,0 1-1,0-1 1,0 0-1,0 1 1,1-3-1,-1-2-422,1 0 0,0 0 0,0-1-1,0 1 1,1 1 0,-1-1 0,1 0 0,6-10 0,29-28-4752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1809,'0'0'5568,"16"8"-5390,-6-2-149,-6-3-22,0 0 0,0-1 0,0 1 1,1-1-1,-1 0 0,0 0 0,1 0 1,-1-1-1,1 0 0,0 0 0,0 0 0,-1 0 1,1-1-1,0 1 0,0-1 0,0-1 1,-1 1-1,1-1 0,0 1 0,0-1 1,-1-1-1,6-1 0,3-4 11,0 0 0,0-1 0,-1 0-1,0-1 1,13-12 0,-21 17-11,0 0 1,0 0-1,-1-1 0,0 1 1,1-1-1,-1 0 1,-1 0-1,1 0 0,-1 0 1,0-1-1,0 1 0,0-1 1,-1 1-1,0-1 1,0 1-1,0-9 0,-1 12 24,1-1 0,-1 1 0,0-1 1,0 1-1,-1 0 0,1-1 0,0 1 0,-1 0 0,1-1 0,-1 1 0,0 0 0,0-1 0,0 1 0,0 0 0,0 0 0,-2-2 0,1 2 27,-1 1-1,1 0 0,-1 0 0,1 0 1,-1 0-1,0 0 0,1 1 1,-1-1-1,0 1 0,1-1 0,-1 1 1,0 0-1,0 0 0,-3 1 1,-1-1-37,0 1 0,0 0 0,0 0 0,0 0 0,0 1 0,1 0 0,-1 0 0,0 1 0,1 0 0,0 0 0,0 1 0,0 0 0,0 0 0,0 0 0,1 0 0,0 1 0,0 0 0,0 0 0,0 1 0,1-1 0,0 1 0,0 0 0,-6 12 0,3-2-1,0-1-1,1 2 1,1-1-1,0 1 1,1 0-1,1 0 1,1 0-1,-1 31 1,3-43-19,0 1 0,0-1-1,1 0 1,-1 0 0,1 0 0,0-1-1,1 1 1,-1 0 0,1 0 0,2 5 0,-2-7-8,0-1 1,0 1-1,1 0 1,-1-1 0,0 0-1,1 1 1,0-1 0,0 0-1,-1-1 1,1 1-1,0 0 1,1-1 0,-1 1-1,0-1 1,5 1 0,6 2-177,-1-1 0,1 0 0,0-1 0,0-1 0,0 0 0,20-2 0,-23 0-350,1-1 1,-1 0-1,0 0 0,0-1 1,0 0-1,0-1 0,-1 0 0,13-7 1,30-23-3350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4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31 112 2113,'0'0'8556,"-4"-22"-7665,-9-65-592,11 85-235,1 6-5,-3 17 44,-1 30 44,4 250 264,1-165-4650,0-115-835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0 587 2865,'0'0'4002,"31"-12"-3674,93-42-189,-120 53-136,0-1 0,0 0-1,0-1 1,0 1 0,-1-1 0,1 0 0,-1 1-1,0-1 1,0-1 0,0 1 0,0 0 0,0-1-1,-1 0 1,0 1 0,0-1 0,0 0 0,0 0-1,0 0 1,-1-1 0,0 1 0,1-5 0,2-5 12,5-19 205,-2 1-1,-1-2 1,3-47-1,-6-104 1358,-4 122-390,1 60-629,-1 29-265,-10 242-101,12-236-432,1 0-1,2 0 1,1-1-1,2 1 1,1-1-1,16 42 1,-5-38-3180,-2-17-1860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4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10213,'30'-4'13,"96"-17"-5,-107 17-2,1-1 0,-1 0 1,33-16-1,-39 15 5,0 1 0,24-6 1,-34 10-9,-1 0 0,0 0 1,0 1-1,0-1 0,1 1 1,-1 0-1,0 0 1,1-1-1,-1 1 0,0 1 1,1-1-1,-1 0 0,0 1 1,1-1-1,-1 1 0,0 0 1,0-1-1,0 1 0,0 0 1,0 0-1,0 1 0,0-1 1,0 0-1,0 1 0,0-1 1,0 1-1,2 3 0,-1 1 36,0 0 0,-1 0 0,1 1 0,-1 0 0,-1-1-1,1 1 1,0 12 0,0-7 42,4 28 69,-5-23-121,1 0 0,1-1 0,1 1 0,0-1 0,1 0 0,9 20-1,-13-34-30,0 0-1,0 0 1,0-1-1,0 1 1,0 0-1,0 0 0,1-1 1,-1 1-1,0-1 1,1 1-1,0-1 1,-1 0-1,1 0 0,0 0 1,0 1-1,-1-2 1,1 1-1,0 0 1,0 0-1,0-1 0,0 1 1,0-1-1,0 1 1,0-1-1,1 0 0,-1 0 1,0 0-1,0 0 1,0 0-1,0 0 1,0-1-1,0 1 0,0-1 1,0 1-1,3-2 1,1-1-36,-1 0 1,1 0-1,-1-1 1,1 0 0,-1 0-1,0 0 1,0-1-1,-1 0 1,6-7 0,8-13-4,-2-1-1,-1 0 1,13-32 0,-8 16 75,-20 42-36,0-1 1,0 1-1,0-1 1,0 1-1,0-1 0,1 1 1,-1 0-1,0-1 1,0 1-1,1-1 0,-1 1 1,0 0-1,1-1 1,-1 1-1,0 0 1,1-1-1,-1 1 0,0 0 1,1-1-1,-1 1 1,1 0-1,-1 0 0,1 0 1,-1 0-1,1-1 1,5 10-104,-1 26-102,-4-30 192,0 3 15,0 4 9,1 0-1,0 0 0,1 0 1,5 16-1,-6-25-5,-1 0-1,0-1 0,1 1 1,-1 0-1,1-1 0,0 1 1,0-1-1,0 0 0,0 1 1,0-1-1,0 0 0,0 0 1,1-1-1,-1 1 0,1 0 1,0-1-1,-1 1 0,1-1 1,0 0-1,0 0 0,0 0 1,0-1-1,4 2 0,-3-2 14,0 1-1,0-1 1,0 0-1,0-1 1,0 1-1,0 0 1,0-1-1,0 0 1,0 0-1,0 0 1,0-1 0,0 1-1,-1-1 1,1 0-1,-1 0 1,1 0-1,-1-1 1,6-4-1,-1-2 74,0 0 0,-1 0-1,0-1 1,0 0 0,7-15-1,-6 10-107,0 0-1,0-1 0,-2 0 0,0 0 0,-1-1 0,0 0 0,-2 0 1,3-27-1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5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5250,'0'0'4349,"16"-17"-4330,46-57-81,-59 70 32,1-1-1,-1 1 0,0-1 0,0 0 1,-1 0-1,1 0 0,-1 0 1,0 0-1,0 0 0,-1-1 0,1 1 1,-1 0-1,-1-1 0,1 0 0,-1 1 1,0-1-1,0 1 0,-1-9 0,-1-9 92,2 22-22,0 0-1,0 0 0,0 0 1,0 0-1,-1 1 0,1-1 1,0 0-1,-1 0 0,1 0 0,-1 0 1,1 1-1,-1-1 0,1 0 1,-1 0-1,1 1 0,-1-1 0,0 0 1,1 1-1,-1-1 0,0 0 1,0 1-1,1-1 0,-1 1 1,0 0-1,0-1 0,0 1 0,0 0 1,0-1-1,1 1 0,-1 0 1,0 0-1,0 0 0,0 0 0,0 0 1,0 0-1,0 0 0,0 0 1,0 0-1,-1 0 0,0 1 1,0-1-1,-1 0 0,1 1 0,0-1 1,0 1-1,0-1 0,0 1 0,-1 0 1,1 0-1,0 0 0,1 0 0,-1 1 1,0-1-1,0 0 0,0 1 1,-2 2-1,0 4 17,1 1 0,0 0 0,0-1 0,0 1 0,1 0 0,1 0 0,0 0 0,0 1-1,0-1 1,1 0 0,2 11 0,-2-1-23,0-15-28,0 0 0,0 0 0,1 0 0,-1-1 0,1 1 0,0 0 0,0-1 0,0 1 0,1 0 0,-1-1 0,1 1 0,0-1 0,0 0 0,0 0 0,0 0 0,0 0 0,1 0 0,0 0 0,5 4 0,-3-3-5,0-1 0,0-1 0,0 1-1,0-1 1,1 0 0,-1 0-1,1 0 1,-1-1 0,1 0 0,-1 0-1,1 0 1,10-1 0,-4 1 17,0-1 0,0 0 1,0-1-1,0-1 0,0 1 0,0-2 1,0 0-1,0 0 0,-1-1 0,15-7 1,21-16-391,-2-3 1,-1-1-1,74-67 1,-82 57 24,-34 40 358,-1-1 0,0 0 0,0 1 0,0-1 0,0 0 0,0 0 0,0 0 0,0 1 0,0-1 0,-1 0 0,1 0 0,-1 0 0,1 0 0,-1 0 0,0-1 0,0 1 0,0 0 0,0 0 0,0 0 0,-1 0 0,1 0 0,-1-3 0,-10 3 317,9 2-307,-4-1 19,0 1 0,0-1 0,0 1 0,0 1 0,0-1 0,0 1 0,0 0 0,0 1 0,0-1 0,0 1 0,1 1 0,-1-1 1,1 1-1,-1-1 0,1 2 0,0-1 0,-9 8 0,6-2 12,0 0-1,0 1 1,1 0 0,0 0-1,0 1 1,-9 21 0,13-26-45,1 0 0,0 1 0,0-1 0,0 0 0,1 1 0,0-1 0,0 1 1,1-1-1,-1 1 0,2 0 0,-1-1 0,1 1 0,0-1 0,3 12 0,-4-16-14,1-1 1,0 1-1,0-1 0,0 0 0,0 1 0,0-1 0,0 0 1,1 0-1,-1 0 0,0 0 0,1 0 0,-1 0 1,0 0-1,1 0 0,-1 0 0,1-1 0,0 1 1,-1-1-1,1 1 0,-1-1 0,1 0 0,2 1 1,41 1-581,-34-3 270,-2 0-80,0 0 1,0 0-1,0-1 0,-1-1 0,1 0 0,-1 0 0,1 0 1,-1-1-1,0 0 0,-1-1 0,1 0 0,-1 0 0,8-7 1,10-10-631,-2 0 0,28-33 0,25-44 7039,-74 97-5758,1 1-1,-1-1 0,1 0 0,-1 1 0,1-1 1,0 1-1,0 0 0,0-1 0,5 0 0,-6 1-224,-1 1-1,1 0 0,-1-1 0,1 1 1,-1 0-1,1 0 0,0 0 0,-1 0 1,1 0-1,-1 0 0,1 0 0,-1 0 1,1 1-1,-1-1 0,1 1 0,-1-1 1,1 1-1,-1-1 0,1 1 0,-1 0 1,3 2-1,1 3 18,-1 1 0,0 0 0,-1 0 0,1 0 0,-1 1 0,0-1 0,-1 1-1,0-1 1,2 15 0,0 3 21,0 48-1,-4 34-1897,5-108 763,4-6 866,0-1 0,-1-1-1,0 1 1,0-1-1,-1-1 1,0 1 0,8-18-1,0 2-8,-8 14 127,56-79-951,-54 79 840,0 0 1,1 1 0,0 0 0,0 1 0,20-14 0,-28 22 231,-1 0 0,0 1-1,0-1 1,1 0 0,-1 1 0,0-1 0,1 1 0,-1-1 0,0 1 0,1 0-1,-1-1 1,1 1 0,-1 0 0,2 0 0,-2 0 15,-1 0 0,1 1 1,0-1-1,-1 0 0,1 0 0,-1 1 1,1-1-1,-1 0 0,1 1 0,-1-1 1,1 0-1,-1 1 0,0-1 0,1 1 1,-1-1-1,1 1 0,-1-1 0,0 1 1,0-1-1,1 1 0,-1-1 0,0 1 1,1 0-1,0 5 348,-1 0 0,1-1 0,-1 1 0,0 0 0,-1 10 1,0 2-198,-5 122 1058,-1 0-4796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5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2321,'0'0'8932,"-13"73"-8884,13-24-32,0 7 0,-3 2-16,-1-2-96,1-4-1665,-3-14-2064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1 389 7123,'0'0'2521,"34"-9"-2499,0 0-42,192-40-358,-168 39-638,77-24 0,-115 28 984,-1-1 0,0-1 0,0-1 0,-1-1 0,0 0-1,0-1 1,22-20 0,-37 28 86,0 1-1,-1-1 0,1 0 1,-1 1-1,0-1 1,0 0-1,0-1 0,0 1 1,-1 0-1,1 0 1,-1-1-1,0 1 0,2-7 1,-3 8-29,0-1 0,0 1 0,0 0 1,0 0-1,0 0 0,-1 0 0,1-1 0,0 1 1,-1 0-1,0 0 0,1 0 0,-1 0 1,0 0-1,0 0 0,0 0 0,0 1 0,-1-1 1,1 0-1,0 0 0,-1 1 0,0-1 0,1 1 1,-4-3-1,-30-19 1193,-67-34 0,101 56-1190,0 0 1,-1 0 0,1 0 0,-1 1 0,1-1 0,-1 0-1,1 1 1,-1-1 0,1 1 0,-1 0 0,0-1-1,1 1 1,-1 0 0,0 0 0,1 0 0,-1 0-1,0 0 1,1 1 0,-1-1 0,1 0 0,-1 1 0,0-1-1,1 1 1,-1 0 0,1-1 0,-1 1 0,1 0-1,0 0 1,-1 0 0,1 0 0,0 0 0,0 0 0,0 0-1,-1 1 1,1-1 0,0 0 0,0 1 0,-1 1-1,-1 6 23,0-1 0,0 1 0,1-1 0,0 1 0,0 0 0,0 9 0,-4 69 638,6 115 0,2-84-599,-2-117-101,0-1 0,0 1 0,-1 0-1,1 0 1,0-1 0,0 1 0,0 0 0,0 0 0,1-1 0,-1 1 0,0 0 0,0-1 0,0 1 0,0 0 0,1-1 0,-1 1 0,0 0 0,1-1 0,-1 1 0,1 0 0,-1-1 0,0 1 0,1-1 0,-1 1 0,1-1 0,0 1 0,-1-1 0,1 1 0,-1-1 0,1 0-1,0 1 1,-1-1 0,1 0 0,0 1 0,-1-1 0,1 0 0,0 0 0,0 0 0,-1 1 0,1-1 0,0 0 0,-1 0 0,1 0 0,0 0 0,0-1 0,-1 1 0,1 0 0,0 0 0,0 0 0,-1-1 0,1 1 0,0 0 0,0-1 0,4-1-36,-1 0 0,1 0 0,-1-1 1,0 0-1,1 0 0,5-6 1,54-64-145,-51 56 205,0 1-1,2 0 1,0 1-1,33-26 1,-12 25 145,-34 15-152,0 1 0,0-1 0,0 1 0,0 0 0,0-1 0,0 1 0,0 0 0,0 0 0,-1 1 0,1-1 1,0 0-1,0 0 0,0 1 0,0-1 0,0 1 0,0 0 0,-1 0 0,3 1 0,1 3 48,0 0-1,-1 1 1,0-1-1,0 1 1,0 1 0,5 10-1,9 15 15,-11-21-51,1-1 0,1 0 0,-1 0 0,17 14 0,-20-20-10,-1-1 1,1 0-1,0 0 1,0 0-1,0 0 1,1-1-1,-1 0 1,1 0-1,-1 0 1,1-1-1,0 0 1,10 1-1,-4-1-20,-1-1-1,1 0 1,0-1-1,-1 0 0,1-1 1,-1 0-1,0-1 1,1 0-1,-1 0 1,0-2-1,-1 1 1,1-1-1,-1-1 0,0 0 1,0 0-1,14-13 1,-1-1-95,0-2-1,-1-1 1,-1 0 0,23-36 0,-41 55 79,0-1 1,0 1-1,-1-1 1,0 0-1,0 0 1,0 0-1,-1 0 1,0 0-1,2-8 1,-4 12 22,1 0 1,0 0-1,0 1 1,0-1-1,0 0 0,0 1 1,-1-1-1,1 0 1,0 1-1,0-1 1,-1 1-1,1-1 1,-1 0-1,1 1 0,-1-1 1,1 1-1,0-1 1,-1 1-1,0-1 1,1 1-1,-1 0 1,1-1-1,-1 1 0,0-1 1,1 1-1,-1 0 1,1 0-1,-1-1 1,0 1-1,0 0 1,1 0-1,-1 0 0,0 0 1,1 0-1,-1 0 1,0 0-1,1 0 1,-2 0-1,-33 3 5,31-2-4,-4 1 34,0 0-1,0 1 1,0 0-1,0 0 1,1 0-1,-1 1 1,1 0 0,0 1-1,1 0 1,-1 0-1,1 0 1,0 1-1,0 0 1,0 0-1,1 1 1,0-1-1,0 1 1,1 0-1,0 0 1,0 1-1,1-1 1,0 1-1,0 0 1,0 0-1,1 0 1,1 0 0,-1 0-1,1 0 1,0 11-1,2-15-35,-1-1 1,0 1-1,1-1 1,0 1-1,0-1 0,0 1 1,0-1-1,0 0 0,1 0 1,-1 1-1,1-1 0,0 0 1,0 0-1,0-1 0,1 1 1,-1 0-1,0-1 1,1 1-1,0-1 0,0 0 1,0 0-1,0 0 0,0 0 1,0-1-1,0 1 0,0-1 1,1 1-1,3 0 0,10 3-360,1-1-1,-1-1 0,1 0 0,27 0 0,43-2-2525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7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45 2769,'0'0'6358,"-15"-7"-5600,-46-23-198,58 29-538,1 0 1,-1 0 0,0 0-1,0 0 1,0 0 0,0 1-1,0-1 1,0 1 0,0 0-1,0 0 1,0 0 0,1 0-1,-1 0 1,0 1-1,0-1 1,0 1 0,0 0-1,0 0 1,0 0 0,1 0-1,-4 2 1,1 1-4,0 0 1,0 0-1,1 1 1,0-1-1,0 1 0,0 0 1,-4 8-1,1-3 77,-8 13 31,1 0-1,1 0 1,1 2-1,2-1 1,0 1-1,2 1 1,-10 45-1,9-12-86,3-1 0,1 87 0,5-19-2754,0-82-1151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8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8308,'0'0'544,"175"-61"96,-94 50-191,3 5-449,-3 0-16,-3 3-1041,-10 3-1824,-16 0-1489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8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1601,'0'0'3972,"8"8"-3123,-5-6-789,-1 1-7,1 0 1,0 0-1,0-1 1,0 1-1,0-1 1,0 1-1,0-1 1,1 0 0,-1 0-1,1-1 1,0 1-1,-1-1 1,1 0-1,0 0 1,0 0-1,0 0 1,0-1-1,0 1 1,0-1-1,0 0 1,6-1 0,6-4-20,-1-1 1,0 0 0,0-1-1,-1 0 1,0-2 0,0 1-1,-1-2 1,0 0 0,-1 0-1,0-1 1,-1-1 0,12-15-1,-20 23 58,0 0-1,0 0 0,0 0 0,-1-1 0,1 1 0,-1-1 0,0 0 1,-1 0-1,1 1 0,-1-1 0,0 0 0,0 0 0,-1-1 1,1 1-1,-1 0 0,0 0 0,-2-10 0,2 14-56,-1 0-1,1 0 1,-1 1 0,1-1-1,-1 0 1,0 0-1,1 0 1,-1 1 0,0-1-1,1 0 1,-1 1 0,0-1-1,0 1 1,0-1-1,0 1 1,1-1 0,-1 1-1,0 0 1,0-1-1,0 1 1,0 0 0,0 0-1,0-1 1,0 1 0,0 0-1,-2 0 1,-32 1 98,26 0-99,4 0-28,-1 0 1,1 0-1,0 1 1,-1-1-1,1 1 1,0 1-1,0-1 1,1 1-1,-1-1 1,0 1-1,1 1 1,-1-1-1,1 1 1,0-1-1,1 1 1,-1 1-1,0-1 1,1 0-1,0 1 1,0 0-1,1-1 1,-1 1-1,-2 7 1,2-4-7,0 0 1,0 0-1,0 0 1,1 0-1,0 1 0,1-1 1,0 1-1,0-1 1,1 1-1,0-1 1,0 1-1,1-1 1,0 1-1,4 13 1,-3-18-15,0-1 1,0 1 0,0-1-1,0 1 1,1-1 0,-1 0-1,1 0 1,0 0 0,0-1-1,0 1 1,0 0 0,0-1-1,1 0 1,-1 0 0,1 0-1,-1 0 1,1-1 0,0 1-1,0-1 1,6 1 0,8 2-316,1-1-1,-1-1 1,21 0 0,-37-2 280,53 2-2667,69-6 0,-39-13-1222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311 275 1905,'0'0'5885,"-31"-3"-4409,-101-4-577,128 6-839,-1 1 1,1 1-1,-1-1 1,1 1-1,-1 0 1,1 0-1,-1 0 1,1 0-1,0 1 1,-1 0 0,1 0-1,0 0 1,0 0-1,1 1 1,-1-1-1,0 1 1,1 0-1,-1 0 1,1 1-1,0-1 1,-3 5-1,0 0 87,0-2-94,0 1 1,1 0 0,1 1 0,-1-1-1,1 1 1,0 0 0,1 0-1,0 1 1,0-1 0,1 1 0,0-1-1,1 1 1,0 0 0,-1 15-1,2-23-52,0 0-1,0 1 0,1-1 0,-1 1 1,0-1-1,1 0 0,-1 0 0,1 1 1,-1-1-1,1 0 0,-1 1 0,1-1 1,0 0-1,0 0 0,-1 0 0,1 0 1,0 0-1,0 0 0,0 0 0,0 0 1,0 0-1,3 1 0,-1 0-1,1-1 0,0 1-1,0-1 1,0 1 0,0-1 0,0 0-1,7 0 1,6 0-37,1-1 1,28-3-1,-35 1-40,-1 0 1,1-1-1,-1 0 0,0-1 1,0 0-1,0 0 0,-1-1 0,18-12 1,67-59-388,-76 61 412,66-63-24,-85 95 248,-4 11-168,1-12-4,0 0 0,2 0 0,0 0 1,1 28-1,1-41-6,0 1 1,1 0 0,0 0-1,-1-1 1,1 1 0,0 0-1,1-1 1,-1 1 0,1-1-1,0 1 1,-1-1 0,2 0 0,-1 0-1,0 0 1,0 0 0,1 0-1,0 0 1,0-1 0,-1 1-1,1-1 1,1 0 0,-1 0-1,0 0 1,0 0 0,7 2-1,5 0-645,0 0 0,1-1 0,-1 0 0,1-1 0,-1-1 0,1-1 0,0 0 0,-1-1 0,1-1 0,-1 0 0,19-6-1,12-14-1876</inkml:trace>
  <inkml:trace contextRef="#ctx0" brushRef="#br0" timeOffset="1">807 289 992,'0'0'2207,"-1"-33"-1105,-5-106-97,5 121-537,-1 0-1,-6-28 1,4 29 138,-1 1 677,5 16-1252,0 0 1,0 0 0,0 0 0,0 0 0,-1 0 0,1 0 0,0 0 0,0 0 0,0-1 0,0 1 0,0 0 0,0 0 0,0 0 0,0 0-1,-1 0 1,1 0 0,0 0 0,0 0 0,0 0 0,0 0 0,0 0 0,0 0 0,0 0 0,-1 0 0,1 0 0,0 0 0,0 0 0,0 0 0,0 0-1,0 0 1,0 0 0,-1 0 0,1 0 0,0 0 0,0 0 0,0 0 0,0 1 0,0-1 0,0 0 0,0 0 0,0 0 0,-1 0 0,1 0-1,0 0 1,0 0 0,0 0 0,0 0 0,0 1 0,0-1 0,0 0 0,-6 28 667,4 249 6,3-145-652,9 30-2379,-8-132 156,-1 1-3752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0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7203,'0'0'1438,"32"-2"-1246,108-4-50,-130 6-134,149-1 320,-158 1-330,0 0 0,1 0-1,-1 0 1,0 0 0,1 1 0,-1-1 0,0 0 0,0 0 0,1 1-1,-1-1 1,0 1 0,0-1 0,0 1 0,1 0 0,-1-1-1,0 1 1,0 0 0,0 0 0,0 0 0,0-1 0,0 1 0,-1 0-1,1 0 1,0 1 0,1 0 0,-2 2-2,1-1 0,0 0 0,-1 1 0,1-1 0,-1 0 0,0 1 0,-1 6 0,1 5 143,-17 146 941,18-159-1072,-1 0 0,0 0 0,0-1 1,1 1-1,-1 0 0,1 0 0,0-1 0,-1 1 0,1-1 0,0 1 0,0-1 0,0 1 1,0-1-1,0 1 0,0-1 0,1 0 0,-1 0 0,0 1 0,1-1 0,-1 0 0,1 0 0,-1 0 1,1-1-1,-1 1 0,1 0 0,0-1 0,-1 1 0,1 0 0,0-1 0,0 0 0,-1 0 1,1 1-1,0-1 0,3 0 0,8 0-33,0 0 0,0 0 0,20-5 0,-32 5 23,9-2-148,0-1 0,0 0 1,-1-1-1,1 0 1,-1-1-1,0 0 1,0 0-1,0-1 1,-1 0-1,0 0 1,9-9-1,-7 5 92,0 0 0,0-1 0,-1 0-1,0-1 1,-1 0 0,0 0 0,9-22 0,-14 26 237,0 0-1,-1-1 1,0 0 0,-1 1 0,1-1-1,-1-17 1,-12 28 613,7 1-798,1 0 0,-1 1-1,1-1 1,0 1 0,0-1 0,1 1-1,-1 0 1,1 0 0,0 0-1,0 0 1,0 1 0,1-1-1,-1 1 1,1-1 0,-1 9-1,-1 8-27,1 0-1,2 26 1,0-33 41,0-11-44,0 1-1,0-1 1,0 0 0,1 1-1,0-1 1,-1 1 0,1-1 0,1 0-1,-1 0 1,0 0 0,1 1-1,-1-1 1,1 0 0,0-1-1,0 1 1,0 0 0,1-1-1,3 5 1,-2-4-297,0 0 0,1-1 0,-1 1-1,1-1 1,-1 0 0,1 0 0,0 0 0,0-1 0,0 0 0,0 0-1,0 0 1,6 0 0,24 0-2934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7 149 2305,'0'0'6897,"0"6"-6705,0 57 213,-1 94 113,-2-137-477,1-25-375,4-32-243,2 25 522,1 1 0,1 0-1,0 0 1,0 1 0,1-1 0,0 1-1,1 1 1,0 0 0,1 0 0,-1 0-1,2 1 1,-1 0 0,1 1 0,1 0-1,-1 1 1,13-6 0,-15 9 46,0 0 0,1 0 0,-1 1 0,1 0 0,14-1 1,-20 3 7,1-1 0,-1 1 0,1 0 1,-1 1-1,1-1 0,-1 1 0,0-1 1,1 1-1,-1 0 0,0 0 0,0 1 1,0-1-1,1 0 0,-1 1 0,-1 0 1,1 0-1,3 2 0,-2 1 12,0-1 0,0 0 0,1 0-1,-1 0 1,1 0 0,0-1 0,0 0 0,0 0 0,0 0-1,1-1 1,-1 0 0,1 0 0,-1 0 0,1-1-1,0 1 1,0-1 0,0-1 0,10 1 0,-11-1 2,0 1 0,0-1 0,0 0 0,0-1 0,0 1 0,0-1 0,0 0 0,-1 0 0,1-1 0,0 0 0,0 1 0,-1-2 0,1 1 0,-1 0 0,0-1 0,1 0 0,-1 0 0,-1 0 0,1 0 0,0-1 1,-1 0-1,0 1 0,1-1 0,-1 0 0,-1-1 0,4-6 0,0-3 162,-1 0 1,-1 0-1,0-1 1,-1 1-1,0-1 0,-1 0 1,-1 0-1,-1 0 1,-1-19-1,1 21 173,0 13-323,0-1 0,-1 1 1,1 0-1,-1 0 0,1 0 0,-1 0 0,1-1 0,0 1 0,-1 0 1,1 0-1,-1 0 0,1 0 0,-1 0 0,1 0 0,-1 0 1,1 0-1,-1 0 0,1 0 0,0 1 0,-1-1 0,1 0 0,-1 0 1,1 0-1,-1 0 0,1 1 0,0-1 0,-1 0 0,-4 3-21,-1 1-1,1-1 0,1 1 1,-1 0-1,0 0 0,1 0 1,0 0-1,0 1 0,0 0 1,1 0-1,-1 0 0,1 0 1,0 1-1,1-1 0,-4 10 1,1-1 6,0 0 1,1 0 0,1 0-1,0 1 1,-1 23 0,4-35-6,-1 5 0,1 0 0,0 0 1,0 0-1,1-1 0,0 1 0,0 0 1,3 9-1,-3-14 0,1-1 0,-1 1 0,1-1 0,-1 0 0,1 0 0,0 0 0,0 0 0,0 0 0,0 0 0,0-1 0,0 1 0,0-1 1,1 1-1,-1-1 0,1 0 0,-1 0 0,1 0 0,-1 0 0,1 0 0,-1-1 0,1 1 0,0-1 0,-1 0 0,6 0 0,2 2 1,0-2-1,0 1 1,-1-1-1,1-1 1,0 1-1,-1-2 1,1 1-1,-1-2 0,1 1 1,-1-1-1,0 0 1,0-1-1,0 0 1,0-1-1,-1 0 1,0 0-1,0 0 1,12-12-1,-11 10-15,-1-1-1,0 1 1,-1-2-1,1 1 1,-2-1-1,1 0 1,-1 0-1,-1-1 1,0 0-1,0 0 0,-1 0 1,0 0-1,0-1 1,-2 0-1,1 1 1,-1-1-1,0-13 1,-1 24 9,-1 1 1,0-1 0,0 0-1,0 0 1,1 0 0,-1 0-1,0 1 1,0-1 0,0 0-1,1 0 1,-1 0-1,0 0 1,0 0 0,1 0-1,-1 0 1,0 0 0,1 0-1,-1 1 1,0-1 0,0 0-1,1 0 1,-1-1 0,0 1-1,0 0 1,1 0-1,-1 0 1,0 0 0,1 0-1,-1 0 1,0 0 0,0 0-1,0 0 1,1-1 0,-1 1-1,0 0 1,0 0-1,1 0 1,-1 0 0,0-1-1,0 1 1,0 0 0,0 0-1,1-1 1,-1 1 0,0 0-1,0 0 1,0-1-1,0 1 1,0 0 0,0 0-1,0-1 1,0 1 0,0 0-1,0 0 1,0-1 0,0 1-1,0 0 1,0 0 0,0-1-1,0 1 1,0 0-1,0-1 1,0 1 0,0 0-1,0 0 1,0-1 0,0 1-1,0 0 1,-1-1 0,15 19-117,13 33 115,-19-39 38,-1 1 0,0 0 0,-1 0-1,0 0 1,-1 1 0,-1-1 0,0 1 0,-1 1 0,0-1 0,0 17 0,-3-28-20,0 0 0,-1-1 0,0 1 0,0 0 0,0 0 0,0-1 0,0 1 1,0 0-1,-1-1 0,1 1 0,-1-1 0,1 1 0,-1-1 0,0 0 0,0 0 0,0 0 1,0 0-1,-1 0 0,1 0 0,-1-1 0,1 1 0,-1-1 0,1 0 0,-1 0 0,-3 2 1,-10 3 36,1-1 1,-1-1 0,-20 3 0,29-5-53,-52 4-2128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8708,'0'0'779,"33"-3"-760,1 0-25,17 0-58,-1-3 0,64-16 0,-60 9-342,-1-3 0,0-2 0,63-31 0,-77 24 2414,-43 27-730,-3 3-1203,0 0-1,0 0 0,1 0 0,-1 1 0,1 0 1,1 0-1,-1 0 0,1 1 0,0 0 0,1 0 1,0 0-1,0 0 0,0 1 0,1 0 1,-3 8-1,0 3-65,1 0-1,1 0 1,0 0 0,2 0 0,-1 32 0,3-50-9,0 1 0,0-1 0,0 1 0,0-1 0,0 1 0,0-1 0,0 1 0,1-1 0,-1 1 0,1-1 0,-1 1 0,1-1-1,-1 1 1,1-1 0,0 1 0,0-1 0,0 0 0,0 0 0,0 1 0,0-1 0,0 0 0,0 0 0,0 0 0,0 0 0,1 0 0,-1-1 0,3 3 0,1-2-30,1 0 0,-1 0-1,0 0 1,1-1 0,-1 1 0,10-2 0,-1 1-105,-11 0 119,0 0 0,0-1 0,1 1 0,-1-1 0,0 1 0,0-1 0,0 0 0,0 0 0,0 0 0,0-1 0,0 1 0,0-1 0,-1 1 0,1-1 0,0 0-1,-1 0 1,3-3 0,-1 0 3,0 0 0,-1 1-1,0-1 1,0 0 0,0-1-1,-1 1 1,1 0 0,2-12-1,-1-1 29,-1-1 0,-1 1 0,0-1-1,-1 0 1,-2-20 0,0 37-3,1 0 0,-1-1 0,1 1 0,-1 0-1,0-1 1,0 1 0,0 0 0,0 0 0,0 0 0,-1 0 0,1 0 0,-1 0 0,1 0 0,-1 0-1,0 1 1,1-1 0,-1 1 0,0-1 0,0 1 0,0-1 0,-1 1 0,1 0 0,0 0 0,0 0-1,0 1 1,-1-1 0,1 0 0,-5 0 0,1 0-343,0 0 1,0 0-1,0 1 0,0 0 1,0 0-1,0 0 0,0 1 1,0 0-1,0 0 0,0 0 1,-7 3-1,-7 9-5077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0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4898,'0'0'6777,"19"-6"-6513,-1 1-147,0 0 1,25-2-1,-39 7-83,0 0-1,0 1 1,0-1 0,0 1 0,0 0-1,0 0 1,0 0 0,0 1 0,0-1 0,-1 1-1,1 0 1,-1 0 0,1 1 0,-1-1-1,0 1 1,0-1 0,0 1 0,0 0-1,0 0 1,2 4 0,5 3 76,3 3 11,9 8 93,0 1-1,32 44 0,-49-60-218,-1 1 0,0 0-1,0 0 1,0 0-1,-1 1 1,0-1 0,-1 1-1,1-1 1,-2 1-1,1 0 1,-1 0 0,0 0-1,-1 0 1,1 0-1,-3 16 1,1-20-66,0-1 1,0 0-1,-1 1 1,1-1-1,-1 0 0,0 1 1,0-1-1,0 0 0,0 0 1,0-1-1,-1 1 1,1 0-1,-1-1 0,0 1 1,1-1-1,-1 0 0,0 0 1,-1 0-1,-2 1 1,-8 4-400,-1-1 0,0 0 0,-16 3 1,25-7 230,-19 4-1003,0-1 0,0-1 0,-1 0 0,-38-2 0,35-2-1026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4290,'0'0'3311,"-14"9"-2978,-45 33 513,54-38-689,0 1 0,0 0 0,1 0 0,0 0 0,0 1 0,0 0 0,1 0 0,0 0 0,0 0 0,0 0 0,1 0 0,0 1 0,-2 8 0,-1 3 145,1-6-233,1-1-1,0 1 1,1 0 0,0 0 0,1 0 0,0 0 0,1 0-1,0 0 1,4 20 0,-4-31-68,1 0 0,0 0 1,0 1-1,0-1 0,0 0 0,0 0 0,0 0 1,0 0-1,0 0 0,0 0 0,0 0 0,1-1 0,-1 1 1,0 0-1,1-1 0,-1 1 0,0-1 0,1 1 0,-1-1 1,1 0-1,-1 1 0,0-1 0,3 0 0,41 1-214,-32-1 14,113-1-3325,-50-1-102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7924,'0'0'4065,"29"123"-3376,0-71-209,4-2-112,5-3-144,-2-7-64,3-5-128,-7-5-32,-2-10-16,-4-11-1248,-14-9-1666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47 6963,'0'0'2948,"-15"-2"-2910,-46-3 74,58 2 1004,10-1-817,14-3-146,15-1 14,1 1-1,1 2 1,-1 1-1,42 2 1,-79 3-168,1-1 1,-1 0-1,0 1 0,0-1 1,0 0-1,0 1 1,0-1-1,0 0 0,0 1 1,0-1-1,0 0 1,0 1-1,0-1 0,0 0 1,0 1-1,0-1 1,0 0-1,0 1 0,0-1 1,0 0-1,-1 1 1,1-1-1,0 0 0,0 1 1,0-1-1,0 0 1,-1 0-1,1 1 1,0-1-1,0 0 0,-1 0 1,1 1-1,0-1 1,-1 0-1,1 0 0,-13 10 27,0 0-1,0-1 0,-1-1 0,0 0 0,-20 7 0,-7 5-5,-3 3 2,-85 46 25,109-57-24,0 2 1,1 0-1,-34 33 1,49-42 7,0 0 0,0 0 0,0 0 0,1 0 0,-4 8 0,6-12-21,1 0 0,-1 0 0,1 0 0,-1 0 0,1 0 0,-1 0 0,1 0 0,0 0 0,0 0 0,-1 0 0,1 0 0,0 0 0,0 0 0,0 0 0,0 0 0,0 0 0,0 0 0,0 0 0,1 0 0,-1 1 0,0-1 1,1 0-1,-1 0 0,1 0 0,-1 0 0,1 0 0,-1-1 0,1 1 0,-1 0 0,1 0 0,0 0 0,0 0 0,-1-1 0,1 1 0,0 0 0,0-1 0,0 1 0,0 0 0,2 0 0,13 3 122,0-1 0,0-1 0,0 0 0,0-1 0,33-2 0,-14 0-57,39 1-749,1-3 0,114-20 0,-19-16-6052,-97 17 1246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9812,'0'0'3007,"11"18"-2719,-5-7-225,10 17 167,1 0 0,31 38 0,-42-59-198,0 1 0,1-1 1,0 0-1,0-1 0,1 0 0,0 0 0,0 0 0,0-1 1,1-1-1,0 1 0,0-1 0,0-1 0,0 1 0,16 2 1,-7-4-103,-1-1 1,1-1-1,22-2 1,-37 1 31,-1 0 0,1 1-1,0-1 1,-1 0 0,0 0 0,1-1-1,-1 1 1,0 0 0,1-1 0,-1 1-1,0-1 1,0 0 0,0 0 0,0 0-1,-1 0 1,1 0 0,0 0 0,-1 0-1,0-1 1,1 1 0,-1 0 0,2-6-1,1-5 19,1-1 0,-2 0 0,3-16 0,-2 8-10,9-39 258,25-67 1,-45 184 379,-6-25-420,-1 0 0,-22 34 0,-3 5-3,7-9-262,-32 70 463,57-115-755,1 1 0,1 0 0,0 0 0,1 0 1,-3 33-1,7-49 98,0 1 0,0-1 0,0 1 0,0-1 0,0 1 0,0 0 0,0-1 0,0 1 0,0-1 0,1 1 0,-1-1 0,1 0 0,-1 1 0,1-1 0,1 3 0,-1-3-361,1 0-1,0-1 0,-1 1 0,1 0 1,0-1-1,0 1 0,-1-1 0,1 1 1,0-1-1,0 0 0,3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1:1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11045,'0'0'1729,"-172"76"-8644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5.7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4 186 7459,'0'0'4146,"-1"-7"-3935,0 2-197,0 0 0,1-1 0,-1 1 0,1 0 0,0-1 0,1 1 0,-1 0 0,1 0-1,0-1 1,0 1 0,1 0 0,-1 0 0,1 0 0,0 0 0,1 1 0,-1-1 0,5-6 0,0 2-11,1 0 0,0 0 0,0 1 0,0 0 0,1 1-1,16-10 1,-23 15-12,0 1 1,0-1-1,1 1 0,-1 0 0,1 0 0,-1 0 0,1 0 0,0 0 0,-1 0 0,1 1 0,0-1 0,-1 1 0,1 0 1,0 0-1,0 0 0,-1 0 0,1 0 0,0 1 0,-1-1 0,1 1 0,0 0 0,-1 0 0,1 0 0,-1 0 0,1 0 0,-1 0 1,0 1-1,1-1 0,-1 1 0,0 0 0,0 0 0,0-1 0,3 4 0,20 28-39,-20-25 54,1 0 0,-1-1 0,2 1 0,-1-1 0,1 0-1,0-1 1,1 0 0,-1 0 0,1 0 0,0-1 0,1 0 0,16 6 0,-2-5-172,1-1 0,0-1 0,0-2 0,0 0 0,1-1 0,-1-2 0,33-4 0,-52 4-336,1 1 0,-1-1 0,1-1 0,-1 1 0,1-1 0,-1 0-1,0 0 1,0-1 0,0 1 0,6-5 0,7-12-3211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6.0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10 1393,'0'0'5578,"-3"-2"-4780,-4-4-690,9 5-44,21 9-4,15 4 63,50 5 22,-55-12-102,-1 1-1,40 13 0,-71-18-44,0-1 0,0 0 1,0 1-1,0-1 0,0 1 1,0-1-1,0 1 0,0-1 0,-1 1 1,1-1-1,0 1 0,0 0 1,0 0-1,-1-1 0,1 1 1,0 0-1,-1 0 0,1 0 0,0 0 1,-1 0-1,0 0 0,1 0 1,-1 0-1,1 0 0,-1 0 1,0 0-1,0 0 0,0 0 0,1 0 1,-1 0-1,0 0 0,0 0 1,-1 0-1,1 0 0,0 0 0,0 1 1,0-1-1,-1 0 0,1 0 1,0 0-1,-2 1 0,0 2 9,0 0-1,0 0 1,-1-1 0,1 1-1,-1-1 1,0 0 0,0 0-1,0 0 1,-4 3 0,-45 31 25,27-21 91,0 2 1,1 0 0,2 2 0,-40 42-1,59-59-138,1 0 0,0 0 0,-1 0 0,1 0-1,0 1 1,1-1 0,-1 1 0,0-1-1,1 1 1,0 0 0,0 0 0,0-1 0,1 1-1,-1 0 1,1 0 0,0 6 0,0-10-20,0 0 0,0 0 0,0 1-1,0-1 1,0 0 0,1 1 0,-1-1 0,0 0 0,0 0 0,0 1 0,1-1 0,-1 0 0,0 0 0,0 0 0,1 0 0,-1 1 0,0-1 0,1 0 0,-1 0 0,0 0 0,0 0 0,1 0-1,-1 0 1,0 0 0,1 0 0,-1 1 0,0-1 0,1 0 0,-1 0 0,0 0 0,1-1 0,-1 1 0,0 0 0,1 0 0,-1 0 0,40-1-2633,14-3 536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6.4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548 88 5811,'0'0'2398,"-33"-14"-2270,-111-42-66,134 52-60,0 1 0,0 0 0,0 1 0,0 0 0,-1 0 0,1 1 0,-1 1 1,1 0-1,-19 2 0,10 0-2,6-1 0,1 1 1,0 1 0,0 0-1,0 0 1,0 2 0,0-1-1,-21 13 1,25-12 15,0 0 1,0 0-1,0 1 0,0 0 0,1 1 1,0 0-1,0 0 0,1 0 0,0 1 1,-8 14-1,12-19-12,1-1 1,0 0-1,0 1 1,0-1-1,0 1 1,0-1-1,0 1 1,1 0-1,0-1 0,-1 1 1,1 0-1,0-1 1,0 1-1,0 0 1,1 3-1,0-5 6,0 1 1,-1 0-1,1 0 0,0 0 0,0 0 1,0-1-1,1 1 0,-1 0 0,0-1 0,1 1 1,-1-1-1,1 0 0,-1 1 0,1-1 1,3 2-1,6 2 43,-1-1 0,1 0 0,0-1 0,1 0 0,19 2 0,-6-1-27,12 4-2,97 24 65,-121-28-86,-1 0 0,0 1 0,0 0 0,0 2-1,0-1 1,-1 1 0,0 1 0,10 9 0,-18-14-14,0 0 0,0 0 1,0 1-1,-1-1 1,0 1-1,1 0 0,-1 0 1,0 0-1,-1 0 0,1 0 1,0 6-1,-1-8 13,-1 1 0,1-1-1,-1 0 1,0 1 0,0-1-1,0 0 1,0 0 0,0 1-1,-1-1 1,1 0 0,-1 0-1,1 1 1,-1-1 0,0 0-1,0 0 1,0 0 0,0 0-1,0 0 1,-1 0 0,1 0 0,-1 0-1,1-1 1,-1 1 0,-2 2-1,-8 4 25,-1 0 1,0 0-1,-1-1 0,0-1 0,0 0 0,-19 4 1,-97 22 57,114-29-80,-23 5-16,-1-2-1,-66 2 1,106-8-3,0 0-1,0 0 1,-1 0 0,1 0-1,0 0 1,0 0 0,0 0-1,0 0 1,0 0-1,0 0 1,-1 0 0,1 0-1,0 0 1,0 0 0,0 0-1,0 0 1,0 0 0,0 0-1,0 0 1,-1 0 0,1 0-1,0-1 1,0 1 0,0 0-1,0 0 1,0 0-1,0 0 1,0 0 0,0 0-1,0 0 1,-1 0 0,1-1-1,0 1 1,0 0 0,0 0-1,0 0 1,0 0 0,0 0-1,0 0 1,0 0 0,0-1-1,0 1 1,0 0 0,0 0-1,0 0 1,0 0-1,0 0 1,0 0 0,0-1-1,0 1 1,0 0 0,0 0-1,0 0 1,0 0 0,0 0-1,1 0 1,4-24-2584,22-12-2101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6.8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191 32 5923,'0'0'891,"-18"30"-240,-57 98-360,71-120-266,-1 1 0,1 0 0,1 0 0,-1 1 1,-2 14-1,5-18-10,1-1 0,0 1-1,0 0 1,0 0 0,3 9 0,-1-1 6,-2-12-17,0-1 0,1 1 0,-1 0 0,1 0 0,0-1 0,0 1 1,-1 0-1,1-1 0,0 1 0,0-1 0,0 1 0,1-1 0,-1 0 0,0 1 0,1-1 0,-1 0 0,0 0 0,1 0 1,-1 0-1,1 0 0,0 0 0,-1 0 0,1-1 0,0 1 0,-1-1 0,1 1 0,0-1 0,0 1 0,1-1 0,9 1 57,-1 0 0,0 0-1,19-3 1,-14 1 1,-9 1-48,0-1 1,0 0 0,0 0-1,0-1 1,-1 0 0,1 0-1,0-1 1,-1 1-1,0-2 1,1 1 0,-1-1-1,0 1 1,-1-2-1,1 1 1,-1-1 0,0 1-1,0-2 1,0 1-1,-1 0 1,0-1 0,0 0-1,4-7 1,-3 3-1,0 0-1,-1-1 1,0 0 0,0 0 0,-1 0-1,-1 0 1,0 0 0,0-1 0,-1 1-1,-1-1 1,1 1 0,-4-22 0,2 28-7,-1 0 1,1 1 0,-1-1-1,0 1 1,0-1 0,0 1-1,0 0 1,-1 0-1,0 0 1,0 0 0,0 0-1,0 1 1,-1-1-1,1 1 1,-1 0 0,0 0-1,0 0 1,0 1 0,0 0-1,0-1 1,-1 1-1,1 0 1,-1 1 0,1-1-1,-8 0 1,-6-2 1,0 0 0,-1 2 1,0 0-1,0 1 0,-22 2 0,35-1-64,1 0 0,-1 1 0,0-1 0,0 1 0,0 1 0,1-1 0,-1 1 0,1 0 0,-1 0 0,1 1 0,0-1 0,0 1 0,0 0 0,0 1 0,0-1 0,1 1 0,0 0 0,0 0 0,0 0 0,0 1 0,0 0 0,1-1 0,0 1 0,0 0 0,0 0 0,1 1 0,-1-1 0,1 1 0,1-1 0,-1 1 0,1-1 0,0 1 0,0 7 0,0-10-333,1 0 0,0 1 0,0-1 1,0 0-1,1 1 0,-1-1 0,3 6 0,16 16-3547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3:59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6227,'0'0'3441,"0"140"-3152,0-78-161,0 2-64,0-3-16,0-8-48,0-13-481,0-10-1632,0-19-2128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43 496,'0'0'6099,"-1"-4"-5080,1 3-979,0 0 0,-1 0-1,1 0 1,0 0 0,-1 0-1,1 0 1,-1 0 0,1 1-1,-1-1 1,0 0 0,1 0-1,-1 1 1,0-1 0,0 0-1,1 1 1,-1-1 0,0 1-1,0-1 1,0 1 0,0-1-1,0 1 1,0 0 0,-1-1-1,-34-4 581,26 5-483,1 0 0,-1 1 0,1 0 0,0 1 1,-1 0-1,-9 3 0,9 0-53,1 1 0,0-1 1,0 2-1,0-1 0,0 1 0,1 0 0,0 1 1,1 0-1,0 0 0,0 1 0,1-1 1,0 2-1,0-1 0,1 1 0,0-1 0,1 1 1,0 1-1,0-1 0,1 1 0,1-1 0,0 1 1,-1 18-1,3-26-84,-1-1 1,2 0-1,-1 0 1,0 0-1,0 1 1,1-1-1,-1 0 1,1 0-1,0 0 1,0 0-1,0 0 1,0 0-1,0 0 1,0 0-1,0 0 1,1 0-1,-1 0 1,0-1-1,1 1 1,0-1-1,-1 1 1,1-1-1,0 0 1,0 1-1,0-1 1,0 0-1,0 0 1,0 0-1,0-1 1,0 1-1,3 0 1,7 1-6,-1 0 0,1-1 0,-1 0 0,1-1 0,11-2 0,3 1-83,-17 1 0,0-1-1,0 0 0,0 0 0,0-1 0,-1 0 0,1-1 0,0 0 0,-1 0 0,0-1 0,0 0 0,0 0 0,0-1 0,10-9 0,-12 10-22,0-1 1,-1-1-1,0 1 0,0-1 1,0 0-1,-1 0 0,0 0 1,0-1-1,-1 1 0,1-1 1,-1 0-1,-1 0 0,0 0 1,0-1-1,0 1 0,1-12 1,-2 9 77,0 0 1,-1 0-1,0 0 1,-1 0 0,0 0-1,-3-13 1,3 20 35,0 0 0,0 1 0,0-1 0,0 1 0,-1-1 0,1 1 0,-1 0 0,1 0 0,-1-1 0,0 1 0,0 0 0,0 0 0,0 1 1,0-1-1,0 0 0,0 1 0,-1-1 0,1 1 0,-1 0 0,1-1 0,-1 1 0,1 1 0,-1-1 0,0 0 0,1 1 0,-1-1 0,-3 1 0,4-1-19,0 1-1,0-1 0,0 1 1,0 0-1,0 0 1,0 0-1,-1 0 0,1 0 1,0 1-1,0-1 1,0 1-1,0-1 0,0 1 1,0 0-1,0-1 0,-2 2 1,3 0-124,0 0 1,0-1 0,0 1-1,0 0 1,0 0 0,0 0-1,1-1 1,-1 1-1,0 0 1,1 0 0,0 0-1,0 0 1,-1 0 0,1 0-1,0 0 1,1 4-1,-1-4-102,0 0 0,0 0-1,0 0 1,0 0 0,0 0-1,1 0 1,-1 0 0,1 0-1,-1 0 1,1 0-1,0 0 1,1 2 0,24 17-2359,-22-18 2291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7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345 8 1953,'0'0'5987,"-33"-3"-5248,-104-2-120,131 5-555,0 1-1,0-1 1,1 1 0,-1 0 0,0 1 0,1-1 0,-1 1 0,1 0 0,0 0 0,-1 1 0,1 0 0,0 0 0,1 0-1,-1 0 1,0 1 0,1 0 0,0 0 0,-7 8 0,2-3 74,3-3-111,1 0 0,-1 0 0,1 0-1,0 1 1,1 0 0,0 0 0,0 0 0,0 0-1,1 0 1,0 1 0,0 0 0,1 0 0,0-1-1,0 1 1,1 1 0,0-1 0,1 0 0,0 0 0,0 0-1,1 9 1,0-15-26,-1-1 1,1 1-1,-1-1 0,1 1 0,0-1 0,-1 1 1,1-1-1,0 0 0,0 1 0,0-1 0,0 0 1,0 0-1,1 0 0,-1 0 0,0 0 0,0 0 0,1 0 1,-1 0-1,1 0 0,-1 0 0,1-1 0,-1 1 1,1-1-1,-1 1 0,1-1 0,-1 0 0,1 1 1,2-1-1,7 1 37,0 0 0,0-1 0,14-1 0,-7 1 47,-11-1-85,0 1-1,0-1 1,1 0-1,-1-1 1,0 0-1,-1 0 1,1 0-1,0-1 1,-1 0-1,1 0 0,-1-1 1,0 0-1,0 0 1,0 0-1,-1-1 1,0 0-1,1 0 1,-2 0-1,8-10 1,-2 1 5,0-2 0,-1 1 0,-1-1-1,0 0 1,-2-1 0,9-29 0,-12 39 3,-3 6-170,0 5-41,1 6 218,-1-1 1,1 1-1,0-1 1,1 0-1,0 1 0,0-1 1,1 0-1,1 0 1,-1 0-1,6 8 1,-7-13-164,1 0 1,-1 0 0,1-1 0,0 1 0,1-1 0,-1 1-1,1-1 1,-1 0 0,1 0 0,0-1 0,0 1 0,0-1 0,0 0-1,0 0 1,1 0 0,-1 0 0,1-1 0,-1 0 0,1 0-1,0 0 1,-1 0 0,10-1 0,-1 0-848,-8 1 451,-1-1-1,1 0 1,0 0 0,0 0 0,0-1-1,0 0 1,8-2 0,13-16-2044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7.5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0 222 544,'0'0'3762,"0"-31"-1625,0-158 1454,0 187-2785,4 66-637,3 0 0,2 0 1,19 64-1,-8-37-102,-16-70-129,11 44-395,-14-60-8,1 0 0,0-1 0,0 1 0,0 0 0,1 0 1,-1-1-1,1 0 0,0 1 0,7 6 0,3-5-2723,0-5 1257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7.9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 1153,'0'0'6675,"4"0"-6123,-4 0-527,1 0 0,-1 0 0,1 0 0,0 0 0,-1 0 0,1 1 0,-1-1 0,1 0 1,-1 0-1,1 1 0,0-1 0,-1 0 0,1 1 0,-1-1 0,0 1 0,1-1 0,-1 0 0,1 1 0,-1-1 0,0 1 0,1-1 0,-1 1 1,0 0-1,1-1 0,-1 1 0,0 0 0,5 25 419,-7 40-13,0-47-348,2-10-61,0 55 23,0-64-41,1 1 1,-1 0-1,0-1 1,0 1-1,1 0 0,-1-1 1,1 1-1,-1-1 1,1 1-1,-1 0 0,1-1 1,-1 1-1,1-1 1,-1 1-1,1-1 0,-1 1 1,1-1-1,0 0 1,-1 1-1,1-1 0,0 0 1,-1 0-1,1 1 1,0-1-1,0 0 0,-1 0 1,1 0-1,1 0 1,25 1 164,-19-1-119,-4 0-41,1-1 1,-1 1-1,0-1 1,0 0-1,0 0 1,0 0-1,0 0 1,0-1-1,0 1 1,0-1-1,0 0 1,0 0-1,-1-1 1,1 1-1,-1-1 1,0 0-1,0 1 1,0-2-1,0 1 1,0 0-1,-1 0 1,1-1-1,-1 0 1,0 1-1,0-1 1,0 0-1,-1 0 1,1 0-1,-1 0 1,0 0-1,0 0 1,-1-1-1,1-4 1,1 2-4,-1-1 1,-1 1-1,1-1 1,-1 1-1,0-1 1,-1 1-1,-2-14 1,2 18-27,0 1-1,0-1 1,0 1 0,-1-1 0,1 1 0,-1-1-1,1 1 1,-1 0 0,0 0 0,0 0 0,1 0 0,-2 0-1,1 0 1,0 0 0,0 1 0,0-1 0,-1 1-1,1 0 1,-1-1 0,1 1 0,-1 0 0,0 1 0,-2-2-1,0 1-196,0 0 0,0 0-1,0 0 1,0 0-1,-10 1 1,14 0 133,0 0 0,0 0 0,0 0 1,0 1-1,0-1 0,0 0 0,0 0 0,1 1 0,-1-1 0,0 0 0,0 1 0,0-1 1,0 1-1,1-1 0,-1 1 0,0 0 0,0-1 0,1 1 0,-1 0 0,1 0 0,-1-1 1,0 1-1,1 0 0,0 0 0,-1 0 0,1-1 0,-1 1 0,1 0 0,0 0 0,0 0 0,-1 0 1,1 0-1,0 2 0,0 20-2384,0 0 22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8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 4610,'0'0'4306,"-2"23"-4173,-9 166-20,11-118-375,0-56-372,0-48 372,0 23 268,1 0 0,1 0 0,0 0 0,0 0 0,1 0 0,0 1 0,1-1 0,0 1 0,0 0 0,1 0 0,0 1 0,1-1 0,0 1 0,0 0 0,0 1 0,1 0 0,1 0 0,-1 0 0,1 1 1,0 0-1,0 0 0,1 1 0,0 0 0,0 0 0,0 1 0,0 1 0,1-1 0,-1 2 0,1-1 0,0 1 0,0 1 0,0-1 0,10 1 0,-16 1-4,0 0 0,1 0-1,-1 0 1,0 1 0,0-1 0,0 1 0,0 0-1,0 0 1,-1 0 0,1 1 0,0-1 0,7 5-1,-9-4 0,1 1 0,-1 0 0,0-1-1,0 1 1,0 0 0,0 1-1,0-1 1,-1 0 0,0 0 0,1 1-1,-1-1 1,0 1 0,0-1-1,-1 1 1,1 3 0,2 23-810,0 0 0,-4 45 0,0-28-777,1-22-1925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8.7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227 1 4098,'0'0'3431,"-18"8"-3365,2-2-59,9-4-7,0 0 0,0 1 0,1 0 0,-1 0 0,0 1 1,1-1-1,0 1 0,0 1 0,0 0 0,0-1 0,1 2 0,0-1 0,0 0 0,-7 11 0,7-6-6,0-1-1,1 1 0,0 0 0,0 0 1,1 1-1,1-1 0,-1 1 0,2-1 0,0 1 1,0 17-1,1-26 2,0-1-1,1 0 1,-1 0 0,1 0 0,0 0-1,-1 1 1,1-1 0,0 0 0,-1 0 0,1 0-1,0 0 1,0 0 0,0-1 0,0 1-1,0 0 1,0 0 0,0-1 0,0 1-1,1 0 1,-1-1 0,0 1 0,0-1 0,0 0-1,1 1 1,-1-1 0,0 0 0,1 0-1,-1 0 1,0 0 0,0 0 0,1 0 0,-1 0-1,2 0 1,3 0 21,0 0 0,-1-1 0,1 1 0,0-1-1,0 0 1,-1-1 0,7-2 0,-6 0 71,0 0 0,0 0 1,0-1-1,-1 0 0,1-1 0,-1 1 0,-1-1 0,1 0 1,-1 0-1,0 0 0,0 0 0,-1-1 0,4-10 0,6-8 1156,-9 67-443,-1 42-740,17 87 1,-2-11 15,-11 63-2410,-7-221 2321,0-1 0,0 1 0,0 0 1,0-1-1,0 1 0,0-1 0,0 1 0,-1 0 0,1-1 1,-1 1-1,1-1 0,-1 1 0,0-1 0,0 0 0,0 1 0,1-1 1,-1 0-1,0 1 0,0-1 0,-1 0 0,1 0 0,0 0 1,0 0-1,-1 0 0,1 0 0,0 0 0,-1 0 0,1-1 1,-1 1-1,-1 0 0,-4 1 39,0-1-1,0-1 1,0 1 0,-1-1 0,-12-1 0,-2 0 46,14 1-189,-1 0 0,1 0-1,0-1 1,0 0 0,0 0 0,-1-1-1,1 0 1,1-1 0,-1 1 0,0-1-1,1-1 1,-1 0 0,1 0 0,0 0-1,0-1 1,1 0 0,-1 0 0,1-1-1,0 0 1,-6-8 0,-7-25-3229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9.0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7 1905,'0'0'6776,"-4"20"-6714,-8 67-14,12-83-54,0-1 0,0 1 1,0 0-1,1 0 0,0-1 1,0 1-1,0 0 0,0-1 0,0 1 1,1-1-1,-1 1 0,1-1 1,0 0-1,0 1 0,0-1 1,1 0-1,-1-1 0,1 1 0,0 0 1,-1-1-1,1 1 0,0-1 1,0 0-1,1 0 0,-1 0 1,0 0-1,1-1 0,-1 1 1,1-1-1,0 0 0,-1 0 0,1 0 1,0-1-1,0 1 0,-1-1 1,5 0-1,-6 0 10,-1-1 0,1 1-1,-1 0 1,0-1 0,1 0 0,-1 1 0,0-1 0,1 0 0,-1 0-1,0 0 1,0 0 0,1 0 0,-1 0 0,0 0 0,0 0 0,0 0-1,0 0 1,-1 0 0,1-1 0,0 1 0,0-2 0,17-37 70,-12 25-62,0 1 21,23-45 35,-26 54-58,-1 1-1,1 0 0,0 0 0,0 0 0,0 0 1,1 1-1,0-1 0,-1 1 0,1 0 0,5-3 0,-8 5-14,0 1-1,0-1 0,-1 1 0,1 0 0,0-1 0,0 1 0,-1 0 0,1-1 0,0 1 0,0 0 1,0 0-1,0 0 0,-1 0 0,1 0 0,0 0 0,0 0 0,0 0 0,0 0 0,-1 0 1,1 1-1,0-1 0,0 0 0,0 1 0,-1-1 0,1 0 0,0 1 0,0-1 0,-1 1 0,1-1 1,0 1-1,-1-1 0,1 1 0,-1-1 0,1 1 0,-1 0 0,1-1 0,0 2 0,10 32-271,-7-20 336,-3-12-57,2 12 13,2-1 0,-1 0 1,2 0-1,12 21 0,-16-30-11,1-1 1,-1 0 0,1 0 0,-1-1 0,1 1 0,0 0-1,0-1 1,0 0 0,1 1 0,-1-1 0,1 0-1,-1-1 1,1 1 0,-1-1 0,1 0 0,0 1 0,0-2-1,0 1 1,-1 0 0,1-1 0,7 0 0,-6 1 10,0-1 0,0 0 0,0 0 0,0-1 1,0 1-1,0-1 0,0 0 0,0 0 0,0-1 0,-1 0 1,1 0-1,0 0 0,-1 0 0,0-1 0,1 1 0,-1-1 1,0 0-1,0 0 0,-1-1 0,1 1 0,-1-1 0,1 0 1,-1 0-1,0 0 0,-1 0 0,1-1 0,-1 1 0,0-1 1,0 1-1,0-1 0,1-6 0,-1 7 62,-1 0 1,0-1-1,1 1 0,-2 0 0,1-1 0,0 1 1,-1-1-1,0 1 0,0-1 0,0 0 1,-1 1-1,0-1 0,-2-7 0,2 9-54,-1 1 0,1-1-1,-1 1 1,0 0 0,0 0-1,0 0 1,0 0 0,0 0 0,0 0-1,0 0 1,-1 1 0,1-1-1,-1 1 1,1 0 0,-1-1 0,1 1-1,-1 0 1,0 1 0,0-1-1,1 0 1,-1 1 0,-5-1 0,3 1-28,0-1 1,0 0 0,-1 1 0,1 0-1,0 0 1,0 1 0,0-1-1,0 1 1,0 0 0,0 1 0,0-1-1,0 1 1,-9 4 0,11-4-22,0 1 0,0-1 0,0 1 0,1 0 0,-1 0-1,1 0 1,-1 0 0,1 0 0,0 1 0,0-1 0,0 1 0,1-1 0,-1 1 0,1 0 0,0-1 0,0 1 0,0 0 0,0 7 0,0-5-245,0 1 0,0 0 0,1 0 0,0 0 0,2 8 0,-2-13 103,0 0 0,1 0 0,-1 0 0,1 0 1,0 0-1,0 0 0,0-1 0,0 1 0,0 0 0,0 0 0,0-1 0,0 1 0,1-1 0,-1 1 0,1-1 0,-1 0 1,1 1-1,-1-1 0,1 0 0,0 0 0,2 1 0,33 9-3348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9.4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0 525 1697,'0'0'9940,"55"-116"-9940,-55 124-432,0 27 432,0 15 352,0 3-240,0 8-96,0-6-16,0-8-96,0-9-1232,7-15-1233</inkml:trace>
  <inkml:trace contextRef="#ctx0" brushRef="#br0" timeOffset="1">130 0 4466,'0'0'4178,"-49"202"-5875,49-129-3473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19.7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6323,'0'0'3714,"-3"102"-3202,3-46-320,-4 2-16,4 6-176,0 0 64,0-5-32,20-4-32,6-14-16,3-15-592,7-17-1489,-7-9-1393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0.1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0 333 5410,'0'0'793,"29"0"-556,-2-1-191,-2 1-11,1-1 0,-1-1 0,-1-1 0,1-1 0,38-12 0,125-51 32,-154 52-15,-1-2 0,0 0 0,38-28 0,-65 40-43,0 0 0,0 0 0,-1 0 0,0-1 0,0 0-1,5-7 1,-9 12 56,0 0 0,0 0 0,0-1-1,0 1 1,-1 0 0,1-1 0,0 1-1,-1 0 1,1-1 0,-1 1 0,0-1-1,1 1 1,-1-1 0,0 1 0,0-1-1,0 1 1,0-1 0,0 1 0,0-1 0,-1 1-1,1-1 1,0 1 0,-1 0 0,1-1-1,-1 1 1,1-1 0,-1 1 0,0 0-1,0 0 1,1-1 0,-1 1 0,0 0-1,0 0 1,0 0 0,0 0 0,-1 0 0,1 0-1,-2-1 1,-8-5 44,-1 2 0,1-1 0,-1 2 0,0-1 0,0 2 0,-24-5 0,7 4 245,-58-1-1,85 5-345,-1 0 1,1 1-1,0-1 0,0 1 1,0 0-1,-1-1 0,1 1 1,0 0-1,0 0 1,0 0-1,0 1 0,1-1 1,-1 0-1,0 1 0,0-1 1,1 1-1,-1-1 0,1 1 1,-1 0-1,1 0 0,0 0 1,0 0-1,0 0 0,0 0 1,0 0-1,0 0 0,0 0 1,0 3-1,-2 6 59,1 0 1,0 0-1,0 1 1,0 16-1,2 35 203,1 0 1,21 125-1,-13-128-260,-7-35 7,2 0 0,9 32 0,-13-56-24,1-1-1,-1 1 1,0-1-1,0 1 1,0 0-1,1-1 1,-1 1-1,0-1 1,1 1-1,-1 0 1,1-1-1,-1 1 1,0-1-1,1 1 1,-1-1-1,1 0 1,-1 1-1,1-1 1,0 1-1,-1-1 1,1 0-1,-1 0 1,1 1-1,0-1 1,-1 0-1,1 0 1,0 0-1,-1 1 1,1-1-1,0 0 1,-1 0-1,1 0 1,0 0-1,-1 0 1,1-1-1,-1 1 1,1 0-1,0 0 1,-1 0-1,1 0 1,0-1-1,-1 1 1,1 0-1,-1-1 1,1 1-1,0 0 1,-1-1-1,1 1 1,-1-1-1,0 1 1,1-1-1,-1 1 1,1-2-1,25-27 19,40-80-53,-38 60-199,2 1-1,42-51 1,-70 97 246,-1-1 0,1 1 0,0-1 0,1 1 0,-1 0 0,0 0 1,1 0-1,-1 0 0,1 0 0,-1 1 0,1-1 0,0 1 0,0-1 0,0 1 0,0 0 1,0 0-1,0 1 0,0-1 0,0 0 0,0 1 0,0 0 0,4 0 0,-6 0-4,-1 0 0,0 0 0,1 0-1,-1 0 1,1 0 0,-1 0 0,1 1 0,-1-1-1,1 0 1,-1 0 0,0 0 0,1 1 0,-1-1-1,0 0 1,1 0 0,-1 1 0,1-1 0,-1 0-1,0 1 1,0-1 0,1 1 0,-1-1 0,0 0-1,0 1 1,1-1 0,-1 1 0,0-1 0,0 0-1,0 2 1,4 16 69,-1 0-1,0 1 1,-2-1-1,0 1 0,-1 0 1,-3 18-1,1 18 56,3 133-778,-1-186 408,0 0 1,0 0-1,0 1 1,1-1 0,-1 0-1,1 0 1,-1 0 0,1 0-1,1 4 1,-1-5-2,0-1 1,0 1-1,0 0 1,0 0 0,0 0-1,0-1 1,0 1-1,0-1 1,1 1-1,-1-1 1,0 1-1,0-1 1,2 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0.8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419 574 3394,'0'0'3097,"-33"0"-2793,-168 0-106,192 1-146,0-1 0,0 1 0,1 0 0,-1 1 0,0 0 1,0 1-1,1 0 0,0 0 0,-1 0 0,1 1 0,0 1 1,1-1-1,-1 1 0,-6 7 0,9-8-36,0 0 0,1 0 0,0 1 1,0 0-1,0 0 0,1 0 0,-1 0 0,1 1 0,1-1 0,-1 1 0,1-1 0,0 1 0,0 0 0,0 0 1,1 0-1,0 1 0,0-1 0,1 0 0,0 0 0,1 11 0,-1-14-13,1 0 0,0-1-1,0 0 1,0 1 0,0-1 0,0 1 0,0-1 0,1 0-1,-1 0 1,1 0 0,0 0 0,-1 0 0,1 0-1,0 0 1,0-1 0,0 1 0,1-1 0,-1 1-1,0-1 1,0 0 0,1 0 0,-1 0 0,1 0-1,-1 0 1,1-1 0,-1 1 0,5 0 0,9 1 68,1 0 0,-1 0 1,20-2-1,-27 0-3,2 0-169,0-1 0,0 0 0,0 0 0,0-1 0,-1 0 0,1-1 0,-1 0 0,1-1 0,-1 0 0,0-1 0,0 0 0,-1-1 0,0 0 0,0 0 0,0-1 0,-1 0 0,0 0 0,0-1 0,0 0 0,6-10 0,-5 7-47,-1-2-1,0 1 0,0-1 1,-1 0-1,-1-1 1,0 0-1,-1 0 0,-1 0 1,0 0-1,3-26 1,-2-10 190,-2-93 0,-4 85 276,1 32 18,-1 1 0,-1 0 0,-1 1 0,-1-1 0,-2 0 1,0 1-1,-1 0 0,-15-32 0,10 40 371,5 11-97,3 10 407,1 60-848,8 115-1,6-93-72,3-1 1,30 96 0,-31-133-86,-10-36-10,5 18 18,20 53 0,-25-77-30,0 0 1,0-1-1,0 1 1,1-1-1,0 0 0,1 0 1,-1 0-1,1 0 1,0-1-1,1 0 0,-1 0 1,1 0-1,8 5 1,-10-9-4,0 1 0,-1 0 0,1-1 1,0 0-1,0 0 0,0 0 0,0 0 1,0-1-1,0 1 0,0-1 0,0 0 1,0-1-1,0 1 0,0 0 0,0-1 1,0 0-1,0 0 0,0 0 0,0-1 1,0 1-1,-1-1 0,1 0 0,-1 0 1,1 0-1,-1-1 0,0 1 0,0-1 1,3-3-1,6-6 6,0-1-1,-1 0 1,-1-1 0,0 0 0,8-18 0,-1 0-16,-1-1 1,-2-1-1,-2 0 1,17-69-1,-29 100-37,0 22-291,0 147 181,0-163 167,0-1-1,1 1 1,-1 0 0,0-1-1,1 1 1,0 0 0,0-1 0,-1 1-1,2-1 1,-1 1 0,0-1-1,0 1 1,1-1 0,-1 0-1,1 0 1,0 0 0,0 0 0,0 0-1,0 0 1,0 0 0,0 0-1,0-1 1,0 1 0,1-1 0,-1 0-1,1 0 1,-1 0 0,1 0-1,-1 0 1,1 0 0,3 0 0,5 1-460,-1-1 0,1 0 1,-1 0-1,1-1 0,0-1 1,20-2-1,11-10-4114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56 7491,'0'0'4125,"1"-4"-3899,2 9-249,0 36 84,-2 77 1,-2-54-31,1-64-31,-2 34-244,2-32 222,-1-1 1,1 1-1,0-1 0,-1 1 0,1-1 0,-1 1 1,1-1-1,-1 0 0,0 1 0,1-1 0,-1 0 1,0 1-1,0-1 0,0 0 0,0 0 0,0 0 1,0 0-1,0 0 0,-2 1 0,2-1-229,1-9 80,0 0 0,1 0 0,0 0 0,0 0 0,1 0 0,0 0-1,0 0 1,1 1 0,0-1 0,5-7 0,0 2 139,0 1 1,1 1-1,0 0 0,19-17 0,-11 12 7,0 1 0,1 0 0,0 2 0,25-14 0,-33 21 60,1 1 1,0 0-1,1 1 1,-1 0-1,1 0 1,0 2-1,0-1 1,0 1-1,19 0 1,-30 3-18,0-1-1,0 0 1,0 1 0,1-1 0,-1 1 0,0 0-1,0-1 1,0 1 0,0 0 0,0-1-1,0 1 1,0 0 0,0 0 0,-1 0 0,1 0-1,0 0 1,0 0 0,-1 0 0,1 0-1,-1 0 1,1 1 0,-1-1 0,1 0 0,-1 0-1,0 0 1,0 1 0,1-1 0,-1 0-1,0 0 1,0 1 0,0 1 0,0 54 474,-1-39-297,-1 20 77,1-27-217,0 0 1,1 0-1,0 0 0,1 0 1,0 0-1,3 13 0,-3-22-49,0-1 0,0 1-1,0 0 1,0-1-1,1 1 1,-1-1-1,1 1 1,-1-1 0,1 0-1,-1 1 1,1-1-1,0 0 1,-1 0-1,1 0 1,0-1-1,0 1 1,0 0 0,0-1-1,0 1 1,0-1-1,0 1 1,0-1-1,3 0 1,56 0 8,-45-1-95,-1 0-180,-1-1 1,0 0-1,0-1 0,0-1 0,0 0 1,0-1-1,-1-1 0,0 0 0,0-1 0,-1 0 1,0-1-1,20-16 0,-23 18 204,-1-1-1,-1-1 0,1 1 1,-1-1-1,0-1 1,-1 1-1,0-1 1,-1 0-1,1 0 1,-2-1-1,1 0 0,-1 1 1,-1-1-1,0-1 1,0 1-1,-1 0 1,1-21-1,-2 19 181,-4-13 1726,3 24-1782,-1 0 0,1 1 0,-1-1 0,1 0 0,-1 0 0,0 1 0,0-1 0,1 0 0,-1 1 0,0-1 0,0 1 0,1-1 0,-1 1 0,0 0 0,0-1 0,0 1 0,0 0 0,0-1 0,0 1 0,0 0 0,0 0 0,0 0 0,0 0 0,-1 0 0,-1 0-21,0-1 0,0 1 0,-1 0 0,1 1 0,0-1 0,0 0 0,0 1 0,0 0 0,0-1 0,0 1 0,0 1 0,0-1 0,0 0 0,0 1 0,0-1 0,1 1 0,-1 0 0,1 0 0,-1 0 0,1 0 0,0 0 0,0 1 0,0-1 0,-3 4 0,2 0-49,0 1 0,1-1 0,-1 1-1,1-1 1,1 1 0,-1 0 0,1 0 0,0 0 0,1 0-1,0 10 1,0-13-34,0 0 0,0 0 0,1 0 0,0 0 0,-1 0 0,1 0 0,1 0 0,-1 0 0,1 0 0,-1 0 0,1-1 0,0 1 0,0-1 0,1 1 0,-1-1 0,1 0 0,0 0 0,3 3 0,1 0-347,1 0-1,1-1 1,-1 0 0,1 0-1,-1-1 1,17 6 0,57 12-3914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1.2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4626,'0'0'0,"20"158"-2721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1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74 896,'0'0'7324,"2"-13"-7244,5-38-86,-4 44-68,0 10 44,1 12 1,-1 7 108,-2 0 0,-2 45 0,-1-48-355,2 0 1,0 0-1,1 0 1,0 0-1,6 21 0,-6-40 205,-1 1-1,1-1 0,-1 0 1,1 0-1,0 1 1,-1-1-1,1 0 0,0 0 1,-1 0-1,1 0 0,-1 0 1,1 0-1,0 0 0,-1 0 1,1 0-1,0 0 0,-1 0 1,1 0-1,0 0 0,-1-1 1,1 1-1,-1 0 0,1 0 1,0-1-1,-1 1 0,1-1 1,0 1-1,12-13 44,-1 0-1,0 0 1,15-23 0,8-9-38,-20 29 46,0-1-1,1 2 1,23-18 0,-33 28 112,0 1 0,0 1 1,0-1-1,0 1 1,1 0-1,-1 1 1,1-1-1,-1 1 0,1 0 1,0 1-1,0 0 1,0 0-1,0 0 1,11 1-1,-17 1-52,1-1 1,-1 1-1,0 0 0,1-1 0,-1 1 1,0 0-1,1 0 0,-1 0 0,0 0 1,0 0-1,0 0 0,0 0 0,0 0 1,0 0-1,0 1 0,0-1 0,0 0 1,-1 1-1,1-1 0,0 0 0,0 4 1,11 37 365,-9-31-252,1 3-45,-1 2-27,2 0-1,0-1 1,13 26 0,-17-37-75,1-1 0,0 0 1,1 1-1,-1-1 0,0 0 0,1 0 0,0 0 1,0-1-1,0 1 0,0-1 0,0 1 1,0-1-1,0 0 0,1 0 0,-1 0 1,1-1-1,0 1 0,0-1 0,-1 0 0,1 0 1,4 0-1,-1 0-35,0 0 0,-1-1 0,1 0 0,0 0 0,-1-1 0,1 0 0,-1 0 0,1-1 0,-1 1 1,1-1-1,-1-1 0,10-4 0,-11 4-112,-1 0 1,0-1-1,0 0 1,0 0-1,0 0 0,0 0 1,-1 0-1,1-1 1,-1 1-1,0-1 1,-1 0-1,1 0 1,-1 0-1,0 0 1,2-11-1,1-4 188,-2-1 1,-1 1-1,-1-1 0,-1-23 1,0 33 157,0 10-167,1 0 0,-1 0 0,0 0-1,0 0 1,-1-1 0,1 1 0,0 0-1,0 0 1,0 0 0,-1 0 0,1 0-1,0 0 1,-1 0 0,1 0 0,-1 0-1,1 1 1,-1-1 0,0 0 0,1 0-1,-1 0 1,0 0 0,0 1-1,1-1 1,-1 0 0,0 1 0,0-1-1,0 1 1,0-1 0,0 1 0,0-1-1,0 1 1,0 0 0,0-1 0,0 1-1,0 0 1,0 0 0,0 0 0,0 0-1,0 0 1,0 0 0,0 0 0,0 0-1,0 0 1,0 0 0,-1 1 0,1-1-1,0 0 1,0 1 0,-1 0 0,-2 0-21,0 1 1,0-1 0,0 1-1,0 0 1,0 0-1,1 1 1,-1-1 0,0 1-1,1 0 1,0 0 0,-3 3-1,-1 4-31,1 1 0,0 0-1,1 0 1,0 0 0,1 0-1,0 1 1,1-1 0,1 1-1,-1 0 1,2 0 0,0 0-1,0 0 1,1 0 0,1 0-1,1 14 1,-1-24-106,-1 0 0,1 0 0,0 0 0,-1 0 0,1 0 0,0-1 0,0 1 0,0 0-1,1 0 1,-1-1 0,0 1 0,1-1 0,-1 1 0,1-1 0,-1 0 0,1 1 0,-1-1 0,1 0 0,0 0 0,0 0 0,0 0 0,0-1 0,0 1 0,-1 0 0,1-1 0,0 1 0,0-1 0,4 0 0,32 3-4134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2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110 465 7652,'0'0'688,"-110"163"-688,110-113 64,3-10-48,23-5-16,10-5-608,6-13-881,3-8-880,1-9-593</inkml:trace>
  <inkml:trace contextRef="#ctx0" brushRef="#br0" timeOffset="1">399 150 1281,'0'0'6899,"-39"-149"-4242,36 149-1889,-1 6-768,1 35 0,3 17 32,0 12 192,0 15-112,0 11-15,0 12-65,0 0 0,0-9-32,0-18-257,3-22-1663,14-27 47,2-21-1345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2.4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8868,'0'0'1113,"25"10"-940,83 31-45,-99-38-109,0-1 0,-1 0 0,1 0 0,0-1 0,0 0 0,0-1 0,0 1 0,0-2 0,1 1 0,13-4 1,-9 0 19,-1-1 0,0-1 0,0 1 0,19-14 0,-26 16-17,-4 2 13,0 0 1,-1 0 0,1 0-1,0 0 1,0 0-1,0 1 1,0-1-1,0 0 1,0 1-1,0 0 1,5-1-1,-7 2-25,1-1 0,0 0 0,0 0 0,0 0 0,0 1 0,-1-1 0,1 0 0,0 1 0,0-1 0,0 1 0,-1-1 0,1 1 0,0-1 0,-1 1 0,1 0 0,0-1 0,-1 1 0,1 0 0,-1-1 0,1 2 0,1 3 33,0 1 0,0-1 0,-1 1 0,1-1 0,-1 1 0,-1 0 0,1 6 0,0-3 57,9 223 383,-10-227-632,3 17-431,-3-21 409,0-1 0,0 1 0,1-1 0,-1 0 0,8 5-3249,-8-5 3249,1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2.7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6627,'0'0'400</inkml:trace>
  <inkml:trace contextRef="#ctx0" brushRef="#br0" timeOffset="1">302 237 6867,'0'0'1620,"-15"28"-956,-46 91-163,57-111-453,1 1 0,0-1 0,0 1 1,0 0-1,2 0 0,-1-1 0,1 1 0,0 1 0,1-1 0,0 0 0,1 14 0,1 9 80,-2-29-118,0-1 1,0 1-1,0 0 1,0-1-1,0 1 1,0-1-1,1 1 1,-1-1-1,1 1 1,0-1-1,0 1 1,0-1-1,0 1 1,2 3-1,-1-5 12,0 0 0,0 0 0,0 0 0,1 0-1,-1 0 1,0 0 0,0 0 0,0-1 0,1 1 0,-1-1-1,0 1 1,1-1 0,-1 0 0,1 0 0,3-1 0,-1 1 26,0 0 1,0 0 0,-1-1 0,1 0 0,0 0 0,-1 0-1,1-1 1,-1 1 0,1-1 0,-1 0 0,0 0-1,0-1 1,0 1 0,0-1 0,0 0 0,4-4 0,-3 1-26,0 0 0,0 0 0,0-1 0,-1 0 0,0 0 0,0 0 0,0 0 1,4-15-1,-2-3-16,0 0-1,-2 0 1,-1-1 0,1-51 0,-4 68-16,0 1 0,-1-1 0,1 0 0,-2 1 0,1-1 0,-1 1 0,-5-13 0,6 18 1,0 1 0,-1-1 0,0 0 0,0 1 0,0-1 0,0 1 0,0 0 0,0-1 0,0 1 0,-1 0 0,1 0 0,-1 1 0,0-1 0,1 1 0,-1-1 0,0 1 0,0 0 0,0 0 0,0 0 0,0 0 0,0 0 0,-6 0 0,5 1-54,0-1 1,1 1-1,-1 0 1,1 0-1,-1 0 1,0 0-1,1 1 1,-1 0-1,1-1 1,-1 1-1,1 1 1,0-1-1,-1 0 1,1 1-1,0-1 1,0 1-1,0 0 1,-4 3-1,4-1-231,-1 0 0,1 0-1,0 0 1,0 0 0,0 0 0,0 1 0,1 0-1,0-1 1,0 1 0,0 0 0,-1 9 0,-3 21-3707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3.1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31 4578,'148'31'3065,"-145"-30"-2919,1-1-1,-1 1 0,0-1 0,0 0 0,1 0 0,-1-1 1,0 1-1,0-1 0,0 1 0,5-3 0,7-10 913,-7 4-492,1 4-449,0 0 0,0 1 0,1-1 0,0 2 1,0-1-1,0 2 0,0-1 0,0 1 0,1 1 1,-1 0-1,1 0 0,-1 1 0,15 1 0,-22 0-112,-1-1-1,1 0 1,-1 1-1,1-1 1,-1 1-1,1 0 0,-1 0 1,0 0-1,1 0 1,-1 0-1,0 0 1,0 1-1,0-1 0,0 1 1,0-1-1,0 1 1,0 0-1,1 2 1,1 1 0,-1-1 0,-1 1 0,1 0 0,-1 0 0,1 0 0,-2 0 0,1 1 0,1 5 1,1 11-1,-2 0 1,0 1-1,-1 26 1,-1-39-7,0 10 179,1-12-321,-1 0 1,0 0 0,-1 1-1,1-1 1,-2 0-1,-1 9 1,2-15 77,0 0 0,0 0 0,0 0 0,0 0-1,0 0 1,-1 0 0,1-1 0,-1 1 0,1 0 0,-1-1 0,1 1 0,-1-1 0,0 1 0,0-1-1,0 0 1,0 0 0,0 0 0,0 0 0,0 0 0,0 0 0,0-1 0,-1 1 0,1-1 0,0 1-1,0-1 1,-4 0 0,-1 1-122,-18-1 58,25 0 131,-1 0 1,0 0 0,1-1 0,-1 1 0,0 0-1,1-1 1,-1 1 0,0-1 0,1 1 0,-1 0 0,1-1-1,-1 1 1,0-1 0,1 0 0,0 1 0,-1-1-1,1 1 1,-1-1 0,1 0 0,0 1 0,-1-1 0,1 0-1,0 1 1,0-1 0,-1 0 0,1 0 0,0 1 0,0-1-1,0-1 1,-1-12-66,0 1-1,2 0 0,2-26 1,-2 33 49,1 0 0,-1 0 0,1 0 0,1 1 0,-1-1 0,1 1 0,-1-1 0,2 1 0,-1 0 0,7-8 0,-5 7 65,1-1 1,0 1-1,0 0 1,0 1-1,0 0 0,1 0 1,0 0-1,0 1 0,0 0 1,1 0-1,-1 1 1,1 0-1,0 0 0,0 1 1,0 0-1,0 0 1,0 1-1,1 0 0,-1 0 1,0 1-1,1 0 0,11 2 1,-17-1-7,0 1-1,0-1 1,0 1 0,0-1 0,-1 1-1,1 0 1,0 0 0,-1 0 0,0 0 0,0 0-1,1 1 1,-1-1 0,-1 1 0,1 0-1,0-1 1,-1 1 0,1 0 0,-1 0 0,0 0-1,0 0 1,0 0 0,0 0 0,0 4-1,3 9 89,-1 0 0,-1 0 0,0 17 0,-1 69 2,-1-62-3367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3.5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273 15 6547,'0'0'2953,"-16"8"-3481,-49 21-937,49-22-351,25-24 1378,-6 14 636,-1 0 0,0 0 0,1 0 0,-1 0 0,1 1 0,0-1 0,0 1 0,0 0 0,0 0 0,0 0 0,0 0 0,1 1 1,-1-1-1,6-1 0,-2 1-59,1 1 1,0 0 0,-1 0-1,1 1 1,0 0 0,8 0 0,-14 1-118,0-1 1,0 1-1,0-1 1,0 1-1,0 0 1,0 0-1,0 0 0,0 0 1,0 0-1,0 0 1,-1 0-1,1 1 1,0-1-1,-1 1 1,1-1-1,-1 1 1,0 0-1,1-1 1,-1 1-1,0 0 1,0 0-1,0 0 1,0 0-1,-1 0 1,1 0-1,0 0 1,-1 0-1,1 4 1,2 7 65,-2 0 1,1 0-1,-2 20 1,0-32-84,-1 8 16,0 1-1,-1 0 1,0 0 0,0-1 0,-1 1 0,-1-1-1,0 0 1,0 0 0,0 0 0,-1-1 0,-1 1 0,1-1-1,-1 0 1,-1-1 0,1 0 0,-1 0 0,-14 11 0,-10 6 38,-1-1 1,-1-1 0,-38 18-1,0-4-1294,56-33-2914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4.2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1 512,'0'0'0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4.6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0 6227,'0'0'2849,"-9"70"-2705,2-12 144,7 7 49,0 5-289,0 0 0,0-6 0,0-9-48,3-8-1313,4-21-1200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5.0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0 174 6467,'0'0'1801,"21"-26"-1388,1-2-262,51-49 0,-67 72-130,1 0 0,0 1 0,0 0 0,0 0 1,1 0-1,0 1 0,-1 0 0,1 1 0,0 0 1,0 0-1,0 0 0,0 1 0,1 0 0,-1 1 0,0 0 1,11 1-1,6 0 38,-9-2-40,6 0 0,0 1 1,0 1-1,-1 1 1,35 6-1,-51-6-18,1-1 0,-1 1 0,1 0 0,-1 1 0,0-1 0,0 1 0,0 0 0,0 0 0,-1 1 0,1 0 0,-1-1 0,0 1 0,0 1 0,0-1 0,0 1 0,-1-1 0,0 1 0,0 0 0,0 0-1,-1 0 1,1 1 0,1 6 0,-2-7 3,-1 0 0,1 1 0,-1-1 0,0 0 0,-1 0 0,1 1 0,-1-1 0,0 1 0,-1-1 0,1 0-1,-1 1 1,0-1 0,0 0 0,-1 0 0,-3 8 0,2-7 6,0 0 0,-1 0 0,0-1 0,0 0 0,-1 0-1,1 0 1,-1 0 0,0-1 0,0 0 0,-1 0 0,-9 6 0,-151 72 276,51-28-2304,92-43-1239,11-9-1476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8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32 10709,'0'0'1078,"-33"-1"-958,-104-3 80,133 4-187,0 0 1,-1 0-1,1 1 1,0-1-1,-1 1 0,1 1 1,0-1-1,0 0 1,0 1-1,0 0 0,-7 4 1,9-4-7,0 0 1,0 0-1,0 1 0,0-1 1,0 0-1,0 1 0,0 0 1,1-1-1,-2 5 0,0-1-1,0 3-5,0 0 0,1 0 0,0 0 0,0 0 0,1 1 1,0-1-1,1 0 0,0 1 0,2 13 0,-2-14-1,0-5-55,1-1 1,-1 1-1,1-1 1,0 1-1,0-1 1,0 1-1,0-1 1,0 0-1,1 1 1,0-1-1,0 0 1,0 0-1,0 0 1,0-1-1,0 1 1,1 0-1,-1-1 1,1 0-1,0 1 1,0-1-1,-1 0 1,2 0-1,-1-1 0,0 1 1,0-1-1,0 1 1,1-1-1,6 1 1,8 2-366,0-1 1,-1 0-1,2-2 1,24-1-1,-38 0 372,-1 0-9,-1 0 0,1 0 0,0-1 1,0 0-1,-1 0 0,1 0 1,-1 0-1,1 0 0,-1-1 0,1 0 1,-1 1-1,0-1 0,0-1 1,0 1-1,0 0 0,0-1 0,0 1 1,3-5-1,-1 0 104,0 0-1,0-1 1,0 1-1,-1-1 1,0 0 0,-1-1-1,3-8 1,-1-1 985,0-2 0,-1 1 0,2-27 0,-7 66-1022,2 0 0,1 0 0,1 0 0,0-1 0,7 23 0,-9-37-33,1 0 1,0 0 0,0 0 0,0 0 0,0 0 0,1 0 0,0-1-1,0 1 1,0-1 0,0 0 0,1 0 0,-1 0 0,1-1 0,0 1-1,1-1 1,-1 0 0,0 0 0,1 0 0,0-1 0,-1 1 0,1-1-1,0 0 1,0-1 0,10 3 0,-8-3-112,0 0 1,0 0-1,0-1 1,0 0-1,0 0 0,0-1 1,0 0-1,0 0 1,0-1-1,7-2 0,-9 2 80,-1-1-1,1 1 1,-1-1-1,1 0 1,-1-1-1,0 1 1,0-1-1,-1 0 1,1 1-1,-1-2 1,0 1-1,0 0 0,5-10 1,3-8 225,11-34-1,-17 41 133,0 1-1,1 0 0,0 0 0,1 0 1,1 1-1,15-21 0,-22 33-291,0 0 0,0 0 0,0 0 0,0 0 0,0 0 0,0 0 0,1 0 0,-1 0 0,0 0 0,1 0 0,-1 1 0,0-1 0,1 0 0,-1 1 0,1 0-1,-1-1 1,1 1 0,-1 0 0,1-1 0,-1 1 0,1 0 0,-1 0 0,1 0 0,-1 0 0,1 1 0,-1-1 0,1 0 0,-1 1 0,1-1 0,-1 1 0,3 1 0,-1-1-13,-1 1 0,0 0 0,0 0 0,0 0-1,0 0 1,0 0 0,0 0 0,-1 0 0,1 1 0,0-1 0,-1 1 0,0-1 0,0 1 0,0 0 0,1 3 0,3 21 33,-1-1 1,-2 1-1,0 0 1,-3 29-1,0-14-159,2-47-2,0 1 1,1-1-1,0 1 1,-1 0-1,1 0 0,4-6 1,2-6-15,29-59 36,-32 67 113,0 0 0,0 1 0,1 0 1,-1 0-1,2 0 0,13-12 0,-19 18-5,1 0 0,-1 0 0,0 0 0,1 0 0,0 0 0,-1 0 0,1 0 0,-1 1 0,1-1 0,0 0 1,-1 1-1,1 0 0,0-1 0,0 1 0,0 0 0,-1 0 0,4 0 0,-4 0-1,0 1 0,0-1 0,0 1 0,0-1 0,0 1 0,0 0 0,0-1 0,-1 1 0,1 0 0,0-1 0,0 1 0,-1 0 0,1 0 0,0 0 0,-1 0 0,1 0 0,-1 0 0,1 0 0,-1 0 0,1 2 0,2 7 0,-2 0-1,1 0 0,-1 0 1,-1 21-1,1-9 48,-1-14-31,1 1-1,1-1 0,-1 1 0,1-1 0,1 0 1,3 10-1,-4-16-135,-1 1-1,0-1 1,0 0 0,1 0 0,-1 1 0,1-1-1,0 0 1,0 0 0,-1-1 0,1 1 0,0 0-1,1-1 1,-1 1 0,0-1 0,0 0 0,1 1-1,-1-1 1,1 0 0,-1 0 0,1-1 0,-1 1-1,1 0 1,4-1 0,-2 0-232,1 0 0,0 0 1,0-1-1,-1 0 0,1 0 0,0 0 0,-1-1 1,1 0-1,-1 0 0,0-1 0,1 1 0,-1-1 1,0 0-1,-1 0 0,1-1 0,-1 0 0,1 1 1,-1-2-1,0 1 0,0 0 0,-1-1 0,5-6 1,6-12 1046,0-1 1,-2 0 0,15-41-1,-8 19 3586,-18 62-980,1 26-3383,-2 105 238,0-146-154,0 1 1,0 0-1,0 0 1,1-1-1,-1 1 0,0 0 1,1-1-1,-1 1 1,1 0-1,0-1 1,0 1-1,-1 0 0,1-1 1,0 0-1,0 1 1,1-1-1,-1 1 1,0-1-1,0 0 1,1 0-1,0 1 0,2 0-1,-1 0-1,0 0 1,1-1-1,-1 1 1,1-1-1,-1 0 1,1 0-1,0-1 1,6 2-1,-2-2-14,1 0 1,-1 0-1,0-1 0,0 0 0,0 0 0,0-1 0,0 0 0,0 0 0,8-4 0,-9 2-4,0-1 0,0 0 0,-1 0 0,1 0 0,-1-1 0,0 0 0,-1 0 0,0-1 0,0 1 0,0-1 1,-1 0-1,0-1 0,0 1 0,0-1 0,-1 1 0,-1-1 0,1 0 0,-1 0 0,0 0 0,-1-1 0,0 1 0,-1 0 0,1-1 0,-1 1 0,-1 0 0,0-1 0,-2-8 0,2 13 59,0 0-1,-1 0 0,1 0 0,-1 1 1,0-1-1,0 1 0,-1-1 1,1 1-1,-1 0 0,1-1 1,-1 1-1,0 1 0,0-1 1,-1 0-1,1 1 0,-1-1 1,1 1-1,-1 0 0,1 0 1,-1 1-1,-5-2 0,-3-1 22,0 1-1,1 0 1,-1 1-1,0 0 1,-1 1-1,-12 0 1,24 1-86,-1 0 1,1 0-1,-1 0 1,1 0 0,-1 0-1,1 1 1,-1-1-1,1 0 1,0 1-1,-1-1 1,1 1 0,-1-1-1,1 1 1,0 0-1,-1-1 1,1 1-1,0 0 1,0 0 0,0 0-1,-1 0 1,1 0-1,0 0 1,0 0-1,1 1 1,-1-1 0,0 0-1,0 0 1,0 3-1,-1 1-260,1 0 0,0 0 0,1 1-1,-1-1 1,1 1 0,1 7 0,-1 1-492,0 10-3115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5.3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1 219 5042,'0'0'2116,"4"9"-1956,-3-6-149,0-1-1,0 1 1,0-1 0,0 1-1,1-1 1,-1 0 0,1 1-1,-1-1 1,1 0 0,0 0-1,0 0 1,0-1 0,0 1-1,0 0 1,0-1 0,1 1-1,-1-1 1,0 0 0,1 1-1,-1-1 1,1-1 0,-1 1-1,1 0 1,0 0 0,-1-1-1,1 0 1,0 1 0,-1-1-1,1 0 1,0 0 0,-1-1 0,1 1-1,0 0 1,2-2 0,11-3-112,-1 0 0,0-1 1,0-1-1,-1 0 1,0-1-1,0-1 1,0 0-1,-1-1 1,-1 0-1,0-1 1,0-1-1,-1 0 0,-1 0 1,0-1-1,11-18 1,-18 24 45,0 1 0,0-1 0,-1 0 1,0 0-1,1-10 0,-2 15 61,-1 1 0,1-1 0,-1 0 0,0 1 0,0-1 0,0 1 0,1-1 1,-2 1-1,1-1 0,0 1 0,0-1 0,0 0 0,-1 1 0,1-1 0,-1 1 0,1 0 0,-1-1 0,0 1 0,1-1 0,-1 1 0,0 0 0,0-1 0,0 1 0,0 0 0,0 0 0,0 0 0,-1 0 0,1 0 0,0 0 0,-3-1 0,-2 0 29,-1 0 0,1 1-1,0 0 1,-1 0-1,1 1 1,-1-1 0,1 1-1,-1 1 1,0-1 0,1 1-1,0 1 1,-1-1-1,1 1 1,-11 4 0,8-1 48,0-1 1,0 1-1,1 1 1,0 0-1,0 0 1,1 1-1,-1-1 1,1 2-1,-7 9 1,6-8-18,1 1 0,0 1-1,1-1 1,0 1 0,1 0 0,0 0 0,1 1-1,0-1 1,1 1 0,0 0 0,1 0 0,0 0-1,1 1 1,0-1 0,1 0 0,2 17 0,-2-26-93,1 0 1,0 0 0,0 0-1,0-1 1,0 1 0,0 0 0,1 0-1,-1-1 1,1 1 0,0-1 0,0 0-1,0 1 1,0-1 0,0 0 0,5 3-1,-2-1-107,0-1 0,1 0 0,0-1 0,-1 1 0,1-1 0,0 0 0,8 2 0,10-1-608,1 0 0,-1-1-1,27-2 1,-34 0 252,69 0-2973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5.7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238 1 5250,'0'0'2788,"-30"14"-2198,-96 53-86,120-64-465,0 1 1,1 0-1,-1 1 0,1-1 1,0 1-1,0 0 0,0 0 0,1 1 1,0-1-1,0 1 0,1 0 0,-1 0 1,1 1-1,-4 11 0,4-6-1,1 1 0,0-1 0,1 1 0,0 0 0,1 18 0,1-11-49,-1-18 0,0-1 0,1 1 1,-1-1-1,1 1 0,0-1 1,-1 1-1,1-1 0,0 1 1,0-1-1,0 0 0,0 1 0,0-1 1,0 0-1,0 0 0,1 0 1,-1 0-1,0 0 0,1 0 0,-1 0 1,0 0-1,1-1 0,-1 1 1,1 0-1,-1-1 0,1 1 1,0-1-1,-1 0 0,1 0 0,-1 1 1,1-1-1,0 0 0,1 0 1,2 0-5,-1 0 1,1 0 0,0 0-1,-1 0 1,1-1 0,-1 0 0,0 1-1,1-2 1,-1 1 0,0 0 0,1-1-1,4-3 1,0-2 7,-1 0 0,0 0 1,-1-1-1,0 0 0,0 0 0,-1-1 0,0 0 0,0 0 1,-1-1-1,0 1 0,4-12 0,3-11 87,-1-2 0,6-37-1,-17 71-77,0 0-1,1 1 1,-1-1-1,0 0 1,0 0-1,0 0 1,0 0-1,0 0 1,0 0-1,0 0 0,0 0 1,0 0-1,0 0 1,0 0-1,0 0 1,0 0-1,0 0 1,0 0-1,1 0 1,-1 0-1,0 0 1,0 0-1,0 0 0,0 0 1,0 0-1,0 0 1,0 0-1,0 0 1,0 0-1,0 0 1,0 0-1,0 0 1,1 0-1,-1 0 1,0 0-1,0 0 0,0 0 1,0 0-1,0 0 1,0 0-1,0 0 1,0 0-1,0 0 1,0 0-1,0 0 1,0-1-1,0 1 1,0 0-1,0 0 0,0 0 1,0 0-1,0 0 1,0 0-1,1 0 1,-1 0-1,0 0 1,4 13 16,6 29-35,-7-27 44,1 4-22,2 0 0,0 0 0,12 24-1,-15-37-309,0 0 0,0 0 0,1 0 0,0-1 0,0 1 0,0-1 0,1 0-1,0 0 1,0 0 0,0-1 0,1 1 0,-1-1 0,8 3 0,19 4-3286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6.1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1 111 2081,'0'0'5787,"0"-16"-5569,0-3-187,0-16-11,0 29-10,2 15 9,25 128 315,-17-95-1198,-2 1-1,4 60 1,-13-139 675,0 14 247,1 1 1,1 0-1,0-1 0,9-39 1,-8 55-54,0 0 1,0 1-1,0-1 0,1 1 1,0 0-1,0-1 0,0 1 1,0 0-1,1 1 1,0-1-1,0 1 0,0 0 1,0 0-1,1 0 0,0 0 1,0 1-1,0 0 1,0 0-1,0 0 0,1 0 1,-1 1-1,12-3 0,0 1-558,0 1-1,0 0 1,25 1-1,10 1-1716</inkml:trace>
  <inkml:trace contextRef="#ctx0" brushRef="#br0" timeOffset="1">601 0 1745,'0'0'6091,"-29"11"-5873,-91 37 33,117-47-230,-1 1-1,1-1 1,0 1 0,0 0-1,0 0 1,-1 1 0,2-1-1,-1 1 1,0-1-1,0 1 1,1 0 0,-4 5-1,5-6 4,0 1-1,1-1 1,-1 0-1,0 1 0,1-1 1,0 1-1,-1-1 1,1 1-1,0 0 0,0-1 1,1 3-1,0 7 52,-1-11-60,0 0-1,0 0 1,1 1-1,-1-1 1,1 0-1,-1 0 0,1 0 1,-1 0-1,1 0 1,0 0-1,-1 0 1,1 0-1,0 0 1,0 0-1,0 0 0,0 0 1,0-1-1,0 1 1,0 0-1,0-1 1,0 1-1,0-1 0,0 1 1,0-1-1,1 1 1,-1-1-1,0 0 1,0 0-1,1 1 1,-1-1-1,0 0 0,2 0 1,51 0 514,-39 0-401,98 0 435,-113 0-565,1 0 1,-1 0-1,0 0 0,1 0 1,-1 0-1,1 0 0,-1 0 0,0 0 1,1 1-1,-1-1 0,1 0 0,-1 0 1,0 1-1,1-1 0,-1 0 0,0 0 1,0 1-1,1-1 0,-1 0 1,0 1-1,0-1 0,1 0 0,-1 1 1,0-1-1,0 0 0,0 1 0,1-1 1,-1 1-1,0-1 0,0 0 0,0 1 1,0-1-1,0 1 0,0-1 1,0 0-1,0 1 0,0-1 0,0 1 1,0-1-1,0 0 0,0 1 0,0-1 1,-1 1-1,1-1 0,0 0 1,0 1-1,-11 20 217,-2-11-187,0-1 1,-1 0-1,0 0 1,0-2-1,-1 0 1,0 0-1,-24 6 1,13-3-33,15-6-141,4-1-336,-1 0-1,1 0 0,0-1 1,-1 0-1,0-1 0,-10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6.4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31 4898,'0'0'3311,"-2"24"-2961,-17 141 50,17-72-64,2-93-334,0 1 1,0-1 0,0 1-1,0 0 1,1-1-1,-1 1 1,0-1-1,0 1 1,1-1 0,-1 1-1,0-1 1,0 1-1,1-1 1,-1 1-1,1-1 1,-1 0 0,0 1-1,1-1 1,-1 1-1,1-1 1,-1 0-1,1 1 1,-1-1-1,1 0 1,-1 0 0,1 1-1,-1-1 1,1 0-1,0 0 1,26 2 151,-20-3-119,1 0 1,-1 0-1,0-1 0,0 0 0,10-4 1,-10 1-32,1 0 0,-1 0-1,0 0 1,-1-1 0,1 0 0,-1-1 0,0 1 0,-1-1 0,0 0-1,0-1 1,0 1 0,-1-1 0,0 0 0,5-13 0,-5 8-2,0 0 1,0-1 0,-2 0 0,1 0-1,-2 1 1,0-1 0,0 0 0,-3-21-1,1 32-1,1 0-1,-1 1 0,0-1 0,0 1 0,0-1 1,0 0-1,0 1 0,-1 0 0,1-1 0,-1 1 1,0 0-1,1 0 0,-1 0 0,0 0 0,0 0 1,-1 0-1,1 0 0,0 1 0,0-1 0,-1 1 1,1-1-1,-1 1 0,0 0 0,1 0 0,-1 0 1,-2 0-1,-2-1-11,0 1 0,1 0 0,-1 0 0,0 0 0,0 1 0,0 0 0,1 0 0,-1 1 0,-12 3 0,16-4-18,1 1-1,0 0 1,-1 0-1,1 0 1,0 0-1,0 0 1,0 1-1,0-1 0,0 1 1,0-1-1,1 1 1,-1 0-1,0 0 1,1 0-1,-1 0 1,1 0-1,0 0 1,0 0-1,0 0 0,0 0 1,0 1-1,-1 3 1,0 2-700,0 1 1,1 0-1,0 0 1,1 16-1,0-3-2872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6.8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0 103 2113,'7'-11'967,"0"1"1,0 0-1,1 1 1,0-1-1,18-14 1,-23 21-834,0 1 0,0-1 0,1 1 0,-1 0 0,1 0 1,0 0-1,0 1 0,-1-1 0,1 1 0,0 0 0,0 0 1,0 0-1,1 0 0,-1 1 0,0 0 0,0 0 0,0 0 0,0 0 1,0 1-1,1-1 0,4 2 0,-6 0-125,0 0 0,0 0 0,0-1 0,-1 2 0,1-1 0,0 0 1,-1 0-1,0 1 0,0 0 0,1-1 0,-1 1 0,-1 0 0,1 0 0,0 0 0,-1 0 0,0 0 0,2 6 0,3 9 79,6 35 1,-10-46-74,1 23-245,0-1 0,-2 51-1,-1-45-2176,0-45 1079,2-5 1245,1 1 1,1-1 0,0 1-1,1 0 1,10-22-1,2 3 199,23-34-1,-35 58-94,1 1 0,0 0 0,0 1 0,1 0 0,-1 0 0,2 0 0,11-8 0,-14 12 114,1-1 1,0 1-1,0 1 1,0-1-1,0 1 0,1 0 1,-1 1-1,1-1 0,-1 1 1,1 0-1,11 1 0,-17 0-124,1 0-1,0 0 0,-1 0 0,1 1 1,-1-1-1,1 0 0,-1 1 0,1-1 0,-1 1 1,1 0-1,-1 0 0,0-1 0,1 1 0,-1 0 1,0 0-1,0 0 0,1 0 0,-1 0 1,1 2-1,1 1 9,-1-1 0,0 1 0,0 0 0,0 0 0,-1-1 0,1 1 0,0 6 0,2 7 67,-2 0 1,2 31-1,-4-44-64,1 18-41,-1-2-804,6 39 0,0-40-2010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7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195 1 2049,'0'0'5656,"-30"19"-5195,-88 65-26,114-82-414,1 1-1,-1-1 1,1 1-1,0 0 1,0 0 0,0 0-1,0 1 1,1-1-1,-1 0 1,1 1-1,0 0 1,0-1-1,0 1 1,1 0 0,-1 0-1,1 0 1,0 0-1,0 1 1,0-1-1,1 0 1,0 0-1,-1 0 1,1 1-1,1-1 1,0 7 0,0 8 7,-1-17-25,0 0-1,1 0 1,-1 0-1,0 0 0,1 0 1,-1 0-1,1 0 1,-1-1-1,1 1 1,0 0-1,0 0 1,0-1-1,0 1 0,0 0 1,0-1-1,0 1 1,0-1-1,1 1 1,-1-1-1,1 0 0,2 2 1,0 0-38,0-1 0,0-1 0,0 1 0,0 0 0,1-1 0,-1 0 0,1 0 0,-1 0 0,7 0 0,0 0-151,0-1 0,0-1 0,0 0 0,0 0 0,0-1 0,-1 0-1,19-7 1,-11 0 169,-1-1-1,0-1 0,-1 0 0,0-1 0,-1-1 1,-1 0-1,0-1 0,0 0 0,-2-2 1,0 1-1,17-30 0,-30 65 959,1-4-922,-7 15 104,2 1 0,-1 48 0,7-77-121,-1 0 0,0-1 0,1 1 0,0 0 0,-1-1 1,1 1-1,0-1 0,0 1 0,1-1 0,-1 1 1,0-1-1,1 0 0,-1 0 0,1 0 0,0 0 0,0 0 1,0 0-1,0 0 0,0 0 0,0-1 0,1 1 1,-1-1-1,0 0 0,1 1 0,-1-1 0,1 0 0,-1 0 1,1-1-1,0 1 0,-1-1 0,6 1 0,3 1 2,0-1 0,0 0 0,0-1 0,0 0 0,0-1 0,0 0 0,11-4 0,-18 4-39,0 0 1,1 0-1,-1-1 0,0 0 1,0 0-1,0 0 1,0-1-1,0 1 0,0-1 1,-1 0-1,1 0 0,-1 0 1,0-1-1,0 1 1,0-1-1,0 1 0,-1-1 1,0 0-1,1 0 1,-1 0-1,-1 0 0,3-7 1,0-4-22,-1 0 1,0 0 0,-1 0-1,-1 0 1,0-22-1,-1 34 49,0 0-1,-1 0 1,1 0-1,-1 0 0,0 0 1,0 0-1,0 0 1,0 0-1,0 0 0,-1 1 1,1-1-1,-1 0 1,0 1-1,1-1 0,-1 1 1,0-1-1,-1 1 1,1 0-1,0 0 0,-1 0 1,1 0-1,-1 1 1,0-1-1,1 1 0,-1-1 1,0 1-1,0 0 1,0 0-1,0 0 0,0 1 1,-3-1-1,-12-3-5,0 2-1,1 0 0,-1 2 0,-20 0 1,38 1 12,-6-1-71,0 0-1,0 1 0,0 0 1,0 0-1,0 1 0,0 0 1,1 0-1,-1 0 0,1 0 1,0 1-1,-1 0 0,1 0 1,0 1-1,1-1 0,-1 1 1,1 0-1,-1 1 0,1-1 1,0 1-1,1-1 1,-1 1-1,1 0 0,0 0 1,0 1-1,1-1 0,-1 1 1,1-1-1,1 1 0,-3 11 1,1 22-2647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7.6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 3426,'0'0'4359,"11"-1"-4223,-9 1-125,0-1 0,0 1 1,0 0-1,0 0 0,0-1 1,0 1-1,0 1 0,0-1 0,0 0 1,0 0-1,0 1 0,0-1 0,0 1 1,0 0-1,0-1 0,0 1 0,0 0 1,-1 0-1,1 0 0,0 1 0,-1-1 1,1 0-1,0 1 0,-1-1 0,0 1 1,1-1-1,-1 1 0,0-1 0,0 1 1,0 0-1,0 0 0,0 0 0,0 0 1,0-1-1,-1 1 0,1 0 0,-1 0 1,1 0-1,-1 0 0,0 4 1,21 221 329,-19-131-3623,-2-123 3228,1 1 0,0-1-1,3 1 1,0 0-1,1 0 1,1 0 0,2 0-1,1 1 1,22-45-1,-28 65 81,0 1-1,0-1 1,0 1-1,1 0 1,-1 1-1,1-1 1,0 0-1,0 1 0,1 0 1,-1 0-1,1 0 1,-1 1-1,1 0 1,0-1-1,7-1 1,-8 3 31,0 0 0,0 1 0,0-1 0,0 1 0,0-1 0,0 1 0,0 0 0,0 1 0,0-1 0,0 1 1,0 0-1,0 0 0,0 0 0,-1 0 0,1 1 0,0-1 0,-1 1 0,1 0 0,-1 0 0,7 5 0,35 36 290,-34-30-804,2-1 0,-1 0 1,27 17-1,-10-11-2582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8.2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0 205 480,'0'0'7748,"0"8"-7682,0 251 519,1-282-628,1 0 0,1 0 0,1 1 0,1 0 0,1 0 0,1 0 0,1 1 1,1 0-1,1 0 0,0 1 0,2 0 0,15-20 0,-23 35 48,-1 1-1,1-1 1,0 1 0,0 0-1,1 1 1,-1-1 0,1 1-1,0 0 1,0 0 0,0 0-1,0 1 1,0 0-1,0 0 1,1 0 0,-1 0-1,1 1 1,-1 0 0,1 0-1,0 1 1,-1-1 0,1 1-1,8 1 1,-11 0 6,-1 0 1,1-1-1,0 1 0,0 0 1,-1 1-1,1-1 1,-1 0-1,1 1 0,-1 0 1,0-1-1,1 1 1,-1 0-1,0 0 0,0 0 1,0 1-1,-1-1 1,1 0-1,2 5 0,3 7 25,0-1-1,7 21 0,-6-12-13,-5-15-16,0 0 1,0 0-1,1 0 0,0 0 1,1-1-1,-1 0 1,8 8-1,-9-11 0,0-1 1,0 1-1,1-1 1,-1 0-1,1 0 0,-1 0 1,1-1-1,0 1 1,0-1-1,-1 0 1,1 0-1,0 0 0,0 0 1,0-1-1,0 0 1,5 0-1,1 0-160,-1-1 1,1 0-1,-1-1 1,1 0-1,-1 0 1,0-1-1,0 0 0,0-1 1,-1 0-1,1 0 1,-1-1-1,0 0 0,0-1 1,0 0-1,-1 0 1,0 0-1,0-1 0,-1 0 1,1 0-1,8-15 1,-8 10 36,0 0 0,0 0 0,-1-1 1,-1 0-1,0 0 0,-1 0 0,-1-1 0,0 0 1,0 1-1,-1-1 0,-1 0 0,-1-18 1,0 30 162,1 1 0,-1 0 0,0 0 0,0-1 0,0 1 0,-1 0 0,1 0 0,0-1 1,0 1-1,-1 0 0,1 0 0,-1 0 0,1-1 0,-1 1 0,1 0 0,-1 0 1,0 0-1,1 0 0,-2-1 0,0 1 15,1 1 1,-1-1-1,1 1 0,-1-1 1,1 1-1,0 0 1,-1 0-1,1 0 1,-1 0-1,1 0 0,-1 0 1,1 0-1,-1 0 1,1 0-1,-3 1 0,-1 1-5,0 0 0,0 0 0,0 1 0,1-1 0,-1 1 0,1 0 0,0 0 0,-1 1-1,2-1 1,-1 1 0,0 0 0,1 0 0,-1 0 0,1 0 0,0 0 0,1 1 0,-1 0-1,1-1 1,0 1 0,-2 6 0,-1 3 2,0-1-1,2 1 1,-1 0-1,2 0 1,-1 0 0,1 20-1,2-27-50,0 2-4,0 1-1,0-1 1,1 1-1,3 12 1,-3-19-8,0 0-1,0 0 1,1 0-1,-1 0 1,1 0-1,0 0 1,0-1 0,0 1-1,0-1 1,0 1-1,0-1 1,1 0 0,-1 1-1,1-1 1,4 2-1,1 1-207,1-1-1,0 0 0,0-1 0,0 0 0,0 0 0,0-1 0,1 0 1,15 1-1,-9-2-580,0 0 1,1-2 0,-1 0 0,22-4 0,20-14-920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8.6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12 127 1313,'0'0'2411,"0"-25"-79,-3-77-456,-3 239 231,4 39-782,5 198-1086,-3-368-545,0 1-1,0-1 1,1 0 0,0 1 0,0-1 0,1 0 0,0 0 0,0 0-1,0 0 1,1 0 0,6 10 0,15 5-3317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8.9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225 0 7155,'0'0'1967,"-31"18"-1525,-96 59-153,122-75-280,1 1 1,-1 0 0,1 0-1,0 1 1,0-1 0,0 1 0,0 0-1,1 0 1,-1 1 0,1-1 0,0 0-1,1 1 1,-1 0 0,1 0-1,0 0 1,0 0 0,0 0 0,1 0-1,-1 0 1,1 1 0,1-1 0,-1 0-1,1 1 1,0 5 0,0-1 3,-1-6-14,1-1 0,-1 1 0,1-1 1,1 1-1,-1-1 0,0 1 0,1-1 1,0 1-1,1 5 0,-1-8 5,0 0 0,0 0 0,1 0 0,-1 0 0,0 0 0,0 0 0,1 0 0,-1 0 0,0 0 0,1-1 1,-1 1-1,1-1 0,-1 1 0,1-1 0,-1 1 0,1-1 0,0 0 0,-1 0 0,1 0 0,-1 0 0,1 0 0,2-1 0,5 1-17,-1-1 0,1-1 0,-1 0 1,1 0-1,-1-1 0,0 0 0,0 0 0,0-1 0,-1 0 0,1 0 0,-1-1 0,0 0 1,0 0-1,-1 0 0,0-1 0,1 0 0,6-10 0,0 0 7,0-1-1,-1 0 1,-1-1-1,-1 0 1,-1-1-1,9-22 1,-14 29-18,-6 20-40,2 0 1,-1-1-1,1 1 1,0 0 0,2 10-1,-1 12-52,-1 2 111,-1-11-19,1 0 0,3 22 0,-3-42-9,0 1-1,1 0 1,-1-1 0,0 1-1,1-1 1,-1 1-1,1-1 1,0 1 0,0-1-1,-1 0 1,1 1 0,0-1-1,0 0 1,0 1 0,0-1-1,1 0 1,-1 0 0,0 0-1,0 0 1,1 0 0,-1 0-1,0-1 1,1 1 0,2 1-1,2-1-388,0 0-1,0 0 1,0 0 0,0-1-1,9 0 1,-11 0 162,37 0-2518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8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12 7716,'0'0'4994,"3"-11"-4994,-3 63 32,0 15 0,0 12 0,-9 9 0,-1 2-32,-3-8 0,7-15-768,6-15-1121,0-20-32,0-23-1153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9.3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201 307 416,'0'0'689,"0"-166"-609,0 99 1632,0 20-95,-3 21 3105,-7 26-4081,1 29-577,-1 23-64,7 15 208,3 12-64,0 9 16,0 5-112,0 0-16,0-5-32,3-9-240,-3-12-1761,0-24-2033</inkml:trace>
  <inkml:trace contextRef="#ctx0" brushRef="#br0" timeOffset="1">1 351 8564,'0'0'587,"35"9"-456,115 30-62,-134-35-37,1-1 1,-1-1-1,0 0 0,1-2 1,17 0-1,-6-1 46,-9 0 74,0-1 0,27-6-1,13-1 635,-59 9-782,1 0 1,0 0 0,-1 0 0,1 0-1,0 0 1,-1 0 0,1 0-1,-1 0 1,1 0 0,0 0 0,-1 0-1,1 1 1,0-1 0,-1 0-1,1 0 1,-1 1 0,1-1 0,0 0-1,-1 1 1,1-1 0,-1 1-1,1-1 1,-1 1 0,0-1 0,1 1-1,-1-1 1,1 1 0,-1-1-1,0 1 1,1 0 0,-1-1 0,0 1-1,0-1 1,1 1 0,-1 1-1,0 27 10,-1-13 32,1 41 125,-10 75 0,5-89-356,0 63 1,7-88-1723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29.6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0 6611,'0'0'1281,"-48"155"-2386,77-114-1248,6-6-1393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0.0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 66 4770,'0'0'3810,"-9"26"-3597,-25 83-135,32-104-64,0 0-1,0 0 1,1 1 0,0-1 0,0 1 0,0 0 0,1-1-1,0 1 1,0-1 0,0 1 0,2 6 0,-2-11-12,1 1 4,-1-1 1,1 0-1,0 0 1,-1 0-1,1 0 0,0 0 1,0 0-1,0 0 1,0 0-1,0-1 0,0 1 1,0 0-1,0 0 1,0-1-1,0 1 1,0-1-1,0 1 0,0-1 1,1 1-1,-1-1 1,0 0-1,0 0 1,1 1-1,-1-1 0,0 0 1,0 0-1,1 0 1,-1 0-1,0-1 1,0 1-1,2 0 0,4 0 42,1 0-25,-1 0 0,1 0 0,0 0 0,0-1 0,-1 0 0,1-1 0,0 0-1,-1 0 1,0 0 0,1-1 0,-1 0 0,0 0 0,0-1 0,-1 0 0,1-1 0,-1 1 0,0-1-1,0 0 1,0 0 0,-1-1 0,0 0 0,0 0 0,8-12 0,-8 9-4,0 1 0,0-1-1,-1 0 1,-1 0 0,1-1 0,-1 1 0,-1 0 0,0-1 0,0 0 0,-1 0 0,0 1-1,-1-20 1,0 26-17,0 1 0,-1-1-1,1 1 1,0 0 0,-1-1-1,0 1 1,1-1 0,-1 1 0,0 0-1,0-1 1,-1 1 0,1 0-1,0 0 1,-1 0 0,1 0 0,-1 0-1,1 0 1,-1 0 0,0 1-1,0-1 1,0 0 0,0 1-1,0 0 1,0-1 0,-1 1 0,1 0-1,0 0 1,-1 0 0,1 1-1,0-1 1,-4 0 0,-5-1-13,0 0 0,0 1 0,0 1 0,0 0 1,0 0-1,-12 3 0,20-3-29,0 1 1,0 0-1,0 0 1,0 0 0,0 0-1,0 1 1,0-1-1,0 1 1,0-1-1,0 1 1,1 0-1,-1 0 1,1 1-1,-5 4 1,6-5-125,-1-1 1,1 1-1,0 0 1,0 0 0,0 0-1,0 0 1,0 0-1,0 0 1,0 0-1,1 0 1,-1 1-1,1-1 1,-1 0 0,1 0-1,0 0 1,0 1-1,0-1 1,0 0-1,0 0 1,1 1-1,-1-1 1,2 3 0,-2-5 54,0 1 1,0-1 0,1 0 0,-1 1 0,0-1-1,1 1 1,-1-1 0,1 1 0,-1-1 0,1 0-1,-1 1 1,0-1 0,1 0 0,-1 1 0,1-1-1,0 0 1,-1 0 0,1 0 0,-1 1 0,1-1-1,-1 0 1,1 0 0,-1 0 0,1 0 0,0 0-1,0 0 1,36 1-2285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0.4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1 140 1088,'48'-29'1788,"-20"12"450,1 1 1,43-18-1,-72 34-2212,0 0 1,0 0-1,0 0 0,0 0 1,0 0-1,0 0 0,1 0 0,-1 0 1,0 0-1,0 0 0,0-1 1,0 1-1,0 0 0,1 0 1,-1 0-1,0 0 0,0 0 0,0 0 1,0 0-1,0 0 0,1 0 1,-1 0-1,0 0 0,0 1 1,0-1-1,0 0 0,0 0 0,1 0 1,-1 0-1,0 0 0,0 0 1,0 0-1,0 0 0,0 0 1,0 0-1,1 1 0,-1-1 0,0 0 1,0 0-1,0 0 0,0 0 1,0 0-1,0 0 0,0 1 1,0-1-1,0 0 0,0 0 0,0 0 1,0 0-1,0 0 0,0 1 1,0-1-1,0 0 0,0 0 1,0 0-1,0 0 0,0 0 0,0 1 1,0-1-1,0 0 0,0 0 1,0 0-1,0 0 0,0 0 0,0 1 1,0-1-1,0 0 0,0 0 1,-1 5-57,1 8 246,1 19 41,-2 0 0,-8 48 0,6-60-378,1-1-1,0 38 1,2-56 98,17-17-300,0-6 257,-1-1 0,17-31 0,17-25 40,-30 51 27,-8 10 20,1 1 0,28-30 0,-40 47-19,-1 0 0,0 0 0,0 0 0,0-1 0,0 1 0,0 0 0,0 0 0,0-1 0,1 1 0,-1 0 0,0 0 0,0 0 0,0 0 0,0-1 0,1 1 0,-1 0 0,0 0 0,0 0 0,1 0 0,-1 0 0,0-1 0,0 1 0,0 0 0,1 0-1,-1 0 1,0 0 0,0 0 0,1 0 0,-1 0 0,0 0 0,0 0 0,1 0 0,-1 0 0,0 0 0,0 0 0,1 0 0,-1 0 0,0 0 0,0 1 0,1-1 0,-1 0 0,0 0 0,0 0 0,0 0 0,1 0 0,-1 1 0,0-1 0,0 0 0,0 0 0,1 0 0,-1 0 0,0 1 0,0-1 0,0 0 0,0 0 0,0 1 0,0-1-1,1 0 1,-1 0 0,0 0 0,0 1 0,0-1 0,0 19 29,-1-13-26,1 167-1272,0-171 981,0 1 0,0-1 0,0 0 0,0 0-1,1 0 1,-1 0 0,0 0 0,1 0 0,0 0 0,-1 0 0,2 3 0,0-3-282,0-1 1,0 1 0,0 0 0,0 0 0,0-1-1,1 1 1,-1-1 0,0 0 0,3 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0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159 2 7459,'0'0'4181,"-26"31"-4048,-78 97-71,100-123-61,0 1 1,0 0 0,1 0-1,0 0 1,0 0 0,-3 8-1,6-12-1,0 0-1,-1 0 0,1-1 0,0 1 0,0 0 0,0 0 0,0 0 1,0 0-1,1 0 0,-1 0 0,1 2 0,1 3-14,-2-5-19,1-1-1,-1 0 1,1 1-1,0-1 1,0 0-1,0 1 1,0-1-1,0 0 1,0 0-1,0 0 1,0 0-1,0 0 1,0 0 0,1 0-1,-1 0 1,0 0-1,1-1 1,-1 1-1,1-1 1,-1 1-1,1-1 1,-1 1-1,1-1 1,-1 0-1,1 0 1,-1 1-1,1-1 1,1-1-1,51 0-1265,-48 1 1135,3-2 23,-1 0 0,0 0 0,0-1 0,0 1 0,0-2 0,0 1-1,-1-1 1,0-1 0,1 1 0,-2-1 0,1 0 0,8-8 0,12-14 75,35-43 1,-32 36 112,-22 23 40,-6 8 8,0 0-1,0 1 1,0-1-1,0 0 1,1 1-1,-1-1 1,1 1-1,-1 0 1,1 0-1,0 0 1,0 0-1,0 0 1,0 1-1,0-1 1,6-1-1,-8 29 281,-3-4-39,0 0 1,-9 36 0,6-36-260,1 1 0,-1 39 0,5-61-71,1 0 0,-1 0-1,1 0 1,-1 0 0,1 0 0,0 0 0,-1 0 0,1-1 0,0 1 0,0 0-1,0 0 1,0-1 0,0 1 0,0 0 0,0-1 0,0 1 0,0-1 0,0 0-1,0 1 1,0-1 0,0 0 0,0 1 0,0-1 0,0 0 0,0 0 0,1 0-1,-1 0 1,0 0 0,0 0 0,2-1 0,3 1 34,0 0 0,0-1-1,0 1 1,-1-1 0,10-3 0,-9 1-24,-1 0 1,1 0-1,0-1 0,-1 0 1,0 0-1,1-1 0,-2 0 1,1 1-1,8-12 0,-4 2 24,1 0 0,13-28-1,-19 34-27,-1 0-1,0 0 0,0 0 0,-1 0 0,0 0 0,0 0 0,-1-1 0,0 1 0,0 0 0,-1-1 1,0 1-1,-1-1 0,-2-14 0,1 21-15,1 0 1,0 1-1,-1-1 1,1 0-1,-1 1 1,0-1-1,1 1 1,-1 0-1,0-1 1,0 1-1,0 0 1,0 0-1,0 0 1,0 1-1,0-1 1,0 0-1,0 1 1,0-1-1,0 1 1,-1 0-1,1 0 1,-4 0-1,-2-1-226,0 1-1,0 0 0,0 1 0,0 0 1,-9 2-1,11-1-262,0 1 0,0 0-1,1 0 1,-1 0 0,1 1 0,-1 0 0,1 0 0,-7 8 0,-10 11-3660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1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0 479 2017,'0'0'7262,"7"4"-6822,-3 0-385,1-1 0,0-1 0,0 1 0,0-1 0,1 1 0,-1-1 0,1-1-1,-1 1 1,1-1 0,-1 0 0,9 0 0,-7-1-51,-1 0 1,0 0-1,0 0 0,0-1 0,0 0 0,-1-1 1,1 1-1,11-5 0,-14 4-52,1-1 0,-1 1 0,0 0 0,0-1 1,0 0-1,0 0 0,0 0 0,-1 0 0,1 0 0,-1-1 0,0 1 0,0-1 1,0 1-1,1-6 0,1 0 31,-1 0 0,-1 0 1,1 0-1,-1-1 0,-1 1 1,0 0-1,0-1 0,-1 1 1,0-1-1,-1 1 0,-3-16 1,4 23 22,-1 1 0,0 1 0,1-1 0,-1 0 0,0 0 0,0 0 0,0 0 0,0 0 0,0 1 0,0-1 0,0 0 0,0 1 0,0-1 0,0 1 1,0-1-1,0 1 0,0 0 0,0-1 0,-1 1 0,1 0 0,0 0 0,0 0 0,0-1 0,-3 2 0,-31 1 314,31-2-271,-1 1-37,1 0 1,-1 0-1,1 0 1,-1 1-1,1-1 1,-1 1-1,1 0 1,0 0-1,0 1 1,0-1-1,0 1 1,1 0-1,-1 0 0,-5 6 1,4-3-3,0 0 0,1 1 0,-1 0 0,1 0 0,1 0 0,-1 1 0,1-1 0,-2 9 0,1-1-22,1 1 1,0-1-1,1 1 0,1 0 0,0 0 0,2 0 0,-1-1 1,5 22-1,-4-32-129,1-1 0,-1 1 1,1 0-1,0 0 0,0-1 1,1 1-1,-1-1 0,1 0 0,0 0 1,1 0-1,-1 0 0,0 0 1,1-1-1,7 6 0,24 14-2815</inkml:trace>
  <inkml:trace contextRef="#ctx0" brushRef="#br0" timeOffset="1">765 1 2321,'0'0'6851,"-143"143"-6307,143-76 113,0 6-289,0 5-304,0-2-16,10-6-32,0-12-16,0-11-32,-7-15-1201,0-14-1488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1.6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1 278 6499,'0'0'912,"184"26"-4833</inkml:trace>
  <inkml:trace contextRef="#ctx0" brushRef="#br0" timeOffset="1">976 82 6531,'0'0'2380,"-27"-13"-1310,-88-40-497,111 51-546,0 0 0,0 0 0,-1 0 0,1 0 0,-1 1 0,1-1 0,-1 1 0,1 0 0,-1 1 0,0-1 0,-7 1 0,2 1 1,8-1-24,1 0 0,0 0 0,0 0 0,-1 1 0,1-1 0,0 1 0,-1-1 0,1 1 0,0-1 0,0 1 0,0 0 0,0-1 0,0 1 0,-1 0 0,1 0 0,1 0 0,-1 0 0,0 0-1,0 0 1,0 0 0,0 2 0,-2 1 27,0 1 1,1 0-1,0 0 0,0 0 0,-2 9 0,0 5 160,1 1-1,0 23 1,3 261 503,3-263-905,3 0 0,18 66 1,-14-65-1599,-6-22-1476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1.9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1 292 2209,'0'0'6214,"25"-10"-6073,-5 1-103,-2 1-5,0 1 0,0 1 0,0 0 0,0 2 0,1 0 0,0 0-1,32 0 1,32-1 683,113-23-1,-100 13 234,-75 12-725,-21 3-219,1 0-1,-1 0 1,1 0-1,-1 0 1,0 0-1,1 0 1,-1 0-1,1 0 1,-1 1-1,0-1 1,1 0-1,-1 0 1,0 0-1,1 1 1,-1-1-1,0 0 1,1 0-1,-1 1 1,0-1-1,1 0 1,-1 1-1,0-1 1,0 0-1,1 1 1,-1-1-1,0 1 1,0-1-1,0 0 1,0 1-1,1-1 1,-1 1-1,0-1 0,0 0 1,0 1-1,0-1 1,0 1-1,0-1 1,0 1-1,0-1 1,0 0-1,0 1 1,-1-1-1,1 1 1,0-1-1,0 0 1,0 1-1,0-1 1,-1 1-1,1-1 1,-1 2 34,-2 12 40,0-1 0,-1 1 0,-1-1 0,-11 23 0,10-24-28,0 0 0,1 0 0,1 0 0,0 1 0,0-1 1,-2 24-1,6-31-137,-1 20-1468,1-24 1432,0-1 0,-1 1 0,1-1 0,0 1 0,0 0 0,0-1 0,0 1 0,1-1 0,-1 1 0,0 0 0,0-1 0,0 1 0,0-1 0,1 1 0,-1-1 0,0 1 0,0 0 0,1-1 0,-1 1 0,0-1 0,1 0 0,-1 1 0,1-1 0,-1 1-1,1-1 1,-1 1 0,1-1 0,0 1 0,18-1-6497</inkml:trace>
  <inkml:trace contextRef="#ctx0" brushRef="#br0" timeOffset="1">655 0 6115,'0'0'2001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2.3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143 0 6307,'0'0'3834,"-22"27"-3125,-68 84-431,87-107-272,-1 1 1,1-1-1,0 0 1,1 1-1,-1 0 0,1 0 1,0-1-1,0 1 1,0 1-1,1-1 1,0 0-1,0 0 1,0 0-1,1 1 0,-1-1 1,1 0-1,0 1 1,2 6-1,-1 9 5,0-20-7,-1 1 0,0-1 0,0 0-1,1 0 1,-1 0 0,0 0 0,1 0 0,-1 0-1,1 0 1,0 0 0,-1 0 0,1 0 0,0 0-1,-1 0 1,1-1 0,0 1 0,0 0 0,0 0 0,0-1-1,0 1 1,0-1 0,0 1 0,0-1 0,0 1-1,0-1 1,0 1 0,0-1 0,0 0 0,0 0-1,0 0 1,0 1 0,1-1 0,0 0 0,47-1 124,-38 1-82,-5-1-60,0 1 0,-1-1 0,1 0 0,0-1 0,-1 1 0,1-1 0,-1 0 0,1-1 0,-1 1 0,0-1 0,0 0 0,0-1 1,0 1-1,6-7 0,2-4-3,0 0 0,-1 0 0,12-21 0,-14 20 218,0 0-1,2 0 1,17-17 0,-28 32 12,-1 188-61,-1-187-184,1 0-1,0 0 0,0 0 1,0 0-1,0 0 0,1-1 1,-1 1-1,0 0 0,0 0 1,0 0-1,1 0 0,-1 0 1,0-1-1,1 1 0,-1 0 1,1 0-1,-1-1 0,1 1 1,-1 0-1,1-1 0,0 1 1,-1 0-1,1-1 1,0 1-1,-1-1 0,1 1 1,1 0-1,24 2-2756,-21-3 2141,24 0-4512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2.7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4898,'0'0'1201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4258,'0'0'4047,"16"-7"-3137,61-18-314,105-20 0,-19 7-585,-115 25-3,335-100-88,-370 109 88,-11 4-7,0-1 0,0 1 0,0-1 0,0 1 0,0-1 0,0 0 0,0 0 0,-1 0 0,1 0 0,0 0 0,-1 0 0,1 0 0,0 0 0,-1-1 0,1 1 0,-1 0 0,0-1 0,2-1 0,-3 2 15,0 1 1,0-1-1,0 1 1,0-1-1,0 1 1,0-1-1,0 1 1,0 0 0,-1-1-1,1 1 1,0-1-1,0 1 1,0-1-1,0 1 1,-1 0-1,1-1 1,0 1-1,0-1 1,-1 1-1,1 0 1,0-1-1,-1 1 1,1 0-1,0 0 1,-1-1 0,1 1-1,-1 0 1,1 0-1,0-1 1,-1 1-1,1 0 1,-1 0-1,1 0 1,-1 0-1,1 0 1,0-1-1,-1 1 1,1 0-1,-1 0 1,1 0-1,-1 0 1,1 0 0,-1 1-1,1-1 1,-1 0-1,-40-4 406,-55 0-1,22 3 3,40-1-262,6 0 30,0 1-1,-50 4 1,75-2-191,0 0 1,0 1 0,0-1-1,1 1 1,-1-1 0,0 1 0,1 0-1,-1 0 1,1 0 0,-1 0-1,1 0 1,0 0 0,0 1-1,0-1 1,1 1 0,-1 0-1,0-1 1,1 1 0,0 0 0,-1 0-1,0 5 1,-3 6 22,1 0 0,1 1 0,-2 18 0,-1 38 287,5 78-1,1-83-264,0-59-52,0-1 0,1 0-1,-1 0 1,1 1 0,0-1-1,1 0 1,0 0 0,0 0 0,5 10-1,-6-14-12,0 0 0,1 0 0,-1-1 0,0 1 0,1-1 0,0 1 0,-1-1 0,1 0 0,0 1 0,-1-1 0,1 0 0,0 0 0,0 0 0,0-1 0,0 1 0,0 0 0,0-1 0,0 1 0,0-1 0,0 0 0,0 1 0,0-1 0,0 0 0,1 0 0,-1-1 0,0 1 0,0 0 0,0-1 0,0 1 0,0-1-1,0 0 1,0 1 0,3-3 0,2-1-80,0 1 0,0-2-1,0 1 1,0-1 0,-1 0 0,0 0-1,5-6 1,42-49-673,-29 32 508,-10 12 112,-2 1 116,0 0 0,1 2-1,1-1 1,0 2 0,1 0 0,20-12 0,-34 23 40,1 0 0,0 0 0,0 0 0,0 0 0,0 1 0,0-1 0,-1 1 0,1-1 0,0 1 0,0 0 0,3 0 0,-4 0 3,-1 0-1,1 0 1,-1 0-1,1 1 1,0-1-1,-1 0 1,1 0-1,0 1 1,-1-1-1,1 0 0,-1 1 1,1-1-1,-1 1 1,1-1-1,-1 1 1,1-1-1,-1 1 1,0-1-1,1 1 1,-1-1-1,1 1 1,-1 0-1,1 4 48,0 0 0,0-1 0,0 1-1,-1 0 1,1-1 0,-1 1 0,-1 7 0,0 9 129,2-6-121,0 0 1,0 0 0,1-1-1,1 1 1,1-1 0,5 16-1,-7-26-58,0 0 0,-1 0 0,2 0 0,-1 0-1,0 0 1,1-1 0,0 1 0,-1-1 0,1 0-1,1 0 1,-1 0 0,0 0 0,1 0 0,0-1-1,-1 1 1,1-1 0,0 0 0,0 0 0,0-1-1,0 1 1,1-1 0,-1 0 0,0 0 0,8 0-1,-2 1-139,-1-2-1,1 1 0,-1-1 1,1-1-1,-1 0 0,1 0 1,-1 0-1,0-2 0,1 1 1,-1-1-1,0 0 0,-1-1 1,1 0-1,-1 0 0,1-1 1,-1 0-1,-1-1 0,1 0 1,-1 0-1,0 0 0,9-11 1,-5 4 115,0 1 0,-2-1 0,1-1 0,-2 0 0,0 0 0,0 0 0,-2-1 0,0 0 0,0-1 0,-2 1 0,1-1-1,-2 0 1,0 0 0,-1 0 0,-1-27 0,-1 43 59,0-1-1,0 1 1,0 0-1,0-1 1,0 1-1,0-1 0,0 1 1,0 0-1,0-1 1,0 1-1,0 0 1,-1-1-1,1 1 0,0 0 1,0-1-1,0 1 1,-1 0-1,1 0 1,0-1-1,0 1 0,-1 0 1,1-1-1,0 1 1,0 0-1,-1 0 1,1 0-1,0-1 0,-1 1 1,1 0-1,0 0 1,-1 0-1,1 0 0,-1 0 1,1 0-1,0 0 1,-1 0-1,1 0 1,0 0-1,-1 0 0,1 0 1,0 0-1,-1 0 1,1 0-1,-1 0 1,1 0-1,-1 0 0,-16 9 128,12-5-142,0 1 0,0 0 0,1 0 1,0 1-1,0-1 0,1 1 0,-1 0 0,1 0 0,1 0 1,-1 0-1,1 1 0,0-1 0,0 1 0,-1 9 0,0 12 38,0-1-1,2 33 0,1-57-56,0 0 0,0 0 0,1 0 1,-1 0-1,1 0 0,-1 0 0,1 0 0,0 0 0,0-1 0,1 1 0,-1 0 0,1-1 0,-1 1 0,1-1 0,0 1 0,0-1 1,3 4-1,-1-3-75,1 0 1,-1 0-1,1 0 1,-1 0-1,1-1 1,0 0 0,0 0-1,0 0 1,7 1-1,2 0-254,-1-1-1,0-1 0,1 0 1,-1 0-1,1-2 0,-1 0 1,20-3-1,-27 2 186,-1 1-1,1-1 1,0 0-1,-1 0 1,0-1-1,1 1 1,-1-1 0,0-1-1,0 1 1,-1-1-1,1 1 1,-1-1-1,5-6 1,-3 3 129,0-1 0,-1 0 1,0 0-1,0-1 0,-1 0 0,0 1 1,3-14-1,1-9 1018,-2 0 1,-1 0-1,2-55 0,-7 84-922,3-25 671,-1 18-439,-1 19-61,-1 446 256,11-467-146,4-19-220,19-49 1,6-16-56,-33 81-84,8-14 2,36-55 0,-47 77-9,0 1 0,1-1-1,-1 1 1,1 0-1,1 0 1,-1 0-1,0 1 1,1-1 0,0 2-1,0-1 1,0 1-1,1-1 1,-1 2-1,1-1 1,9-2 0,-15 5-7,1 0 1,0-1 0,0 1 0,0 0 0,0 0 0,-1 0 0,1 0 0,0 1 0,0-1 0,0 0 0,-1 1 0,1-1 0,0 1 0,0 0 0,-1-1-1,1 1 1,0 0 0,-1 0 0,1 0 0,-1 0 0,1 0 0,-1 1 0,0-1 0,0 0 0,1 1 0,-1-1 0,0 1 0,2 2 0,0 4-13,0-1 0,-1 0 1,0 1-1,0 0 1,1 11-1,0-3 13,19 82-1581,-12-56-1890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3.1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1 300 0,'0'0'11488,"29"-20"-11571,93-66-192,-109 77 176,0-1-1,0-1 0,-1 0 0,19-25 0,-26 30 84,-1-1 0,0-1 0,0 1 0,-1-1 0,0 1 0,0-1 0,2-13 0,-4 19 17,0 1 0,-1-1 0,1 1 0,-1-1 0,0 1 0,0-1-1,1 1 1,-1-1 0,0 1 0,0-1 0,0 1 0,-1-1-1,1 1 1,0-1 0,0 1 0,-1-1 0,1 1 0,-1 0-1,1-1 1,-1 1 0,0-1 0,0 1 0,1 0 0,-1 0-1,0-1 1,0 1 0,-2-1 0,1 1 1,0 0 0,0 1-1,0 0 1,0-1 0,-1 1 0,1 0-1,0 0 1,0 0 0,0 0 0,0 0-1,-1 1 1,1-1 0,0 1 0,0-1-1,0 1 1,0 0 0,0 0 0,0 0-1,-3 2 1,-2 1 10,1 1 0,-1-1 0,1 1-1,0 1 1,1-1 0,-1 1 0,1 0 0,0 0 0,1 1-1,-1-1 1,1 1 0,-4 9 0,3-6 19,1 1 0,0-1 0,1 1 0,0 0 0,0 0 0,1 0-1,1 0 1,-1 12 0,2-23-31,0 5 2,0-1-1,0 0 1,0 0 0,0 1-1,1-1 1,0 0-1,2 7 1,-3-10-1,1 0 0,0 0 0,0 0 1,0 0-1,0 0 0,0 0 0,1 0 0,-1 0 1,0 0-1,0 0 0,1-1 0,-1 1 0,0 0 1,1-1-1,-1 1 0,0-1 0,1 0 0,-1 1 1,1-1-1,-1 0 0,1 0 0,2 0 0,8 1 17,-1 0 0,0-1-1,1 0 1,-1-1-1,0 0 1,1-1-1,-1 0 1,0-1 0,0-1-1,0 1 1,-1-1-1,1-1 1,-1 0-1,0-1 1,0 0 0,14-11-1,91-90 87,-113 106-94,-1-1 1,1 1-1,0-1 0,0 1 0,0 0 0,0 0 0,0 0 1,0 0-1,0 0 0,0 0 0,0 1 0,0-1 1,1 1-1,-1 0 0,0-1 0,5 1 0,-6 1 1,0-1 0,1 0 0,-1 1 0,0 0 0,0-1-1,0 1 1,0 0 0,0-1 0,0 1 0,0 0 0,0 0 0,0 0 0,0 0-1,0 0 1,0 0 0,-1 0 0,1 0 0,0 0 0,-1 0 0,1 0 0,-1 1-1,1-1 1,-1 0 0,0 0 0,1 1 0,-1-1 0,0 0 0,0 2-1,2 20 126,0 0 0,-3 29 0,0-27-76,3 39 1,-2-63-58,1 0-1,-1 0 1,0-1 0,0 1 0,1 0 0,-1-1 0,0 1-1,1 0 1,-1-1 0,0 1 0,1 0 0,-1-1 0,1 1-1,-1-1 1,1 1 0,-1-1 0,1 1 0,0-1 0,-1 1-1,1-1 1,0 0 0,-1 1 0,1-1 0,0 0 0,-1 1-1,1-1 1,0 0 0,0 0 0,-1 0 0,1 0 0,0 0-1,0 0 1,-1 0 0,1 0 0,1 0 0,0 0 8,0 0 1,0-1-1,0 1 1,0-1-1,0 1 0,0-1 1,0 0-1,0 0 1,0 1-1,0-1 1,0-1-1,2-1 0,8-9-23,0-2-1,-1 0 0,12-20 1,13-17-82,-30 43 54,4-5-30,1 0 1,-1 1 0,2 0 0,0 0-1,0 1 1,1 1 0,15-10-1,-27 20 65,-1-1-1,1 1 0,0-1 0,-1 1 0,1-1 0,-1 1 0,1 0 0,0-1 0,-1 1 0,1 0 0,0 0 0,0 0 0,-1-1 0,1 1 0,0 0 0,-1 0 0,1 0 0,0 0 0,0 0 0,-1 0 0,1 0 0,0 0 0,-1 1 0,1-1 0,0 0 0,-1 0 0,1 1 0,0-1 0,-1 0 0,1 1 0,0-1 0,-1 0 0,1 1 0,-1-1 0,1 1 0,0 0 0,2 25-162,-3-20 203,-1 32-303,0-16 412,1 0-1,0-1 0,6 29 1,-6-45-315,1 0-1,0 0 1,1 0-1,-1-1 1,1 1 0,0 0-1,0-1 1,1 0-1,-1 1 1,1-1 0,0 0-1,0 0 1,0 0 0,1-1-1,-1 1 1,1-1-1,0 0 1,0 0 0,8 4-1,22 4-4667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3.5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295 228 1777,'0'0'2222,"0"-31"-26,0-98-310,0 124-1754,-2-40 1174,2 44-1206,0 0 1,0 1 0,0-1 0,0 0 0,0 0 0,0 1 0,0-1 0,0 0 0,0 1 0,0-1-1,0 0 1,-1 1 0,1-1 0,0 1 0,0-1 0,-1 0 0,1 1 0,-1-1 0,1 1 0,0-1 0,-1 1-1,1-1 1,-1 1 0,1-1 0,-1 1 0,0-1 0,0 1-98,1 1 0,-1-1 0,1 1 0,-1 0 1,1-1-1,0 1 0,0 0 0,-1-1 0,1 1 0,0 0 0,0-1 1,0 1-1,-1 0 0,1-1 0,0 1 0,0 0 0,0 0 0,0-1 0,0 1 1,1 0-1,-1-1 0,0 2 0,0 3 0,16 274 1240,-3-55-884,-13-129-3387,0-92 2864</inkml:trace>
  <inkml:trace contextRef="#ctx0" brushRef="#br0" timeOffset="1">0 272 3762,'0'0'7507,"175"-3"-7971,-110 3-2882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4.1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312 19 5699,'0'0'2833,"-18"-4"-2572,-57-9 14,70 12-223,-1 1 0,0 0 0,0 0 0,1 0 1,-1 1-1,0-1 0,0 1 0,1 1 0,-1-1 0,1 1 0,-1 0 0,1 0 0,0 1 0,0 0 0,-5 3 1,-2 3 160,0 0 1,0 1 0,-17 20 0,25-26-166,-5 7 48,0-1 1,-14 24-1,21-31-91,0 0 0,0 0 1,1-1-1,-1 1 0,1 1 1,0-1-1,0 0 0,0 0 0,0 0 1,1 1-1,-1-1 0,1 0 1,0 0-1,0 1 0,0-1 1,0 0-1,2 7 0,-2-9-5,1 0 0,-1 0 1,1 0-1,0 0 0,-1 0 0,1-1 0,0 1 0,0 0 1,0 0-1,-1-1 0,1 1 0,0 0 0,0-1 0,0 1 1,0-1-1,0 1 0,0-1 0,0 0 0,0 1 0,0-1 1,2 0-1,25 2 48,-19-2-4,20 0-21,-1 0 0,0-2 0,31-5 0,-44 4-95,-1-1-1,1 0 1,-1-1-1,0-1 1,0 0-1,-1-1 0,20-14 1,-6 3 41,25-24 0,-45 36 87,-1 0 1,1-1-1,-1 0 1,0 0-1,-1 0 0,0-1 1,0 0-1,6-13 0,-20 42 684,4-10-709,1 0-1,0 0 1,0 0 0,1 0 0,0 1 0,1-1 0,0 1 0,1 0 0,1 0 0,-1 0-1,3 12 1,-1-21-64,0 0 0,0 0 0,0 0 0,0-1-1,1 1 1,-1 0 0,1-1 0,0 0 0,0 1-1,0-1 1,0 0 0,0 0 0,0 0 0,1 0-1,-1 0 1,1-1 0,-1 1 0,1-1 0,0 1-1,-1-1 1,1 0 0,0 0 0,0 0 0,5 0 0,7 2-669,0-1 0,1 0 1,22-2-1,-32 0 344,19 1-983,-11 0 148,0-1 0,0-1-1,21-3 1,9-13-875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4.5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1 377 496,'0'0'1241,"1"-26"354,1 2-1167,4-150 1900,-6 72-926,0 52 3524,13 382-3528,-9-109-1516,-4-162-1162,-1-59 1089,1-1-1,0 0 1,0 0-1,0 0 1,0 1-1,0-1 1,0 0-1,1 0 1,-1 0-1,0 1 1,1-1-1,-1 0 1,1 0-1,-1 0 1,1 0-1,0 2 1,1-2-219,-1-1 1,1 1-1,-1-1 0,1 1 1,0-1-1,-1 1 1,1-1-1,0 0 1,-1 0-1,1 0 1,-1 0-1,4 0 0,22 0-2065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4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1 1665,'0'0'7923,"-23"7"-7832,-74 29 42,90-33-109,0 0-1,1 1 0,-1 0 1,1 0-1,0 1 0,1 0 0,-1 0 1,1 0-1,-6 7 0,9-9-6,0 0 1,0 0-1,0 0 0,1 0 1,-1 0-1,1 0 0,-1 1 1,1-1-1,0 0 0,1 1 1,-1-1-1,0 1 0,1-1 0,0 1 1,0-1-1,0 1 0,1 3 1,-1-5 5,1-1 1,0 1-1,-1-1 1,1 0-1,0 1 1,0-1-1,0 0 1,0 0-1,0 0 1,0 0-1,1 0 1,-1 0-1,0 0 1,1 0-1,-1 0 0,0 0 1,1-1-1,-1 1 1,1-1-1,-1 1 1,1-1-1,-1 1 1,1-1-1,-1 0 1,1 0-1,0 0 1,2 0-1,3 1 56,86 8 248,-75-9-305,0 1 1,1 1-1,-1 0 1,-1 1-1,1 1 1,0 1-1,20 9 1,-36-13-14,0 0-1,1 0 1,-1 1-1,0-1 1,0 1 0,0-1-1,0 1 1,-1 0 0,1 0-1,0 0 1,-1 0 0,1 0-1,-1 0 1,0 0-1,1 0 1,-1 1 0,0-1-1,-1 0 1,1 1 0,0-1-1,-1 1 1,1-1-1,-1 1 1,0-1 0,0 1-1,0 0 1,0-1 0,0 1-1,0-1 1,-1 1 0,1-1-1,-1 1 1,0-1-1,0 0 1,0 1 0,0-1-1,0 0 1,0 0 0,-1 1-1,1-1 1,-1 0-1,1 0 1,-1-1 0,0 1-1,0 0 1,0 0 0,0-1-1,0 1 1,0-1 0,-4 2-1,-12 6-37,0 0 0,0-1 0,-1-1-1,0-1 1,-20 5 0,-22-5-3051,63-10 1325,14-19-1836,24-8 1176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5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299 20 3954,'0'0'8340,"-7"32"-8060,-22 102-93,26-120-147,1 1 1,0-1 0,0 30-1,2-32-18,0-10-20,0-1 1,0 1-1,0 0 1,0 0-1,1-1 1,-1 1 0,1 0-1,-1 0 1,1-1-1,0 1 1,-1-1 0,1 1-1,0-1 1,0 1-1,0-1 1,0 1-1,1-1 1,-1 0 0,0 1-1,1-1 1,-1 0-1,0 0 1,1 0-1,-1 0 1,1 0 0,0-1-1,-1 1 1,1 0-1,0-1 1,-1 1-1,4 0 1,5 0 26,1 1 0,0-1 0,-1-1 0,16-1 0,-6 1 53,-10 0-66,0-1-1,0 1 1,0-1 0,0-1 0,-1 0-1,1-1 1,0 1 0,-1-2-1,14-6 1,-18 7-11,0 0 0,0-1 0,0 1 0,-1-1 0,1 0 0,-1 0-1,0-1 1,0 0 0,0 1 0,-1-1 0,0 0 0,0-1 0,0 1 0,0 0 0,-1-1 0,0 0 0,2-7 0,-2 4-5,0 0 1,-1 0 0,0 0-1,0 0 1,-1-1 0,0 1 0,0 0-1,-3-12 1,2 16-2,0 0 0,-1 0 1,1 1-1,-1-1 0,0 1 0,0-1 0,-1 1 0,1 0 0,-1 0 1,0 0-1,0 0 0,0 0 0,-1 0 0,1 1 0,-1 0 0,-7-5 1,-1 1-9,-1 1 0,0 0 1,0 1-1,-1 0 0,1 1 1,-1 1-1,0 0 0,0 1 1,-17-1-1,-17 2-315,-65 5 1,85-1-650,-43 9 1,-27 18-2718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6.1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314 1 1217,'0'0'237,"-30"12"-64,-96 43 169,116-51-211,-1 1 0,1 1 0,1 0 0,-1 1 1,1-1-1,0 2 0,0-1 0,1 1 0,0 1 0,1-1 0,0 1 1,-7 12-1,12-19-74,1 0 0,-1 0 0,1 0 1,-1 0-1,1 0 0,0 1 0,0-1 0,0 0 1,0 1-1,1-1 0,-1 1 0,1-1 0,-1 1 1,1-1-1,0 1 0,0-1 0,1 5 0,6-3 144,4-4-59,0 0 0,0 0 0,1-1 0,-1-1 0,-1 1 0,1-2 0,0 0 0,0 0 0,-1-1 0,0 0 0,0-1 0,0 0 0,0 0 0,-1-1 0,0 0 0,0-1 0,0 0 0,-1-1 0,0 0 0,-1 0 0,0 0 0,0-1 0,-1 0 0,0 0 0,7-15 0,-11 21 182,-1-1 0,0 0 0,0 0 1,0 0-1,0 0 0,-1 0 0,1-8 512,-1 16-572,-10 203-215,11-112-16,-4 119 3,3-208-105,-1 0 0,1 1 0,-1-1 0,-1 0 0,1 0 0,-1 0 0,0-1 0,-1 1 0,1 0 0,-1-1 0,0 1 0,-1-1 0,1 0 0,-1 0 0,0-1 0,0 1 0,-1-1 0,1 1 0,-1-1 0,0-1 0,0 1 0,0-1 0,0 0 1,-1 0-1,0 0 0,1-1 0,-1 0 0,0 0 0,0 0 0,0-1 0,0 0 0,0 0 0,-12 0 0,8 0-19,1-1 0,-1 0 0,0 0 1,0-1-1,-15-3 0,23 4 84,-1-1-1,0 0 1,1 0 0,-1 0-1,1-1 1,-1 1 0,1-1 0,0 1-1,-1-1 1,1 0 0,0 0 0,0 0-1,0 0 1,1 0 0,-1 0-1,0 0 1,1-1 0,-1 1 0,1-1-1,0 1 1,0-1 0,0 1-1,-1-5 1,0-1 3,0 1 1,1 0-1,0-1 0,0 1 0,1-1 1,-1 1-1,2 0 0,-1-1 0,1 1 1,0-1-1,1 1 0,0 0 0,0 0 1,0-1-1,1 1 0,0 1 0,0-1 1,1 0-1,0 1 0,0 0 0,1 0 1,-1 0-1,1 0 0,9-7 0,41-33-29,1 3 0,69-40 0,130-61 118,-233 133-51,2-1 198,-24 12-232,0 0 0,1-1-1,-1 1 1,1 0 0,-1 0 0,0 0 0,1 0 0,-1 0-1,1 0 1,-1 0 0,0 0 0,1 0 0,-1 0 0,0 0-1,1 0 1,-1 0 0,1 0 0,-1 0 0,0 0 0,1 0-1,-1 0 1,1 1 0,-1-1 0,0 0 0,1 0 0,-1 0-1,0 1 1,0-1 0,1 0 0,-1 0 0,0 1 0,1-1-1,-1 0 1,0 1 0,0-1 0,0 0 0,1 1 0,-1-1-1,0 0 1,0 1 0,0-1 0,0 1 0,0-1 0,0 0-1,1 1 1,-1-1 0,0 1 0,0-1 0,0 0 0,0 1-1,-1-1 1,1 0 0,0 1 0,0-1 0,0 1 0,0-1-1,0 0 1,0 1 0,-1-1 0,1 1 0,0 1 13,-3 46 220,-10 61-1,5-60-1055,-1 66 1,9-106-2183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6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4258,'0'0'976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6.9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 6243,'0'0'2382,"1"16"-2000,0 2-316,9 90 124,-8-94-180,0 1-1,1-1 0,1 0 0,0 0 1,11 24-1,-14-36-5,0 0 0,0-1 0,0 1-1,0 0 1,0 0 0,1-1 0,-1 1 0,0-1 0,1 1 0,-1-1-1,1 1 1,0-1 0,-1 0 0,1 0 0,0 0 0,0 0 0,0 0-1,0 0 1,-1-1 0,1 1 0,0 0 0,0-1 0,1 0 0,-1 1-1,0-1 1,0 0 0,3 0 0,-1-1 20,-1 0-1,0 0 0,0-1 1,0 1-1,0-1 1,0 1-1,0-1 0,0 0 1,0 0-1,-1 0 1,1 0-1,-1-1 1,0 1-1,1-1 0,2-5 1,59-100 317,-47 76-631,0 1 0,27-33 1,-31 50-1822,-3 11-1899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37.3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1 285 784,'0'0'3229,"28"-12"-2963,91-44-92,-115 54-107,1-1 0,-1 1 1,0-1-1,1 0 0,-1 0 1,0 0-1,0-1 0,-1 1 1,1-1-1,-1 0 0,0 0 1,0 0-1,0 0 0,-1-1 1,1 1-1,-1-1 0,0 0 1,0 1-1,-1-1 0,1 0 1,-1 0-1,1-9 0,0 3 196,0-4 128,0-1 0,-1 1 0,-2-17 0,1 12 414,0 19-766,0 0 0,-1 1 0,1-1 0,-1 1 0,1-1 0,-1 1 0,1-1 0,-1 1 0,1-1 0,-1 1 0,1 0 0,-1-1 0,1 1 0,-1-1 0,0 1 0,1 0 0,-1 0 0,0-1 0,1 1 0,-1 0 0,0 0 0,1 0 0,-1 0 0,0 0 0,1 0 0,-1 0 0,0 0 0,1 0 0,-1 0 0,-1 1 0,-25 4-50,23-1 4,-1 0-1,1 0 0,-1 0 1,1 0-1,0 1 1,1 0-1,-1 0 1,1 0-1,0 0 0,0 0 1,1 1-1,-1-1 1,1 1-1,1 0 0,-1-1 1,-1 11-1,-1 9-19,1 0 0,1 41-1,2-62 25,0 1 0,0-1-1,1 0 1,-1 0-1,1 0 1,0 0-1,0 0 1,0 0-1,1 0 1,-1 0 0,1 0-1,0-1 1,0 1-1,0 0 1,1-1-1,4 5 1,-4-5 8,1 0 0,0 0 0,0 0 0,0-1 1,1 1-1,-1-1 0,1 0 0,-1-1 0,1 1 0,-1-1 0,1 0 1,0 0-1,0 0 0,6-1 0,6 2 39,0-2-1,0 0 1,22-3-1,-32 2-33,-1 0 0,1-1 1,-1 0-1,0 0 0,1-1 0,-1 1 0,0-1 0,-1-1 1,1 1-1,0-1 0,6-6 0,-2 1 19,0-1 0,-1-1 0,0 1 0,-1-1-1,0-1 1,-1 1 0,0-1 0,-1-1 0,5-13 0,0-8 439,-2 0 1,7-44-1,-15 78-470,-1 0 0,0-1 0,0 1 1,0 0-1,1-1 0,-1 1 0,0 0 0,0-1 0,1 1 0,-1 0 0,0 0 0,1-1 0,-1 1 0,0 0 0,1 0 0,-1 0 0,0-1 0,1 1 0,-1 0 0,1 0 0,-1 0 1,0 0-1,1 0 0,-1 0 0,1 0 0,-1 0 0,0 0 0,1 0 0,-1 0 0,1 0 0,-1 0 0,0 0 0,1 0 0,-1 1 0,0-1 0,1 0 0,-1 0 0,0 0 1,1 0-1,-1 1 0,0-1 0,1 0 0,-1 0 0,0 1 0,1-1 0,-1 0 0,0 1 0,0-1 0,0 0 0,1 1 0,-1-1 0,0 0 0,0 1 0,0-1 0,0 1 0,1-1 1,-1 0-1,0 1 0,12 23-21,0 1 1,16 49 0,-15-36 46,-8-26-27,0 0-1,-1 1 1,0 0 0,-1 0 0,-1 0-1,0 1 1,-1-1 0,0 24 0,-2-36 9,0 1 1,1-1-1,-1 0 1,0 1-1,0-1 1,0 0-1,0 0 1,0 0-1,0 0 1,0 1 0,0-2-1,0 1 1,0 0-1,-1 0 1,1 0-1,0 0 1,-1-1-1,1 1 1,-1-1 0,1 1-1,0-1 1,-1 0-1,1 1 1,-1-1-1,1 0 1,-4 0-1,-47 2 62,42-2-59,-63-1-1660,73 1 1569,0 0 1,0 0-1,-1 0 1,1 0-1,0 0 1,-1 0-1,1 0 1,0 0-1,-1 0 1,1 0-1,0 0 1,0 0-1,-1 0 1,1-1-1,0 1 1,0 0-1,-1 0 1,1 0-1,0-1 1,0 1-1,0 0 1,-1 0-1,1 0 1,0-1-1,0 1 1,0 0-1,0-1 1,-1 1-1,1 0 1,0 0-1,0-1 1,0 1-1,-1-20-5304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3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15175,'0'0'256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2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81 3105,'0'0'4429,"0"-16"-3695,0-35 260,0 37 44,0 47-800,1 143-208,0 52-28,-3-76-2870,-1-100-1184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3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1 419 7507,'35'0'-13,"20"0"30,158-1 86,-177-1-105,1-2-1,-1-1 1,0-1 0,0-2-1,0-2 1,-1-1-1,-1-2 1,0-1 0,59-35-1,-88 46-72,1-1 1,-1 0-1,0 0 0,0 0 1,-1 0-1,1-1 0,-1 0 1,0 0-1,0 0 0,-1 0 0,1-1 1,-1 0-1,-1 1 0,1-1 1,-1 0-1,0 0 0,0 0 1,0-1-1,-1 1 0,0 0 0,0-1 1,-1 1-1,0-1 0,0 1 1,0 0-1,-3-11 0,2 12 80,-1 0-1,1 0 0,-1 0 1,0 1-1,0-1 1,-1 1-1,0 0 0,1-1 1,-1 1-1,-1 0 1,1 1-1,0-1 0,-1 1 1,0-1-1,0 1 1,0 0-1,0 0 0,-6-2 1,-7-5 149,-1 1 0,0 0-1,-25-7 1,30 12 5,1 1 0,-1 0 0,-26-2-1,35 4-132,1 1 0,-1 0-1,0 0 1,0 0 0,1 0 0,-1 1-1,0 0 1,1-1 0,-1 1-1,0 0 1,1 1 0,-1-1-1,1 1 1,0 0 0,-1 0-1,1 0 1,0 0 0,-5 4-1,3 2 28,0 0-1,0 0 0,0 0 1,1 0-1,1 1 0,-1 0 1,-3 17-1,-10 69 679,10 103 554,7-161-1169,0-17-103,1 0 1,1 0 0,1 0-1,1 0 1,1 0-1,1-1 1,0 0-1,1 0 1,2-1 0,-1 1-1,18 24 1,-26-43-58,1 1 1,-1-1-1,0 1 1,1 0-1,-1-1 1,1 1-1,-1-1 1,1 1-1,-1-1 1,1 1 0,-1-1-1,1 0 1,-1 1-1,1-1 1,0 0-1,-1 1 1,1-1-1,0 0 1,-1 0-1,1 0 1,0 1-1,-1-1 1,1 0-1,0 0 1,-1 0 0,1 0-1,0 0 1,-1 0-1,1-1 1,0 1-1,0 0 1,-1 0-1,1 0 1,-1-1-1,1 1 1,0 0-1,-1 0 1,1-1-1,0 1 1,-1-1 0,1 1-1,-1-1 1,1 1-1,-1-1 1,1 0-1,21-30 199,-18 24-279,11-18 20,53-77-5,-60 92 118,0 0 0,1 0 1,0 1-1,0 0 0,1 1 0,0 0 1,13-7-1,-22 14-2,0 0 0,0 1 0,-1-1 0,1 0-1,0 1 1,0-1 0,0 1 0,0-1 0,0 1 0,0 0 0,0-1 0,0 1 0,0 0 0,0 0-1,0 0 1,0 0 0,0-1 0,0 1 0,0 1 0,0-1 0,0 0 0,0 0 0,0 0-1,0 0 1,0 1 0,0-1 0,-1 0 0,1 1 0,0-1 0,0 1 0,0-1 0,0 1 0,0 0-1,-1-1 1,1 1 0,0 0 0,0-1 0,-1 1 0,1 0 0,-1 0 0,1 0 0,-1 0-1,1-1 1,0 3 0,1 4 38,-1 0-1,1 0 1,-1 0 0,-1 0-1,1 11 1,0 1 183,0-1-29,1-2-95,-1 1-1,2 0 1,0-1-1,8 24 1,-9-36-97,-1-1 1,0 1 0,1-1 0,0 0 0,0 1 0,0-1-1,0 0 1,1 0 0,-1 0 0,1 0 0,0-1 0,0 1-1,0-1 1,0 0 0,0 0 0,0 0 0,0 0-1,1 0 1,-1 0 0,1-1 0,0 0 0,-1 0 0,1 0-1,0 0 1,5 0 0,2 0 17,1-1-1,0 0 1,0-1-1,0 0 1,-1-1 0,1-1-1,-1 1 1,1-2-1,-1 1 1,0-2 0,0 0-1,-1 0 1,1 0-1,-1-2 1,-1 1 0,1-1-1,-1-1 1,0 1-1,0-2 1,-1 1 0,-1-1-1,13-17 1,-13 15-69,0 0 1,-1-1 0,0 0 0,-1 0-1,0 0 1,-1-1 0,0 1 0,-1-1-1,-1 0 1,0 0 0,0 0 0,-1-1-1,-2-17 1,1 30 48,0 0 0,0 0 0,-1 0 0,1 0 0,0 0 0,-1 0 0,1 0 0,0 0-1,-1 0 1,0 0 0,1 0 0,-1 0 0,1 0 0,-1 0 0,0 0 0,0 1 0,0-1 0,1 0 0,-1 1 0,0-1 0,0 0 0,0 1 0,0-1-1,0 1 1,0 0 0,0-1 0,0 1 0,0 0 0,0-1 0,0 1 0,0 0 0,-1 0 0,1 0 0,0 0 0,0 0 0,0 0 0,0 0-1,0 1 1,0-1 0,0 0 0,-1 1 0,-3 0 19,1-1-1,-1 1 1,1 1 0,-1-1-1,1 1 1,0 0-1,0-1 1,0 2-1,-8 4 1,5 0-6,-1 1 0,1 0 0,0 1 0,1 0-1,0 0 1,0 0 0,1 0 0,0 1 0,1 0 0,-4 12 0,4-9 3,0 1 0,1 1 0,0-1 0,2 0 0,-1 1 0,2 0 0,1 16 0,-1-28-23,0-1 0,1 1-1,-1-1 1,1 1-1,0-1 1,0 0-1,0 1 1,0-1-1,0 0 1,1 1-1,-1-1 1,1 0 0,-1 0-1,1 0 1,0-1-1,0 1 1,-1 0-1,1 0 1,1-1-1,-1 0 1,0 1-1,0-1 1,0 0 0,1 0-1,-1 0 1,1 0-1,2 0 1,7 2-59,1 0 0,0-1 0,0-1 0,14 0 0,-20-1 2,79 0-2062,7-7-3500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3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573 1 5426,'0'0'467,"-31"5"456,-108 22-437,122-22-446,0 0-1,1 1 1,0 1-1,0 1 1,0 0 0,1 1-1,0 1 1,1 0-1,0 1 1,-15 15 0,20-19 4,1 0-6,0 0 0,1 0 0,0 1 0,-9 13 0,13-17-27,1 0 0,0 0-1,0 1 1,0-1-1,1 1 1,-1-1 0,1 1-1,0 0 1,1-1 0,-1 1-1,1 7 1,0-11-9,0 0 0,1 0 0,-1 0 0,1 0 1,-1 0-1,1-1 0,-1 1 0,1 0 0,0 0 1,-1 0-1,1-1 0,0 1 0,0-1 0,0 1 1,-1 0-1,1-1 0,0 1 0,0-1 0,0 0 1,0 1-1,0-1 0,0 0 0,0 1 0,0-1 1,0 0-1,0 0 0,0 0 0,0 0 0,0 0 1,1 0-1,43 0 305,-32 0-165,64-2 212,-36 0-225,-1 1-1,77 10 0,-114-9-134,1 1 1,-1-1-1,0 1 0,0-1 0,0 1 0,0 0 1,0 0-1,0 1 0,-1-1 0,1 1 0,0-1 1,-1 1-1,1 0 0,-1 0 0,1 0 0,-1 0 1,0 0-1,0 1 0,0-1 0,0 1 0,0-1 1,0 1-1,-1 0 0,1-1 0,-1 1 0,0 0 1,0 0-1,0 0 0,0 0 0,-1 0 0,1 0 0,-1 0 1,0 6-1,0-7 12,0 1-1,0-1 1,-1 0 0,1 1-1,-1-1 1,0 0 0,0 0-1,0 0 1,0 0 0,0 0-1,0 0 1,0 0 0,-1 0-1,1 0 1,-1 0 0,0-1-1,1 1 1,-1 0 0,0-1-1,0 0 1,-2 2 0,-5 3 36,-1-1 1,0 0 0,-13 4-1,13-5-22,-45 16 37,0-3 0,-1-2 0,0-2 0,-1-3 1,-1-2-1,-76 0 0,133-8-73,1 0 1,-1 0-1,1 0 1,-1 0-1,1 0 1,-1 0-1,1 0 0,0 0 1,-1 0-1,1 0 1,-1 0-1,1 0 1,-1 0-1,1 0 1,-1-1-1,1 1 1,-1 0-1,1 0 0,0-1 1,-1 1-1,1 0 1,-1 0-1,1-1 1,0 1-1,-1 0 1,1-1-1,0 1 1,-1-1-1,4-16-1790,13-25-3394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4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1 103 7251,'0'0'1697,"188"0"-1313,-117-6-192,7-12-192,-10-2-80,-13-3-1344,-19 5-1698,-20 1-832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4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0 2177,'0'0'5507,"-38"140"-4771,38-99-320,0 6-160,0 0 160,0-4-336,0-5 0,0-6-48,0-5-32,16-16-832,13-8-1473,3-3-1745,4 0 1537</inkml:trace>
  <inkml:trace contextRef="#ctx0" brushRef="#br0" timeOffset="1">312 111 3602,'0'0'7715,"0"26"-7651,-10 27 16,-3 5-48,7 1-16,-1-10-16,4-5 0,3-12-64,0-12-1344,0-11-977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5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 2977,'0'0'5376,"21"-10"-5218,-1-1-73,-10 5-35,1 1-1,-1 0 0,1 0 1,0 1-1,0 1 0,0-1 1,1 2-1,-1 0 0,24-2 0,142 4 840,-177 0-894,0 1 0,1-1 0,-1 1-1,0 0 1,1-1 0,-1 1 0,0-1 0,0 1 0,1 0 0,-1-1 0,0 1 0,0 0 0,0-1-1,0 1 1,0 0 0,0-1 0,0 1 0,0 0 0,0 0 0,-1 0 0,1 1 5,0 0 16,-1 1 0,1-1-1,-1 0 1,0 0-1,1 1 1,-1-1 0,0 0-1,-1 0 1,1 0 0,0 0-1,-1 0 1,1 0 0,-1 0-1,1 0 1,-1-1 0,0 1-1,0 0 1,-3 1 0,-45 28 95,34-23-117,-202 104-1003,204-105 959,13-7 20,0 1 0,0-1 0,0 0 0,0 1 0,0-1 0,0 1 0,0-1 0,0 1 0,0 0 0,0-1 0,1 1 0,-1 0 0,0 0 0,1-1 0,-1 1 0,0 0 0,0 1 0,1-2 25,1 1 0,-1-1 0,0 0 1,1 1-1,-1-1 0,0 1 1,1-1-1,-1 0 0,1 0 1,-1 1-1,0-1 0,1 0 0,-1 0 1,1 0-1,-1 1 0,1-1 1,-1 0-1,1 0 0,-1 0 1,1 0-1,-1 0 0,1 0 0,-1 0 1,1 0-1,49 0 268,-40-1-239,5 1 102,-4 0 51,0 0 0,0 0 0,17 4-1,-25-3-133,1 0-1,-1 0 1,1 0-1,-1 1 1,0-1-1,0 1 0,1 0 1,-1 0-1,0 0 1,-1 0-1,1 1 1,0-1-1,-1 1 1,5 5-1,2 6 48,0 1 0,8 20 0,-11-22-62,0-1 0,1 1-1,0-1 1,14 16-1,-18-25-288,1-1 0,-1 0 0,1 0-1,-1-1 1,1 1 0,-1-1 0,1 1 0,0-1-1,0 0 1,0-1 0,0 1 0,0-1 0,-1 0-1,1 0 1,0 0 0,0 0 0,7-2 0,-8 2-96,17-2-3498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5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 4402,'0'0'4717,"1"10"-4440,6 60 328,-5 132 0,-3-110-419,1-91-183,1 0 1,-1 1-1,0-1 1,1 0-1,-1 0 0,1 0 1,-1 0-1,1 0 1,-1 0-1,1 0 1,0 0-1,-1 0 1,1 0-1,0 0 1,0-1-1,0 1 1,0 0-1,0-1 1,0 1-1,0 0 1,0-1-1,0 1 1,0-1-1,0 1 0,0-1 1,0 0-1,0 1 1,0-1-1,1 0 1,-1 0-1,0 0 1,2 0-1,50 0 232,-39-1-182,-3 0-119,0 0-1,0-1 1,0-1-1,0 0 0,0 0 1,-1-1-1,1 0 1,16-10-1,-10 3-1309,0 0 0,16-13 0,-2-5-4019</inkml:trace>
  <inkml:trace contextRef="#ctx0" brushRef="#br0" timeOffset="1">1 231 3314,'0'0'3985,"162"-26"-3825,-117 3-160,-6 2 0,-6 1-416,-14 2-2337,-16 1-1537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5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6467,'0'0'896,"230"-26"-928,-153 17-1472,-2 0-1698,-7 0 577</inkml:trace>
  <inkml:trace contextRef="#ctx0" brushRef="#br0" timeOffset="1">568 30 4898,'0'0'3106,"-23"175"-3010,23-138-64,0-4-32,3-10-112,7-6-1809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6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 2289,'0'0'4282,"20"29"-4034,61 92 147,-35-40-115,-42-72-255,1 0-1,1 0 1,-1-1-1,9 10 1,-14-18-17,0 1 0,0 0 0,1-1 0,-1 1-1,0-1 1,1 1 0,-1 0 0,1-1 0,-1 1 0,0-1 0,1 1 0,-1-1 0,1 1 0,0-1 0,-1 0 0,1 1 0,-1-1-1,1 0 1,0 1 0,-1-1 0,1 0 0,-1 0 0,1 0 0,0 1 0,-1-1 0,1 0 0,0 0 0,0 0 0,-1 0 0,1 0-1,0 0 1,-1 0 0,1-1 0,0 1 0,-1 0 0,1 0 0,0 0 0,-1-1 0,1 1 0,-1 0 0,1-1 0,0 1 0,-1 0-1,1-1 1,-1 1 0,1-1 0,-1 1 0,1-1 0,-1 1 0,0-1 0,1 1 0,-1-1 0,0 0 0,1 1 0,-1-1 0,1-1-1,1-2 17,-1-1-1,1 1 0,-1-1 0,0 0 0,0 0 0,0-6 0,-1-212-84,0 222-70,-4-27 344,4 27-370,0 1 0,0-1 1,0 0-1,0 0 0,0 0 0,-1 0 0,1 1 1,0-1-1,-1 0 0,1 0 0,-1 0 0,1 1 0,-1-1 1,1 0-1,-1 1 0,1-1 0,-1 0 0,1 1 1,-1-1-1,0 1 0,0-1 0,1 1 0,-1-1 1,0 1-1,0 0 0,1-1 0,-3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6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69 816,'0'0'2508,"5"-4"-1011,-4 3-1298,1-1 1,0 1 0,0-1-1,-1 0 1,1 1-1,-1-1 1,1 0 0,-1 0-1,0 0 1,0 0-1,0 0 1,0 0-1,0-1 1,0 1 0,-1 0-1,1 0 1,-1-1-1,1 1 1,-1 0-1,0-1 1,0 1 0,0 0-1,0-1 1,0 1-1,-1-4 1,-1 5-134,0 0 0,0 0 0,0 0 1,0 0-1,0 1 0,0-1 0,-1 1 0,1-1 0,0 1 0,0 0 1,0 0-1,0-1 0,-1 2 0,1-1 0,-4 1 0,1-1 15,-3 0-70,1 0 0,-1 0 0,1 1-1,-1 0 1,1 1 0,-1 0 0,1 0 0,0 0-1,0 1 1,0 0 0,0 0 0,0 1 0,1 0-1,-1 0 1,1 1 0,0-1 0,1 2 0,-1-1-1,-5 7 1,-1 1 34,0 2 0,0-1 0,2 2 1,0-1-1,0 1 0,1 1 0,2 0 0,-1 0 0,2 1 0,0-1 0,1 1 0,1 1 0,1-1 0,1 1 1,0-1-1,1 1 0,1-1 0,1 1 0,3 19 0,-3-34-52,0 0 0,0 0 0,0 0 0,0 0 0,1 0 1,0 0-1,0-1 0,0 1 0,0-1 0,0 1 0,1-1 0,0 0 0,-1 0 0,1 0 0,0 0 1,1 0-1,-1-1 0,0 0 0,1 1 0,-1-1 0,1 0 0,0-1 0,0 1 0,0-1 0,6 2 1,7 1-49,1-1 0,0-1 0,-1 0 0,28-2 0,-39 0 45,0 0-12,0-1 0,0 0 1,0 0-1,0 0 0,0-1 1,-1 0-1,1 0 0,0 0 1,-1-1-1,0 0 0,1 0 0,-1 0 1,0-1-1,-1 1 0,10-10 1,-8 6 41,0 0 0,0 0 1,0-1-1,-1 0 0,0 0 0,0-1 1,-1 0-1,0 1 0,4-16 1,-7 21 83,-1 249-502,0-246 338,0 0 1,0 1-1,0-1 0,0 0 1,0 0-1,0 0 0,0 0 1,0 0-1,0 1 0,0-1 0,0 0 1,0 0-1,0 0 0,0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59.45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 0 96,'0'0'2390,"-7"3"-1872,-37 15 3022,47-19-3519,0 1-1,0 0 0,1 1 0,-1-1 0,0 1 1,1-1-1,-1 1 0,0 0 0,5 2 0,10 2 56,24 0 0,61 0 1,5-1-25,469 32 47,-178-24-70,845-4-143,-944-7 78,298 13-54,321 10 61,-212-13 10,-611-7 29,1266 36 879,332-23-251,-869-8 189,54 2-256,930 19 275,-992 2-802,-191-3-11,-291-22-43,399 13-44,432 55-95,-896-54 138,70-9 26,-123-7-126,657 30-145,-286 15 256,-352-18 61,-197-26-52,71 20 0,-78-17-8,-28-7 4,0 0-1,1 0 1,-1 0 0,0 0 0,0 1 0,0 0 0,-1 0 0,1 0 0,0 0-1,-1 1 1,0-1 0,0 1 0,3 5 0,32 57 83,-34-57-84,2 3 9,-1 0 1,-1 1 0,0-1 0,-1 1-1,-1 0 1,3 27 0,-5 84 357,-2-57-278,-5 74 200,4-120-243,-1 0 0,0 0 1,-1 0-1,-14 33 0,17-51-43,1-1-1,-1 1 0,1-1 1,-1 1-1,0-1 1,0 1-1,0-1 1,0 0-1,0 0 0,-1 0 1,1 0-1,-1-1 1,1 1-1,-1 0 0,0-1 1,1 0-1,-1 0 1,0 0-1,0 0 0,-6 1 1,-4 0 11,0-1 0,1 0-1,-25-3 1,5 1-42,-347-25-456,225 11 517,-317-40-17,-92-6 5,394 49-17,-826-70 24,-563-29 30,826 86-33,-292-17-13,9-13 312,134 20-271,-587-9 121,1047 45-9,-460-2 225,-27-63-348,259 9-15,-96 5-46,416 26 19,-385-17 36,37 17-7,-91-4-42,333 13 6,-241-16 4,379 20-28,152 8 11,109 2 14,-38-2 17,-81-11-1,95 7-58,-108 2 0,136 5 38,19 2 5,-1 1-1,0 0 1,0 1-1,1 0 0,0 2 1,0-1-1,0 1 1,0 1-1,-15 11 0,23-13 3,0-1-1,1 1 0,0-1 0,0 1 0,0 1 1,0-1-1,1 0 0,-5 10 0,-17 51 106,15-37-40,5-12-44,0 0 0,1 1 0,1 0 0,0 0 0,2 0 0,0 28 1,-5 123 331,6-166-353,0-1 1,1 1-1,-1 0 0,1-1 0,0 1 0,0-1 0,-1 1 0,2-1 0,-1 1 0,0-1 0,1 0 0,-1 0 0,1 1 0,-1-1 0,1 0 0,0 0 0,0-1 1,0 1-1,0 0 0,0-1 0,0 1 0,1-1 0,-1 1 0,4 0 0,7 4 17,1-1 1,0 0 0,20 3-1,-18-4-15,42 9 27,1-3 0,67 3 0,122-6-3,-61-3 11,752 80 7,-309-20-26,1216 93-51,-944-106-456,-165-14 384,354 5-189,-773-34 250,56 9 43,85 1 0,1810-14-125,-1271-6 90,-93 18 47,-2 1 37,-708-18-63,693 16 7,-449 2 2,250 19 18,0 15-13,-56-4 0,-116-11 16,-336-29-10,40 3-7,-75-1-4,-142-8 2,0 1 1,1-1-1,-1 1 0,-1-1 1,1 1-1,0 0 0,0 0 1,3 3-1,-5-3 1,1 0 0,0 0 0,0 0 0,0-1 0,0 1 0,0-1 0,0 0 0,1 0 0,-1 0 0,6 1 0,-9-2-3,1 0-1,-1 1 1,0-1 0,1 0-1,-1 0 1,0 1-1,1-1 1,-1 0-1,0 0 1,1 1-1,-1-1 1,0 0 0,0 1-1,0-1 1,1 0-1,-1 1 1,0-1-1,0 1 1,0-1-1,0 0 1,0 1-1,0-1 1,1 1 0,-1-1-1,0 0 1,0 1-1,0-1 1,0 1-1,-1-1 1,1 0-1,0 1 1,0-1-1,0 1 1,0-1 0,0 0-1,0 1 1,-1-1-1,1 1 1,-7 15 55,-12-1-32,13-10-10,-1 0-1,1 0 1,-1-1-1,1 0 1,-10 4 0,-7 0-4,0-1-1,-1-1 1,0-1 0,-26 2 0,-100 2 23,108-7-25,-968 5 44,603-9-31,-631-14-13,441 3 65,78-1-2,-131-1-31,-456-7-37,-190 0 75,754 21-76,-593 3 16,798 4 18,-132 2 26,87-7-55,-413-3-26,412-15 36,80 2 5,-547-23 18,702 32-53,-842-39 95,1-25 27,-109 16-131,919 49 27,-159 0 1,-260-13 11,-150-35 26,381 15-42,316 25-32,42 10 47,0 1 1,-1-1-1,1 1 1,-16-1 0,10-5-6,-5 3-8,5 1-4,0 1 0,0 0-1,-19 0 1,34 3-9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7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4626,'0'0'3522,"39"6"-3490,-3-3-32,12-3 0,7 0-2994,-3-6-2192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7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 5298,'0'0'4098,"16"-1"-3199,62-13-325,83-25 0,-71 13-2253,-113 28-3950,-9-3 4737,-31 2 2894,60-1-1924,-1 0 180,1 1 0,-1-1-1,0 1 1,1 0 0,-1 0-1,1 0 1,-1 0-1,1 0 1,-6 4 0,8-3-138,-1 0 0,1-1-1,0 1 1,0 0 0,0 0 0,0 0 0,0 1 0,0-1 0,1 0 0,-1 0 0,1 0 0,-1 1-1,1-1 1,0 0 0,0 0 0,0 1 0,1 3 0,-2 43 932,0-1-499,6 49 1,-3-83-555,0 0 0,1 0 0,0 0 1,1 0-1,1-1 0,0 1 1,14 24-1,-18-35-280,1 0 0,1 0 0,-1 0 0,0 0 0,1 0 0,-1 0 0,1-1 0,0 1 1,0-1-1,0 0 0,0 0 0,0 0 0,0 0 0,1-1 0,-1 1 0,1-1 0,-1 0 0,1 0 0,6 1 0,16-1-3046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7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3858,'0'0'6179,"0"70"-5987,0-15 192,0 3-192,0-8 16,0-3-176,0-12 16,3-15-32,4-5-16,-1-12-560,1-3-1601</inkml:trace>
  <inkml:trace contextRef="#ctx0" brushRef="#br0" timeOffset="1">20 285 672,'0'0'6571,"14"-11"-6323,-1 0-202,-8 6-31,0 1 0,1-1 0,-1 1 0,1 0-1,0 1 1,0-1 0,0 1 0,1 0 0,-1 1 0,1 0 0,0 0 0,-1 0 0,1 1 0,11-1 0,8-1 30,0 0 0,50-13 0,-67 13-41,0 1 0,0-2 0,0 1 0,-1-1 0,1 0 0,-1-1 0,0 0 1,0-1-1,-1 1 0,0-1 0,11-12 0,-16 15 9,0-1 0,-1 1 0,1-1 1,-1 0-1,0 1 0,0-1 0,-1 0 0,1 0 0,-1 0 1,0 0-1,0 1 0,0-1 0,0 0 0,-1 0 0,0 0 0,1 0 1,-1 1-1,-1-1 0,1 0 0,0 1 0,-1-1 0,0 1 1,0 0-1,0-1 0,0 1 0,-1 0 0,1 0 0,-4-3 0,2 3-75,2 1 165,-1-1-1,0 1 1,1 0 0,-1 0 0,0 0 0,0 1 0,0-1 0,-5-1 0,7 3-73,0 0 0,1 0-1,-1 0 1,1 0 0,-1 0-1,1 0 1,-1 0 0,0 0-1,1 0 1,-1 0-1,1 1 1,-1-1 0,1 0-1,-1 0 1,1 1 0,-1-1-1,1 0 1,-1 1 0,1-1-1,-1 0 1,0 1 0,-8 20 46,2 26 316,2 0 1,1 0-1,6 78 0,0-35-309,-3-83-206,1 0 0,1 0 0,-1 0 0,1 0 0,0 0 0,1-1 0,-1 1 0,1-1 0,1 1 0,3 7 0,0-7-2764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9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6851,'0'0'1889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8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0 992,'0'0'753,"-10"166"-609,10-102-64,0-2-80,0-16 0,0-16-1297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49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0 283 7027,'0'0'1086,"29"-15"-1070,92-48-13,-112 59-34,1-1 0,-1 0 1,-1-1-1,1 0 0,-1 0 1,0-1-1,0 0 1,-1-1-1,0 1 0,0-1 1,10-16-1,-13 18 9,-1 1 6,-1 0 0,0 1 0,0-1-1,0 0 1,-1 0 0,1-1 0,-1 1 0,-1 0 0,1 0-1,-1-1 1,0 1 0,0 0 0,0 0 0,-2-9-1,1 13 18,1-1 0,-1 1 0,0 0 0,0 0 0,0-1 0,0 1 0,0 0 0,-1 0 0,1 0-1,0 0 1,0 0 0,-1 0 0,1 0 0,-1 1 0,1-1 0,0 0 0,-1 1 0,1-1-1,-1 1 1,0-1 0,1 1 0,-1 0 0,1 0 0,-1 0 0,0 0 0,1 0 0,-1 0 0,-1 0-1,-50 5 191,44-3-111,1 2 0,-1-1 1,1 1-1,0 0 1,1 1-1,-1 0 0,1 0 1,0 0-1,0 1 1,0 0-1,1 1 0,0-1 1,0 1-1,-5 9 1,4-6 124,0 0-1,1 1 1,0-1 0,1 1 0,0 1 0,1-1 0,0 1 0,1 0-1,-4 21 1,7-28-188,-1 0-1,1-1 1,-1 1-1,1-1 0,1 1 1,-1 0-1,1-1 1,0 1-1,0-1 0,0 1 1,0-1-1,1 0 1,0 1-1,0-1 1,3 5-1,-2-6-17,1 0 0,0 1 0,0-1 0,0-1 0,0 1 0,0 0 0,0-1 0,1 0 0,-1 0 0,1 0 0,-1-1 0,1 0 0,0 0 0,8 1 0,24 3-480,1-1 0,44-3 0,17-1-2443</inkml:trace>
  <inkml:trace contextRef="#ctx0" brushRef="#br0" timeOffset="1">995 125 9764,'0'0'81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10 790 6339,'0'0'2566,"-2"0"-2776,-6-3 149,10-1 117,-1 3-41,10-13 309,1 0-1,22-19 0,-18 19-234,24-29 0,-29 27-100,-1 0 0,0-1 0,-1 0 0,-1-1 0,0 0 0,-2 0 0,0 0 0,-1-1 0,5-33 0,-6 5 3,-1 0 0,-6-87 0,1 117 24,0 0 0,-1 0-1,-1 0 1,0 1 0,-2 0 0,1 0 0,-2 0-1,0 1 1,-1 0 0,-1 0 0,-13-18 0,21 32 10,0-1 0,-1 1 0,1-1 0,-1 1 0,1 0 0,0-1 0,-1 1 0,0 0 0,1 0 0,-1 0 0,-3-1 0,4 2-22,1 0 0,-1 0-1,0 0 1,1 0 0,-1 0-1,0 1 1,1-1 0,-1 0-1,0 0 1,1 1 0,-1-1-1,1 0 1,-1 1 0,1-1-1,-1 1 1,1-1 0,-1 1 0,1-1-1,-1 1 1,1-1 0,-1 1-1,1-1 1,0 1 0,-1 0-1,1-1 1,0 1 0,0-1-1,-1 1 1,1 0 0,0-1-1,0 1 1,0 0 0,0-1-1,0 1 1,0 0 0,0 0-1,0-1 1,0 2 0,-4 54 58,3 93 0,2-66 190,6 164 263,-1-102-406,-5-57-35,-2-54-63,1-29-65,0-12-59,1 0 88,0 0 0,0 0 1,1 0-1,0 0 1,0 0-1,1 0 1,0 0-1,0 1 1,0-1-1,1 1 0,0 0 1,0 0-1,1 1 1,-1-1-1,1 1 1,0 0-1,1 0 1,-1 0-1,1 1 0,7-5 1,-2 2 18,0 1 0,0 0-1,0 0 1,0 1 0,1 1 0,0 0 0,0 0 0,0 1-1,1 1 1,-1 0 0,13 0 0,-18 2 3,-2-1-5,-1 1-1,1 0 1,-1-1 0,1 2 0,-1-1-1,1 0 1,-1 1 0,1 0 0,-1 0-1,1 0 1,-1 1 0,0 0 0,0-1-1,0 1 1,0 1 0,0-1 0,0 1-1,-1-1 1,5 5 0,3 3-32,49 45-1279,-18-23-2986,-19-19 837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1953,'0'0'3684,"11"15"-3115,40 47-161,-47-56-359,1-1 0,1 0 0,-1 0 0,1-1 0,0 0 0,0 0 0,0 0 0,0 0 1,1-1-1,-1 0 0,1-1 0,12 4 0,-4-3 42,1-1 0,-1-1 0,32-1 0,-20-1-7,-21 2-77,-1-1 1,1 0 0,0-1-1,-1 1 1,1-1 0,-1 0-1,1-1 1,-1 1 0,0-1-1,1 0 1,-1 0 0,0-1-1,0 0 1,0 0 0,-1 0 0,1 0-1,-1-1 1,0 1 0,0-1-1,0 0 1,0-1 0,-1 1-1,1-1 1,-1 1 0,0-1-1,-1 0 1,1 0 0,-1 0-1,0 0 1,0-1 0,-1 1-1,1-1 1,-1 1 0,0-1 0,-1 1-1,1-1 1,-1 0 0,0 1-1,-1-1 1,0 1 0,-1-10-1,0 11-5,1-1 0,-1 0 0,0 1 0,-1-1 0,1 1 0,-1 0 0,0-1 0,0 1 0,0 1 0,0-1 0,-1 0 0,0 1-1,1 0 1,-1-1 0,-1 2 0,1-1 0,0 0 0,-9-3 0,1 0 2,0 1-1,0 0 1,-1 1-1,0 0 1,1 1-1,-16-1 1,20 2-95,0 2 1,0-1-1,0 1 1,-1 0-1,1 1 1,0 0-1,1 0 1,-15 4-1,19-3 18,0-1 0,1 1 0,-1-1 0,0 1 0,0 0 0,1 0 0,-1 1-1,1-1 1,0 0 0,0 1 0,0-1 0,0 1 0,0 0 0,0 0 0,1 0-1,-1 0 1,1 0 0,0 0 0,0 0 0,0 0 0,0 0 0,0 0 0,0 7 0,0-4-316,0 0 1,1 0 0,0 1 0,-1-1 0,2 0-1,-1 0 1,1 0 0,0 0 0,2 7 0,19 14-1245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2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56 103 1217,'0'0'7758,"-5"-1"-7379,4 0-377,0 1 0,0 0 0,0 0 0,0-1 0,0 1 0,0 0 0,0 0 0,-1 0 0,1 0 0,0 1 0,0-1 0,0 0 0,0 0 0,0 1 0,0-1 0,0 0 0,0 1 0,0-1 0,0 1 0,0 0 0,0-1 0,0 1 0,0 0 0,0-1 0,1 1 0,-1 0 0,-1 1 0,0 2-1,-1 0 0,1-1 0,1 1 0,-1 0 0,0 0 0,1 0 0,0 0 0,-1 5 0,0 5-6,0 1 1,1 0-1,1-1 1,1 21-1,0-33 8,-1 1 0,0-1 0,1 0 0,0 0 1,0 0-1,-1 0 0,1 0 0,1 0 0,-1 0 0,0 0 0,0 0 0,1-1 0,-1 1 0,1 0 0,-1-1 0,1 1 0,0-1 0,-1 1 0,1-1 0,0 0 0,0 0 0,0 0 0,0 0 0,0 0 0,0 0 0,0-1 0,1 1 0,1 0 0,8 1 27,1-1 0,-1 0 0,0 0 0,13-2 0,-8 1-1,-10-1-26,-1 0 0,1 0-1,-1-1 1,1 0 0,-1 0 0,0 0-1,0-1 1,0 0 0,0 0 0,0 0 0,-1-1-1,0 0 1,1 0 0,-1 0 0,7-9-1,9-10-121,-1-1-1,18-28 0,-22 29 136,-9 12-18,-5 8 0,-1 0 0,1 0 1,-1 0-1,1 1 0,0-1 1,0 0-1,1 1 0,-1-1 1,0 1-1,1 0 0,-1 0 1,1 0-1,0 0 0,0 0 1,3-1-1,-3 13-545,-2 6 519,0-1 30,0 1-1,2 0 1,-1-1-1,10 29 1,-10-41 2,-1 1 0,1-1 0,-1 1 0,1-1 0,0 0 0,0 1 0,1-1 0,-1 0 1,1-1-1,-1 1 0,1 0 0,0-1 0,0 1 0,0-1 0,0 0 0,1 0 1,-1 0-1,0-1 0,1 1 0,0-1 0,-1 0 0,1 0 0,0 0 0,-1 0 1,1 0-1,5-1 0,-1 1 19,-1-1 1,1 0-1,-1-1 0,1 0 1,-1 0-1,0 0 0,1-1 1,-1 0-1,0-1 1,11-4-1,-13 4-17,0-1 0,0 1-1,0-1 1,0 0 0,-1-1 0,0 1 0,0 0 0,0-1-1,-1 0 1,1 0 0,-1 0 0,0-1 0,4-10 0,-4 7-6,-1 0 0,1-1 0,-2 0 0,1 1 0,-1-1 0,-1 0 0,0 1 0,-1-13 0,0 19 2,1 0 0,-1 1 0,1-1 0,-1 0 0,0 0-1,0 1 1,0-1 0,0 0 0,-1 1 0,1-1 0,-1 1 0,0 0 0,1-1 0,-1 1 0,0 0 0,0 0 0,-1 0 0,1 0 0,0 1 0,-1-1 0,1 1 0,-1-1 0,1 1 0,-1 0 0,-3-1 0,-2-2-331,-1 2 0,0 0 0,0 0 0,-1 0 0,1 1 0,-14 0 0,22 1 271,1 0 1,0 0-1,0 0 1,0 0-1,0 0 1,-1 0-1,1 0 1,0 0-1,0 0 1,0 0-1,0 0 1,0 0-1,-1 0 1,1 0-1,0 0 1,0 0-1,0 0 1,-2 4-1553,2-4 1552,0 22-2684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6611,'0'0'1510,"7"16"-1374,54 171 262,-51-148-390,-10-38 144,0-23-86,-1-27-58,3-67 99,-1 113-105,-1 0-1,1-1 1,0 1 0,0 0 0,0-1-1,0 1 1,0 0 0,1 0-1,-1 0 1,1 0 0,0 0-1,0 0 1,0 0 0,0 1-1,1-1 1,-1 1 0,1 0-1,0 0 1,-1-1 0,1 2-1,0-1 1,0 0 0,0 1 0,0-1-1,1 1 1,5-2 0,3 0 10,1 1 0,0 0 1,0 1-1,0 0 1,23 2-1,-32-1-1,0 1-1,0-1 0,0 1 1,0 0-1,0 1 1,0-1-1,0 1 0,0-1 1,-1 1-1,1 0 1,0 1-1,-1-1 0,0 1 1,1-1-1,-1 1 1,0 0-1,-1 0 0,1 0 1,0 1-1,-1-1 1,4 7-1,-2-2-1,0 0-1,-1 0 1,0 1-1,0-1 1,-1 1 0,0-1-1,0 1 1,-1 0-1,0 13 1,-1-22-3,0 1 0,0-1 0,0 0 0,0 1 0,0-1-1,-1 0 1,1 1 0,0-1 0,0 0 0,0 1 0,0-1 0,0 0 0,-1 0 0,1 1 0,0-1-1,0 0 1,-1 1 0,1-1 0,0 0 0,0 0 0,-1 0 0,1 1 0,0-1 0,-1 0 0,1 0 0,0 0-1,-1 0 1,1 1 0,0-1 0,-1 0 0,1 0 0,0 0 0,-1 0 0,1 0 0,0 0 0,-1 0 0,1 0-1,0 0 1,-1 0 0,1 0 0,0 0 0,-1 0 0,1-1 0,0 1 0,-1 0 0,0 0 1,0-1 0,0 1 0,1 0 0,-1-1 0,0 1 0,0-1 0,1 1 0,-1-1 0,1 1 0,-1-1 0,0 0 0,1 1 0,-1-1 0,1 0 0,-1 1 0,1-1 0,0 0 0,-1 0 0,1 1 0,0-1 0,-1 0 0,1 0 0,0 0 0,0 1 0,-1-2 0,1-10 34,0 0 0,0 0 1,1 1-1,0-1 1,1 1-1,0-1 1,1 1-1,0-1 0,1 1 1,7-13-1,-8 18 1,0 1-1,0-1 0,1 1 1,0-1-1,0 1 0,0 0 0,1 1 1,0-1-1,0 1 0,0 0 1,0 0-1,0 0 0,1 1 1,0 0-1,0 0 0,0 0 1,0 1-1,0 0 0,0 0 0,9-1 1,-13 2-34,0 1 0,1 0 1,-1-1-1,0 1 0,1 0 1,-1 0-1,1 0 0,-1 0 1,0 1-1,1-1 0,-1 1 1,0-1-1,1 1 0,-1 0 0,0 0 1,0 0-1,0 0 0,0 0 1,0 1-1,0-1 0,3 3 1,-2 0-10,0 0 0,-1 0 0,0 0 0,0 0 0,0 0 1,0 0-1,-1 1 0,0-1 0,0 0 0,1 8 0,2 22-288,-1 1 1,-4 55-1,0-33-3380,1-34-1560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02.74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80 1345,'0'-4'4751,"0"-65"-1739,0 69-3011,1-1 0,-1 1 0,0-1-1,1 1 1,-1-1 0,1 1 0,-1 0 0,1-1-1,-1 1 1,1 0 0,0-1 0,-1 1 0,1 0 0,-1-1-1,1 1 1,0 0 0,-1 0 0,1 0 0,0 0-1,-1 0 1,1 0 0,-1 0 0,1 0 0,0 0 0,1 0-1,24 0-40,-19 1 32,66 0 12,103 15 0,-44-2 50,139-3-1,-125-8 38,251-1 126,-216-3-197,461-11 58,130 24-30,41-7 11,-162-4-49,-431 6 7,101 1 73,644-6 121,-524 13 4,-2 0 36,2121-18 99,-1931-12-329,-465 9-15,81-7-15,94-3 10,315 13 4,504 4-2,-369 21-217,-310-7 193,-69 8 17,-70-3 11,569 25 0,201 7-1,-539-23 7,-147-11-13,36 25-10,-403-35 3,28 4 8,116 32-1,-200-44-8,-1 0 0,1 0 0,-1 0 0,1 1 0,-1-1 0,1 0 0,-1 0 0,1 0 0,-1 0 0,1 1 0,-1-1 0,1 0 0,-1 0 0,0 1 0,1-1-1,-1 0 1,0 1 0,1-1 0,-1 1 0,0-1 0,1 0 0,-1 1 0,0-1 0,1 1 0,-1-1 0,0 1 0,0-1 0,0 1 0,0-1 0,1 1 0,-1-1 0,0 1 0,0-1 0,0 1 0,0-1 0,0 1 0,0-1-1,0 1 1,0-1 0,-1 1 0,1-1 0,0 1 0,0-1 0,0 1 0,0-1 0,-1 1 0,1-1 0,0 1 0,0-1 0,-1 0 0,1 1 0,0-1 0,-1 1 0,1-1 0,-1 0 0,1 1 0,0-1 0,-1 0 0,1 0-1,-1 1 1,1-1 0,-1 0 0,0 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3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4162,'0'0'2118,"7"25"-2043,26 80-27,-32-100-42,1-1-1,-1 0 1,1 1 0,0-1-1,0 0 1,0 0 0,0 0-1,1-1 1,0 1 0,-1 0-1,1-1 1,1 0-1,-1 0 1,0 0 0,1 0-1,0 0 1,5 3 0,-3-5-31,-1 1-1,1-1 1,0 0 0,0 0-1,0 0 1,0-1 0,0 0 0,0 0-1,7-2 1,4 1-235,-12 1 123,0-1 0,0 1 0,0-1 0,0-1 0,0 1 0,0-1 0,-1 1 0,1-1 0,-1-1 0,1 1 0,-1-1 0,0 0 0,5-3 0,-2 0 43,-1-1 0,0 1 1,0-1-1,0 0 0,-1-1 1,8-13-1,-2-4 335,0-1 1,-1 0-1,10-48 0,-18 64 482,0 0-1,0-1 0,-1-21 900,-2 59-1059,-4 18-591,2 1 1,3 45-1,0-87-74,1-1-1,-1 1 1,1-1-1,0 1 1,-1-1 0,1 0-1,1 1 1,-1-1-1,0 0 1,1 1 0,0-1-1,0 0 1,0 0-1,0 0 1,0-1 0,0 1-1,1-1 1,0 1-1,-1-1 1,4 3 0,29 14-3775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5378,'0'0'2642,"-84"172"-2610,84-134 0,13-6 0,20-12-32,2-8-400,7-12-1553,4 0-1729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19 3602,'0'0'6907,"-16"-6"-6720,13 5-187,-1-1 3,0 0 0,0 0 1,-1 1-1,1 0 0,-1-1 0,1 2 0,-1-1 0,1 0 1,-1 1-1,-6 0 0,10 0-1,-1 1 1,1-1-1,0 1 1,0-1-1,0 1 1,-1-1-1,1 1 1,0 0-1,0 0 1,0 0-1,0-1 0,0 1 1,1 0-1,-1 0 1,0 0-1,0 0 1,1 0-1,-2 2 1,0 1 6,1 0 0,0 0 0,-1 0 0,1 0 0,1 0-1,-1 0 1,0 1 0,1 4 0,0 451 640,1-440-634,1 0 1,6 21-1,-1-4 5,-7-37-19,0-1-1,0 1 1,0 0-1,0 0 1,1 0-1,-1-1 1,0 1-1,0 0 1,0 0-1,0-1 1,1 1-1,-1 0 1,0 0-1,0 0 1,0 0-1,1 0 1,-1-1-1,0 1 1,0 0-1,1 0 1,-1 0-1,0 0 1,0 0-1,1 0 1,-1 0-1,0 0 1,0 0-1,1 0 1,-1 0-1,0 0 1,1 0-1,-1 0 1,0 0-1,0 0 1,1 0-1,-1 0 1,0 0-1,0 0 1,1 0-1,-1 1 1,0-1-1,0 0 1,0 0-1,1 0 1,-1 0-1,0 1 1,0-1-1,0 0 1,1 0-1,-1 0 1,0 1-1,0-1 1,0 0-1,0 0 1,0 0-1,0 1 1,1-1-1,-1 0 1,0 1-1,0-1 0,0 0 1,0 0-1,0 1 1,0-1-1,0 1 1,11-23-146,-5 4-37,1-8-561,20-46 1,-24 66 687,-1 1 0,1-1 0,0 1 0,1 0 0,-1 0 0,1 0 0,0 1 0,0-1 0,1 1 0,-1 0 0,1 0 0,0 1 0,0-1 0,8-3 0,-12 6 52,0 1-1,1-1 0,-1 1 1,1-1-1,0 1 0,-1 0 0,1-1 1,-1 1-1,1 0 0,-1 0 1,1 0-1,0 0 0,-1 1 0,1-1 1,-1 0-1,1 1 0,-1-1 1,1 1-1,-1-1 0,1 1 0,-1 0 1,0 0-1,1-1 0,-1 1 0,0 0 1,0 0-1,1 0 0,-1 1 1,0-1-1,0 0 0,0 0 0,0 0 1,-1 1-1,1-1 0,1 2 1,2 7-21,1 0 1,-2 0-1,1 0 1,2 15-1,1 3 49,-4-20-109,-1 0-120,1-1 1,0 1-1,0-1 0,1 0 0,0 0 0,6 10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1 111 160,'0'0'7545,"0"-17"-6297,0-76 2301,0 93-3535,1 0-1,0 0 1,0 0 0,-1 0 0,1 0 0,0 0-1,0 0 1,-1 1 0,1-1 0,0 0 0,0 0-1,-1 1 1,1-1 0,0 0 0,-1 1 0,1-1-1,0 1 1,-1-1 0,1 1 0,-1-1 0,1 1-1,0 0 1,10 19 25,17 39-1,-21-40-17,1-1 0,1 0 0,22 33-1,-19-36-80,0-1-1,19 18 0,14-1-3684,-25-21-889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2:57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6275,'0'0'4530,"0"70"-4498,3-20-32,20 2 0,9-2-1009,4-9-2352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0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6099,'0'0'5042,"178"-56"-4866,-104 44-96,-2 1-48,-8-4-32,-5 4-576,-11-4-2417,-15-2-2402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0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2865,'0'0'4226,"13"119"-3938,-9-54 129,-1-1-273,7 3-80,-4-6-64,10-8 0,7-13-1009,-4-10-2688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6275,'0'0'1595,"12"27"-1475,38 90-77,-36-85-34,-10-21 0,0 1-1,1-1 1,0-1-1,1 1 0,0-1 1,0 0-1,1 0 1,1-1-1,9 11 0,-16-20 4,0 1 0,-1 0 1,1-1-1,0 1 0,-1-1 0,1 1 0,0 0 0,0-1 0,-1 0 0,1 1 0,0-1 0,0 0 0,0 1 0,0-1 0,0 0 0,-1 0 0,1 0 0,0 1 0,0-1 0,0 0 1,0 0-1,0-1 0,0 1 0,0 0 0,0 0 0,-1 0 0,1 0 0,0-1 0,0 1 0,0 0 0,0-1 0,-1 1 0,1-1 0,0 1 0,0-1 0,-1 1 0,1-1 0,0 0 0,-1 1 1,1-1-1,-1 0 0,2 0 0,1-4 52,0 0 0,-1 0-1,1 0 1,-1 0 0,2-6 0,-3 8-85,33-93 470,-20 49-269,3 0 0,1 1 0,45-77-1,-60 118-289,0 1 0,0 0-1,1-1 1,-1 2-1,1-1 1,0 0 0,8-6-1,-10 9-248,0 0 0,1 0 0,-1 0-1,1 0 1,-1 0 0,1 0 0,-1 1 0,1-1-1,-1 1 1,6 0 0,8 0-3605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1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3730,'0'0'3060,"26"-6"-2948,83-20-85,-102 24-38,-1 0 1,0 0-1,1 0 1,-1 0-1,0-1 1,0 0-1,-1-1 1,1 1-1,-1-1 1,1 0-1,-1-1 1,0 1-1,-1-1 1,9-10-1,-10 9-54,0 0 0,-1 0-1,1-1 1,-1 1-1,-1-1 1,1 1 0,-1-1-1,0 0 1,-1 1 0,1-1-1,-2-7 1,1 12 57,0 0 1,0 1-1,0-1 0,0 0 1,-1 1-1,1-1 1,-1 0-1,0 1 0,1-1 1,-1 1-1,0-1 1,0 1-1,0-1 0,0 1 1,0-1-1,0 1 1,0 0-1,0 0 0,0 0 1,-1-1-1,-1 0 1,0 0 11,-1 0 1,0 0-1,0 1 1,0-1-1,0 1 1,0-1 0,0 1-1,-8 0 1,5 0 81,0 0 0,0 1 0,0 0 0,-1 0 1,1 1-1,0 0 0,0 0 0,0 1 0,0 0 0,-12 5 0,13-3-12,1-1-1,1 1 0,-1 0 0,0 0 0,1 0 1,0 1-1,0 0 0,0-1 0,1 2 0,0-1 1,0 0-1,0 0 0,0 1 0,1 0 0,-3 10 1,1-1 19,1-1 1,1 1 0,0 0 0,1 1 0,1 18 0,0-29-89,1-1 0,-1 1 0,1-1 0,0 1 0,0-1 1,0 0-1,1 1 0,0-1 0,-1 0 0,2 0 0,-1 0 0,0 0 1,1 0-1,-1-1 0,7 6 0,-4-4-2,1 0-1,0 0 1,1-1-1,-1 1 1,1-2-1,0 1 1,0-1 0,11 4-1,7 0-403,1-2 0,-1 0 0,1-2 0,38 1 0,33-3-2624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 8452,'0'0'1881,"-25"31"-1622,-77 105-150,96-129-103,1 1 1,0 0-1,0 0 1,1 1-1,-1-1 1,2 1-1,-1 0 0,2 0 1,-1 0-1,1 1 1,-1 12-1,1-10 0,0 60 39,2-70-44,0-1 0,0 0 1,1 1-1,-1-1 0,0 0 0,1 0 0,-1 0 1,1 1-1,-1-1 0,1 0 0,0 0 0,-1 0 1,1 0-1,0 0 0,0 0 0,0 0 0,-1 0 1,1-1-1,0 1 0,0 0 0,0 0 0,1-1 1,-1 1-1,0 0 0,0-1 0,0 1 0,0-1 1,1 0-1,-1 1 0,0-1 0,0 0 0,1 0 1,-1 0-1,0 0 0,2 0 0,5 0 43,1 0 1,-1 0-1,0-1 0,12-2 0,-13 0-29,1 1 0,0-1 0,-1-1 0,0 1 1,0-1-1,0-1 0,0 1 0,0-1 0,-1 0 0,0-1 0,0 1 0,-1-1 0,1 0 0,-1-1 0,7-11 1,-5 7-18,-1-1 0,0 1 0,0-1 0,-1 0 0,0 0 0,-1 0 0,-1-1 0,0 0 0,1-14 0,-3 19-6,0-1-31,-1 1 1,0-1 0,0 0-1,-2-11 1,1 18 21,1-1 0,-1 1 0,0-1 0,0 1 1,0 0-1,0-1 0,0 1 0,0 0 0,-1 0 0,1 0 0,-1 0 0,0 0 1,1 0-1,-1 0 0,0 1 0,0-1 0,0 1 0,-5-3 0,-4-1-136,-1 2 0,1 0-1,-1 0 1,0 1 0,0 0 0,0 1-1,0 1 1,0 0 0,0 0-1,-21 4 1,27-3-53,0 0 1,1 1-1,-1-1 0,0 1 0,1 0 0,-1 1 1,1-1-1,-1 1 0,1 0 0,0 1 0,1-1 1,-1 1-1,0 0 0,1 0 0,0 0 1,0 1-1,0-1 0,1 1 0,-1 0 0,1 0 1,-3 7-1,-8 21-3206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12.47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 82 2545,'0'0'2089,"-5"2"-1835,-19 8 1344,23-9-1545,1 0 1,0 0 0,0 0 0,0 0 0,-1 0 0,1 0-1,0-1 1,1 1 0,-1 0 0,0 0 0,0 0-1,0 0 1,0 0 0,1 0 0,-1 0 0,1 0 0,-1 0-1,0 0 1,1-1 0,-1 1 0,1 0 0,0 0-1,-1 0 1,1-1 0,0 1 0,-1 0 0,1-1 0,1 2-1,39 5 137,1-1 0,-1-2-1,82-3 1,-76-1-124,544 0 214,-542-3-276,63-10 0,21-3-74,142 14 155,41-2 108,911-43 1096,-891 48-1169,699-11 917,-146 3-754,-533 8-216,432 3-102,646-5 102,-1146-6-33,140 0-65,-109 1 44,-28-4-12,0 0 17,-138 10-245,-153 32 184,2 65 151,1-44-85,-3 1 0,-2-1 0,-11 63 0,9-102-29,-1 0 0,0 0-1,-1-1 1,0 0 0,-1 0 0,-1 0-1,-9 12 1,1-1 32,14-18-16,-1-1-1,1 1 1,0 0 0,0-1-1,1 1 1,-1 10-1,-6 18 31,8-34-42,0 1 0,0 0 0,-1-1 0,1 1 0,0-1 0,0 1 0,-1-1-1,1 1 1,0-1 0,-1 0 0,1 1 0,-1-1 0,1 1 0,0-1 0,-1 0 0,1 1 0,-1-1 0,1 0 0,-1 1 0,1-1 0,-1 0 0,1 0 0,-1 0 0,1 1 0,-1-1-1,0 0 1,1 0 0,-1 0 0,1 0 0,-1 0 0,1 0 0,-1 0 0,0 0 0,1 0 0,-1 0 0,0-1 0,-4 1 59,-598 9 592,-1 0-548,65-11 387,-1034 12 926,226 2-1300,409-9-57,-450 3 439,1140-6-464,-41-12-12,150 4-11,-74 5 6,-97-7 5,25-5 2,118 10-12,134 2-5,-42-10-1,-19-3 3,14 11-7,-76-11 3,123 11 8,18 3-4,0 0 0,1-1 1,-20-7-1,22 7-16,-1 0 1,1 2-1,0-1 1,-1 1-1,-21 2 1,20-1 6,-137-1-844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7587,'0'0'985,"1"26"-897,-2 4-72,0-12-3,1 0-1,1-1 1,1 1-1,0-1 1,1 1 0,9 27-1,-3-15 6,-3 1 0,0-1 0,-2 1 1,1 53-1,-5-83-18,0 0 1,0-1 0,0 1-1,0 0 1,0 0 0,0-1-1,0 1 1,0 0-1,0-1 1,-1 1 0,1 0-1,0 0 1,0-1 0,-1 1-1,1 0 1,0-1 0,-1 1-1,1 0 1,-1-1 0,1 1-1,-1-1 1,1 1-1,-1-1 1,1 1 0,-1-1-1,1 1 1,-1-1 0,0 1-1,1-1 1,-1 0 0,0 1-1,1-1 1,-1 0 0,0 0-1,1 0 1,-1 1-1,0-1 1,0 0 0,1 0-1,-1 0 1,0 0 0,0 0-1,1 0 1,-1 0 0,0-1-1,0 1 1,1 0 0,-2-1-1,1 1 3,-1-1-1,0 1 1,1-1-1,-1 0 1,1 0 0,-1 0-1,1 0 1,-1 0-1,1 0 1,0-1-1,-1 1 1,1 0 0,0-1-1,0 1 1,0 0-1,0-1 1,0 1-1,1-1 1,-1 0 0,0 1-1,0-4 1,-2-6 28,2-1 0,-1 0-1,1 0 1,1 1 0,0-1 0,1 0 0,0 0 0,1 0 0,0 1 0,0-1 0,2 1 0,5-16-1,-4 18-8,0-1-1,1 1 1,0 0-1,0 0 1,1 1-1,0 0 0,1 0 1,0 1-1,0-1 1,0 2-1,1-1 1,0 1-1,18-8 0,-12 6-85,1 2 0,-1 0 0,2 1 0,-1 1 0,0 0 0,30-2 0,17 3-3313,-25 3-793</inkml:trace>
  <inkml:trace contextRef="#ctx0" brushRef="#br0" timeOffset="1">409 316 7716,'0'0'1488,"-10"0"-5394,23 0-31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6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 4914,'0'0'5589,"0"-6"-5360,0 11-135,-11 312 1518,3-145-2534,5-2-5568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18 480,'0'0'6761,"5"-4"-6572,7-7-95,-5 13 162,-2 26 361,-1 3-437,-3-23-162,1-1 1,0 1-1,0 0 0,0 0 0,7 11 0,-8-17-7,0 0-1,0 0 1,1 0-1,-1 0 1,1 0-1,0-1 0,-1 1 1,1 0-1,0-1 1,0 1-1,0-1 1,0 0-1,0 1 1,1-1-1,-1 0 0,0 0 1,0-1-1,1 1 1,-1 0-1,0-1 1,6 1-1,-3 0 18,0-1-1,0 0 1,0 0-1,0-1 1,0 1 0,0-1-1,0 0 1,0 0 0,-1-1-1,1 1 1,0-1-1,-1 0 1,1-1 0,-1 1-1,8-6 1,-7 3-21,0 0 0,0 0-1,-1 0 1,0-1 0,0 0 0,0 0 0,0 0 0,-1 0 0,0 0 0,4-14 0,-5 14 102,-1 0 0,1 0 1,-1 0-1,0 0 1,-1 0-1,0-10 270,-4 43-262,-6 49-27,3 1 1,8 143-1,0-149-6,7 55-34,0 16 33,-9-140-76,1 0-1,0-1 0,-1 1 0,0 0 0,1-1 0,-1 1 0,0-1 0,0 1 0,0-1 1,0 1-1,0-1 0,0 1 0,0-1 0,0 0 0,-1 0 0,1 0 0,-1 1 0,1-2 1,-1 1-1,1 0 0,-1 0 0,1 0 0,-1-1 0,0 1 0,1 0 0,-1-1 0,0 0 1,-1 1-1,-55 7-85,55-7 50,-71 1-3784,41-2-333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2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6547,'0'0'1681,"210"-15"-1681,-155-8-304,0-9-2802,-3 0-1168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6467,'0'0'928,"9"24"-792,63 182 347,-68-192-452,-3-8-22,1 0 0,0 0 1,0 0-1,0-1 0,1 1 0,0-1 0,4 7 0,-7-12 39,1 1 0,-1-1 0,1 0 0,-1 1 0,1-1 0,0 0 0,-1 1 0,1-1 0,-1 0-1,1 0 1,0 1 0,-1-1 0,1 0 0,0 0 0,-1 0 0,1 0 0,0 0 0,-1 0 0,1 0-1,0 0 1,-1 0 0,1 0 0,0 0 0,-1 0 0,1-1 0,-1 1 0,1 0 0,0 0 0,-1-1 0,1 1-1,-1 0 1,1-1 0,-1 1 0,1-1 0,-1 1 0,1-1 0,-1 1 0,1-1 0,-1 1 0,1-2-1,17-22 821,-17 23-880,67-131 661,-55 101-893,2 0 0,1 1 0,2 0 0,26-32 0,-18 37-2221,-3 12-1435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 1297,'0'0'5746,"32"-12"-5452,101-39-161,-124 47-123,0 1-1,0-2 1,-1 1 0,1-1-1,-1 0 1,-1-1 0,1 0-1,8-9 1,-2 2-6,-9 9-4,0 0 0,0-1-1,0 0 1,0 0 0,-1 0 0,0-1 0,0 1 0,-1-1 0,1 0 0,-1 0-1,0 0 1,-1-1 0,0 1 0,0-1 0,0 1 0,-1-1 0,0 1 0,0-1-1,0 0 1,-1 0 0,-1-10 0,1 16 1,-1 0 0,1 0 0,-1 0 0,0 0 1,1 0-1,-1 0 0,0 0 0,1 0 0,-1 0 0,0 1 0,0-1 0,0 0 0,0 0 0,0 1 0,0-1 0,0 1 0,0-1 1,0 1-1,0-1 0,0 1 0,0 0 0,0 0 0,0-1 0,-1 1 0,1 0 0,-2 0 0,-37 0 53,29 0-27,4 1 38,0 0 1,0 0 0,0 1 0,0-1 0,0 2 0,0-1-1,0 1 1,1 0 0,-1 0 0,1 1 0,0 0 0,0 0 0,0 0-1,0 1 1,1 0 0,0 0 0,0 0 0,0 1 0,1 0-1,-7 10 1,4-5 87,0 1 0,1-1-1,1 1 1,0 0 0,0 0 0,1 1-1,1-1 1,0 1 0,1 0 0,-1 23-1,2-33-141,1-1 1,0 0-1,1 1 0,-1-1 0,0 0 1,1 1-1,-1-1 0,1 0 0,-1 0 1,1 1-1,0-1 0,0 0 0,0 0 1,1 0-1,-1 0 0,0 0 0,1 0 1,2 2-1,-1-2 9,1 1 1,-1-2 0,0 1-1,1 0 1,-1-1 0,1 0-1,0 0 1,-1 0 0,1 0-1,0 0 1,4 0 0,23 1 88,0 0 0,0-2 0,0-1 0,56-9 1,-58 4-918,0-1 0,47-19 0,11-11-3768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5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 2465,'0'0'6905,"0"-6"-5916,0 3-1057,0 5 139,0 604 799,0-591-1265,-1-12 61,1 0-1,-1 0 0,1 0 1,0 0-1,0 1 0,0-1 1,1 0-1,-1 0 0,1 0 1,0 0-1,0 0 0,0 0 1,2 5-1,14-2-4712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65 4338,'0'0'4047,"0"21"-3713,0 218 263,0-237-598,0 0 0,0 0-1,0 0 1,1 0-1,-1 0 1,1 0 0,-1 0-1,1-1 1,0 1 0,0 0-1,0 0 1,0-1 0,0 1-1,0 0 1,0-1 0,1 0-1,-1 1 1,0-1-1,1 0 1,-1 1 0,1-1-1,0 0 1,-1 0 0,1 0-1,0 0 1,0-1 0,-1 1-1,1 0 1,0-1-1,0 1 1,0-1 0,3 1-1,1-1-8,0 1-1,0-1 1,-1 0-1,1 0 1,0 0 0,0-1-1,0 0 1,-1 0-1,1-1 1,8-3-1,-7 1-37,1-1 0,-1 1 1,0-2-1,0 1 0,0-1 0,-1 0 0,0-1 0,0 1 1,10-15-1,-1-3 46,24-47-1,-25 39 280,-1-1 0,-1 0 0,10-47-1,-20 63 668,-3 33-71,-10 160-673,-1-37-8,8-16 55,2-19-36,-5 0 1,-28 147-1,34-245-209,0 0 0,-1 0-1,1-1 1,-1 1 0,-1 0 0,1 0 0,-1-1 0,0 0-1,0 1 1,0-1 0,-1 0 0,1-1 0,-1 1 0,-1 0-1,1-1 1,-1 0 0,1 0 0,-1-1 0,0 1 0,0-1 0,-1 0-1,1 0 1,-1-1 0,1 0 0,-1 0 0,0 0 0,0 0-1,-11 1 1,-16 0-2047,-56 0 0,19-3-3875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7 2177,'0'0'5426,"29"-6"-5089,-29 32 31,-6 9-320,-17 0-16,3-3-64,-6 0-64,4-6-2417,2-5-1617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8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7379,'165'-76'561,"-178"96"-497,-3 21 48,3 6-48,3-1-32,7 1-32,3 0-16,0-4-464,0-11-4371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18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373 314 672,'0'0'870,"-32"1"-689,-105 3 78,75-1 5,48-2 151,-1-1 1,0 0-1,1 0 0,-1-2 1,-19-3-1,33 5-330,-1-1 0,0 1 0,1 0 1,-1-1-1,0 1 0,1-1 0,-1 0 0,1 1 0,-1-1 0,1 0 0,0 0 0,-1 0 0,1 0 0,0 0 1,0 0-1,-1-1 0,1 1 0,0 0 0,0-1 0,0 1 0,1 0 0,-1-1 0,0 1 0,0-1 0,1 0 0,-1 1 1,1-1-1,-1 1 0,1-1 0,0 0 0,0-2 0,0 1-48,0 1 1,1-1-1,-1 1 1,1-1-1,0 1 0,0-1 1,0 1-1,0-1 1,0 1-1,1 0 0,-1 0 1,1 0-1,-1 0 1,1 0-1,0 0 0,0 0 1,0 0-1,0 0 1,3-1-1,34-20 6,82-33 1,-12 6 104,-72 31 374,-2-2 0,40-29 0,-68 41 406,-12 5 121,-15 7-636,15 0-415,0 0-1,0 1 1,1-1-1,-1 1 0,1 0 1,0 1-1,0-1 1,0 1-1,1-1 1,-1 1-1,1 0 0,0 1 1,1-1-1,-3 7 1,-5 11-30,-13 49 1,8-1 35,3 1 0,2 1 0,2 136 0,8-187 11,1-12-9,-1 0-1,0 0 1,-1 0 0,0 0 0,0 0 0,-1 0 0,-4 13-1,5-23 4,0 1-1,0 0 1,0-1 0,0 1-1,0-1 1,0 1-1,0-1 1,0 1-1,0-1 1,-1 0-1,1 0 1,0 1 0,0-1-1,0 0 1,0 0-1,0 0 1,-1 0-1,1 0 1,-1-1-1,-23-3-171,22 3 39,0-1-1,1 1 1,0-1-1,-1 0 1,1 0-1,0 0 1,0 0 0,-1 0-1,2-1 1,-1 1-1,0-1 1,0 1-1,1-1 1,0 1-1,-1-1 1,-1-5-1,1 0-788,1 0 0,-1 0 0,1 0-1,0 0 1,1-10 0,0-7-2467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0 3394,'0'0'3265,"-181"181"-2945,165-129-112,16-2-128,0-12 0,13-12-32,35-14-48,14-12-16,9 0-1969,-3-18-1088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59 1153,'0'0'8721,"-4"0"-8534,3 0-181,0 0 0,0 0-1,0 0 1,-1 0 0,1 0 0,0 1 0,0-1 0,0 0 0,0 1 0,0-1 0,0 1 0,0-1 0,0 1 0,0 0 0,0-1 0,0 1 0,0 0 0,0 0 0,0-1 0,1 1 0,-1 0 0,-1 2-1,-16 34 102,13-19-30,0 0 0,-2 26 0,5 45-4,2-88-75,0 0 1,1-1 0,-1 1 0,0 0 0,0-1-1,1 1 1,-1 0 0,0-1 0,1 1 0,-1-1 0,1 1-1,-1 0 1,0-1 0,1 1 0,0-1 0,-1 1 0,1-1-1,-1 0 1,1 1 0,-1-1 0,1 0 0,0 1-1,-1-1 1,1 0 0,0 0 0,-1 1 0,1-1 0,0 0-1,-1 0 1,1 0 0,0 0 0,0 0 0,29 1 69,-22-2-23,-4 1-30,0 0 0,0 0 0,0-1-1,0 0 1,0 0 0,0 0 0,0 0 0,0 0-1,-1-1 1,1 0 0,-1 0 0,1 0 0,-1 0-1,0 0 1,6-6 0,-4 3-14,-1 0-1,1 0 1,-1-1-1,0 0 1,-1 0-1,1 0 1,-1 0-1,4-12 1,-3 7-16,-1-1 0,0 0 0,-1 0 0,0 0 0,-1-1 0,0 1 0,-1 0 0,-1 0 0,0-1 1,-3-14-1,3 24 11,0 0 0,0 0 1,0 1-1,0-1 0,-1 0 1,1 1-1,-1-1 0,1 1 1,-1 0-1,0-1 0,0 1 1,-1 0-1,1 0 0,0 0 1,0 1-1,-1-1 0,1 0 1,-1 1-1,0 0 0,1-1 1,-1 1-1,0 0 0,0 1 1,0-1-1,-3 0 0,-7-1-47,-1 0 0,1 2-1,0-1 1,-17 3-1,25-2-68,0 1 1,0-1-1,0 1 0,0 1 0,0-1 0,0 1 0,1 0 0,-1 0 0,0 0 0,1 0 0,0 1 0,-6 4 0,3-1-478,0 1 0,0 0-1,0 1 1,1 0 0,-8 11-1,-7 16-2866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9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6723,'0'0'3722,"1"3"-3640,2 5-76,0 0-1,-1 1 0,0-1 1,0 1-1,-1-1 0,1 16 0,-4 62 80,1-38-68,0 116-961,-1-189 907,-1-7 108,2-1 0,4-47 0,-3 73-67,1-1 1,0 1 0,1 0 0,0-1-1,0 1 1,0 0 0,1 0-1,0 0 1,0 1 0,1-1 0,0 1-1,0 0 1,0 0 0,1 0-1,0 0 1,9-8 0,-11 12-26,-1 0 0,1 0 0,0 1 0,0-1 0,0 1 0,0-1 0,0 1-1,0 0 1,0 0 0,1 0 0,-1 1 0,0-1 0,1 1 0,-1 0 0,0 0 0,0 0 0,1 0 0,-1 1 0,0-1 0,5 2 0,-4-1-231,0 1 0,0 0 1,-1 0-1,1 0 0,0 0 0,-1 1 1,0 0-1,1-1 0,-1 1 1,0 0-1,0 1 0,-1-1 0,1 0 1,3 6-1,13 23-3155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09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3890,'0'0'4858,"12"-5"-4735,-8 3-112,-1 0 3,0 1-1,0 0 1,0-1-1,0 1 1,0 0-1,0 0 1,1 1 0,-1-1-1,0 1 1,5-1-1,-7 2-7,-1-1 1,1 0-1,0 0 0,0 1 0,0-1 0,0 0 0,0 1 0,-1-1 0,1 1 1,0-1-1,0 1 0,-1 0 0,1-1 0,0 1 0,-1 0 0,1-1 1,0 2-1,1 1 9,-1 0 1,0-1-1,0 1 1,0 0-1,0 0 1,0-1-1,-1 1 1,1 4 0,5 171 315,-6-141-353,-8-48 235,6 2-216,0 1 0,1-1 0,0 0 0,0 1-1,1-1 1,2-12 0,-2-6 15,1 20-15,-1 0 0,1 1 0,0-1 1,1 0-1,0 1 0,0-1 0,0 1 0,1-1 1,0 1-1,0 0 0,0 0 0,1 0 0,0 1 1,0-1-1,0 1 0,1 0 0,0 0 1,10-8-1,-6 7-321,0-1 0,0 2 1,1-1-1,0 1 0,0 1 0,0-1 1,0 2-1,1 0 0,0 0 0,-1 1 1,15-2-1,24 3-3083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0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1 561 2593,'0'0'1478,"27"-5"-955,3 2-491,-9 0-105,0 0-1,0-1 1,0 0 0,-1-2 0,0-1 0,25-11 0,-27 9-332,-1 0 0,0-1 0,0 0-1,28-25 1,-40 31 357,-1 0-1,0 0 1,0 0-1,-1 0 0,1-1 1,-1 1-1,0-1 1,0 0-1,-1 0 0,1 0 1,-1 0-1,0-1 1,0 1-1,-1 0 0,0-1 1,0 1-1,0-1 1,-1 0-1,1 1 0,-1-1 1,-1-8-1,0 13 59,1 0 1,-1 0-1,1-1 0,-1 1 0,1 0 1,-1 0-1,0 0 0,0 0 0,0 0 1,1 0-1,-1 0 0,0 0 1,0 1-1,0-1 0,0 0 0,0 1 1,-1-1-1,1 0 0,0 1 0,0-1 1,0 1-1,-1 0 0,1-1 0,0 1 1,0 0-1,-1 0 0,0-1 0,-43 0 691,33 1-398,4 1-119,-1 0-1,0 0 1,0 1-1,1 0 1,-1 0-1,1 1 1,-1 0-1,1 0 1,0 1-1,0 0 1,1 1-1,-1 0 1,1 0-1,0 0 1,0 1-1,1 0 1,-10 11-1,11-11-106,0 1 0,0 0-1,1-1 1,-1 1 0,2 1-1,-1-1 1,1 0 0,0 1 0,1 0-1,0-1 1,0 1 0,0 0-1,1 0 1,0 0 0,1 1-1,0-1 1,0 0 0,1 0 0,3 14-1,-4-19-71,1-1-1,0 0 0,0 0 0,0 0 1,0 0-1,1 0 0,-1 0 1,0 0-1,1 0 0,-1 0 0,1 0 1,0-1-1,0 1 0,0-1 0,-1 1 1,1-1-1,1 0 0,-1 0 1,0 0-1,0 0 0,0 0 0,0 0 1,4 0-1,5 1-11,0 0 1,0-1-1,19 1 1,-23-2-23,9 1-393,0 0 0,1-1 0,-1-1 0,0-1 0,1 0 0,-1-1 0,0 0 0,-1-2 0,25-9 0,16-20-1288,-4-3 445</inkml:trace>
  <inkml:trace contextRef="#ctx0" brushRef="#br0" timeOffset="1">636 231 1056,'0'0'1887,"1"-29"-537,1-144 1803,-2 145 313,0 30-3090,0 349-16,0-203-4455,0-118 128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 4994,'0'0'4816,"-36"14"-4499,36-14-317,-153 68 446,144-64-375,0 1 0,1 0 0,-1 0 1,1 1-1,0 0 0,1 1 0,0 0 0,0 0 0,0 1 1,0-1-1,-9 18 0,8-13 11,5-8-59,-28 47 138,30-48-165,0-1 0,0 1 0,-1 0 0,2 0 0,-1-1 0,0 1 0,0 0 0,1 0 0,0 0 0,-1 0 0,1 0 0,0 0 0,1 0 0,-1-1 0,0 1 0,1 0 0,1 4 0,-1-6 12,0 0 0,0 0 0,1 0-1,-1-1 1,0 1 0,1 0 0,-1-1 0,0 1-1,1 0 1,-1-1 0,1 0 0,-1 1-1,1-1 1,-1 0 0,1 0 0,-1 0 0,1 0-1,0 0 1,-1 0 0,1 0 0,2-1-1,4 0 62,6 1-30,0-2-1,0 1 0,0-2 0,-1 0 0,1 0 0,-1-2 0,0 1 1,0-2-1,0 1 0,-1-2 0,22-15 0,3-6-11,-1-1-1,38-43 0,-43 42 14,-18 16-32,-11 33-150,-5 11 155,-10 38 0,8-42-77,0 0-1,-1 44 0,6-69-16,0 1 0,0-1 1,0 1-1,0 0 0,1-1 0,-1 1 0,1-1 0,-1 1 0,1-1 1,0 1-1,-1-1 0,1 1 0,0-1 0,0 0 0,0 1 0,0-1 0,0 0 1,0 0-1,0 0 0,1 0 0,-1 0 0,2 1 0,1 0-119,0 0-1,-1 0 0,1-1 1,0 1-1,0-1 1,1 0-1,-1 0 1,8 0-1,-3-1-333,0 1 0,0-2-1,1 1 1,-1-2 0,0 1 0,0-1-1,0 0 1,11-5 0,26-23-1784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80,'0'0'1678,"5"-30"32,17-102-130,-18 106-632,-2-1 0,-2-48 0,-1 33 2173,-11 160-2158,11 249-640,1-199-5936,0-139 624</inkml:trace>
  <inkml:trace contextRef="#ctx0" brushRef="#br0" timeOffset="1">45 306 5074,'0'0'4787,"166"-149"-4707,-108 141-80,0 5 0,1 3-337,-7 0-847,-14 3-1409,-15 20-2146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1 250 1969,'0'0'2158,"32"-10"-2048,102-39-116,-126 47 9,-1-2 1,1 1-1,0-1 0,-1 0 0,0-1 1,0 0-1,0 0 0,-1 0 0,0-1 0,0 0 1,0 0-1,-1 0 0,1-1 0,-2 0 1,6-9-1,0 1 9,-8 11 179,1-1-1,-1 1 0,1-1 0,-1 1 1,0-1-1,-1 0 0,1 0 0,-1 0 0,0 0 1,0 0-1,-1 0 0,1-10 0,-2 14-153,1 0-1,-1 0 0,0 0 0,1 0 0,-1 1 0,0-1 0,1 0 0,-1 1 1,0-1-1,0 0 0,0 1 0,0-1 0,0 1 0,1-1 0,-1 1 0,0 0 1,0-1-1,0 1 0,0 0 0,0 0 0,0-1 0,0 1 0,0 0 0,0 0 1,0 0-1,0 0 0,-1 0 0,1 1 0,-1-1 0,-36 4 468,30-2-503,-1 0 0,2 1 0,-1 0 0,0 0 0,0 0 0,1 1 0,0 1 0,0-1 0,0 1 0,1 0 0,-1 1 0,1 0 0,0-1 0,1 2 0,-1-1 0,-7 14-1,6-10-4,1 1-1,1 0 0,0 0 1,0 0-1,1 1 0,1-1 1,-1 1-1,2 0 0,0 0 1,-1 24-1,3-34-76,-1 1 1,1 0-1,0-1 1,0 1-1,0-1 0,1 1 1,-1-1-1,1 1 0,-1-1 1,1 0-1,0 1 0,0-1 1,0 1-1,0-1 0,0 0 1,0 0-1,1 0 0,-1 0 1,1 0-1,0 0 0,-1 0 1,1 0-1,0-1 0,0 1 1,0-1-1,0 1 0,0-1 1,1 0-1,2 2 0,43 13-3435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215 396 1889,'0'0'9199,"-18"-5"-9127,1 0-51,0 1 0,-29-2 1,43 6-21,-1 0 1,1 1 0,-1-1-1,1 1 1,-1 0-1,1 0 1,-1 0-1,1 0 1,0 1 0,0-1-1,0 1 1,0 0-1,0 0 1,0 0-1,0 0 1,0 1 0,1-1-1,-4 4 1,-1 3 2,1 0 0,-1 0-1,-8 19 1,14-26-4,-1 3-11,-1 1-1,0 0 1,1-1-1,0 1 1,1 0 0,-1 0-1,1 0 1,0 0-1,1 1 1,0-1-1,0 0 1,0 0 0,1 8-1,0-13 12,-1 0 0,1 1 0,0-1 0,-1 0-1,1 0 1,0 0 0,0 0 0,0-1 0,0 1 0,0 0 0,0 0 0,0 0-1,0-1 1,0 1 0,0-1 0,0 1 0,0-1 0,1 1 0,-1-1-1,0 1 1,0-1 0,0 0 0,1 0 0,-1 0 0,0 0 0,0 0 0,1 0-1,-1 0 1,0 0 0,1 0 0,0-1 0,5 1 9,4 1 18,0-1 0,1 0 0,-1-1 0,0 0 0,0-1 0,0 0 0,22-7-1,-28 7-23,-1-1-1,1 1 0,-1-1 1,0 0-1,0 0 0,0 0 1,0-1-1,0 1 0,-1-1 1,0 0-1,0 0 0,0 0 1,0 0-1,0-1 1,-1 1-1,0-1 0,0 1 1,0-1-1,0 0 0,1-7 1,2-22 9,0 0 0,-3 0 0,-2-67 0,-2 37 38,2-138-343,1 211-375,-2 1 1,1-1 0,-1 1-1,-1-1 1,-4 16-1,-14 18-5855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50 4434,'0'0'3778,"-19"-1"-3381,-9-2-249,10 1 37,0 1 0,0 1 1,-28 2-1,36 0-149,1 0 0,-1 0 1,1 1-1,0 1 0,0-1 0,0 2 1,1-1-1,-1 1 0,1 0 1,0 1-1,0 0 0,1 0 0,0 1 1,-7 7-1,9-8-35,0-1 0,0 1 0,0 0 0,1 0 0,0 0 0,0 0 0,1 1-1,0 0 1,0 0 0,0 0 0,1 0 0,0 0 0,0 0 0,1 0 0,0 1 0,0-1 0,1 0 0,0 1 0,1 8 0,-1-15-4,1 1 1,-1-1 0,1 0 0,0 0 0,-1 0 0,1 0 0,0 0-1,-1 0 1,1 0 0,0 0 0,0 0 0,0-1 0,0 1 0,0 0-1,0-1 1,0 1 0,0 0 0,0-1 0,0 1 0,0-1 0,0 1-1,1-1 1,-1 0 0,0 0 0,0 1 0,2-1 0,38 1 3,-30-1-11,-1 0-68,0 0 1,0-1-1,0 0 0,0-1 1,0 0-1,0 0 1,-1-1-1,1 0 0,-1-1 1,0 0-1,0-1 0,0 0 1,0 0-1,-1-1 1,0 0-1,0 0 0,0-1 1,-1 0-1,0-1 0,8-11 1,-6 7 238,-2 0 0,0 0 0,0-1 0,-1 1 0,-1-2 0,0 1 0,6-26 0,-11 51-159,0 0 0,1 1-1,1-1 1,0 0-1,1-1 1,0 1 0,1 0-1,0-1 1,1 0 0,6 11-1,-8-17-79,0 0 1,1 0-1,0 0 0,-1 0 0,2-1 0,-1 0 1,0 0-1,1 0 0,0 0 0,0-1 0,0 1 1,0-1-1,0-1 0,1 1 0,-1-1 0,1 0 1,0 0-1,-1 0 0,1-1 0,0 0 1,0 0-1,11 0 0,-10-1-83,-1 0 0,1 0 0,0-1 0,-1 0 0,1 0 0,0 0 0,6-3 0,-9 2 128,0 0-1,-1-1 1,1 1-1,-1-1 1,0 1-1,0-1 1,0 0-1,0 0 1,0 0-1,-1 0 1,0-1-1,4-5 0,5-13 418,0 0 0,-2 0-1,0-1 1,8-39 0,-11 43 371,-3 12 19,-1 6-388,-1 7-634,12 283 779,-13-312-444,2 0 0,0-1 0,1 1 0,1 1 0,13-39 0,-12 48-396,0 1 1,0-1-1,1 1 0,1 0 0,0 1 1,1 0-1,0 0 0,0 1 0,1 0 1,1 0-1,16-13 0,1 8-4173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0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1 214 3121,'0'0'4402,"3"-26"-3345,13-81-115,-15 103-903,-1 0 1,1 0 0,1 1-1,-1-1 1,0 0 0,1 1-1,0-1 1,0 1 0,0-1 0,0 1-1,1 0 1,-1 0 0,1 0-1,-1 0 1,1 1 0,0-1-1,0 1 1,1-1 0,-1 1-1,0 0 1,1 0 0,4-1-1,0 1-21,1-1-1,0 2 0,0-1 1,-1 1-1,1 0 0,15 2 1,-14-1 34,6-1-34,0 2 1,1 0-1,-1 1 1,26 6 0,-38-8-25,-1 1 0,1 1 1,-1-1-1,1 0 0,-1 1 0,0 0 1,0 0-1,0 0 0,0 0 0,0 0 1,0 0-1,0 1 0,-1 0 1,1-1-1,-1 1 0,0 0 0,0 0 1,0 0-1,0 1 0,0-1 1,-1 0-1,1 1 0,-1-1 0,0 1 1,0-1-1,0 8 0,0-7 4,0 1-1,0 0 0,-1-1 1,1 1-1,-2 0 1,1 0-1,0-1 1,-1 1-1,0 0 0,0-1 1,0 1-1,0-1 1,-1 1-1,0-1 1,0 0-1,0 1 0,0-1 1,-1 0-1,0-1 1,1 1-1,-1 0 1,-1-1-1,1 1 1,0-1-1,-1 0 0,-4 3 1,-24 14-116,0 0 0,-2-2 0,-43 16 0,66-30 44,-7 4-303,18-3 213,11 3 106,8 2 91,0 1-1,-1 1 0,0 1 1,0 0-1,-2 1 0,0 1 1,24 28-1,18 37 98,-37-49-970,47 54 0,-42-65-2287</inkml:trace>
  <inkml:trace contextRef="#ctx0" brushRef="#br0" timeOffset="1">532 155 944,'0'0'7828,"0"85"-7204,3-18 65,0 3-433,1 3-96,-4-3-160,0-3 48,3-9-48,0-5-224,4-12-1313,2-12-1248,8-20-1153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18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195 198 1505,'0'0'4292,"-1"-26"-3227,-7-80-404,8 103-584,-1 0-1,1 0 0,0 0 1,-1 0-1,1 0 0,-1 0 1,0 0-1,0 1 0,0-1 1,-1 0-1,1 0 1,0 1-1,-1-1 0,0 1 1,0-1-1,0 1 0,0 0 1,0 0-1,0 0 0,0 0 1,-1 0-1,1 0 0,-1 1 1,-2-2-1,3 2-49,0 0 0,-1 1 0,1 0 0,0-1 0,0 1 0,0 0 0,-1 0 0,1 0 1,0 0-1,0 1 0,0-1 0,0 1 0,-1-1 0,1 1 0,0 0 0,0-1 0,0 1 0,0 0 0,0 1 0,0-1 0,1 0 0,-1 0 0,0 1 1,-1 1-1,-5 6 34,2 0 1,-1 1 0,1 0 0,0 0-1,1 0 1,0 1 0,1 0 0,-4 14-1,-2 10 272,-7 53 1,10-3-93,3 1 1,8 106 0,2-116-86,0 34-3753,-6-90-1256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3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2305,'0'0'2593,"175"-56"-3009,-146 39-1169,0-6 145,-9-1 591</inkml:trace>
  <inkml:trace contextRef="#ctx0" brushRef="#br0" timeOffset="1">260 1 512,'0'0'4482,"-194"11"-4098,168 24-79,13 3 31,13 6-336,0 6 32,32-4-96,30-2-160,19-24-1745,19-14-1649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3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8084,'0'0'2769,"-36"145"-2769,30-63 0,6 8 0,-4-5-48,1-6-3714,0-21-3281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1 275 6659,'0'0'440,"29"0"-378,189 0 42,-171 0-55,-1 1-152,81-9 0,-113 6-35,-1 0 1,1-2-1,0 1 1,-1-2-1,0 0 0,0 0 1,-1-1-1,1-1 1,-1 0-1,13-10 1,-22 15 183,0-1 1,-1 1 0,1-1 0,-1 1 0,0-1-1,1 0 1,-1 0 0,0 0 0,-1 0-1,1 0 1,-1-1 0,1 1 0,-1 0 0,0-1-1,0 1 1,-1-1 0,1 1 0,0-1 0,-1 1-1,0-1 1,0 1 0,0-1 0,-1 0 0,1 1-1,-1-1 1,0 1 0,0 0 0,0-1-1,0 1 1,0-1 0,-1 1 0,0 0 0,1 0-1,-1 0 1,0 0 0,-1 0 0,1 1 0,-5-6-1,1 5 61,-16-13 146,-35-18 1,50 30-190,-1 0 1,0 1-1,-1 0 0,1 1 1,0 0-1,-1 0 0,1 0 1,-16 1-1,23 1-58,0 0 1,0 0 0,0 1-1,0-1 1,0 1-1,1-1 1,-1 1-1,0-1 1,0 1-1,0-1 1,0 1 0,1 0-1,-1-1 1,0 1-1,1 0 1,-1 0-1,0 0 1,1-1-1,-1 1 1,1 0 0,0 0-1,-1 0 1,1 0-1,0 0 1,-1 0-1,1 1 1,-7 34 430,6-28-227,-6 55 404,4 1-1,4 72 1,1-35-1315,-2-100 667,1-1 0,-1 0 0,0 0 0,1 0 1,-1 1-1,0-1 0,1 0 0,-1 0 0,0 0 1,1 0-1,-1 0 0,0 0 0,1 0 0,-1 0 1,0 0-1,1 0 0,-1 0 0,1 0 0,-1 0 1,0 0-1,1 0 0,-1 0 0,0 0 0,1 0 1,-1 0-1,0 0 0,1-1 0,-1 1 0,0 0 1,0 0-1,1 0 0,-1-1 0,0 1 0,1 0 1,-1 0-1,0-1 0,15-9 268,17-31-120,-20 25-85,0 0 1,2 1-1,17-17 0,-26 28 68,0 0 0,0 1 1,0-1-1,0 1 0,1 0 0,0 0 0,-1 1 0,1-1 1,0 1-1,0 1 0,1-1 0,-1 1 0,0 0 1,11 0-1,-16 1-90,1 1-1,-1-1 1,1 1 0,-1-1 0,0 1 0,1-1 0,-1 1-1,0 0 1,0-1 0,1 1 0,-1 0 0,0 0 0,0 0 0,0 0-1,0 0 1,0 0 0,0 1 0,0-1 0,-1 0 0,1 0-1,0 1 1,-1-1 0,2 2 0,14 43 193,-7-20-116,-7-21-75,0 0 0,1-1 1,0 1-1,-1-1 0,2 0 0,-1 0 1,0 0-1,1 0 0,0-1 0,0 1 1,0-1-1,0 0 0,1 0 0,-1-1 0,1 1 1,-1-1-1,1 0 0,0 0 0,0-1 1,0 1-1,0-1 0,0 0 0,0 0 1,1-1-1,-1 0 0,0 0 0,0 0 0,0 0 1,0-1-1,1 0 0,-1 0 0,0 0 1,0-1-1,0 1 0,-1-1 0,8-4 1,-1-1-49,0 1 0,-1-2 0,0 0 0,0 0 0,-1 0 0,0-1 0,0-1 0,13-18 0,-13 14-29,1 0-1,-2-1 1,0-1-1,-1 1 1,0-1-1,4-17 1,-9 28 65,-1-1 1,0 1-1,0-1 1,0 1-1,-1-1 0,1 0 1,-2-7-1,1 12 3,0 0 1,0 0-1,-1 1 0,1-1 0,0 0 0,0 0 0,-1 1 0,1-1 0,-1 0 1,1 1-1,0-1 0,-1 0 0,1 1 0,-1-1 0,0 0 0,1 1 1,-1-1-1,1 1 0,-1-1 0,0 1 0,1 0 0,-2-1 0,0 1 0,1-1 1,-1 1-1,0 0 0,1 0 0,-1 0 0,1 0 0,-1 0 0,0 1 0,1-1 0,-1 0 0,0 1 0,1-1 1,-1 1-1,1 0 0,-2 0 0,-6 4 3,1 0 0,0 0 0,1 1 1,-1 0-1,1 0 0,0 1 0,1 0 0,0 0 1,0 1-1,-5 8 0,3-4 8,0 1 0,1 0 0,0 0 0,2 1 0,-9 27 0,11-30-12,1 0 1,1 0-1,0 0 0,0 16 1,1-23-32,0 0 0,0-1 0,1 1 0,0 0 0,-1-1 0,1 1 0,0-1 0,1 1 0,-1-1 0,1 0 0,-1 0 0,1 1 0,0-1 0,0 0 0,0 0 0,1-1 0,3 5 0,4-2-448,-1 0-1,1-1 1,0 0-1,0 0 1,1-1-1,-1-1 1,1 0 0,-1 0-1,1-1 1,19 0-1,59 1-3539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283 109 3826,'0'0'5938,"-28"-18"-5279,-87-54-405,73 54-71,21 17 74,10 2-110,9-1-139,-1 1 0,1-1 0,0 0 0,0 1 0,-1 0-1,1-1 1,0 1 0,0 0 0,0 0 0,0 0 0,0 1 0,0-1 0,0 0 0,0 1 0,1-1 0,-1 1 0,0-1 0,1 1 0,-1 0 0,1 0 0,0 0 0,0 0 0,-1 0-1,1 0 1,1 0 0,-1 0 0,0 0 0,0 1 0,0 2 0,-2 9 36,0 0 0,1 1-1,-1 23 1,3-28 20,-1 245 952,0-24-4617,-1-200-48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7395,'0'0'1921,"223"-102"-1937,-155 94-1392,-3-10-4275</inkml:trace>
  <inkml:trace contextRef="#ctx0" brushRef="#br0" timeOffset="1">500 263 4674,'0'0'1022,"30"-7"-822,98-23-120,-122 29-53,0-1 1,0 0-1,0 0 1,0-1-1,-1 0 0,1 0 1,-1 0-1,1-1 0,-1 1 1,0-1-1,0 0 0,-1-1 1,1 1-1,-1-1 1,0 0-1,0 0 0,-1 0 1,1-1-1,-1 1 0,-1-1 1,1 0-1,-1 0 1,0 0-1,0 0 0,0 0 1,-1 0-1,0-1 0,0 1 1,-1 0-1,0-11 0,0 15 42,0 0-1,0-1 0,-1 1 1,1 0-1,-1 0 0,1 0 0,-1 0 1,0-1-1,0 1 0,0 0 0,0 0 1,0 1-1,0-1 0,0 0 0,-1 0 1,1 1-1,-1-1 0,1 0 1,-1 1-1,0 0 0,1-1 0,-1 1 1,0 0-1,0 0 0,0 0 0,0 0 1,0 0-1,0 0 0,0 1 1,-1-1-1,-2 0 0,-2 0-7,1 0 0,-1 1 0,1-1 0,-1 1-1,0 1 1,1-1 0,-1 1 0,1 0 0,-13 4 0,12-2-41,-1 1 1,2 0-1,-1 0 1,0 0-1,1 1 1,-1-1-1,1 2 1,1-1-1,-1 1 1,1 0-1,0 0 1,0 0 0,0 1-1,-6 13 1,6-9 8,-1 0 1,2 0 0,0 1 0,0 0 0,1 0 0,0 0-1,1 0 1,-1 24 0,3-31-31,0 0-1,0 0 1,1 0-1,0 0 1,0 0-1,0 0 1,0 0 0,1 0-1,-1 0 1,1-1-1,1 1 1,-1-1-1,1 0 1,-1 1 0,1-1-1,0 0 1,1-1-1,-1 1 1,1 0 0,-1-1-1,1 0 1,0 0-1,0 0 1,1 0-1,-1-1 1,1 0 0,-1 0-1,1 0 1,7 2-1,10 2-473,1-1-1,-1-2 1,1 0-1,0-1 1,0-1-1,0-1 0,39-6 1,-43 3-156,0 0 0,-1-2-1,1 0 1,-1-1 0,0-1 0,26-14 0,28-19-482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5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237 110 1265,'0'0'10052,"-13"-19"-9433,2 1-546,-2 1 0,-20-23 0,31 38-71,1 1 1,0 0 0,0 1-1,0-1 1,-1 0-1,1 0 1,0 0-1,-1 1 1,1-1-1,-1 1 1,1-1 0,-1 1-1,1-1 1,-1 1-1,1 0 1,-1 0-1,1 0 1,-1 0-1,0 0 1,1 0-1,-1 0 1,1 0 0,-1 1-1,1-1 1,-1 1-1,1-1 1,-3 2-1,0 0 5,-1 1-1,1 0 0,0 1 1,0-1-1,-7 8 0,5-5 2,-2 1 0,0 0-1,1 1 0,0-1 1,1 1-1,0 0 1,0 1-1,1 0 0,0 0 1,0 0-1,1 0 0,0 1 1,1 0-1,0-1 1,0 1-1,1 0 0,-1 21 1,3-30-9,0-1 1,0 1 0,0 0-1,0-1 1,0 1 0,1-1-1,-1 1 1,0 0 0,0-1-1,1 1 1,-1-1 0,0 1-1,1-1 1,-1 1 0,1-1-1,-1 1 1,1-1 0,-1 1-1,1-1 1,-1 1 0,1-1-1,-1 0 1,1 1 0,-1-1-1,1 0 1,1 1 0,24 3-12,28-8 78,-42 1-64,0 0 0,0-1 0,-1 0 0,0-1 0,1 0 0,-2-1 0,1 0 0,-1-1-1,0 0 1,12-10 0,-7 3-9,0 0 0,0-1 0,-1-1 0,-1 0 0,14-23 0,-23 32 7,-2 4 4,0 0 0,0 0 0,0 0-1,-1-1 1,1 1 0,-1-1 0,0 1 0,2-8-1,-14 50 47,6-24-59,0 1 0,1-1 0,-2 19 0,5-25-22,0 3 18,0-1 0,1 0 1,1 1-1,1 12 0,-2-22-52,1 1 1,-1-1 0,1 1-1,0-1 1,0 0-1,0 1 1,0-1 0,0 0-1,0 0 1,0 0-1,1 0 1,-1 0 0,1 0-1,0 0 1,-1 0-1,1-1 1,0 1 0,0-1-1,0 1 1,0-1-1,1 0 1,-1 1 0,0-1-1,3 1 1,7 0-707,0 0 1,0 0-1,1-1 0,20-1 0,-26 0 359,39 0-3478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0 237 1569,'0'0'2884,"0"-30"-1684,0-148 1084,0 149 712,0 32-2745,0 413 728,0-239-6323,0-143-1395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6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0 188 608,'0'0'8281,"36"1"-8201,114 3-296,-118-3 179,73-2-821,-94-1 795,1 0 0,-1 0 0,0-2 1,0 1-1,19-9 837,-30 15-331,-1 33 387,0-16-445,0 0 0,5 32 0,-4-51-385,1 0 0,-1 1 0,0-1 0,1 0 0,0 1-1,-1-1 1,1 0 0,0 0 0,0 0 0,-1 0 0,1 1 0,0-1-1,0 0 1,0 0 0,0-1 0,1 1 0,-1 0 0,0 0 0,0 0-1,3 0 1,0 1 17,0-1 1,1 1-1,-1-1 0,0 0 0,0-1 0,1 1 0,4-1 0,-2 0 1,0 0 1,-1 0-1,1-1 0,0 0 0,0 0 0,-1-1 0,1 0 0,-1 0 0,9-4 0,-9 1-61,0 1 1,-1-1-1,1 1 0,-1-2 0,0 1 0,-1 0 1,1-1-1,-1 0 0,0 0 0,-1 0 1,1-1-1,4-13 0,-4 8 380,-1-1 1,0 1-1,0-1 0,-1 0 0,0-26 0,-3 90-293,3 78-82,-1-125 12,-1-1 0,1 0 0,0 0 0,0 0 0,1 1 1,-1-1-1,1 0 0,-1 0 0,1-1 0,0 1 0,0 0 0,0-1 1,0 1-1,1-1 0,-1 1 0,1-1 0,0 0 0,-1 0 0,1-1 1,0 1-1,0 0 0,0-1 0,0 0 0,0 1 0,1-1 0,-1-1 1,0 1-1,0 0 0,6 0 0,-1 0-54,1 0 1,-1-1-1,1 0 1,-1 0-1,0-1 0,1 0 1,-1 0-1,0-1 1,1 0-1,14-6 0,-17 5 54,-1 0-1,1 0 0,-1-1 0,0 0 1,0 0-1,0 0 0,-1 0 0,1-1 1,-1 0-1,0 0 0,-1 0 0,1-1 1,-1 1-1,0-1 0,0 1 0,-1-1 1,3-8-1,1-8 112,-2 1 0,0-1 1,1-35-1,-3 29 109,-2 27-166,0 0 1,0 1 0,0-1 0,0 0-1,0 1 1,0-1 0,0 0 0,1 1-1,-1-1 1,0 0 0,0 1 0,1-1-1,-1 1 1,0-1 0,0 1-1,1-1 1,-1 0 0,1 1 0,-1-1-1,1 1 1,-1-1 0,1 1 0,0-1-1,0 1-20,-1 0 0,1 1 0,0-1 0,-1 0 0,1 1 0,0-1 0,-1 0 0,1 1 0,-1-1 0,1 1 0,-1-1 0,1 1 0,-1-1 0,0 1 0,1-1 0,-1 1 0,1-1 0,-1 1-1,0 0 1,0-1 0,1 1 0,-1 0 0,0-1 0,0 1 0,0 0 0,1 1 0,7 30 51,-1 1 0,4 49 1,-6-41-50,10 44 0,-15-84-29,0 0 0,0 0 0,1 0 0,-1 0 1,0 1-1,1-1 0,-1 0 0,1 0 0,-1 0 1,1 0-1,0 0 0,-1 0 0,1-1 0,0 1 1,-1 0-1,1 0 0,0 0 0,0-1 0,1 2 1,-1-2-11,-1 0 1,1 0 0,0 0 0,-1 0 0,1 0-1,0 0 1,-1 0 0,1 0 0,0 0 0,-1-1-1,1 1 1,0 0 0,-1 0 0,1-1 0,-1 1 0,1 0-1,0-1 1,-1 1 0,1 0 0,-1-1 0,1 1-1,-1-1 1,1 0 0,3-3-37,-1 0 0,0 0 0,0-1 0,0 1 0,0-1 0,2-6 0,18-58 34,-17 50 147,0 1 0,0-1 0,2 1 1,18-31-1,-25 47-102,0 0 1,0 0-1,0 0 1,1 1 0,-1-1-1,1 0 1,-1 0-1,1 1 1,0-1-1,0 1 1,-1-1-1,1 1 1,0 0 0,0 0-1,0 0 1,1 0-1,-1 0 1,0 0-1,0 1 1,0-1 0,1 1-1,-1-1 1,0 1-1,0 0 1,1 0-1,-1 0 1,0 0 0,1 0-1,-1 1 1,0-1-1,0 1 1,1-1-1,-1 1 1,0 0-1,3 1 1,4 4 3,0 0 0,0 1 0,0 0-1,-1 1 1,0 0 0,7 9 0,7 6 109,-15-16-112,1-1 0,-1 0 0,1 0-1,1 0 1,-1-2 0,1 1 0,0-1 0,0 0-1,0 0 1,1-1 0,-1-1 0,1 0 0,-1 0 0,1-1-1,0 0 1,0 0 0,16-2 0,-23 1-7,0-1 0,0 1 1,0-1-1,0 0 0,-1 0 0,1 0 1,0-1-1,0 1 0,-1 0 0,1-1 1,-1 0-1,1 0 0,-1 1 0,0-1 1,0-1-1,0 1 0,0 0 0,0 0 1,0-1-1,-1 1 0,1-1 0,1-4 1,4-7 19,-1 0 1,9-29 0,-14 42-28,6-23-17,-1 0 0,-1 0 0,-2 0 0,0 0 0,-1-41 0,-2 70-25,-1 1 0,-1-1-1,1 0 1,-1 1 0,-4 8 0,-3 14 38,5-8-14,2 0 0,0 0 1,2 29-1,0-25 6,0-20 11,1-1 0,-1 0 0,1 0 0,0 1 0,0-1-1,0 0 1,0 0 0,1 0 0,-1 0 0,1 0 0,0 0 0,0-1 0,0 1-1,0 0 1,0-1 0,0 0 0,1 1 0,-1-1 0,1 0 0,0 0 0,0-1-1,-1 1 1,1 0 0,0-1 0,0 0 0,1 0 0,-1 0 0,0 0 0,0 0-1,7 0 1,-3 1 10,0-1 0,1 0 0,-1-1-1,1 0 1,-1 0 0,1 0 0,-1-1 0,1 0 0,-1-1-1,0 0 1,0 0 0,1 0 0,10-6 0,-2-4 15,0 0 0,-1-1 0,-1 0 0,0-1 1,-1-1-1,0 0 0,-1 0 0,14-26 0,10-10-6,-34 48-20,1 0 1,0 1-1,0-1 0,0 0 1,0 1-1,0 0 0,1-1 1,-1 1-1,1 1 0,-1-1 1,1 0-1,4 0 0,-6 1-15,1 0 0,-1 1 0,0-1-1,1 1 1,-1-1 0,1 1 0,-1 0 0,1 0-1,-1 0 1,1 1 0,-1-1 0,1 1-1,-1-1 1,1 1 0,-1 0 0,0 0-1,1 0 1,-1 0 0,0 0 0,4 3-1,1 4 2,-1 0 0,0 1-1,0 0 1,-1 1-1,0-1 1,0 1 0,4 14-1,0-3 19,-2-4 7,0 1-1,-1-1 0,-1 1 1,0 0-1,-2 0 0,0 0 1,0 30-1,-3-48 0,0 1 0,-1 0 1,1 0-1,0-1 0,-1 1 0,1 0 0,-1-1 1,1 1-1,-1 0 0,1-1 0,-1 1 0,0-1 0,1 1 1,-1-1-1,0 1 0,0-1 0,1 0 0,-1 1 0,0-1 1,0 0-1,1 1 0,-1-1 0,0 0 0,0 0 1,0 0-1,0 0 0,1 0 0,-1 0 0,-2 0 0,-31 0 127,28 0-107,-38 2 49,27-1-50,-1-1 1,1 0 0,-25-4-1,40 4-98,1-1 1,-1 1-1,1-1 0,-1 1 0,1-1 0,-1 1 0,1-1 0,-1 0 0,1 1 0,0-1 0,0 0 0,-1 0 0,1 0 0,0 0 0,0 0 0,0-1 0,0 1 0,0 0 0,0 0 1,0-1-1,1 1 0,-2-2 0,0-12-3054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16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9492,'0'0'1857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0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20 123 6163,'0'0'2137,"-3"4"-2116,-10 14-13,9-14 134,4-6 36,1 0-160,-1 0 0,0 0 0,1 0 0,0 0 1,-1 0-1,1 1 0,0-1 0,0 0 0,0 0 0,0 1 0,0-1 0,0 0 0,1 1 0,-1-1 0,1 1 0,1-2 0,29-22-27,-25 21 34,9-7-26,0 0 1,1 1-1,1 1 1,0 1-1,0 1 0,1 0 1,-1 1-1,1 1 1,1 1-1,-1 0 0,1 2 1,22-1-1,-37 3-20,0 1-1,0-1 1,0 1-1,0 0 1,0 0 0,0 1-1,-1-1 1,1 1-1,-1 0 1,1 1 0,-1-1-1,8 6 1,1 3-18,-1 0 0,18 20 0,-22-21 43,1-1-1,0 0 1,1 0 0,0-1-1,16 11 1,-16-14 12,0 0 1,0-1-1,1-1 1,-1 0-1,1 0 1,20 2-1,66-2-106,-74-3-63,18-3-1696,-4-14-1820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1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7603,'0'0'2482,"191"-26"-2450,-107 26-32,3 0-32,-6 0-3090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0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0 5763,'0'0'1211,"20"29"-1102,69 90-39,-83-111-60,0-1 0,0 0 0,1 0 0,0-1 1,0 0-1,1 0 0,0 0 0,14 6 1,-17-9-4,0 0 0,0-1 0,-1 2 0,1-1 0,-1 0 0,7 8 0,-11-11-3,1 1-1,0 0 1,-1-1-1,0 1 1,1 0-1,-1 0 1,1 0 0,-1 0-1,0-1 1,0 1-1,1 0 1,-1 0-1,0 0 1,0 0 0,0 0-1,0 0 1,0 0-1,0-1 1,0 1-1,0 0 1,-1 0 0,1 0-1,0 0 1,0 0-1,-1 0 1,1-1-1,0 1 1,-1 0 0,1 0-1,-1 0 1,1-1-1,-1 1 1,0 0-1,1-1 1,-1 1 0,0-1-1,1 1 1,-1 0-1,-1 0 1,-29 19 136,29-20-143,-89 44 60,41-21-47,2 1-1,-57 39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1.2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0 240 5811,'0'0'2289,"224"-32"-1537,-111 5-224,10-11-320,13-2-144,-3 2 96,-19 0-160,-30 17 0,-39 15-1376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1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1649,'0'0'5698,"-36"81"-4705,36-43 111,0 12-399,4 5-401,-1 3-224,0 4-16,4-7-48,-4-5-16,13-15-993,0-12-1568,7-23-2929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1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5202,'0'0'6195,"4"10"-5963,4 16-9,-2 0 0,0 0 0,-2 0 0,2 41 0,-4 124-147,-2-122-119,0-65-72,-1 22-126,1-25 188,0-1-1,0 1 1,0 0-1,0-1 1,0 1-1,0 0 1,0-1 0,0 1-1,0-1 1,0 1-1,-1 0 1,1-1-1,0 1 1,-1 0 0,1-1-1,0 1 1,-1-1-1,1 1 1,0-1-1,-1 1 1,1-1 0,-1 1-1,1-1 1,-1 1-1,1-1 1,-1 0-1,0 1 1,0-10-481,1-8-19,-1 10 502,1-1 1,0 1-1,0-1 1,0 0-1,1 1 0,0-1 1,1 0-1,0 1 0,0 0 1,1-1-1,-1 1 1,1 0-1,1 0 0,4-6 1,-3 6 74,1 0 0,0 0 0,0 0 1,0 1-1,1 0 0,12-8 0,-14 11 27,-1 1 0,0 0 0,1 0 0,-1 0 0,1 1 0,0 0 0,-1 0 0,1 0 0,0 0 0,0 1 0,0 0 0,0 0 0,0 0 0,5 1 0,-7 0-30,-1-1-1,0 1 1,0 0 0,0 0 0,0 0 0,0 0 0,0 1 0,0-1 0,-1 0 0,1 1 0,0-1 0,-1 1 0,1 0 0,-1 0 0,1-1 0,-1 1 0,0 0 0,0 0 0,0 0 0,0 0-1,1 3 1,16 54 340,-13-38-337,-1-4 20,-1-5-25,0-1 1,1 0-1,8 18 0,-10-26-21,-1-1 0,0 0-1,1 1 1,0-1 0,-1 0-1,1 0 1,0 0 0,0 0-1,0 0 1,1 0 0,-1-1-1,0 1 1,1-1 0,-1 1-1,1-1 1,-1 0-1,1 0 1,0 0 0,-1 0-1,1-1 1,3 1 0,6 0-117,0-1-1,0 0 1,1-1 0,-1-1 0,0 0 0,0 0 0,0-2 0,0 1 0,-1-1 0,1-1 0,-1 0 0,0-1-1,0 0 1,-1 0 0,0-1 0,0-1 0,-1 0 0,15-15 0,-13 12 65,-2 0 1,1 0-1,-2-1 0,0 0 1,0-1-1,-1 0 0,0 0 1,-1 0-1,-1-1 0,0 0 1,-1 0-1,-1 0 0,0-1 1,0 1-1,-1-20 0,-2 32 120,0 1 1,0 0-1,0 0 0,0-1 0,0 1 0,0 0 0,-1 0 1,1 0-1,-1-1 0,1 1 0,-1 0 0,1 0 0,-1 0 1,1 0-1,-1 0 0,0 0 0,0 0 0,0 0 0,1 0 0,-1 0 1,0 1-1,0-1 0,0 0 0,0 0 0,0 1 0,-1-1 1,1 1-1,0-1 0,0 1 0,0 0 0,0-1 0,-1 1 1,1 0-1,0 0 0,0-1 0,-2 1 0,-1 0-19,0 0 1,1 1-1,-1-1 0,1 1 0,-1-1 1,0 1-1,1 0 0,-1 0 0,1 1 1,0-1-1,-6 4 0,3-1-34,-1 2 1,1-1-1,0 1 1,0 0-1,1 0 0,0 0 1,0 1-1,0 0 0,1 0 1,0 0-1,0 0 1,-3 11-1,2-5-9,1 1-1,1 0 1,0 0 0,0 0 0,2 0-1,-1 20 1,2-32-27,0 1 0,0 0 0,0 0 0,1 0-1,-1 0 1,1-1 0,0 1 0,0 0 0,0 0 0,0-1 0,0 1-1,1-1 1,-1 1 0,1-1 0,-1 0 0,1 1 0,0-1 0,0 0 0,0 0-1,0 0 1,1 0 0,-1-1 0,0 1 0,1-1 0,-1 1 0,1-1 0,-1 0-1,5 1 1,4 2-401,1-2 0,-1 0 0,1 0 0,-1-1 0,22 0 0,34-1-2756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2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1 9092,'0'0'3506,"0"140"-3426,0-82-64,0 3 0,0-5-16,-16-1 0,0-11-656,-4-12-1073,7-14-1313,0-16-1184,7-2 1569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2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0 262 160,'0'0'1219,"10"-28"515,33-89 73,-40 111-1630,0-1 0,0 0 0,0 0 0,1 1 1,0 0-1,0 0 0,0 0 0,1 0 0,0 1 1,0-1-1,0 1 0,1 1 0,0-1 0,0 1 1,0 0-1,0 0 0,1 1 0,12-6 0,-8 6-3,0 1 0,0 0 0,1 0-1,-1 1 1,1 0 0,-1 1-1,1 0 1,15 3 0,-25-3-158,1 1-1,-1-1 1,1 1-1,-1-1 1,1 1 0,-1 0-1,0 0 1,1 0 0,-1 0-1,0 0 1,0 1 0,0-1-1,0 1 1,0-1 0,0 1-1,0 0 1,0-1 0,-1 1-1,3 4 1,-1-2-2,-1 0 0,0 1 0,0-1 0,-1 1 0,1-1 0,-1 1 0,0 0 0,0-1 0,-1 1 0,1 5 0,-1-2 6,0-1 0,0 1-1,-1 0 1,0-1-1,0 1 1,-1 0-1,1-1 1,-2 0 0,1 1-1,-1-1 1,-1 0-1,1 0 1,-6 8 0,-7 1-281,-1 0 1,-1 0-1,0-2 1,0 0 0,-2-1-1,1-1 1,-2-1-1,0-1 1,-27 10 0,41-18 263,0-1 0,-1 1 0,1-1 0,0 0 0,0-1 0,-9 0 0,16-2 49,-1 0 0,1-1-1,0 1 1,0-1 0,-1 1 0,2-1 0,-1 1-1,0-1 1,0 1 0,1 0 0,1-5 0,0 4-14,1 1 1,-1-1 0,1 0 0,0 1 0,0 0 0,0-1-1,0 1 1,1 1 0,-1-1 0,0 0 0,1 1 0,-1-1-1,1 1 1,0 0 0,-1 0 0,1 1 0,0-1 0,6 1-1,2-1 119,0 0 0,-1 1 0,1 1-1,-1 0 1,15 3 0,-20-2-111,0 0 1,0 1 0,0 0 0,0 0 0,0 0-1,-1 1 1,1 0 0,-1 0 0,0 0-1,6 7 1,47 57 34,-21-23-236,-32-39-246,1 0 0,0 0 0,0-1 1,1 1-1,0-2 0,0 1 0,13 6 0,12-3-3747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3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0 8468,'0'0'2372,"-28"21"-2151,-89 73-82,109-87-132,1 1 1,0 0-1,0 0 1,1 1-1,0 0 1,0 0-1,1 1 1,0-1-1,1 1 0,0 0 1,1 0-1,0 0 1,0 1-1,1-1 1,1 1-1,0 0 1,0-1-1,1 1 1,1 12-1,-1-22-11,-1 1-1,1-1 1,0 1 0,0-1-1,1 0 1,-1 1 0,0-1-1,0 1 1,1-1-1,-1 0 1,1 1 0,-1-1-1,1 0 1,-1 0 0,1 1-1,0-1 1,0 0-1,0 0 1,0 0 0,-1 0-1,2 0 1,-1 0 0,0 0-1,0 0 1,0 0-1,0-1 1,0 1 0,1 0-1,0 0 1,4 0-23,-1 0 1,0 0-1,0-1 0,0 1 0,0-1 1,9-1-1,4 0-119,-8 0 82,0 0-1,-1-1 1,1 0 0,-1 0-1,1-1 1,-1 0 0,0-1-1,0 0 1,-1 0-1,1-1 1,-1 0 0,0 0-1,0-1 1,-1 0 0,1-1-1,-1 0 1,-1 0 0,10-13-1,1-2 140,-2 0-1,-1-2 0,0 1 1,-2-2-1,12-34 1,-20 52 965,-1 9-370,0 22-149,-2 53-747,-2-59 406,1 97-138,0-114-43,1 0 0,-1 1-1,0-1 1,0 1-1,0-1 1,1 0 0,-1 1-1,1-1 1,-1 0 0,1 1-1,-1-1 1,1 0-1,0 0 1,0 0 0,0 0-1,-1 1 1,1-1-1,0 0 1,0 0 0,1-1-1,-1 1 1,0 0 0,0 0-1,0 0 1,0-1-1,1 1 1,-1-1 0,0 1-1,1-1 1,-1 1 0,0-1-1,1 0 1,-1 0-1,1 0 1,1 0 0,1 1 21,1-1 1,-1 0 0,1-1 0,0 1-1,-1-1 1,0 0 0,1 0 0,-1 0 0,1-1-1,4-2 1,4-5-2,-1 0 1,0 0-1,-1-1 1,0-1-1,0 0 0,-1-1 1,-1 1-1,0-2 0,8-15 1,-3 8-10,1 0 0,22-25 0,-35 43-10,0 1 0,0-1 0,1 1 0,-1-1 0,0 1 0,0 0 0,1 0 0,3-2 0,-5 3-8,0 0 1,-1 0-1,1 0 0,-1 0 0,1-1 0,0 1 1,-1 0-1,1 0 0,0 0 0,-1 0 0,1 0 0,0 0 1,-1 1-1,1-1 0,-1 0 0,1 0 0,0 0 0,-1 1 1,1-1-1,-1 0 0,1 1 0,-1-1 0,1 0 0,-1 1 1,1-1-1,-1 1 0,1-1 0,-1 0 0,1 1 1,-1-1-1,0 1 0,1 0 0,-1-1 0,0 1 0,1-1 1,-1 1-1,0-1 0,0 1 0,0 0 0,0-1 0,1 1 1,-1 0-1,0 0 0,2 29-28,-1 47-1,-1 0 115,1-10-88,-1-66-169,11-2-333,-7-2 496,-1 1 1,1-1 0,-1 1 0,1-1 0,-1 0-1,0 0 1,0-1 0,0 1 0,-1-1 0,1 1-1,-1-1 1,4-8 0,9-12 7,-7 14 9,5-9-10,1 2 0,0-1 0,22-17 0,-31 30 15,1 0 1,-1 1 0,1 0 0,0 1 0,0-1 0,1 1-1,-1 0 1,1 1 0,0 0 0,0 0 0,-1 0-1,1 1 1,0 0 0,13-1 0,-19 3-3,1 0 1,-1-1-1,1 1 1,-1 0-1,1 0 1,-1 0-1,0 0 1,0 0-1,0 0 1,1 1-1,-1-1 1,0 0-1,-1 0 1,1 1-1,0-1 1,0 1-1,0-1 1,-1 1-1,1-1 1,-1 1-1,1-1 1,-1 1-1,0 0 1,0-1-1,1 1 1,-1 2-1,5 53 110,-5-54-112,0 24-32,0-11-85,0 0 0,1-1 0,1 1 0,4 15 0,-6-28-177,1 0-1,0 0 0,-1 0 0,2-1 1,-1 1-1,0 0 0,0-1 1,1 1-1,-1-1 0,1 0 0,0 1 1,0-1-1,0 0 0,0 0 0,0 0 1,0 0-1,0-1 0,1 1 1,-1 0-1,1-1 0,-1 0 0,1 1 1,0-1-1,-1 0 0,1-1 0,0 1 1,5 0-1,26 0-2351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3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237 107 2177,'0'0'9271,"-7"-12"-8559,4 7-680,1 2-13,0-1 0,0 1 1,0 0-1,0 0 0,0 0 1,-1 0-1,0 0 0,1 0 0,-8-4 1,9 6-19,-1 1 1,0-1 0,0 1 0,0 0 0,0-1 0,0 1 0,0 0 0,0 0-1,0 0 1,0 1 0,0-1 0,0 0 0,0 1 0,0-1 0,0 1-1,0 0 1,0 0 0,1 0 0,-1 0 0,0 0 0,0 0 0,1 0 0,-1 0-1,1 0 1,-1 1 0,-1 2 0,-17 13 1,0 0 1,2 2-1,-22 27 0,34-39-15,1 1-1,0 0 0,0 0 0,1 0 1,0 0-1,0 1 0,1 0 1,0 0-1,1 0 0,0 0 0,0 0 1,0 16-1,2-24 4,0-1 1,0 1-1,0-1 1,0 1 0,0 0-1,0-1 1,0 1-1,0-1 1,0 1-1,1-1 1,-1 1-1,0-1 1,0 1-1,1-1 1,-1 1-1,0-1 1,1 0-1,-1 1 1,0-1-1,1 1 1,-1-1-1,1 0 1,-1 1-1,0-1 1,1 0-1,-1 1 1,1-1-1,-1 0 1,1 0-1,-1 0 1,1 1-1,0-1 1,21 0-85,-12-1 76,-2 0 19,-1 0 0,0 0 0,1-1 0,-1-1 1,0 1-1,0-1 0,0 0 0,-1-1 0,1 1 0,-1-1 0,0-1 0,0 1 0,0-1 0,-1 0 0,1 0 0,4-7 0,3-2 42,-2-1 0,1 0 0,-2 0 0,0-1 0,12-26 0,-21 39-25,1-1 82,0-1-1,0 0 1,-1 0-1,1 0 1,-1 0 0,1-9-1,-2 13 92,0 6-106,0 774-452,1-775 348,-1 0-1,0 0 0,0 0 1,0-1-1,-1 1 1,1 0-1,-1 0 0,0-1 1,0 1-1,0-1 1,-1 1-1,1-1 0,-1 1 1,0-1-1,0 0 1,0 1-1,0-1 0,0 0 1,-1-1-1,1 1 1,-1 0-1,0-1 0,0 1 1,0-1-1,0 0 0,0 0 1,-1 0-1,1-1 1,-1 1-1,1-1 0,-1 1 1,1-1-1,-1 0 1,0-1-1,1 1 0,-1-1 1,-6 1-1,2 0-282,-1-1 1,1 0-1,-1 0 0,-14-2 0,20 1 190,0 0 0,0 0 0,1 0-1,-1 0 1,0 0 0,1-1 0,-1 1 0,1-1-1,-1 0 1,1 1 0,0-1 0,0 0 0,0 0-1,0-1 1,0 1 0,0 0 0,-1-4 0,-2-3-158,0 0 0,1 0 0,0 0 0,1-1 0,0 0 0,0 1 0,-1-20 0,1-4-432,2-36 0,1 41 586,0 19 110,1 0 0,-1 0-1,1 0 1,1 0 0,-1 0 0,2 1-1,-1-1 1,6-13 0,-5 17 34,0 1 0,0-1 1,0 0-1,1 1 0,-1 0 1,1 0-1,0 0 0,1 0 1,-1 1-1,0-1 0,1 1 1,0 0-1,0 0 0,0 1 0,7-3 1,119-38 136,21-9-105,-99 29-29,52-33 1,-81 42 242,0-2 0,-1-1 0,-1 0 0,23-26 0,-38 36-176,-1 0-1,-1 0 1,1-1 0,-1 0-1,-1-1 1,1 1-1,-1-1 1,-1 0-1,0 1 1,0-2 0,0 1-1,-1 0 1,-1 0-1,0-1 1,0 1 0,-1-1-1,0 1 1,0-1-1,-1 1 1,-2-11 0,1 16 27,0-1 0,0 1 1,0-1-1,-1 1 0,1 0 1,-1 0-1,0 1 0,0-1 1,0 0-1,-1 1 1,1 0-1,-1 0 0,0 0 1,0 0-1,0 0 0,0 1 1,-1 0-1,-5-2 0,8 2-94,-1 1-1,1 0 0,-1 0 0,0 0 0,1 0 1,-1 1-1,0-1 0,0 1 0,1 0 1,-1-1-1,0 1 0,0 1 0,0-1 0,0 0 1,1 1-1,-1-1 0,0 1 0,0 0 0,1 0 1,-1 0-1,1 0 0,-1 0 0,1 1 1,-1-1-1,1 1 0,0-1 0,-1 1 0,1 0 1,0 0-1,0 0 0,1 0 0,-3 3 0,0 4-29,0-1-1,0 1 1,1 0-1,0 0 0,0 0 1,1 0-1,-1 17 0,1-7-23,2 0 0,3 37-1,-3-51-69,1 0-1,0 0 1,1 0 0,-1 0-1,1 0 1,0-1-1,0 1 1,0-1-1,1 1 1,0-1-1,0 0 1,0 0 0,0 0-1,1 0 1,-1-1-1,1 1 1,0-1-1,0 0 1,0 0-1,0-1 1,1 1-1,-1-1 1,1 0 0,0 0-1,4 1 1,9 3-1205,-1-2 0,0-1 1,1 0-1,0-1 1,33 0-1,48-6-512,15-13 1321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4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45 5555,'0'0'7544,"-18"20"-7373,-56 66-35,72-83-131,-1 0-1,1 0 1,0 0-1,1 1 1,-1-1-1,0 0 1,1 1-1,0-1 1,0 1-1,0 0 1,0-1-1,1 1 1,-1 0-1,1-1 1,0 1-1,0 0 1,1 6-1,0 4 30,-1-12-35,0 1-1,1-1 1,-1 1 0,1-1 0,-1 1-1,1-1 1,0 0 0,0 1 0,0-1-1,1 0 1,-1 0 0,0 0 0,1 0-1,-1 0 1,1 0 0,0 0 0,0 0 0,0-1-1,0 1 1,0-1 0,0 1 0,0-1-1,0 0 1,0 0 0,1 0 0,-1 0-1,0 0 1,1 0 0,-1-1 0,1 1-1,3-1 1,0 1 16,-1 0 0,1 0 0,0-1 0,0 0 0,-1 0 0,1-1 0,0 0 0,-1 0 0,1 0 0,-1 0 1,1-1-1,-1 0 0,10-5 0,-10 4-28,1-1 1,-1 0 0,0-1 0,0 1-1,-1-1 1,0 0 0,1 0 0,-1 0-1,-1-1 1,1 1 0,-1-1 0,0 0-1,0 0 1,-1 0 0,3-8 0,-1-3-26,-1-1-1,-1 1 1,0 0 0,-1-28 0,-1 42 26,0-1 1,0 1 0,0 0-1,-1-1 1,1 1 0,-1-1-1,0 1 1,0 0 0,0-1-1,0 1 1,-1 0 0,-1-4-1,1 5-24,0 0-1,1 1 0,-1-1 0,0 0 0,0 1 0,0-1 0,-1 1 0,1 0 1,0-1-1,0 1 0,-1 0 0,1 1 0,0-1 0,-1 0 0,1 1 0,-1-1 1,-2 0-1,-5 0-77,0 0 1,1 1 0,-1 0 0,0 0 0,1 1-1,-1 0 1,0 1 0,1 0 0,-13 4-1,18-4-121,0 0 0,0 0 0,0 0 0,0 0-1,0 0 1,0 1 0,0 0 0,1 0 0,0 0-1,-1 0 1,1 0 0,0 1 0,0-1 0,1 1 0,-1 0-1,1 0 1,0 0 0,0 0 0,0 0 0,1 1-1,-1-1 1,0 5 0,0 23-4020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4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257 129 3954,'0'0'7713,"-23"-21"-7449,-74-65-40,93 83-206,1 1 1,-1-1-1,0 1 0,1 0 0,-1 0 1,0 0-1,-9-2 0,12 4-14,-1-1 0,1 1 0,-1 0 0,1 0 0,-1 0 0,1 0 0,-1 0 0,1 0 0,-1 0 0,1 1 0,-1-1 0,1 0 0,-1 1 0,1 0 0,-2 0 0,0 1-1,1 0-1,-1 0 1,1 0-1,0 0 1,0 1-1,0-1 0,0 1 1,1 0-1,-1-1 1,0 1-1,1 0 1,-1 3-1,-1-1 7,-4 13 33,1-1 0,0 1 0,1 1 0,1-1 0,-3 28-1,0 96 222,7-110-228,-1 175 160,1-117-4802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1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67 5731,'0'0'2977,"104"59"-2593,-75-13-48,3 4 48,4-4-127,-4-2-129,1-6 0,-4-3-80,-3-12-16,0-5-32,-7-9-641,-2-9-1359</inkml:trace>
  <inkml:trace contextRef="#ctx0" brushRef="#br0" timeOffset="1">410 0 6051,'0'0'4012,"-15"19"-3529,-229 253 1214,210-237-1467,18-21-183,1 1-1,1 0 0,0 1 1,1 1-1,1 0 1,-16 30-1,27-46-57,1 0 1,-1 0-1,1 0 0,-1 0 1,1 0-1,0 0 0,-1 0 1,1 0-1,0 0 0,0 0 1,0 1-1,0-1 1,0 0-1,0 0 0,0 0 1,0 0-1,0 0 0,0 0 1,1 0-1,0 2 0,0-3-87,0 1 0,0 0 0,1-1-1,-1 1 1,0 0 0,1-1 0,-1 0-1,0 1 1,1-1 0,-1 0 0,1 0-1,-1 0 1,1 0 0,-1 0 0,3 0-1,47-4-3129,15-18-3137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4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0 111 9236,'0'0'2193,"204"-46"-2113,-139 34-32,0 0-48,-7-2-320,-12-1-2833,-20 4-4707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5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1 313 7876,'0'0'795,"10"0"-731,-7 0-58,16 1 75,0-2 0,0 0-1,0-1 1,-1-1 0,37-10 0,-19-2-49,-2-2 0,1-1 0,-2-1 0,-1-3 0,0 0 0,-2-2 0,47-47 0,-73 68-28,-1-1 0,1 1 0,-1-1 0,0 0 1,-1 0-1,1 0 0,-1 0 0,1 0 0,-1 0 0,-1-1 1,1 1-1,0-1 0,-1 0 0,0 1 0,1-9 0,-2 12-2,0 1-1,0-1 1,0 1-1,0 0 1,-1-1-1,1 1 1,0-1-1,0 1 1,0-1-1,0 1 1,0 0-1,-1-1 1,1 1-1,0 0 1,0-1-1,-1 1 1,1-1-1,0 1 1,-1 0-1,1 0 1,0-1-1,-1 1 1,1 0-1,0-1 1,-1 1-1,1 0 1,0 0-1,-1 0 1,1 0-1,-1-1 1,1 1-1,-1 0 0,-18 0 14,10 0-4,-7 0-6,-1 2 0,0-1 0,1 2 0,-1 0 1,1 1-1,-20 7 0,7 1-17,0 2 0,-39 24 0,47-26 15,1 1 0,1 1 1,0 1-1,-18 19 0,31-28 13,1 0-1,0 0 1,0 0 0,0 1-1,1 0 1,0 0 0,0 0-1,1 1 1,0-1 0,0 1-1,1 0 1,0 0 0,0 0 0,1 0-1,-1 15 1,2-19 19,0 0 0,1 0 1,0 0-1,0 0 0,0 0 1,0 0-1,1 0 0,-1-1 0,1 1 1,0-1-1,0 1 0,0-1 0,1 1 1,-1-1-1,1 0 0,0 0 1,-1 0-1,7 4 0,6 4 123,0-1 1,0-1-1,19 8 0,-5-1-28,8 4 23,-18-11-111,0 1 1,-1 1-1,0 0 1,0 2-1,-2 0 1,1 0 0,13 17-1,-26-25-33,-1 0-1,0-1 1,-1 1 0,1 1-1,-1-1 1,0 0-1,0 0 1,-1 1 0,1-1-1,0 8 1,-2-9-2,1 0 0,-1 0 0,0 0 0,0 0 0,-1 0 0,1 0 0,-1-1 0,0 1 0,0 0 0,0 0 0,0-1 0,-1 1 0,1-1 0,-1 1 0,0-1 0,-3 4 0,-3 2 10,0-1 0,-1 0 0,0-1 0,-1 0 0,1-1 0,-1 0 0,-21 9 1,4-3 7,0-2 0,-32 7 1,41-13-162,0 0 0,-1-2 0,-34 1 0,53-3 106,0 0 0,-1 0 0,1 0 1,0 0-1,0 0 0,-1 0 0,1 0 1,0 0-1,-1 0 0,1 0 0,0 0 0,0 0 1,-1 0-1,1 0 0,0 0 0,0 0 1,-1-1-1,1 1 0,0 0 0,0 0 0,-1 0 1,1 0-1,0 0 0,0-1 0,-1 1 1,1 0-1,0 0 0,0 0 0,0-1 1,0 1-1,-1 0 0,1 0 0,0-1 0,0 1 1,0 0-1,0 0 0,0-1 0,0 1 1,0 0-1,0-1 0,0 1 0,0 0 1,0-1-1,1-32-2868,13-12-2640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6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0 6531,'0'0'4565,"-15"13"-4493,4-4-42,1-1 18,1 0-1,0 0 1,0 1 0,1 0-1,0 0 1,1 1 0,0 0-1,0 0 1,-8 19 0,7-8 44,1 0 0,1 1 1,1-1-1,-3 41 0,5 89 210,3-147-338,1 0 1,-1 0 0,1 0-1,0 0 1,0 0 0,0 0-1,0 0 1,1 0 0,0 0-1,-1-1 1,1 1 0,1-1-1,-1 1 1,0-1 0,1 0-1,3 4 1,-1-3-117,1 0 0,-1 0 0,1 0 0,-1-1 1,1 1-1,0-2 0,0 1 0,1-1 0,8 3 0,0-2-303,0 0 0,1-1 0,-1 0-1,1-2 1,-1 0 0,1 0 0,-1-2 0,17-2 0,-21 1-705,0-1 1,-1 1 0,11-7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6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0 138 560,'0'0'8543,"26"-10"-8428,80-29-30,-102 38-76,1-1 0,-1 1 0,1 0 0,-1 0 0,1 1 1,-1 0-1,8-1 0,-11 2-6,0-1 0,0 0 0,1 0 1,-1 0-1,0 1 0,0-1 0,0 1 0,0-1 1,0 1-1,0-1 0,1 1 0,-1 0 0,-1-1 1,1 1-1,0 0 0,0 0 0,0 0 0,1 1 1,-1 1 5,0 0 0,1 1-1,-1-1 1,-1 1 0,1-1 0,0 0 0,-1 1 0,0-1 0,0 1 0,0-1 0,0 1 0,-1 3 0,0 9 34,0-9-18,1 0 0,-2 1 0,1-1 0,-1 0 0,0 0 0,-1 0 0,0 0 0,0-1 0,0 1 0,-1-1 0,0 0 0,0 0 0,-1 0 0,1 0 0,-11 8 0,4-3-16,-2 0-1,1-1 1,-1 0-1,-1-2 0,0 1 1,-16 6-1,33-24-2205,9-8 1454,137-126-2342,-34 35 2024,-94 86 1129,-10 10 742,0 0 0,19-11 3904,-40 46-4259,0-8-368,0 0-1,1 0 1,1 1 0,1 0-1,0 0 1,1 1 0,0 0-1,2 0 1,0 1 0,1-1 0,-1 28-1,3-32-48,1-8-117,0 1-1,0 0 1,1-1 0,-1 1-1,3 9 1,-2-13-40,0 0 0,0-1 1,0 1-1,0 0 0,0 0 0,0-1 1,0 1-1,1-1 0,-1 1 0,1-1 1,-1 1-1,1-1 0,0 0 0,-1 0 1,1 0-1,0 0 0,0 0 0,3 1 1,34 7-3305,5-7-1326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7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1 896,'0'0'11109,"-68"122"-11109,59-75-16,5-6 16,1-3-48,3-12-976,0-11-1681,16-15-2658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7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7876,'0'0'2801,"3"23"-2774,14 72-49,-17-91 8,1 0 0,0 0-1,0 0 1,1-1 0,-1 1 0,1 0-1,-1-1 1,1 1 0,0-1 0,1 0-1,-1 0 1,1 0 0,-1 0 0,1 0-1,0 0 1,0-1 0,0 1 0,0-1-1,1 0 1,6 4 0,-3-4-95,1 0-1,-1 0 1,1-1-1,-1 0 1,1-1-1,0 1 1,12-2-1,-3 0-233,-15 1 340,0 0-1,-1-1 0,1 1 1,0-1-1,0 1 0,0-1 1,0 0-1,-1 0 0,1 0 1,0 0-1,-1 0 0,1-1 1,-1 1-1,1 0 0,-1-1 1,0 1-1,1-1 0,-1 1 1,0-1-1,0 1 0,0-1 1,0 0-1,0 0 0,-1 0 1,1 1-1,0-1 1,-1 0-1,1-2 0,2-10 193,0 0 1,2-27-1,-3 26 120,-1-6 3,-1 17-253,0-1-1,0 1 0,0-1 0,1 1 0,-1-1 0,1 1 0,0 0 1,1-1-1,2-5 0,-4 9-63,1 1 1,-1 0-1,1 0 0,-1 0 0,1 0 1,-1 0-1,1-1 0,-1 1 0,1 0 1,-1 0-1,1 0 0,-1 1 1,1-1-1,-1 0 0,1 0 0,-1 0 1,0 0-1,1 0 0,-1 0 0,1 1 1,-1-1-1,1 0 0,-1 0 1,1 1-1,-1-1 0,0 0 0,1 1 1,-1-1-1,0 0 0,1 1 0,-1-1 1,0 1-1,1-1 0,-1 1 1,0-1-1,0 0 0,0 1 0,1-1 1,-1 1-1,0-1 0,0 1 1,0-1-1,0 1 0,0-1 0,0 1 1,0-1-1,0 2 0,11 51 68,-2 0-1,-3 1 0,-2 0 1,-5 101-1,0-152-74,1 0 0,0 0-1,-1-1 1,1 1 0,-1 0-1,0 0 1,0-1 0,0 1 0,0 0-1,0-1 1,0 1 0,-1-1-1,0 0 1,1 1 0,-1-1-1,0 0 1,0 0 0,0 0-1,0 0 1,0-1 0,-1 1-1,1 0 1,-4 1 0,0-1-286,0 1 0,0-1 1,0 0-1,-1-1 0,1 1 1,-1-1-1,1-1 0,-13 1 1,-1-1-2729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7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11429,'0'0'1243,"26"15"-1237,-1 0-1,8 2 6,-2 3 1,0 0-1,42 37 0,-52-38 0,-1 1 0,-1 1-1,-1 0 1,24 37-1,-33-44-5,-1 1-1,-1 0 0,0 0 1,-1 0-1,-1 1 0,-1 0 1,0 0-1,0 0 0,0 17 1,-3-15 3,0 0 0,-3 31 1,2-43-1,-1 1 0,-1-1-1,0 0 1,1 0 0,-2 0 0,1 0 0,-1 0 0,0 0 0,0-1 0,-8 11 0,-2-1 8,-1 0-1,-1-1 1,0-1 0,-1 0 0,-1-1 0,-27 15 0,9-9 9,0-2 0,-54 18 0,81-31-106,-1 0 0,0-1-1,0 0 1,0-1-1,-10 1 1,19-2 0,-1 0 0,1 0 1,0 0-1,0-1 0,-1 1 0,1 0 0,0 0 0,0-1 1,-1 1-1,1 0 0,0 0 0,0-1 0,0 1 0,-1 0 1,1-1-1,0 1 0,0 0 0,0-1 0,0 1 0,0 0 0,0-1 1,-1 1-1,1 0 0,0-1 0,0 1 0,0 0 0,0-1 1,0 1-1,1 0 0,-1-1 0,0 1 0,0 0 0,0-1 1,0 1-1,0 0 0,1-1 0,3-13-2040,17-19-4185</inkml:trace>
  <inkml:trace contextRef="#ctx0" brushRef="#br0" timeOffset="1">1722 365 10373,'0'0'1136,"-20"128"-1104,27-90-32,-4 3 0,-3-15-592,0-5-1361,0-10-1232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8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9748,'0'0'1841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8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 2625,'0'0'9410,"-15"0"-9362,5 0-44,5 0-3,-1 0 0,1 0-1,0 0 1,0 0 0,0 1 0,0 0-1,1 0 1,-1 0 0,0 0 0,0 1-1,0 0 1,1 0 0,-1 0 0,1 1 0,0-1-1,0 1 1,0 0 0,-5 5 0,3-2-11,1 0 0,0 0 0,1 0 0,-1 0 0,1 1 0,0 0 0,1 0 0,0 0 1,0 0-1,1 0 0,-1 1 0,1-1 0,1 1 0,0-1 0,0 1 0,0 12 0,1-20 11,1 1-1,-1-1 0,1 1 0,-1-1 0,0 1 0,1-1 0,-1 1 0,1-1 0,-1 1 1,1-1-1,-1 0 0,1 1 0,0-1 0,-1 0 0,1 1 0,-1-1 0,1 0 0,0 0 0,-1 0 1,1 1-1,0-1 0,-1 0 0,1 0 0,-1 0 0,1 0 0,0 0 0,1-1 0,26 1 52,-20 0-24,226 0 1138,-233 0-1163,0 0 0,0 0-1,0 0 1,0 1 0,0-1 0,0 0-1,0 1 1,0-1 0,0 0-1,0 1 1,0 0 0,0-1 0,0 1-1,0-1 1,-1 1 0,1 0 0,0 0-1,0-1 1,-1 1 0,1 0 0,0 0-1,-1 0 1,1 0 0,-1 0 0,1 0-1,-1 0 1,0 0 0,1 0 0,-1 0-1,0 0 1,0 0 0,0 0 0,1 0-1,-1 0 1,0 0 0,-1 0 0,1 0-1,0 1 1,0 1 13,0 0 0,-1 0 0,1-1 0,-1 1 0,0 0 0,1-1 0,-1 1 0,0-1 0,-1 1 0,1-1 0,0 1 0,-1-1 0,1 0 0,-1 1 0,-3 2 0,-9 6 71,-1-2-1,1 0 1,-1 0-1,-1-1 1,-31 10 0,3-3-47,-48 7 0,73-18-211,0-1 1,-36 0-1,55-3 102,-1 0 1,1 0-1,0 0 0,0 0 1,0 0-1,-1 0 1,1 0-1,0 0 0,0 0 1,0 0-1,0 0 0,-1 0 1,1 0-1,0 0 1,0 0-1,0 0 0,-1 0 1,1 0-1,0 0 1,0 0-1,0-1 0,0 1 1,-2-3-1579,2 2 1578,0 1 1,0 0-1,0 0 0,0 0 1,0 0-1,0-1 0,0 1 1,0 0-1,0 0 1,0 0-1,0 0 0,1-1-205,-1-2-573,6-19-6127</inkml:trace>
  <inkml:trace contextRef="#ctx0" brushRef="#br0" timeOffset="1">918 228 11701,'0'0'1377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2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263 262 10117,'0'0'2129,"4"-26"-2097,30-163 74,-32 182-76,3-23 338,-2 21 3,-2 10 146,-1 77-78,-10 325 1158,8-382-1566,0-13-35,1 0 1,0 1-1,1-1 0,0 0 1,0 1-1,3 15 0,13-22-1305,-165 3-11717,126-2 14427,0 0 0,1 2 1,-1 0-1,-36 15 1,58-20-1246,0 1 0,0-1 0,-1 1 0,1 0 0,0 0 0,0-1 0,0 1 0,0 0 0,0 0 0,0 0 0,0 0 0,0 0 0,-1 2 0,4 4 894,13-4-485,48-2-79,-1-3 0,1-3 0,78-17 0,-84 7-505,-36 8-376,1 1 0,0 1-1,0 1 1,29-1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0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9893,'0'0'2449,"0"163"-2113,0-102-208,3-2 128,7-4-176,-4-8-16,4-12-32,-4-6 32,1-9-64,-4-11-192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9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70 385 9108,'0'0'1382,"10"-2"-1192,8-3-255,0 0 0,-1-1 0,1-1 0,-2 0 0,1-2 1,-1 0-1,0 0 0,-1-2 0,26-22 0,-22 16 5,-1-1 0,0 0-1,-2-1 1,0-1 0,-2 0-1,0-1 1,13-28-1,-23 42 71,-1-1-1,-1 0 1,1 1-1,-1-1 0,1-12 1,-3 19 15,1-1 0,-1 1-1,0 0 1,0-1 0,1 1 0,-1 0 0,0-1-1,0 1 1,-1-1 0,1 1 0,0 0 0,0-1 0,-1 1-1,1 0 1,-1-1 0,1 1 0,-1 0 0,1 0-1,-1 0 1,0-1 0,0 1 0,1 0 0,-1 0 0,0 0-1,0 0 1,0 0 0,0 0 0,0 1 0,0-1-1,-1 0 1,1 0 0,0 1 0,0-1 0,-1 1 0,1-1-1,0 1 1,-1-1 0,0 1 0,-10 0 2,0 0 1,0 1-1,0 0 1,0 1-1,1 0 0,-1 1 1,1 0-1,-1 1 1,1 1-1,0-1 1,1 2-1,-1-1 1,1 2-1,0-1 0,-12 11 1,5-2-30,1 0 0,0 1 0,1 0 0,0 1 1,2 1-1,0 1 0,-15 28 0,23-37 12,0 0 0,1 0 0,1 0 0,-1 1 0,2 0-1,-1-1 1,2 1 0,-1 0 0,1 0 0,1 0 0,0 0 0,1 0 0,2 16 0,-1-22-6,-1-1 1,1 0 0,0 1-1,1-1 1,-1 0 0,1 0-1,0 0 1,0 0-1,0-1 1,0 1 0,1-1-1,-1 0 1,1 0 0,0 0-1,0 0 1,0-1-1,0 1 1,0-1 0,10 3-1,9 4 37,1-1-1,36 7 1,-54-13-34,163 32 332,-164-33-335,0 0 1,0 1-1,-1 0 1,1 0-1,-1 0 0,1 0 1,5 5-1,-9-7-3,-1 1 0,1-1 0,0 1 1,0 0-1,0-1 0,-1 1 0,1 0 0,0-1 0,-1 1 0,1 0 0,-1 0 0,1 0 0,-1 0 0,1 0 0,-1 0 0,0-1 0,1 1 0,-1 0 0,0 0 0,0 0 0,1 0 1,-1 0-1,0 0 0,0 0 0,0 0 0,0 0 0,-1 0 0,1 0 0,0 0 0,0 0 0,0 0 0,-1 0 0,1 0 0,-1 0 0,1 0 0,-1 0 0,1 0 0,-1-1 0,1 1 0,-1 0 1,0 0-1,1-1 0,-1 1 0,-1 0 0,-7 5 29,0 0 0,0 0 0,-1-2 0,0 1 0,0-1 0,-16 4 0,13-3-19,-149 44 38,132-42-155,0-1 0,0-1-1,-46 1 1,75-6 60,-1 0 0,1 0 0,0 0 0,0 0 0,0 0 0,0 0 0,0 0 0,0 0 0,-1-1 0,1 1 0,0 0 0,0-1 0,0 1 0,0-1 0,0 1 0,0-1 0,0 1 0,0-1 0,0 0 0,0 1 0,0-1 0,1 0 0,-1 0 0,0 0 0,0 0 0,1 0 1,-1 1-1,1-1 0,-1-2 0,0 1-170,1 0 1,0-1-1,0 1 1,0 0 0,0-1-1,1 1 1,-1 0 0,1-1-1,-1 1 1,1 0-1,0 0 1,0 0 0,0 0-1,2-4 1,4-5-1504,1-1 0,17-17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29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1 9188,'0'0'1937,"-205"148"-1281,160-75-432,9 9-15,14-3 111,18-1-160,4-8-112,10-8 16,36-10-64,9-14-1169,6-23 321,-6-15-3442,-6 0-2145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0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82 8468,'0'0'2324,"25"8"-2207,9 3-85,35 17 0,-67-27-31,1 0 0,-1 0 0,0 0 0,0 1 1,0-1-1,0 1 0,0-1 0,0 1 0,0 0 0,-1 0 0,1 0 0,-1 0 1,1 0-1,-1 0 0,0 0 0,0 0 0,0 0 0,0 1 0,0-1 0,0 0 0,-1 1 1,1-1-1,-1 0 0,1 1 0,-1-1 0,0 1 0,0-1 0,0 1 0,0-1 0,-2 5 1,2 5 3,-1-5 5,1 0 0,-1 0 0,0-1 0,-1 1 0,1 0 0,-2-1 0,1 1 1,0-1-1,-1 1 0,-1-1 0,1 0 0,-1 0 0,0-1 0,-8 10 0,-1-1 24,-1-1 0,0 0 0,-1-1-1,-17 10 1,31-22-33,-1 2 3,0 0-1,-1 0 1,1-1 0,-1 1-1,1-1 1,-1 0-1,0 0 1,0 0 0,1 0-1,-1 0 1,0 0 0,-4 0-1,6-1-4,1-1-1,0 1 1,-1 0-1,1 0 1,0-1-1,-1 1 1,1 0-1,0 0 1,0-1-1,-1 1 1,1 0-1,0-1 1,0 1-1,0 0 1,0-1-1,-1 1 1,1 0-1,0-1 1,0 1-1,0-1 1,0 1-1,0 0 1,0-1-1,0 1 1,0 0-1,0-1 1,0 1-1,0-1 1,0 1-1,0 0 1,0-1-1,0 1 1,1 0-1,-1-1 1,0 1-1,0 0 1,0-1-1,0 1 1,1 0-1,-1-1 1,0 1-1,0 0 1,1-1-1,-1 1 1,0 0-1,1 0 1,0-1-1,27-38-327,3 1 0,61-59 1,-38 42-236,-3 2 466,46-50 1586,-96 101-920,-1 8-317,-1 2-178,-1 1 1,0 0-1,0-1 0,-1 1 1,0-1-1,-1 0 0,1 0 1,-2 0-1,-6 9 0,-7 17 67,9-18-127,1 1 0,1 0 1,1 1-1,0 0 0,1 0 1,1 0-1,1 1 0,1-1 1,-1 23-1,3-34 25,0-2-133,0 0-1,0-1 1,0 1 0,1 0-1,0 0 1,0 0-1,1 5 1,-1-8-12,0-1-1,0 1 1,1-1-1,-1 1 1,0-1-1,0 1 1,1-1-1,-1 0 1,1 0-1,-1 0 1,1 0-1,0 0 1,-1 0-1,1 0 1,0 0-1,0-1 1,-1 1-1,1-1 1,0 1-1,0-1 1,2 1 0,45 2-3535,11-3-1352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0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1 6867,'0'0'7428,"-46"69"-7364,27-16-48,6-9-16,3 2 16,10 1-16,0-15-721,0-11-1392,10-16-2113,19-5-1424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0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2 324 6323,'0'0'5952,"0"6"-5829,-1 17-110,0-8 27,1-1-1,0 0 0,2 1 0,4 26 1,-5-38-82,0 1 0,0-1 0,0 0 0,0 0 0,0 0 0,1 0 0,0 0 0,-1-1 0,1 1 0,0 0 0,1-1 0,-1 1 0,0-1 0,1 0 0,-1 0 0,1 0 0,0 0 0,-1 0 0,1 0 0,0-1 0,0 0 0,0 1 0,0-1 0,1 0 0,-1 0 0,0-1 0,6 2 0,-3-2-61,-1 1-1,1-1 1,0 0-1,0 0 1,0-1 0,0 1-1,-1-1 1,1-1 0,0 1-1,-1-1 1,1 0 0,-1 0-1,1-1 1,-1 1 0,0-1-1,5-4 1,-1-1 100,0-1 0,0 0 0,-1 0 1,-1-1-1,1 0 0,9-17 0,-12 18 223,0 0 1,-1 0-1,1-1 0,-2 1 0,1-1 0,-2 1 1,1-1-1,-1 0 0,-1 0 0,1-20 1,-2 29-24,0 7-125,10 396 163,-10-396-294,-1 0-1,1 0 1,-2 0 0,1 0 0,0 0-1,-1 0 1,0 0 0,-1-1 0,1 1-1,-1-1 1,0 1 0,0-1 0,-1 0 0,0 0-1,0-1 1,0 1 0,0-1 0,-1 0-1,1 0 1,-1 0 0,0 0 0,-1-1 0,1 0-1,0 0 1,-1 0 0,0-1 0,1 0-1,-1 0 1,0 0 0,0-1 0,0 0 0,0 0-1,0-1 1,-8 1 0,-5-2-3183</inkml:trace>
  <inkml:trace contextRef="#ctx0" brushRef="#br0" timeOffset="1">523 0 11429,'0'0'609,"101"146"-545,-69-82 0,-3 6 64,-6 9-48,-16-3 16,-7-3-64,0 0 16,-39-3 0,-16-12-32,-7 0-16,-3-17-304,7-12-657,13-14-2304,15-15-3218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1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425 38 880,'0'0'8714,"13"-7"-7386,39-20-423,-41 24-286,-18 10-556,6-6 15,-37 33 59,0-1-1,-82 50 1,74-52-104,30-20-29,-43 28 18,-88 78 0,145-115-24,-1 0-1,1 0 1,0 0 0,0 0-1,0 1 1,0-1 0,0 1-1,0-1 1,0 1 0,1 0 0,0 0-1,-1 0 1,1 0 0,-1 3-1,2-6 2,0 0-1,0 1 0,0-1 1,0 0-1,0 0 0,0 1 1,0-1-1,0 0 0,0 0 1,0 1-1,0-1 1,0 0-1,0 1 0,0-1 1,0 0-1,0 0 0,0 1 1,0-1-1,0 0 0,1 0 1,-1 1-1,0-1 0,0 0 1,0 0-1,0 1 0,1-1 1,-1 0-1,0 0 1,0 0-1,0 1 0,1-1 1,-1 0-1,0 0 0,0 0 1,1 0-1,-1 0 0,0 0 1,0 1-1,1-1 0,-1 0 1,0 0-1,1 0 1,-1 0-1,0 0 0,0 0 1,1 0-1,-1 0 0,0 0 1,1 0-1,-1 0 0,0 0 1,0 0-1,1-1 0,-1 1 1,0 0-1,0 0 0,1 0 1,-1 0-1,5-1 19,657 1 568,-657 0-1156,10 1-304,-9 19-7817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1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4994,'0'0'7940,"191"9"-7236,-120-9-208,-6-9-143,3 4-145,-6-4-80,-4 3-128,-6 0-32,-7 0-817,-6-2-1248,-10-4-3441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3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 26 496,'0'0'8911,"5"-4"-7065,22-18 1588,-35 40-3234,-14 10-164,-2-1 0,0-1 1,-2-1-1,-55 41 0,7-5-14,25-20-17,18-15-5,-32 33 0,44-33-31,18-25 25,1-1 0,-1 1-1,1-1 1,-1 1 0,1-1 0,0 1-1,-1-1 1,1 1 0,0 0-1,0-1 1,-1 1 0,1-1-1,0 1 1,0 0 0,0-1-1,0 1 1,0-1 0,0 1-1,0 0 1,0-1 0,0 1 0,0 0-1,0-1 1,0 1 0,0-1-1,0 1 1,1 0 0,-1-1-1,0 1 1,0-1 0,1 1-1,-1-1 1,0 1 0,1-1-1,-1 1 1,1-1 0,-1 1 0,1-1-1,-1 1 1,1-1 0,-1 0-1,1 1 1,-1-1 0,1 0-1,-1 1 1,1-1 0,0 0-1,38 6 67,0-2-1,1-2 0,49-3 0,-22 0-47,287-8 12,-324 9-2116,-65 20-8369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3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90 704,'0'0'10584,"22"0"-10251,-12 0-267,237-11 791,-171 2-699,-27 4-110,-1-3 0,89-23 0,-118 19-1590,-14-1-2948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3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29 1745,'0'0'7040,"-5"0"-5172,83-1-182,117-19 0,-174 17-1930,42-2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0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159 170 4994,'0'0'5792,"-25"21"-5741,-76 65-24,71-53-52,27-29 62,7-10 239,147-217 23,-144 214-280,0 0 1,1 0-1,0 0 1,0 1-1,13-10 1,-17 15-2,1 0 0,-1 1 1,0-1-1,1 1 0,0 0 1,-1 1-1,1-1 0,0 1 1,0 0-1,0 0 0,0 0 1,0 1-1,0-1 0,10 2 1,-13 0-21,0 0 0,0 0-1,0 0 1,0 0 0,0 0 0,-1 0 0,1 1 0,0-1 0,-1 1 0,1-1 0,0 1 0,-1-1-1,0 1 1,1 0 0,-1 0 0,0 0 0,0 0 0,0 0 0,0 0 0,-1 0 0,2 4 0,13 49-45,-15-52 46,11 81-1477,-8-43-2582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34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211 152 7972,'0'0'3716,"13"-12"-4180,-3 3 411,4-4 39,0 0 0,-1-1 0,-1 0 0,0-1 1,13-22-1,-12 15 448,-7 19 259,-4 34 476,-3-10-1139,15 211 1782,1 20-719,-15-251-1111,-13-1-2487,-1 0 2184,-28-1 122,0 2 1,1 1 0,-1 3-1,-63 14 1,81-13 272,17-5 131,0 1 0,0 0-1,0 0 1,1 0-1,-8 4 1,12-5 24,10 1 70,2-2-242,78 0 399,92-12 0,-107 1-372,2-1-355,112-3-1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3:48.270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151 619 1072,'-5'7'8031,"12"-5"-7990,0 1 1,0-2 0,0 1-1,0-1 1,0 0-1,0-1 1,11 0-1,6 1 14,260 3 462,-167-5 313,433-20 283,-194 4-972,-182 11-107,431-9 1239,425-13 451,-362-43-1354,-256 33-318,-36 4-5,871-64 193,-741 66-192,93 2-18,-250 27-54,-183 5 18,369-2 38,-289 9-29,-193-7-15,0 3 0,-1 3 0,97 26 0,-114-25 3,-26-6 7,1-1-1,-1 1 1,14 6-1,61 17 3,-67-19-7,-12-6 2,1 1-1,-1 0 0,0 0 1,0 0-1,1 1 1,-2 0-1,1 0 0,0 0 1,0 1-1,-1-1 0,0 1 1,5 5-1,-6-4 0,-1-2-5,0 0 1,0 1 0,0-1-1,0 0 1,-1 0-1,1 1 1,-1-1 0,0 1-1,0 0 1,0-1-1,-1 1 1,1 0 0,-1 5-1,1 49 67,-2-1-1,-3 1 0,-18 89 1,14-120 1,0 0 0,-2-1 0,-1 0 0,-1 0 0,-1-1 0,-1-1 0,-19 25 0,27-39-47,0 0 1,2 0-1,-6 13 1,-6 13 19,-10-34 36,21-3-57,-121-4 199,-157-27 0,-160-21-176,-523-17 2,728 57-16,-88-3 18,-61 8 43,-172-2-62,-582 4 146,365-11 94,-235-1-109,499 2-88,3 0-40,333 5-8,-2-1-27,-181-2-11,121 11-139,125 6 71,46-3-2,66 0 67,-12 43-230,7 18 282,2 120 0,5-110 30,8 133 67,-8-203-123,-1 0 1,1 1-1,-1-1 1,1 0-1,-1 0 1,1 0 0,-1 1-1,1-1 1,0 0-1,0 0 1,0 0-1,-1 0 1,1 0-1,0-1 1,0 1 0,0 0-1,0 0 1,1 0-1,-1-1 1,0 1-1,0-1 1,0 1 0,1-1-1,-1 1 1,0-1-1,0 0 1,1 0-1,-1 1 1,0-1-1,1 0 1,-1 0 0,1-1-1,58 2 210,-42-2-221,1200 7 211,1288-6-213,-2087-30 6,-129 5 4,232-12 41,-7 11-9,-338 14-29,55-2-7,269 9-62,-129-1 21,1127 6-1059,-1405-6 830,141 6-245,-234 0 501,-1 0 8,3 0 141,-1-2-119,0 0 1,0 0-1,1 0 0,-1 0 0,1 0 1,-1 0-1,1 1 0,0-1 0,-1 1 1,1-1-1,3 0 0,3-2-14,-6 2 7,-1 1-1,0-1-1,1 1 1,-1-1 0,1 1 0,0 0 0,-1 0-1,1 0 1,0 0 0,0 1 0,-1-1-1,1 1 1,0 0 0,3-1 0,-5 1 3,0 1 1,-1-1-1,1-1 1,0 1-1,0 0 1,0 0-1,0 0 0,0 0 1,0-1-1,-1 1 1,1 0-1,0-1 1,0 1-1,-1 0 1,1-1-1,0 1 0,0-1 1,-1 1-1,1-1 1,0 0-1,-1 1 1,1-1-1,-1 0 1,1 1-1,-1-1 1,1 0-1,-1 0 0,0 0 1,1 0-1,2-30 99,-1 4-83,2 12-15,1 0 0,11-24 0,7-23 3,-16 32-1,-1-1 0,-2 0 0,1-32 0,-4-99 0,-1 87 56,-13-110 57,9 17 241,-2 115-228,5 51-119,-12-18 263,7 10-252,3 7-24,0-1 0,-1 1 0,0 0 1,1 1-1,-1-1 0,0 1 0,-1-1 0,1 1 0,0 0 1,-1 1-1,1-1 0,-1 1 0,1 0 0,-9-1 0,-25-10-10,21 5-38,-1 2-1,0 0 1,1 1 0,-2 1-1,1 0 1,-28 1 0,-554-4 285,339 8-219,39-1-27,-739-28 67,158-11-101,631 37 57,-445 18 24,-548 35-23,825-27-62,87-4 21,-201 18 84,195-14-32,-333 33-38,66-8 76,299-36-87,-113 13-20,219-17 49,34-3-2,-279 46 30,311-43-43,-14 3 30,-1-2 1,-86 1 0,17-6-20,35 3-3,104-9-18,0 19-310,-1-6 326,-1 0 1,0-1-1,-4 17 1,-5 34 57,8 357 635,5-216-547,-2 46 30,0-249-173,1 1 1,-1 0-1,1-1 0,-1 1 0,1-1 1,-1 1-1,1-1 0,0 1 1,0-1-1,0 1 0,0-1 0,0 0 1,0 1-1,0-1 0,0 0 1,0 0-1,1 0 0,-1 0 0,1 0 1,-1 0-1,0 0 0,1-1 1,-1 1-1,1 0 0,0-1 0,-1 1 1,4 0-1,28 7 93,22-5-45,70-4-1,-35-1-112,0 2-2585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4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244 329 5234,'0'0'6198,"-5"1"-5697,-9 0-245,12-3 177,20-12 478,14-11-843,-10 5-122,-2 0 0,29-39 0,-43 51-35,-1 0 1,0 0-1,-1 0 1,1-1-1,-2 1 1,1-1-1,-1 0 1,-1 0-1,0 0 1,0-1-1,0 1 1,-1-11-1,0 7 55,-3-18-98,1 30 126,1-1 1,-1 1-1,1 0 0,-1 0 1,1 0-1,-1 0 0,0 0 1,1 1-1,-1-1 1,0 0-1,0 0 0,0 0 1,0 1-1,0-1 1,0 0-1,0 1 0,0-1 1,0 1-1,0-1 1,0 1-1,0-1 0,0 1 1,0 0-1,-2-1 0,-6 0-2,-1 0-1,1 0 0,-1 1 0,1 0 0,-1 1 0,1 0 0,-1 0 0,1 1 1,0 0-1,0 1 0,0 0 0,0 0 0,0 1 0,0 0 0,1 1 0,0 0 1,0 0-1,0 1 0,1 0 0,-10 9 0,2 0 9,0 1 1,1 1-1,1 0 0,0 1 0,2 0 1,0 1-1,1 0 0,-8 22 0,13-28 2,1 1 0,0 0 0,1 0 0,1 0-1,0 0 1,1 1 0,1-1 0,2 27-1,-1-35 2,0-1-1,1 0 0,-1 0 1,1 0-1,0 0 0,0 0 0,1-1 1,-1 1-1,1-1 0,0 1 1,0-1-1,1 0 0,-1 0 0,1 0 1,0-1-1,7 6 0,10 6 19,0-1 0,30 15-1,-8-5-6,-32-18-10,0 1-1,-1 1 0,17 16 1,-23-21-5,-1 0 0,0 1 0,-1-1 0,1 1 0,-1 0 0,0 0 0,0-1 0,0 2 1,0-1-1,0 0 0,-1 0 0,0 1 0,0-1 0,0 7 0,0-8 1,0 0 1,-1 0-1,0 1 0,1-1 1,-1 0-1,-1 0 0,1 1 0,0-1 1,-1 0-1,1 0 0,-1 0 0,0 0 1,0 0-1,-1 0 0,1 0 1,0 0-1,-1 0 0,0 0 0,0-1 1,0 1-1,0 0 0,0-1 0,0 0 1,-1 0-1,1 1 0,-1-2 1,1 1-1,-6 3 0,-26 16 75,-70 31 0,88-45-143,0-1 0,-1-1 1,0 0-1,0-1 0,0-1 0,-31 1 0,45-8-1602,7-20-2025,13-17-1286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42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4978,'0'0'3546,"-2"21"-2938,-1-2-418,-17 114 1064,14-98-1100,0 0 0,3-1 0,0 2 0,5 58 1,-1-91-170,-1 0 0,1 0 0,-1-1 0,1 1 0,0 0 0,0-1 1,0 1-1,1-1 0,-1 1 0,1-1 0,-1 0 0,1 1 0,0-1 0,0 0 1,0 0-1,0 0 0,0 0 0,0-1 0,0 1 0,1 0 0,-1-1 1,1 0-1,-1 0 0,1 1 0,0-1 0,-1-1 0,1 1 0,0 0 1,3 0-1,7 1-835,0-1 1,0 0 0,1-1-1,22-2 1,-3-3-3500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42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4162,'0'0'7129,"1"-8"-6940,-1 3-173,0 4-14,0 0 1,0-1-1,0 1 0,0 0 1,0-1-1,0 1 1,0 0-1,0-1 0,0 1 1,1 0-1,-1 0 1,0-1-1,1 1 0,-1 0 1,1 0-1,0-1 0,-1 1 1,1 0-1,0 0 1,0 0-1,0 0 0,0 0 1,0 0-1,0 0 1,0 0-1,0 1 0,0-1 1,0 0-1,0 1 1,0-1-1,1 0 0,-1 1 1,0 0-1,0-1 0,1 1 1,-1 0-1,2-1 1,5 1 5,1-1-5,-1 0-1,1 1 0,-1 0 0,1 1 0,16 3 0,-22-3-5,-1 0 0,1 0 0,0 1 0,-1-1-1,1 1 1,-1-1 0,1 1 0,-1 0 0,0 0 0,0 0 0,0 0 0,0 0 0,0 1 0,0-1 0,-1 1 0,1-1 0,-1 1 0,0 0 0,1-1 0,0 6 0,1-1 7,-1 0-1,-1 0 1,1 0 0,-1 0-1,0 0 1,0 0 0,-1 0-1,0 0 1,0 0 0,-1 0 0,0 0-1,0 0 1,-1 0 0,0 0-1,-4 10 1,0-6 8,0 1 0,-1-1 0,0 0 0,-1-1 0,0 0 0,-1 0 0,-13 12 0,-26 25-50,47-46-282,1-3 158,0 1 1,1-1-1,-1 1 0,1-1 1,0 1-1,-1-1 0,1 1 1,0 0-1,0-1 0,-1 1 0,1 0 1,2-1-1,1-5-305,37-46-2868,82-82-1,-5 8 5824,-156 179 3630,3 12-4657,29-50-1462,0 0 1,1 0-1,0 1 0,1 0 1,1 0-1,1 0 1,-2 25-1,4-33 1,0-2-1,0 0-1,0 0 0,0-1 1,1 1-1,-1 0 1,4 8-1,-3-11-29,0 0 1,0 0-1,0 0 0,1-1 1,-1 1-1,1 0 0,-1-1 1,1 1-1,0-1 0,-1 1 1,1-1-1,0 0 0,0 0 1,0 0-1,0 0 0,0 0 1,3 0-1,6 3-590,0-1 0,0-1-1,0 0 1,0 0 0,1-1 0,17-1-1,26 0-4276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4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7299,'0'0'4002,"-83"197"-3986,83-150 0,0-6-32,0-9-384,0-10-2097,21-16-2225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4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0 424 2353,'0'0'5645,"2"6"-5506,3 6-67,-2 0-1,1 1 1,1 15-1,-4-19-65,0 0-1,0 1 1,2-1-1,-1 0 1,1 0-1,0 0 1,1-1-1,0 1 1,0-1-1,1 0 1,8 11-1,-12-17-33,1-1 0,0 1 0,0-1 0,-1 1 0,1-1 0,0 0-1,0 1 1,0-1 0,0 0 0,0-1 0,1 1 0,-1 0 0,0 0 0,0-1-1,0 0 1,1 1 0,-1-1 0,0 0 0,1 0 0,-1 0 0,0 0 0,1 0-1,-1-1 1,0 1 0,0-1 0,1 0 0,-1 1 0,3-3 0,0 1 8,-1-1 1,1 0-1,-1 0 1,0 0-1,0-1 1,0 1-1,-1-1 1,1 0-1,-1 0 1,5-8-1,11-24 404,-1-1 0,21-61 0,-29 70 647,-9 41-394,1 72-525,4 1-1,34 163 0,-39-245-110,4 18 0,-1 0 0,0 0 0,0 34 0,-4-55-3,0 0 0,0-1-1,-1 1 1,1 0 0,0-1-1,0 1 1,-1-1 0,1 1-1,0 0 1,-1-1 0,1 1 0,0-1-1,-1 1 1,1-1 0,-1 1-1,1-1 1,-1 1 0,1-1-1,-1 0 1,1 1 0,-1-1-1,1 0 1,-1 1 0,1-1 0,-1 0-1,0 0 1,1 0 0,-1 1-1,0-1 1,0 0 0,-25 2-104,19-2 30,-28 2-945,-39-4 1,71 1 854,1 1 1,-1-1-1,0 1 1,0-1-1,1 0 1,-1 0-1,1 0 1,-1 0-1,1 0 1,-1-1-1,1 1 0,0-1 1,0 0-1,-1 0 1,1 0-1,0 0 1,1 0-1,-1 0 1,0 0-1,1 0 1,-3-4-1,-11-27-3860</inkml:trace>
  <inkml:trace contextRef="#ctx0" brushRef="#br0" timeOffset="1">474 1 8644,'0'0'1499,"31"18"-1496,101 68-27,-122-78 30,0 1 1,-1 1-1,0-1 0,0 1 0,-1 1 1,0 0-1,-1 0 0,0 1 1,0-1-1,-2 1 0,1 1 1,-2-1-1,4 14 0,-4-16 7,6 25 37,-1 0 0,-1 1 0,-3 0 0,3 46 0,-10 146 39,1-207-79,-2-1 1,-1 1-1,-1-1 0,0 0 0,-1-1 1,-2 1-1,0-1 0,-1-1 1,0 0-1,-2 0 0,-18 24 0,8-15-119,-1-1-1,-2-2 0,0 0 0,-1-1 0,-2-2 0,-32 21 1,7-14-2330,9-13-2942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57 123 496,'0'-11'8016,"0"-3"-6651,0-83-672,0 97-578,0 7-363,-14 245 344,13-90-67,14 339 9,42 599 23,-52-977-58,10 222 50,2 197 224,-30 114 570,4-334-723,-22 332-56,8-237 17,1-48-11,-7 280 260,29-465-309,4 191 22,-1-366-44,-1 4-114,1-1-1,4 25 1,-3-34-193,-1-9-2319,-1-23-490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92 194 2881,'0'0'2754,"-16"-6"-1853,-46-22-343,48 18-476,16 3-63,16-1-36,-16 8 21,38-8-17,0 3 1,1 1-1,73 2 1,-29 1 3,1083-70 908,-484 42-524,2 28-422,-333 2-99,786 2-69,903-3 467,-1534-7-437,327-2-681,-290 8-2611,578 3 954,-934 9 2080,19-1 504,-189-9 855,-29 0 483,-33 1-2158,3-2-1189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3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0 5314,'0'0'3170,"1"3"-3021,0 1-131,1 1 0,0 0-1,1-1 1,-1 0 0,1 1-1,0-1 1,0 0 0,0 0-1,0-1 1,1 1 0,0-1 0,-1 1-1,1-1 1,5 3 0,0-1 8,-1 0 1,1 0-1,0 0 1,0-1-1,0-1 1,14 4-1,3-2-438,1-2 0,-1-2 0,44-1 0,-22-1-888,-48 1 1298,0 0-1,0 0 1,1 0-1,-1 0 1,0 0-1,0 0 1,1 0-1,-1 0 1,0 0 0,0 0-1,0 0 1,1 0-1,-1 0 1,0 0-1,0 1 1,0-1-1,1 0 1,-1 0-1,0 0 1,0 0-1,0 0 1,0 1-1,0-1 1,1 0 0,-1 0-1,0 0 1,0 1-1,0-1 1,0 0-1,0 0 1,0 0-1,0 1 1,0-1-1,0 0 1,0 0-1,0 0 1,0 1 0,0-1-1,0 0 1,0 0-1,0 1 1,0-1-1,0 0 1,0 0-1,0 0 1,0 1-1,0-1 1,0 0-1,0 0 1,-5 10 251,-1-4 32,0 0 0,-1 1 0,0-2 0,0 1 1,-1-1-1,-8 5 0,-8 5 192,-119 83 1079,8-3-1068,-179 94 1,246-161-3044,5-13-2808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9764,'0'0'193,"-52"170"-145,42-124-48,4-2-112,-4-24-1793,3-8-3074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66 274 4722,'0'0'299,"-13"7"237,-22 11 61,20-13-294,14-5-295,1 0-1,0-1 1,0 1-1,0 0 0,0 0 1,0 0-1,-1-1 1,1 1-1,0 0 0,0 0 1,0-1-1,0 1 0,0 0 1,0 0-1,0-1 1,0 1-1,0 0 0,0 0 1,0-1-1,0 1 0,0 0 1,0 0-1,0-1 1,0 1-1,0 0 0,0 0 1,0-1-1,1 1 1,-1 0-1,0 0 0,0 0 1,0-1-1,0 1 0,0 0 1,1 0-1,-1 0 1,0 0-1,0-1 0,0 1 1,1 0-1,-1 0 0,0 0 1,0 0-1,0 0 1,1 0-1,-1-1 0,0 1 1,1 0-1,37-40 37,77-63 1,0 1 34,-103 88-54,-8 10 80,0-1 0,0 1 0,1 0 0,-1 0 0,1 1 0,9-7 1,-13 10 51,0 19-133,0-5-60,0-1 1,1 1-1,1 0 1,1-1-1,-1 1 1,2-1-1,0 0 1,7 13-1,-7-17-86,1-1 0,0 1 0,0-1 0,1-1 0,0 1 0,0-1-1,0 0 1,1-1 0,0 1 0,1-2 0,-1 1 0,11 4-1,33 13-3113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8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 1617,'0'0'8409,"0"0"-8400,0-1 1,0 1-1,0 0 1,0 0-1,-1 0 1,1-1-1,0 1 0,0 0 1,0 0-1,0 0 1,0-1-1,-1 1 1,1 0-1,0 0 1,0-1-1,0 1 0,0 0 1,0 0-1,0-1 1,0 1-1,0 0 1,0 0-1,0-1 0,0 1 1,0 0-1,0 0 1,0-1-1,0 1 1,0 0-1,1 0 1,-1-1-1,0 1 0,0 0 1,0 0-1,0 0 1,0-1-1,0 1 1,1 0-1,-1 0 1,0 0-1,0-1 0,0 1 1,1 0-1,-1 0 1,0 0-1,0 0 1,0 0-1,1 0 0,-1-1 1,0 1-1,1 0 1,9-1 46,0-1 0,1 2 0,-1-1 0,0 1 0,1 1 0,-1 0 0,0 0 0,11 4 0,18 6 88,49 22 0,32 10-650,-104-39-323,0-1 1,1 0-1,17 0 1,1-2-3908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0 7796,'0'0'1568,"-115"163"-1392,87-90-176,-7 2 48,-10-6-48,-4-9-2065,0-20-4514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9556,'0'0'1825,"185"84"-1745,-122-49-64,0-1 0,-4-2 0,0-10-32,-3-3-272,-7-4-1505,-14-9-1168,-14-2-1105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5:59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1 7171,'0'0'1089,"-181"172"-1089,121-87 0,-10 6-48,-10 0-1329,0-6-4658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0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46 111 5442,'0'0'3634,"90"147"-3394,-44-100-48,6-3-80,7-6-32,1-7-64,-1-6-16,-7-9-848,-13-10-1761,-15-6-2594</inkml:trace>
  <inkml:trace contextRef="#ctx0" brushRef="#br0" timeOffset="1">380 1 7828,'0'0'0,"-66"229"-16,14-141 80,-7 3-64,-8 3-112,1-3-2818,-4-10-1904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00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1905,'0'0'6755,"56"69"-6035,-11-22-352,4 6-175,0-3-97,3-3-48,4-6-48,-7-3-112,-1-13-1809,-6-13-4770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0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0 1505,'0'0'6803,"-178"195"-6771,133-114 32,-11 7-64,-17 0-1009,-11-6-4689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04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4378 160,'0'0'1713,"5"-4"-1686,127-107 222,63-57 211,86-76 1230,20 22 191,89-72-1245,97-62-303,-412 304-113,450-353 69,-290 216-250,661-480 695,-816 614-688,265-189 719,-42 41 73,19-15-516,-87 52-345,53-44-63,-27 19 82,-55 46 24,-166 113-17,175-143 87,-205 162-84,0 2 294,-6 32-7694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120 291 5955,'0'0'5087,"-5"1"-4668,5-1-414,0 0 1,0 0-1,-1 0 0,1 0 0,0 0 0,0 0 0,0 0 0,-1 0 1,1 0-1,0 0 0,0 0 0,0 0 0,-1 0 0,1 0 0,0 0 1,0 0-1,-1 0 0,1 0 0,0 0 0,0 0 0,0 0 0,-1 0 1,1 0-1,0 0 0,0 0 0,0 0 0,-1 0 0,1-1 0,0 1 1,0 0-1,0 0 0,0 0 0,-1 0 0,1-1 0,0 1 0,0 0 1,0 0-1,0 0 0,0-1 0,0 1 0,0 0 0,-1 0 0,1 0 1,0-1-1,0 1 0,0 0 0,0-1 0,10-12 178,37-31 16,3-3-187,-38 32-126,0 0 0,15-27 0,-23 35 24,-1 0 0,0 0 1,0 0-1,-1 0 1,1-1-1,-2 1 0,1 0 1,-1-1-1,1-11 1,-3 18 87,1 0 0,0-1 0,0 1 0,-1 0 0,1 0 0,0 0 0,-1-1 0,1 1 0,-1 0 0,0 0 0,1 0 1,-1 0-1,0 0 0,0 0 0,0 0 0,0 0 0,1 1 0,-1-1 0,0 0 0,-1 0 0,1 1 0,0-1 0,0 0 0,0 1 0,0-1 1,0 1-1,-1 0 0,1-1 0,0 1 0,0 0 0,0 0 0,-1 0 0,1 0 0,-2 0 0,-51 2-25,45-1 7,3 0 16,-1 0-1,1 0 1,-1 1 0,1 0-1,0 0 1,0 0 0,0 1-1,0 0 1,0 0 0,1 1-1,-1-1 1,1 1 0,0 0-1,0 1 1,0-1 0,1 1-1,0 0 1,0 0 0,0 1-1,0-1 1,1 1 0,0 0-1,0 0 1,0 0 0,1 0-1,0 0 1,0 0 0,1 1-1,-1-1 1,2 1 0,-1 9-1,0-5-10,1 1-1,1-1 0,3 18 1,-3-24 13,1-1 1,0 1 0,0-1-1,0 1 1,0-1 0,1 0-1,-1 0 1,1 0 0,0 0-1,7 6 1,40 38 26,-32-33-13,-1 1 0,-1 0 0,0 1 0,-2 1 0,0 0 0,16 29 0,-28-44-14,0 1-1,0-1 1,-1 1-1,1 0 1,-1-1-1,0 1 1,0 0-1,0 0 1,-1 0-1,1 0 1,-1 0 0,0 0-1,0 0 1,0 0-1,-1 0 1,1 0-1,-1 0 1,0 0-1,0 0 1,-1-1-1,1 1 1,-1 0-1,0-1 1,0 1-1,0-1 1,0 1-1,0-1 1,-1 0 0,0 0-1,1 0 1,-1-1-1,0 1 1,0-1-1,-1 1 1,1-1-1,-1 0 1,1 0-1,-1 0 1,1-1-1,-6 2 1,-16 7-263,-1-1 0,0-1 0,0-2 0,-1 0 0,1-2 1,-33 1-1,56-20-4724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9524,'0'0'1294,"17"27"-1040,56 89-164,-44-64-12,-1-5 5,-25-44-74,-1 0 1,1 0 0,0 0-1,1-1 1,-1 1-1,0-1 1,1 1-1,-1-1 1,7 2 0,-7-2-1,0-1 1,0 1 0,1-1 0,-1 0-1,1 0 1,-1 0 0,1-1 0,-1 1-1,1-1 1,-1 0 0,1 0 0,0 0-1,-1-1 1,1 1 0,-1-1 0,1 0-1,-1 0 1,1 0 0,-1 0 0,0 0-1,0-1 1,1 0 0,-1 1 0,0-1-1,0-1 1,-1 1 0,1 0 0,4-5-1,15-33-78,-1-1 0,21-58-1,-8 17 180,-35 127 116,-3-19 46,-1 1 0,-1-1-1,-2 0 1,-14 35-1,-54 102 512,59-130-643,-17 32 74,16-33-143,1 2-1,1 1 1,-16 53 0,30-79-157,1 0 1,-1 0 0,2 17-1,0-26 23,0 1 0,0-1 0,0 1 0,0-1 0,0 1 0,0-1-1,0 1 1,0-1 0,0 0 0,0 1 0,1-1 0,-1 1 0,0-1 0,0 0 0,1 1-1,-1-1 1,0 0 0,1 1 0,-1-1 0,0 0 0,1 1 0,-1-1 0,0 0 0,1 0 0,-1 1-1,0-1 1,1 0 0,-1 0 0,1 0 0,-1 0 0,1 1 0,-1-1 0,0 0 0,2 0-1,17-1-1851,-14 0 1000,38-6-6262</inkml:trace>
  <inkml:trace contextRef="#ctx0" brushRef="#br0" timeOffset="1">1035 49 10501,'0'0'2022,"4"29"-1392,2 13-420,12 120 564,-1 156 200,-15-315-1060,-1-35-11225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8980,'0'0'96,"-104"213"112,91-134-16,3 5-160,10-8 0,0-6-16,0-15-16,23-14-64,10-17-1280,-1-16-1682,0-8-1744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2945,'0'0'4365,"28"-13"-4120,89-36-116,-115 48-123,0 0 0,0 0 0,1 1 0,-1-1 0,0 0 0,0 1 0,1-1 1,-1 1-1,0 0 0,1 0 0,-1 0 0,1 0 0,-1 0 0,0 0 1,1 1-1,-1-1 0,0 1 0,0-1 0,3 2 0,-3-1 1,-1 1 1,0-1-1,0 0 0,0 0 0,0 1 0,-1-1 1,1 1-1,0-1 0,-1 0 0,1 1 0,-1-1 0,1 1 1,-1 0-1,0-1 0,1 3 0,0 4 20,2 4-6,0 1 0,-2-1 1,0 1-1,0-1 0,-1 1 1,0-1-1,-1 1 0,-1-1 1,0 0-1,-1 1 0,0-1 1,0 0-1,-2 0 0,1-1 1,-1 1-1,-1-1 0,0 0 1,-1 0-1,0-1 0,-1 0 1,-14 15-1,6-10-372,24-34-1509,11-12 350,2 0 1,42-48-1,60-51 1093,-108 117 6108,-23 27-4226,-20 36-1346,23-29-94,0 0 0,1 0 0,1 1 0,0-1 0,2 1 0,2 25 0,-1-35-62,0-9-93,0 0-1,0 0 1,0 0-1,0 0 1,0 0-1,1 0 1,0 0-1,-1 0 1,1 0-1,0-1 1,0 1-1,1 0 1,-1 0-1,1-1 1,-1 1-1,1-1 1,0 1-1,0-1 1,0 0-1,0 1 1,0-1-1,1 0 1,3 2-1,27 16-3185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6947,'0'0'2481,"0"102"-2529,0-47 48,0-2 32,0-7-32,0-11-672,0-9-769,4-8-1728,9-12 95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4162,'0'0'4357,"2"8"-4195,8 50-33,-6-30-57,9 36-1,-11-57-151,0 0 0,0-1 0,1 1 0,0-1 0,0 0 0,0 0 0,1 0 0,0 0 0,0 0 0,8 8 0,-10-13 48,-1 1 0,1-1 0,-1 0 0,1 0 0,-1 0 0,1 0 0,0 0 1,-1 0-1,1 0 0,0 0 0,0-1 0,0 1 0,0-1 0,0 1 0,-1-1 0,1 0 0,0 0 0,0 0 0,0 0 0,0 0 0,0 0 0,0-1 0,0 1 0,0 0 1,2-2-1,-2 1 34,1 0-1,-1-1 1,1 0 0,-1 1 0,0-1 0,0 0 0,0 0 0,0 0 0,0 0 0,0 0 0,-1-1 0,1 1 0,-1-1 0,1 1-1,-1-1 1,1-2 0,23-81 618,-19 61-308,0 0 0,12-24 0,-18 48-309,1-1 1,-1 1-1,1-1 1,-1 1-1,1-1 0,0 1 1,0 0-1,0-1 1,0 1-1,0 0 1,0 0-1,0-1 1,0 1-1,1 0 1,-1 0-1,0 0 1,3-1-1,-3 2-9,0 0 1,0 0-1,-1 0 1,1 1-1,0-1 0,-1 0 1,1 0-1,0 0 0,0 1 1,-1-1-1,1 0 0,0 1 1,-1-1-1,1 1 1,-1-1-1,1 1 0,-1-1 1,1 1-1,-1-1 0,1 1 1,-1-1-1,1 1 0,-1 0 1,1-1-1,-1 2 1,4 6-20,0 1 0,-1-1 0,0 1 0,3 15 1,5 37 114,-3 1 1,2 106 0,-10-163-83,-1-1 0,1 1 0,-1 0 0,0-1 0,0 0 0,-1 1 0,1-1 0,-1 0 0,0 1 0,0-1 0,0 0 0,-1 0 0,1-1 0,-1 1 0,0-1 0,0 1 0,0-1 0,-1 0 0,1 0 0,-1 0 0,0 0 0,0-1 0,1 0 0,-2 1 0,1-1 0,-8 2 0,0 0-158,1 0 1,-1-1 0,0-1-1,0 0 1,0-1-1,0 0 1,0 0 0,0-2-1,-15-1 1,26 2 41,0 0 0,1 0 1,-1 0-1,0 0 0,1 0 1,-1-1-1,0 1 0,0 0 0,1 0 1,-1-1-1,0 1 0,1 0 1,-1-1-1,1 1 0,-1-1 0,1 1 1,-1-1-1,0 1 0,1-1 1,0 1-1,-1-1 0,1 1 0,-1-2 1,-2-26-3436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6947,'0'0'1059,"22"29"-872,73 99 203,-86-114-326,-1 0 1,0 0 0,-1 1-1,-1 0 1,0 0 0,-1 0 0,6 30-1,-8-17 41,-1 1 0,-2 47-1,-1-27-84,1-34-12,0-1 0,-1 0 0,-1 0 0,0 0 1,-1 0-1,-1 0 0,0-1 0,0 1 0,-2-1 0,1 0 1,-2-1-1,0 1 0,0-1 0,-13 15 0,0-2 114,-1-1-1,-46 40 1,54-52-433,-1-2 0,-1 1 0,1-2 0,-2 0 1,1-1-1,-30 11 0,23-14-3768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 3522,'0'0'3529,"-12"8"-3035,-489 317 1171,488-314-1663,13-5 11,24-1 68,-10-4-4,22 7-15,-1 0 0,0 3 0,0 1 0,-1 1 0,-1 2 0,0 1 1,-1 2-1,-1 1 0,-1 2 0,28 24 0,-53-42-61,-3-2 9,0 1 0,0-1-1,0 0 1,0 1-1,-1 0 1,1-1-1,0 1 1,-1 0-1,1 0 1,-1 0 0,0 0-1,0 0 1,0 0-1,0 0 1,0 0-1,0 0 1,1 3-1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4 848,'-2'-1'6446,"-14"-1"-6286,8 3-90,0 0-1,-1 0 1,1 1-1,0 0 1,1 0-1,-1 1 1,0 0-1,-8 5 1,-62 38 362,43-24-297,-20 10-9,-95 77 1,145-105-134,3-3 2,1 0 1,-1 0 0,0 0 0,1 1-1,-1-1 1,1 1 0,0-1-1,-1 1 1,1-1 0,0 1-1,0 0 1,0 0 0,0 0 0,0-1-1,0 1 1,1 0 0,-1 0-1,0 0 1,1 3 0,1-5 7,0 1 1,0-1 0,0 1 0,0-1 0,0 1-1,0-1 1,0 0 0,0 1 0,0-1-1,0 0 1,0 0 0,0 0 0,0 0-1,1 0 1,-1 0 0,0 0 0,2-1-1,2 1 34,28 0 169,146 5 254,-152-2-465,0 1 1,-1 2-1,1 0 0,42 17 1,-56-19-136,-1 1 0,1 1 0,-1 0 1,0 1-1,-1 0 0,1 0 0,-1 2 0,-1-1 1,13 14-1,-22-21-92,0 1 1,0-1-1,0 1 0,0-1 1,0 1-1,0-1 0,0 1 1,-1 0-1,1 0 1,0-1-1,-1 1 0,0 0 1,1 0-1,-1-1 1,0 4-1,0 4-2601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3906,'0'0'3986,"210"-17"-3826,-145 17 96,-3 0 80,-7 0-240,-7 0-48,-15 0-48,-14 0-32,-12 0-368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8 1281,'0'0'4330,"-13"-2"-3840,6 1-429,1-1-12,0 1 1,0 1-1,-1-1 1,1 1-1,0 0 0,-1 0 1,1 1-1,0-1 1,0 1-1,0 1 1,0-1-1,0 1 0,-11 5 1,5 0 66,0 1 1,1 0-1,0 1 0,0 0 1,1 0-1,0 1 1,0 0-1,1 1 0,1 0 1,0 1-1,1 0 1,0 0-1,0 0 0,1 1 1,-7 23-1,4-3-17,2 0-1,1 0 0,1 1 0,2 0 0,1 44 1,1-73-95,1 0 0,1-1 0,-1 1 0,1-1 0,-1 1 0,1 0 0,1-1 0,-1 1 0,1-1 0,-1 0 0,1 0 0,1 1 0,-1-1 0,0 0 0,1-1 0,0 1 0,0 0 0,0-1 0,0 0 0,1 1 0,-1-1 0,1-1 0,0 1 0,0 0 0,0-1 0,0 0 0,0 0 0,0 0 0,8 2 0,3 0 40,1 0 1,0-1-1,0-1 1,0 0-1,0-1 1,31-3-1,-13 2 42,-23 0-98,0 0 0,0-1 0,-1 0 0,1-1-1,0 0 1,-1-1 0,1 0 0,-1-1 0,0 0 0,0 0-1,0-1 1,-1 0 0,0-1 0,0 0 0,0 0 0,0-1-1,-1 0 1,0-1 0,-1 0 0,0 0 0,0-1 0,-1 1-1,0-1 1,0-1 0,-1 1 0,0-1 0,-1 0 0,0 0-1,-1 0 1,0-1 0,0 1 0,-1-1 0,1-14 0,-1 7-1,-1 1 1,-1-1 0,-1 0-1,0 0 1,-5-25 0,4 35 19,-1 0 1,1 0-1,-1 0 0,-1 1 1,1-1-1,-1 1 0,-1 0 1,1 0-1,-1 0 1,0 0-1,-1 1 0,0 0 1,-11-9-1,5 6 61,0 1 0,0 1 0,-1 0-1,0 0 1,0 1 0,0 1 0,-27-7 0,15 7-186,-1 1 0,1 1 1,-39 0-1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 4130,'0'0'3708,"-17"0"-3222,15 0-441,-40-2 105,26 2 4,21-1 303,23 4-152,0 1 0,-1 1-1,1 1 1,-1 1 0,33 14 0,21 5 19,128 42-1007,-179-65-4509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30 270 8388,'0'0'2678,"-6"13"-2579,-17 42-14,23-56-75,0 1-1,1 0 0,-1 0 0,0 0 0,1 0 1,-1 0-1,0-1 0,1 1 0,-1 0 0,0 0 0,1 0 1,-1 0-1,0 0 0,1 0 0,-1 0 0,0 0 0,1 0 1,-1 0-1,1 0 0,-1 1 0,0-1 0,1 0 1,-1 0-1,0 0 0,1 0 0,-1 1 0,0-1 0,0 0 1,1 0-1,-1 0 0,0 1 0,1-1 0,-1 0 0,0 1 1,0-1-1,0 0 0,1 0 0,-1 1 0,0-1 1,0 0-1,0 1 0,0-1 0,0 0 0,1 1 0,-1-1 1,0 1-1,0-1 0,0 0 0,0 1 0,0-1 0,0 0 1,0 1-1,0-1 0,-1 0 0,1 1 0,0-1 0,0 0 1,0 1-1,0-1 0,0 0 0,0 1 0,-1-1 1,1 0-1,0 1 0,-1-1 0,6-2 27,0 0-1,0 0 1,-1-1-1,1 1 1,-1-1-1,0 0 1,0-1-1,0 1 1,0-1-1,0 0 1,-1 1 0,0-2-1,6-7 1,2-3 26,11-14 50,28-49 0,-40 59 94,1 0 1,1 0 0,1 1 0,0 1 0,2 0 0,0 1 0,24-21 0,-37 36-180,0 0 0,-1-1 1,1 1-1,0 0 1,0 0-1,0 0 1,0 0-1,0 0 0,0 0 1,0 1-1,0-1 1,0 1-1,0-1 1,1 1-1,-1 0 1,0 0-1,0 0 0,0 0 1,0 0-1,1 0 1,1 1-1,-2 1-26,0-1 0,0 0 0,0 0-1,0 1 1,0-1 0,-1 1 0,1 0 0,0-1 0,-1 1 0,0 0-1,1 0 1,-1 0 0,0 0 0,0 0 0,0 0 0,1 4-1,2 9-35,0 1-1,-1-1 1,0 1-1,0 24 1,-3-33 91,1 87-488,-1-59-2951,0-9-4968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19 123 1473,'0'0'3721,"-4"-9"-3630,0 3-65,3 4-17,0 1-1,0-1 1,0 0-1,0 1 0,0-1 1,0 0-1,0 0 0,1 0 1,-1 1-1,0-1 1,1 0-1,0 0 0,-1 0 1,1 0-1,0 0 0,0 0 1,0 0-1,0 0 0,1 0 1,-1 0-1,0 0 1,1 0-1,-1 0 0,1 0 1,0 0-1,0 1 0,0-1 1,0 0-1,1-2 1,50-45 2184,-52 51-2052,0 311 3621,0 2-5030,-13-315-2733,0 0-84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19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4274,'0'0'6003,"185"3"-5363,-97-3-336,2 0-176,-12 0-128,-10 0 0,-22 0-16,-17 3-192,-16 8-1313,-13-2-1424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5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4930,'0'0'3218,"75"67"-2594,-43-35-272,1 3-96,-1 0-48,0-3-128,-3-6-32,1-2-48,-4-10-48,-1-2-896,-5-12-1505,-7 0-1729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6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442 1 2321,'0'0'2977,"-156"184"-2384,104-129-65,0 0 128,1-2-144,5-3-63,11-10-177,5-8-176,17-8-96,7-10-16,6-11-256,36-3-5251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6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7299,'0'0'1921,"0"196"-1329,0-129-255,0 0-145,0-9-80,0-5-64,0-12-32,0-12-16,0-12-112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6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86 3458,'0'0'4354,"-11"9"-4250,-33 27 8,31-22 427,14-20-521,0 1 0,0-1 0,1 1 0,0-1 0,0 1 1,0 0-1,1 0 0,0 0 0,0 0 0,0 1 0,0-1 0,1 1 1,0 0-1,7-7 0,-3 3 9,0 1 1,1-1-1,0 2 1,1-1-1,-1 1 0,18-7 1,-22 11 45,0 0-1,-1 1 1,1 0 0,0 0-1,0 0 1,0 0 0,0 1 0,10 0-1,-13 1-34,-1-1-1,1 0 0,0 0 0,0 1 0,0 0 1,0-1-1,-1 1 0,1 0 0,0 0 0,-1 0 1,1 0-1,0 0 0,-1 0 0,0 0 0,1 0 1,-1 1-1,0-1 0,1 0 0,-1 1 1,0-1-1,0 1 0,0 0 0,0-1 0,1 3 1,5 20-23,13 33 496,-19-55-649,0 0 0,0 1 0,0-1 0,1 0 0,-1 0 0,1 0 1,-1 0-1,1 0 0,0 0 0,-1 0 0,1-1 0,0 1 0,0 0 0,0-1 1,1 0-1,-1 1 0,5 1 0,6-2-3736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7.4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 3794,'0'0'6611,"1"12"-6214,1-1-385,0-1-1,1 0 1,0 0 0,1 0-1,0-1 1,0 1-1,1-1 1,0 0-1,1 0 1,0 0-1,1-1 1,-1 0 0,1 0-1,1-1 1,0 0-1,0 0 1,10 6-1,-15-11-160,0-1 0,0 1 0,0-1 0,1 0 0,-1 0 0,0 0 0,1 0 0,-1 0 0,0-1 0,1 0 0,-1 0 0,1 0 0,-1 0 0,1 0 0,-1 0 0,0-1 0,1 0 0,-1 0 0,1 0 0,-1 0 0,0 0-1,0-1 1,0 1 0,0-1 0,0 0 0,0 0 0,0 0 0,-1 0 0,1-1 0,-1 1 0,1-1 0,-1 1 0,0-1 0,0 0 0,0 0 0,2-4 0,0-8 201,0-1 0,-1 1 0,-1-1-1,0 0 1,-2 0 0,-1-28 0,1 14 3552,-2 48-3369,-1-1 0,-1 0 1,0 0-1,-1 0 0,-1 0 0,-1-1 0,-9 16 1,1 4-42,-37 77 132,27-63-155,3 2 0,1 0 1,-16 69-1,32-70-502,5-51 309,0 0 0,0 0 0,0 0-1,0 0 1,0 1 0,0-1 0,0 0 0,0 0 0,0 0 0,0 0-1,0 0 1,0 0 0,0 1 0,0-1 0,0 0 0,0 0 0,0 0-1,0 0 1,0 0 0,0 0 0,0 1 0,1-1 0,-1 0 0,0 0-1,0 0 1,0 0 0,0 0 0,0 0 0,0 0 0,0 0 0,0 0-1,0 0 1,1 1 0,-1-1 0,0 0 0,0 0 0,0 0 0,0 0 0,0 0-1,0 0 1,1 0 0,-1 0 0,0 0 0,0 0 0,0 0 0,0 0-1,0 0 1,0 0 0,1 0 0,-1 0 0,0 0 0,0 0 0,0 0-1,0 0 1,0-1 0,1 1 0,22-3-2411,14-11-1177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7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10341,'0'0'1825,"10"151"-1489,0-90-176,-1 1-80,1-7-16,-7-5-16,4-15-48,-4-6 0,-3-9-320,3-11-1137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38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33 207 6915,'0'0'726,"-7"9"-681,-18 26 70,25-35-110,0 0 0,0 1 0,0-1 0,0 0 0,0 0 0,0 0 0,0 0 0,0 1 0,-1-1 0,1 0 0,0 0 0,0 0 0,0 0 0,0 1 0,0-1 0,0 0 0,0 0 0,0 0 0,0 1 0,0-1 0,0 0 0,0 0 0,0 0 0,0 1 0,0-1 0,1 0 0,-1 0 0,0 0 0,0 0 0,0 1 0,0-1 0,0 0 0,0 0 0,0 0 0,0 0 0,1 0 0,-1 1 0,0-1 0,0 0 0,0 0 0,0 0 0,1 0 0,9-1 155,14-10-10,-9-3-148,-1 0 0,0-1-1,-1 0 1,-1-1 0,0-1-1,-1 0 1,14-31 0,23-32 2668,-47 79-2641,-1 1 0,0-1 0,0 1 0,1-1 0,-1 1 0,0-1-1,1 1 1,-1-1 0,1 1 0,-1-1 0,1 1 0,-1 0 0,1-1 0,-1 1-1,1 0 1,-1-1 0,1 1 0,-1 0 0,1 0 0,0-1 0,-1 1 0,1 0-1,-1 0 1,1 0 0,0 0 0,-1 0 0,1 0 0,1 0 0,-1 0-15,0 1 0,0 0 0,-1-1 0,1 1 0,0 0 0,0 0 0,0-1 0,-1 1 0,1 0 0,-1 0-1,1 0 1,0 0 0,-1 0 0,1 0 0,-1 1 0,14 49-150,-12-41 241,1 0-167,1 10-116,14 35-1,-15-49-438,0 0 0,0-1 0,0 1 0,1-1-1,7 10 1,5 0-3539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1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 4018,'0'0'6080,"6"0"-5557,3 0-491,-5 0-24,0 0 1,0 0-1,0 0 0,0 0 1,-1 1-1,1 0 0,7 2 1,-9-2-14,-1-1 0,1 1 0,-1 1 0,0-1 0,0 0 0,1 0 0,-1 0 0,0 1 0,0-1 0,0 0 0,0 1 0,0-1 0,-1 1 0,1-1 0,0 1 0,-1 0 0,1-1 0,-1 1 0,1 0 0,-1-1 0,0 1 0,0 3 0,2 4 2,-1 0 0,-1 0 0,1 0 0,-2 0 1,1 0-1,-1 0 0,-1 0 0,1 0 0,-1 0 0,-1 0 1,0 0-1,0-1 0,-1 1 0,-8 13 0,-5 4-34,-58 77-411,73-101-238,6-3-595,-3 0 1125,1 0 0,-1 0 0,1 0 0,-1-1 0,1 1 0,-1 0 0,0-1 0,0 1 0,2-2-1,3-4-138,240-236 927,-235 233 488,-7 11 678,-7 27-517,-12 25-627,10-38-524,0 1 0,2 1 0,-1-1 1,-1 30-1,5-29-90,0-12-26,-1 1 1,1-1-1,1 1 1,-1-1 0,3 11-1,-2-15-12,-1 0 0,1 1 0,-1-1-1,1 0 1,0 0 0,-1 1 0,1-1 0,0 0-1,0 0 1,0 0 0,0 0 0,0 0 0,0 0-1,0-1 1,1 1 0,-1 0 0,0 0 0,0-1-1,1 1 1,-1-1 0,0 1 0,1-1 0,-1 1-1,0-1 1,1 0 0,2 0 0,3 1-100,-1-1 1,1 0-1,0 0 1,-1 0 0,1-1-1,-1 0 1,1 0-1,-1-1 1,1 0-1,-1 0 1,0 0 0,0-1-1,0 0 1,0 0-1,0-1 1,-1 0-1,1 0 1,-1 0-1,0 0 1,0-1 0,-1 0-1,7-7 1,17-31-2929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2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13 2881,'0'0'5280,"-18"-2"-5112,-60-8 179,72 10-259,0 0 1,-1 0-1,1 0 1,0 1-1,0 0 1,-1 0-1,1 1 0,0 0 1,0 0-1,1 0 1,-1 0-1,0 1 0,1 0 1,-8 6-1,0 1 199,1 1 0,0 0 0,-18 23 0,24-28-200,-5 8 21,1 1 0,0 0 1,1 0-1,0 1 0,1 0 0,1 1 0,1-1 0,0 1 0,1 1 1,1-1-1,1 1 0,0-1 0,1 1 0,1 32 0,0-45-104,1 1 1,0-1-1,0 0 0,1 1 0,-1-1 1,1 0-1,0 0 0,1 1 0,-1-1 1,1 0-1,0 0 0,0 0 0,1-1 0,-1 1 1,1-1-1,0 1 0,0-1 0,1 0 1,-1 0-1,1 0 0,0 0 0,0-1 1,0 0-1,1 0 0,-1 0 0,1 0 0,-1 0 1,11 3-1,4 1-26,0-1 0,1-1 0,0-1 0,0 0 0,0-2 1,22 1-1,124-8-3125,-148 3 2014,1 0 0,21-6 0,30-16-3165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2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53 5923,'0'0'4258,"0"-8"-3661,0-27-181,0 26-154,0 13-182,-1 39 55,0-11-16,6 63-1,-4-86-114,1 0 0,0 0 0,0-1 0,1 1 0,0-1 0,0 1-1,1-1 1,0 0 0,1 0 0,-1-1 0,12 14 0,-13-18-7,0-1-1,0 1 1,0-1 0,0 1-1,0-1 1,0 0 0,1 0-1,-1-1 1,1 1 0,-1-1 0,1 1-1,6 0 1,45 2-97,-46-4 83,-6 0 9,0-1 1,1 1-1,-1 0 1,0-1-1,0 0 0,0 0 1,0 0-1,0 0 1,0-1-1,0 1 1,0-1-1,0 1 0,-1-1 1,1 0-1,2-3 1,0 1-15,0-1 0,-1-1 0,0 1 0,0-1 0,0 0 0,6-11 0,-5 5 165,0-1 1,-1 1 0,-1-1 0,0 1-1,0-1 1,-1 0 0,0-18 0,-2 30 51,0 28-118,-8 143-7,0-26 4,8-138-73,-1 25 24,-1 0-1,-8 40 0,9-64-16,0-1 0,0 1-1,-1-1 1,0 1 0,-1-1 0,1 0 0,-1 0 0,-1 0 0,1 0 0,-1-1 0,0 1 0,0-1 0,0 0-1,-1 0 1,0-1 0,0 1 0,-7 4 0,4-6-12,1 0 0,-1-1-1,0-1 1,0 1 0,0-1-1,0 0 1,0-1 0,0 0 0,-16-2-1,19 2-48,3-1-180,-1 1-1,1-1 1,-1 1-1,1-1 1,-1 0-1,1 0 1,0 0-1,-1-1 1,1 1-1,0 0 1,0-1-1,0 1 1,0-1-1,0 0 1,0 0-1,0 0 1,1 0-1,-1 0 1,1 0-1,-1 0 1,1 0-1,0-1 1,0 1-1,0-1 1,0 1-1,-1-4 1,-5-23-5180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3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3954,'0'0'5891,"45"79"-5891,-13-35 96,7 2 32,3-2-32,-3-3 0,0-6-96,-3-6 0,-7-9 0,-3-8-96,-4-6-1025,-12-6-1200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4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419 1 1153,'0'0'3489,"-7"13"-2291,-11 19-684,-3-2-1,0 1 1,-40 41-1,-113 96 988,96-96-1148,71-66-351,4-4-13,0 0 0,1 0-1,-1 1 1,1-1 0,0 0-1,0 1 1,0 0 0,0-1-1,0 1 1,1 0 0,-1 0-1,1 0 1,-1 0 0,0 5-1,7-7-708,8-1-13,-2 1 193,0-1 1,0-1-1,0 0 1,14-3-1,43-23-2744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4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35 208,'0'0'2292,"-10"-6"-1390,-28-17 397,28 17 88,8 227 1912,1-110-3701,1 1-4285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4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118 105 4258,'0'0'1518,"-19"20"-1080,-57 63-129,74-81-276,0 0-1,0 0 1,0 0 0,0 0-1,1 0 1,-1 0 0,1 1-1,-1-1 1,1 1-1,0-1 1,0 1 0,0-1-1,-1 4 1,2-6-14,1 0-1,-1 1 1,1-1-1,-1 0 1,0 0-1,1 0 1,-1 1-1,1-1 1,-1 0 0,1 0-1,-1 0 1,1 0-1,-1 0 1,1 0-1,-1 0 1,1 0-1,-1 0 1,1 0-1,-1 0 1,1 0 0,-1-1-1,1 1 1,-1 0-1,1 0 1,-1 0-1,1-1 1,9-3 22,-1 0 0,0-1 0,0 0 0,-1 0 0,1-1 0,-1 0-1,12-12 1,52-59-64,-45 46 66,-8 6 3,-15 19 13,0 1 0,-1 0 0,2 0 0,-1 0 0,0 0 0,1 1 1,0-1-1,0 1 0,1 0 0,8-5 0,-13 10-55,0-1 0,-1 0 0,1 0 1,-1 1-1,1-1 0,0 0 0,-1 1 0,1-1 0,-1 1 0,1-1 1,-1 0-1,1 1 0,-1-1 0,0 1 0,1-1 0,-1 1 1,1 0-1,-1-1 0,0 1 0,0-1 0,1 1 0,-1 0 1,0-1-1,0 1 0,0 0 0,0-1 0,0 1 0,0 0 0,0-1 1,0 1-1,0 0 0,0-1 0,0 1 0,0 0 0,0 3 27,3 10-46,1 13 246,16 52-1,-18-73-357,0 0-1,1 0 1,0 0 0,0 0-1,0 0 1,0-1 0,1 1-1,0-1 1,0 0 0,1 0-1,0 0 1,-1-1 0,12 8-1,12 1-2817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5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5619,'0'0'2065,"16"73"-1777,4-35-128,2-6-48,1-3-64,3-8-48,0-7-32,3-8-144,0-6-497,-3 0-815,0 0-1458,-10-9 1282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5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1 608,'0'0'5611,"-2"21"-4853,0-2-606,1-5-62,-1 0 0,0 0-1,-1 0 1,0-1 0,-1 1 0,-1-1-1,0 0 1,-8 16 0,-20 24 634,-72 88 1,31-45-245,67-87-461,4-6-20,0 0-1,1 0 1,0 1 0,0-1 0,0 0-1,0 1 1,0-1 0,0 1 0,1 0-1,-2 6 1,19-11-1397,24-13-240,11-17-907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6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6275,'0'0'2545,"29"143"-2257,-22-94-128,-4 1-96,0-6-16,-3-9-32,0-3-16,0-12-16,0-8-176,0-6-352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6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9 224,'-2'-8'8765,"2"7"-8640,4 2-63,-1 0 0,0 0 1,0 0-1,1 0 1,-1 1-1,0-1 1,0 1-1,-1 0 1,1-1-1,0 1 0,0 1 1,3 2-1,34 36 227,-31-32-240,9 12-52,-14-15-53,1 0-1,0 0 1,1 0-1,-1-1 0,1 0 1,0 0-1,0 0 1,11 5-1,-14-9-427,0-1 0,0 1 0,-1-1 0,1 0 1,0 1-1,0-1 0,0-1 0,0 1 0,0 0 0,0-1 0,0 0 0,4-1 0,3-12-1455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7.2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33 816,'0'0'5203,"32"-33"-4579,-32 42-112,-19 17 257,-4 4-289,0 5-160,-3 3-160,7-3-96,-1-3-64,7-3-160,0-6-1457,0-8-2865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27 157 512,'0'0'11750,"1"-15"-11308,0 7-423,1-38 59,-3 42-60,-2 5 1,-6 30 18,3-9-6,2-1 0,1 0 0,1 1 0,0 0 0,2-1 0,0 1 0,6 31 0,-6-50-30,1 0-1,0-1 1,0 1-1,0 0 1,0 0 0,1 0-1,-1-1 1,1 1-1,-1-1 1,1 1-1,0-1 1,0 0-1,0 1 1,0-1-1,0 0 1,1-1-1,-1 1 1,1 0-1,-1-1 1,1 1-1,0-1 1,-1 0-1,6 2 1,2 0 19,-1-2 0,1 1 0,-1-1 0,1 0 0,-1-1-1,12-1 1,-17 1-19,0 0-1,-1-1 0,1 1 0,-1-1 0,1 0 0,-1 0 0,1 0 1,-1-1-1,1 1 0,-1-1 0,0 0 0,0 0 0,0 0 1,0 0-1,0-1 0,4-3 0,-3 1-29,0-1-1,0 1 1,-1-1 0,0 0-1,0 0 1,0 0-1,-1 0 1,4-10 0,-2-7-130,0 0 1,-1-1-1,-1 1 1,-1-26 0,-1 43 138,1-6-25,-1 1 0,-1 0 1,0 0-1,0 0 0,-6-19 0,6 27 35,0 0 1,-1-1-1,0 1 1,0 0-1,1 1 0,-2-1 1,1 0-1,0 0 1,0 1-1,-1-1 0,0 1 1,1 0-1,-1 0 1,0 0-1,0 0 0,0 1 1,0-1-1,0 1 0,-1-1 1,1 1-1,0 0 1,-6 0-1,1-1-5,0 0 1,-1 1-1,1 0 0,-1 0 0,1 1 1,-1 0-1,-11 2 0,17-1-34,-1 0 1,1 0-1,0 0 0,-1 0 0,1 0 0,0 1 1,0-1-1,-1 1 0,1 0 0,0 0 0,1 0 1,-1 0-1,0 1 0,1-1 0,-1 1 0,1-1 1,0 1-1,0 0 0,-3 5 0,2-1-421,0-1 0,1 1 0,0 0 0,-2 10 0,-1 25-3300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8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30 416,'0'-19'10506,"0"30"-10481,1 0 0,0 0 1,0 0-1,1 0 0,1 0 0,-1-1 0,7 15 0,-7-21-24,0 0 0,0 0 0,0 0 0,0 0 0,1-1 0,0 1 0,-1-1 1,1 0-1,0 0 0,1 0 0,-1 0 0,0 0 0,1-1 0,0 1 0,0-1 0,-1 0 0,1 0 0,1 0 0,-1-1 0,0 0 0,8 2 0,-6-2-126,0 0 0,1 0 0,-1-1-1,0 0 1,0 0 0,0 0 0,0-1-1,1 0 1,-1 0 0,0-1-1,0 0 1,-1 0 0,7-3 0,-7 2-7,-1 0 0,0 0 0,0-1 0,0 1 0,0-1 1,0 0-1,-1 0 0,0 0 0,0 0 0,0-1 0,0 1 1,-1-1-1,0 0 0,0 0 0,3-8 0,-2 0 29,0 0-1,3-27 0,-5 15 3342,-2 34-3153,0-1-1,-1 1 1,0-1 0,0 0 0,-1 0-1,-7 15 1,-4 12 90,-44 122 557,-32 99-471,86-244-484,1 0 1,0 1-1,1-1 1,-1 26-1,4-37 109,0 0 0,0-1 1,-1 1-1,1-1 0,0 1 0,0-1 0,0 1 0,0-1 0,-1 1 0,1-1 0,0 0 0,0 1 0,0-1 0,0 0 0,0 0 0,0 0 0,0 0 1,0 0-1,0 0 0,0 0 0,0 0 0,0 0 0,0 0 0,1-1 0,2 1-439,31-4-2710,6-13-755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8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1793,'0'0'7651,"0"4"-7507,7 127 1372,-1-7-1316,1-68-205,-1-21-1133,0 49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9.1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107 180 5955,'0'0'1710,"-17"23"-1486,-53 72-5,51-68-161,30-62 183,13-3-161,47-57 0,-39 54-43,-23 30 13,-1-1 28,0 1-1,1 0 1,0 1 0,1 0 0,0 0-1,1 1 1,0 0 0,17-10 0,-28 19-68,0-1 0,1 1 0,-1 0 0,1-1 0,-1 1 0,1 0 0,-1 0 0,1 0 0,-1-1 0,1 1 0,-1 0 0,1 0 0,-1 0 0,1 0 0,-1 0 0,1 0 0,-1 0 0,1 0 0,-1 0 0,1 0 0,-1 0 0,1 0 0,-1 0 0,1 1 0,-1-1 0,1 0 0,-1 0 0,1 0 0,-1 1 0,1-1 0,-1 0 0,1 1 0,-1-1 0,0 0 0,1 1 0,-1-1 0,0 0 0,1 2 0,1 19-62,-2-15 106,0 25 78,-1-3-7,1 0-1,5 32 1,-4-54-164,0 1 1,0-1 0,0 0 0,1 0 0,0-1 0,0 1 0,1 0 0,-1-1 0,1 1-1,1-1 1,-1 0 0,1 0 0,0 0 0,0 0 0,8 7 0,-9-11-195,-1 1 0,1 0 1,-1-1-1,1 0 0,0 0 1,0 0-1,0 0 0,4 1 0,28 0-4433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9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1953,'0'0'3911,"1"4"-2793,2 6-844,2 0-1,-1-1 1,1 0 0,0 1 0,1-2-1,0 1 1,1-1 0,8 10 0,7 10 237,38 65 306,-46-68-817,2 0 1,0-1-1,1 0 0,37 36 1,-45-55-3187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49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402 1 6163,'0'0'2337,"-188"204"-1393,133-146-319,3 1-49,7-13 16,13-8-336,9-14-144,16-13-112,7-2-32,36-21-11541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51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3618,'0'0'3836,"0"-2"-3176,0 9-405,0 273 2715,1-258-2960,2 0 1,0 0-1,1-1 0,9 28 1,-11-45-13,3 6-289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6:52.2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10 3474,'0'0'6234,"0"0"-6223,0-1 0,-1 1 0,1 0 0,0 0 0,0-1 0,0 1 0,0 0 0,0-1 0,0 1-1,0 0 1,0 0 0,0-1 0,0 1 0,0 0 0,0-1 0,0 1 0,0 0 0,0 0 0,0-1-1,0 1 1,1 0 0,-1 0 0,0-1 0,0 1 0,0 0 0,0 0 0,1-1 0,-1 1 0,0 0-1,0 0 1,0 0 0,1-1 0,-1 1 0,1 0 0,0 1 15,1 0 0,0 0 1,0 0-1,0 1 0,-1-1 0,1 1 0,0-1 0,-1 1 1,1-1-1,-1 1 0,0 0 0,0 0 0,2 2 1,18 35 549,-16-30-465,15 35 59,-15-32-148,0 0 1,1 0 0,0-1-1,0 0 1,1 0-1,13 14 1,-18-23-45,0 0 0,1-1 0,-1 1 0,1-1 0,0 0 0,-1 0 0,1 0 0,0 0 0,0 0 1,0-1-1,0 1 0,-1-1 0,1 1 0,0-1 0,0 0 0,0 0 0,0-1 0,0 1 0,0-1 0,0 1 0,-1-1 0,1 0 0,0 0 0,0 0 1,-1 0-1,1-1 0,-1 1 0,1-1 0,-1 1 0,0-1 0,1 0 0,-1 0 0,0 0 0,0 0 0,2-4 0,4-6-41,-2 0-1,1 0 1,-2 0-1,1 0 1,-2-1-1,0 0 0,0 0 1,-1 0-1,-1-1 1,1-24-1,-3 36-197,0 32-7300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27 649 10757,'0'0'1817,"-5"5"-1428,-12 12 65,13-12 7,5-15-355,1 0-1,0 0 1,1 0-1,0 1 1,0-1-1,1 1 1,0 0-1,1 0 1,8-12-1,11-24 137,40-128-337,-20 50 27,-44 121 58,1 0 1,0 0-1,0 0 0,0 0 1,0 0-1,0 0 0,0 0 0,0 1 1,1-1-1,-1 0 0,1 0 0,-1 1 1,1-1-1,0 1 0,-1 0 0,1-1 1,0 1-1,0 0 0,3-1 1,-4 2-11,1 0 0,0 0 1,0 0-1,-1 0 1,1 1-1,0-1 1,-1 1-1,1-1 0,0 1 1,-1-1-1,1 1 1,-1 0-1,1 0 1,-1 0-1,1 0 0,-1 0 1,0 0-1,1 0 1,-1 0-1,0 1 1,0-1-1,0 0 0,0 1 1,0-1-1,0 1 1,0 1-1,46 72-3,24 34 45,-61-95-27,2 0 0,0 0 0,0-1-1,1-1 1,16 12 0,-27-23-16,0 1-1,0-1 1,0 1-1,0-1 1,0 0 0,1 0-1,-1 0 1,0 0-1,0-1 1,1 1-1,-1 0 1,0-1 0,1 0-1,-1 0 1,1 1-1,-1-1 1,1-1-1,-1 1 1,4-1 0,-4 0 20,0 0 1,0 0 0,0 0 0,-1 0-1,1 0 1,0-1 0,-1 1-1,1 0 1,-1-1 0,0 1 0,1-1-1,-1 0 1,0 0 0,0 1 0,0-1-1,0 0 1,0 0 0,0 0-1,-1 0 1,1 0 0,-1 0 0,1-3-1,25-216 107,-6 38-129,-18 164-34,-2 15-34,0-1 0,0 1 0,1 0 0,-1 0-1,1-1 1,0 1 0,0 0 0,3-5-1,-4 10-35,1-1 0,-1 0-1,1 0 1,-1 0 0,1 0-1,-1 0 1,1 1 0,-1-1-1,1 0 1,-1 0 0,0 1-1,1-1 1,-1 0 0,1 0-1,-1 1 1,0-1 0,1 1-1,-1-1 1,0 0 0,1 1-1,-1-1 1,0 1 0,0-1-1,1 1 1,-1-1 0,0 1-1,0-1 1,0 1 0,0-1-1,0 1 1,0-1 0,0 2-1,12 33-2235,1 12-545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4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84 1024,'0'0'8017,"-10"19"-7744,-31 66 9,39-78-246,-1 0 0,1-1 0,1 1-1,-1 0 1,1 0 0,1 0-1,-1 0 1,1 0 0,1 11 0,0 1 47,-1-12-61,0 1 1,0-1 0,1 1-1,1-1 1,3 15 0,-5-20-21,1 0 0,0 0 0,0 0 0,0-1 0,0 1 1,0 0-1,0 0 0,1-1 0,-1 1 0,0 0 0,1-1 1,-1 1-1,1-1 0,0 0 0,0 0 0,-1 1 0,1-1 0,0 0 1,0-1-1,0 1 0,0 0 0,0 0 0,0-1 0,0 1 1,3-1-1,0 1 15,1-1 0,-1 0 0,1 0 0,-1 0 0,1-1 0,-1 0 0,1 0 0,-1 0 0,0-1 0,1 1 0,-1-2 0,0 1 0,0 0 1,0-1-1,-1 0 0,1 0 0,0 0 0,4-6 0,-3 3 11,0 0-1,0-1 1,-1 0 0,0-1-1,0 1 1,-1-1 0,0 0-1,0 0 1,-1 0 0,0 0-1,2-10 1,-2 0-34,0 0 0,-1 0-1,-1 0 1,-1 0 0,-3-31 0,2 44 6,0 0 1,0 0-1,-1 0 1,0 1-1,0-1 1,0 0-1,0 1 1,-1 0-1,0-1 1,0 1-1,0 0 1,0 0-1,-1 1 0,0-1 1,1 1-1,-1 0 1,-1-1-1,1 2 1,0-1-1,-1 1 1,1-1-1,-7-1 1,3 0-22,-1 1 1,1 1-1,-1-1 1,1 1-1,-1 1 0,0 0 1,0 0-1,0 0 1,1 1-1,-1 1 1,0-1-1,-11 4 1,18-4-57,1 1 0,-1-1 0,0 1 1,1 0-1,-1-1 0,0 1 0,1 0 1,-1 0-1,1 0 0,0 0 1,-1 1-1,1-1 0,0 0 0,0 1 1,0-1-1,0 0 0,0 1 0,0 0 1,0-1-1,0 1 0,0-1 1,1 1-1,-1 2 0,-1 3-613,1-1 0,0 1 0,1 0 0,-1 10 0,1-13 307,0 29-3446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0 4034,'0'0'7566,"-11"1"-7209,7-1-328,1 0 0,-1 0 0,0 1 0,1-1 0,-1 1-1,1 0 1,-1 0 0,1 0 0,-1 0 0,1 0 0,-1 1-1,1 0 1,0-1 0,0 1 0,0 0 0,0 1 0,0-1-1,1 0 1,-1 1 0,1 0 0,-1 0 0,1-1 0,0 1-1,0 0 1,0 1 0,0-1 0,1 0 0,-1 1 0,1-1-1,-2 7 1,1 0 0,0 0 1,1 0-1,0-1 0,0 1 0,1 0 0,0 0 1,1 0-1,3 19 0,-3-25-58,1 1 1,-1-1-1,1 0 1,0 0-1,0 0 1,0 0-1,0 0 1,1-1-1,0 1 0,0-1 1,0 1-1,0-1 1,0 0-1,0 0 1,1-1-1,0 1 1,-1-1-1,1 1 0,0-1 1,0-1-1,8 4 1,-3-2-542,1-1 1,-1 1 0,1-1-1,-1-1 1,1 0 0,0 0-1,-1-1 1,1-1-1,0 1 1,0-1 0,-1-1-1,1 0 1,-1 0 0,1-1-1,-1 0 1,11-6 0,16-21-2222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0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97 217 6115,'0'0'2713,"-3"34"-2427,-12 108-145,12-117-124,-2-1 0,-13 38 0,7-26-7,-13 40 197,7-16-3308,22-83 2994,2 0 1,0 0 0,2 1 0,13-26 0,8-22 111,6-29 58,-19 46 489,3 1 1,2 1-1,53-91 1,-69 134-317,0-1 0,1 1 0,0 0 0,0 1 0,13-10 0,-19 15-214,1 1 1,-1 0 0,0 0 0,1 0-1,-1 0 1,1 0 0,-1 1-1,1-1 1,0 0 0,-1 1 0,1-1-1,0 1 1,-1-1 0,1 1 0,0 0-1,-1 0 1,1 0 0,0 0 0,0 0-1,-1 0 1,1 0 0,0 1-1,0-1 1,-1 0 0,1 1 0,0 0-1,-1-1 1,1 1 0,-1 0 0,1 0-1,-1 0 1,1 0 0,-1 0 0,0 0-1,1 0 1,-1 0 0,0 1 0,0-1-1,0 1 1,0-1 0,0 0-1,1 3 1,4 8 63,0 0 0,-1 1 0,0 0 0,-1 0-1,-1 0 1,3 17 0,8 90 309,-12-93-337,3 86 34,-3-54-175,11 73-1,-12-128-269,0 1 0,-1 0 0,2-1 0,-1 1 0,1-1 1,-1 0-1,1 1 0,0-1 0,5 7 0,3-3-3129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 5138,'0'0'5408,"25"-16"-5152,2-1-238,47-23-1,-73 39-17,0 1 0,1-1 1,-1 1-1,0-1 0,1 1 0,-1-1 0,1 1 1,-1 0-1,1 0 0,-1 0 0,1 0 1,-1 0-1,1 0 0,-1 0 0,1 1 0,-1-1 1,1 0-1,-1 1 0,1-1 0,-1 1 0,0-1 1,1 1-1,-1 0 0,0 0 0,1 0 1,-1 0-1,0 0 0,1 1 0,1 1 2,-1 1 0,0 0 0,1-1 0,-2 1 0,1 0 0,0 0 0,1 6 0,1 1 5,14 38 103,12 54 0,-19-62 10,1 0 1,26 56 0,-37-95-116,0 0-1,0 0 1,0 0-1,0 0 1,0 0 0,0 0-1,1 0 1,-1-1-1,1 1 1,-1 0 0,1-1-1,0 1 1,0-1 0,0 0-1,-1 0 1,5 2-1,-5-2 17,1-1-1,-1 0 0,0 0 0,1 0 0,-1 0 0,0 0 0,1 0 1,-1-1-1,0 1 0,0 0 0,1-1 0,-1 1 0,0-1 0,0 1 1,0-1-1,1 0 0,-1 1 0,0-1 0,0 0 0,0 0 0,1-1 1,4-5 80,0 0 0,0-1 0,0 0 0,-1 0 0,8-17 0,76-179 211,-4 10-1253,-84 191 525,0 1 0,0-1 1,1 1-1,-1 0 0,1-1 0,-1 1 1,1 0-1,0 0 0,0 0 0,0 0 1,3-2-1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5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64 464,'0'0'11328,"1"-11"-10432,5-41-511,-6 191-71,0-137-314,-1 1-1,1-1 1,1 1-1,-1-1 0,0 1 1,1-1-1,-1 1 1,1-1-1,0 0 0,0 1 1,0-1-1,0 0 1,0 1-1,0-1 0,0 0 1,1 0-1,-1 0 1,1 0-1,0-1 0,-1 1 1,1 0-1,0-1 1,0 1-1,3 1 0,1 0-14,-1-1 0,1-1 0,0 1 0,0-1 0,0 0 0,-1 0 0,1 0 0,0-1 0,7 0 0,-11 0 17,0 0-1,0-1 1,0 1-1,0 0 1,-1-1-1,1 1 1,0-1 0,0 0-1,0 0 1,0 0-1,-1 0 1,1 0-1,0 0 1,-1 0-1,1 0 1,-1-1 0,1 1-1,-1 0 1,0-1-1,0 0 1,1 1-1,-1-1 1,0 0 0,0 1-1,-1-1 1,1 0-1,0 0 1,0 0-1,-1 0 1,1-3-1,1-7 2,0 0 0,-1 1-1,0-1 1,-2-12 0,1 13 47,1 8-52,-1 0 1,0 0-1,-1 0 0,1 0 0,0 0 0,-1 0 1,1 0-1,-1 0 0,0 0 0,0 1 0,0-1 1,-1 0-1,1 0 0,-1 1 0,1-1 0,-1 1 1,0 0-1,0-1 0,0 1 0,0 0 0,0 0 1,-1 0-1,1 0 0,0 1 0,-1-1 0,0 0 1,-4-1-1,-3 0 9,0 1 0,0-1 0,0 2 1,-1-1-1,1 2 0,-17 0 0,25 0-28,-1 1-1,1-1 0,-1 1 1,1-1-1,0 1 1,-1 0-1,1 0 1,0 0-1,0 0 1,0 1-1,0-1 1,0 1-1,0-1 1,0 1-1,0 0 0,0-1 1,1 1-1,-1 0 1,1 0-1,-1 0 1,1 1-1,0-1 1,0 0-1,0 0 1,0 1-1,0-1 0,1 0 1,-1 1-1,1-1 1,-1 1-1,1 2 1,-1 0-358,1-1 0,-1 0 0,1 0 0,0 0 0,0 1 0,0-1 0,1 0 0,-1 0 0,1 0 0,0 0 1,0 0-1,1 0 0,-1 0 0,1 0 0,0 0 0,0 0 0,0-1 0,4 5 0,21 13-4906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5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8100,'0'0'3070,"3"5"-3067,3 6 18,-1 0 1,0 0-1,0 0 0,-2 1 1,1 0-1,-1 0 0,-1 0 1,2 15-1,1 99-42,-6-167 18,-1 19 7,2 0-1,1 1 0,3-28 1,-3 45-7,1 0 1,-1 0 0,1 0-1,0 0 1,0 0 0,0 1 0,0-1-1,1 1 1,-1-1 0,1 1 0,0 0-1,0 0 1,0 0 0,0 1 0,1-1-1,-1 1 1,1-1 0,-1 1-1,1 0 1,0 0 0,0 1 0,0-1-1,0 1 1,5-1 0,9-2-34,0 1 0,0 1-1,0 0 1,21 2 0,-34 0-215,0 0 0,-1 1-1,1-1 1,0 1 0,0 0 0,-1 0 0,1 1-1,-1-1 1,1 1 0,-1 0 0,0 0-1,0 1 1,0-1 0,0 1 0,0 0-1,0 0 1,5 5 0,9 15-4391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6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5122,'0'0'2855,"2"2"-2716,0 2-42,1 1 0,-1-1 0,1 1 0,-1-1-1,0 1 1,-1 0 0,1 0 0,0 8 0,7 47 125,-7-38-166,5 106 917,-7-150-621,1 0-1,1 1 0,1-1 1,9-31-1,-9 43-333,0 1-1,1-1 1,0 1-1,0 0 1,1 0-1,0 0 1,1 0 0,0 1-1,0 0 1,1 0-1,0 1 1,9-8-1,-12 12-122,1 0-1,-1 1 0,0 0 0,1 0 1,-1 0-1,1 1 0,-1-1 0,1 1 1,0 0-1,0 1 0,6-1 0,30 3-4553,-20 5-484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6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0 236 2305,'0'0'6096,"16"-1"-5749,-4 1-309,-5 1-33,0-1 0,0-1-1,0 1 1,0-1 0,0 0-1,0 0 1,-1-1 0,1 0 0,0 0-1,-1-1 1,1 0 0,-1 0-1,8-5 1,-3 0-245,0-1 0,-1 0 1,0-1-1,0 0 0,-1 0 0,11-17 0,-16 22 230,-1 0 0,0-1 0,-1 1 0,1-1 0,-1 0-1,0 1 1,0-1 0,-1 0 0,0 0 0,0 0 0,0 0-1,-1 0 1,0 0 0,0 0 0,0-1 0,-3-10 0,2 15 65,0 1 1,0 0-1,0 0 0,0 0 1,-1 0-1,1 0 1,0 0-1,0 0 1,-1 0-1,1 0 1,0 1-1,-1-1 1,1 1-1,-1-1 1,1 1-1,-1-1 1,1 1-1,-1 0 1,1 0-1,-1 0 1,1 0-1,-1 0 1,-2 0-1,-1 0 64,0 0 0,0 0 0,0 0 0,0 1-1,0 0 1,-8 2 0,9-1-40,0 1 0,0 0 0,-1 0 0,2 0 0,-1 0 0,0 1 0,1 0 0,-1-1 0,1 1 0,0 1 0,0-1 0,1 0 0,-1 1 0,1-1-1,0 1 1,0 0 0,1-1 0,-1 1 0,0 9 0,-2 8 81,1 0-1,1 0 1,1 26-1,0-44-155,1 0 0,0 0-1,1 0 1,-1 0 0,1 0-1,0 0 1,0 0 0,0 0-1,0 0 1,1 0 0,-1 0-1,4 4 1,-4-6-33,1 0 1,0 0-1,1 0 0,-1-1 1,0 1-1,0-1 0,1 1 1,-1-1-1,1 0 0,-1 0 1,1 0-1,-1 0 0,1 0 1,0 0-1,-1-1 0,1 1 1,0-1-1,0 0 0,3 0 1,5 0-265,-5 1-52,1-1-1,-1 1 1,0-2 0,1 1 0,-1-1-1,1 0 1,11-3 0,-11 1-437,-1-1-1,0 0 1,0 0 0,8-8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6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5234,'0'0'6211,"0"32"-5602,0 26-241,0 4-208,0 2 96,0-3-240,0 0 16,0-2-16,3-1-16,10-6-240,0-8-1073,7-15-2224,3-14-2690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7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211 207 1521,'0'0'11786,"-18"-7"-11279,5 1-445,0 1-1,-1 0 0,-25-5 1,37 10-55,0 0 1,0 0-1,0 0 1,0 1-1,0-1 1,0 0-1,0 1 1,0-1 0,0 1-1,0 0 1,0 0-1,1 0 1,-1 0-1,0 0 1,0 0-1,1 0 1,-1 0-1,-2 3 1,-19 30 108,16-23-76,0 0-22,1 1 1,0 0 0,1 0 0,0 1 0,1 0 0,1 0 0,0 0 0,0 0 0,1 0 0,1 0-1,0 20 1,2-32-21,-1-1 0,0 1 0,1-1 0,-1 1 0,1-1 0,-1 1 0,1-1 0,-1 1 0,1-1 0,-1 0 0,1 1 0,-1-1 0,1 0 0,-1 1-1,1-1 1,0 0 0,-1 0 0,1 0 0,-1 0 0,1 1 0,0-1 0,-1 0 0,1 0 0,0 0 0,-1 0 0,1 0 0,0 0 0,0-1 0,23 0 56,-23 1-51,4-1-5,0-1 0,-1 1 1,1-1-1,-1 0 0,0 0 0,1 0 1,-1 0-1,0-1 0,0 0 1,-1 0-1,1 0 0,-1 0 0,1 0 1,-1-1-1,5-7 0,5-7-45,-1 0-1,10-22 0,-18 33 61,6-11 235,-1-1 0,11-31 1,-21 102-241,-1-21 5,2 0 0,5 45 1,-4-72-79,0 0 1,0 0-1,0 0 1,0 0-1,1 0 1,-1-1-1,1 1 1,0 0-1,0-1 1,1 0-1,-1 1 1,1-1-1,-1 0 1,1 0-1,0 0 1,0-1-1,0 1 1,1-1-1,-1 0 1,0 0-1,5 2 1,-2-1-364,1-1 1,-1 0 0,1 0 0,-1-1 0,1 0 0,0 0 0,-1-1 0,1 0 0,0 0 0,0 0 0,-1-1 0,8-1-1,-11 1 88,1 0 0,0 0 0,-1 0 0,1-1-1,-1 0 1,0 1 0,1-1 0,-1 0-1,0-1 1,0 1 0,0 0 0,-1-1-1,1 0 1,-1 0 0,1 0 0,1-3-1,17-30-1849</inkml:trace>
  <inkml:trace contextRef="#ctx0" brushRef="#br0" timeOffset="1">454 274 1008,'0'0'4226,"1"-29"-2318,1-187 2534,-2 187-1956,0 47-2088,0 580-646,0-594-10,4 37-751,-4-40 831,0 0 1,1 0 0,-1 0 0,0 0 0,1 0-1,-1 0 1,1 0 0,-1 0 0,1 0 0,0 0-1,-1 0 1,1 0 0,0 0 0,0 0 0,0-1-1,-1 1 1,1 0 0,0-1 0,0 1 0,0 0-1,0-1 1,0 1 0,0-1 0,0 0 0,1 1-1,-1-1 1,0 0 0,0 0 0,0 1 0,2-1-1,13 0-5776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7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1 172 8292,'0'0'1926,"14"6"-1710,-12-5-200,63 21 204,-56-20-202,-1 0 0,0-1 1,0 0-1,1 0 0,-1-1 1,0 0-1,1-1 0,14-2 0,-8-2 45,0-1 0,23-11 0,12-6 706,-49 23-751,-1 0 0,1 0 1,0 0-1,-1-1 0,1 1 0,-1 0 1,1 0-1,-1 0 0,1 0 0,-1 0 0,1 0 1,0 0-1,-1 0 0,1 0 0,-1 1 0,1-1 1,-1 0-1,1 0 0,-1 0 0,1 1 1,-1-1-1,1 0 0,-1 1 0,1-1 0,-1 0 1,1 1-1,-1-1 0,0 1 0,1-1 0,-1 0 1,0 1-1,1-1 0,-1 1 0,0-1 1,1 1-1,-1-1 0,0 1 0,0-1 0,0 1 1,1 0-1,2 28 356,-3-21-121,2 91 544,-2-62-691,5 51-1,2-61-158,-6-26-74,-1 0 1,1 0 0,-1 0 0,1-1-1,-1 1 1,1 0 0,0 0 0,0-1 0,-1 1-1,1 0 1,0-1 0,0 1 0,0-1-1,0 1 1,-1-1 0,1 0 0,0 1 0,0-1-1,0 0 1,0 0 0,0 1 0,0-1-1,0 0 1,2 0 0,13 0-4132</inkml:trace>
  <inkml:trace contextRef="#ctx0" brushRef="#br0" timeOffset="1">351 0 6499,'0'0'3778,"-52"184"-5267,78-149-2673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7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8324,'0'0'2468,"0"30"-2002,2 98-247,-2-122-210,0-1-1,0 0 0,1 0 1,-1 0-1,1 0 0,0 0 1,1 0-1,-1 0 0,1 0 1,0 0-1,0 0 0,1-1 0,-1 1 1,6 6-1,-6-9-4,1 0-1,0-1 0,0 1 1,0-1-1,0 1 0,0-1 1,0 0-1,0 0 0,0-1 1,0 1-1,0 0 1,1-1-1,-1 0 0,0 0 1,7 0-1,-9 0 1,1-1 0,0 1-1,0 0 1,0-1 0,-1 1 0,1-1 0,0 1-1,0-1 1,-1 0 0,1 1 0,0-1 0,-1 0-1,1 0 1,-1-1 0,1 1 0,-1 0 0,0 0-1,3-3 1,-1-1-24,0 1 0,-1 0 0,1-1 1,-1 1-1,0-1 0,3-9 0,-1-2-49,-1-1-1,0 1 1,0-27 0,-2-80-33,-1 121 104,0 0-1,0 0 0,0-1 0,0 1 1,0 0-1,-1-1 0,1 1 0,-1 0 1,1 0-1,-1 0 0,0 0 0,0 0 1,0-1-1,0 2 0,0-1 0,-1 0 1,1 0-1,0 0 0,-1 0 0,-2-2 0,0 2-1,1 1 0,0-1 0,-1 1 0,1 0 0,-1 0-1,1 0 1,-1 0 0,1 1 0,-1-1 0,0 1 0,-6 0-1,7 0-19,1 1-1,0-1 1,0 1-1,-1-1 0,1 1 1,0 0-1,0 0 0,0 0 1,0 0-1,0 0 0,0 0 1,0 1-1,1-1 0,-1 1 1,0-1-1,1 1 0,-1-1 1,1 1-1,0 0 1,-1 0-1,1 0 0,0 0 1,0 0-1,0 0 0,0 0 1,1 0-1,-2 3 0,-1 5-736,1 0-1,-1 0 0,2 1 0,-2 17 0,3 5-4860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08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11125,'0'0'2996,"4"29"-2601,12 96-222,-11-33-64,-5-79-93,1 0 0,0 0 1,5 23-1,-6-35-25,0-1 1,1 1-1,-1 0 0,0-1 1,1 1-1,-1-1 0,1 1 1,-1-1-1,1 1 1,-1-1-1,1 1 0,-1-1 1,1 0-1,-1 1 0,1-1 1,-1 0-1,1 1 1,0-1-1,-1 0 0,1 0 1,0 0-1,-1 0 0,1 1 1,0-1-1,-1 0 0,1 0 1,0 0-1,-1 0 1,1 0-1,0-1 0,-1 1 1,1 0-1,0 0 0,-1 0 1,1 0-1,0-1 1,-1 1-1,1 0 0,-1-1 1,1 1-1,-1-1 0,1 1 1,-1 0-1,1-1 1,-1 1-1,2-2 0,8-10-19,0-1 0,-1 0-1,-1-1 1,14-28-1,18-29-288,-28 55 251,0 0-1,25-24 1,-33 36 60,0 1 0,0-1 0,0 1 0,1 0 0,-1 0-1,1 0 1,0 1 0,0-1 0,0 1 0,0 1 0,0-1 0,0 1 0,0-1 0,11 0 0,-14 3 13,0-1 0,-1 0 0,1 0 0,0 1 0,-1-1 0,1 0 0,0 1 0,-1 0 0,1-1 0,0 1 1,-1 0-1,1 0 0,-1 0 0,0 0 0,1 0 0,-1 0 0,0 1 0,0-1 0,1 0 0,-1 1 0,0-1 1,0 1-1,-1-1 0,1 1 0,0-1 0,0 1 0,-1-1 0,1 1 0,-1 0 0,1 2 0,1 6 92,0 1-1,-1 0 0,0 20 1,0-19-29,-1 286 506,0-291-719,2 18 19,-2-24-8,0-1-1,0 1 0,0-1 0,0 1 0,1 0 0,-1-1 1,0 1-1,0-1 0,1 1 0,-1-1 0,1 1 1,-1-1-1,0 1 0,1-1 0,-1 1 0,1-1 0,-1 1 1,1-1-1,-1 0 0,1 1 0,-1-1 0,1 0 1,-1 0-1,1 1 0,0-1 0,-1 0 0,1 0 0,-1 0 1,1 0-1,0 0 0,0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0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2753,'0'0'6998,"-1"9"-6822,-14 81 981,-7 144-1,22-216-1083,-2 24 119,3-1 0,6 50 0,-5-78-168,1 0 0,0 0 0,1 0 0,1 0 0,0-1 0,0 0 0,1 0 0,1 0 0,0-1 0,16 20 0,-13-19-13,2-1 0,-1 0 0,2-1 1,-1 0-1,1-1 0,1 0 0,0-1 1,0-1-1,0 0 0,24 7 0,-13-6-797,1-2 1,1-1-1,-1-1 0,1-1 0,36 0 0,-9-3-3549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3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4114,'0'0'7972,"-51"178"-7428,44-96-192,4 5 48,3-2-208,0-3-96,0-9-80,29-15 64,10-6-80,6-20-128,17-11-624,6-15-1633,0-6-3074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1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0 5987,'0'0'1897,"6"29"-1687,21 89 68,-25-111-247,0 0 0,1-1 0,-1 0 1,2 1-1,-1-1 0,1 0 0,0-1 1,0 1-1,0-1 0,1 1 0,0-1 0,0 0 1,0-1-1,1 0 0,-1 0 0,1 0 1,0 0-1,7 2 0,-2 1 40,32 11 168,-15-7-91,-28-11-106,1 0-1,-1 0 1,0 1-1,0-1 1,0 0-1,0 0 1,0 0-1,0 1 1,0-1-1,0 0 1,1 0-1,-1 1 1,0-1-1,0 0 1,0 0-1,0 1 1,0-1-1,0 0 1,0 0-1,-1 1 1,1-1-1,0 0 1,0 0 0,0 1-1,0-1 1,0 0-1,0 0 1,0 0-1,0 1 1,-1-1-1,1 0 1,0 0-1,0 0 1,0 1-1,0-1 1,-1 0-1,1 0 1,0 0-1,0 0 1,0 0-1,-1 1 1,1-1-1,0 0 1,0 0-1,-1 0 1,1 0 0,0 0-1,0 0 1,-1 0-1,1 0 1,0 0-1,0 0 1,-1 0-1,1 0 1,-81 21 856,49-14-916,0 2 0,0 0 0,1 2 0,1 2-1,-35 19 1,55-25-1131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1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0 2465,'0'0'8308,"-197"181"-7348,167-129-495,11 7-289,9-7-96,10-14-32,0-6-48,0-6 0,29-17-1009,17-9-816,6 0-1408,3-9-1729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1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3650,'0'0'4375,"-6"31"-3961,-18 99-9,22-119-368,0 0 0,1 0 0,0-1 0,1 1 0,0 0 0,0 0 0,3 13 0,-2-22-32,1 1-1,-1 0 1,0-1 0,0 1 0,1-1 0,0 0 0,-1 1 0,1-1 0,0 0 0,0 0 0,0 0 0,0 0 0,1 0-1,-1-1 1,1 1 0,-1-1 0,1 1 0,-1-1 0,1 0 0,-1 0 0,1 0 0,0-1 0,5 2 0,0 0-56,0 0 1,1-1 0,-1 0 0,1 0 0,-1 0 0,1-1 0,-1-1 0,1 0 0,-1 0 0,1 0 0,-1-1 0,13-5 0,-16 5 19,0 0 1,0 0 0,-1-1-1,1 0 1,-1 0 0,0-1-1,0 1 1,0-1 0,0 0-1,-1 0 1,1 0 0,-1 0-1,0 0 1,0-1 0,-1 1 0,1-1-1,-1 0 1,0 0 0,0 0-1,-1 0 1,2-7 0,-1 1 109,0 0 0,-1 0 0,0 0 0,-1-1 0,-1-14 0,1 22-33,-1 0 0,0-1 0,0 1-1,0 0 1,0 0 0,-1 0 0,1 0 0,-1 0 0,0 0 0,0 1 0,-1-1 0,1 1-1,-1-1 1,0 1 0,-6-6 0,1 3 36,-1 0-1,0 0 1,0 1-1,-1 0 1,0 0-1,1 1 1,-1 1-1,-1-1 1,1 2 0,0-1-1,-1 1 1,1 1-1,-1 0 1,0 1-1,-14 0 1,22 0-85,0 0 1,-1 1 0,1-1-1,0 1 1,0-1 0,0 1-1,0 0 1,0 0 0,0 0-1,1 0 1,-1 1 0,0-1-1,1 1 1,-1 0-1,1 0 1,-1 0 0,1 0-1,0 0 1,-1 0 0,1 1-1,-2 3 1,1-1-152,1 0 0,0 1 0,0-1-1,0 1 1,0-1 0,1 1 0,0 0 0,0-1 0,1 1-1,-1 10 1,1-13-114,0-1 0,0 1-1,0 0 1,1 0-1,-1 0 1,1-1 0,-1 1-1,1 0 1,1 3-1,0-3-279,0-1 0,1 1 0,-1-1-1,0 1 1,1-1 0,-1 0-1,6 3 1,-7-5 466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2.2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8564,'0'0'3185,"1"12"-3081,40 258 222,-41-472-470,1 200 115,-1-1-1,0 0 1,1 0 0,-1 1-1,1-1 1,0 0 0,-1 1 0,1-1-1,1 1 1,-1-1 0,0 1-1,1-1 1,-1 1 0,1 0-1,0 0 1,-1 0 0,1 0 0,0 0-1,1 0 1,-1 0 0,0 1-1,0-1 1,1 1 0,-1-1 0,1 1-1,-1 0 1,1 0 0,-1 0-1,1 0 1,0 1 0,-1-1-1,5 1 1,8-3-1240,1 2 0,-1 0 0,1 1-1,21 2 1,-1 3-3453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2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94 7347,'0'0'2799,"-1"10"-2607,1 9-97,1 0-1,0 0 1,2 0 0,4 19-1,-1-10-29,-2 0 0,1 29-1,-11-79 585,-1-25-436,6 10 53,-1 19-181,0 0-1,2 0 0,1-1 0,0 1 1,1 0-1,8-34 0,-8 48-107,-1 1 0,1-1 0,0 1 0,0 0 0,0-1 0,0 1 1,1 0-1,0 0 0,-1 1 0,1-1 0,0 1 0,0-1 0,0 1 0,1 0 0,-1 0 0,0 0 0,1 0 0,0 1 0,-1-1 0,7 0 0,4-1-1001,0 0 0,1 2-1,-1 0 1,17 1 0,-24 0 272,29 0-4223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2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46 405 8052,'0'0'2374,"15"-4"-2200,-5 1-156,0 2-20,-1-2 1,0 1 0,1-2-1,-1 1 1,-1-1 0,1 0 0,0-1-1,-1 0 1,0 0 0,0-1-1,12-12 1,-18 15-8,1-1 0,-1 0 0,0 0-1,0 0 1,-1-1 0,1 1 0,-1 0 0,0-1-1,0 1 1,0 0 0,-1-1 0,1 1 0,-1-1 0,0 0-1,-1 1 1,1-1 0,-2-6 0,1 10 25,0 0 0,0-1 0,0 1 0,0 0 0,0-1 0,0 1 0,0 0 0,-1 0 1,1 0-1,0 0 0,-1 0 0,1 0 0,-1 1 0,1-1 0,-1 0 0,1 1 0,-1-1 0,0 1 0,1 0 0,-1-1 1,1 1-1,-1 0 0,0 0 0,1 0 0,-3 0 0,-49 2 352,48-2-354,0 1 9,0 0 0,1 0-1,-1 0 1,1 0 0,-1 1 0,1 0-1,0 0 1,0 0 0,0 1 0,0-1 0,0 1-1,0 0 1,0 0 0,1 0 0,0 0-1,-1 1 1,1-1 0,1 1 0,-1 0-1,0 0 1,1 0 0,0 0 0,-3 9-1,1-3 7,1 0 0,0 0-1,0 1 1,1-1-1,1 1 1,0-1 0,0 1-1,1-1 1,2 20 0,-1-27-29,-1-1 1,1 1 0,0-1 0,-1 1 0,1-1 0,1 1 0,-1-1 0,0 0 0,0 1 0,1-1 0,-1 0 0,1 0 0,0 0 0,-1 0 0,1 0 0,0 0 0,3 1 0,-1 0-3,1-1 0,0 1 0,-1-1 0,1 0 0,0 0 1,0-1-1,0 1 0,6 0 0,8 0-454,-1-1-1,1-1 1,33-3 0,-45 3-50,0-1 1,0-1 0,0 1-1,10-5 1,26-17-3915</inkml:trace>
  <inkml:trace contextRef="#ctx0" brushRef="#br0" timeOffset="1">383 0 3906,'0'0'8276,"-6"117"-7972,15-56-208,1 9-80,0 0 16,-4-3-32,11-3-160,-1-17-1665,10-15-1825,6-15-1232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3.4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203 253 9588,'0'0'1975,"-28"17"-1119,-86 62-253,109-75-570,0 1 1,0 0-1,0 0 0,0 0 0,1 1 1,0 0-1,0 0 0,1 0 1,-1 0-1,1 0 0,1 1 1,-1-1-1,1 1 0,0 0 1,1 0-1,-1 0 0,1-1 0,1 1 1,-1 1-1,1-1 0,2 11 1,-2-4-17,0 0-9,2 18-16,-1-31 8,-1 0 1,1 0-1,0 0 0,-1 0 0,1 0 0,0 0 1,0 0-1,0 0 0,0-1 0,0 1 0,0 0 1,0 0-1,0-1 0,0 1 0,0-1 0,0 1 1,0-1-1,0 1 0,0-1 0,1 0 0,-1 1 1,0-1-1,3 0 0,3 1 12,0 0-1,1-1 1,0 1-1,-1-2 1,1 1 0,-1-1-1,1 0 1,-1-1-1,0 1 1,1-2 0,-1 1-1,0-1 1,13-7-1,-12 5-9,1-2 0,-1 1 0,0-1 0,-1 0 0,0-1 0,0 0 0,0 0 0,-1 0-1,9-17 1,22-53 72,-19 35 10,-18 43-84,0 0 1,0 0-1,1 0 1,-1 0-1,0 0 1,0 0 0,0 0-1,0 0 1,0 0-1,0 0 1,0 0-1,0 0 1,0 0-1,0 0 1,0 0-1,0 0 1,0 0-1,0 0 1,0 0-1,0 1 1,1-1 0,-1 0-1,0 0 1,0 0-1,0 0 1,0 0-1,0 0 1,0 0-1,0 0 1,0 0-1,0 0 1,0-1-1,0 1 1,0 0-1,1 0 1,-1 0-1,0 0 1,0 0 0,0 0-1,0 0 1,0 0-1,0 0 1,0 0-1,0 0 1,0 0-1,0 0 1,0 0-1,0 0 1,0 0-1,0 0 1,0 0-1,0 0 1,0-1 0,1 1-1,-1 8-51,1 12 65,0-1-1,1 1 0,1 0 0,5 19 0,-6-31-53,1 0 0,-1 0 1,1-1-1,1 1 0,-1-1 1,1 0-1,0 0 0,1 0 0,0 0 1,0-1-1,0 0 0,13 11 1,-14-14-227,1-1 0,-1 0 1,1 0-1,-1 0 0,1-1 1,0 1-1,-1-1 1,1 0-1,0-1 0,0 1 1,0-1-1,0 0 0,8-1 1,0 1-461,-10 0 547,1-1-1,-1 0 1,1 0-1,-1 0 1,0 0 0,0 0-1,1-1 1,-1 1-1,0-1 1,0 0 0,-1 0-1,1 0 1,0-1 0,-1 1-1,1 0 1,-1-1-1,0 0 1,1 1 0,-1-1-1,-1 0 1,1 0 0,0 0-1,-1-1 1,2-4-1,5-12-174,0-1 0,7-38 0,-12 45 445,8-53 1746,-2-1-1,-4 0 1,-4-91-1,-1 106 156,7 70-712,73 433-1555,-70-389-2107,0-19-2199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3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0 160 9989,'0'0'1886,"35"-9"-1318,218-61-395,-162 36-116,-64 23-41,-1 2 1,1 0 0,47-9-1,-72 18-12,3 1-4,-4 9 71,-1 326 1804,0-331-1897,0-1 0,1 1 0,-1-1 0,1 1 0,0-1 0,0 0 0,0 1 0,0-1 0,1 0 0,0 0 0,0 0 0,4 7 0,-4-9-223,-1 0 0,1-1 0,0 1 0,0-1 0,-1 1 1,1-1-1,0 0 0,0 0 0,0 0 0,0 0 0,1 0 0,-1 0 0,0 0 0,0-1 0,0 1 0,1-1 0,-1 0 0,0 1 1,1-1-1,-1 0 0,0-1 0,1 1 0,-1 0 0,0-1 0,0 1 0,4-2 0,20-10-7449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4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9540,'0'0'2065,"7"111"-7459,32-85 207</inkml:trace>
  <inkml:trace contextRef="#ctx0" brushRef="#br0" timeOffset="1">0 1 2385,'125'182'2623,"-104"-147"-1338,-18-24-132,-3 20 1248,-1-8-1556,1-1 1,5 38-1,-4-55-821,0 1 0,0-1-1,0 0 1,1 0 0,0 0 0,0 0-1,0 0 1,1 0 0,-1-1 0,1 1 0,0-1-1,0 0 1,1 1 0,0-2 0,-1 1-1,8 5 1,-8-7-27,0 0 0,1 0 0,-1-1 0,0 0 0,1 1 0,-1-1 0,1-1-1,-1 1 1,1 0 0,-1-1 0,1 0 0,0 0 0,-1 0 0,1 0 0,-1 0 0,1-1 0,-1 0 0,1 1-1,-1-1 1,1-1 0,-1 1 0,0 0 0,1-1 0,-1 0 0,0 1 0,0-1 0,0-1 0,0 1 0,-1 0 0,1-1-1,-1 1 1,1-1 0,-1 0 0,0 0 0,0 0 0,0 0 0,2-4 0,2-4-36,-1 0 1,0-1-1,0 1 1,-2-1-1,1-1 1,-1 1-1,-1 0 1,0-1-1,-1 1 1,0-1-1,-1 1 1,0-1-1,-3-14 1,3 25 35,-1-1 1,1 1-1,-1 0 1,0-1-1,0 1 1,0 0-1,0 0 1,0-1 0,0 1-1,-1 0 1,1 0-1,-1 0 1,1 1-1,-1-1 1,0 0-1,0 1 1,0-1-1,0 1 1,0-1-1,0 1 1,0 0-1,0 0 1,0 0-1,-4-1 1,-2 0-12,-1 0 0,1 0-1,-1 1 1,1 0 0,-14 1 0,20 0-13,0 0 0,0 0 0,0 0 1,0 0-1,0 0 0,0 1 0,1-1 0,-1 1 0,0-1 0,0 1 0,0 0 0,1 0 0,-1 0 1,0 0-1,1 0 0,-1 0 0,1 0 0,-1 1 0,1-1 0,-1 0 0,1 1 0,0-1 1,0 1-1,0 0 0,0-1 0,-1 4 0,0 1-538,0 0 0,0 0-1,1 0 1,0 0 0,0 0 0,1 0 0,0 8-1,0 8-4201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4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7603,'0'0'5616,"7"12"-5533,-5-9-78,6 11 24,-1 0-1,0 1 1,-1-1-1,-1 1 1,5 19-1,-5-8-97,1 4-572,-1 0-1,2 57 1,-6-97 654,0-1 0,0 1-1,2 0 1,-1 0 0,1 0-1,1 0 1,-1 1 0,11-19-1,-1 6 13,0 1 1,27-30-1,-28 37-23,0 1 0,1 0 0,1 1 1,0 1-1,23-14 0,-28 19 103,1 1 0,-1 0-1,1 1 1,0 0 0,1 0 0,-1 1-1,1 1 1,-1 0 0,1 0 0,13 0 0,-22 2-92,-1 0 1,0 1-1,0-1 1,0 1 0,0-1-1,0 1 1,0-1 0,0 1-1,0-1 1,-1 1-1,1 0 1,0 0 0,0-1-1,0 1 1,-1 0-1,1 0 1,0 0 0,-1 0-1,1 0 1,-1 0 0,1 0-1,-1 0 1,0 0-1,1 0 1,-1 0 0,0 0-1,1 0 1,-1 0 0,0 3-1,3 41 326,-3-36-214,1 221-133,-1-227-82,-1-2-105,1 0-1,0 1 1,0-1-1,0 1 1,0-1-1,0 0 1,0 1-1,0-1 1,0 1-1,0-1 1,0 0-1,1 1 1,-1-1-1,1 1 1,-1-1-1,1 0 1,0 0-1,-1 1 1,1-1-1,0 0 1,0 0-1,0 0 1,0 0-1,0 0 1,0 0-1,0 0 1,0 0-1,0 0 1,3 1-1,14 0-6562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4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82 10037,'0'0'1056,"91"164"-880,-46-100-96,4-12 16,-4-2 16,3-6-96,-9-12 96,-6-9-112,-4-11-48,-10-12-1777</inkml:trace>
  <inkml:trace contextRef="#ctx0" brushRef="#br0" timeOffset="1">402 1 9076,'0'0'2737,"-97"160"-2577,48-90-79,-9 9-17,-4 5-16,4-14 0,13-3-16,19-20-32,19-15-32,7-14-689,23-18-2304,25 0-3922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4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0 14118,'0'0'755,"-8"25"-666,0-3-91,0-4 11,2 0 0,1 0 0,0 0 1,1 1-1,1 0 0,1 0 0,0 23 1,1 21 11,3-1 0,15 90 1,-16-150-27,4 22-475,-2 0-1,2 26 1,-5-47-94,0-6 361,0-11 231,1-1 0,0 1 0,1 0 0,0 0 1,1 0-1,1 0 0,9-21 0,-10 28-17,0 0-1,1 0 1,0 1-1,1-1 1,-1 1-1,1 0 1,0 0-1,1 1 1,-1-1 0,1 1-1,0 0 1,1 1-1,-1 0 1,1 0-1,0 0 1,8-3-1,4 0-11,0 1 0,34-7-1,-43 11 10,-1 1-1,1 0 1,0 1 0,-1 0-1,1 0 1,0 1-1,16 4 1,-24-5 0,-1 1 1,1 0-1,-1 0 1,1 0-1,-1 0 0,0 1 1,0-1-1,0 0 0,0 0 1,0 1-1,0-1 1,0 1-1,0-1 0,0 1 1,0-1-1,-1 1 1,1-1-1,-1 1 0,1 0 1,-1-1-1,0 1 1,0 0-1,1-1 0,-1 1 1,0 0-1,0 0 1,-1-1-1,1 1 0,-1 3 1,0 0 20,1 1 1,-2-1-1,1 0 1,0 1-1,-1-1 1,0 0-1,0 0 1,-1 0-1,-3 5 1,-6 3 24,-1 0 1,-1-1-1,0-1 1,0 0-1,-1-1 1,-1-1-1,-22 11 1,-42 27-1714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5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 10645,'0'0'2598,"-1"29"-2355,-4 162-43,4-189-203,1 1-1,0 0 1,0 0-1,1-1 1,-1 1-1,0 0 1,1 0-1,0-1 0,0 1 1,0 0-1,0-1 1,0 1-1,0-1 1,0 1-1,1-1 1,0 0-1,-1 0 1,1 1-1,0-1 1,0 0-1,0-1 1,0 1-1,0 0 1,4 1-1,0 0-95,0-1 1,1 0-1,-1 0 0,1 0 1,-1-1-1,1 0 0,0-1 0,0 1 1,7-2-1,-9 1 59,0 0-1,-1 0 1,1-1-1,0 0 1,0 0-1,-1 0 1,1-1 0,-1 1-1,1-1 1,-1 0-1,0-1 1,0 1-1,1-1 1,-2 0 0,1 1-1,0-2 1,-1 1-1,1 0 1,-1-1-1,5-7 1,2-5 60,0 0 0,-2-1 1,0-1-1,6-20 0,-7 19 363,0 1 0,16-27-1,-23 45-370,0 0 0,0 0-1,0 0 1,0 0-1,0 1 1,0-1 0,0 0-1,0 0 1,0 0 0,0 0-1,0 1 1,0-1-1,0 0 1,0 0 0,0 0-1,0 0 1,0 0 0,0 1-1,1-1 1,-1 0-1,0 0 1,0 0 0,0 0-1,0 0 1,0 0 0,0 0-1,0 0 1,1 1-1,-1-1 1,0 0 0,0 0-1,0 0 1,0 0 0,0 0-1,1 0 1,-1 0-1,0 0 1,0 0 0,0 0-1,0 0 1,1 0 0,-1 0-1,0 0 1,0 0-1,0 0 1,0 0 0,1 0-1,-1 0 1,0 0 0,0 0-1,0 0 1,0-1 0,0 1-1,0 0 1,1 0-1,-1 0 1,0 0 0,0 0-1,0 0 1,0-1 0,1 17-97,-2 17 48,0-11 118,1 0 0,3 32 1,-3-49-136,1-1 0,0 1 0,0-1 0,0 1 0,0-1 0,1 0-1,0 0 1,-1 1 0,2-1 0,-1-1 0,0 1 0,1 0 0,0 0 0,-1-1 0,2 0 0,-1 1 0,7 4 0,-6-6-396,1 0 0,-1 0 1,1-1-1,-1 1 0,1-1 1,0 0-1,-1-1 0,1 1 1,0-1-1,0 0 0,-1 0 0,1 0 1,0-1-1,0 1 0,6-3 1,18-9-4938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5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6 280 656,'0'0'2927,"2"-33"-1145,3-18-700,4-57 1030,-6 20 3544,-14 266-5021,-1-5-457,12-143-316,-1-8 155,1 0 0,3 24 1,-2-41-291,0-1 0,-1 1 0,2 0 0,-1-1 0,0 1 0,1-1 0,0 0 1,0 1-1,0-1 0,1 0 0,-1 0 0,1 0 0,0-1 0,0 1 0,5 4 1,3-3-3805</inkml:trace>
  <inkml:trace contextRef="#ctx0" brushRef="#br0" timeOffset="1">9 242 11701,'0'0'1729,"197"-32"-4770,-112 32-2786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6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32 7043,'0'0'8449,"-7"7"-8134,4-4-304,-1 1-1,1-1 0,0 1 1,0 0-1,1 0 1,-1 0-1,1 1 0,0-1 1,0 0-1,0 1 1,0-1-1,1 1 1,0 0-1,0-1 0,0 1 1,1 0-1,0 0 1,-1 0-1,2 6 0,-1-4-39,0 1 50,0 0 0,0 0 1,1 1-1,0-1 0,0 0 0,5 14 0,-6-20-48,1-1-1,0 1 1,0 0 0,1 0-1,-1-1 1,0 1-1,1-1 1,-1 1-1,0-1 1,1 1 0,0-1-1,-1 0 1,1 0-1,0 0 1,0 0-1,0 0 1,-1 0 0,1 0-1,0-1 1,0 1-1,0-1 1,0 1-1,0-1 1,0 0 0,0 0-1,1 0 1,-1 0-1,0 0 1,0 0-1,0-1 1,0 1-1,0 0 1,3-2 0,0 0 19,0 1 1,1-1 0,-1-1-1,0 1 1,0-1-1,-1 0 1,1 0 0,-1 0-1,6-5 1,38-40-191,-22 21 19,-26 27 178,24-24-24,0 2-1,28-19 0,-44 35 71,0 1 0,0 0 0,0 1 0,1 0 0,-1 0 0,1 1 0,0 0 0,1 1 0,-1-1-1,0 2 1,18-2 0,-25 3-39,0 1-1,-1-1 1,1 1-1,0 0 1,-1-1-1,1 1 1,-1 0-1,1 0 1,-1 0-1,1 0 1,-1 0-1,0 0 1,0 1-1,1-1 1,-1 0-1,0 1 1,0-1-1,0 1 1,0-1-1,0 1 1,-1-1-1,1 1 1,0-1-1,-1 1 1,1 0-1,-1 0 1,0-1-1,0 1 1,1 0-1,-1 1 1,2 12 23,-1-1 1,0 22-1,-1-31-13,0 35-162,0 26 42,0-22-4691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6.4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2 9925,'0'0'3889,"-4"24"-3777,-2 8-87,1-11-23,2 0 0,0 0-1,1 38 1,2-58-1,0 1-1,0-1 0,1 0 0,-1 1 1,0-1-1,0 0 0,1 1 0,-1-1 1,1 0-1,-1 1 0,1-1 0,0 0 1,-1 0-1,1 0 0,0 0 0,0 1 1,0-1-1,0 0 0,0-1 0,0 1 1,0 0-1,0 0 0,0 0 0,2 0 1,1 1-1,0 0 1,0-1-1,0 0 1,0 0-1,0 0 1,0-1 0,0 1-1,7-1 1,-1 0-12,-1-1 1,1 0 0,-1 0-1,1-1 1,-1 0-1,18-7 1,-22 6-18,-1 0-1,1 1 1,-1-2-1,0 1 1,0 0-1,0-1 1,-1 0-1,1 0 1,-1 0-1,0 0 1,0-1-1,0 1 1,-1-1-1,1 0 1,-1 0 0,2-5-1,-2 1 35,1 0-1,-2 0 0,1 0 1,-1 0-1,0 0 1,-1 0-1,0 0 1,-2-14-1,2 21-6,-1 1-1,1-1 1,-1 1 0,1-1-1,-1 0 1,0 1-1,0-1 1,0 1-1,0 0 1,0-1 0,0 1-1,0 0 1,0-1-1,0 1 1,-1 0 0,1 0-1,0 0 1,-1 0-1,1 0 1,-1 0-1,1 1 1,-1-1 0,1 0-1,-1 1 1,0-1-1,1 1 1,-1 0 0,-2-1-1,-6 0-7,-1 0-1,1 1 1,-17 0 0,10 1 2,13-1 3,1 0 0,-1 0 0,0 0 0,1 1 1,-1 0-1,1-1 0,-1 1 0,1 0 0,0 1 0,-1-1 1,1 1-1,0-1 0,0 1 0,-4 3 0,5-3-141,0 0 0,0 0 0,0 0-1,0 1 1,1-1 0,-1 1 0,1-1-1,0 1 1,0-1 0,0 1 0,0 0-1,0-1 1,0 1 0,1 0 0,-1 0-1,1-1 1,0 1 0,0 4 0,0 6-3148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6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78 121 7555,'0'0'7748,"23"-120"-7748,-23 158 0,0 14 80,0 10 80,0 2-96,0 6-64,0-9 32,0-3-32,0-2-992,0-15-1105,0-9-865</inkml:trace>
  <inkml:trace contextRef="#ctx0" brushRef="#br0" timeOffset="1">0 319 1521,'0'0'14438,"123"-26"-14438,-42 20-1408,4-6-1330,-1-2-3248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7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1 169 11637,'0'0'2898,"0"184"-2674,0-140-80,0-3-128,0-3-16,16-12-881,0-9-2112,0-17-3186</inkml:trace>
  <inkml:trace contextRef="#ctx0" brushRef="#br0" timeOffset="1">124 0 7331,'0'0'2497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7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51 11589,'0'0'3991,"-2"21"-3724,0-6-224,-3 29 45,2 71 0,4-95-84,4 39 16,-5-59-33,0 0-1,1 1 1,-1-1-1,0 0 1,0 1-1,0-1 1,0 0 0,0 1-1,1-1 1,-1 0-1,0 1 1,0-1-1,1 0 1,-1 0-1,0 1 1,0-1 0,1 0-1,-1 0 1,0 1-1,1-1 1,-1 0-1,0 0 1,1 0 0,-1 0-1,0 1 1,1-1-1,-1 0 1,1 0-1,-1 0 1,0 0-1,1 0 1,-1 0 0,0 0-1,1 0 1,-1 0-1,0 0 1,1 0-1,-1-1 1,1 1-1,-1 0 1,0 0 0,1 0-1,16-12-286,3-15 7,31-52 0,13-18-476,-57 88 723,2-5 47,1 1 0,1 1 0,0 0 0,1 0 0,0 1 1,1 1-1,14-10 0,-26 20 138,-1 0-119,0 0 0,0-1 0,0 1 0,0 0 0,0 0 0,0 0 0,1 0-1,-1 0 1,0 0 0,0-1 0,0 1 0,0 0 0,0 0 0,1 0 0,-1 0 0,0 0 0,0 0 0,0 0 0,1 0 0,-1 0 0,0 0 0,0 0 0,0 0 0,0 0 0,1 0 0,-1 0 0,0 0 0,0 0 0,0 0 0,0 0 0,1 0 0,-1 0 0,0 0 0,0 0 0,0 1 0,0-1 0,1 0 0,-1 0 0,0 0 0,0 0 0,0 0 0,0 0 0,0 0 0,0 1 0,1-1 0,-1 0 0,0 0 0,0 0 0,0 0 0,0 1 0,0-1 0,0 0 0,0 0 0,0 0 0,0 0 0,0 1 0,0-1 0,0 0 0,0 0 0,0 0 0,0 1 0,0-1 0,0 0 0,0 0 0,0 0 0,0 1 0,0 191 1258,0-190-1379,0 0 0,0 0 0,0 1 0,0-1 0,1 0 0,-1 0 0,1 1 0,-1-1 0,1 0 0,0 0 0,1 2 1,-1-3-152,-1 0 0,1 0 1,0-1-1,-1 1 1,1 0-1,0-1 1,0 1-1,0 0 1,-1-1-1,1 1 1,0-1-1,0 0 1,0 1-1,0-1 1,0 0-1,0 1 0,2-1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8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11 3105,'0'0'6750,"-29"-3"-5747,-4-1-601,-57 0-1,84 5-343,1 0 0,0 0 1,0 0-1,-1 1 0,1-1 0,0 1 0,0 0 0,1 1 0,-1-1 0,0 1 0,1 0 0,0 0 0,-1 1 0,1-1 0,0 1 0,1 0 0,-1 0 0,-5 9 0,1-4 67,4-4-107,0-1 1,0 1-1,1 1 1,-1-1-1,1 0 1,0 1-1,1 0 1,0 0-1,-1-1 1,2 1-1,-1 1 1,1-1 0,0 0-1,0 0 1,1 0-1,-1 1 1,1-1-1,2 11 1,-1-16-17,-1 1 0,1-1 0,0 1 0,0-1 1,0 1-1,1-1 0,-1 1 0,0-1 0,0 0 1,1 0-1,-1 0 0,1 1 0,-1-1 0,1-1 1,-1 1-1,1 0 0,0 0 0,-1-1 0,1 1 1,0-1-1,0 1 0,-1-1 0,1 0 0,0 1 1,0-1-1,0 0 0,2 0 0,62-2 123,-56 1-146,-1 0-1,-1 0-1,1-1 1,-1 0-1,0 0 1,0-1-1,0 0 1,0 0-1,0-1 1,-1 0-1,0-1 1,0 1-1,0-1 1,7-7-1,7-9 65,0 0 0,25-36 0,-2 4 521,-44 53-558,0 0 1,0-1-1,1 1 1,-1 0-1,0 0 1,0 0-1,0 0 1,0 0-1,0 0 1,0 0-1,0 0 1,1 0-1,-1 0 0,0 0 1,0 0-1,0 0 1,0 0-1,0 0 1,0 0-1,1 0 1,-1 0-1,0 0 1,0 0-1,0 0 1,0 0-1,0 0 1,0 0-1,1 0 1,-1 0-1,0 0 1,0 0-1,0 0 1,0 0-1,0 0 1,0 0-1,0 0 1,1 1-1,-1-1 1,0 0-1,0 0 1,0 0-1,0 0 1,0 0-1,0 0 1,0 0-1,0 0 1,0 1-1,0-1 1,0 0-1,0 0 1,0 0-1,0 0 1,0 0-1,0 0 1,0 1-1,0-1 1,0 0-1,0 0 1,0 0-1,3 12-170,-3-11 177,1 5-50,3 27 101,2 0 0,11 36 0,-14-60-339,0 0-1,0 0 1,1 0-1,1-1 0,-1 0 1,1 0-1,1 0 0,-1 0 1,1-1-1,0 0 1,1 0-1,14 10 0,25 11-3735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8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0 10997,'0'0'675,"-34"7"-496,-113 22-94,137-26-65,-1 0 0,1 0 0,-1 1 0,1 0 0,0 1 0,-10 6 0,17-9-5,0 1 0,0 0 0,0-1 0,0 1 0,0 0 1,0 0-1,1 1 0,-1-1 0,1 1 0,0-1 0,0 1 0,-2 6 0,4-9-10,-1 0-1,1 0 0,0 0 1,0 0-1,0 0 0,0 0 1,0 0-1,0 0 0,0-1 1,0 1-1,0 0 1,1 0-1,-1 0 0,0 0 1,1 0-1,-1 0 0,0 0 1,1-1-1,-1 1 0,1 0 1,-1 0-1,1 0 0,0-1 1,-1 1-1,1 0 0,0-1 1,-1 1-1,1-1 1,0 1-1,0-1 0,0 1 1,-1-1-1,1 1 0,0-1 1,0 0-1,0 1 0,1-1 1,42 9 82,-37-7-81,123 10 141,-84-9-43,81 15 0,-126-18-106,1 0 0,-1 0 0,1 0 0,-1 1 0,0-1 0,1 1 0,-1-1 0,0 1 0,1-1 0,-1 1 0,0 0 1,0 0-1,1 0 0,-1-1 0,0 1 0,0 0 0,0 0 0,0 1 0,0-1 0,1 2 0,-2-2 0,0 0 0,0 0 0,0 0 0,0 0 0,0 0 0,0 0 0,-1 0 0,1 0 0,0 0 0,0 0 0,-1 0 0,1-1 0,-1 1 0,1 0 0,0 0 0,-1 0 0,0 0 0,1 0 0,-1-1 0,0 1 0,0 1 0,-5 3 24,0 0 0,0 0 0,-1 0 1,1-1-1,-13 6 0,-18 7-80,1-2 0,-2-2 0,-48 11 0,53-22-3229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 2513,'0'0'8788,"-123"152"-8084,91-100-399,9-8-209,10-3-80,13-9-16,0-12-144,10-14-1713,29-6-2401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8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12534,'0'0'2337,"-4"187"-2273,4-120-64,0 3 64,0-6-64,0-6 0,0-11-512,7-9-1377,3-24-400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9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0 185 6275,'0'0'6563,"28"-8"-6422,1 0-98,-5 1-10,0 1-1,0 1 0,0 1 1,0 1-1,35 0 1,131 3 201,-187 0-224,-1 0-1,0 1 1,1-1-1,-1 1 1,0 0-1,1-1 1,-1 1-1,0 0 1,0 0-1,0 0 1,0 1-1,0-1 1,0 1-1,0-1 1,0 1-1,-1-1 1,1 1-1,0 0 1,-1 0-1,1 0 1,-1 0-1,0 0 1,0 0-1,0 0 1,0 0-1,0 0 1,0 1-1,-1-1 1,1 0-1,-1 1 0,1 2 1,2 12 102,-2-1 0,1 0 0,-3 26 0,1-25-84,0 24 81,0-41-100,0 0-1,-1 0 1,1 0 0,0 0 0,0 0 0,-1 0-1,1 0 1,0-1 0,0 1 0,-1 0 0,1 0-1,0 0 1,0 0 0,-1 0 0,1 0 0,0 0-1,0-1 1,0 1 0,-1 0 0,1 0 0,0 0-1,0 0 1,0-1 0,0 1 0,-1 0 0,1 0-1,0-1 1,0 1 0,0 0 0,0 0 0,0-1-1,0 1 1,0 0 0,0 0 0,0-1 0,0 1-1,0 0 1,0 0 0,0-1 0,0 1 0,0 0-1,0 0 1,0-1 0,0 1 0,0 0 0,0-1-1,-1-13 24,0 0 0,1-1-1,1 1 1,0-1 0,1 1-1,1 0 1,0 0-1,1 0 1,0 0 0,11-23-1,-10 27-33,1 0 0,1 0 0,-1 1 0,1-1 0,1 2 0,0-1 0,0 1 0,1 0 0,0 1 0,0 0 0,1 0 0,-1 1 0,1 0 0,13-5 0,-7 5-127,0 1 0,0 1 1,1 0-1,-1 1 0,1 0 0,0 2 0,0 0 1,17 2-1,-21-1-428,0 1 1,1 1-1,-1 1 0,0 0 1,0 0-1,14 7 0,21 14-3236,-5-3-2429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9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20 5122,'0'0'9634,"-11"-4"-8780,-39-11-366,47 15-476,0 0 1,1 0-1,-1 0 0,0 0 1,0 1-1,0-1 0,1 1 1,-1-1-1,0 1 1,0 0-1,1 0 0,-1 0 1,1 0-1,-1 1 0,1-1 1,0 1-1,-1 0 0,1-1 1,0 1-1,0 0 0,0 0 1,0 0-1,-2 5 0,-3 3 9,0 0 0,0 1-1,-7 19 1,11-24-13,-1 4-19,1 0 0,0 0 0,1 1 0,0-1 0,0 1 0,1-1 0,0 1 0,2 16 0,-1-21-8,0-5 17,0 0 0,0-1 0,0 1 0,0 0 0,1 0 0,-1 0 0,0 0 0,0-1 0,1 1 0,-1 0 0,0 0 0,1-1-1,-1 1 1,1 0 0,-1 0 0,1-1 0,0 1 0,-1-1 0,1 1 0,0 0 0,-1-1 0,1 1 0,0-1 0,1 1-1,25 5-75,-16-6 53,0 0-1,0-1 1,15-3-1,-18 2 14,0 0 0,-1-1 0,0 0-1,1 0 1,-1 0 0,0-1 0,0 0-1,-1-1 1,1 0 0,-1 0 0,6-6-1,7-9-108,30-43-1,-4 6 54,-45 57 69,0-1 1,0 1-1,1 0 1,-1 0-1,0 0 1,0 0-1,0 0 1,0 0-1,0 0 1,0 0 0,0-1-1,0 1 1,1 0-1,-1 0 1,0 0-1,0 0 1,0 0-1,0 0 1,0 0 0,0 0-1,1 0 1,-1 0-1,0 0 1,0 0-1,0 0 1,0 0-1,0 0 1,1 0-1,-1 0 1,0 0 0,0 0-1,0 0 1,0 0-1,0 0 1,0 0-1,1 0 1,-1 0-1,0 0 1,0 1 0,0-1-1,0 0 1,0 0-1,0 0 1,0 0-1,1 0 1,-1 0-1,0 0 1,0 0 0,0 1-1,0-1 1,4 11-28,-1 19-44,-3-26 103,2 18-176,-2-8 238,1-1-1,1 0 1,0 0 0,5 16-1,-7-26-210,1-1-1,0 0 1,0 0 0,0 1-1,0-1 1,0 0 0,0 0-1,1 0 1,-1 0-1,1 0 1,-1 0 0,1 0-1,0-1 1,0 1 0,0-1-1,0 1 1,0-1 0,0 0-1,0 1 1,0-1-1,1 0 1,-1-1 0,0 1-1,1 0 1,-1-1 0,0 1-1,1-1 1,4 1-1,-4-1 2,0 0 0,0 0 0,1-1 0,-1 1 0,0 0-1,0-1 1,0 0 0,0 0 0,0 0 0,0 0 0,0-1-1,0 1 1,0-1 0,0 1 0,3-4 0,-2 0 51,1 0 0,-1 0 0,0 0 1,-1-1-1,1 1 0,4-11 0,43-99 3191,-51 115-3111,0-1-1,1 1 1,-1 0-1,0 0 1,0 0 0,0 0-1,0 0 1,0 0-1,0-1 1,0 1-1,0 0 1,0 0-1,1 0 1,-1 0 0,0 0-1,0 0 1,0 0-1,0-1 1,0 1-1,0 0 1,1 0-1,-1 0 1,0 0-1,0 0 1,0 0 0,0 0-1,1 0 1,-1 0-1,0 0 1,0 0-1,0 0 1,0 0-1,0 0 1,1 0 0,-1 0-1,0 0 1,0 0-1,0 0 1,0 0-1,1 0 1,-1 1-1,0-1 1,0 0 0,0 0-1,0 0 1,0 0-1,0 0 1,1 0-1,-1 0 1,0 0-1,0 1 1,0-1 0,0 0-1,0 0 1,0 0-1,0 0 1,0 0-1,0 1 1,3 4-10,-1-1-1,0 1 1,-1 0-1,1 0 1,-1 1-1,0-1 1,0 0 0,0 0-1,-1 10 1,2 8 69,0-10-324,0 3 405,1 0 0,0 0 0,9 23 0,-11-37-367,-1 1 0,1 0 0,1-1 0,-1 1 1,0-1-1,1 1 0,-1-1 0,1 0 0,0 1 0,0-1 1,0 0-1,0 0 0,0 0 0,0 0 0,0-1 1,1 1-1,-1-1 0,1 1 0,-1-1 0,1 0 0,0 0 1,-1 0-1,1 0 0,0 0 0,0-1 0,4 1 1,16-1-6639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29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0 2385,'0'0'10485,"-52"137"-16904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0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234 386 10597,'0'0'2630,"-30"0"-1704,-94 4-430,120-4-471,1 0 0,-1 1 0,0-1 0,1 1-1,-1 0 1,0 0 0,1 0 0,-1 0 0,1 1-1,0 0 1,-1-1 0,1 1 0,0 0 0,0 1 0,0-1-1,0 0 1,1 1 0,-1 0 0,-3 4 0,4-2-17,0-1 1,0 0 0,1 1 0,0-1-1,0 1 1,0 0 0,1-1-1,-1 1 1,1 0 0,1 5 0,-1-9-15,0 1 0,0-1 0,0 1-1,1-1 1,-1 1 0,1-1 0,-1 0 0,1 1 0,0-1 0,-1 0 0,1 1 0,0-1 0,0 0 0,0 0 0,0 0 0,0 0 0,0 0 0,0 0 0,0 0 0,1 0 0,-1 0 0,0 0 0,1-1 0,-1 1 0,0 0-1,1-1 1,-1 1 0,1-1 0,-1 0 0,0 0 0,1 1 0,2-1 0,8 1 7,0 0-1,0 0 1,15-2-1,-7 0 6,-18 1-4,10 1 12,1-1 0,-1-1 0,0 0 0,1 0 0,-1-1 0,0-1 0,18-6 0,-26 7-42,0 1 1,0-1-1,0 1 0,1-1 0,-1 1 1,9 0-1,-12 1 19,0 0 0,0 0 1,0 0-1,0 0 0,0 0 0,0 1 1,-1-1-1,1 0 0,0 1 0,0-1 1,0 1-1,0-1 0,0 1 1,-1-1-1,1 1 0,0 0 0,-1-1 1,1 1-1,0 0 0,-1 0 0,1-1 1,-1 1-1,1 0 0,-1 0 0,1 0 1,-1 0-1,0 0 0,1 0 1,-1 0-1,0-1 0,0 1 0,1 0 1,-1 0-1,0 0 0,0 0 0,-1 2 1,5 49 18,-2 1 1,-6 65 0,2-107-91,0 0 0,0 0 1,-1-1-1,0 1 1,-1-1-1,0 1 0,-1-1 1,0 0-1,-11 16 0,12-21 21,0 1 1,0-1-1,-1 0 0,1 0 0,-1-1 0,0 0 0,-1 0 0,1 0 0,-1 0 0,0-1 0,0 0 0,0 0 0,0 0 1,0-1-1,-1 0 0,1 0 0,-10 1 0,9-2-132,0-1 0,0 1 1,0-1-1,1 0 0,-1-1 1,0 0-1,0 0 0,-11-4 0,15 4 113,0 0-1,0-1 0,0 0 0,0 1 1,1-1-1,-1 0 0,1-1 1,-1 1-1,1 0 0,0-1 0,0 1 1,0-1-1,0 0 0,0 1 1,0-1-1,1 0 0,0 0 0,-1 0 1,1 0-1,-1-5 0,-1-2 62,1-1 0,-1 1 0,1-1 0,1 0 0,0 0 0,1 0 0,0 0 0,1 0 0,0 0 0,0 0 0,1 0 0,1 0 0,0 1 0,0-1 0,1 1 0,0 0 0,1 0 0,0 0 0,1 1 0,0 0 0,0 0 0,1 0 0,9-9 0,21-14-11,1 3 0,65-40 0,-29 21 109,8-6 82,-20 15 648,58-49 0,-117 85-761,1-1 0,0 1 0,-1-1 0,0 1 0,0-1-1,0 0 1,0 0 0,-1 0 0,0 0 0,1-1 0,1-6-1,-2 2 367,0 0 0,-1 0-1,0-1 1,-1-18-1,-2 9 586,-3 11-336,0 15-239,0 6-390,1 1 0,1-1 0,0 1 1,1-1-1,-1 18 0,2 75 238,2-57-197,-1-40-92,0 2 35,0-1 0,0 1 0,1-1 0,3 16 1,-4-25-32,1 1 1,-1-1 0,0 0-1,1 0 1,-1 1 0,0-1-1,1 0 1,0 0 0,-1 0-1,1 0 1,0 0 0,-1 0-1,1 0 1,0 0 0,0 0-1,0 0 1,0 0 0,0 0-1,0 0 1,0-1 0,0 1-1,0 0 1,0-1 0,0 1-1,1-1 1,-1 1 0,0-1-1,0 0 1,0 1 0,1-1-1,-1 0 1,0 0 0,1 0-1,-1 0 1,0 0 0,0 0-1,1 0 1,-1-1 0,0 1-1,0 0 1,1-1 0,-1 1-1,0-1 1,0 1 0,0-1-1,2-1 1,1-1 7,-1 1 1,1-1 0,-1 0-1,0-1 1,0 1-1,0 0 1,-1-1-1,1 0 1,-1 1 0,0-1-1,2-5 1,12-16 7,-14 21-12,1 0-1,0 0 1,0 0 0,0 1-1,0-1 1,1 1 0,-1 0 0,1 0-1,0 0 1,0 1 0,0-1-1,0 1 1,0 0 0,1 0 0,-1 1-1,0-1 1,1 1 0,0 0-1,-1 0 1,1 0 0,0 1 0,-1 0-1,1 0 1,0 0 0,5 1-1,-7 0 0,0 0-1,-1-1 0,1 2 0,-1-1 0,1 0 0,-1 0 0,1 1 1,-1-1-1,0 1 0,0 0 0,0 0 0,0 0 0,0 0 0,0 0 0,3 5 1,23 41-35,-18-28 49,-7-14-7,1-1 0,0 1 1,0 0-1,0-1 0,0 0 0,1 0 1,6 6-1,-7-9-87,-1 0 0,1 0-1,0 0 1,0-1 0,-1 1 0,1-1 0,0 0-1,0 0 1,0 0 0,0 0 0,1-1 0,-1 0-1,4 0 1,-2 1-106,-1-1-1,0 0 1,0-1-1,0 1 1,0-1 0,1 0-1,-1-1 1,0 1-1,-1-1 1,1 0-1,0 0 1,0 0-1,-1-1 1,1 1 0,-1-1-1,0 0 1,0-1-1,0 1 1,0-1-1,-1 1 1,1-1 0,-1 0-1,0-1 1,5-7-1,0-3 154,1 0 0,-2 0 0,0 0 0,-1-1 0,0 0 0,-2-1 0,0 1 0,0-1 0,1-25 0,-1-19 1295,-5-71 0,0 70 1424,-15 336-1742,14-216-873,1-31-153,0 0 1,7 49 0,-6-76-32,0 1 0,0 0 0,0 0 0,0 0 0,1 0 0,-1 0-1,0 0 1,1 0 0,-1 0 0,1 0 0,-1-1 0,1 1 0,-1 0 0,1 0 0,0-1 0,-1 1 0,1 0 0,0-1 0,-1 1 0,1 0 0,0-1 0,0 1 0,0-1 0,0 0 0,-1 1 0,1-1 0,0 1 0,0-1 0,0 0 0,0 0 0,0 0 0,0 0 0,0 0-1,0 0 1,0 0 0,0 0 0,2 0 0,13 0-5332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0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12054,'0'0'2161,"129"26"-8084,-35-26 2401,26 0 1201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1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14999,'0'0'2081,"-5"15"-1684,3-7-337,-3 5-5,1 0 0,1 1 0,0-1 1,0 1-1,2-1 0,-1 27 0,6 7-30,2 0 1,2 0-1,22 73 0,-30-118-59,1-1-1,0 0 1,0 1-1,-1-1 1,1 0-1,0 0 1,0 0 0,0 0-1,0 0 1,1 0-1,-1 0 1,0 0-1,0 0 1,0-1-1,1 1 1,-1 0-1,0-1 1,1 1 0,-1-1-1,1 1 1,-1-1-1,0 0 1,1 0-1,2 1 1,-1-1 13,-1 0-1,1 0 1,0 0 0,-1 0 0,1-1 0,0 1 0,-1-1 0,1 1-1,0-1 1,-1 0 0,1 0 0,2-2 0,5-5-37,0-1 0,0 0 0,-1-1 1,11-16-1,12-12-320,-21 26 235,6-6-49,29-26 0,-41 40 190,-1 1 0,0 0 0,1-1 0,0 1 0,0 1 0,0-1 0,0 1 0,1 0 0,-1 0 0,0 0 0,1 1 0,-1 0 0,7 0 0,-11 1 3,-1 1 1,1 0-1,-1-1 1,1 1 0,0 0-1,-1 0 1,1-1-1,-1 1 1,1 0-1,-1 0 1,0 0-1,1 0 1,-1 0-1,0 0 1,0 0 0,0 0-1,0 0 1,0 0-1,1 0 1,-2 0-1,1 0 1,0 1-1,0 2 28,2 13 89,1 1 0,0-1 1,1 1-1,10 27 0,-12-40-110,0-1 1,0 0-1,0 0 0,0 0 1,1 0-1,-1 0 0,1 0 0,0-1 1,0 1-1,1-1 0,-1 0 0,1 0 1,0 0-1,-1 0 0,1-1 0,0 0 1,1 1-1,-1-2 0,0 1 0,1 0 1,-1-1-1,1 0 0,6 1 1,-3 0 10,1-1 0,-1 0 0,0-1 1,0 0-1,1 0 0,-1-1 0,0 0 0,0 0 1,0-1-1,0 0 0,0-1 0,0 0 1,0 0-1,-1 0 0,0-1 0,1 0 1,-1-1-1,12-9 0,-1-4-1,-1-1-1,22-30 0,-23 27-8,32-33-1,-38 44-5,-9 9-6,0 0 0,1 0 0,-1 0 0,1 1 1,-1-1-1,1 1 0,0-1 0,-1 1 0,1-1 0,0 1 0,0 0 0,0 0 0,0 0 0,0 0 0,0 0 0,0 1 0,3-2 0,-4 3-5,-1 0 1,1-1 0,0 1-1,-1 0 1,1-1-1,0 1 1,-1 0 0,1 0-1,-1-1 1,1 1-1,-1 0 1,0 0 0,1 0-1,-1 0 1,0 0-1,1 0 1,-1 0 0,0 0-1,0-1 1,0 1 0,0 0-1,0 1 1,3 30 123,-3-28-102,-1 28 53,3 16 36,-2-47-105,1 0-1,-1-1 0,0 1 0,1-1 1,-1 1-1,1 0 0,-1-1 0,1 0 0,0 1 1,-1-1-1,1 1 0,-1-1 0,1 0 1,0 1-1,-1-1 0,1 0 0,0 0 0,0 1 1,-1-1-1,1 0 0,0 0 0,-1 0 1,1 0-1,0 0 0,0 0 0,-1 0 0,1 0 1,0 0-1,0 0 0,-1-1 0,2 1 1,26-8-70,-17 1 27,-1-1 0,1 0 0,-2 0 0,1-1 0,10-12 0,-7 7-41,0 1-1,18-13 1,-27 23 82,0 0 0,0 0 1,1 1-1,-1 0 1,1 0-1,0 0 1,-1 0-1,1 1 0,0-1 1,0 1-1,0 1 1,8-2-1,-11 3 1,-1-1-1,0 0 0,1 1 1,-1-1-1,1 1 1,-1 0-1,1-1 1,-1 1-1,0 0 0,0 0 1,1 0-1,-1 0 1,0 0-1,0 0 1,0 0-1,0 0 0,0 0 1,0 0-1,0 1 1,-1-1-1,2 3 1,17 39 222,-6-12-24,-10-27-180,0 0 0,0 0 0,1 0-1,-1 0 1,1-1 0,-1 1 0,1-1 0,0 0-1,1 0 1,-1 0 0,0-1 0,1 1 0,-1-1-1,1 0 1,0-1 0,9 3 0,3-1 23,0-1 0,1-1 1,27-1-1,-20 0 19,-6-1-55,-1 0 0,1-2 0,0 0 0,-1-1-1,1-1 1,-1 0 0,-1-2 0,1 0 0,-1-1 0,17-10 0,-21 10-51,0 0-1,0-1 1,-1-1-1,0 0 1,-1-1-1,0 0 1,0 0-1,-1-1 1,-1-1 0,0 0-1,-1 0 1,10-22-1,-15 28 56,-1 0-1,0 0 0,0-1 1,-1 1-1,0 0 0,0 0 1,-1-1-1,0-8 0,0 11-2,0 5 2,0 0 0,0-1 0,0 1 0,-1-1 0,1 1 0,0 0 0,0-1 1,0 1-1,0 0 0,0-1 0,-1 1 0,1 0 0,0-1 0,0 1 0,0 0 0,-1-1 0,1 1 0,0 0 0,0 0 0,-1-1 1,1 1-1,0 0 0,-1 0 0,1 0 0,0 0 0,-1-1 0,1 1 0,0 0 0,-1 0 0,1 0 0,-1 0 0,1 0 0,0 0 1,-1 0-1,1 0 0,0 0 0,-1 0 0,1 0 0,-1 0 0,1 0 0,0 0 0,-1 0 0,1 1 0,-18 5 79,8 5-19,0-1 0,1 1 0,0 1 1,1 0-1,0 0 0,1 0 0,0 1 0,-7 20 1,10-19-3,0 0 1,1 1 0,0-1-1,1 1 1,1 0 0,0 23-1,1-37-60,0 1-1,0 0 1,0 0 0,1-1-1,-1 1 1,0 0 0,1 0-1,-1-1 1,1 1-1,0 0 1,0-1 0,-1 1-1,1-1 1,0 1 0,0-1-1,1 1 1,-1-1-1,0 0 1,0 0 0,1 1-1,-1-1 1,0 0 0,1 0-1,-1 0 1,1 0-1,-1-1 1,1 1 0,0 0-1,-1-1 1,1 1-1,0-1 1,0 1 0,2-1-1,3 1-166,1-1-1,-1 1 1,0-1 0,1-1-1,-1 0 1,14-2-1,-20 2 0,1 1 0,-1-1 0,1 1-1,-1-1 1,0 1 0,1-1 0,-1 0 0,0 0-1,1 1 1,-1-1 0,0 0 0,0 0-1,0 0 1,2-3 0,9-24-5195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2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107 169 11029,'0'0'6083,"-107"-52"-7172,140 2-1808,-1-17-2545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2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1614 68 3570,'0'0'6995,"1"-14"-6163,-2-15-603,1 4 528,9 61-470,24 100-145,13 66 23,-12 32-65,9 451 0,-43-623-46,1 86 130,-24 189-1,-17-99-15,-128 423 0,-169 203 115,-253 452 395,501-1111-552,-236 588 406,272-640-478,7 2 0,8 2 1,-25 207-1,56-267-46,7 138 0,2-209 1,2 0 1,0 0-1,2 0 1,0-1-1,16 37 1,62 116 56,-68-144-64,27 37 46,-38-41-1368,-5-29 1224,0 0 1,0-1-1,0 1 0,1 0 0,-1 0 0,-1 0 0,1 0 0,0 0 0,0 0 1,0 0-1,0 0 0,-1 0 0,1 0 0,0 0 0,-1-1 0,1 1 0,-1 0 0,1 0 1,-1 0-1,1-1 0,-1 1 0,1 0 0,-1 0 0,0-1 0,1 1 0,-1-1 1,0 1-1,-1 0 0,-22 0-3957,-7-1-1928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7:33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8436,'0'0'4581,"20"5"-3992,62 23-157,-73-24-378,0 0-1,-1 0 0,0 1 0,0 1 0,-1-1 0,1 1 0,-1 1 0,8 8 1,-12-11-43,1 0 1,0 0 0,0 0-1,1 0 1,-1 0-1,1-1 1,0 0 0,0 0-1,0-1 1,0 1 0,1-1-1,5 2 1,-9-4 7,0 0 1,-1 0-1,1 0 0,0 0 0,0 0 0,0 0 1,0 0-1,0-1 0,0 1 0,0-1 1,-1 1-1,1-1 0,0 0 0,0 1 1,-1-1-1,1 0 0,0 0 0,-1-1 1,1 1-1,-1 0 0,1 0 0,-1-1 0,0 1 1,0-1-1,1 1 0,0-4 0,4-5 49,0 0 0,-1 0-1,6-18 1,-4 11-28,17-41-22,59-126-527,-81 180 285,0-1 1,1 1-1,0-1 0,0 1 1,0 0-1,1 0 1,-1 0-1,1 0 0,0 1 1,8-7-1,-2 9-2118,-8 16-1593,-2 30-1247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8628,'0'0'4661,"19"18"-4507,65 59-9,-72-66-122,1 0 1,0 0 0,0-1 0,1-1-1,17 8 1,-22-13-4,0-1 1,1 0-1,-1-1 0,0 0 1,1-1-1,0 0 0,-1 0 1,12-1-1,-18-1-22,0 1 1,0-1-1,0 0 0,0 0 1,0 0-1,0 0 0,0-1 1,0 1-1,0-1 1,-1 0-1,1 0 0,-1 0 1,1 0-1,-1 0 0,0 0 1,1-1-1,-1 1 0,0-1 1,-1 1-1,1-1 0,0 0 1,1-4-1,6-11-26,-1 0 1,8-28-1,-11 31 24,36-121 126,-40 135-50,-2 9 7,0 0-1,0 0 0,-1 1 0,0-2 0,-1 1 0,1 0 0,-2 0 0,-7 13 0,2-2 86,-148 356 640,152-362-963,0 1 0,0 0 0,2-1 0,0 1 0,0 0 0,0 20 0,5-26-2287,12-7-2045</inkml:trace>
  <inkml:trace contextRef="#ctx0" brushRef="#br0" timeOffset="1">610 0 8260,'0'0'5256,"16"14"-5107,-7-7-122,3 2 33,-1 1 0,0 1 0,0-1 0,-1 1-1,0 1 1,-1 0 0,-1 1 0,11 19 0,-6-4 35,-1 0 1,-2 0 0,-1 1 0,-1 1-1,-2-1 1,-1 1 0,-1 0-1,0 34 1,-3-40-75,0 6 9,-5 43 0,3-62-21,-1-1-1,0 0 1,-1 1-1,0-1 1,-1 0-1,0 0 1,-9 16 0,-4-2-40,-1 0 0,-1-2 0,-1 0-1,0-1 1,-2-1 0,0-1 0,-2-1 0,0-1 0,0-2 0,-38 19 0,56-31-348,0 0-1,0 0 1,-1-1 0,1 1-1,-1-1 1,0-1 0,0 1-1,0-1 1,-8 0-1,-6-1-4387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5.4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0 12166,'0'0'256</inkml:trace>
  <inkml:trace contextRef="#ctx0" brushRef="#br0" timeOffset="1">1 324 10165,'0'0'2321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29.5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391 90 6947,'0'0'3564,"0"-8"-3169,0 3-381,-1-1-1,1 1 1,-1 0-1,0 0 0,-1 0 1,-3-9-1,4 11-12,0 1-1,0 0 0,-1 0 1,1 0-1,-1 0 1,0 0-1,0 0 1,1 1-1,-1-1 1,0 0-1,-1 1 1,1 0-1,0-1 1,0 1-1,0 0 1,-1 0-1,1 0 1,-1 0-1,1 1 0,-1-1 1,-2 0-1,-11-1-2,0 1-1,-1 1 1,1 0-1,0 1 1,0 0-1,0 1 1,0 1-1,1 1 1,-1 0-1,1 1 1,0 1-1,0 0 1,0 1-1,1 0 0,0 2 1,1-1-1,0 2 1,-21 18-1,12 2-29,21-30 21,1 1 0,-1 0-1,1-1 1,0 1 0,-1 0-1,1 0 1,0 0-1,-1-1 1,1 1 0,0 0-1,0 0 1,0 0 0,0 0-1,0-1 1,0 1 0,0 0-1,0 0 1,0 0 0,0 0-1,0-1 1,1 1 0,-1 0-1,0 0 1,0 0-1,1-1 1,-1 1 0,1 0-1,-1 0 1,1-1 0,-1 1-1,1 0 1,-1-1 0,1 1-1,0-1 1,-1 1 0,1 0-1,0-1 1,-1 0 0,1 1-1,0-1 1,0 1-1,1-1 1,21 6 50,0-1-1,1-2 1,-1 0 0,37-2-1,10 3-12,-31-2-29,48 7 35,-78-8-56,-1 1-1,0 0 1,1 1 0,-1-1-1,0 2 1,0-1 0,11 8-1,-17-10-13,0 0 0,0 0 0,0 1 0,-1-1 0,1 1 0,0-1 0,-1 1 0,1 0-1,-1-1 1,0 1 0,0 0 0,1 0 0,-1 0 0,0 0 0,0 0 0,-1 0 0,1 1-1,0-1 1,-1 0 0,0 0 0,1 1 0,-1-1 0,0 0 0,0 0 0,0 1 0,0-1-1,0 0 1,-1 0 0,1 1 0,-1-1 0,0 0 0,1 0 0,-1 0 0,0 0 0,-1 2-1,-2 2 18,0 0 0,0 0 0,0 0 0,-1-1 0,0 0 0,0 0 0,0 0 0,0 0 0,-1-1 0,-6 4 0,-34 18 75,-73 32 1,99-50-14,-1 0 1,1-2 0,-1 0-1,0-2 1,0 0 0,-35 1-1,56-5-66,0 0-1,-1 0 1,1 0-1,0 0 1,0 0-1,-1 0 1,1 0-1,0 0 1,0 0-1,-1 0 1,1 0-1,0 0 1,0 0-1,-1 0 1,1 0-1,0 0 1,0 0-1,0 0 1,-1-1-1,1 1 1,0 0 0,0 0-1,0 0 1,0 0-1,-1-1 1,1 1-1,0 0 1,0 0-1,0 0 1,0-1-1,0 1 1,0 0-1,-1 0 1,1 0-1,0-1 1,0 1-1,0 0 1,0 0-1,0-1 1,0 1-1,0 0 1,0 0-1,0-1 1,0 1-1,0 0 1,0 0-1,0 0 1,0-1-1,0 1 1,1 0-1,-1 0 1,0-1-1,0 1 1,0 0-1,0 0 1,0 0-1,0-1 1,1 1-1,0-3-524,7-23-4319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29.9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 2849,'0'0'7124,"0"-41"-7044,0 59-80,0 28 128,0 16 320,0 8-160,3 2-192,0-2-80,4-5-16,-1-7-240,1-8-1233,-1-18-1184,1-21-576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0.3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24 105 6115,'0'0'2852,"21"-17"-2754,70-51 23,-87 65-113,0 1 0,1 0 0,-1-1 1,1 2-1,-1-1 0,1 0 0,0 1 0,-1 0 1,1 0-1,0 0 0,0 1 0,0-1 1,0 1-1,0 1 0,7 0 0,6 0 2,-11-1-8,0 0 0,0 0-1,-1 1 1,1 0 0,0 0 0,-1 0 0,1 1 0,7 3 0,-12-4-18,0 0 0,0 0 0,0 1 1,0-1-1,-1 1 0,1-1 0,0 1 1,-1 0-1,0 0 0,1 0 0,-1-1 1,0 1-1,0 1 0,0-1 0,0 0 1,0 0-1,0 0 0,-1 0 0,1 1 1,-1-1-1,1 0 0,-1 0 0,0 1 1,0-1-1,0 0 0,0 1 0,-1 2 1,0-2 8,0 1 1,0-1-1,0 1 0,0-1 1,-1 0-1,1 1 0,-1-1 1,0 0-1,0 0 1,0 0-1,0 0 0,0-1 1,-1 1-1,0 0 1,1-1-1,-1 0 0,-3 3 1,-11 6 66,-35 19 1,23-14-23,-145 90 389,167-102-429,6-3-6,1-1 1,-1 0 0,0 1-1,0-1 1,0 1-1,0-1 1,1 1-1,-1-1 1,0 1 0,0-1-1,1 1 1,-1 0-1,1-1 1,-1 1 0,0 0-1,1 0 1,-1 0-1,1-1 1,0 1 0,-1 1-1,19-1-2332,23-5-589,10-15-934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0 149 7459,'0'0'4082,"201"-102"-4162,-123 87-384,-4 4-1025,-6-1-1360,-6 3-2417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3.3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68 96,'0'0'1185,"-9"-47"-1121,9 41-64,-3 0-160,-1 0-673,-2 3 481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3.6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0 1 1056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4.0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43 1056,'-72'-35'1217,"70"34"-644,0 0 0,0 0 0,0 0-1,0 0 1,-1 1 0,1-1 0,0 1 0,0-1 0,0 1 0,0 0-1,-1 0 1,-3 0 0,5 0-455,0 1 0,0-1 0,0 0 0,0 1 0,0-1 0,0 1 0,0 0 0,0-1 0,0 1 0,0 0 0,0-1 0,0 1 0,0 0 0,0 0 0,1 0 0,-1 0 0,-1 1 0,0 4-267,0-1 1,0 1-1,0 0 1,1-1-1,0 1 1,0 0-1,0 7 1,-1 2 932,-8 83-577,1 131-1,9-227-207,0 1-1,0-1 0,0 1 0,0-1 1,1 1-1,-1-1 0,1 1 0,0-1 1,0 1-1,-1-1 0,2 1 0,-1-1 1,0 0-1,0 0 0,1 0 0,-1 1 0,1-1 1,0-1-1,-1 1 0,1 0 0,0 0 1,0-1-1,0 1 0,5 2 0,0-1 15,1 0 0,0-1 0,0 0-1,0 0 1,0 0 0,14 0 0,0 0 1,0-1 1,-1-1-1,1-1 1,-1-1-1,1 0 1,38-11-1,-41 7-1047,-1-1 0,22-10-1,-29 9-833,-4-2-1276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4.4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 2225,'0'0'3538,"65"-3"-3154,-29 3-192,6 0 400,0 0-352,-3 0-176,-3 0-64,-10 0-608,-4 0-4002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4.7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177 76 4610,'0'0'4725,"-11"32"-4146,-39 105-248,33-95-152,-38 66 1,11-21-43,158-282-60,-88 148-266,49-79 19,-65 112 207,1-1 1,0 2-1,1-1 0,1 2 0,27-23 0,-39 34-24,1 0-1,0 0 0,-1 0 0,1 0 1,0 0-1,-1 0 0,1 1 0,0-1 1,0 0-1,0 1 0,0 0 1,3-1-1,-4 1-15,0 0-1,0 0 1,0 0 0,-1 1 0,1-1 0,0 0-1,0 0 1,-1 1 0,1-1 0,0 1-1,-1-1 1,1 1 0,0-1 0,-1 1 0,1-1-1,0 1 1,-1-1 0,1 1 0,-1 0-1,1-1 1,0 2 0,1 3-5,0 1 0,-1-1 1,1 0-1,-1 1 0,0 0 0,0 10 1,-1-15 12,5 55 147,-1-6-425,1-1-1,3 1 1,25 87-1,-29-128-1051,-1 1-1,-1-1 0,2 17 0,-3-10-2767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9508,'0'0'2898,"136"9"-2850,-85-15-48,-2-9-1313,-13-2-1840,-10 2-1682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5.1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1 185 6819,'0'0'4082,"149"-12"-4082,-78 12-1425,3 0-1056,-6-18-2753</inkml:trace>
  <inkml:trace contextRef="#ctx0" brushRef="#br0" timeOffset="1">607 1 3922,'0'0'4930,"-30"166"-4658,30-111-160,0-2 16,0-12-96,0-9-32,0-12-512,4-11-977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5.5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14 100 1345,'0'0'6429,"15"-16"-6122,3-3-267,35-27 0,-50 44-30,2-1 1,-1 1-1,0 0 0,0 0 1,1 1-1,-1-1 0,1 1 0,-1 0 1,1 0-1,-1 0 0,1 1 1,0 0-1,-1 0 0,1 0 1,8 1-1,6 0 9,89-1 56,-108 0-79,1 0 0,0 1 0,-1-1 0,1 0 0,-1 0 0,1 0 0,0 0 0,-1 0 0,1 1 0,-1-1 0,1 0 0,-1 1 0,1-1 0,-1 0 0,1 1 0,-1-1 0,1 0 0,-1 1 0,0-1 0,1 1 0,-1-1 0,1 1 0,-1-1 0,0 1 0,0-1 0,1 1 0,-1-1 0,0 1 0,0 0 0,0-1 0,0 1 0,1-1 1,-1 1-1,0 0 0,0-1 0,0 1 0,0-1 0,0 2 0,-7 23-167,2-18 141,0-1 1,-1 1-1,0-1 0,0 0 0,-1-1 0,0 1 0,0-1 0,-9 4 0,7-3-21,3-1 38,-106 65-1147,98-62 992,0-1 0,-1-1 0,0 0-1,0-1 1,-1 0 0,-16 2 0,108-6 2261,-62 0-2011,0 0 0,0 0 0,1 2 0,-1 0 0,0 1 1,21 8-1,-9 3 16,0 1 0,0 1 1,-2 1-1,0 2 0,-1 0 1,20 23-1,-23-15-837,-6 3-1892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6.0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98 149 1505,'0'0'3070,"-5"22"-2301,2-6-576,-22 128 1332,21-113-1377,-1-1 1,-1 1-1,-2-1 0,-16 44 1,14-61-145,5-19-74,3-25-225,2 27 256,-1-82-67,4 0 0,17-104 0,-15 157 355,-4 21 54,1 1 1,0-1-1,1 1 0,0 0 0,1-1 0,6-11 1,-10 23-279,0-1 1,1 0-1,-1 0 1,1 1 0,-1-1-1,1 0 1,0 0-1,-1 1 1,1-1-1,0 1 1,-1-1-1,1 1 1,0-1 0,0 1-1,0-1 1,-1 1-1,1 0 1,0-1-1,0 1 1,0 0 0,0 0-1,0-1 1,-1 1-1,1 0 1,0 0-1,0 0 1,0 0 0,0 0-1,0 0 1,0 1-1,0-1 1,-1 0-1,1 0 1,0 1 0,0-1-1,0 0 1,0 1-1,-1-1 1,1 1-1,0-1 1,0 1 0,-1-1-1,1 1 1,0 0-1,-1-1 1,1 1-1,0 0 1,8 15-81,0-1 0,-1 1-1,7 23 1,-6-18 86,0 0-1,12 20 1,-17-35-52,0 0-1,0 0 1,1 0-1,0 0 1,0-1-1,0 0 0,1 0 1,0-1-1,0 1 1,9 4-1,-13-7-27,1-1-1,-1 0 0,0 0 0,0 0 0,1 0 0,-1 0 0,1-1 0,-1 1 0,1-1 0,-1 1 1,1-1-1,-1 0 0,1 0 0,-1 0 0,1-1 0,-1 1 0,1 0 0,-1-1 0,1 0 1,-1 1-1,1-1 0,-1 0 0,0 0 0,0-1 0,1 1 0,-1 0 0,0-1 0,0 1 1,0-1-1,0 0 0,-1 1 0,4-5 0,2-5-14,0 1-1,0-1 1,-2-1-1,1 1 1,4-17-1,-2 8-7,-2 5 102,1 0-1,1 1 0,12-19 1,-18 30 0,-1 0 1,1 1-1,0-1 0,0 1 1,0 0-1,0 0 0,0-1 1,1 2-1,-1-1 1,1 0-1,-1 0 0,1 1 1,-1-1-1,1 1 0,0 0 1,0 0-1,0 0 1,0 0-1,0 0 0,0 1 1,0-1-1,0 1 0,0 0 1,0 0-1,4 0 1,-6 1-22,1 0 0,-1 0 0,1 0 0,-1 0 0,0 0 0,1 0 0,-1 0 0,0 0 0,0 1 0,0-1 1,0 0-1,0 1 0,0-1 0,0 1 0,-1-1 0,1 1 0,0-1 0,-1 1 0,1 0 0,-1-1 0,0 1 1,1 2-1,5 44 320,-5-38-227,2 159 484,-2-38-326,-1-128-447,0 0 0,0-1 0,1 1 1,-1 0-1,1-1 0,0 1 1,-1-1-1,1 1 0,0-1 0,1 1 1,-1-1-1,0 0 0,1 0 1,-1 1-1,1-1 0,2 2 0,-3-3 17,1 0 0,-1 0 0,1 0 0,-1-1 0,1 1 0,-1 0 0,1-1 0,0 1-1,-1-1 1,1 0 0,0 1 0,0-1 0,-1 0 0,1 0 0,0 0 0,-1 0 0,1 0 0,0-1-1,-1 1 1,1 0 0,0-1 0,-1 0 0,1 1 0,0-1 0,-1 0 0,1 1 0,1-3 0,22-18-2501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6.4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133 190 4226,'0'0'3196,"-10"27"-2574,-33 88-364,1-28 34,35-75-247,0 1 0,1 0 1,1 0-1,-8 26 0,22-68-421,2 0 0,26-52 1,-6 14 342,-21 44 82,57-118 70,-58 126 103,0 0 1,1 0-1,1 1 0,0 0 0,1 1 0,23-20 0,-33 31-170,0 0 1,1 0-1,-1 1 1,0-1-1,1 1 1,-1-1-1,1 1 1,-1 0-1,1 0 1,0 0-1,0 0 0,-1 0 1,1 1-1,0 0 1,0-1-1,0 1 1,-1 0-1,1 0 1,0 0-1,0 1 1,0-1-1,3 1 0,-3 1-28,1 0-1,-1 0 0,1 0 0,-1 1 1,0-1-1,0 1 0,0 0 0,0-1 1,0 2-1,0-1 0,-1 0 0,0 0 0,4 7 1,3 8 9,-1 1 1,0 1-1,-1-1 1,7 37-1,-4-3-17,5 88 0,-13-58-5413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6.7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0 158 9668,'0'0'1233,"214"0"-3042,-152-8-1552,-10-7-2370</inkml:trace>
  <inkml:trace contextRef="#ctx0" brushRef="#br0" timeOffset="1">467 1 6451,'0'0'3049,"3"6"-3147,3 11 142,-1 0 0,0 0-1,-1 0 1,-1 1 0,2 23 0,-3 98-1351,-3-89-1542,-5-66-2660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7.1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1 299 992,'0'0'6363,"14"-19"-5965,5-7-345,22-24 1,-40 49-52,0 0 1,0 0-1,0 0 0,0 0 1,0 0-1,0 0 1,0 0-1,0 0 1,1 1-1,-1-1 1,0 1-1,0-1 1,1 1-1,-1-1 1,0 1-1,0 0 1,1-1-1,-1 1 1,1 0-1,-1 0 1,0 0-1,1 0 1,-1 0-1,0 0 0,1 1 1,-1-1-1,2 1 1,-1 0 9,1 1 0,-1-1 0,1 1 0,-1 0 0,0 0 0,0 0 0,1 0 0,1 5 0,3 0 40,26 26 205,-11-12-135,1 0 0,35 26 0,-50-42-112,1 1-1,0-2 1,-1 1 0,2-1-1,-1-1 1,0 1 0,1-2-1,-1 1 1,1-1 0,0-1-1,17 1 1,-26-2-17,0-1 0,0 1 0,-1-1 0,1 1 0,0-1 1,-1 1-1,1-1 0,-1 0 0,1 1 0,-1-1 0,1 0 0,-1 1 0,1-1 0,-1 0 0,0 0 0,1 1 0,-1-1 1,0 0-1,1 0 0,-1 0 0,0 1 0,0-1 0,0 0 0,0 0 0,0 0 0,0-1 0,2-30 200,-2 27-135,2-59 959,-3 0-1,-15-102 0,14 145-814,1 10-2266,0 22-1521,1 11-1164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9.0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 0 384,'0'0'7588,"-58"59"-7364,29-24 128,0-3-160,6-3-144,7-3-16,3-8-64,10-7-320,3-8-689,16-3-4049,19 0 2785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9.4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349 8 2801,'0'0'5443,"-16"-1"-5198,1-1-193,8 0-34,-1 1-1,1 0 0,-1 0 1,1 1-1,0 0 0,-1 1 1,1-1-1,-1 1 0,1 1 1,0-1-1,0 1 0,-11 5 1,-3 3 74,1 1 0,-20 15 1,33-22-71,1 0 1,1 1 0,-1-1 0,1 1 0,-1 1 0,1-1 0,1 1-1,-1 0 1,1 0 0,-6 12 0,9-17-23,1 0 0,-1 1 0,0-1 0,1 0 0,0 1 0,-1-1 0,1 0 0,0 1 0,-1-1 0,1 1 0,0-1 0,0 0 0,0 1 0,0-1 0,1 1 0,-1-1 0,0 1 0,0-1 0,1 0 0,-1 1 0,1-1 0,0 0 0,-1 0 0,1 1 0,0-1 0,-1 0 0,1 0 0,0 0 0,0 0 0,0 0 0,0 0 0,0 0 0,1 0 0,-1 0 0,0 0 0,0 0 0,0-1 0,3 2 0,4 0 34,0 0 1,0 0-1,0-1 0,0 0 0,14 0 0,-4 1-12,22 1 22,41 10 0,-70-10-49,1 0 0,-1 0 0,0 1 1,0 1-1,0 0 0,0 0 1,-1 1-1,11 8 0,-18-11-6,0-1-1,0 1 1,-1 0-1,1 0 1,-1 0-1,0 1 1,0-1-1,0 0 1,0 1-1,-1-1 1,2 5-1,-3-6 4,1 0-1,0 0 1,-1 0-1,0 0 1,1 0-1,-1 0 1,0 0-1,0 0 1,0 0-1,0 0 1,-1 0 0,1 0-1,0 0 1,-1 0-1,0 0 1,1-1-1,-1 1 1,0 0-1,0 0 1,0 0-1,0-1 1,0 1-1,0 0 1,-2 1 0,-10 6 13,-1 0 1,0-1 0,-1-1 0,0 0 0,0 0 0,-1-2 0,-18 5 0,8-2 21,-196 50 285,198-53-362,21-5-71,1 1-67,24-1-7584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39.9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5442,'0'0'2049,"16"164"-1840,-16-106-81,0 0-64,0-5-64,0-10-176,0-13-1537,0-19-2225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0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46 7972,'0'0'925,"32"-8"-642,104-21-91,-122 26-175,-1 1 0,1 0-1,0 1 1,0 1 0,0 0-1,20 3 1,-29-2-16,0 0 0,0 1 0,0 0 0,0 0 0,-1 0 0,1 0 0,-1 1 0,1 0 0,-1 0 0,0 0 0,0 0 1,-1 1-1,1-1 0,-1 1 0,5 6 0,-6-7-21,1 0-1,-1 0 1,-1 0 0,1 0 0,0 1 0,-1-1-1,1 0 1,-1 1 0,0-1 0,0 1 0,-1 0 0,1-1-1,-1 1 1,1 0 0,-1-1 0,0 1 0,-1 0-1,1-1 1,-1 1 0,1 0 0,-3 6 0,1-5-23,-1-1 1,1 1-1,-1-1 1,1 1 0,-1-1-1,-1 0 1,1 0-1,-1 0 1,1-1-1,-1 1 1,0-1 0,0 0-1,-1 0 1,-6 3-1,-13 7 40,-1-2 0,0 0 0,-1-2 0,0-1 0,0 0 0,-1-3 0,0 0 0,-49 2 1,74-7 343,7 0-141,64-1-70,104 4 95,-161-1-181,1 1 0,0 0 0,-1 0 0,0 2 1,0-1-1,0 2 0,0-1 0,-1 2 0,13 8 0,-17-10-277,-1 0-1,1 0 0,-1 0 1,0 1-1,0 0 1,0 1-1,-1-1 0,0 1 1,0 0-1,-1 0 1,0 1-1,0-1 0,0 1 1,4 16-1,-7-11-2893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6035,'0'0'7875,"169"-32"-7875,-127 23 0,-3 0-16,-7 0-1520,1-2-3795</inkml:trace>
  <inkml:trace contextRef="#ctx0" brushRef="#br0" timeOffset="1">895 71 10565,'0'0'2049,"201"0"-1969,-133-6-48,-4-3-32,-12-2-16,-13-13-2129,-13 4-5427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0.6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246 149 6163,'0'0'1977,"-24"32"-1726,-78 104-91,37-54 5,48-62-98,-20 31-1,266-403 196,-228 350-257,13-20 64,23-25-1,-33 42-5,0 1 0,0 0 0,0 0 0,1 0 0,0 0-1,-1 1 1,1 0 0,0 0 0,1 0 0,-1 0-1,11-3 1,-15 6-54,0 0 0,0 0 0,0-1 0,0 1 0,0 0-1,0 0 1,1 0 0,-1 0 0,0 0 0,0 0 0,0 1 0,0-1-1,0 0 1,0 1 0,0-1 0,1 0 0,-1 1 0,0-1 0,0 1-1,-1 0 1,1-1 0,0 1 0,0 0 0,0-1 0,0 1 0,0 0-1,-1 0 1,1 0 0,1 1 0,8 33 112,-9-33-110,10 79 298,3 108 1,-9-87-1439,1-24-3636,-6-53 323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1.0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1 176 6323,'0'0'2497,"149"-41"-2705,-98 38-1633,1-6-1937</inkml:trace>
  <inkml:trace contextRef="#ctx0" brushRef="#br0" timeOffset="1">454 1 6707,'0'0'1553,"-3"128"-1489,3-75-64,0-4-16,0-8-721,0-12-2272,0-11-593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1.4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1 149 3858,'0'0'2884,"23"13"-2367,0-3-398,-6-2-54,0 1-1,0 1 1,-1 0-1,0 1 1,0 1 0,24 24-1,-11-7 10,58 45-1,-78-68-71,0 1-1,0-2 1,1 1 0,-1-1-1,1-1 1,1 0 0,-1 0-1,0-1 1,1-1-1,0 1 1,-1-2 0,12 2-1,-21-4 3,0 1 0,-1 0-1,1 0 1,0 0-1,-1 0 1,1-1-1,0 1 1,-1 0 0,1-1-1,-1 1 1,1 0-1,-1-1 1,1 1 0,-1-1-1,1 1 1,-1-1-1,1 1 1,-1-1 0,1 1-1,-1-1 1,0 0-1,1 1 1,-1-1 0,0 1-1,0-1 1,1 0-1,-1 1 1,0-1 0,0 0-1,0 1 1,0-1-1,0-1 1,1-27 63,-2 21-50,0-82 79,4-112-5,-2 196-80,-1 0 1,1 0 0,1 0-1,-1 0 1,1 0-1,0 1 1,3-7 0,-4 11-88,0-1 0,0 0 1,0 1-1,1-1 0,-1 0 1,0 1-1,1 0 0,-1-1 1,1 1-1,0 0 0,-1 0 0,1 0 1,0 0-1,-1 0 0,1 0 1,0 0-1,0 1 0,0-1 1,0 1-1,0-1 0,0 1 1,0 0-1,4 0 0,-5 0-58,-1-1 0,1 1 0,0 0 0,0 0 0,-1 1 0,1-1 0,0 0 0,0 0 0,0 0 0,-1 0 0,1 1 0,0-1 0,-1 0 0,1 1-1,0-1 1,-1 0 0,1 1 0,0-1 0,0 2 0,10 22-2360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1.8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 4834,'0'0'4002,"0"-17"-4002,0 72 400,0 7-160,0 2-176,3 0-64,0-6 0,3-5-128,1-12-1168,-1-15-1714,7-17-607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2.1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1 5555,'0'0'1027,"-13"16"-897,3-2-127,0 0-25,0-1 1,-1-1-1,-1 1 0,0-2 0,-1 0 1,-19 14-1,7-9 0,10-7 39,-1 1 0,1 1 0,1 1 0,0 0 0,-17 19 0,30-30 6,0 0-1,0 0 1,0-1-1,0 1 1,1 0-1,-1 0 1,0 0-1,1 0 1,-1 0-1,1 0 1,-1 0 0,1 0-1,-1 0 1,1 1-1,0-1 1,0 0-1,0 0 1,-1 0-1,1 0 1,0 0-1,0 1 1,0-1-1,1 0 1,-1 0 0,0 0-1,0 0 1,1 0-1,-1 1 1,0-1-1,1 0 1,-1 0-1,1 0 1,0 0-1,-1 0 1,1 0-1,0 0 1,0-1 0,-1 1-1,1 0 1,0 0-1,0-1 1,0 1-1,0 0 1,0-1-1,0 1 1,0-1-1,0 1 1,0-1-1,0 1 1,0-1 0,0 0-1,2 1 1,9 2 163,0-1 1,-1 0-1,1-1 1,14 0-1,-14 0-104,267 3 675,-170-5-1039,-56 0-1361,-11-6-1959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2.5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343 1 3522,'0'0'5250,"-34"1"-4599,-107 7 117,136-7-704,0-1-1,0 1 1,0 0-1,0 0 0,0 0 1,0 1-1,1 0 1,-1 0-1,0 0 0,1 0 1,0 1-1,-1 0 1,1 0-1,0 0 1,0 0-1,1 1 0,-1-1 1,1 1-1,0 0 1,-6 8-1,2-1 70,-1 1-66,0 0 1,0 1-1,2 0 0,0 0 1,0 1-1,1-1 0,1 1 1,0 1-1,1-1 0,0 0 1,1 1-1,1-1 0,0 1 1,1 0-1,1-1 0,3 20 1,-3-29-106,0 0 0,1 0 0,-1 0 0,1 0 0,0 0 0,0 0 0,1-1 0,0 1 0,0-1 0,0 0 0,0 1 0,0-2 0,1 1 0,0 0 0,-1-1 0,1 1 0,1-1 0,-1 0 0,0-1 0,1 1 0,0-1 0,-1 0 0,1 0 0,0 0 0,7 1 0,10 2-858,-1-1 1,2-1 0,-1-1 0,35-1 0,13-1-2840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2.8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136 44 3410,'0'0'6005,"-21"9"-5856,0 1-87,0 1-1,-23 15 0,42-24-46,-1 0 0,1 1 0,-1-1 0,1 1 0,0 0 0,0 0 0,0 0-1,1 0 1,-1 0 0,1 0 0,-1 0 0,1 1 0,0-1 0,0 0 0,0 1-1,1-1 1,-1 1 0,1-1 0,0 1 0,0-1 0,0 1 0,1-1 0,0 6-1,0 6 24,-1-3-18,0 0 0,0-1-1,2 1 1,-1 0 0,7 20 0,-6-27-15,0 0 0,1 1 0,0-1 1,0 0-1,0-1 0,1 1 0,-1 0 1,1-1-1,0 0 0,1 0 1,-1 0-1,1-1 0,8 6 0,-2-3-2,0-1 0,0 0 0,1-1 0,0 0 0,-1-1 0,1 0 0,0-1-1,1-1 1,-1 1 0,0-2 0,0 0 0,20-2 0,-28 2-18,0-1 0,0 1 1,0-1-1,0 0 1,0 0-1,0 0 0,0-1 1,0 1-1,-1-1 0,1 0 1,0 0-1,-1-1 0,0 1 1,1 0-1,-1-1 1,0 0-1,0 0 0,-1 0 1,1 0-1,-1 0 0,1-1 1,-1 1-1,0-1 0,0 1 1,-1-1-1,1 0 1,1-5-1,1-7-40,-1-1 0,0 0 0,-1 0 0,-1 1 1,-1-23-1,0 30 31,-1-1 1,-1 1-1,0 0 1,0 0-1,-1 0 1,0 0-1,0 0 1,-1 0-1,0 1 1,-1 0 0,-8-13-1,8 15-30,1 0-1,-1-1 1,-1 2-1,1-1 1,-1 1-1,0-1 1,0 1-1,-1 1 1,1 0-1,-1 0 1,0 0-1,0 0 1,0 1-1,-10-3 1,-1 6-1425,17 1 1304,1-1 1,0 1 0,-1 0 0,1-1 0,-1 1-1,1 0 1,0 0 0,0-1 0,-1 1 0,1 0-1,0 0 1,0 0 0,0-1 0,0 1 0,0 0-1,0 0 1,0 0 0,0 0 0,0 24-2467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3.2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8308,'0'0'464,"10"50"-688,-10-1 288,0 10-64,0-7 0,0 1-384,0-9-1569,0-15-1713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3.6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59 4882,'0'0'1017,"22"-10"-991,71-31-34,-89 40 6,-1-1 0,0 1 0,1 0 0,-1 0 0,1 1-1,0-1 1,-1 1 0,1-1 0,-1 1 0,1 0 0,-1 1 0,8 0-1,-10 0-6,1-1-1,-1 1 0,1 0 0,-1-1 1,1 1-1,-1 0 0,0 0 0,1 0 0,-1 0 1,0 0-1,0 0 0,0 0 0,0 1 1,0-1-1,0 0 0,0 1 0,0-1 0,-1 0 1,2 4-1,-1-2-11,0 1 0,-1-1 0,1 1 0,-1-1 0,0 1 0,0-1 0,0 1 0,0-1 0,-1 1 0,1-1 0,-1 1 0,0-1 0,0 1 1,0-1-1,-1 0 0,1 1 0,-1-1 0,-3 5 0,-3 1 19,-1-1-1,0 0 1,0-1 0,-1 0-1,0 0 1,0-1 0,0-1 0,-12 5-1,7-3 466,1 1 0,0 0-1,-25 20 1,38-27-424,0 0 1,-1 0-1,1 0 1,0 0-1,0 0 1,0 1-1,0-1 1,1 0-1,-1 1 1,0-1-1,1 1 1,-1-1-1,1 1 1,-1-1-1,1 1 1,-1-1 0,1 1-1,0-1 1,0 1-1,0 0 1,0-1-1,0 1 1,0-1-1,1 1 1,-1-1-1,0 1 1,1-1-1,-1 1 1,1-1-1,-1 1 1,3 2-1,-1 0 10,1-1 0,-1 1 0,1 0 1,1-1-1,-1 0 0,0 0 0,1 0 0,-1 0 0,7 3 0,9 6-75,2-1 0,-1-1 0,1-2 0,1 1 0,0-2 0,0-1 0,0-1 0,1-1 0,-1-1 0,1 0 0,23-2 0,3-1-1732,-6 0-1691</inkml:trace>
  <inkml:trace contextRef="#ctx0" brushRef="#br0" timeOffset="1">484 144 6787,'0'0'1825,"-7"108"-1777,7-68 0,0-2-48,0-3-64,0-8-1025,0-10-1680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3.9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83 145 1393,'0'0'5341,"19"-24"-5050,64-71-123,-81 92-155,1 0 0,0 0 0,0 1 0,1 0 0,-1-1 0,0 1 0,1 0 0,-1 0 0,5-1 0,17 3 113,-14 1-62,-5-1-32,0 0 0,0 0 0,1 0 0,-1 1 1,0 0-1,0 0 0,0 1 0,7 2 0,-11-3-38,0 0-1,-1 1 0,1-1 0,-1 0 0,0 1 1,1-1-1,-1 0 0,0 1 0,0-1 0,0 1 1,0 0-1,0-1 0,0 1 0,0 0 0,-1 0 1,1 0-1,-1-1 0,1 1 0,-1 0 0,0 0 1,1 0-1,-1 0 0,0 0 0,0 0 0,-1 0 1,1-1-1,0 1 0,-1 0 0,1 0 0,-1 0 1,0 2-1,0-2-24,0 1 1,0-1 0,0 1-1,-1-1 1,1 0-1,-1 1 1,1-1 0,-1 0-1,0 0 1,0 0 0,0 0-1,0-1 1,0 1-1,0 0 1,0-1 0,-5 3-1,-46 18-904,36-15 581,-181 60-225,195-66 679,0 1 1,0-1 0,0 1-1,0-1 1,1 1 0,-1 0-1,1 0 1,-1 0 0,1 0-1,-3 3 1,4-4-65,1 0-1,0-1 1,-1 1 0,1-1-1,0 1 1,-1 0-1,1-1 1,0 1-1,0 0 1,0-1 0,0 1-1,-1 0 1,1 0-1,0-1 1,0 1 0,0 0-1,0-1 1,1 1-1,-1 0 1,0-1 0,0 2-1,1-1 4,0 0-1,0 1 1,0-1-1,-1 0 1,1 0-1,0 0 1,1 0-1,-1 0 1,0 0-1,0 0 1,0-1-1,0 1 1,1 0-1,1 0 1,53 21 294,1-4 0,113 23 1,-112-33-1149,-19-7-2737,-18-1-269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10181,'0'0'2721,"29"163"-2321,-22-104-48,-4 5-160,0-12-128,1-5-32,5-9-32,8-6-192,5-23-2113,7-9-4018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4.3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7331,'0'0'1550,"1"22"-1051,11 180 584,-11-188-1056,0 1-1,1-1 0,0 0 0,9 25 0,-10-36-20,0 0 0,1 1 0,-1-1 0,1 0 0,-1 0 0,1-1 0,0 1 0,0 0 0,1-1 0,-1 1 0,0-1 0,1 1 0,0-1 0,-1 0 0,1 0 1,0 0-1,0-1 0,0 1 0,0-1 0,0 0 0,0 1 0,1-1 0,-1-1 0,0 1 0,1 0 0,3-1 0,1 1-186,0 0 0,0-1-1,0-1 1,0 1 0,0-1 0,-1-1 0,1 1 0,0-1-1,0-1 1,-1 1 0,1-1 0,-1 0 0,0-1 0,0 0 0,0 0-1,9-8 1,20-20-3784</inkml:trace>
  <inkml:trace contextRef="#ctx0" brushRef="#br0" timeOffset="1">20 184 7171,'0'0'1441,"208"-8"-1441,-153-16-480,-7 4-1137,-15-3-704,-20 2-1329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4.7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85 6163,'0'0'3922,"155"-44"-3922,-90 35-32,0 3-1393,-7 0-1152,-6 1-1105</inkml:trace>
  <inkml:trace contextRef="#ctx0" brushRef="#br0" timeOffset="1">509 0 6035,'0'0'2785,"0"0"-2782,0 0 0,0 0 0,-1 0 0,1 0-1,0 0 1,-1 0 0,1 0 0,0 1 0,0-1 0,-1 0 0,1 0-1,0 0 1,0 0 0,-1 0 0,1 1 0,0-1 0,0 0 0,0 0 0,-1 0-1,1 1 1,0-1 0,0 0 0,0 0 0,0 1 0,-1-1 0,1 0-1,0 0 1,0 1 0,0-1 0,0 0 0,0 1 0,0-1 0,0 0 0,0 0-1,0 1 1,0-1 0,0 0 0,0 1 0,0-1 0,-6 375 1859,6-374-1862,0-1 1,0 1-1,0 0 0,0-1 0,0 1 1,1 0-1,-1-1 0,0 1 1,1 0-1,-1-1 0,0 1 1,1-1-1,-1 1 0,1-1 0,-1 1 1,1-1-1,-1 1 0,1-1 1,-1 1-1,1-1 0,-1 0 1,1 1-1,0-1 0,-1 0 0,1 0 1,0 1-1,-1-1 0,1 0 1,0 0-1,-1 0 0,1 0 1,0 0-1,0 0 0,30 0-19,-20 0-17,-1-1-342,-1 0 1,1-1-1,-1 0 1,0-1-1,0 0 1,0 0-1,0-1 1,0 0-1,-1 0 1,0-1 0,0 0-1,13-11 1,-16 13 36,43-32-3994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5.1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131 164 4162,'0'0'3842,"-19"30"-3231,-58 97-323,70-116-263,1 1 1,0 0-1,-5 18 0,10-25-22,0 1-1,0-1 1,0 1-1,1-1 0,0 8 1,0-3-5,0-8-216,0-5-348,0 1 516,0 0 0,0-1-1,0 1 1,0-1-1,0 1 1,1 0-1,-1-1 1,1 1 0,0 0-1,0-1 1,0 1-1,0 0 1,0 0-1,0 0 1,2-3 0,2-4-104,52-138 80,-37 91 631,46-91 0,-65 145-544,-1 0 37,1 0-1,0 0 1,0 0-1,0 0 1,0 1 0,0-1-1,0 0 1,1 0 0,-1 1-1,1-1 1,-1 0 0,1 1-1,-1 0 1,1-1 0,0 1-1,0 0 1,0 0 0,0 0-1,-1 0 1,1 0-1,1 0 1,-1 1 0,0-1-1,3 0 1,-4 2-38,0-1 0,0 1-1,0 0 1,0-1 0,0 1-1,1 0 1,-1 0 0,-1-1 0,1 1-1,0 0 1,0 0 0,0 0 0,0 0-1,-1 0 1,1 1 0,0-1 0,-1 0-1,1 0 1,-1 0 0,1 0 0,-1 1-1,0-1 1,1 0 0,-1 2 0,9 42 298,-8-35-180,11 67 381,-8-42-523,1-1-1,2 0 0,2 0 1,19 51-1,-27-83-159,0 1-1,0-1 1,1 1 0,-1-1 0,1 0-1,-1 0 1,1 0 0,0 0-1,0 0 1,0 0 0,0 0 0,0 0-1,3 1 1,-4-2-157,1 0 1,0-1-1,-1 1 0,1-1 0,0 0 1,0 1-1,-1-1 0,1 0 1,0 0-1,0 0 0,-1 0 0,1 0 1,1-1-1,5-1-2510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5.4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43 1 4578</inkml:trace>
  <inkml:trace contextRef="#ctx0" brushRef="#br0" timeOffset="0.99">43 1 4578,'-39'55'1217,"36"-55"-17,9 0-1056,27 0-128,15 0-32,11 0-256,9-6-2561,0-14-1105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5.8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 6707,'0'0'1950,"8"3"-1800,8 1-68,0 0 0,0-1 0,0-1 0,0 0 0,0-2 0,1 1 1,27-5-1,121-26-1024,-157 28 821,-6 2-580,-17-1-103,5-1 1057,0 1 0,1 1 0,-1 0-1,0 1 1,0-1 0,-10 4-1,20-4-198,-1 1 0,0-1 0,0 1 0,0 0 0,1-1 0,-1 1 0,0 0 0,1-1 0,-1 1 0,1 0 0,-1 0 0,1 0 0,-1 0 0,1 0 0,-1-1 0,1 1 0,0 0 0,0 0 0,-1 0 0,1 0 0,0 0 1,0 0-1,0 1 0,0 30 602,1-20-312,-3 103 1175,5 125-2475,-3-239 862,0-1 0,0 1 0,0 0 0,0-1 0,0 1 1,0-1-1,0 1 0,1 0 0,-1-1 0,0 1 0,0-1 0,1 1 0,-1-1 0,0 1 0,1-1 0,-1 1 0,1-1 0,-1 1 0,1-1 0,-1 1 0,1-1 0,-1 0 0,1 1 0,-1-1 0,1 0 0,-1 1 0,1-1 0,-1 0 0,2 0 0,19 0-2640,-14 0 1874,21-3-2635</inkml:trace>
  <inkml:trace contextRef="#ctx0" brushRef="#br0" timeOffset="1">619 7 5090,'0'0'5811,"4"145"-5523,-4-95-112,0-6-64,0-3-80,0-6-32,6-12-144,10-9-1553,7-14-512,3 0-1248,0 0-481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6.2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 9 6787,'0'0'2156,"0"27"-1772,0 189 64,-1-211-420,1 0 0,0 0 1,0-1-1,1 1 0,-1 0 0,1 0 0,0-1 0,3 8 0,-3-10-17,0-1 1,1 1-1,-1-1 0,1 0 0,-1 1 0,1-1 0,-1 0 0,1 0 0,0 0 0,-1 0 0,1 0 0,0-1 0,0 1 0,0 0 0,0-1 0,0 1 0,-1-1 0,1 0 0,0 0 0,0 0 0,0 0 0,3 0 0,3 1 17,0-1 1,-1-1-1,1 1 0,0-1 1,-1-1-1,1 1 0,0-1 1,-1 0-1,0-1 1,0 0-1,0 0 0,0-1 1,0 0-1,0 0 0,-1 0 1,0-1-1,0 0 0,0 0 1,-1 0-1,1-1 0,-1 0 1,0 0-1,3-7 0,-3 6-62,0-1 0,-1 0-1,0 0 1,-1 0 0,0 0-1,0-1 1,-1 1 0,0-1-1,0 0 1,-1 0 0,0 1-1,-1-1 1,1 0-1,-2 0 1,-1-13 0,1 19 3,1-1 0,-1 1 0,1 0 0,-1 0 0,0 0-1,0 0 1,-1 0 0,1 0 0,0 0 0,-1 0 0,0 0 0,0 1 0,0-1 0,0 1 0,0-1 0,-3-1 0,0 0 4,1 1 0,-1 0 0,0 0 0,0 0 0,-1 0 0,1 1 1,-1 0-1,-7-2 0,-6 1-29,-1 0 0,1 0 1,-1 2-1,-24 1 0,36 1 46,1-1-1,0 1 1,-1 0 0,1 1-1,0-1 1,0 2-1,0-1 1,0 1-1,-10 5 1,13-6-80,1 1 0,-1-1 1,1 1-1,0 0 0,0-1 1,0 1-1,0 1 0,0-1 1,1 0-1,0 1 0,-1-1 0,1 1 1,1 0-1,-1-1 0,0 1 1,1 0-1,0 0 0,-1 6 0,0 19-3127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6.6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43 164 9732,'0'0'1217,"-42"166"-1137,42-122-80,0-6-768,0-9-1153,0-11-2001</inkml:trace>
  <inkml:trace contextRef="#ctx0" brushRef="#br0" timeOffset="1">91 158 4418,'0'0'2812,"30"17"-2663,95 53-111,-92-50-165,-6-5 188,36 17 0,-54-28-630,0-1 1,0-1-1,0 0 0,0 0 1,0-1-1,1 0 0,10-1 1,-19 0 545,-1 0 1,1 0-1,-1-1 0,1 1 1,-1 0-1,1-1 1,-1 1-1,1-1 1,-1 1-1,0-1 0,1 1 1,-1-1-1,1 1 1,-1-1-1,0 1 1,0-1-1,1 1 0,-1-1 1,0 1-1,0-1 1,0 0-1,0 1 1,0-1-1,1 0 0,-1 1 1,0-1-1,0 1 1,-1-1-1,1 0 1,0-28 406,0 20-134,-1-34 689,-1 1 0,-3-1 0,-10-46 0,13 79-1410,0 0-1,1-1 1,0-14-1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7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130 25 6339,'0'0'2988,"5"-6"-2289,7-13-80,-19 23 13,-35 39-93,32-31-459,0 0-1,0 1 1,1 0 0,1 0-1,0 1 1,1 0 0,1 1 0,0-1-1,1 1 1,0 0 0,1 0-1,1 1 1,0-1 0,0 31-1,3-42-85,0-1 0,0 0 0,0 0 0,0 0 1,1 0-1,-1 0 0,1 0 0,0 0 0,0-1 0,0 1 0,0 0 0,0 0 0,1 0 0,-1-1 0,1 1 0,0-1 0,0 1 0,3 2 0,-1-2-45,0-1 1,0 1-1,0-1 0,0 0 0,1 0 0,-1-1 0,1 1 1,-1-1-1,1 0 0,-1 0 0,8 0 0,18 2-781,0-2 0,0 0-1,0-2 1,0-1-1,0-2 1,30-7 0,22-18-4077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7.5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 17 6451,'0'0'3882,"-24"20"-3626,-71 67-40,92-84-210,1 0 0,-1 0-1,1 0 1,0 0 0,0 0 0,0 0-1,0 1 1,0-1 0,1 1 0,0 0 0,0-1-1,0 1 1,0 0 0,0-1 0,1 1-1,-1 0 1,1 0 0,0 0 0,1 0 0,0 6-1,0 5 21,-1-12-24,0 1 0,0-1 0,0 0 0,1 0 0,-1 0 0,1 0 0,-1 0 0,1 0 0,0 0-1,0-1 1,1 1 0,-1 0 0,1 0 0,-1-1 0,1 1 0,0-1 0,0 1 0,0-1 0,0 0 0,0 0 0,1 0 0,-1 0 0,0 0 0,1 0 0,0-1 0,-1 1 0,1-1 0,0 0 0,3 1 0,6 2-35,0-2-1,1 0 1,-1 0-1,1-1 1,20-1-1,-31 0 29,1 0 0,-1 0-1,1-1 1,-1 1-1,0-1 1,1 1 0,-1-1-1,0 0 1,1 0 0,-1 0-1,0 0 1,0 0-1,0-1 1,0 1 0,0 0-1,0-1 1,0 0 0,0 1-1,-1-1 1,1 0-1,-1 0 1,1 0 0,-1 0-1,0 0 1,0 0 0,0-1-1,0 1 1,0 0 0,0 0-1,0-6 1,2-5 12,-1-1 0,-1 0-1,0 0 1,-1-19 0,-1 14-11,1 12-42,0 1 0,-1-1 0,0 1 0,-1-1 0,0 1 0,0-1-1,0 1 1,-1 0 0,1 0 0,-1 0 0,-1 1 0,1-1 0,-1 1 0,0-1-1,-1 1 1,1 0 0,-1 1 0,0-1 0,0 1 0,0 0 0,0 0 0,-1 1 0,0-1-1,0 1 1,0 1 0,0-1 0,0 1 0,0 0 0,-1 0 0,1 1 0,-1 0 0,1 0-1,-1 0 1,-9 1 0,15 0-1,0 0 0,0 0 0,0 1 0,0-1 0,0 0 0,0 0 0,0 1 0,1-1 0,-1 0 0,0 1 0,0-1 0,0 1 0,0 0 0,0-1 0,1 1 0,-1-1 0,0 1 0,1 0 0,-1 0 0,0-1 0,1 1 0,-1 0 0,1 0 0,-1 0 0,1 0 0,0 0 0,-1 0 0,1 0 0,-1 1 0,0 33-1685,1-23 683,0 18-1995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7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4114,'0'0'5904,"1"8"-6155,0 98 306,1 27 64,-2-130-117,0 0 1,1 0-1,-1-1 1,0 1-1,1 0 1,0-1-1,-1 1 1,1 0-1,0-1 1,0 1-1,1-1 1,-1 0-1,0 1 1,1-1-1,0 0 1,-1 0 0,1 0-1,0 0 1,0 0-1,0 0 1,0 0-1,1-1 1,-1 1-1,0-1 1,1 1-1,-1-1 1,1 0-1,-1 0 1,1 0-1,0 0 1,-1-1-1,1 1 1,0-1-1,-1 0 1,1 0 0,0 1-1,5-2 1,11 1-28,0 0 0,1-1 1,-1-1-1,0-1 0,0-1 1,0 0-1,0-1 1,21-10-1,-27 9-786,0 0 0,0-2 0,-1 1 0,0-1 0,0-1 0,0 0 0,9-11 0,-3-4-2260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6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7027,'0'0'5059,"6"32"-4814,17 106-104,-14-72-69,-8-57-43,-1 1-1,2 0 0,-1-1 1,1 1-1,1-1 1,0 0-1,0 0 0,1 0 1,0 0-1,6 10 1,-9-17-5,0-1 1,0 0 0,-1 0 0,1 0 0,0 0 0,1 0 0,-1 0 0,0 0 0,0 0 0,0 0 0,0-1 0,1 1-1,-1 0 1,0-1 0,1 1 0,-1-1 0,0 1 0,1-1 0,-1 0 0,1 0 0,-1 0 0,2 1 0,0-2 43,-1 1 1,1-1 0,0 1-1,-1-1 1,1 0 0,-1 0 0,1 0-1,-1-1 1,0 1 0,1 0-1,1-3 1,5-3 96,-1-1 0,1 0 0,-2 0 0,10-12 0,57-88 84,-53 75-822,0 1 1,2 1-1,2 1 0,49-48 0,-61 70-3338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8.2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1 230 1489,'0'0'4930,"207"-20"-4930,-165 5-80,-9 1-833,-14-4-1904</inkml:trace>
  <inkml:trace contextRef="#ctx0" brushRef="#br0" timeOffset="1">20 44 6451,'0'0'4258,"23"-3"-4242,48 0-16,14-12-416,9-8-3122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8.5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6739,'0'0'0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8.9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66 193 2081,'-13'-88'1681,"13"106"-1537,0 8-128,0 15 464,0 9 432,0 2-239,0 1-161,0-7-128,0-2-208,0-9-160,0-12-16,0-5-144</inkml:trace>
  <inkml:trace contextRef="#ctx0" brushRef="#br0" timeOffset="0.99">46 155 1889,'0'0'8708,"55"-149"-8548,-22 146-64,9 0-80,0 3-32,3 0 16,-3 0-656,-6 0-1537,-7 0-3266</inkml:trace>
  <inkml:trace contextRef="#ctx0" brushRef="#br0" timeOffset="1.99">1 315 7267,'0'0'2561,"204"-23"-2849,-139 0-3633,-7-6-1698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9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71 1 7491,'0'0'1633,"-55"148"-1553,49-104-80,-1 3 0,4-9-912,3-9-1345,0-9-1921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49.6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47 7091,'0'0'1665,"136"-41"-2129,-94 38-2113,-6 0-2082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2.5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6 1024,'-1'-5'7981,"1"5"-7930,0 0-26,0 0 0,0 0 0,0 0 0,0 0 0,0 0 0,0 0 0,0 0 0,-1 0 0,1 0 0,0 0 0,0 0 0,0 0 0,0 0 0,0 0 0,0 0 0,0 0 0,0 0 0,0 0 0,-1 0 351,1 0-351,0 0 0,0 0 0,0-1 0,0 1 0,0 0 0,0 0 0,-9 20 121,2-1 0,1 1 1,0 1-1,-3 28 0,4 8-2635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2.8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65 5442,'-13'-33'2562,"13"31"-1922,23 2-576,6-3 16,7 3 208,3 0 144,0 0-176,-4-3-175,-2 0-49,-7 0-32,-7-3-433,-6 0-1071,0 0-2418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3.2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5170,'0'0'4066,"-7"155"-3570,7-114-143,0 2-161,0-5-160,0-3-16,0-5 48,0-7-128,0-6-769,4-11-959,15-6-1506,7 0-704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3.6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27 6723,'0'0'2033,"-21"14"-1574,-68 47 264,84-56-646,0 0 0,1 0 0,-1 0 1,2 1-1,-1-1 0,0 1 0,1 0 0,0 0 0,0 0 1,1 0-1,0 1 0,0-1 0,1 1 0,-1 0 0,1-1 1,1 1-1,-1 0 0,1 8 0,-1 2 100,0-5-78,0-1-31,0 0-1,1 1 0,0-1 0,3 17 0,-3-26-66,0 0-1,1 0 1,0 1-1,-1-1 1,1 0-1,0 0 1,0 0-1,0 1 1,0-1-1,1-1 1,-1 1-1,1 0 1,-1 0-1,1 0 1,0-1-1,-1 1 1,1-1-1,0 1 1,0-1-1,0 0 1,0 0-1,0 1 1,0-2-1,1 1 1,-1 0-1,3 1 1,9 0-324,0 0 0,0-1 1,0 0-1,18-1 0,-19-1-814,0-1-1,-1 0 0,1 0 0,21-9 1,10-8-3591</inkml:trace>
  <inkml:trace contextRef="#ctx0" brushRef="#br0" timeOffset="1">412 1 1345,'0'0'9575,"0"3"-9378,0 202 2171,0 3-3719,-1-207 1247,1 0 0,0-1 0,0 1 0,0 0 0,0 0 0,0 0 0,1 0 0,-1 0 0,0 0 0,0-1 0,1 1 0,-1 0 0,0 0 0,1 0 0,-1 0 0,1-1 0,-1 1 1,1 0-1,-1-1 0,1 1 0,-1 0 0,1-1 0,0 1 0,-1-1 0,2 2 0,25 1-4333,-2-3-157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3.9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0 6883,'0'0'1993,"-1"30"-1537,-2 97 86,-6 80 960,9-206-1489,0 1 1,0-1-1,0 0 0,1 0 1,-1 1-1,0-1 0,1 0 1,-1 1-1,1-1 0,-1 0 1,1 0-1,0 0 0,-1 0 1,1 0-1,0 0 0,0 0 1,0 0-1,0 0 0,0 0 1,0 0-1,0 0 0,0 0 1,0-1-1,0 1 0,0-1 1,1 1-1,-1-1 0,0 1 1,0-1-1,1 1 0,-1-1 1,3 0-1,5 1 18,0 0-1,1-1 1,17-1 0,-7 0-42,-13 1-271,1 0 0,-1 0 0,0-1 0,0 0 0,0-1 0,0 0 0,0 0 0,0 0 0,9-4 0,20-19-3400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2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5074,'0'0'7044,"34"0"-6871,111-4-96,-138 4-74,-1-1-1,1 0 1,0 0-1,0-1 0,-1 0 1,1 0-1,0 0 0,-1-1 1,0 0-1,0 0 1,0 0-1,0-1 0,0 0 1,-1 0-1,10-10 1,0 1-2,0 0 4,0 0 0,-1-1 0,-1 0 0,16-22 0,-25 30-10,0 0 0,0-1 0,-1 1 1,0-1-1,0 1 0,-1-1 0,0 0 0,0 0 0,0 0 1,-1 0-1,0-1 0,-1 1 0,1 0 0,-2-13 0,1 19 7,0 1-1,0 0 1,0-1-1,-1 1 1,1 0-1,0-1 1,0 1-1,0 0 1,0 0-1,0-1 1,0 1 0,0 0-1,-1-1 1,1 1-1,0 0 1,0 0-1,0 0 1,0-1-1,-1 1 1,1 0-1,0 0 1,0 0-1,-1-1 1,1 1-1,0 0 1,-1 0-1,1 0 1,0 0-1,0 0 1,-1-1-1,1 1 1,0 0-1,-1 0 1,1 0-1,0 0 1,-1 0-1,-6 0 57,0-1-1,0 1 1,0 0-1,0 1 0,0 0 1,0 0-1,0 1 0,0-1 1,0 1-1,0 1 1,1-1-1,-1 1 0,1 1 1,0-1-1,0 1 1,-10 8-1,-2 3 212,1 1 0,0 1 0,-27 34 0,35-40-177,2 0 1,-1 0-1,2 0 0,-1 1 1,2 0-1,-1 0 0,2 1 0,0-1 1,0 1-1,1 0 0,0 0 1,2 0-1,-1 0 0,2 21 1,0-31-73,1 0 1,-1 0 0,1 0 0,0 0 0,0 0 0,1 0-1,-1 0 1,1 0 0,-1-1 0,1 1 0,0-1 0,0 1-1,0-1 1,0 0 0,0 1 0,1-1 0,-1 0 0,1-1-1,-1 1 1,1 0 0,0-1 0,0 1 0,0-1 0,-1 0-1,1 0 1,0 0 0,7 1 0,8 2 59,1-1 1,-1 0 0,26-1-1,-42-2-76,90 4 20,0-4 0,135-18 0,-213 14-749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4.3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1 251 7732,'0'0'816,"175"-29"-1040,-133 9-865,-6 2-463,-14-2-962</inkml:trace>
  <inkml:trace contextRef="#ctx0" brushRef="#br0" timeOffset="1">4 64 7828,'0'0'3761,"32"-14"-3473,27 2-288,-1 1-528,7-4-2481,-4 3-1841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4.7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75 120 2913,'0'0'7204,"-52"151"-6724,45-104-288,4-6-128,3-3-48,0-15-16,0-5-256,0-13-1345</inkml:trace>
  <inkml:trace contextRef="#ctx0" brushRef="#br0" timeOffset="1">0 292 1185,'0'0'5674,"1"-17"-5268,0 1-353,1 0 0,4-20 1,-6 35-52,1 0 1,-1-1-1,0 1 1,1 0 0,0 0-1,-1 1 1,1-1-1,-1 0 1,1 0 0,0 0-1,0 0 1,0 0-1,-1 1 1,1-1-1,0 0 1,0 1 0,0-1-1,0 1 1,0-1-1,0 1 1,0-1 0,0 1-1,0 0 1,0-1-1,1 1 1,-1 0-1,0 0 1,2 0 0,27 6 2,-16 1-12,0 1 0,0 1 0,0 0 0,-1 1 1,0 0-1,-1 1 0,19 22 0,-11-13-24,-17-17 63,10 10-326,1 0 1,19 13-1,-29-22 184,1-1 0,0-1-1,0 1 1,0-1 0,0 0 0,1 0 0,-1 0-1,0-1 1,1 1 0,0-1 0,10 0 0,-11-1-59,0 0 1,0 0-1,0 0 1,0-1 0,0 0-1,0 0 1,7-2-1,-10 1 128,0 1 1,0 0-1,-1 0 0,1 0 0,0-1 1,-1 1-1,1-1 0,-1 0 0,0 1 1,1-1-1,-1 0 0,0 0 0,0 0 0,0 0 1,0 0-1,0 0 0,-1 0 0,1 0 1,-1 0-1,1-4 0,2-18 757,0 1-1,-2-1 1,-2-25 0,0 4 402,0 31-811,0-1 1,-1 0-1,0 1 1,-1-1-1,-1 1 1,0 0-1,-1 0 1,-1 0-1,0 0 1,-11-18-1,13 28-477,7 22-3082,13 7-275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5.0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88 6403,'0'0'5154,"175"-9"-5026,-101-9-112,-2-2-16,-14 2-144,-13 4-704,-15 5-1665</inkml:trace>
  <inkml:trace contextRef="#ctx0" brushRef="#br0" timeOffset="1">228 61 16,'0'0'8484,"-29"17"-6934,-86 54-686,111-68-824,1-1 0,0 0-1,-1 1 1,1 0-1,0 0 1,0 0 0,0 0-1,-3 5 1,5-7-31,1 0 0,0 0 0,0-1 0,-1 1 0,1 0 1,0 0-1,0 0 0,0 0 0,0 0 0,0 0 0,0-1 0,0 1 0,0 0 0,0 0 1,0 0-1,0 0 0,1 0 0,-1 0 0,2 7 80,0 34 310,7 45-1,-3-46-415,-1 44 0,-5-78-277,1 13-1387,31-13-8432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18:58.4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276 315 64,'0'0'5352,"-29"-4"-5243,-89-12 91,106 14-62,0 0-1,0-1 1,0 0-1,0 0 1,-11-7 0,-15-2 1528,31 9-1417,21 1-161,25 1-57,1184-13-12,-154-30-886,-894 36 923,902-11 277,-475 34-253,217-23-45,-189 33 40,-338-12-72,19 1 61,-265-10-62,452 30 22,-473-34-24,362-15 27,112-17 5,-295 32-19,633-3-39,-420-4 83,798-6-101,-162 4 33,-954 9-136,424-12 33,141 1-13,-414 14 48,-190-4 74,609 17 53,87-4-35,-501-13-53,1573 1 38,-1531 9 2,0-1 0,773-34-11,-14 4-357,-559 18 250,40-13 126,84-2 48,-386 16-51,465-13 25,-385 7 0,287-19 546,-586 27-536,16-1 22,0-2 0,0-1 0,56-17 0,-86 21-90,-1 1 0,0-1 0,1 1 0,-1-1 0,0 1 0,0-1 0,1 0 0,-1 0 0,0 0 0,0 0 0,0 0 0,0 0 0,0 0 0,0 0 0,1-2 0,0-14-1909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5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4866,'0'0'3362,"7"68"-2642,-7-36-16,0 0-143,0 0-97,0-6-192,0-3-192,0-5-64,0-6 48,0-7-64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5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19 4770,'0'0'3503,"-25"3"-3305,-9 1-52,-39 9 1,69-12-103,0 1 1,0-1-1,0 1 0,0 0 0,1 0 1,-1 0-1,0 0 0,1 1 0,-1-1 1,1 1-1,0 0 0,0 0 1,0 0-1,1 1 0,-1-1 0,1 1 1,-1-1-1,1 1 0,0 0 0,-2 6 1,-3 4 154,-4 6-35,2 1 1,0 0 0,2 1-1,0 0 1,1 0 0,-3 28-1,4-14-91,3 1 0,1-1-1,4 43 1,-2-69-66,0 0 0,1 0 1,0-1-1,1 1 0,0-1 1,0 1-1,1-1 0,0 0 0,1-1 1,0 1-1,0-1 0,1 0 1,0 0-1,1 0 0,0-1 1,0 0-1,0 0 0,1-1 0,0 0 1,0-1-1,0 1 0,1-1 1,0-1-1,0 0 0,0 0 0,0-1 1,1 0-1,-1 0 0,16 1 1,-12-3 1,0 0 0,0-1 0,0 0 1,0-1-1,21-5 0,-26 4-20,-1 0-1,1-1 1,-1 0 0,1 0-1,-1-1 1,0 0 0,-1-1-1,1 1 1,-1-1 0,8-7-1,4-6-115,-2-1 0,0 0 1,-1-2-1,-1 1 0,-1-2 0,-1 1 0,-1-2 0,13-35 0,-14 27 26,-1-1 0,-1 0-1,-2-1 1,-1 0-1,0-61 1,-5 88 110,0 0 0,0 1-1,-1-1 1,0 0 0,0 0-1,0 1 1,-1-1 0,0 0 0,0 1-1,0 0 1,-1-1 0,0 1-1,-4-7 1,1 6 62,1 1 0,-1-1 0,0 1 0,0 0 0,0 0 0,-1 1 0,0 0 0,0 0 0,-10-4 1,-1 2 117,1 1 0,-1 0 0,0 1 1,0 2-1,-1 0 0,1 0 0,-35 3 1,29-1-125,14 1-37,0-1 0,0 1 0,0 1 0,1 0 0,-1 0 0,0 1 0,-13 5 0,18-5-240,-1-1 0,1 1 1,0 1-1,-1-1 0,2 0 1,-1 1-1,0 0 0,1 1 0,0-1 1,0 0-1,0 1 0,0 0 1,-4 9-1,0 4-4393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2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0 921 96,'0'0'803,"0"-5"-531,0-52 1001,6 45-1263,-4 11 22,-1-1-1,0 1 1,0 0 0,-1-1-1,1 1 1,0-1 0,0 1-1,-1-1 1,1 1 0,-1-1-1,1 0 1,-1 1 0,0-3-1,2 3 135,-1 0 0,1 0 0,-1 0 0,1 0 0,-1 0-1,1 1 1,-1-1 0,1 1 0,0-1 0,0 1 0,-1-1-1,1 1 1,0 0 0,3 0 0,11-3 188,119-45 245,153-76 1,-32 12-261,-182 84-142,118-30-1,-56 28-165,174-45 141,-223 54 146,112-12 1,38-9-188,-46-2 21,1 8 0,270-15 0,-94 12-98,-30 3-30,-157 23-10,197-7 20,-351 19-33,477 8 9,-236 3 44,-46-3-38,-166-2-47,107 22 0,-82-3-121,154 67 1,-232-89 149,27 9 1,2 0-1,-1-2 0,1-2 0,43 5 0,135 4 20,-147-13-16,7 0-67,-25-2-186,85 13 0,-115-11 217,0 1-1,0 0 1,0 1-1,-1 1 0,1 1 1,-1 0-1,-1 0 1,1 2-1,16 12 1,12 12 34,-30-26 0,-2 1 0,1 0 0,-1 0 0,0 2 0,-1-1 0,0 1 0,0 0 0,-1 1 0,0 0 0,8 17 0,-10-13 34,0 1 0,-1 0 0,-1 0 0,-1 1 0,3 26 1,-3 87 309,-3-107-296,14 426 1700,-13-436-1727,0-1 0,2 1 1,-1-1-1,9 22 0,-10-29 57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3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53 3378,'0'0'4057,"0"0"-4038,0 0-1,0 0 0,0 0 0,-1 0 1,1-1-1,0 1 0,0 0 1,0 0-1,-1 0 0,1 0 0,0 0 1,0 0-1,0 0 0,-1 0 0,1 0 1,0 0-1,0 0 0,-1 0 0,1 0 1,0 0-1,0 0 0,-1 0 0,1 0 1,0 0-1,0 0 0,0 0 1,-1 0-1,1 0 0,0 0 0,0 0 1,0 1-1,-1-1 0,1 0 0,0 0 1,0 0-1,0 0 0,0 0 0,-1 1 1,0 3 89,0 0 1,0 1-1,1-1 1,0 1 0,-1-1-1,1 0 1,1 1-1,0 4 1,0 8 269,-1-11-301,1 0 1,0 1-1,1-1 0,-1 0 0,1 0 0,0 0 1,1 0-1,0 0 0,0 0 0,0-1 1,5 7-1,-2-4-19,0 0-1,0 0 1,1-1 0,0 0 0,1 0 0,13 9-1,-20-15-41,1 0-1,0 0 0,-1 0 1,1 0-1,0 0 0,-1 0 1,1 0-1,0-1 0,0 1 1,0-1-1,0 0 1,0 1-1,0-1 0,0 0 1,0 0-1,0 0 0,-1 0 1,1-1-1,0 1 0,0 0 1,0-1-1,0 1 0,0-1 1,0 0-1,-1 0 0,1 1 1,0-1-1,-1 0 1,1-1-1,-1 1 0,1 0 1,-1 0-1,2-2 0,4-6 9,-1 1-1,0 0 0,0-1 0,-1 0 1,5-12-1,3-6-42,63-100 134,-74 126-95,-1-1 1,0 1-1,0-1 0,0 1 0,0-1 1,0 0-1,-1 0 0,1 0 0,0 1 1,-1-1-1,0 0 0,1 0 1,-1 0-1,0-4 0,-16 6-4329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 6371,'0'0'4087,"-27"2"-3604,-90 10-286,111-11-187,0 0-1,0 0 0,0 1 0,0 0 0,1 0 0,-1 1 1,1-1-1,-1 1 0,1 0 0,0 1 0,0-1 0,0 1 1,-7 7-1,-2 2 17,3-4-17,0 0 11,0-1 1,1 2 0,-10 10 0,18-18-24,1-1 1,-1 1-1,1 0 0,-1 0 0,1 0 1,0 0-1,0 0 0,0 0 1,0 0-1,0 1 0,0-1 0,1 0 1,-1 0-1,1 1 0,-1-1 1,1 0-1,0 1 0,0-1 0,0 0 1,0 1-1,1-1 0,-1 0 1,0 1-1,2 3 0,-1-5 7,1 0-1,-1 0 1,0 0 0,0 0-1,1 0 1,-1 0 0,1 0-1,-1 0 1,1 0-1,-1-1 1,1 1 0,-1-1-1,1 1 1,-1-1 0,1 0-1,0 0 1,-1 1 0,1-1-1,0 0 1,-1 0-1,4-1 1,5 2 23,47 2 75,-26-1-55,35 5 0,-58-6-47,1 1 0,-1 0 0,0 1-1,0 0 1,0 0 0,0 1 0,0-1 0,13 11 0,-19-12-3,0 0 1,1 0 0,-1 1 0,0-1 0,-1 1 0,1-1-1,0 1 1,-1 0 0,0 0 0,1 0 0,-1 0 0,0 0-1,-1 0 1,1 0 0,0 0 0,-1 0 0,0 0-1,0 0 1,0 0 0,0 0 0,0 0 0,0 0 0,-1 1-1,0-1 1,1 0 0,-1 0 0,0 0 0,-1-1 0,1 1-1,0 0 1,-1 0 0,0-1 0,1 1 0,-1-1-1,0 1 1,0-1 0,-5 4 0,-8 6-50,-1-2 0,-1 1 1,0-2-1,0 0 0,-1-2 1,0 1-1,-20 4 0,25-9-934,1-1 1,0 0-1,-23 1 0,20-3-2815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6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7764,'0'0'2675,"-4"23"-2520,-13 72-88,17-91-63,-1 0 0,1 1 0,0-1 0,0 0-1,0 0 1,0 0 0,1 0 0,-1 0 0,1 0 0,0 0 0,3 7 0,-2-8 3,-1-1 0,0 0 0,1 0 1,0 0-1,-1 0 0,1 0 0,0 0 0,0 0 1,0-1-1,0 1 0,0-1 0,0 1 1,1-1-1,2 1 0,2 1-81,-1-2 0,1 1-1,0-1 1,0 0 0,0 0 0,1-1 0,-1 0-1,0 0 1,12-2 0,-17 1-1,1 1 0,0-1 0,0 0 0,-1 0 0,1 0 0,-1 0 0,1 0 0,-1-1 0,1 1 0,-1-1 0,0 0 0,1 1 0,-1-1 0,0 0 0,0 0 0,-1-1 0,1 1 0,0 0 0,-1-1 0,1 1 0,-1-1 0,0 1 0,0-1 0,0 1 0,0-1 0,0 0 0,0-2 0,2-10 9,-1 1 0,-1-1 0,0 1 1,-1-16-1,0 19 123,0 9-45,0 1-1,0 0 0,0-1 1,-1 1-1,1 0 0,0-1 1,-1 1-1,1 0 1,-1 0-1,1-1 0,-1 1 1,0 0-1,0 0 0,1 0 1,-1 0-1,0 0 1,0 0-1,0 0 0,0 0 1,0 0-1,0 1 0,0-1 1,0 0-1,-1 0 0,1 1 1,0-1-1,0 1 1,-1-1-1,1 1 0,0 0 1,-3-1-1,-5 0 104,0 0 0,0 0 0,-17 2 1,11-1-20,14 0-123,0 0 1,-1 0-1,1 0 1,0 0 0,0 1-1,0-1 1,0 0-1,-1 1 1,1-1 0,0 0-1,0 1 1,0 0 0,0-1-1,0 1 1,0-1-1,0 1 1,0 0 0,0 0-1,1 0 1,-1 0-1,0-1 1,0 1 0,1 0-1,-1 0 1,0 0 0,1 0-1,-1 1 1,1-1-1,0 0 1,-1 0 0,1 0-1,0 0 1,-1 0-1,1 1 1,0-1 0,0 0-1,0 0 1,0 0-1,0 1 1,1-1 0,-1 0-1,0 0 1,0 0 0,1 0-1,0 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4:00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1 242 7363,'0'0'993,"194"-6"-2466,-142 6-1456,0-11-1025</inkml:trace>
  <inkml:trace contextRef="#ctx0" brushRef="#br0" timeOffset="1">597 0 6771,'0'0'3266,"-19"163"-3234,15-96 0,1-5-32,-3-4-369,6-14-1647,0-18-3587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6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496 231 7379,'0'0'2828,"-22"9"-2729,6-2-77,-4 2 11,-1-1 1,0-1-1,0-1 0,-1 0 0,-33 3 0,-183-1 610,227-8-600,7 0-32,0 0-1,0 0 1,0-1 0,0 1-1,0-1 1,1 0 0,-1 0-1,-4-2 1,8 2-8,-1 1-1,0 0 0,1-1 1,-1 1-1,1-1 1,-1 1-1,0-1 1,1 1-1,-1-1 1,1 1-1,0-1 1,-1 1-1,1-1 1,-1 0-1,1 1 0,0-1 1,-1 0-1,1 1 1,0-1-1,0 0 1,0 1-1,-1-1 1,1 0-1,0 0 1,0 1-1,0-1 1,0 0-1,0 0 0,0 1 1,1-1-1,-1 0 1,0 1-1,0-1 1,0 0-1,1 0 1,-1 1-1,0-1 1,1 0-1,-1 1 1,1-1-1,-1 1 0,0-1 1,1 1-1,-1-1 1,1 1-1,0-1 1,-1 1-1,1-1 1,-1 1-1,2-1 1,6-5 8,0 0 0,1 0 0,0 1 1,0 0-1,20-7 0,-15 6-9,101-42-32,-48 22-257,-1-3 0,93-56 0,-157 83 299,0 2 1,-1-1 0,0 1 0,0-1 1,0 0-1,0 1 0,1-1 0,-1 0 0,0 0 0,0 0 0,0 0 0,-1 0 0,1 0 0,0 0 0,0 0 0,0 0 0,-1-1 0,1 1 0,-1 0 0,1 0 0,-1-1 0,1 1 0,-1 0 0,0-3 737,-2 6-513,0 0-240,0 0 0,0 0 0,0 0 1,0 1-1,0-1 0,0 1 0,1-1 0,-1 1 0,1 0 0,0-1 0,0 1 1,-2 5-1,-8 43-53,9-39 66,-5 46 64,3 0 0,4 92 0,1-65 49,2 265 127,-3-349-246,0 0 0,-1 1 0,1-1 0,0 0-1,-1 0 1,1 0 0,-1 0 0,0 0 0,1 0-1,-1 0 1,0 0 0,1 0 0,-1 0-1,0-1 1,0 1 0,0 0 0,0 0 0,0-1-1,0 1 1,0-1 0,0 1 0,0-1 0,0 1-1,0-1 1,0 1 0,0-1 0,0 0 0,0 0-1,-1 1 1,1-1 0,0 0 0,-2 0 0,-49 0 116,35-1-88,3 1-21,-1-1 0,1 0 0,0-2 0,1 1 0,-28-10 0,33 9-244,1 0 0,0 0 0,0-1 0,0 0 0,0 0 0,0-1 0,1 0 0,0 0 0,0 0 0,0-1 1,-10-12-1,6-8-3012,8 2-2234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7251,'0'0'3919,"4"4"-3924,3 4 61,-1 1 0,-1 0-1,1 0 1,-1 0 0,-1 1 0,0-1 0,0 1-1,-1 0 1,4 18 0,3 34-635,-7-12-3314,-4-101 3035,0 16 291,5-57 0,-3 82 517,0 1-1,1-1 0,1 0 0,-1 1 1,2 0-1,-1-1 0,1 1 0,1 0 0,-1 1 1,10-12-1,-13 18 45,0 0 0,1 0 0,-1 1 0,1-1 0,0 1 1,-1-1-1,1 1 0,0 0 0,0-1 0,0 1 0,0 0 0,0 0 0,0 1 1,0-1-1,0 0 0,0 1 0,1-1 0,-1 1 0,4-1 0,-4 2-20,-1-1 0,1 0 0,0 0 0,-1 1 0,1-1-1,-1 1 1,1 0 0,-1-1 0,1 1 0,-1 0 0,0 0-1,1 0 1,-1 0 0,0 0 0,0 0 0,1 0 0,-1 0-1,0 0 1,0 1 0,0-1 0,-1 0 0,1 1 0,0-1-1,0 1 1,0 2 0,7 24-1070,-2-2-799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7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3874,'0'0'5709,"4"31"-5114,9 102-243,-6-7 38,-1-27-118,-6-96-266,0 0 0,1 0 0,-1 1 0,1-1 0,0 0 0,0 0 0,0 1 0,1-1 0,-1 0 0,0 0 0,1 0 0,0-1 0,0 1 0,0 0 0,0-1 0,4 5 0,-2-5-69,0 0-1,-1 0 1,1-1-1,0 1 1,0-1-1,0 0 1,0 0-1,0 0 1,1-1-1,-1 1 1,0-1-1,7 0 1,-8-1-147,-1 1 1,1 0 0,0 0 0,-1-1-1,1 0 1,-1 1 0,0-1-1,1 0 1,-1 0 0,1 0-1,-1-1 1,0 1 0,0 0-1,0-1 1,0 0 0,0 1 0,0-1-1,0 0 1,-1 0 0,1 0-1,2-4 1,19-26-4567</inkml:trace>
  <inkml:trace contextRef="#ctx0" brushRef="#br0" timeOffset="1">49 199 8740,'0'0'2929,"185"-53"-2897,-143 30-32,-10 9-544,-9 5-1761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8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3201,'0'0'5606,"0"12"-4625,0 383-884,-2-364-2656,-8-8-1758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0 467 7059,'0'0'352,"30"-7"-437,100-24 50,-68 18 300,-34 8-1230,0-1 1,-1-1 0,51-21-1,-71 25 793,-1-1 0,1 0 0,0-1-1,-1 0 1,0 0 0,0 0 0,0 0-1,-1-1 1,0 0 0,0 0-1,0-1 1,-1 1 0,0-1 0,0 0-1,-1 0 1,0 0 0,4-11 0,-3-4 983,-1 0 0,-1 0 1,0 0-1,-2 0 0,-4-40 1,4 48-225,-1 9-280,0 0 0,0 0 0,0 0 0,0 0 0,-1 0 1,0 0-1,0 0 0,0 0 0,-1 1 0,0-1 0,0 1 0,-6-8 0,8 12-302,1 0 0,0 0 0,0 0 0,-1 0 1,1 0-1,0 0 0,-1 0 0,1 0 0,0 0 1,0 0-1,-1 0 0,1 0 0,0 0 0,-1 0 1,1 1-1,0-1 0,0 0 0,-1 0 0,1 0 1,0 0-1,0 1 0,-1-1 0,1 0 0,0 0 1,0 1-1,0-1 0,0 0 0,-1 0 0,1 1 1,0-1-1,0 0 0,0 0 0,0 1 0,0-1 0,0 0 1,0 1-1,0-1 0,0 0 0,0 0 0,0 1 1,0 0-1,-3 17-18,3-14 32,-8 202 240,8-125-151,-4 0-1,-19 105 0,22-182-191,1-2 4,0-1 0,0 0-1,0 1 1,0-1 0,-1 0 0,1 0 0,0 1-1,-1-1 1,1 0 0,-1 0 0,1 1 0,-1-1-1,1 0 1,-1 0 0,0 0 0,0 0-1,0 0 1,0 0 0,0 0 0,0 0 0,-1 1-1,2-8-119,0-15 67,1-1-1,0 1 0,8-39 0,-7 53 156,0 1 1,0 0-1,0 0 0,1 0 0,-1 0 1,2 0-1,-1 0 0,1 1 1,-1 0-1,1-1 0,1 1 0,-1 1 1,1-1-1,0 1 0,0 0 0,0 0 1,1 0-1,5-3 0,-9 6-11,0 0 1,0 0-1,0 0 0,0 0 0,1 0 0,-1 0 1,0 1-1,1-1 0,-1 1 0,0-1 0,1 1 0,-1 0 1,0 0-1,1 0 0,-1 0 0,1 0 0,-1 1 1,0-1-1,1 1 0,-1-1 0,0 1 0,0 0 0,0 0 1,1 0-1,-1 0 0,0 1 0,0-1 0,0 0 1,-1 1-1,1-1 0,0 1 0,0 0 0,-1 0 0,1 0 1,-1 0-1,0 0 0,1 0 0,0 3 0,4 8 41,0 1-1,-1 0 0,0 0 1,-1 1-1,2 14 0,-2-10 48,9 56 124,-7-41-1233,13 45-1,-12-61-2513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4562,'0'0'275,"26"14"-240,81 38 13,-103-50-88,1 0 0,0 0 0,-1 0 0,1-1 0,0 1 0,0-1 0,0-1 0,0 1 0,0-1 0,0 1 0,0-2 0,1 1 0,4-1 0,-8 0-41,0 0 0,0 0 1,1 0-1,-1 0 0,0 0 0,0 0 1,0 0-1,0-1 0,0 1 0,-1-1 1,1 0-1,0 1 0,-1-1 0,1 0 1,-1 0-1,0 0 0,1 0 0,-1 0 1,1-3-1,1-5-3,-1 0 1,1-1-1,-2 1 1,0-1-1,0 1 1,0-1-1,-2 0 0,0-11 1,0 17 421,-1 0 1,1 0 0,-1 1-1,0-1 1,0 0-1,-1 1 1,1-1-1,-1 1 1,0 0 0,0 0-1,0 0 1,-1 0-1,1 0 1,-1 1-1,0-1 1,-4-2-1,6 5-282,1-1-1,-1 1 0,1 0 1,-1 0-1,0 0 0,0 0 0,1 0 1,-1 0-1,0 0 0,0 1 1,0-1-1,0 1 0,0-1 0,0 1 1,0 0-1,0 0 0,0 0 0,0 0 1,0 0-1,0 0 0,0 0 1,0 1-1,0-1 0,0 1 0,0-1 1,0 1-1,1 0 0,-1 0 0,0 0 1,0 0-1,1 0 0,-1 0 1,0 0-1,1 1 0,-1-1 0,1 0 1,0 1-1,-1-1 0,1 1 1,0 0-1,0-1 0,0 1 0,-1 2 1,-4 10-32,0 1 0,1 0 0,0 0 0,1 1 1,1-1-1,-2 21 0,0 98 58,5-125-88,0-6 7,-1 0 0,1 1-1,1-1 1,-1 0 0,0 0 0,1 1-1,0-1 1,0 0 0,0 0 0,0 0-1,0 0 1,0 0 0,1 0 0,0 0-1,-1 0 1,1-1 0,0 1 0,0-1-1,4 4 1,-2-4 20,0 0-1,0 1 1,0-1 0,0-1-1,1 1 1,-1-1 0,1 0-1,-1 0 1,1 0 0,-1 0-1,1-1 1,0 0 0,5 0-1,-6 0 3,1 1-225,1-1 1,-1 0-1,1 0 1,-1 0-1,0 0 1,1-1-1,-1 0 1,1 0-1,-1-1 1,0 1-1,0-1 1,0 0-1,0 0 1,0-1-1,0 0 1,-1 0-1,5-3 1,10-18-3643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3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7459,'0'0'2612,"1"0"-2554,-1 1 0,1-1-1,0 1 1,0-1 0,-1 1-1,1-1 1,0 1 0,0-1-1,-1 0 1,1 1 0,0-1-1,0 0 1,0 0 0,0 0-1,0 1 1,-1-1 0,1 0-1,0 0 1,0 0 0,2-1 0,42-1 405,1-3 0,78-18 1,-70 11-439,72-5 0,-117 16-26,22-1-4,-1 0 0,54 6 1,-75-3-8,0 1 1,0 0-1,-1 0 1,1 1-1,-1 0 1,1 1-1,-1 0 1,0 0-1,-1 0 1,1 1 0,-1 0-1,0 1 1,12 10-1,4 12-7,0 2 0,-2 0 0,20 38 0,-19-32 49,46 62 0,-67-97-81,10 12 137,0 0-1,0-1 1,20 15-1,-27-24-270,0-1 0,0 1 0,0-1 0,0 0 0,0 0 0,1 0 0,-1 0 0,0-1 0,1 0 0,-1 0 0,1 0 0,0-1 0,-1 1 0,1-1 0,0 0 0,-1 0 0,6-1 0,5-7-3331,-7-13-1740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1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0 7411,'0'0'996,"5"18"-740,38 124 133,-38-128-366,-2 0 1,0 0-1,0 0 0,-1 0 0,-1 0 1,-1 26-1,-1-37-4,0 1 1,0-1 0,0 0-1,-1 1 1,1-1-1,-1 0 1,0 0 0,1 0-1,-2 0 1,1 0 0,0-1-1,0 1 1,-1-1-1,1 1 1,-1-1 0,0 0-1,0 0 1,-4 2-1,-11 7 186,-37 17 0,34-18-85,-1 1-19,1-1 0,-2-1 0,1 0 0,-1-2 0,0-1 0,0-1 0,-1-1 0,-28 2 0,39-8-1939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3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1 688,'0'0'593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34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23 48,'0'0'1937,"-47"-23"6117,47 23-8011,3 2-15,-1-1 1,1 1 0,-1-1-1,1 1 1,-1 0-1,0 0 1,0 0-1,0 1 1,0-1-1,0 1 1,0-1-1,0 1 1,-1-1-1,1 1 1,1 4 0,3 5 133,5 4-4,121 172 849,-111-163-957,0-2-1,1 0 1,1-1-1,1-1 0,31 20 1,-52-39-153,-1 0 5,0-1 1,-1 0-1,1 0 0,0 0 0,-1 0 0,1 0 0,0-1 0,0 1 1,0-1-1,-1 1 0,1-1 0,0 1 0,3-1 0,-5-26-6430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35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35 1313,'0'0'4004,"7"-6"-2819,24-17-342,-24 17 2238,-8 11-2657,-16 30-186,0 0 1,-3-2-1,-27 38 0,16-24 5,2-2-7,-30 46 385,-133 161 0,180-243-1534,27-26-818,24-21-1695,8-11-2347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57 1425,'0'0'6958,"-27"-12"-6750,-4-2-167,-50-14 0,79 27-33,0 1 1,0 0-1,-1-1 0,1 1 0,0 0 0,0 0 0,0 0 0,0 0 1,-1 0-1,1 1 0,0-1 0,0 1 0,0-1 0,0 1 0,0 0 1,0 0-1,0 0 0,0 0 0,0 0 0,0 0 0,-2 3 0,1-1 27,0 1 0,0-1 0,1 1 0,0 0 0,-1-1 0,1 1 0,-1 6 0,-2-1 88,-4 13 222,1 0 1,1 0-1,0 1 1,2-1-1,1 1 0,-3 30 1,4 144 748,4-124-775,13 152 154,-3-84-666,-10-104-4035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5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5651,'0'0'2641,"0"67"-2513,0-32 96,0 0-80,4-3-96,-1-2-48,3-4-16,-6-3-656,4-11-1553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7988,'0'0'432,"77"32"-6227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1 135 512,'0'0'8271,"8"-8"-8170,30-23-10,-37 30-88,0 0 1,0 0 0,1 0-1,-1 0 1,0 1 0,0-1-1,1 0 1,-1 1 0,0-1-1,1 1 1,-1-1-1,1 1 1,-1 0 0,0-1-1,1 1 1,-1 0 0,1 0-1,-1 0 1,1 0 0,-1 1-1,1-1 1,-1 0 0,1 0-1,-1 1 1,0-1-1,1 1 1,-1-1 0,0 1-1,1 0 1,-1 0 0,0-1-1,0 1 1,0 0 0,1 0-1,-1 0 1,0 0 0,0 0-1,-1 1 1,3 1-1,0 3 8,0 1 0,0 0-1,0-1 1,-1 1-1,0 0 1,1 7 0,-3-12-10,6 38-67,-2 1-1,-3 66 1,-1-84-845,2-51 690,0 0-1,2 1 1,1-1 0,1 1-1,2 0 1,0 1-1,2 0 1,1 0-1,15-26 1,-21 42 118,1 1 0,0 0 0,9-11 0,-13 18 142,-1-1 1,1 1-1,1 0 0,-1 0 0,0 0 0,0 1 1,1-1-1,-1 1 0,1-1 0,-1 1 0,1 0 0,0 0 1,0 0-1,-1 0 0,1 0 0,0 0 0,4 1 0,-6 0 12,-1 0 0,1 1 0,0-1-1,0 1 1,0-1 0,0 1 0,-1 0-1,1-1 1,0 1 0,-1 0 0,1-1-1,0 1 1,-1 0 0,1 0 0,-1 0 0,1-1-1,-1 1 1,0 0 0,1 0 0,-1 0-1,0 0 1,1 0 0,-1 0 0,0 0-1,0 0 1,0 0 0,0 0 0,0 1-1,2 37 627,-2-30-464,1 37 363,1 18-273,12 83-1,-9-113-1259,-4-11-1855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57 4082,'0'0'4191,"-11"-6"-3689,4 2-410,-39-16 660,42 18-704,1 1 0,-1 0 0,0 0 0,0 1 0,0-1 0,0 1 0,0 0-1,0 0 1,0 0 0,1 1 0,-1-1 0,0 1 0,-6 2 0,0 2-10,-1 2 0,1-1-1,1 1 1,-1 1 0,1 0-1,0 0 1,1 1 0,0 0 0,1 1-1,-1-1 1,2 1 0,-1 1 0,-5 12-1,11-17-35,0 1-1,0-1 0,0 1 0,0-1 0,2 11 1,-1-9-26,0-7 16,1 0 0,-1 0-1,1 0 1,0 0-1,0 0 1,-1 0 0,1 0-1,0 0 1,0 0-1,0 0 1,0 0 0,0-1-1,0 1 1,0 0 0,0-1-1,1 1 1,-1-1-1,0 1 1,0-1 0,0 0-1,1 1 1,-1-1-1,0 0 1,0 0 0,1 0-1,-1 0 1,0 0 0,0 0-1,3-1 1,43 0-467,-46 1 449,6-1-58,0-1-1,0 1 1,-1-1 0,1-1 0,-1 1-1,0-1 1,1 0 0,-1 0-1,0-1 1,-1 0 0,1 0 0,-1 0-1,0-1 1,0 0 0,8-8-1,4-9 84,-1 0-1,21-41 0,-17 29 251,0 10 962,-20 24-1187,1-1 1,-1 1 0,1 0 0,-1-1 0,1 1 0,-1 0 0,1 0 0,-1-1 0,1 1 0,-1 0 0,1 0 0,-1 0 0,1 0 0,-1 0 0,1 0 0,-1 0 0,1 0 0,-1 0 0,1 0 0,0 0 0,0 1 0,0-1-25,0 1 0,0-1 0,-1 1 0,1 0 0,0-1 0,0 1 0,-1 0 0,1 0 1,-1 0-1,1 0 0,-1-1 0,1 1 0,-1 0 0,1 0 0,-1 0 0,1 2 0,57 207 142,-58-208-314,1 0 0,-1 0 0,1 0 0,0 0 1,0 0-1,-1 0 0,1 0 0,0 0 0,0-1 1,1 1-1,-1 0 0,0-1 0,1 1 0,-1-1 0,1 1 1,-1-1-1,1 0 0,0 1 0,-1-1 0,1 0 1,0 0-1,0 0 0,0-1 0,3 2 0,8-1-4123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7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5955,'0'0'2630,"-22"26"-2368,-67 81-94,86-102-164,-1 0 1,1-1-1,0 1 1,0 1 0,1-1-1,-4 11 1,5-14-7,1 0 1,0 0-1,-1 0 1,1 0-1,0 0 1,1 0-1,-1 0 1,0 0-1,1 0 1,0 3-1,1 3-13,-2-7 15,1-1-1,-1 1 1,0-1 0,1 1 0,-1-1 0,1 1-1,0-1 1,-1 1 0,1-1 0,-1 1 0,1-1-1,0 0 1,-1 0 0,1 1 0,0-1-1,-1 0 1,1 0 0,0 1 0,0-1 0,-1 0-1,1 0 1,0 0 0,0 0 0,0 0 0,26-1 96,-18 1-38,151 0 137,-159 0-197,0 0 0,0 0 0,0 0 0,0 1 0,0-1 1,0 0-1,0 1 0,0-1 0,0 1 0,0-1 0,0 1 0,0 0 0,0-1 0,0 1 0,0 0 0,0-1 1,-1 1-1,1 0 0,0 0 0,-1 0 0,1 0 0,0 0 0,-1 0 0,1 0 0,-1 0 0,0 0 0,1 0 1,-1 0-1,0 0 0,0 0 0,1 0 0,-1 0 0,0 0 0,0 0 0,0 1 0,0-1 0,-1 0 0,1 0 1,0 1-1,-1 2 16,1-1-1,-1 1 1,1-1 0,-1 1 0,0-1 0,0 1 0,-1-1 0,1 0 0,-1 0-1,1 0 1,-1 1 0,-3 2 0,-11 7 30,-1 1 1,-1-2-1,0 0 1,-1-1-1,-37 16 1,55-27-89,-20 7 325,21-7-358,-1 0 0,1 1 0,0-1 0,-1 0 0,1 0 0,-1 0 0,1 0 0,0 0-1,-1 0 1,1 0 0,-1 0 0,1 0 0,0 0 0,-1 0 0,1 0 0,-1-1 0,1 1 0,0 0 0,-1 0 0,1 0 0,0 0-1,-1-1 1,1 1 0,0 0 0,-1 0 0,1-1 0,0 1 0,-1 0 0,1 0 0,0-1 0,0 1 0,-1 0 0,1-1 0,0 1-1,0 0 1,0-1 0,0 1 0,-1-1 0,1 1 0,0 0 0,0-1 0,0 1 0,0-1 0,0 1 0,0-1 0,0-19-4824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4130,'0'0'5362,"-4"6"-5124,-6 8 7,1 0 1,1 0 0,0 1-1,1 1 1,1-1 0,0 1-1,1 0 1,1 0 0,0 1-1,2-1 1,-1 1 0,1 17-1,2-28-217,0-1 0,0 1-1,0-1 1,1 1-1,0-1 1,0 1 0,0-1-1,1 0 1,3 9 0,-3-12-29,0 1 1,0 0-1,1 0 1,-1-1 0,1 0-1,0 1 1,-1-1-1,1 0 1,0 0 0,0-1-1,0 1 1,0-1-1,1 1 1,-1-1 0,0 0-1,4 1 1,4 1-487,1 0 1,-1-1 0,0 0 0,1-1-1,-1 0 1,0-1 0,1 0-1,-1-1 1,1 0 0,15-4 0,-22 2-184,-1 1 0,0-1 1,0 0-1,0 1 0,6-7 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7587,'0'0'203,"18"1"-651,58 2-400,-74-2 789,-1-1 0,1 0 0,0 0 0,0 0 0,-1 0 0,1 0 0,0-1 0,-1 1 0,1 0 0,0-1 0,-1 1 0,1-1 0,0 0 0,-1 1 0,1-1 0,-1 0 0,1 0 0,-1 0 0,0 0 0,1 0 1,-1 0-1,0-1 0,0 1 0,0 0 0,0-1 0,1-1 0,-1 0 59,0 0 0,0 0 0,-1 0 0,0 0 1,1 0-1,-1 0 0,0 0 0,-1 0 0,0-6 0,0-3 107,1 11-38,-1 0-1,0 0 1,1-1-1,-1 1 0,0 0 1,0 0-1,0 0 1,0 0-1,0 0 1,0 0-1,0 0 0,0 0 1,0 1-1,0-1 1,-1 0-1,1 1 0,0-1 1,0 0-1,-1 1 1,1 0-1,-1-1 1,1 1-1,0 0 0,-1 0 1,1 0-1,0 0 1,-3 0-1,1-1 62,-1 1-1,0-1 1,0 1-1,0 0 1,1 0-1,-1 1 1,0-1-1,0 1 1,1 0-1,-5 1 0,6 0-72,0 0 0,0-1-1,0 1 1,0 0 0,0 0-1,1 0 1,-1 1-1,0-1 1,1 0 0,0 1-1,-1-1 1,1 1-1,0-1 1,0 1 0,1-1-1,-1 1 1,0 0-1,1 3 1,-3 55 715,3-46-627,0-11-119,0 1-1,0-1 0,0 1 1,1-1-1,-1 1 0,1-1 1,0 1-1,1-1 0,-1 0 1,1 0-1,-1 0 0,1 1 1,5 5-1,-4-7-87,0 0 1,0 0-1,0-1 1,1 0-1,-1 1 1,1-2-1,-1 1 1,1 0-1,0 0 1,0-1-1,-1 0 1,1 0-1,0 0 1,0 0-1,0-1 1,6 1-1,50-1-4516,-33 0 560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5891,'0'0'2702,"-2"15"-2496,1-3-171,-1 10 23,2 43 0,0-59-55,1-1 0,-1 1-1,1-1 1,0 1 0,1-1 0,-1 1 0,1-1 0,0 1 0,0-1 0,1 0 0,-1 0 0,1 0 0,1-1 0,5 8-1,-8-11-15,-2-10-243,1 1 194,0-1 0,1 1 0,0-1 0,0 1 0,1-1 1,0 1-1,0 0 0,4-9 0,-5 14 51,2-5 26,-1 1 0,2-1 0,-1 0 0,6-8 0,-8 14-4,0 0-1,0 1 0,1-1 1,-1 1-1,1-1 1,-1 1-1,1-1 0,-1 1 1,1 0-1,0 0 1,0 0-1,-1 0 0,1 0 1,0 0-1,0 0 1,0 1-1,0-1 0,0 1 1,0-1-1,0 1 0,4 0 1,-5 0 11,-1 0 1,1 0-1,0 1 1,-1-1-1,1 0 1,0 0-1,-1 1 1,1-1-1,0 1 1,-1-1 0,1 1-1,-1-1 1,1 1-1,-1-1 1,1 1-1,-1-1 1,1 1-1,-1 0 1,0-1-1,1 1 1,-1 0-1,0-1 1,1 1-1,-1 0 1,0 1-1,6 22 302,-5-18-243,6 40 161,-6-34-342,1 1 1,0 0-1,1 0 0,8 23 1,-10-35-103,-1 0 0,0 0 0,1 0 0,-1 0 0,1 0 0,0 0 0,-1-1 0,1 1 0,-1 0 0,1 0 0,0 0 0,0 0 0,0-1 0,-1 1 0,1 0 0,0-1 0,0 1 0,0-1 0,0 1 0,0-1 0,0 1 0,0-1 0,2 1 0,9-1-3888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9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96 204 6243,'0'0'2734,"-14"8"-2368,-43 25-193,55-31-149,0 0 0,0 0 0,0 0-1,0 0 1,0 1 0,0-1 0,1 1 0,-1-1-1,1 1 1,0-1 0,0 1 0,0 0-1,0 0 1,0 0 0,0-1 0,1 1 0,0 0-1,-1 0 1,1 0 0,0 0 0,0 0-1,1 0 1,0 4 0,-1 5 102,0-7-112,0 0 0,0 0 0,0 1 0,1-1 0,0 0 0,0 1 0,0-1 0,3 6 0,-3-9-31,0 0 1,1-1 0,-1 1 0,1 0-1,-1-1 1,1 1 0,0-1 0,-1 1-1,1-1 1,0 0 0,0 0-1,0 0 1,0 0 0,0 0 0,0 0-1,0 0 1,1-1 0,-1 1-1,0-1 1,0 1 0,4-1 0,-1 1-177,-1-1 0,0 1 0,1-1 0,-1 0 0,0 0 0,1-1 0,-1 1 0,1-1 0,7-2 0,-10 2 103,1-1 1,-1 1-1,0-1 1,0 1-1,1-1 1,-1 0-1,-1 0 0,1 0 1,0 0-1,0 0 1,-1 0-1,1-1 1,-1 1-1,0 0 0,0-1 1,2-4-1,2-8-71,0-1-1,-1 0 0,-1 0 1,0 0-1,0-31 0,-7-82 1615,3 121-1136,1 0-1,-1 0 1,-1 0-1,0 0 0,0 1 1,0-1-1,-1 1 1,0-1-1,-1 1 1,1 0-1,-1 0 1,-6-7-1,9 32 370,1-3-676,1 0-1,0 0 1,1 0 0,1 0 0,0 0 0,1 0 0,1-1 0,0 1 0,10 19-1,-5-16-161,-1 3-976,22 32 0,-28-49 900,0 1-1,0-1 0,0-1 1,0 1-1,1 0 1,-1-1-1,1 0 1,0 0-1,0 0 1,1 0-1,-1-1 1,0 1-1,9 2 1,7-3-3721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9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4 158 3506,'0'0'7011,"-4"61"-6739,4-26-192,4-3-48,5-3-32,7-5-96,1-13-1201,5-8-880,-2-3-1552</inkml:trace>
  <inkml:trace contextRef="#ctx0" brushRef="#br0" timeOffset="1">4 158 7571,'35'-158'433,"-35"170"-433,0 17-753,7 0-2304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7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7988,'0'0'2993,"230"0"-2753,-142-17 128,-1 2-16,-6-5-223,-12 8-113,-18 1-16,-9 2-1377,-12 3-4146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49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6035,'0'0'2934,"3"5"-2768,2 3-87,1 1 0,-2 0-1,0 0 1,0 1 0,0-1 0,-1 1 0,2 15 0,-1-2-456,-1 0 1,0 35-1,-1-66-1384,-1-1 1226,0 0 1,-1 1 0,0-16 0,-1 18 547,1 0 0,-1-1 0,2 1 1,-1 0-1,1-1 0,0 1 0,0 0 0,0 0 0,1-1 0,3-7 0,-1 8-11,-1 1-1,1 0 1,0 0 0,0 0-1,0 0 1,0 0 0,1 1-1,0 0 1,0 0-1,9-5 1,-11 7 33,1-1 1,0 2-1,0-1 1,0 0-1,0 1 0,0 0 1,1 0-1,-1 0 1,0 0-1,1 1 0,-1-1 1,0 1-1,1 0 1,-1 1-1,9 1 1,-12-2-10,-1 1 0,1-1 1,0 1-1,0 0 1,0 0-1,-1-1 1,1 1-1,0 0 0,-1 0 1,1 0-1,-1 0 1,1 0-1,-1 0 1,1 0-1,-1 0 1,0 0-1,1 0 0,-1 0 1,0 0-1,0 0 1,0 0-1,0 0 1,0 0-1,0 0 1,0 2-1,1 4 114,5 43 93,6 29-2025,-5-55-1470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0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4226,'0'0'6043,"-20"18"-6022,-57 62-16,74-77-4,1 0 0,-1 0-1,1 0 1,0 1 0,0-1-1,1 1 1,-1-1 0,1 1-1,0 0 1,0-1-1,0 1 1,0 0 0,0 0-1,1 0 1,0 0 0,0-1-1,0 1 1,0 0 0,2 7-1,-1 5-7,0-15-28,-1 1 1,0-1 0,1 0 0,-1 0 0,1 0-1,-1 0 1,1 0 0,0 0 0,0 0-1,-1 0 1,1 0 0,0 0 0,0 0-1,0 0 1,0 0 0,0-1 0,0 1-1,0 0 1,0-1 0,0 1 0,0-1 0,0 1-1,1-1 1,-1 0 0,0 1 0,0-1-1,0 0 1,1 0 0,-1 0 0,0 0-1,0 0 1,2 0 0,1 0-64,-1 0 0,1 0 1,-1 0-1,1 0 0,-1-1 1,1 1-1,-1-1 0,1 0 0,-1 0 1,0 0-1,5-3 0,-1-2 103,-1 0 0,1 0 0,-1-1 0,0 0 0,-1 0 0,0-1 0,0 0 0,-1 0 0,7-16 0,-4 7 848,0-1 1,-2 0-1,7-36 0,-10 98-43,1-1 0,14 67-1,-6-39-501,0 40 23,-2 135 0,-9-239-318,0 0-1,0 0 1,-1 0 0,0 0-1,-1 0 1,1 0 0,-1 0-1,0 0 1,-4 6 0,4-9-2,0 0 0,-1 0 1,0 0-1,0-1 0,0 0 0,0 1 1,-1-1-1,1 0 0,-1 0 1,0-1-1,0 1 0,0-1 1,0 0-1,-8 3 0,7-3-2,-1 0 0,0 0 0,0 0 0,1-1 0,-1 0 0,0 0 0,-1-1 0,1 1 0,0-1 0,0-1 0,-6 0 0,8 0-6,1 0 0,0 0 0,0 0 1,-1 0-1,1 0 0,0-1 0,0 1 0,0-1 0,0 0 0,1 0 0,-1 0 1,0 0-1,1-1 0,0 1 0,-1-1 0,1 1 0,0-1 0,0 0 0,0 0 1,-2-5-1,-1-9-8,0-1 1,1 0-1,0 0 1,2 0-1,0-1 1,1 1-1,1 0 1,2-22-1,-2 19 3,2 5 4,0 1 0,0-1 0,2 0 1,0 1-1,1-1 0,0 1 0,1 0 0,1 1 0,0 0 0,1 0 1,1 0-1,15-17 0,14-15-509,87-79 1,-112 113 322,63-51-2617,-60 51-784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3602,'0'0'7865,"-5"9"-7519,4-7-342,-8 13 69,1 0 1,0 2 0,1-1-1,0 0 1,1 1-1,1 0 1,-3 25 0,7-22-34,0-11-38,0 1 0,1-1-1,0 1 1,1-1 0,2 13-1,-2-20 0,0-1-1,0 1 1,1-1-1,-1 1 1,1-1-1,-1 1 0,1-1 1,-1 0-1,1 0 1,0 0-1,-1 0 1,1 0-1,0 0 1,0 0-1,0 0 0,0-1 1,0 1-1,0-1 1,0 0-1,0 1 1,0-1-1,0 0 1,0 0-1,3-1 0,0 2-11,0-1 0,-1-1-1,1 1 1,0-1-1,-1 1 1,1-1-1,-1 0 1,1-1 0,-1 1-1,5-3 1,-3-1-31,-2 1 0,1-1 0,0 0 0,-1 0 1,0 0-1,0-1 0,0 1 0,-1-1 0,0 0 1,0 0-1,-1 0 0,1 0 0,-1-1 0,1-9 1,0 5 5,-1 0 0,-1 0 0,0 0 0,0 0 0,-1-1 0,-1 1 0,-3-21 0,2 30 32,1-1 0,0 1 1,-1 0-1,1 0 0,-1-1 1,0 1-1,0 1 0,0-1 1,0 0-1,0 0 0,0 1 1,0-1-1,-1 1 0,1 0 1,0-1-1,-1 1 0,1 0 1,-1 1-1,0-1 0,1 0 1,-1 1-1,0-1 0,-2 1 1,2-1-33,1 1 0,-1-1 1,1 1-1,0 0 0,-1 0 1,1-1-1,-1 2 0,1-1 1,-1 0-1,1 0 0,-1 1 1,1 0-1,0-1 1,-1 1-1,1 0 0,0 0 1,0 0-1,-1 0 0,1 1 1,0-1-1,0 0 0,0 1 1,1 0-1,-4 3 0,3 2-660,0-1-1,0 1 1,1 0-1,0 0 0,1 0 1,-1 0-1,1 0 1,2 11-1,0 3-3385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0 33 7732</inkml:trace>
  <inkml:trace contextRef="#ctx0" brushRef="#br0" timeOffset="1">0 33 7732,'184'7'896,"-182"-7"-853,0 0-1,0 1 1,0-1 0,0-1-1,0 1 1,-1 0 0,1 0-1,0-1 1,0 1 0,0-1-1,0 0 1,0 1 0,0-1-1,-1 0 1,1 0 0,0 0-1,-1 0 1,3-2-1,-4 2 2,1 0-1,-1 0 0,0 0 1,0 1-1,1-1 0,-1 0 0,0 0 1,0 0-1,0 0 0,0 0 0,0 0 1,0 0-1,0 0 0,0 0 0,0 0 1,-1 1-1,1-1 0,-1-2 0,1 3-32,0 0-1,0 0 0,-1 0 0,1 0 0,0-1 0,0 1 0,0 0 1,0 0-1,0 0 0,0-1 0,-1 1 0,1 0 0,0 0 0,0-1 1,0 1-1,0 0 0,0 0 0,0-1 0,0 1 0,0 0 0,0 0 1,0-1-1,0 1 0,0 0 0,0 0 0,0 0 0,0-1 0,0 1 1,1 0-1,-1 0 0,0-1 0,0 1 0,0 0 0,0 0 0,0 0 1,0-1-1,1 1 0,-1 0 0,0 0 0,0 0 0,0 0 0,0-1 1,1 1-1,-1 0 0,0 0 0,0 0 0,1 0 0,-1 0 0,0 0 1,0 0-1,0 0 0,1 0 0,-1 0 0,0 0 0,0 0 0,1-1 1,-1 2-1,0-1 0,0 0 0,1 0 0,-1 0 0,0 0 0,0 0 1,1 0-1,-1 0 0,0 0 0,0 0 0,0 0 0,1 1 0,0-1-17,0 1 0,0 0-1,1-1 1,-1 1 0,0 0-1,0 0 1,0 0 0,0 0-1,-1 0 1,1 0 0,0 0-1,0 0 1,-1 0-1,1 0 1,0 0 0,-1 1-1,1 0 1,10 29 79,-7-19-30,13 32-69,-9-27-327,-1 0 0,0 1 0,-2 0 0,0 0 0,5 38 0,-10-226 1395,0 168-1052,0-1-1,0 0 1,1 0 0,-1 0 0,1 1-1,0-1 1,0 0 0,0 1 0,0-1-1,1 1 1,-1-1 0,0 1 0,1-1-1,0 1 1,0 0 0,0 0-1,0 0 1,0 0 0,0 0 0,0 0-1,0 1 1,1-1 0,-1 1 0,1 0-1,-1-1 1,1 1 0,-1 0 0,1 0-1,0 1 1,0-1 0,-1 1 0,4-1-1,0 0-446,1 0 0,-1 1 0,0 0 0,1 0 0,-1 0 0,0 1 0,1 0 0,-1 0 0,0 0 0,0 1 0,0 0 0,0 0-1,11 6 1,9 12-2599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103 261 1585,'0'0'6168,"-11"-8"-5338,-34-25-166,44 32-656,1 1-1,-1-1 1,0 1 0,1-1 0,-1 1-1,0-1 1,1 1 0,-1 0 0,0-1-1,0 1 1,0 0 0,1 0 0,-1 0-1,0 0 1,0 0 0,0-1 0,1 1-1,-1 0 1,0 1 0,0-1 0,0 0-1,1 0 1,-1 0 0,0 0 0,0 1-1,1-1 1,-1 0 0,0 1 0,0-1-1,1 0 1,-1 1 0,0-1 0,1 1-1,-1-1 1,1 1 0,-1 0 0,1-1-1,-1 1 1,1 0 0,-1-1 0,0 2-1,-8 31-14,8-29 33,-2 17 12,1 1 0,1 0 0,3 39 0,-2-60-43,0 0 0,0 1-1,0-1 1,1 0 0,-1 0 0,0 0-1,0 1 1,1-1 0,-1 0 0,1 0-1,-1 0 1,1 0 0,0 0 0,-1 0-1,1 0 1,0 0 0,0 0 0,-1 0-1,1 0 1,0 0 0,0 0 0,0-1-1,0 1 1,0 0 0,0-1 0,2 1 0,1 0-28,0 0 0,0 0 1,0-1-1,0 1 0,0-1 1,6 0-1,-1-1-53,-8 1 83,1 0 1,-1 0 0,1 0-1,0 0 1,-1-1-1,1 1 1,-1-1-1,1 1 1,-1-1-1,1 0 1,-1 1 0,0-1-1,1 0 1,-1 0-1,0 0 1,0 0-1,1 0 1,-1 0-1,1-3 1,1 1 0,-1-1 1,0 1-1,0-1 0,0 0 0,-1 0 1,1 0-1,1-6 0,0-8 15,-1 0-1,1-32 1,-2 41-4,0-25-11,0-82 443,-1 105-405,-2 0 0,1 0 0,-1 0 0,-1 0-1,0 0 1,-1 1 0,-8-20 0,2 18-135,10 12 38,0 0-1,0 0 1,0-1-1,0 1 1,-1 0-1,1 0 1,0 0 0,0-1-1,0 1 1,0 0-1,0 0 1,-1 0-1,1 0 1,0 0-1,0-1 1,0 1-1,0 0 1,-1 0-1,1 0 1,0 0 0,0 0-1,0 0 1,-1 0-1,1 0 1,0 0-1,0 0 1,-1 0-1,1 0 1,0 0-1,0 0 1,0 0-1,-1 0 1,1 0-1,0 0 1,0 0 0,0 0-1,-1 0 1,1 0-1,0 0 1,0 0-1,0 0 1,-1 0-1,1 1 1,0-1-1,0 0 1,0 0-1,-1 0 1,1 0 0,0 0-1,0 1 1,0-1-1,0 0 1,0 0-1,0 0 1,-1 1-1,1 11-4169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2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1169,'170'100'2032,"-168"-99"-2002,1 1-1,-1-1 1,0 0-1,1 0 1,-1 0-1,1 0 1,-1 0-1,1-1 1,-1 1-1,1-1 1,0 0-1,-1 1 1,1-1-1,0 0 1,-1 0-1,5-1 1,-6 0-30,0 0 1,0 1-1,0-1 1,0 0 0,-1 1-1,1-1 1,0 0 0,0 0-1,-1 0 1,1 0 0,0 0-1,-1 0 1,1 0 0,-1 0-1,1 0 1,-1 0 0,1 0-1,-1-2 1,3-4 35,5-6-202,0 0 0,-2 0-1,0 0 1,0-1 0,-1 0 0,-1 0-1,0-1 1,-1 1 0,-1-1 0,0 0 0,-1 0-1,-1-20 1,0 34 272,0 0-1,0-1 1,0 1-1,-1 0 1,1 0-1,0 0 1,-1 0-1,1 0 1,-1 0-1,1 0 1,-1 0-1,0 0 1,0 0-1,1 0 1,-1 0-1,0 0 1,0 0-1,0 0 1,0 1-1,0-1 1,0 0-1,0 1 1,0-1-1,0 1 1,0-1-1,0 1 1,0-1-1,0 1 1,-1 0-1,1 0 1,-1-1 0,0 1 27,-1 0 1,1 0-1,0 0 1,0 0-1,0 0 1,0 0 0,0 0-1,-1 1 1,1-1-1,0 1 1,0-1 0,0 1-1,0 0 1,0 0-1,0 0 1,0 0-1,1 0 1,-1 0 0,-2 2-1,0 2-34,1 0 1,-1 0-1,1 0 0,0 0 0,0 1 0,0-1 1,1 1-1,0-1 0,0 1 0,0 0 1,1 0-1,-2 11 0,1 10 447,0 43-1,2-47-338,0-19-195,0 0 0,0 0 0,1 0 0,-1 0 0,1-1 0,0 1 0,0 0 1,0 0-1,0 0 0,1 0 0,-1-1 0,1 1 0,0-1 0,0 1 0,0-1 0,1 0 0,4 6 0,-3-7-17,0 1 0,0-1 0,0 1-1,0-1 1,0 0 0,1 0 0,-1-1-1,1 1 1,-1-1 0,1 0 0,-1-1-1,1 1 1,0-1 0,8 0 0,-3 1-244,-1-2 0,1 1-1,-1-1 1,18-4 0,-23 3 169,0 1 0,0-1 1,-1 0-1,1 0 0,0 0 0,-1 0 0,1-1 0,-1 0 0,0 1 0,0-1 1,0 0-1,0-1 0,3-3 0,0-2-31,0-1 0,0 1 1,0-1-1,-1-1 0,-1 1 0,0-1 0,0 0 0,2-13 1,1-31 892,-5-6 3928,-2 65-4595,-1 12-105,1-1 0,1 1 0,0-1 0,2 1 0,-1-1 0,2 0 0,8 24 0,12 24-162,-22-92-1470,-2 16 1626,1 1 1,0-1-1,1 1 1,1-1-1,0 1 0,0-1 1,1 1-1,0 1 1,1-1-1,7-12 0,-8 18 8,0 0-1,0 1 1,0-1-1,0 1 0,1 0 1,0 0-1,0 0 1,0 1-1,1 0 1,0 0-1,0 0 0,0 1 1,0-1-1,0 2 1,0-1-1,1 1 0,0 0 1,-1 0-1,1 0 1,8 0-1,-9 1-156,-1 1 1,1 0-1,0 0 0,0 0 0,0 0 0,7 3 0,-11-3-251,1 1-1,0 0 1,-1 1-1,1-1 0,-1 0 1,1 1-1,-1-1 0,5 5 1,12 11-5538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231 195 64,'0'0'4170,"2"-17"-2625,1-6-870,1-14-155,-3-6 7139,-35 42-7145,24 0-508,-1 1 0,0-1 0,0 2 0,0 0 0,1 0 0,-1 1 0,0 0 0,1 0 0,0 1 0,-1 1 1,1 0-1,-9 5 0,14-6-18,1-1 0,0 1 0,0 0 0,0 0 1,0 1-1,1-1 0,-1 1 0,1-1 0,0 1 0,0 0 1,0 1-1,1-1 0,-4 8 0,4-5-23,0 1 0,0-1 0,1 0 0,0 1 0,1-1 0,-1 1 0,1-1 0,2 10 0,-2-15 32,0-1 0,1 1 0,-1-1-1,1 1 1,0-1 0,-1 0 0,1 1 0,0-1-1,0 0 1,0 0 0,0 1 0,0-1-1,0 0 1,0 0 0,0 0 0,0 0-1,1-1 1,-1 1 0,0 0 0,1 0 0,-1-1-1,0 1 1,1-1 0,-1 1 0,1-1-1,-1 1 1,1-1 0,-1 0 0,3 0-1,53 3-238,-45-3 51,-4-1 145,-1 1 1,0-1 0,0 0 0,1 0 0,-1-1 0,0 0 0,0 0 0,-1-1-1,1 0 1,0 0 0,-1 0 0,0-1 0,0 0 0,0 0 0,0-1 0,-1 1-1,1-1 1,-1-1 0,0 1 0,-1-1 0,1 1 0,-1-2 0,0 1 0,-1 0 0,0-1-1,0 1 1,0-1 0,-1 0 0,0 0 0,0 0 0,0 0 0,-1 0 0,0-10-1,-1-29 1471,0 46-966,0 18-614,0-15 143,0 7-85,0 0 1,0 0 0,1 0 0,0 0 0,1-1-1,4 15 1,-5-21-47,1 0 0,-1-1 1,1 1-1,0 0 0,-1-1 0,1 1 0,0-1 1,1 0-1,-1 0 0,0 0 0,1 0 0,-1 0 0,1 0 1,-1-1-1,1 1 0,0-1 0,0 0 0,0 1 1,-1-1-1,1-1 0,0 1 0,0 0 0,1-1 1,-1 1-1,5-1 0,-6 0-113,1 1 1,-1-1 0,0 0-1,1 0 1,-1 0-1,1 0 1,-1 0 0,0-1-1,0 1 1,1-1-1,-1 0 1,0 1 0,0-1-1,1 0 1,-1 0-1,0 0 1,0-1-1,0 1 1,0 0 0,3-4-1,-3 2 163,-1 0-1,1 0 1,-1-1-1,0 1 1,1 0-1,-1-1 1,-1 1-1,1-1 1,0 0-1,-1 1 1,0-1-1,0 1 1,0-5 0,1-36 1784,1 28-53,-2 0-1,0 0 0,-4-30 1,5 91-379,-3-28-1283,2 0 0,1 0 0,2 22 0,-2-36 4,1 5-111,0 0 0,-1 1 0,0 15 0,-1-23 163,0-34 261,0 30-294,0-1 0,0 1-1,0-1 1,1 1 0,-1-1 0,1 1 0,0-1-1,0 1 1,0 0 0,0-1 0,1 1 0,-1 0-1,1 0 1,3-4 0,-2 4-4,-1 0 0,1 1-1,1 0 1,-1 0 0,0 0 0,0 0 0,1 0-1,-1 1 1,1-1 0,-1 1 0,1 0 0,0 0 0,6-1-1,-5 1 1,0 0 1,0 1-1,0-1 0,0 1 0,0 0 0,0 0 0,0 0 0,8 2 0,-11-1 0,-1-1 0,1 1 1,-1 0-1,1 0 0,-1-1 0,1 1 0,-1 0 1,0 0-1,0 0 0,1 1 0,-1-1 0,0 0 0,0 0 1,0 1-1,0-1 0,0 0 0,0 1 0,-1-1 0,1 1 1,0-1-1,-1 1 0,1-1 0,-1 1 0,0 0 1,1-1-1,-1 1 0,0 0 0,0 2 0,0 33-30,-1-27-348,1-1-1,0 0 1,0 0-1,1 1 1,0-1-1,1 0 1,3 12 0,4-9-2923,0-8-1125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49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124 230 4530,'0'0'6086,"-4"-7"-5476,3 6-594,0-1 0,0 0-1,0 1 1,0-1 0,0 1-1,0-1 1,0 1 0,-1 0-1,1-1 1,0 1 0,-1 0-1,1 0 1,-1 0 0,1 0-1,-1 0 1,1 0 0,-1 1-1,0-1 1,1 0 0,-1 1-1,0-1 1,0 1 0,0 0-1,1 0 1,-1 0 0,0-1-1,0 2 1,0-1 0,1 0-1,-1 0 1,0 0 0,0 1-1,0-1 1,1 1 0,-1 0-1,0-1 1,1 1 0,-1 0-1,1 0 1,-1 0 0,1 0-1,-1 0 1,1 0 0,0 1-1,-1-1 1,-1 3 0,-1 0 13,0-1 1,0 1-1,0 0 1,1 1-1,-1-1 0,1 1 1,0-1-1,1 1 1,-1 0-1,-2 7 0,3-3-17,0 0 0,0 0 0,1 1 0,1-1 0,0 12 0,0-20-15,0 0 1,0 0 0,0 1 0,0-1-1,0 0 1,1 0 0,-1 0 0,1 0-1,-1 0 1,1 0 0,-1 1 0,1-1-1,-1 0 1,1-1 0,0 1 0,-1 0-1,1 0 1,0 0 0,0 0 0,0 0-1,0-1 1,1 2 0,1-1 7,0 1 0,0-1 1,0 0-1,0 0 0,0 0 0,0 0 0,1 0 1,2-1-1,7 1 19,0-1 0,0 0 0,17-3-1,-25 2-55,-1 0 0,1 0-1,-1 0 1,1-1 0,-1 0 0,0 1-1,0-2 1,0 1 0,0 0-1,0-1 1,0 0 0,-1 0-1,1 0 1,-1 0 0,0-1 0,0 1-1,0-1 1,0 1 0,-1-1-1,1 0 1,-1 0 0,0-1-1,0 1 1,-1 0 0,1-1 0,1-8-1,1-10 19,-1 0 0,0 0 0,-2 0-1,-1-26 1,0 26 104,1-3 85,0 19-55,0 0-1,-1 0 0,0 1 1,0-1-1,0 0 1,-1 0-1,0 0 1,0 1-1,-1-1 0,0 1 1,-3-9-1,4 22 258,1 69-1112,16 113 0,-8-128-2523,-6-5-3513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5218,'0'0'6454,"-11"0"-5971,-14 1-139,-44 6 1,57-5-210,0 1 0,1 0 1,-1 0-1,1 1 0,0 1 1,0-1-1,-11 8 0,17-8-122,0-1-1,0 1 1,0 0-1,1 0 1,0 0-1,0 1 1,0-1-1,-5 9 1,7-10-37,1 0 1,-1 0 0,1 0-1,0 0 1,0 0 0,1 0-1,-1 0 1,0 0 0,1 1 0,0-1-1,0 0 1,0 0 0,0 1-1,0-1 1,1 0 0,-1 0-1,1 0 1,1 4 0,-1-6 14,0 1 0,0-1 0,0 0 1,0 1-1,0-1 0,0 0 0,0 0 1,0 0-1,0 0 0,1 0 0,-1 0 1,0 0-1,1 0 0,-1-1 0,1 1 1,-1 0-1,1-1 0,-1 1 0,1-1 1,-1 0-1,1 1 0,-1-1 0,3 0 1,46 1-654,-34-2 293,-9 1 223,-1-1-1,0 0 1,1 0-1,-1-1 1,0 0 0,0 0-1,0 0 1,0-1 0,-1 1-1,1-2 1,-1 1-1,1 0 1,-1-1 0,0 0-1,0-1 1,-1 1 0,5-6-1,-2 3 241,-1-1 0,0-1 0,-1 1-1,1-1 1,-2 0 0,1 0 0,-1 0-1,0 0 1,-1-1 0,2-12 0,-5 26 81,0 1 0,0 0 1,0-1-1,0 1 1,1-1-1,0 1 1,0-1-1,0 1 1,0-1-1,1 0 1,4 9-1,-5-10-424,1 0-1,0 0 1,0-1 0,0 1 0,0 0-1,0-1 1,0 1 0,1-1 0,0 0-1,-1 1 1,1-1 0,0-1-1,0 1 1,0 0 0,0-1 0,0 1-1,0-1 1,0 0 0,1 0-1,5 1 1,16-1-3979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7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7251,'0'0'1617,"130"169"-993,-78-111-63,3 1 127,0-1-320,-7-11-144,-2-6-192,-11-3 0,-2-15-32,-10-3-352,-10-11-2225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7892,'0'0'1838,"-9"8"-1942,-30 26 26,38-34 79,0 1-1,0-1 0,1 1 0,-1-1 0,0 1 0,1 0 0,-1-1 0,0 1 1,1 0-1,-1 0 0,1-1 0,-1 1 0,1 0 0,0 0 0,-1 0 1,1 0-1,0-1 0,-1 1 0,1 0 0,0 0 0,0 0 0,0 0 1,0 0-1,0 0 0,0 0 0,0 0 0,0 0 0,0 0 0,1 0 1,-1-1-1,0 1 0,0 0 0,1 0 0,-1 0 0,1 0 0,-1 0 0,1-1 1,-1 1-1,1 0 0,-1-1 0,1 1 0,0 0 0,-1-1 0,1 1 1,1 0-1,3 2 28,0 0 0,0-1 0,0 0 0,0 0 0,11 2 0,-7-1 27,-9-3-53,10 3 33,-1 1 1,1-1 0,-1 2-1,16 9 1,-23-12-41,0-1 1,0 1-1,0-1 1,-1 1 0,1 0-1,-1-1 1,1 1-1,-1 0 1,1 0-1,-1 0 1,0 0 0,0 0-1,0 0 1,0 1-1,-1-1 1,1 0 0,0 0-1,-1 1 1,0-1-1,1 0 1,-1 1-1,0-1 1,0 0 0,-1 1-1,1-1 1,0 1-1,-1 1 1,0-2 8,0 0 0,0-1 0,1 1 0,-1-1 0,0 1 0,0-1 0,-1 0 0,1 1-1,0-1 1,0 0 0,-1 0 0,1 0 0,0 0 0,-1 0 0,1 0 0,-1 0 0,-2 0 0,-31 12 55,27-11-45,1 1-125,1-1 0,0 0 0,-1-1 1,1 0-1,-1 0 0,0 0 0,1-1 0,-1 0 0,0 0 1,-10-2-1,16 1-266,1-1 1,-1 1 0,1-1 0,0 0-1,0 1 1,0-1 0,0 1-1,0-1 1,0 1 0,0-1 0,1-2-1,-1 2-318,3-18-2853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2961,'0'0'3997,"-11"12"-3725,-33 39-51,42-49-213,1 0 0,-1-1 0,1 1-1,0 0 1,-1-1 0,1 1-1,0 0 1,0 0 0,0 0-1,0 0 1,0 0 0,1 0 0,-1 1-1,1-1 1,-1 0 0,1 0-1,0 0 1,0 1 0,0 3 0,1 3-3,0-7 20,0-1 0,1 0 0,-1 0 0,0 0 0,1 0 0,-1-1-1,1 1 1,-1 0 0,1-1 0,0 1 0,-1-1 0,1 1 0,0-1-1,-1 0 1,1 1 0,0-1 0,-1 0 0,1 0 0,2-1 0,5 3 56,-3-1-48,-1 0-1,1 0 0,-1 1 1,1 0-1,-1 0 1,1 1-1,9 5 0,-13-6-23,0-1 1,-1 1-1,1 0 0,0-1 1,0 1-1,-1 0 0,1 0 0,-1 1 1,0-1-1,1 0 0,-1 0 0,0 1 1,-1-1-1,1 0 0,0 1 1,-1-1-1,1 1 0,-1-1 0,1 1 1,-1 4-1,0-2-66,-1 1 0,1 0 0,-1 0 0,0 0 0,0-1 0,-1 1 0,0 0 0,-3 6 0,4-10-54,0 1 0,-1-1 0,1 1 0,-1-1 0,0 0 0,1 1-1,-1-1 1,0 0 0,-1 0 0,1-1 0,0 1 0,0 0 0,-1-1 0,1 1 0,-1-1 0,1 0 0,-1 0 0,0 0-1,-3 1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3506,'0'0'4258,"0"134"-4258,10-111-369,-4-8-1744,1-9-1872</inkml:trace>
  <inkml:trace contextRef="#ctx0" brushRef="#br0" timeOffset="1">52 29 5491,'-13'-23'2080,"10"17"-1359,-4 6-1,7 6-1696,0 26 287,0 9-1984,10 3-2001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114 203 3682,'0'0'8315,"-15"4"-7962,6-2-287,4-2-63,1 1 1,0 0 0,0 0-1,0 0 1,0 0 0,0 1-1,0-1 1,1 1 0,-1 0-1,0 0 1,1 0 0,-1 1-1,1-1 1,0 1 0,0 0-1,0 0 1,0 0 0,1 0-1,-1 0 1,1 1 0,-4 5-1,4-1-26,-1 1 0,1-1-1,1 1 1,0-1 0,0 1-1,0 0 1,2 9 0,-1-17 21,0-1 1,1 1-1,-1 0 1,1 0-1,-1 0 1,1 0 0,-1 0-1,1-1 1,0 1-1,-1 0 1,1-1-1,0 1 1,0 0 0,-1-1-1,1 1 1,0-1-1,0 1 1,0-1-1,0 1 1,0-1 0,0 0-1,0 1 1,-1-1-1,1 0 1,0 0-1,0 0 1,0 0 0,0 0-1,0 0 1,0 0-1,0 0 1,2 0-1,38-5 244,-33 2-234,0 0 0,0-1-1,0 0 1,-1 0 0,0-1-1,0 0 1,0 0-1,10-10 1,-12 10-28,0 0 1,0 0-1,0 1 0,1 0 1,-1 0-1,1 0 0,0 1 0,0 0 1,1 0-1,-1 0 0,1 1 1,-1 0-1,1 0 0,9 0 1,-15 2 16,1 0 1,0 1-1,0-1 1,-1 1-1,1 0 1,0-1 0,-1 1-1,1 0 1,-1 0-1,1 0 1,-1 0-1,1 0 1,-1 1-1,0-1 1,1 0 0,-1 1-1,0-1 1,0 1-1,0-1 1,0 1-1,0-1 1,0 1 0,-1 0-1,1-1 1,-1 1-1,1 0 1,-1 0-1,1 3 1,2 8 29,-1 0 1,1 25-1,-2-31-4,1 29 32,-1 0 0,-6 59-1,3-83-64,0 0 0,0-1-1,-1 1 1,-1-1 0,0 0-1,0 0 1,-1 0 0,-1 0-1,0-1 1,0 0 0,-15 17-1,17-22-50,-1-2 0,1 1 0,-1 0 1,0-1-1,0 0 0,0 0 0,0-1 0,-1 1 0,-9 2 0,13-4 53,1-1-1,-1 1 1,1-1-1,-1 1 1,0-1 0,1 0-1,-1 1 1,0-1-1,1 0 1,-1 0 0,0 0-1,1-1 1,-1 1-1,0 0 1,1-1 0,-1 1-1,0-1 1,1 1-1,-1-1 1,1 0 0,-1 1-1,1-1 1,-1 0-1,1 0 1,0 0 0,-1 0-1,1-1 1,0 1-1,0 0 1,0 0 0,0-1-1,0 1 1,0-1-1,0 1 1,1-1 0,-1 1-1,0-3 1,-3-13-59,1 0 1,1-1 0,1 1-1,2-36 1,0 14 78,0 11-58,0-1 0,2 1 0,2 0 0,0 0 0,18-50 0,-16 58 31,2 0 0,0 0 1,1 1-1,1 0 0,1 1 1,0 0-1,1 1 0,21-20 1,-28 31 78,1 0 0,0 1 0,1 0 1,-1 0-1,1 0 0,0 1 0,10-4 1,-16 7-38,0 0 1,1 0-1,-1 0 0,1 1 1,-1-1-1,1 1 1,-1-1-1,1 1 0,-1 0 1,1 0-1,-1 0 1,1 0-1,0 0 1,-1 1-1,1-1 0,-1 1 1,1 0-1,-1-1 1,0 1-1,1 0 0,-1 1 1,0-1-1,0 0 1,0 1-1,0-1 1,0 1-1,0-1 0,0 1 1,3 4-1,2 6 57,-1 1-1,-1 0 1,0 1-1,-1-1 1,0 1-1,-1 0 0,0 0 1,0 25-1,7 25 156,-10-63-241,0-1 0,0 1 0,0 0 0,1 0 0,-1 0 0,0 0 0,1-1 0,-1 1 0,1 0 0,-1 0 0,1-1 0,-1 1 0,1 0-1,0-1 1,-1 1 0,1-1 0,-1 1 0,1-1 0,0 1 0,0-1 0,-1 1 0,1-1 0,0 0 0,0 1 0,0-1 0,0 0 0,-1 0 0,1 1 0,0-1 0,0 0 0,0 0 0,0 0 0,1 0 0,0 0-7,0-1 1,0 1-1,0-1 0,0 1 1,0-1-1,0 0 1,0 1-1,0-1 0,0 0 1,0 0-1,0-1 1,-1 1-1,4-3 1,8-12-102,0 0 0,-2-1 0,0 0 0,0-1 0,8-23 0,3-2 36,-11 22 58,-5 8 36,1 0 0,0 0 0,1 1 0,0 0 0,1 0 0,0 1 0,12-11 0,-20 22-11,-1-1-1,0 1 1,1-1-1,-1 1 1,0-1-1,1 1 1,-1 0 0,1-1-1,-1 1 1,0-1-1,1 1 1,-1 0 0,1 0-1,-1-1 1,1 1-1,-1 0 1,1 0-1,-1 0 1,1-1 0,0 1-1,-1 0 1,1 0-1,-1 0 1,1 0 0,-1 0-1,1 0 1,0 0-1,-1 0 1,1 0-1,-1 1 1,1-1 0,-1 0-1,1 0 1,-1 0-1,1 1 1,-1-1 0,1 0-1,-1 0 1,1 1-1,-1-1 1,1 0-1,-1 1 1,0-1 0,1 1-1,-1-1 1,0 1-1,1-1 1,-1 0 0,0 1-1,1-1 1,-1 1-1,0 0 1,0 0-1,3 31 72,-3-29-47,0 190 1445,0-191-1478,0 0-1,0-1 1,0 1 0,0-1-1,0 1 1,0 0-1,1-1 1,-1 1 0,0-1-1,1 1 1,-1-1 0,1 1-1,0-1 1,-1 1-1,1-1 1,0 1 0,0-1-1,0 0 1,0 0-1,0 1 1,0-1 0,0 0-1,1 0 1,-1 0-1,0 0 1,0 0 0,2 0-1,1 0 7,-1 0-1,1-1 1,-1 1 0,0-1-1,1 0 1,-1 0-1,1 0 1,-1 0-1,1-1 1,-1 1-1,1-1 1,3-2 0,2 0 32,-1-1 1,1 0-1,-1 0 1,0-1-1,0 0 1,0-1-1,-1 0 1,0 0-1,0 0 1,8-11-1,-10 11-418,1-1-1,-1 0 0,-1 0 1,1 0-1,-1-1 0,5-12 1,-5-3-3825,-4 12-2283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10085,'0'0'816,"6"25"-624,40 193 62,-40-190-302,0 2-588,-5-9-3131,-1-32-1598,-19-91 5215,0-5 799,15-35 2176,4 115-2544,0 21-171,0-1 0,1 0 1,-1 0-1,1 0 0,1 1 1,-1-1-1,1 0 0,1 1 1,-1 0-1,1-1 1,0 1-1,6-9 0,-4 9-44,1-1 0,-1 1-1,2 0 1,-1 1 0,1 0-1,-1 0 1,1 0 0,1 1 0,12-7-1,-4 5 115,0 1 0,1 0 0,0 1 0,-1 1 0,2 1 0,-1 0 0,0 1 0,0 1 0,0 1 0,21 3 0,-36-4-158,0 0-1,-1 1 1,1 0 0,0-1-1,0 1 1,-1 0 0,1 0 0,-1 0-1,1 0 1,-1 0 0,1 0-1,-1 0 1,1 1 0,-1-1 0,0 1-1,0-1 1,0 1 0,0-1-1,0 1 1,0-1 0,0 1 0,0 0-1,-1 0 1,1-1 0,-1 1-1,1 0 1,-1 0 0,0 0 0,0-1-1,1 3 1,-1 4-5,1 0-1,-1 0 1,-1 0 0,1-1-1,-1 1 1,-3 11 0,1-10 1,-1 0 0,0 1 0,-1-1 0,1-1 0,-2 1 0,1-1 0,-1 0 0,0 0 0,-13 12 0,-9 6-622,-36 27 1,54-46 365,6-3 166,-53 36-998,52-37 989,0-1 0,-1 1 0,1-1 0,0 0 0,-1-1 0,1 1-1,-1-1 1,1 0 0,-11 0 0,15-1 83,1-1-1,-1 1 1,0-1-1,1 0 1,-1 0-1,1 1 1,-1-1-1,1 0 1,0 0-1,-1 1 1,1-1-1,0 0 1,-1 0-1,1 0 1,0 0 0,0 0-1,0 0 1,0 1-1,0-1 1,0 0-1,0 0 1,0 0-1,0 0 1,0 0-1,1 0 1,-1 0-1,0-2 38,1 0 5,-1 1 1,0 0-1,1 0 0,0 0 0,-1-1 1,1 1-1,0 0 0,0 0 1,0 0-1,0 0 0,1 0 0,-1 1 1,0-1-1,1 0 0,0 0 0,-1 1 1,1-1-1,0 1 0,-1 0 0,1-1 1,0 1-1,0 0 0,0 0 0,0 0 1,1 0-1,-1 1 0,0-1 1,4 0-1,5-2 188,0 1 0,0 0 0,0 1 0,17 0 0,-18 1-98,1 0 0,-1 1 0,17 3 0,-23-3-121,0 0 0,0 1 0,0-1 0,0 1 0,0 0 1,-1 0-1,1 1 0,0-1 0,-1 1 0,0 0 0,4 3 1,38 47 144,13 12-518,-50-58-468,0 0-1,1-1 0,13 8 0,4-1-3794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106 129 9764,'0'0'2540,"-17"24"-2425,-51 77-70,66-98-48,-1 1 1,1 0-1,0 0 0,0 0 0,0 0 0,0 1 0,1-1 0,0 0 0,0 1 0,0-1 0,0 1 1,0-1-1,1 1 0,0-1 0,1 9 0,0 4-164,-1-17 161,0 1 0,0-1-1,0 1 1,0-1 0,1 1 0,-1-1 0,0 1-1,0-1 1,0 1 0,1-1 0,-1 1 0,0-1-1,1 1 1,-1-1 0,0 1 0,1-1-1,-1 0 1,1 1 0,-1-1 0,0 0 0,1 1-1,-1-1 1,1 0 0,-1 0 0,1 1 0,-1-1-1,2 0 1,21 3-196,-19-4 129,-1 1 0,1 0 0,0-1 0,0 0 0,0 0-1,0 0 1,-1-1 0,1 1 0,6-4 0,0-6-69,-2 0 1,1 0 0,-1 0-1,-1-1 1,0-1 0,-1 1-1,0-1 1,6-20-1,-7 20 177,-2-1-89,2-3 1554,-2 17-907,0 11-567,-2-6-44,1 7 36,0-1 0,1 1 0,1-1 0,-1 0 0,2 0 0,-1 0 0,2-1 1,-1 0-1,12 15 0,-16-24-21,0 0 1,-1 0-1,1 0 1,0 0-1,0 0 1,0 0 0,1 0-1,-1-1 1,0 1-1,0 0 1,0-1-1,0 1 1,1-1-1,-1 0 1,0 1 0,1-1-1,-1 0 1,0 0-1,0 1 1,1-1-1,-1 0 1,0-1 0,1 1-1,-1 0 1,0 0-1,1 0 1,-1-1-1,0 1 1,0-1 0,1 1-1,-1-1 1,0 1-1,0-1 1,0 0-1,0 1 1,0-1 0,0 0-1,0 0 1,0 0-1,0 0 1,0 0-1,1-2 1,5-6-2,-1 0-1,-1 0 1,1 0 0,5-14 0,-3 5 1,-7 15 6,0 1-1,0 0 1,0 0-1,0-1 1,1 1-1,-1 0 1,1 0-1,-1 0 1,1 1-1,-1-1 1,1 0-1,0 1 1,0-1-1,0 1 1,0-1-1,0 1 1,0 0-1,1 0 0,-1 0 1,0 0-1,0 0 1,1 1-1,-1-1 1,1 1-1,-1-1 1,4 1-1,-5 0 2,0 0-1,-1 1 1,1-1 0,0 0-1,0 1 1,0-1-1,0 1 1,-1-1-1,1 1 1,0-1 0,-1 1-1,1-1 1,0 1-1,-1 0 1,1 0 0,-1-1-1,1 1 1,-1 0-1,1 0 1,-1 0-1,1-1 1,-1 1 0,0 0-1,1 0 1,-1 1-1,8 29 55,-7-23-46,3 18-114,-1 0-1,0 46 1,-3-71-290,0-13-1364,3-10 694,1 0-1,10-37 0,-11 51 1068,-1 0 1,1 0 0,1 0-1,-1 1 1,1-1-1,0 1 1,1 0 0,0 0-1,0 1 1,10-11 0,-14 16 38,-1 1-1,1-1 1,0 1 0,-1-1 0,1 0 0,0 1 0,-1 0 0,1-1 0,0 1 0,0-1 0,-1 1-1,1 0 1,0-1 0,0 1 0,-1 0 0,1 0 0,0 0 0,0 0 0,0 0 0,0 0-1,-1 0 1,1 0 0,0 0 0,0 0 0,0 0 0,0 0 0,-1 0 0,1 1 0,0-1 0,0 0-1,-1 1 1,1-1 0,0 1 0,0-1 0,-1 1 0,1-1 0,0 1 0,-1-1 0,1 1-1,-1-1 1,1 1 0,-1 0 0,1 0 0,-1-1 0,1 1 0,-1 0 0,0-1 0,1 1-1,-1 0 1,0 0 0,1 1 0,1 7 181,0 0 0,0 0-1,1 18 1,-1-13 25,0 3-167,0-2 3,1 0 0,0 0 1,1 0-1,7 20 1,-9-32-80,-1 0 1,1 0-1,-1 0 1,1 0 0,0-1-1,0 1 1,0-1-1,0 1 1,0-1 0,1 0-1,-1 1 1,1-1-1,-1 0 1,1-1 0,0 1-1,0 0 1,0-1 0,0 0-1,0 0 1,0 0-1,0 0 1,0 0 0,1 0-1,-1-1 1,0 0-1,4 1 1,-3-1-30,0 0 0,-1-1 0,1 1 0,0-1 0,0 0 0,-1 0 0,1 0 0,-1 0 0,1 0 0,-1-1 0,1 0 0,-1 1 0,0-1 0,0-1 0,0 1 0,0 0 0,3-4 0,-1 1-64,-1 0-1,-1-1 1,1 1 0,-1-1-1,0 0 1,0 0 0,0 0-1,-1 0 1,2-8 0,1-11-209,-1-1 0,-1 0 0,-1-50 0,-2 8 672,0-30 4369,0 201-4529,17 124 1,-14-192-239,-2-22-698,1 0-1,5 23 0,-7-36 569,0 1 0,0 0 0,1-1 0,-1 1 0,0-1 0,0 1-1,0 0 1,1-1 0,-1 1 0,0-1 0,1 1 0,-1-1 0,0 1 0,1-1 0,-1 1 0,1-1 0,-1 0 0,1 1 0,-1-1-1,1 1 1,-1-1 0,1 0 0,-1 1 0,1-1 0,-1 0 0,1 0 0,0 0 0,-1 1 0,1-1 0,-1 0 0,1 0 0,0 0-1,-1 0 1,2 0 0,7 0-4384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0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7619,'0'0'2778,"-22"32"-1735,-72 102-112,87-124-745,0 1 0,1 0 0,1 1 0,-9 22 0,13-28-95,-1 1 0,1 0 0,1 0 0,-1 0 0,2 11 0,-1 2 18,0-18-103,0 0 1,0 0-1,1 0 0,-1 0 1,0 0-1,1 0 1,-1 0-1,1 0 0,-1-1 1,1 1-1,0 0 1,0 0-1,0-1 0,0 1 1,0 0-1,0-1 1,0 1-1,1-1 1,-1 0-1,1 1 0,-1-1 1,1 0-1,-1 0 1,1 0-1,0 0 0,-1 0 1,1 0-1,0 0 1,0-1-1,3 2 0,4 0 43,1-1-1,0 0 0,0 0 0,19-1 0,-12 0 49,18 0 124,0-1 0,0-1-1,42-10 1,-57 8-224,6-3 39,1 2-1,0 0 0,32 0 1,-57 5-722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11 6611,'0'0'5477,"-27"-2"-5130,-94-6-171,104 7-124,-1 1 0,1 1-1,0 0 1,0 2 0,0-1 0,0 2 0,0 0-1,0 1 1,1 1 0,0 1 0,0 0 0,1 1-1,0 0 1,0 2 0,1-1 0,-24 23 0,35-30-68,-1 1 1,1 0 0,0 0 0,0 0-1,1 1 1,-1-1 0,1 1 0,-1-1 0,1 1-1,0 0 1,1 0 0,-1 0 0,1 0 0,-1 0-1,1 0 1,1 0 0,-1 0 0,0 1 0,1 7-1,0-11 7,1 1 0,-1-1-1,1 1 1,-1 0 0,1-1-1,-1 1 1,1-1 0,0 1-1,0-1 1,0 0 0,0 1-1,0-1 1,0 0 0,0 0-1,1 0 1,-1 1 0,0-1-1,0 0 1,1-1 0,-1 1-1,1 0 1,-1 0 0,1-1-1,-1 1 1,1-1 0,0 1-1,-1-1 1,3 1 0,54 7-36,-54-8 38,235 3-494,-133-4 180,-105 1 317,-1-1 1,1 1-1,-1 0 1,1 0-1,-1 0 1,1 0-1,0 0 1,-1 0-1,1 0 1,-1 0-1,1 0 0,-1 0 1,1 1-1,-1-1 1,1 0-1,-1 0 1,1 0-1,-1 1 1,1-1-1,-1 0 1,1 0-1,-1 1 1,1-1-1,-1 0 1,1 1-1,-1-1 1,0 1-1,1-1 0,-1 1 1,0-1-1,0 1 1,1-1-1,-1 0 1,0 1-1,0 0 1,1-1-1,-1 1 1,0-1-1,0 1 1,0-1-1,0 1 1,0-1-1,0 1 0,0-1 1,0 1-1,0-1 1,0 1-1,0 0 1,0-1-1,0 1 1,-1-1-1,1 1 1,0-1-1,0 1 1,-1-1-1,1 1 1,0-1-1,-1 1 1,1-1-1,0 0 0,-1 1 1,1-1-1,0 1 1,-1-1-1,1 0 1,-1 0-1,0 1 1,-8 6 31,-1-1 0,0 0 0,-1 0 0,1-1 0,-13 4 0,12-5 12,-23 11 30,-24 10-8,-120 36 1,165-60-71,46-6-10797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32 7652,'0'0'5687,"-12"10"-5489,8-6-187,-8 7 19,0 1 0,-16 19 0,24-26-27,0 1-1,0 0 0,1 0 0,-1 0 0,1 1 1,1-1-1,-1 1 0,1 0 0,0 0 0,0-1 1,0 10-1,2-14-19,-1-1 1,1 0-1,0 1 0,0-1 1,0 1-1,0-1 0,0 0 0,0 1 1,0-1-1,1 1 0,-1-1 1,0 0-1,1 1 0,-1-1 1,1 0-1,-1 1 0,1-1 1,0 0-1,-1 0 0,1 0 1,0 0-1,0 1 0,0-1 1,1 1-1,1-1-11,-1-1 0,1 1 0,-1-1 1,1 1-1,0-1 0,-1 0 0,1 0 0,0 0 0,-1 0 0,1 0 1,0-1-1,3 0 0,0-1 3,0 0-1,0-1 1,0 1-1,0-1 1,-1 0 0,1-1-1,-1 1 1,0-1-1,0 0 1,0 0 0,-1-1-1,1 1 1,3-7 0,3-3 28,0 0 0,-1-1 1,12-24-1,4-44 491,-25 82-497,0 1 1,-1 0 0,1 1-1,-1-1 1,1 0-1,0 0 1,-1 0-1,1 0 1,-1 0-1,1 0 1,-1 1-1,1-1 1,-1 0-1,1 1 1,-1-1-1,1 0 1,-1 1-1,1-1 1,-1 0-1,1 1 1,-1-1-1,1 1 1,-1-1 0,0 1-1,1-1 1,-1 1-1,0 0 1,12 15 43,0 0 1,0-1 0,26 24 0,-32-34-467,0 0 0,0-1 0,1 1 0,-1-2 0,1 1 0,0-1 1,0 0-1,0 0 0,1-1 0,-1 0 0,0 0 0,1-1 0,10 1 0,8-1-3272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2817,'0'0'8959,"-3"-9"-8444,2 6-467,-10-24-62,7 24-41,5 21 49,2-4 32,1 0-1,0 0 1,1-1 0,1 0-1,12 24 1,-2-6 10,-12-25-4,-5-32-309,2 15 199,-2-12 38,2-28 110,-1 47-81,1 1 0,-1 0 0,1 0 0,0 0 0,0 0 0,0 0 0,0 0 1,0 0-1,1 0 0,-1 0 0,1 0 0,4-4 0,-5 6 10,1 0 0,-1 0 0,1 0 0,0 1 0,-1-1 0,1 0 0,0 1 0,0-1 0,0 1 0,0-1 1,-1 1-1,1 0 0,0 0 0,0 0 0,0 0 0,0 0 0,0 0 0,0 0 0,-1 1 0,1-1 0,0 1 0,0 0 0,0-1 0,-1 1 0,1 0 0,0 0 1,-1 0-1,1 0 0,-1 0 0,1 0 0,-1 1 0,1-1 0,-1 0 0,0 1 0,0-1 0,2 3 0,8 19 101,-1 0 0,-2 0 0,10 38 0,-7-23-65,-11-38-50,0 0-1,0 1 1,1-1-1,-1 0 1,0 0-1,0 0 1,0 0-1,0 0 1,0 0-1,1 0 1,-1 0-1,0 0 1,0 0-1,0 1 1,0-1-1,1 0 1,-1 0-1,0 0 1,0 0-1,0 0 1,1 0 0,-1 0-1,0 0 1,0 0-1,0 0 1,0-1-1,1 1 1,-1 0-1,0 0 1,0 0-1,0 0 1,0 0-1,1 0 1,-1 0-1,0 0 1,0 0-1,0 0 1,0-1-1,0 1 1,1 0-1,-1 0 1,0 0 0,0 0-1,0 0 1,0-1-1,0 1 1,0 0-1,0 0 1,0 0-1,0-1 1,0 1-1,0 0 1,0 0-1,0 0 1,0 0-1,0-1 1,0 1-1,0 0 1,0 0-1,14-25-331,17-45 413,-21 46-126,-7 17 51,9-16-34,-12 23 44,1-1 0,-1 1 1,1-1-1,-1 1 1,1-1-1,0 0 0,-1 1 1,1 0-1,0-1 1,-1 1-1,1-1 0,0 1 1,-1 0-1,1 0 1,0-1-1,0 1 0,-1 0 1,1 0-1,0 0 1,0 0-1,0 0 0,-1 0 1,1 0-1,0 0 1,0 0-1,-1 0 0,2 1 1,-1-1 11,0 1 0,0 0 0,0 0 0,0 0 0,0 0 0,0 0 0,-1 1 0,1-1-1,0 0 1,-1 0 0,1 0 0,-1 0 0,1 1 0,-1-1 0,0 0 0,1 1 0,-1 1 0,1 1 58,8 31 165,12 33 125,-19-62-499,0-1 0,1 0 0,-1 0 0,1 0-1,0 0 1,1-1 0,-1 1 0,1-1 0,6 7 0,5-4-3029,-1-6-2465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8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8644,'0'0'2065,"-87"175"-1905,35-105 64,-3-3 144,-7-3 16,7-5-63,6-7-81,17-14-160,19-6-80,13-11-16,0-15-240,42-6-1297,26-6-1713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89 8340,'0'0'533,"20"8"-325,61 25-71,-78-32-129,0 1 1,0-1-1,0 0 1,0-1-1,0 1 1,1-1-1,-1 1 1,0-1-1,0 0 1,1 0 0,-1 0-1,0-1 1,0 1-1,5-2 1,-6 1-7,0 0 1,0 0 0,0 0-1,0 0 1,-1-1 0,1 1-1,0 0 1,-1-1 0,1 0-1,-1 1 1,1-1-1,-1 0 1,0 1 0,0-1-1,0 0 1,1-2 0,1-4 202,-1 0 0,0 0 0,0-1 1,-1 1-1,0 0 0,0-1 0,-2-10 1,1 18-87,0-1-69,0 1 0,-1-1 0,1 1 0,-1-1 0,0 1 1,1 0-1,-1 0 0,0-1 0,0 1 0,0 0 0,0 0 0,0 0 0,0 0 1,0 0-1,0 0 0,0 0 0,0 0 0,-1 0 0,1 1 0,0-1 0,-1 0 1,1 1-1,0-1 0,-1 1 0,1-1 0,-1 1 0,1 0 0,-1 0 0,1 0 1,-1 0-1,-1 0 0,-5-1 47,0 0 1,0 1-1,0 1 1,-15 1-1,16 0-47,1 1 1,0 0-1,0 0 0,0 0 0,0 1 0,0-1 0,1 1 0,-1 1 0,1-1 0,0 1 0,1 0 0,-1 0 0,1 0 0,0 1 0,-3 6 1,-3 3 70,0 1 1,2 1-1,0 0 1,-8 25-1,13-31-87,0 1 0,1 0 0,0-1 1,0 23-1,2-33-34,0 1 0,1-1 0,-1 1-1,0-1 1,0 1 0,1-1 0,-1 1 0,0-1 0,1 1 0,0-1 0,-1 0 0,1 1 0,0-1 0,0 0 0,-1 1 0,1-1 0,0 0-1,0 0 1,1 0 0,-1 0 0,0 0 0,0 0 0,0 0 0,1 0 0,-1-1 0,0 1 0,1 0 0,-1-1 0,1 1 0,-1-1 0,0 1-1,3-1 1,6 2 13,-1-2-1,1 1 0,-1-1 0,14-2 1,-3 1 61,-8 0-113,0 0 0,0-1-1,-1 0 1,1-1 0,-1-1 0,1 0-1,-1 0 1,0-1 0,-1 0 0,1-1-1,-1-1 1,0 1 0,15-15 0,-18 12-1252,-12 5-700,-22 5-1809,20 0 3259,-61 9-6243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4498,'0'0'7905,"5"-15"-6942,15-45-672,-15 52-265,0 10-18,-1 15 8,-3-15-2,3 13 77,19 62 215,-20-68-290,0-1-1,1 0 1,0 0 0,0 0-1,1-1 1,9 13 0,-12-18-28,0 0 1,0 0-1,-1 0 1,2-1-1,-1 1 0,0 0 1,0-1-1,1 0 1,-1 1-1,0-1 0,1 0 1,0 0-1,-1 0 1,1-1-1,-1 1 1,1 0-1,0-1 0,0 0 1,-1 0-1,1 0 1,0 0-1,-1 0 1,1 0-1,0-1 0,-1 1 1,1-1-1,0 0 1,3-1-1,1-2-30,-1 1 0,0-1-1,0 0 1,-1-1 0,1 1 0,-1-1 0,0 0 0,0 0-1,5-7 1,15-23-204,-17 22 206,0 1-1,1 1 1,16-17-1,-25 28 31,0 0 0,0 0-1,0 0 1,1 0 0,-1-1 0,0 1-1,0 0 1,0 0 0,1 0 0,-1 0-1,0 0 1,0 0 0,1 0 0,-1 0-1,0 0 1,0 0 0,1 0 0,-1 0 0,0 0-1,0 0 1,1 0 0,-1 0 0,0 0-1,0 0 1,1 0 0,-1 0 0,0 0-1,0 0 1,1 0 0,-1 0 0,0 0 0,0 1-1,1-1 1,-1 0 0,0 0 0,0 0-1,0 0 1,0 1 0,1-1 0,-1 0-1,0 0 1,0 0 0,0 1 0,6 12-211,-4-10 220,2 7 15,0 0 0,1-1 1,1 1-1,9 12 0,-13-19-13,0-1 0,1 0 0,-1 1-1,1-1 1,0 0 0,0 0-1,-1 0 1,1-1 0,0 1 0,0-1-1,1 0 1,-1 1 0,0-1-1,0-1 1,1 1 0,-1 0 0,0-1-1,7 0 1,-4 1 10,-1-1-1,1-1 1,-1 1-1,1-1 1,-1 0-1,1 0 1,8-3-1,-11 2-7,0 0 1,0 0-1,0 0 0,0 0 0,0-1 0,0 1 0,0-1 1,-1 0-1,0 0 0,1 0 0,-1 0 0,2-4 0,1-1-19,-1 0 0,-1 1-1,1-2 1,-1 1 0,-1 0-1,1 0 1,-2-1 0,1 1-1,-1-1 1,0 0 0,-1 1-1,0-1 1,0 0 0,-1 0-1,-2-12 1,2 20-5,-1-1 0,1 1 1,0-1-1,0 1 0,-1-1 0,1 1 0,-1 0 0,1 0 1,-1 0-1,0 0 0,1 0 0,-1 0 0,0 0 1,0 0-1,1 1 0,-1-1 0,0 1 0,0-1 0,0 1 1,0 0-1,0 0 0,0 0 0,-3 0 0,1 0-51,0 0 0,0 0 0,0 0 1,0 0-1,0 1 0,0 0 0,0 0 0,0 0 0,1 0 0,-1 1 0,-5 2 0,5 0-253,1-1 1,-1 1 0,1 0-1,0 1 1,0-1-1,0 0 1,1 1 0,-1 0-1,1-1 1,0 1-1,1 0 1,-1 0 0,1 0-1,0 0 1,0 0 0,0 9-1,1 10-3935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9236,'0'0'3218,"23"111"-3106,-20-73-112,3-9-753,-2-11-2432,-4-10-2178</inkml:trace>
  <inkml:trace contextRef="#ctx0" brushRef="#br0" timeOffset="1">14 1 12054,'0'0'160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9748,'0'0'1713,"0"160"-1665,0-99 32,0-5 64,0-1-80,0-14-64,19-12-48,7-17-400,3-12-1313,1 0-63,-5-30-4323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2769,'0'0'7953,"29"-4"-7913,98-15-72,-110 16-168,0-1-1,0 0 1,0-1-1,-1-1 1,0-1-1,0 0 0,0-1 1,-1-1-1,0 0 1,-1-1-1,19-17 1,-30 25 240,-1 0 1,1-1-1,0 1 1,-1-1-1,1 1 1,-1-1-1,0 0 1,0 0-1,0 0 0,0 0 1,-1-1-1,1 1 1,-1 0-1,0-1 1,0 1-1,0-1 1,-1 1-1,1-1 1,-1 0-1,1 1 1,-1-1-1,-1 1 0,1-5 1,-1 7 1,0 0 0,1 0 0,-1 0-1,0 0 1,0 0 0,0 0 0,0 0 0,0 0 0,0 0 0,0 1 0,0-1 0,0 0-1,0 1 1,0-1 0,-1 1 0,1-1 0,0 1 0,0-1 0,-1 1 0,1 0-1,0 0 1,0 0 0,-1 0 0,-1 0 0,-36-3 1013,38 3-976,-1 0-1,0-1 1,1 1 0,-1 0-1,0 0 1,1 1-1,-1-1 1,0 0-1,1 0 1,-1 1 0,1-1-1,-1 1 1,1 0-1,-1-1 1,1 1-1,-1 0 1,1 0 0,-2 1-1,2 0-18,0 1-1,0-1 1,0 1-1,1 0 1,-1-1-1,1 1 1,0 0-1,-1-1 1,1 1-1,1 5 1,-1 23 255,1 1 1,1-1-1,7 35 1,12 40-118,-11-48-181,18 62 0,-28-120-51,1-1 0,-1 1 0,0 0 0,0 0 0,0 0-1,0 0 1,0-1 0,1 1 0,-1 0 0,0 0 0,0 0 0,0 0 0,0 0 0,1 0 0,-1-1 0,0 1 0,0 0 0,0 0-1,1 0 1,-1 0 0,0 0 0,0 0 0,0 0 0,1 0 0,-1 0 0,0 0 0,0 0 0,1 0 0,-1 0 0,0 0 0,0 0 0,0 0-1,1 0 1,-1 1 0,0-1 0,0 0 0,0 0 0,0 0 0,1 0 0,-1 0 0,0 0 0,0 0 0,0 1 0,0-1 0,1 0-1,-1 0 1,0 0 0,0 1 0,0-1 0,0 0 0,0 0 0,5-21-303,-5 21 344,5-29-23,1 0 0,2 0 0,14-37 0,-17 53 14,1 0-1,1 0 1,0 0 0,1 0 0,0 1 0,1 1 0,0-1 0,19-17 0,-25 27 10,-1-1-1,1 1 1,0 0-1,0 0 1,0 1 0,0-1-1,0 0 1,0 1 0,0 0-1,0 0 1,1 0 0,-1 0-1,0 1 1,7-1 0,-9 1 6,0 0 0,0 1 0,0-1 0,0 1 0,0 0 1,-1-1-1,1 1 0,0 0 0,0 0 0,-1-1 0,1 1 0,0 0 1,-1 0-1,1 0 0,-1 0 0,1 0 0,-1 0 0,0 0 0,1 0 1,-1 0-1,0 0 0,0 0 0,1 0 0,-1 0 0,0 0 1,0 0-1,0 0 0,0 0 0,-1 0 0,1 0 0,0 0 0,-1 1 1,2 6 121,2 65 838,-3-44-718,1-1 1,1 1 0,12 49-1,-14-76-245,1 0-1,0 0 0,0 0 0,0 0 1,0-1-1,0 1 0,0 0 0,0-1 0,0 1 1,1-1-1,-1 1 0,1-1 0,-1 1 0,1-1 1,-1 0-1,1 0 0,0 0 0,0 0 1,0 0-1,-1 0 0,1 0 0,0-1 0,0 1 1,0-1-1,0 1 0,0-1 0,0 0 0,0 0 1,4 0-1,-3 0 10,1 0 1,-1-1-1,1 1 1,-1-1 0,1 0-1,-1 0 1,1 0-1,-1 0 1,0-1-1,0 1 1,0-1-1,0 0 1,0 0-1,0 0 1,5-5-1,-3 2-184,18-22-132,-15 9-3027,-21 17-5115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20 204 3378,'0'0'6533,"-3"-17"-5439,-3-4-574,3 11-14,1 0 0,0 0 0,0 0 0,1 0 0,0-19 1062,8 29-1392,-4 0-159,0 1 0,0-1 0,0 1 0,0 0 1,0 0-1,0 0 0,0 0 0,-1 1 0,1-1 0,0 1 0,-1-1 0,5 5 0,33 32 313,-10-9-177,-13-14-123,-1-1-5,1 0 0,0-1 0,21 12 0,-37-25-57,0 1-1,0-1 0,0 1 1,0-1-1,0 1 0,0-1 1,0 0-1,0 1 0,0-1 1,0 0-1,0 0 0,0 0 1,0 0-1,0 0 0,0 0 1,1 0-1,-1 0 0,0 0 1,0-1-1,0 1 0,0 0 1,0-1-1,0 1 0,0-1 1,-1 1-1,1-1 0,0 1 1,0-1-1,0 0 0,0 1 1,-1-1-1,1 0 0,0 0 1,0 1-1,-1-1 0,1 0 1,-1 0-1,1 0 0,-1 0 1,1-1-1,2-6-240,0 0 0,0 0 0,-1 0 0,2-11 0,0 0-379,0 5 308,4-17 128,2 1-1,1 1 0,14-29 0,-25 58 279,0 0-1,1-1 1,-1 1 0,0-1 0,0 1-1,0 0 1,0-1 0,0 1 0,0 0 0,0-1-1,1 1 1,-1 0 0,0-1 0,0 1-1,1 0 1,-1-1 0,0 1 0,0 0-1,1 0 1,-1-1 0,0 1 0,1 0-1,-1 0 1,0 0 0,1 0 0,-1-1 0,0 1-1,1 0 1,-1 0 0,0 0 0,1 0-1,-1 0 1,0 0 0,2 0 0,0 14 575,-6 27-221,-5-3-103,-1 0 1,-2 0 0,-2-1-1,-20 38 1,-2 7 295,6-16-149,16-36-265,-19 57 1,32-76-1556,9-26-2018,-2 5 2326,10-19-4697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15575,'0'0'32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29.4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928 151 48,'0'0'1753,"-8"0"-1670,0 0-48,0 1 1,0 0-1,0 1 1,0 0 0,0 0-1,0 1 1,1 0 0,0 0-1,-1 1 1,-11 7 0,-78 45 1028,65-39-473,1 1-1,-47 36 1,39-22-346,3 2 1,0 1-1,3 2 0,-57 80 1,78-97-188,1 1 1,1 1-1,0 0 0,-9 36 1,-17 97 118,0 1-78,22-101-101,2 0 0,3 1 0,-4 76 0,12 174 48,2-157 50,15 79 117,-2-68-37,-10 216 96,-5-229 38,-12 74-205,0 2-42,-8 410 81,9-402-104,-1-16 29,-3 134-82,18-165 23,-5 212 28,-38-38-12,6-99-9,-1 484 532,36-705-565,5 327 223,28 1 493,-1-129-572,24 131 142,-34-263-23,61 170 0,-69-240-235,1 0-1,2-1 1,1-1-1,2-1 0,1-1 1,2 0-1,0-2 1,40 38-1,-15-26 10,2-2 0,92 56-1,123 48 49,-210-118-26,0-2-1,2-2 1,0-3-1,72 12 1,241 22 521,-131-23-343,-83-14-1,259-8 0,-245-9-49,563 8-19,-652-10-22,0-4 0,94-21 0,6-2 104,272-16-57,-270 30-162,153-7-5,-17 3 50,-232 8 168,1-4 1,151-51 0,-146 38-141,186-34-1,-127 37-77,175-55 0,1-1-160,-226 67-283,150-5 0,-225 20 482,27-5-40,0-3 0,79-22 0,63-11-57,247-28-678,-335 64 735,-81 6-2,0-1-1,0-1 0,-1-2 0,31-7 0,-43 6 3,-1-1 0,0 0 0,0-1 0,22-15-1,-25 14-2,1 1-1,0 1 1,0-1-1,1 2 1,0 0-1,19-6 1,23-4-21,0-2 0,83-39 0,-101 37 32,-1-1 1,34-25 0,-6 3-37,-48 33 23,-1 0-1,0-2 1,0 1-1,-1-2 0,0 0 1,16-20-1,-21 23-9,0 0-1,1 1 1,-1 0-1,2 0 1,12-8-1,-14 11 6,0 0 0,-1-1 0,0 0-1,0 0 1,0-1 0,0 0 0,-1 0 0,0 0 0,8-15 0,-3-4 18,0 0 0,-2-1 0,7-36 1,12-86 28,-24 123-31,29-361 158,-32-2-136,-3 177 319,1 134-33,4-110 209,-1 147-451,3 1 1,15-64-1,-10 59 42,-2 1 0,4-80 0,-11-93 165,-3 103-211,-2 9-4,-20-107 1,-3-78-80,24 92-53,-13-271 59,-4 128-39,-6-53-178,6 230 67,-69-271-1,22 167 186,52 190-33,-8-115 1,22 175-33,-27-728-1383,31 721 1334,0 1 1,1-1 0,2 1-1,0 0 1,19-43-1,-7 17 19,-14 39 68,10-26-114,-2 0-1,-1 0 1,-2-1 0,-2-1-1,4-59 1,-10 28 91,-3-85 17,0 142 3,0 0-1,-2 0 1,1 1 0,-1-1 0,-1 1 0,-9-18 0,-46-69 39,48 79-42,-176-283 593,178 288-602,0 1 1,0-1 0,-2 2-1,1 0 1,-2 0-1,0 1 1,0 0 0,-1 2-1,-1-1 1,0 2 0,0 0-1,0 0 1,-1 2-1,-1 0 1,1 1 0,-1 0-1,-30-5 1,-306-53 192,132 27-39,140 26-69,-1 5-1,-134 5 0,94 3-36,-329 22-18,348-10-49,1 5 1,-132 41-1,200-47-38,0 1 0,-38 23 0,-10 4-176,33-19 121,-151 64-256,123-61 221,-1-4-1,-99 15 0,6 5-194,-10 2 34,105-30 362,-92 3-1,-65-1-52,-88 2-214,-491-25-29,469 7 271,-290-10 31,223-5 92,138 8-15,235 7-113,1-3 0,0 0 0,-46-13 1,61 10 32,0 0 1,1-1 0,0-1 0,1 0 0,0-2-1,-31-23 1,-178-135 77,217 161-129,0 0-1,-1 0 1,1 1-1,-1 0 1,-1 1 0,0 1-1,1 0 1,-2 0-1,1 2 1,0-1 0,-1 2-1,1 0 1,-1 0-1,-18 1 1,-446 1 142,473 1-141,0-1 1,0 1-1,1-1 0,-1 1 1,0 1-1,1-1 0,-1 1 0,1-1 1,0 1-1,0 1 0,-1-1 0,1 1 1,-6 5-1,-2 2-54,0 2 0,-17 21 0,5-5-289,-11 7-2138,2-5-3824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0.6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1280 106 1281,'0'0'6643,"-5"-14"-6126,-14-44-183,13 33 1504,7 17-528,-1 8-1382,0 9-318,-1 13 404,0-1-1,-2 0 0,-1 0 1,0-1-1,-1 1 1,-2-1-1,0 0 0,-1 0 1,-12 21-1,8-19 5,-2 0 1,0-1-1,-1-1 0,-2 0 1,1-2-1,-2 1 0,-31 23 0,-139 97 153,-28 21-44,154-109-120,-76 80 1,78-66-22,-100 146 0,128-160 58,2 0 0,3 2 1,-39 107-1,60-136-281,0-1 1,2 1-1,1 1 1,1-1-1,2 38 1,-1-61 23,0-1 0,1 0 0,-1 1 0,0-1 1,0 0-1,0 1 0,1-1 0,-1 0 0,0 0 1,0 0-1,0 0 0,0 0 0,0 0 1,1 0-1,-1 0 0,0 0 0,-1 0 0,-3 0-951,-10 0-2464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1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31 1217,'0'0'6901,"-2"-6"-6383,1 2-459,-3-15 20,2 17-41,1 12 39,0 26 157,2-1 0,1 0 0,1 0 0,2 0 0,14 48 0,-18-80-232,0-1-1,0 1 1,0 0 0,0 0 0,1 0 0,-1-1-1,1 1 1,0-1 0,0 1 0,0-1 0,0 0 0,0 0-1,0 1 1,0-2 0,1 1 0,-1 0 0,1 0 0,3 1-1,-1-2 33,0 1 0,1-1 0,-1 0 0,1-1 0,-1 1 0,1-1 0,-1 0-1,1 0 1,5-2 0,-4 1 8,-1-1-1,1 0 0,-1-1 1,1 0-1,-1 0 0,0 0 1,0 0-1,0-1 0,-1 0 1,1 0-1,-1-1 0,0 0 1,8-10-1,9-6 2,32-29-63,56-46-4322,-83 76-1207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8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10661,'0'0'1585,"10"152"-1265,0-76-128,-1 2-80,1 1 48,0-15-96,-4 0-32,1-11-16,-4-15-16,0-9-176,-3-11-1393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5.9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156 327 9780,'0'0'2890,"-25"18"-2778,-5 2-104,-42 38 0,69-55-11,1 0 0,-1 0 0,0 1 0,1-1-1,0 1 1,0 0 0,0-1 0,0 1 0,0 0 0,1 0 0,0 0 0,0 0 0,0 0 0,0 1 0,1-1-1,-1 0 1,1 0 0,0 1 0,0-1 0,1 0 0,1 6 0,-1 9-12,-1-13-34,0 0 0,0 0 0,1 0 0,-1 0 0,2 0 0,-1 0 0,1 0 1,-1-1-1,1 1 0,1 0 0,4 7 0,-6-11 20,1 0 0,0 0 0,0 0 0,0 0 0,0 0 0,1 0 0,-1 0 0,1-1 0,-1 0 1,1 1-1,-1-1 0,1 0 0,0 0 0,-1 0 0,1 0 0,0-1 0,0 1 0,0-1 0,-1 0 0,1 0 0,0 0 1,0 0-1,0 0 0,0 0 0,5-2 0,-6 1 25,1 0 0,0 0-1,-1 0 1,1 0 0,0 0 0,-1-1 0,0 1-1,1-1 1,-1 0 0,0 1 0,0-1 0,0 0 0,0 0-1,0-1 1,0 1 0,-1 0 0,1 0 0,1-4-1,3-6-60,-1 1 0,7-22-1,-10 27 24,7-24-21,-1 0 0,-2-1-1,-1 0 1,0-34 0,-4-129 307,-2 105-364,1 75 98,1 10-37,-1 0 1,0-1-1,0 1 1,0 0-1,0 0 0,-1 0 1,0 0-1,0 0 1,0 0-1,-2-5 0,3 9 23,-1-1-1,1 1 0,0 0 0,0 0 0,0-1 0,-1 1 1,1 0-1,0 0 0,0 0 0,-1 0 0,1-1 0,0 1 1,0 0-1,-1 0 0,1 0 0,0 0 0,-1 0 0,1 0 1,0 0-1,0 0 0,-1 0 0,1 0 0,0 0 0,-1 0 1,1 0-1,0 0 0,-1 0 0,1 0 0,0 0 0,0 0 1,-1 0-1,1 0 0,0 0 0,-1 0 0,1 1 0,0-1 1,0 0-1,-1 0 0,1 0 0,0 1 0,0-1 0,0 0 1,-1 0-1,1 0 0,0 1 0,0-1 0,0 0 0,0 0 1,-1 1-1,1-1 0,0 0 0,0 1 0,0-1 0,0 0 1,0 1-1,0-1 0,0 0 0,0 0 0,0 1 0,0-1 1,0 0-1,0 1 0,0-1 0,0 0 0,0 1 0,0-1 1,-6 85-3697,5-31 38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6.3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0 0 4130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6.7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0 210 4130,'173'2'5658,"-171"-2"-5582,0 0 0,0 0 0,-1 0 0,1 0 0,0-1 0,0 1 0,-1 0 0,1-1 0,0 1 0,0-1 0,-1 0 0,1 1 0,0-1 0,-1 0 0,1 0 0,-1 0 0,1 0 0,-1 0 0,0 0 0,2-3 0,-2 3-14,-1 0 0,1-1 1,-1 1-1,0 0 0,0 0 0,0-1 1,0 1-1,0 0 0,0-1 0,0 1 0,0 0 1,0 0-1,0-1 0,-1 1 0,0-2 1,0-4 854,1 6-877,-1 1 1,1 0-1,0-1 0,0 1 1,-1 0-1,1 0 1,0-1-1,0 1 1,-1 0-1,1 0 0,0-1 1,-1 1-1,1 0 1,0 0-1,-1-1 0,1 1 1,0 0-1,-1 0 1,1 0-1,0 0 0,-1 0 1,1 0-1,-1 0 1,1 0-1,0 0 1,-1 0-1,1 0 0,-1 0 1,1 0-1,0 0 1,-1 0-1,1 0 0,0 0 1,-1 0-1,1 0 1,0 1-1,-1-1 1,1 0-1,0 0 0,-1 0 1,1 1-1,-19 8 0,9 3-36,0 1 0,1 0 0,0 0 1,1 1-1,1 0 0,0 1 0,1 0 1,0 0-1,-4 19 0,8-25-33,0 1 0,1 0-1,-1-1 1,2 1 0,0 0-1,0 0 1,2 15-1,-1-24 25,0-1 0,0 1-1,0-1 1,0 1-1,0-1 1,0 1-1,0-1 1,0 1-1,1-1 1,-1 0 0,0 0-1,0 0 1,0 1-1,0-1 1,0 0-1,0 0 1,1-1-1,-1 1 1,1 0 0,23-3 132,-18 1-112,0-1-1,0 0 1,-1 0 0,1-1-1,-1 1 1,0-1 0,0-1-1,0 1 1,6-8 0,-8 8-34,1 0 1,0-1-1,-1 2 1,1-1-1,0 0 1,1 1-1,-1 0 1,1 0-1,-1 1 1,1 0-1,0 0 1,0 0-1,0 0 1,0 1-1,7-1 1,-12 3 4,0-1 1,-1 0-1,1 1 1,0-1 0,0 1-1,-1-1 1,1 1-1,0-1 1,-1 1-1,1-1 1,0 1 0,-1 0-1,1-1 1,-1 1-1,1 0 1,-1 0-1,1-1 1,-1 1-1,0 0 1,1 0 0,-1 0-1,10 27-24,-4-12-66,0-3-118,1-1-1,-1 0 0,12 15 1,-15-24 110,-1 0 0,0-1 0,1 1 0,0 0 0,-1-1 0,1 0 0,0 1 0,0-1 0,1 0 0,-1-1 0,0 1 1,1 0-1,-1-1 0,1 0 0,-1 0 0,1 0 0,4 0 0,3 0-441,-1 0 0,1-1 1,-1-1-1,0 1 0,19-5 1,-25 3 369,0 1 0,0-1 1,0 0-1,0 0 1,0 0-1,0-1 1,0 1-1,-1-1 0,1 0 1,-1 0-1,0 0 1,0-1-1,0 1 0,0-1 1,3-5-1,2-5 295,-1-1-1,0 1 0,-1-1 0,-1 0 0,0-1 0,-2 0 1,1 1-1,1-26 0,-2-13 1606,-4-64 1,-1 41-797,1 47 2,0 28-444,1 6-48,-4 46-92,5 207-37,0-243-351,0 1-1,1-1 1,1 0 0,7 22 0,16 20-3027,-9-30-1745</inkml:trace>
  <inkml:trace contextRef="#ctx0" brushRef="#br0" timeOffset="1">587 280 11125,'0'0'1377,"185"9"-6276,-117-9-447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7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241 1 3794,'0'0'6557,"-30"19"-5401,-91 66-303,113-80-782,1 1-1,0 0 1,0 1-1,0-1 1,1 1-1,0 1 1,0-1-1,1 1 1,-9 16-1,10-18-41,2 0-38,0-1-1,0 0 1,0 0-1,1 1 1,0-1-1,0 1 1,0 0-1,1-1 1,-1 1-1,2 6 1,-1-12-12,1 1 0,0-1 0,-1 1 0,1-1 0,-1 1 0,1-1 0,0 0 0,0 1 0,-1-1 1,1 0-1,0 1 0,0-1 0,-1 0 0,1 0 0,0 0 0,0 0 0,0 1 0,0-1 0,-1-1 0,1 1 0,0 0 0,0 0 0,0 0 0,-1 0 0,2-1 0,24-3-309,-17-1 177,0-1 1,0 1 0,-1-1-1,0-1 1,0 0-1,0 0 1,-1 0-1,9-11 1,0-3-165,-1 0-1,15-28 1,-23 37 873,0 0-1,-1-1 1,-1 1-1,8-24 0,-13 190-422,0-87-3115,0-34-2271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7.5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12950,'0'0'520,"1"26"-717,5 85 199,-5-100 2,0-1 0,0 1 0,1 0-1,0-1 1,1 0 0,0 0 0,1 1-1,0-2 1,6 13 0,-9-22-4,-1 1-1,1 1 0,-1-1 0,1 0 0,0 1 1,-1-1-1,1 0 0,0 1 0,0-1 0,0 0 0,0 0 1,0 0-1,0 0 0,0 0 0,1 0 0,-1 0 0,0 0 1,0-1-1,1 1 0,-1 0 0,1-1 0,-1 1 0,0-1 1,1 1-1,-1-1 0,1 0 0,-1 0 0,1 0 0,-1 0 1,1 0-1,0 0 0,-1 0 0,1 0 0,-1 0 0,0-1 1,1 1-1,-1-1 0,1 1 0,-1-1 0,1 1 0,-1-1 1,0 0-1,0 0 0,1 0 0,-1 0 0,0 0 0,0 0 1,0 0-1,2-2 0,6-5 58,-1-2 0,1 1 0,-1-2 0,8-13 0,-14 21-72,21-34 68,20-30-59,-38 60 3,0 1-1,0 0 1,1 0-1,0 0 1,0 1-1,0 0 0,8-5 1,-12 9-2,-1 0 0,1 0 0,-1 0 0,0 1-1,1-1 1,0 1 0,-1-1 0,1 1 0,-1-1 0,1 1 0,0 0 0,-1 0 0,1 0 0,2 0 0,-3 0 5,0 0 1,0 1 0,0-1 0,-1 0-1,1 1 1,0-1 0,-1 1-1,1-1 1,0 1 0,-1-1 0,1 1-1,-1 0 1,1-1 0,-1 1-1,1-1 1,-1 1 0,1 0 0,-1 0-1,0-1 1,1 1 0,-1 1-1,2 4 39,-1 1 0,0-1-1,0 1 1,-1-1 0,-1 14-1,1-6 63,-2 44 210,0-35-281,1 0 0,2-1 0,0 1 1,6 32-1,-7-54-37,0 0 0,0 0 1,1 0-1,-1 0 1,0 0-1,1 0 1,-1 0-1,1 0 1,-1 0-1,1-1 1,0 1-1,-1 0 0,1 0 1,0 0-1,-1-1 1,1 1-1,0 0 1,0-1-1,0 1 1,0-1-1,-1 1 1,1-1-1,0 1 1,0-1-1,0 0 0,0 1 1,0-1-1,0 0 1,0 0-1,0 0 1,2 0-1,-1 0 9,0 0-1,0-1 1,-1 1 0,1-1-1,0 1 1,0-1 0,0 0-1,0 1 1,-1-1 0,1 0-1,-1 0 1,1-1 0,0 1-1,-1 0 1,0 0-1,3-3 1,12-18-78,-2 0 0,0 0 0,14-32 0,-18 33 13,1 0 0,0 1 0,2 0-1,0 1 1,20-22 0,-32 40 61,0 0 0,1 0 0,-1 0 0,0 0 0,0 0 0,0 0 0,1 0 1,-1 0-1,0 1 0,1-1 0,-1 0 0,0 1 0,1-1 0,2 0 0,-3 1 0,-1 1 1,1-1-1,-1 0 0,1 0 0,0 0 1,-1 0-1,1 1 0,-1-1 1,1 0-1,-1 0 0,1 1 1,-1-1-1,0 0 0,1 1 1,-1-1-1,1 1 0,-1-1 1,0 1-1,1-1 0,-1 0 1,0 1-1,1-1 0,-1 1 0,0 0 1,1 0-1,0 5 19,1 0 0,-1 0 0,0 1 0,-1-1 0,1 9 1,-1-7 62,0 146-1897,0-146-1302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7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11637,'0'0'2289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1.7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43 103 3362,'-4'0'6301,"-9"0"-5010,10 0-488,4-12-410,0 8-372,0 1 1,1-1-1,-1 1 1,1 0-1,0 0 1,0 0 0,0 0-1,0 0 1,1 0-1,-1 0 1,1 1-1,0-1 1,-1 1 0,1 0-1,0 0 1,1 0-1,5-3 1,6-3 17,0 1 1,24-8-1,-30 13-51,0 0 0,0 1-1,1-1 1,-1 2-1,18 0 1,-17 0-15,-9 0 21,0 0 0,0 0-1,0 0 1,0 0 0,0 1-1,0-1 1,0 0 0,-1 1 0,1-1-1,0 0 1,0 1 0,0-1-1,-1 1 1,1-1 0,0 1 0,-1 0-1,1-1 1,0 1 0,-1 0-1,1-1 1,-1 1 0,1 0 0,-1 0-1,1 0 1,-1 1 0,7 31-157,-7-22 127,0 0 0,0 0 0,-2 0-1,-2 11 1,1-11 7,-1-1 1,0-1-1,-1 1 0,0-1 0,-1 0 0,0 0 0,0 0 0,-1-1 1,-15 15-1,-2-1-2,-52 37 1,6-18 46,66-39-16,28-4-1,0 0 0,0-2 0,26-7 0,40-6 23,34 12-190,-122 5 130,-1 0-147,0 0 0,1 0 0,-1 1 0,0-1 0,0-1-1,1 1 1,-1 0 0,0 0 0,0 0 0,0-1 0,0 1 0,1 0 0,-1-1 0,0 1 0,0-1 0,0 0-1,0 1 1,0-1 0,0 0 0,0 1 0,0-1 0,0-1 0,4-9-3996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2.1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569 1 6643,'0'0'928,"-28"0"-562,-91 1 26,107 0-252,-1 0-1,0 1 0,1 1 1,0 0-1,-1 1 0,1 0 1,1 1-1,-1 0 0,1 1 1,0 0-1,0 1 1,-12 10-1,2-3 53,-1 1-16,1 1 0,1 1 0,0 0 0,1 2 1,1 0-1,-20 27 0,29-32-129,-1 0-1,2 1 1,0 0-1,1 0 1,1 1-1,0-1 1,1 1-1,0 1 1,2-1-1,-4 32 1,5-18-68,1 0 0,2 1 0,5 33 0,-4-53 23,0 1 1,1-1 0,0 0 0,1 0 0,0 0-1,1-1 1,0 0 0,1 0 0,0 0-1,0 0 1,10 10 0,-3-7-2,0-1 0,0-1 0,1 0 0,1-1 0,0-1 0,0 0 0,1-1 0,0 0 0,0-2 0,1 0 0,0 0 0,27 4 0,-8-4-75,0-2 0,0-1 1,0-1-1,0-3 0,42-5 0,-59 4-104,-1-2-1,1 0 0,-1-1 0,0-1 0,0-1 1,0-1-1,-1 0 0,0-1 0,-1-1 1,0 0-1,0-1 0,-1-1 0,15-16 0,-17 16 94,-2-1 0,1-1 0,-2 0 0,0 0 0,-1-1-1,0 0 1,-1 0 0,-1-1 0,0 0 0,-2 0 0,1-1-1,-2 0 1,0 0 0,2-27 0,-4 11 153,-1-1 0,-3-37 0,1 61 21,-1 0 0,0 1 0,0-1 1,0 1-1,-1-1 0,-1 1 1,0 0-1,0 0 0,-1 0 1,0 1-1,-11-16 0,4 12-114,0 0 1,0 0-1,-1 1 0,-1 0 0,0 2 1,0-1-1,-1 2 0,0 0 0,0 0 1,-1 2-1,0 0 0,0 1 0,-1 0 1,1 1-1,-1 1 0,0 1 0,-33-1 1,29 7-2425,20-3 2130,0 0 1,1-1 0,-1 1 0,0 0 0,1 1 0,-1-1 0,1 0 0,-1 0 0,1 0 0,0 0 0,0 0 0,-1 0 0,1 3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2.5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0 645 2769,'0'0'5328,"9"-15"-5136,13-29-159,-1-1 0,18-64 0,-11 6-51,-15 50 11,3 0 0,1 1 0,32-63 0,-45 108 13,0 0-1,0 1 1,1 0-1,0 0 0,7-7 1,-11 13-5,-1-1 1,1 0 0,0 0-1,-1 1 1,1-1 0,0 0-1,-1 1 1,1-1 0,0 1 0,0-1-1,0 1 1,-1-1 0,1 1-1,0-1 1,0 1 0,0 0-1,0 0 1,0-1 0,0 1 0,0 0-1,0 0 1,0 0 0,0 0-1,0 0 1,0 0 0,0 0-1,-1 0 1,1 1 0,0-1-1,0 0 1,0 1 0,0-1 0,0 0-1,0 1 1,0-1 0,-1 1-1,1-1 1,0 1 0,0 0-1,-1-1 1,1 1 0,0 0 0,-1-1-1,1 1 1,-1 0 0,1 0-1,-1 0 1,1-1 0,-1 1-1,1 0 1,-1 0 0,0 0-1,0 0 1,1 2 0,10 40 182,-1 1 0,-2 1 0,2 57 0,-4-38-136,-2 54-2452,-4-101 158,0-6-2212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2.8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 5651,'0'0'2657,"142"-11"-2881,-93 11-3522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9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158 217 8228,'0'0'3100,"-25"17"-3052,-74 56-29,94-69-23,0 0 0,0 0 0,1 0 0,-1 1 1,-4 6-1,8-7 44,7-9 225,30-35 6,57-73-155,-77 90-109,13-17 223,58-65 0,-86 104-221,0-1 0,1 1 0,-1-1-1,1 1 1,0 0 0,-1 0 0,1 0 0,0 0 0,0 0-1,-1 0 1,1 0 0,0 1 0,0-1 0,0 1 0,3-1-1,-3 1-5,-1 0-1,1 0 1,-1 0-1,0 1 0,1-1 1,-1 1-1,0-1 0,1 1 1,-1-1-1,0 1 1,0 0-1,1-1 0,-1 1 1,0 0-1,0 0 1,0 0-1,1 2 0,3 4 12,0 0 0,0 1-1,-1-1 1,0 1 0,5 15-1,0-2 111,15 33-64,27 53 268,-44-93-580,1-2 1,0 1-1,1-1 1,1 0 0,15 15-1,2-11-2971,1-9-2809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3.2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7283,'0'0'1718,"6"7"-1699,3 4-11,-1 0-1,0 1 1,0-1 0,-1 1-1,-1 1 1,0-1-1,-1 1 1,0 0 0,-1 1-1,0-1 1,-2 1 0,1-1-1,0 18 1,-2-15-18,-1 29 3,0-44 15,0 0 0,0 0-1,0 0 1,0 0-1,0 0 1,0 0 0,-1 0-1,1 0 1,0-1-1,0 1 1,-1 0 0,1 0-1,0 0 1,-1 0-1,1 0 1,-1-1 0,1 1-1,-1 0 1,0 0-1,1-1 1,-1 1 0,0 0-1,1-1 1,-1 1-1,0-1 1,0 1 0,0-1-1,1 1 1,-1-1-1,0 1 1,-2-1 0,2 0 14,1 0 1,-1 0 0,0 0 0,0 0 0,0 0-1,1-1 1,-1 1 0,0 0 0,1-1-1,-1 1 1,0 0 0,0-1 0,1 1 0,-1-1-1,1 1 1,-1-1 0,0 0 0,1 1 0,-1-1-1,1 1 1,-1-1 0,1 0 0,0 0-1,-1 1 1,1-1 0,-1-1 0,-4-29 129,9-34-36,-4 61-122,1 0 1,0 0 0,0 1 0,0-1-1,1 0 1,-1 1 0,1 0 0,-1-1-1,1 1 1,0 0 0,1 0-1,-1 0 1,1 0 0,-1 0 0,1 0-1,0 1 1,0-1 0,0 1 0,0 0-1,4-2 1,-2 1-361,1 0 0,0 1 1,0 0-1,1 0 0,-1 1 0,0 0 0,0 0 0,1 0 0,-1 1 1,0 0-1,8 0 0,4 6-2110,1 11-224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3.6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0 148 1409,'0'0'6221,"5"-23"-5581,16-70-263,-10 66-226,-11 27-149,0 0 0,0-1 0,0 1 0,1 0 0,-1-1 0,0 1 0,0 0 0,1 0-1,-1-1 1,0 1 0,0 0 0,1 0 0,-1-1 0,0 1 0,1 0 0,-1 0 0,0 0 0,1 0 0,-1 0 0,0 0 0,1-1 0,-1 1-1,0 0 1,1 0 0,-1 0 0,1 0 0,-1 0 0,0 0 0,1 0 0,-1 1 0,2 0-3,-1-1 0,0 1 0,0 1-1,0-1 1,0 0 0,-1 0 0,1 0 0,0 0 0,0 1 0,-1-1 0,1 0 0,0 1 0,-1-1-1,1 2 1,25 100 277,12 37-31,-37-137-220,-1-1-14,0-1 0,1 0 0,-1 0 0,0 1 0,1-1 0,-1 0 0,1 0 1,-1 0-1,1 0 0,0 0 0,-1 0 0,1 0 0,0 0 0,0 0 0,0 0 0,0 0 0,0 0 0,0 0 0,0-1 0,0 1 0,0 0 0,0-1 0,2 2 0,0-20 1127,-3 13-987,3-28 97,8-45 0,-10 68-265,1 2-1,1-1 0,0 0 0,0 0 0,0 1 0,1 0 0,0-1 0,1 1 0,0 1 0,7-10 0,-8 15-279,-1-1 1,1 1-1,0 0 1,0 0-1,0 0 1,0 1-1,0-1 1,0 1-1,1 0 1,-1 0-1,0 1 1,1-1-1,-1 1 1,0 0-1,1 0 1,-1 0-1,6 2 1,6-2-1488,14 0-1086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4.0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177 32 4178,'0'0'6918,"-6"-7"-6342,3 4-524,2 2-39,0-1 0,0 1 0,0-1 1,0 1-1,-1-1 0,1 1 0,0 0 0,-1 0 0,1 0 0,0 0 0,-1 0 0,0 0 0,1 0 0,-1 0 0,1 1 0,-1-1 0,0 0 0,1 1 1,-1 0-1,0-1 0,0 1 0,0 0 0,1 0 0,-1 0 0,0 0 0,0 0 0,1 0 0,-1 1 0,0-1 0,0 0 0,1 1 0,-1 0 0,0-1 1,-2 2-1,-4 5 22,0-1 0,0 1 1,1 1-1,0-1 1,0 1-1,0 1 1,1-1-1,1 1 1,0 0-1,-7 15 0,6-11-29,1 1 0,1-1-1,0 1 1,1-1 0,0 1-1,1 0 1,0 20-1,1-32-21,1 0-1,0 0 0,0 0 0,0 0 0,0 1 0,0-1 0,0 0 0,1 0 1,-1 0-1,1 0 0,0 0 0,-1 0 0,1 0 0,0 0 0,0 0 0,2 2 1,-1-3-31,0 0 0,1 0 0,-1 0 0,0 0 0,1-1 0,-1 1 0,0-1 0,1 0 0,-1 0 0,1 0 0,-1 0 0,4 0 0,3 0-19,-3-1-8,-1 1 0,0-1 0,0 0 0,0-1 0,0 1 0,0-1 0,0 0 0,-1 0 0,1 0 0,-1-1 0,1 1 0,-1-1 0,0 0 0,0-1 0,0 1 0,0-1 0,-1 1-1,1-1 1,-1 0 0,0 0 0,0-1 0,3-6 0,5-11 91,0 0 0,-2 0-1,10-35 1,-14 40 317,28 115 485,-31-94-869,0 1 0,0-1-1,1 0 1,0 0-1,0 0 1,0 0-1,0 0 1,0-1 0,1 0-1,-1 1 1,1-1-1,0 0 1,0-1-1,0 1 1,1-1 0,-1 1-1,1-2 1,-1 1-1,1 0 1,0-1-1,-1 0 1,1 0 0,0 0-1,0 0 1,0-1-1,0 0 1,0 0-1,-1 0 1,1-1-1,6-1 1,-8 2 19,0-1 0,0 0 0,0 0 1,-1 0-1,1-1 0,0 1 0,-1-1 0,1 1 0,-1-1 0,1 0 0,-1 0 1,0 0-1,0 0 0,0 0 0,0 0 0,0-1 0,2-3 0,1-4 39,1 0 1,-2 0-1,5-16 0,12-22 475,-21 47-426,0 1 1,1-1-1,-1 0 1,1 0-1,-1 1 1,1-1-1,-1 0 0,1 1 1,-1-1-1,1 1 1,0-1-1,-1 1 0,1-1 1,0 1-1,0-1 1,-1 1-1,1 0 0,0-1 1,1 1-1,-2 0-40,1 0-1,-1 0 0,1 0 1,-1 0-1,1 1 0,-1-1 1,0 0-1,1 0 0,-1 1 0,1-1 1,-1 0-1,0 1 0,1-1 1,-1 0-1,0 1 0,1-1 1,-1 0-1,0 1 0,0-1 1,1 1-1,-1-1 0,0 1 1,0 0-1,8 34 17,-8-30 72,20 110 170,-20-115-292,0 0-1,0 1 1,0-1-1,0 0 1,0 0-1,0 0 1,0 1-1,0-1 1,0 0 0,1 0-1,-1 1 1,0-1-1,0 0 1,0 0-1,0 0 1,0 1 0,1-1-1,-1 0 1,0 0-1,0 0 1,0 0-1,0 0 1,1 1-1,-1-1 1,0 0 0,0 0-1,1 0 1,-1 0-1,0 0 1,0 0-1,1 0 1,-1 0 0,0 0-1,0 0 1,0 0-1,1 0 1,-1 0-1,0 0 1,0 0 0,1 0-1,-1 0 1,0 0-1,0 0 1,1 0-1,-1 0 1,0 0-1,0-1 1,0 1 0,1 0-1,-1 0 1,0 0-1,10-11-486,5-23 151,-10 21 333,0 0 0,1 0 1,1 1-1,13-19 1,-18 27 15,1 1 0,0 0 0,0 0 0,1 0 0,-1 0 0,0 1 1,1-1-1,0 1 0,0 0 0,-1 0 0,1 0 0,0 1 0,1-1 1,-1 1-1,0 0 0,0 0 0,0 1 0,1-1 0,6 1 0,-9 0 1,0 1-1,-1-1 0,1 1 1,0-1-1,-1 1 0,1 0 1,0 0-1,-1 0 0,1 0 0,-1 0 1,1 0-1,-1 0 0,0 0 1,0 0-1,1 1 0,-1-1 1,0 1-1,0-1 0,0 1 0,0-1 1,0 1-1,-1-1 0,1 1 1,0 0-1,0 1 0,15 56-560,-11-37-584,2 3-1787,2-5-1006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4.6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130 92 3522,'0'0'6288,"-12"2"-5763,8-1-495,0-1-6,-1 0 0,1 1 0,-1 0 0,1 0 1,0 0-1,-1 1 0,1-1 0,0 1 0,0 0 0,0 0 0,0 1 1,0-1-1,0 1 0,1 0 0,-1 0 0,1 0 0,0 0 0,0 0 1,-5 8-1,3 0-1,0-1 0,1 1 0,0 0 1,1 0-1,0 0 0,1 0 1,0 1-1,0-1 0,2 1 0,0 18 1,0-29-29,0-1 1,0 1 0,0 0-1,0 0 1,0 0-1,0 0 1,0 0 0,1 0-1,-1 0 1,0-1-1,1 1 1,-1 0 0,0 0-1,1 0 1,-1-1-1,1 1 1,-1 0-1,1 0 1,0-1 0,-1 1-1,1-1 1,0 1-1,-1 0 1,1-1 0,0 1-1,0-1 1,0 0-1,-1 1 1,1-1 0,0 0-1,2 1 1,30 0-70,-20-2 25,-9 0 29,0 0 0,0 0 0,0 0 1,-1 0-1,1-1 0,0 0 0,-1 1 1,0-2-1,1 1 0,-1 0 0,0 0 1,0-1-1,0 0 0,0 0 1,-1 1-1,1-2 0,-1 1 0,0 0 1,0 0-1,3-5 0,1-2 170,-1-1-1,0 1 1,0-1-1,-1 0 1,4-20 0,-9 54 232,0-1 1,2 29-1,1 0-294,-2 215 34,0-263-119,0 1 0,0 0 0,0 0-1,-1 0 1,1 0 0,-1 0 0,0 0-1,0-1 1,0 1 0,-4 7-1,4-10-3,-1 1-1,1 0 0,-1-1 0,1 1 0,-1-1 0,0 0 0,0 0 0,1 1 0,-1-1 0,0 0 0,0 0 0,0-1 0,0 1 0,0 0 0,0-1 0,0 1 1,0-1-1,-1 0 0,1 1 0,-3-1 0,2 0-16,-1 0 0,0 1 0,1-1 0,-1-1 0,0 1 0,1 0-1,-1-1 1,0 0 0,1 0 0,-1 0 0,-3-2 0,5 2-23,0-1 1,0 1-1,1-1 0,-1 0 0,0 1 0,1-1 0,-1 0 1,1 0-1,0 0 0,0 0 0,0-1 0,0 1 0,0 0 1,0 0-1,1-1 0,-1 1 0,1 0 0,-1-5 0,-2-10-256,1-1 0,1 0 0,0 0-1,3-23 1,-2 34 273,1 0 0,0 0 1,1 1-1,0-1 0,0 0 0,0 1 0,1-1 1,0 1-1,0 0 0,0 0 0,1 0 0,0 1 0,0-1 1,5-4-1,20-14 64,1 2-1,1 1 1,0 1 0,69-30-1,-62 32-117,-1-2 0,0-1-1,39-30 1,-70 46-14,-1 0 1,0 0-1,0 0 0,0-1 0,0 1 0,-1-1 1,5-8-1,-8 11 126,1 0 0,-1-1 0,0 1 0,0 0 1,0 0-1,0-1 0,0 1 0,-1 0 0,0-1 0,1 1 0,-1 0 0,0-1 0,-1 1 1,1-1-1,-1 1 0,1 0 0,-3-6 0,2 7 52,0 1 0,-1-1 0,1 0-1,-1 0 1,1 1 0,-1-1 0,0 0 0,0 1 0,0 0 0,0-1-1,0 1 1,0 0 0,0 0 0,0 0 0,0 1 0,0-1-1,0 0 1,-1 1 0,-3-1 0,1 0-22,0 0 1,0 0-1,0 1 1,0 0-1,-1 0 1,1 0-1,0 1 1,-5 1-1,8-1-61,0 0 0,-1 0 0,1 0-1,0 0 1,0 1 0,0-1 0,1 1 0,-1 0 0,0-1 0,0 1-1,1 0 1,-1 0 0,1 0 0,0 0 0,0 0 0,0 0-1,0 1 1,0-1 0,0 0 0,0 0 0,1 1 0,-1-1-1,0 3 1,-1 8 4,1 0 0,0 26 0,1-30-8,-1 24-229,1-14 338,0 0 0,5 38 0,-4-52-364,0 0 0,0 0 0,1 0-1,-1 0 1,1 0 0,1 0 0,-1 0 0,1-1 0,-1 1 0,1-1-1,1 0 1,-1 0 0,0 0 0,1 0 0,6 4 0,19 9-5355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5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9380,'0'0'3346,"0"187"-3202,0-114-128,0 0 0,0-3-16,0-12-272,0-17-881,0-15-512,0-14-704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5.5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5 518 592,'0'0'10160,"-2"-21"-9931,1 7-213,0-1 0,1 1 0,3-26 0,-3 38-13,1 1 0,-1-1-1,1 1 1,0-1 0,-1 1-1,1 0 1,0-1 0,0 1 0,0 0-1,0-1 1,0 1 0,0 0 0,0 0-1,1 0 1,-1 0 0,0 0 0,1 0-1,-1 0 1,0 1 0,1-1 0,-1 0-1,2 0 1,37-5 84,-22 4-40,24-6-127,0-2 0,-1-1-1,0-3 1,-2-1 0,1-2-1,-2-2 1,64-41 0,-92 53-269,-1 0 0,0-1 0,0 0 0,-1 0 0,0-1 1,7-10-1,-12 15 179,-1 0-1,1 1 1,-1-1 0,0 0-1,-1 0 1,1-1 0,-1 1-1,0 0 1,1 0 0,-2-1-1,1 1 1,-1 0 0,1-1-1,-1 1 1,0-1 0,-1 1-1,1 0 1,-1-1 0,-1-5 0,0 7 219,1 0 0,-1 0 1,0 0-1,0 0 0,0 0 1,0 0-1,-1 0 0,1 1 0,-1-1 1,0 1-1,1 0 0,-1 0 1,0 0-1,0 0 0,-1 0 1,-4-2-1,-2 0 324,0 0 0,-1 1 0,0 0-1,-11-2 1,12 3-102,1 1 0,0 0-1,0 1 1,-1 0 0,-10 1 0,17-1-201,0 1 1,1-1-1,-1 1 1,0 0 0,1 0-1,-1 0 1,1 0-1,0 0 1,-1 1 0,1-1-1,0 1 1,0 0-1,-1-1 1,1 1-1,1 0 1,-1 0 0,0 0-1,0 1 1,1-1-1,-1 0 1,-1 4 0,-3 8 98,1 1 0,0-1 0,1 1 1,0 1-1,2-1 0,-3 26 0,5 100 350,2-70-424,-4-19-49,1-32-36,0 0 0,1 0 0,1 1 0,1-1 0,8 35 0,-9-52-63,-1-1-1,1 0 0,0 0 0,0 0 0,0 0 0,0 0 0,0 0 1,0-1-1,0 1 0,0 0 0,1-1 0,-1 1 0,1 0 0,-1-1 0,1 0 1,0 1-1,-1-1 0,1 0 0,0 0 0,0 0 0,0 0 0,0 0 1,0 0-1,0-1 0,0 1 0,0-1 0,0 1 0,1-1 0,-1 0 1,0 0-1,0 0 0,0 0 0,0 0 0,0 0 0,1-1 0,-1 1 1,0-1-1,0 1 0,0-1 0,0 0 0,0 0 0,0 0 0,0 0 0,-1 0 1,1 0-1,0-1 0,0 1 0,-1 0 0,1-1 0,-1 0 0,1 1 1,1-3-1,10-14-291,0-1-1,18-32 1,-23 35 472,1 1 0,1-1 0,0 2-1,1-1 1,16-15 0,-27 29-95,1 1 1,-1-1-1,0 1 1,1-1-1,-1 1 0,0-1 1,1 1-1,-1 0 1,1-1-1,-1 1 1,1 0-1,-1-1 0,1 1 1,-1 0-1,1 0 1,0-1-1,-1 1 0,1 0 1,-1 0-1,1 0 1,-1 0-1,1 0 1,0 0-1,-1 0 0,1 0 1,-1 0-1,1 0 1,0 0-1,-1 0 0,1 0 1,-1 0-1,1 1 1,-1-1-1,1 0 0,-1 0 1,1 1-1,-1-1 1,1 0-1,-1 1 1,1-1-1,-1 0 0,1 1 1,-1-1-1,0 1 1,1-1-1,-1 1 0,0-1 1,1 1-1,-1-1 1,0 1-1,1 0 1,7 34 461,-7-26-337,0-5-136,2 10 54,1 0 1,0 0-1,9 19 1,-12-30-74,1 0-1,-1 0 1,1 0 0,0 0 0,0 0 0,0-1-1,0 1 1,1-1 0,-1 0 0,0 1-1,1-1 1,0 0 0,0 0 0,-1-1 0,1 1-1,0-1 1,0 1 0,1-1 0,-1 0-1,6 1 1,-1-1-116,1 0 0,-1-1 0,1 0-1,-1 0 1,1-1 0,-1 0 0,1-1-1,-1 1 1,0-2 0,1 1 0,-1-1 0,0-1-1,-1 1 1,1-1 0,-1-1 0,0 1-1,0-1 1,0 0 0,0-1 0,-1 0 0,0 0-1,0 0 1,5-8 0,-3 3 132,-1 0 1,0 0-1,-1 0 1,-1-1-1,1 0 0,-2 0 1,0 0-1,0 0 1,-1-1-1,-1 0 0,0 1 1,-1-1-1,0 0 1,-2-23-1,1 35 42,0 0-1,-1 0 1,1 0-1,-1 0 1,0 0 0,1 0-1,-1 0 1,0 0-1,1 0 1,-1 0-1,0 0 1,0 1 0,0-1-1,0 0 1,0 1-1,0-1 1,0 1 0,0-1-1,0 1 1,0-1-1,0 1 1,0 0-1,0-1 1,0 1 0,-1 0-1,1 0 1,0 0-1,0 0 1,0 0 0,0 0-1,-2 0 1,0 0-20,-1 1 0,1-1 0,0 0 0,0 1 0,0-1 0,0 1 0,0 0 0,0 0 1,0 0-1,0 1 0,0-1 0,-3 3 0,1 1-21,1 0 0,-1 0 1,1 0-1,0 1 0,1-1 1,-1 1-1,1 0 0,0 0 0,1 0 1,-1 1-1,1-1 0,-2 10 1,1 3-350,0-1 1,1 1-1,0 24 1,5-15-2731,11-2-2863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8.8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188 0 224,'0'0'1465,"7"18"4535,-42-13-1044,25-2-4570,-1 1-1,0 1 1,-12 6-1,8-2-518,1 0 0,0 1 0,-24 22-1,35-30 126,1 0-1,0 1 1,0-1-1,0 0 1,1 1-1,-1 0 1,0-1-1,1 1 1,0 0-1,0 0 1,0 0-1,0 0 1,0 0-1,0 0 1,1 0-1,-1 3 1,1-4 0,0 0 0,1 0 0,-1 0 0,0-1 0,1 1 0,-1 0 0,1 0 0,0-1 1,-1 1-1,1 0 0,0-1 0,0 1 0,0-1 0,0 1 0,0-1 0,1 0 0,-1 1 1,0-1-1,1 0 0,-1 0 0,0 0 0,1 0 0,0 0 0,-1 0 0,1 0 0,-1 0 1,1-1-1,2 1 0,23 7-228,36 6 0,-40-10-64,0 1 1,-1 1-1,26 11 1,-47-17 291,0 1 0,1-1-1,-1 1 1,0 0 0,1-1 0,-1 1 0,0 0 0,0 0 0,1 0 0,-1 0 0,0 0 0,0 0 0,0 0 0,0 0 0,-1 1 0,1-1 0,0 0 0,0 0 0,-1 1 0,1-1 0,-1 1-1,1-1 1,-1 0 0,1 1 0,-1-1 0,0 1 0,0-1 0,0 1 0,0-1 0,0 1 0,0-1 0,0 1 0,0-1 0,-1 1 0,1-1 0,0 1 0,-1-1 0,0 0 0,1 1 0,-1-1-1,0 0 1,1 1 0,-1-1 0,0 0 0,0 0 0,0 0 0,0 0 0,0 0 0,0 0 0,-1 0 0,1 0 0,0 0 0,-2 0 0,-14 8 83,-1-2 0,0 0 0,-31 7 0,26-8-684,-38 15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9.2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 9268,'0'0'1340,"0"12"-1330,1 40-12,0-49-6,-1 1 0,0-1 0,1 0 1,0 0-1,-1 0 0,1 0 0,1 0 1,-1 0-1,0 0 0,1 0 1,-1-1-1,1 1 0,0 0 0,0-1 1,0 1-1,0-1 0,0 0 0,1 0 1,-1 0-1,1 0 0,-1 0 1,1 0-1,4 1 0,-2-1-96,-1 0 0,1 0 0,0-1 0,0 0 0,0 0 0,0 0 1,0-1-1,0 0 0,0 0 0,0 0 0,0 0 0,8-2 0,-12 1 104,1 0 1,-1 0 0,0 1-1,0-1 1,1 0 0,-1 0-1,0 0 1,0 0 0,0-1-1,0 1 1,0 0 0,-1 0-1,1-1 1,0 1 0,0 0-1,-1-1 1,1 1 0,-1-1-1,1 1 1,-1 0 0,0-1-1,0 1 1,1-1 0,-1-2-1,1-45 82,-2 39-73,1 8-1,0 0 0,0-1 0,-1 1 0,1 0 0,-1 0 0,0-1 0,0 1 1,0 0-1,0 0 0,0 0 0,0 0 0,0 0 0,-1 0 0,1 1 0,-1-1 1,1 0-1,-1 1 0,0-1 0,0 1 0,1-1 0,-1 1 0,0 0 1,-3-2-1,2 2-196,0 0-1,1 0 1,-1 0 0,0 0 0,0 0 0,0 0 0,0 1 0,0-1 0,0 1 0,0 0-1,0 0 1,0 0 0,0 0 0,0 1 0,0-1 0,0 1 0,-5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9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7812,'0'0'2734,"7"17"-2723,54 118 88,-54-122-233,0 1-70,0-1 0,0 1 0,-1 0 0,-1 0 1,-1 0-1,5 24 0,-10-74 196,0 17 1,0 0 0,2 1 0,0-1 0,1 0 1,4-20-1,-5 36-14,0-1 0,1 0 1,-1 0-1,0 1 1,1-1-1,0 1 0,0 0 1,0-1-1,0 1 1,0 0-1,1 0 0,0 0 1,-1 1-1,1-1 0,0 1 1,0-1-1,0 1 1,1 0-1,-1 0 0,0 0 1,1 1-1,0-1 0,-1 1 1,1 0-1,0 0 1,-1 0-1,1 0 0,0 1 1,0-1-1,7 1 1,1 0-440,-9 0 183,0-1-1,-1 1 1,1 0-1,0 0 0,0 0 1,-1 0-1,1 1 0,0-1 1,0 1-1,-1-1 1,1 1-1,0 0 0,-1 0 1,1 0-1,2 3 1,9 14-3229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39.9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2049,'0'0'8943,"4"0"-8818,-3 0-106,0 0 0,0 0 0,0 0 1,0 1-1,0-1 0,0 0 0,0 1 0,0-1 0,0 1 0,0-1 1,0 1-1,0 0 0,-1-1 0,1 1 0,0 0 0,0-1 0,-1 1 1,1 0-1,0 0 0,-1 0 0,1 0 0,-1 0 0,1 1 0,11 35 487,-4 50 285,-7-75-719,0 5 37,3 49 189,17 99-1,-21-163-336,0 0 1,1-1-1,-1 1 0,1-1 1,-1 1-1,1 0 1,-1-1-1,1 1 0,0-1 1,0 0-1,0 1 0,0-1 1,0 1-1,0-1 1,0 0-1,0 0 0,1 0 1,-1 0-1,0 0 0,1 0 1,-1 0-1,2 1 0,-1-2-386,0 1 0,0-1 0,-1 0 0,1 0 0,0 0 0,0 0 0,0 0 0,0 0 0,-1 0 0,1-1 0,0 1 0,2-1 0</inkml:trace>
  <inkml:trace contextRef="#ctx0" brushRef="#br0" timeOffset="1">14 196 9540,'0'0'1809,"217"-50"-3634,-156 36-3185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39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6163,'0'0'3137,"-68"94"-2913,48-51 129,1-11-177,6 1-160,10-7-16,3-17-32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0.3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20 131 5122,'0'0'4349,"3"14"-3973,-1-2-248,1 0 0,7 22 0,-10-33-117,1-1 1,-1 1-1,0 0 0,1-1 0,-1 1 0,1-1 0,-1 1 0,1 0 1,-1-1-1,1 1 0,-1-1 0,1 1 0,-1-1 0,1 0 0,-1 1 1,1-1-1,0 1 0,-1-1 0,1 0 0,0 0 0,0 1 0,-1-1 1,1 0-1,0 0 0,-1 0 0,1 0 0,1 0 0,0 0 5,-1-1-1,1 1 0,0-1 1,-1 1-1,1-1 0,0 0 0,-1 0 1,1 1-1,-1-1 0,4-3 1,25-29 120,-26 26-112,0 0 1,-1-1-1,0 1 0,0-1 1,-1 1-1,0-1 1,0 0-1,-1 0 1,0 0-1,0 0 1,-1 0-1,0 0 1,-1-10-1,1 0 194,-1 16-190,1 1 0,0-1-1,-1 0 1,1 1 0,-1-1 0,1 1 0,-1-1 0,0 1 0,0-1 0,0 1-1,1 0 1,-1-1 0,0 1 0,-1 0 0,1 0 0,0 0 0,0-1-1,-1 1 1,1 1 0,0-1 0,-1 0 0,1 0 0,-1 0 0,1 1-1,-1-1 1,1 1 0,-1-1 0,1 1 0,-1 0 0,0-1 0,1 1 0,-1 0-1,0 0 1,-1 0 0,0 0-18,0 0 1,-1 0-1,1 0 0,0 0 1,0 1-1,0-1 0,0 1 1,0 0-1,0 0 0,0 0 1,0 0-1,0 1 0,0-1 1,0 1-1,1-1 0,-1 1 0,1 0 1,-4 3-1,3 0-7,-1 0-1,1 0 1,1 0 0,-1 0 0,1 0-1,0 1 1,0-1 0,0 1-1,-1 11 1,0 53 59,3-55-44,0-11-15,0 1 0,0-1 1,1 0-1,-1 1 0,1-1 1,0 0-1,0 0 0,0 0 1,1 0-1,0 0 0,0 0 0,0 0 1,0 0-1,0-1 0,1 1 1,4 5-1,-2-5-33,0 0 1,1 0-1,-1-1 1,1 1-1,-1-1 0,1 0 1,0-1-1,0 0 1,0 0-1,0 0 1,7 1-1,8 0-1565,1-1-1,37 0 1,-10-2-3493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0.8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134 480 992,'0'0'10747,"0"-18"-10339,0-25-344,0 23-77,0 16-14,0 5-18,0 132 2771,0-165-2686,0 31-51,0 0 1,0 0-1,0 0 0,0-1 1,0 1-1,0 0 0,0 0 0,0 0 1,-1 0-1,1-1 0,0 1 0,-1 0 1,1 0-1,-1 0 0,1 0 1,-1 0-1,0 0 0,1 0 0,-1 0 1,0 0-1,0 0 0,0 0 1,1 1-1,-3-2 0,0 1-80,0 0-1,0 0 1,-1 0-1,1 1 1,0-1-1,-1 1 1,1 0-1,-5 0 1,5 0 86,-1 1-1,1-1 1,-1 1 0,1-1-1,0 1 1,0 0 0,-1 0 0,1 1-1,0-1 1,0 1 0,0-1-1,0 1 1,0 0 0,1 0 0,-1 1-1,1-1 1,-1 0 0,1 1-1,0-1 1,0 1 0,0 0-1,0 0 1,0 0 0,0 0 0,1 0-1,0 0 1,-1 0 0,1 0-1,1 1 1,-2 3 0,-2 11-10,1 1 0,1-1 1,0 1-1,2 21 1,0-38 9,0 0 1,0 0 0,0 0 0,0 0 0,0 0 0,0 0-1,0 0 1,1 0 0,-1 0 0,1 0 0,0 0 0,-1 0-1,1-1 1,0 1 0,0 0 0,0 0 0,0-1 0,0 1-1,1-1 1,-1 1 0,0-1 0,1 1 0,-1-1 0,1 0-1,0 0 1,-1 0 0,1 0 0,0 0 0,0 0 0,-1 0-1,1 0 1,0-1 0,0 1 0,0-1 0,0 1 0,0-1-1,0 0 1,0 0 0,0 0 0,4 0 0,7 0-39,-9 0-39,-1 1 0,0-1 0,1 0 1,-1 0-1,0 0 0,0 0 0,1 0 1,-1-1-1,0 0 0,0 1 0,1-1 1,-1 0-1,0-1 0,0 1 0,0 0 1,0-1-1,-1 0 0,1 0 0,0 0 1,-1 0-1,1 0 0,2-4 0,0-1-23,0 0 1,-1-1-1,-1 0 0,1 0 0,-1 0 0,0 0 0,-1 0 1,0-1-1,-1 1 0,2-11 0,-1-14 14,-4-45 0,1 25 58,-1 7-9,-1 1 0,-15-72 0,-33-86 1832,54 245-1056,-1-2-619,51 173 408,-18-88-563,-12-32-3583,-13-69-4074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1.3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96 70 7123,'0'0'1926,"-17"27"-1240,-47 85-323,62-109-348,0 1 0,0 0 0,0 0 0,1-1-1,-1 1 1,1 0 0,0 0 0,1 0 0,-1 1 0,1-1 0,-1 0 0,1 0 0,1 5 0,-1-7-9,1 0 0,0 0 1,-1 0-1,1 0 1,0-1-1,0 1 1,0 0-1,0 0 1,0-1-1,1 1 1,-1-1-1,0 1 1,1-1-1,-1 1 1,1-1-1,-1 0 0,1 0 1,2 2-1,3 0-1,1-1 0,-1 1-1,0-1 1,1-1 0,-1 1-1,1-1 1,0-1 0,12 0-1,-13 1-42,0-1 0,0 0 0,-1-1 0,1 0 0,0 0-1,-1 0 1,1-1 0,6-2 0,-9 1-40,0 0 0,0 1 0,0-1 0,0-1 0,-1 1 0,1 0 0,-1-1 0,0 0 0,0 0 0,0 0 0,0 0 0,2-5 0,-1 1 21,0 0 0,-1 0 1,0-1-1,0 1 1,-1 0-1,0-1 1,1-13-1,-1-64 91,-2 52-26,0 32-6,0-1 0,0 0 0,0 1 0,0-1 0,-1 1 0,1-1 0,-1 0 0,1 1 1,-1-1-1,0 1 0,0 0 0,0-1 0,0 1 0,-1 0 0,-2-4 0,3 5-8,-1-1 0,0 1-1,0 0 1,0-1-1,-1 1 1,1 0 0,0 0-1,0 1 1,-1-1 0,1 0-1,0 1 1,-1 0-1,1-1 1,-1 1 0,1 0-1,-4 0 1,5 0-41,0 0 0,0 0 0,0 0 0,0 0 0,1 0 0,-1 0 0,0 1 0,0-1 0,0 0 0,0 0-1,1 0 1,-1 1 0,0-1 0,0 1 0,0-1 0,1 0 0,-1 1 0,0-1 0,1 1 0,-1 0 0,0-1 0,1 1 0,-1 0 0,1-1 0,-1 1 0,1 0 0,-1 0 0,-2 26-3004,3-26 2945,0 22-3504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1.6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 5523,'0'0'3548,"12"-1"-3436,-6 1-102,-4-1 0,0 1 0,0-1 0,0 1 0,1-1 0,-1 1 0,0 0 0,0 0 0,0 0 0,1 1 0,-1-1 0,0 0 0,0 1 0,0-1 1,1 1-1,-1 0 0,0 0 0,0 0 0,0 0 0,0 0 0,-1 0 0,1 0 0,0 1 0,0-1 0,-1 1 0,1-1 0,-1 1 0,1 0 0,-1-1 0,0 1 1,1 0-1,-1 0 0,0 0 0,0 0 0,0 0 0,-1 0 0,1 0 0,0 3 0,25 189 369,-26-204-435,1 1 1,0-1-1,1 1 1,0-1-1,1 1 1,0 0-1,0 0 1,1 0-1,0 0 1,0 1-1,1 0 1,8-11-1,-9 13-123,0 0 0,1 1 1,0 0-1,1 0 0,-1 0 0,1 0 0,0 1 1,0 0-1,0 0 0,0 0 0,1 1 0,-1 0 0,1 1 1,0-1-1,0 1 0,14-2 0,21 2-2273,3 2-1288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2.0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123 127 7587,'0'0'694,"-18"19"-387,-57 62-230,71-77-74,1 1 0,0 1 1,0-1-1,0 0 0,0 1 0,1-1 0,0 1 0,0 0 0,1 0 0,0 0 0,0 0 0,0 0 0,0 0 0,1 0 0,0 0 1,0 0-1,2 8 0,-1 9 16,-1-12-7,0-8-9,0 1 0,0-1 0,0 1 0,0-1 0,0 1 0,1-1 0,2 7 0,-3-9 1,1 0-1,0 0 0,0 0 1,-1 0-1,1 0 1,0 0-1,0 0 1,0 0-1,0-1 0,0 1 1,0 0-1,0-1 1,1 1-1,-1-1 1,0 1-1,0-1 1,0 1-1,1-1 0,-1 0 1,0 0-1,0 0 1,1 0-1,-1 0 1,0 0-1,3 0 0,1-1 26,-1 0-1,1 0 0,0 0 1,-1 0-1,1-1 0,0 0 0,-1 0 1,0-1-1,1 1 0,-1-1 1,0 0-1,0 0 0,-1 0 0,1 0 1,-1-1-1,1 1 0,-1-1 1,5-7-1,6-11 61,0 0 0,13-30 0,-21 41-43,3-11-67,0 0-1,-2-1 0,0 1 0,-2-2 0,0 1 0,-1 0 0,-2-1 0,-1 0 1,-1-27-1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2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1 257 6371,'0'0'4148,"20"-25"-4038,63-80-81,-73 93-64,-1-1 1,0 0-1,7-15 0,-14 24-24,0-1 0,-1 1 0,0-1 0,0 1 0,0-1 0,-1 1 0,1-1 1,-2-7-1,1 11 54,0 0 0,-1 1 1,0-1-1,1 0 1,-1 0-1,1 1 1,-1-1-1,0 0 0,1 1 1,-1-1-1,0 0 1,0 1-1,1-1 0,-1 1 1,0 0-1,0-1 1,0 1-1,0 0 1,0-1-1,0 1 0,0 0 1,0 0-1,1 0 1,-1 0-1,0 0 1,0 0-1,0 0 0,0 0 1,0 0-1,-1 0 1,-34 4 170,31-2-125,1 0 1,-1 0 0,1 0 0,0 0-1,0 1 1,0 0 0,0 0 0,0 0-1,0 0 1,1 0 0,0 1 0,-1 0-1,1-1 1,1 1 0,-1 1 0,0-1-1,1 0 1,0 0 0,0 1 0,-2 7-1,0 2 34,0-1 0,1 1 0,0 1 0,1-1 0,0 25 0,2-32-66,0 0 0,0-1 0,1 1 1,0 0-1,0 0 0,0-1 1,1 1-1,0-1 0,4 8 0,-5-11-15,1 0 0,1 0-1,-1 0 1,0-1-1,1 1 1,-1 0-1,1-1 1,0 0 0,0 0-1,0 0 1,0 0-1,0 0 1,1 0-1,-1-1 1,0 1-1,1-1 1,-1 0 0,5 1-1,5 0-282,0 0 0,0 0 0,0-1 0,0-1-1,0 0 1,0-1 0,0 0 0,0-1 0,0 0 0,-1-1-1,1-1 1,12-4 0,-17 3 94,0-1-1,0 0 0,0 0 1,0 0-1,-1-1 1,0 0-1,-1 0 0,1-1 1,-2 1-1,1-1 1,-1-1-1,0 1 0,0-1 1,5-17-1,-4 6 1192,0 0-1,-2-1 1,-1 1-1,0-1 0,-1-41 705,-2 72-1318,13 300-182,-10-255-163,-3-54-16,0-10 6,0-19-62,0 0 0,2 0-1,1 1 1,11-45 0,-12 65-73,-1 1-1,1 0 1,1 0-1,-1 0 1,1 0-1,0 0 1,1 1-1,-1-1 1,1 1-1,0 0 1,1 0-1,-1 0 1,1 1-1,0-1 1,0 1-1,0 0 1,1 1-1,-1-1 1,1 1-1,0 0 1,0 1-1,0-1 1,0 1-1,0 0 1,1 1-1,6-2 1,19 0-2461,-2 3-2356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2.9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113 15 7523,'0'0'3765,"-4"-5"-3560,4 5-202,-1-1 0,1 0-1,-1 1 1,1-1 0,-1 0-1,0 1 1,1-1 0,-1 1-1,0-1 1,1 1 0,-1-1 0,0 1-1,0-1 1,1 1 0,-1 0-1,0-1 1,0 1 0,0 0-1,0 0 1,1 0 0,-1-1-1,0 1 1,0 0 0,0 0-1,0 0 1,0 1 0,0-1 0,1 0-1,-1 0 1,0 0 0,0 1-1,0-1 1,-1 1 0,-1 2 2,-1 1 1,1 0 0,-1 0 0,1 0 0,0 0 0,-2 5-1,0-2 7,-2 3 16,0 1 0,1 0 0,1 1 0,0-1 0,0 1 0,1 0 0,1 0 0,0 0 0,0 0-1,1 1 1,1-1 0,0 16 0,1-27-29,0 0 0,1 0 0,-1 0 0,0 0 0,1 0-1,-1-1 1,1 1 0,-1 0 0,1 0 0,-1 0 0,1 0 0,0-1 0,-1 1-1,1 0 1,0 0 0,0-1 0,-1 1 0,1-1 0,0 1 0,0-1 0,0 1-1,0-1 1,0 1 0,0-1 0,0 0 0,0 1 0,0-1 0,0 0 0,0 0 0,0 0-1,0 0 1,0 0 0,0 0 0,1 0 0,40-3-80,-35 1 14,1-1 1,-1 0-1,0 0 0,0 0 1,0-1-1,0 0 0,-1 0 0,1-1 1,-1 0-1,0 0 0,-1 0 1,1-1-1,-1 0 0,5-6 0,9-15 290,31-56-1,-43 70 94,-7 13-306,0 0 1,1 0-1,-1 0 0,0 0 1,0-1-1,0 1 1,0 0-1,0 0 0,0 0 1,0 0-1,1 0 0,-1 0 1,0 0-1,0-1 1,0 1-1,0 0 0,0 0 1,1 0-1,-1 0 0,0 0 1,0 0-1,0 0 0,0 0 1,0 0-1,1 0 1,-1 0-1,0 0 0,0 0 1,0 0-1,0 0 0,1 0 1,-1 0-1,0 0 1,0 0-1,0 0 0,0 0 1,0 0-1,1 0 0,-1 1 1,0-1-1,0 0 0,0 0 1,0 0-1,0 0 1,0 0-1,1 0 0,-1 0 1,0 1-1,0-1 0,0 0 1,0 0-1,0 0 1,0 0-1,0 0 0,0 1 1,0-1-1,0 0 0,0 0 1,0 0-1,0 0 0,0 1 1,0-1-1,0 0 1,0 0-1,0 0 0,0 0 1,0 0-1,0 1 0,0-1 1,3 12-9,1 42 230,-4-41-251,1 1 1,0-1-1,1 0 0,0 1 1,5 12-1,-6-24-172,-1 0-1,1 0 1,0 0-1,1 0 1,-1-1 0,0 1-1,0 0 1,1-1-1,-1 1 1,1-1-1,-1 1 1,1-1-1,0 0 1,-1 0-1,1 0 1,0 0-1,0 0 1,0 0-1,0 0 1,0 0-1,0-1 1,0 1 0,0-1-1,0 0 1,4 1-1,16 0-3892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3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84 0 8292,'0'0'3183,"-14"23"-3109,-42 72-52,54-92-24,0 0 1,0 0-1,1 0 1,0 1-1,-1-1 1,1 1-1,1-1 1,-1 1-1,0 5 0,1-9 5,0 1 0,0 0-1,0 0 1,0 0 0,0 0-1,0-1 1,1 1-1,-1 0 1,0 0 0,1 0-1,-1-1 1,0 1-1,1 0 1,-1-1 0,1 1-1,-1 0 1,1-1-1,0 1 1,-1 0 0,1-1-1,-1 1 1,1-1-1,0 1 1,1 0 0,2 0 18,0 0 1,0 0 0,1-1 0,-1 1 0,0-1-1,1 0 1,-1 0 0,1 0 0,6-2-1,5 0 42,20 2-65,46 1-46,-80 0 44,-1-1 1,1 1 0,0 0-1,0 0 1,-1 0-1,1-1 1,-1 2-1,1-1 1,-1 0 0,1 0-1,-1 0 1,1 1-1,-1-1 1,0 1 0,0-1-1,0 1 1,0-1-1,0 1 1,0-1 0,0 1-1,-1 0 1,1 0-1,0 0 1,-1-1 0,0 1-1,1 4 1,0-3-3,-1 1 0,1-1 0,-1 1 0,0-1 0,0 1 0,0 0 0,0-1 0,-1 1 0,0-1 0,1 1 0,-1-1 0,-1 1 0,-1 5 0,-2-4-37,1 1-1,-1-1 1,0 0 0,-1 0 0,1 0 0,-1-1 0,0 0 0,-7 4-1,-54 27-1071,64-34 1045,-4 3-1132,-1-1 1,0 0 0,-17 3 0,11-5-2542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3.6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6275,'0'0'6435,"-6"102"-6371,6-49 16,0-1-80,3 15 0,-3 3-576,0-3-2050,0-11 161,0-24-4402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4.0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0 119 5859,'0'0'5818,"29"-19"-5449,95-59-137,-119 75-221,-1 0 0,1 1 0,0-1 0,0 1 1,0 0-1,0 1 0,0-1 0,0 1 1,1 0-1,-1 0 0,0 1 0,1-1 0,-1 1 1,11 1-1,2 1 5,-16-3-17,0 1 1,1 0-1,-1 0 1,0 0-1,1 1 1,-1-1-1,0 0 1,0 1 0,1 0-1,-1-1 1,0 1-1,0 0 1,0 0-1,0 0 1,0 0-1,0 1 1,0-1-1,0 0 1,0 1-1,-1-1 1,1 1-1,-1 0 1,1 0 0,-1-1-1,1 1 1,-1 0-1,0 0 1,0 0-1,0 1 1,0-1-1,-1 0 1,1 0-1,0 0 1,-1 1-1,1-1 1,-1 0-1,0 0 1,0 1-1,0 3 1,0-4 9,-1 0 0,1 0 0,-1 0 0,1 0 0,-1 0 0,0 0 0,0 0 0,0-1 0,0 1 0,0 0 0,0 0 0,0-1 0,-1 1 0,1 0 0,0-1 0,-1 1 0,0-1 0,1 0 0,-1 0 0,0 1 0,1-1 0,-1 0 0,-3 1 0,-7 3 31,-1 0 1,-21 6-1,13-4 23,-6 2-68,13-3-82,-1 0-1,1-2 0,-1 0 1,-30 4-1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0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9492,'0'0'3164,"19"12"-3132,1-1-27,-9-5-1,0 0 0,-1 1 0,0 0 0,0 0 0,0 1 0,-1 0 1,0 1-1,0 0 0,8 13 0,2 5 0,0-1 2,0 0-1,41 41 1,-59-66-76,0 0 0,0 0-1,0 0 1,0-1 0,0 1 0,0 0-1,0 0 1,0-1 0,0 1 0,0-1 0,0 1-1,0-1 1,0 1 0,0-1 0,0 0-1,1 0 1,-1 1 0,0-1 0,0 0-1,1 0 1,-1 0 0,0 0 0,0 0-1,0-1 1,1 1 0,-1 0 0,0-1-1,0 1 1,0 0 0,0-1 0,0 1-1,0-1 1,0 0 0,0 1 0,0-1-1,0 0 1,0 0 0,0 1 0,0-1-1,0 0 1,0 0 0,-1 0 0,1 0-1,0 0 1,0-1 0,3-7-207,1 1-1,-1-1 1,-1 0 0,5-14-1,-6 14 259,24-76-140,23-67 2274,-42 141-1147,-4 14-403,-3 24-221,0-17-346,-1 25 279,-2 0 0,-2 0 0,-17 68-1,-44 99 246,41-131-328,12-33-135,4-16-52,1 0-1,1 0 1,1 1-1,1 0 1,-3 42-1,8-64-58,0 0-1,0 0 0,0 0 0,0 0 0,1 0 0,-1-1 1,0 1-1,1 0 0,-1 0 0,0 0 0,1-1 1,-1 1-1,1 0 0,-1 0 0,1-1 0,0 1 1,-1 0-1,1-1 0,0 1 0,-1-1 0,1 1 1,0-1-1,0 1 0,-1-1 0,1 1 0,0-1 0,0 0 1,0 1-1,0-1 0,0 0 0,-1 0 0,1 0 1,0 0-1,2 1 0,32-3-2733,-32 2 2506,44-10-4898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4.4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8 108 12070,'0'0'474,"16"1"-562,55 3-109,-67-3 59,1-1 1,0 0-1,0 0 0,-1 0 1,1-1-1,0 0 0,-1 0 0,1 0 1,-1 0-1,1 0 0,-1-1 1,1 0-1,-1 0 0,0 0 1,0-1-1,0 1 0,6-6 1,-8 5 188,0 0 1,0 0-1,0 0 1,0 0-1,0 0 1,-1-1-1,1 1 0,-1 0 1,0-1-1,0 0 1,0 1-1,-1-1 1,1 1-1,-1-1 1,0 0-1,0 1 1,0-1-1,0 0 1,-2-6-1,1 9 7,0 0-1,0 0 0,0 0 1,-1 0-1,1 0 1,0 1-1,0-1 0,-1 0 1,1 1-1,0-1 1,-1 0-1,1 1 0,-1 0 1,1-1-1,-1 1 0,1 0 1,-1 0-1,1 0 1,-1 0-1,1 0 0,-1 0 1,1 0-1,-2 1 1,-40 4 253,34 1-163,0 0 1,0 1-1,0 0 0,1 0 0,0 1 1,1 0-1,0 0 0,0 1 0,1 0 1,0 0-1,0 1 0,1-1 0,-8 21 1,10-17-61,0 1 0,0-1 0,1 1 0,1 0 0,1 0 0,1 26 0,0-36-93,-1-1 1,0 1 0,1-1-1,0 1 1,0-1-1,0 1 1,1-1-1,-1 0 1,1 1-1,-1-1 1,1 0-1,0 0 1,0 0-1,1-1 1,-1 1-1,0 0 1,1-1 0,0 1-1,-1-1 1,1 0-1,0 0 1,0 0-1,1 0 1,-1-1-1,0 1 1,0-1-1,1 0 1,-1 0-1,5 1 1,11 2-539,0-1-1,0-1 1,0-1 0,24-1 0,-30 0-89,-5 0-24,1 0 0,-1 0-1,0-1 1,1 0 0,-1-1 0,0 0-1,0 0 1,15-6 0,14-17-3626</inkml:trace>
  <inkml:trace contextRef="#ctx0" brushRef="#br0" timeOffset="1">430 88 3105,'0'0'10322,"-3"-12"-9633,-7-27-408,10 39-278,0 0 0,0 0-1,0 0 1,0 0 0,0 0 0,0 0-1,0 0 1,0 0 0,0 1 0,0-1 0,0 0-1,0 0 1,0 0 0,-1 0 0,1 0-1,0 0 1,0 0 0,0 0 0,0 0 0,0 1-1,0-1 1,0 0 0,0 0 0,0 0-1,-1 0 1,1 0 0,0 0 0,0 0 0,0 0-1,0 0 1,0 0 0,0 0 0,0 0-1,-1 0 1,1 0 0,0 0 0,0 0 0,0 0-1,0 0 1,0 0 0,0 0 0,0 0-1,-1 0 1,1 0 0,0 0 0,0 0 0,0 0-1,0 0 1,0-1 0,0 1 0,0 0-1,0 0 1,0 0 0,-1 0 0,1 0 0,0 0-1,0 0 1,0 0 0,-2 33 147,2-23-131,-1 5 30,1 1-1,0 0 1,1 0 0,1 0 0,0-1 0,2 1-1,-1-1 1,2 0 0,8 19 0,-6-7-232,-7-28-78,0-10 83,0-8 5,-1 6 113,1 0 1,1 0-1,0 0 0,5-22 1,-5 30 60,1 0 1,0 1-1,0-1 1,1 0-1,-1 1 0,1 0 1,0-1-1,0 1 1,1 1-1,-1-1 1,1 0-1,0 1 0,0 0 1,0-1-1,7-3 1,1 1-55,0 0 0,-1 1 0,2 0 0,-1 1 0,1 0 1,-1 1-1,1 1 0,0 0 0,0 0 0,26 2 0,-37 14-5990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5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8308,'0'0'3922,"22"17"-3146,1 1-576,20 15 272,41 42 0,-57-50-310,-1 1 0,-1 1 0,-1 1 0,-2 2 0,-1 0 0,19 36 0,-34-57-623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5.5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367 0 7187,'0'0'6323,"-192"175"-5827,147-122 65,3-7-113,6-2-256,10-6-144,10-12-32,6-11-16,10-3-720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5.9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64 6307,'0'0'3329,"-10"111"-3088,10-70-49,0 9-112,0-10-16,13 4-64,16-12-1201,4-5-2673</inkml:trace>
  <inkml:trace contextRef="#ctx0" brushRef="#br0" timeOffset="1">921 0 4386,'0'0'4818,"140"12"-4594,-137 23-48,-3 3-128,0-6 128,0 0-143,-10-6-33,-12 0-2129,2-11-4018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6.3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 40 4130,'0'0'7275,"-13"26"-7000,-41 81-96,52-102-173,-1 0 1,2-1-1,-1 1 0,0 0 1,1 1-1,0-1 1,0 0-1,1 0 1,-1 0-1,1 1 0,1-1 1,-1 0-1,2 9 1,-1-12-4,0 1 0,0-1 0,0 1 1,0-1-1,0 0 0,1 0 1,-1 1-1,1-1 0,-1 0 0,1 0 1,0 0-1,0-1 0,0 1 0,0 0 1,0-1-1,1 1 0,-1-1 1,0 0-1,3 1 0,0 0 2,0 0 1,1-1-1,-1 0 0,0-1 1,0 1-1,0-1 0,1 0 1,-1 0-1,0 0 0,0-1 0,1 0 1,-1 0-1,0 0 0,0-1 1,0 1-1,0-1 0,-1 0 1,1-1-1,0 1 0,7-6 1,-5 2-78,-1-1 0,1 1 1,-1-1-1,0 0 1,-1 0-1,0 0 1,0-1-1,0 0 1,-1 0-1,0 0 1,4-15-1,-3 6-9,-2 0-1,0 0 1,0 0-1,-2-1 1,0-18-1,-1 34 85,0 0-1,-1 0 1,1 0-1,0 0 0,-1 0 1,0 0-1,1 0 1,-1 0-1,0 0 1,0 0-1,0 1 0,0-1 1,0 0-1,0 1 1,-1-1-1,1 0 1,-1 1-1,1 0 0,-1-1 1,1 1-1,-1 0 1,0 0-1,0 0 1,1 0-1,-1 0 0,-4-1 1,3 1-19,-1-1 1,0 1-1,-1 0 1,1 1-1,0-1 1,0 1-1,0 0 1,0 0-1,0 0 1,0 0-1,-1 1 1,-4 1-1,8-2-54,0 1 0,0-1 0,0 1 0,0 0-1,1-1 1,-1 1 0,0 0 0,1-1 0,-1 1-1,0 0 1,1 0 0,-1 0 0,1-1 0,-1 1 0,1 0-1,0 0 1,-1 0 0,1 0 0,0 0 0,0 0 0,0 0-1,-1 0 1,1 0 0,0 0 0,0 0 0,0 0-1,0 0 1,1 0 0,-1 1 0,0 2-447,0 17-3213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6.7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7908,'0'0'4906,"8"9"-4642,1 2-218,-1-1 0,0 1 1,0 1-1,-2-1 0,1 1 0,-1 0 1,-1 1-1,4 13 0,-4-5-293,-2-1-1,0 1 1,0 22-1,-3-42-5,1-21 181,1 7 26,1 1 1,1-1-1,0 0 0,1 1 1,1 0-1,-1 0 0,2 1 1,0-1-1,0 1 0,1 1 1,0-1-1,1 2 0,0-1 1,0 1-1,1 0 0,18-11 1,-25 18 43,-1 1 0,1 0 1,-1 0-1,1 0 1,0 0-1,0 0 1,0 1-1,-1-1 1,1 1-1,0 0 1,0 0-1,4 0 1,-2 0-1,-4 1 8,0-1-1,-1 1 1,1-1-1,0 1 1,-1-1 0,1 1-1,0-1 1,-1 1-1,1 0 1,-1-1-1,1 1 1,-1 0 0,0-1-1,1 1 1,-1 0-1,0 0 1,1-1-1,-1 1 1,0 0 0,0 0-1,0 0 1,0-1-1,1 1 1,-1 0-1,0 0 1,-1 0 0,1 0-1,1 32 271,-1-27-188,0 112 336,0-68-4519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7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4018,'0'0'8868,"45"187"-8516,-42-129-160,-3-5-112,7-7-64,-4 4 16,0-15-32,4-9-464,6-8-1041,3-13-688,10-5-592,0 0-2113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7.4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 0 3314,'0'0'7760,"1"22"-7007,1 24-591,6 93 60,-8-137-221,0 0 1,1 0-1,-1 0 1,1 0-1,0 0 1,-1 0-1,1 0 0,0 0 1,0 0-1,1 0 1,-1 0-1,0-1 1,1 1-1,-1 0 0,1-1 1,-1 1-1,1-1 1,-1 0-1,1 1 1,0-1-1,0 0 0,0 0 1,0 0-1,0 0 1,0-1-1,0 1 1,0 0-1,0-1 0,0 0 1,0 1-1,1-1 1,2 0-1,-1 0-3,0 0 1,0 0-1,0 0 0,0-1 1,1 0-1,-1 0 0,0 0 1,0 0-1,0 0 0,-1-1 1,1 0-1,0 0 0,0 0 1,-1 0-1,1 0 0,4-5 1,1-4 41,1 0 0,-2 0 0,0-1 1,0 0-1,-1 0 0,0-1 0,-1 0 1,-1-1-1,0 1 0,5-25 0,-12 75 765,3 48 0,1-19-632,11 257 758,-13-320-910,0-1-1,0 1 1,-1 0 0,1-1 0,-1 1 0,0 0-1,1-1 1,-1 1 0,0-1 0,0 1 0,-1-1-1,1 1 1,-1-1 0,1 0 0,-1 0-1,0 0 1,1 0 0,-1 0 0,0 0 0,0 0-1,0-1 1,-1 1 0,1-1 0,0 1 0,-1-1-1,1 0 1,-1 0 0,1 0 0,-1 0 0,-3 0-1,-8 3 30,-1-2-1,1 0 0,-1-1 0,-21-1 1,25 0-48,-9 1-48,10-1 46,1 1-1,-1-1 1,-16-3 0,25 3-75,-1 0 0,0 0 0,1-1 0,-1 1 0,1-1 1,-1 1-1,1-1 0,-1 0 0,1 1 0,-1-1 0,1 0 0,0 0 0,-1 0 0,1 0 0,0 0 0,0-1 1,0 1-1,0 0 0,0 0 0,0-1 0,0 1 0,0-1 0,0 1 0,1-1 0,-1 1 0,1-1 0,-1-1 0,-1-23-3043,2 0-3304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47.8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7860,'0'0'0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5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54 3826,'0'0'7723,"0"-4"-7002,0 3-706,1 0 0,-1-1 1,0 1-1,0 0 0,1-1 0,-1 1 1,1 0-1,-1-1 0,1 1 1,-1 0-1,1 0 0,0-1 1,0 1-1,0 0 0,-1 0 1,1 0-1,0 0 0,0 0 1,1 0-1,-1 0 0,1 0 0,3-2 18,-1 1 1,0 0-1,1 0 0,0 0 0,-1 1 0,7-2 0,6 0 30,1 1 0,29-1 0,-17 3-32,39 1 5,-67 0-41,-1-1 0,1 1 0,-1 0 0,0-1 0,1 1 0,-1 0 0,0 0 0,1 0 0,-1 0 0,0 0-1,0 0 1,0 0 0,0 0 0,0 0 0,0 0 0,0 1 0,-1-1 0,1 0 0,0 1 0,-1-1 0,1 1 0,-1-1 0,1 1 0,-1-1 0,0 1 0,1-1 0,-1 1 0,0-1 0,0 2 0,0 3-23,0 0 1,0-1-1,0 1 1,0-1-1,-1 1 1,0 0 0,-2 5-1,0-4-68,-1-1 0,1 1 0,-1-1 0,0 0 0,-1-1 0,1 1 0,-1-1 1,0 0-1,-1 0 0,1 0 0,-12 6 0,-6 4-358,-43 21 0,59-32 452,-9 1 28,15-5 126,4 0-99,50-2 102,-28 1-137,0 0 0,0 2 0,28 4 0,-49-4-20,0 0 1,-1 0-1,1 0 1,-1 0 0,1 1-1,-1-1 1,0 1-1,0 0 1,0 0 0,0 0-1,0 1 1,0-1-1,0 1 1,-1 0-1,1-1 1,-1 1 0,0 0-1,0 0 1,0 1-1,3 4 1,-3-2 5,0-1 1,-1 1-1,1-1 0,-1 1 1,0 0-1,0-1 0,-1 1 1,0 0-1,0-1 0,0 1 1,-1 0-1,-1 10 0,0-14 4,1 1-1,0-1 0,0 0 1,-1 0-1,1 0 0,-1 0 0,1 0 1,-1 0-1,0-1 0,0 1 0,0 0 1,0-1-1,0 0 0,0 1 0,0-1 1,-1 0-1,1 0 0,0 0 1,-1 0-1,1-1 0,-1 1 0,-2 0 1,-58 8 43,-111-7 79,98-3-2189,69 0 216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05:4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8948,'0'0'4949,"1"21"-4738,0 0-161,16 220 399,-15-222-501,25 316-1094,-27-335 981,1 1 0,-1 0 0,0-1 0,0 1 0,0-1 0,0 1 0,0 0 0,0-1 0,0 1 0,0-1 0,0 1 0,0-1 0,-1 1 0,1 0 0,0-1 0,0 1 0,0-1 0,-1 1 0,1-1 0,0 1 0,-1-1 0,1 1 0,0-1 0,-1 1 0,1-1 0,-1 0 0,1 1 0,-1-1 0,1 1 0,-1-1 0,1 0 0,-1 0 0,1 1 0,-1-1 0,1 0-1,-1 0 1,1 0 0,-1 1 0,-1-1 0,-18 1-5699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6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639 9 6499,'0'0'1555,"-34"-2"-906,-111-3 439,133 4-923,0 1 1,0 0-1,-1 1 0,1 1 0,0 0 1,1 0-1,-1 1 0,0 1 1,-17 7-1,14-2-112,0 0 0,1 1 0,0 1 0,-19 18 0,25-22 41,-12 12 43,1 2 0,1-1 1,1 2-1,1 1 0,0 0 0,2 0 1,1 2-1,1 0 0,1 0 1,-10 35-1,8-13-21,2 1-1,2 0 1,3 0 0,-2 95 0,8-123-102,1-1 1,1 0 0,0 0 0,9 32-1,-7-39-12,0 0 0,1 0 0,1-1-1,0 1 1,1-1 0,0 0 0,15 17 0,-12-15 3,2-2 1,-1 1-1,2-1 0,-1-1 1,2 0-1,-1-1 1,1-1-1,0 0 1,29 12-1,-20-13-37,0-1 1,0-1-1,0 0 0,0-2 0,1-1 0,29 0 1,-38-3-20,0 0 1,0 0-1,-1-1 1,1-1 0,-1-1-1,1 0 1,-1-1-1,17-7 1,-11 1-70,0 0 0,-1-1 0,-1-1 0,31-27 0,-36 28 27,-1-1 0,0 1 0,-1-2 0,0 0-1,-1 0 1,-1-1 0,0 0 0,-1 0 0,-1-1 0,0 0 0,-1 0 0,-1-1 0,0 0 0,-1 0 0,-1 0 0,-1 0-1,0-24 1,1-14 134,-3 0-1,-2 0 1,-3 1-1,-2-1 1,-23-88-1,29 138-54,-5-17 270,-1 1 0,-1-1 0,-20-38 0,26 56-206,-1-1 0,0 1 0,0-1 0,0 1-1,-1 0 1,1 1 0,-1-1 0,0 1 0,0-1-1,0 1 1,0 0 0,-1 1 0,1-1 0,-1 1-1,0-1 1,0 2 0,0-1 0,0 0 0,0 1-1,0 0 1,0 0 0,-9 0 0,-1 1-361,-16 1-4549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4.3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1 444 560,'0'0'7662,"0"6"-6733,0 23 3227,8-37-3795,90-119-237,6-6-118,-88 114-18,1 0-1,1 2 0,1 0 1,0 1-1,2 1 0,-1 1 1,2 1-1,0 0 1,0 2-1,1 1 0,0 0 1,1 2-1,0 1 0,0 0 1,1 2-1,0 1 0,0 1 1,29 1-1,-53 2-33,0 0 1,0 0-1,0 0 0,0 0 1,0 0-1,0 0 0,0 0 0,0 1 1,0-1-1,0 0 0,0 1 0,0-1 1,0 1-1,0-1 0,0 1 0,0-1 1,-1 1-1,1 0 0,0-1 0,0 1 1,-1 0-1,1 0 0,0 0 0,-1-1 1,1 3-1,3 15-3479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4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5314,'0'0'5395,"13"-2"-5299,284-5-374,-249 7-530,-47 20 379,-1-10 449,-1 0-1,-1-1 1,0 1 0,0 0 0,-1-1 0,0 1 0,-1-1 0,-6 13 0,-46 71 707,30-52-310,-14 16 210,28-41-489,0 0 0,1 1 0,1 1 1,-9 20-1,19-36-482,1-7-1847,4-22-2979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6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 1 1265,'0'0'4490,"-33"5"-3621,-102 22-180,130-26-634,0 1 1,0-1 0,0 1-1,0 0 1,1 0 0,-1 1-1,0-1 1,1 1 0,0 0 0,0 0-1,0 1 1,0-1 0,0 1-1,1 0 1,-1 0 0,1 0-1,0 0 1,-3 8 0,-3 2 174,1-1 13,0 0 0,1 1-1,0 0 1,1 1 0,1-1-1,0 1 1,-3 17 0,3-2 68,2 1 1,-1 49-1,4-76-306,0 0 0,0 0 0,0-1 0,0 1 0,0 0-1,1 0 1,-1 0 0,1-1 0,0 1 0,0 0 0,1-1-1,-1 1 1,1-1 0,0 1 0,0-1 0,0 0 0,0 0 0,0 0-1,1 0 1,-1 0 0,1 0 0,0-1 0,0 1 0,0-1 0,0 0-1,0 0 1,1 0 0,-1 0 0,1-1 0,-1 1 0,1-1-1,6 2 1,8 1-483,0-1 0,0-1 0,0-1-1,25-1 1,-36 0 161,61 0-4402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7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5 2865,'0'0'9124,"-32"4"-8811,-101 19-28,130-23-277,-1 1 1,1 0-1,0-1 0,0 1 0,0 0 1,1 0-1,-1 1 0,0-1 0,0 1 0,0-1 1,1 1-1,-1 0 0,1 0 0,0 0 1,-1 0-1,1 1 0,0-1 0,0 0 1,0 1-1,1 0 0,-1-1 0,1 1 1,-1 0-1,1 0 0,0 0 0,-1 5 1,-1 1 6,1-1-19,0 0 0,0 1 0,1-1 0,0 0 0,0 0 1,2 10-1,-1-12-12,0-5 15,0-1 0,0 1 0,0 0 1,1 0-1,-1 0 0,0 0 0,1 0 0,-1 0 1,1 0-1,-1-1 0,1 1 0,-1 0 0,1 0 0,0-1 1,-1 1-1,1 0 0,0-1 0,0 1 0,-1-1 1,1 1-1,0-1 0,0 1 0,0-1 0,0 0 0,0 1 1,-1-1-1,1 0 0,0 1 0,0-1 0,0 0 1,0 0-1,2 0 0,38 0-135,-28 0-37,-5-1 28,0 0 0,-1 0 0,1 0-1,-1-1 1,1 0 0,-1 0 0,0-1 0,0 0 0,0 0 0,0-1 0,0 0 0,-1 0 0,1 0 0,-1-1 0,-1 0 0,12-11 0,-8 4 237,0 1 0,0-1 0,-1 0 0,0-1 0,-1 0 1,-1 0-1,10-29 0,-12 112 2093,-4-61-2177,0 0 0,1 0-1,0 0 1,1 0 0,0 0 0,1 0 0,-1-1 0,5 10 0,-5-15-243,0 1 1,0-1-1,0 1 1,0-1-1,0 0 1,1 0-1,0 0 1,-1 0 0,1 0-1,0 0 1,0-1-1,1 1 1,-1-1-1,0 0 1,1 0-1,0-1 1,-1 1-1,1-1 1,0 1-1,7 0 1,15 0-5062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7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0 512,'0'0'10389,"0"120"-9845,6-59-416,1 1-80,-1-1 0,1-3-32,-4-5-16,-3-4-368,0-8-1329,0-15-1568,3-8-2274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7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123 0 1681,'0'0'9908,"-116"96"-9508,109-58-223,7 0-65,0-6-112,0-5 96,23-7-96,16-14-545,3-6-1536,3 0-2689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8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20 254 9556,'0'0'3794,"-3"12"-3735,-3 21-40,1 0 1,-1 60-1,7-91-40,-1-1-1,0 1 1,0-1-1,1 1 1,-1-1-1,1 0 1,-1 1-1,1-1 1,-1 0-1,1 1 0,0-1 1,0 0-1,0 0 1,0 1-1,0-1 1,0 0-1,0 0 1,0 0-1,0 0 0,0-1 1,1 1-1,-1 0 1,0 0-1,0-1 1,1 1-1,-1-1 1,1 1-1,-1-1 0,3 1 1,-2 0-7,0-1 1,1 0-1,-1 0 1,0 1 0,0-1-1,0 0 1,1-1-1,-1 1 1,0 0-1,0-1 1,0 1-1,0-1 1,1 0-1,-1 0 1,0 0-1,0 0 1,0 0-1,-1 0 1,1 0-1,0-1 1,2-1-1,7-11 35,-1 1-1,-1-1 0,13-26 0,-16 28 50,0 0-1,1 0 0,0 1 0,1 0 0,0 1 1,1 0-1,18-18 0,-27 28-50,0 0-1,1-1 1,-1 1 0,0-1-1,1 1 1,-1 0-1,0-1 1,1 1-1,-1 0 1,1-1 0,-1 1-1,0 0 1,1 0-1,-1 0 1,1-1 0,-1 1-1,1 0 1,-1 0-1,1 0 1,-1 0 0,1 0-1,-1 0 1,1 0-1,-1 0 1,1 0 0,-1 0-1,1 0 1,-1 0-1,1 0 1,-1 0 0,0 0-1,1 0 1,-1 1-1,1-1 1,-1 0-1,1 0 1,-1 0 0,1 1-1,-1-1 1,0 0-1,1 1 1,-1-1 0,0 0-1,1 1 1,-1-1-1,0 1 1,1-1 0,-1 0-1,0 1 1,0-1-1,0 1 1,1-1 0,-1 1-1,0 0 1,2 32 43,-2-22-5,1 11 65,9 44 0,-9-57-265,2 0 1,-1-1-1,1 1 0,1-1 1,-1 1-1,2-1 0,8 14 0,4-6-2585,2-11-1495</inkml:trace>
  <inkml:trace contextRef="#ctx0" brushRef="#br0" timeOffset="1">428 3 4098,'0'0'6675,"33"-3"-6115,-30 65-320,0 8-144,-3 5-64,3 4-16,1 6-16,5-12-1392,11-18-2370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8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 7443,'0'0'4795,"-21"6"-4542,-64 27-53,82-32-191,0 1 0,0-1-1,0 1 1,0 0 0,0 0 0,0 1-1,1-1 1,-1 1 0,1-1 0,0 1-1,0 0 1,0 0 0,0-1 0,0 2-1,0-1 1,1 0 0,0 0-1,-1 0 1,0 6 0,1-2-4,0 1 0,0-1 0,1 0 1,0 1-1,1-1 0,1 10 0,-2-16-3,1-1 0,-1 1 0,0 0 0,1-1 0,-1 1 0,0-1-1,1 1 1,-1-1 0,1 1 0,-1-1 0,1 1 0,-1-1 0,1 1 0,-1-1 0,1 0 0,-1 1 0,1-1 0,-1 0 0,1 1 0,0-1 0,-1 0-1,1 0 1,0 0 0,-1 0 0,1 0 0,0 1 0,-1-1 0,2-1 0,24 1 33,-16 0-59,-4 0-32,0-1 1,-1 1-1,1-1 1,0 0 0,0-1-1,-1 1 1,1-1-1,-1 0 1,1-1 0,9-5-1,-1-2-30,0 0-1,16-17 1,-18 17 93,-8 12-150,-2 9 77,-1 15 51,-1-24 15,0 6-195,-1 6 281,1-1 0,1 1-1,1-1 1,3 19 0,-4-29-227,0 0 0,0 0 0,1 0 0,-1 0 0,1 0 0,-1 0 0,1 0 0,0-1 0,0 1 0,3 2 0,-3-3-194,-1-1 0,1 1 0,0-1 0,0 0 0,0 0 0,0 0 1,1 0-1,-1 0 0,0 0 0,0-1 0,1 1 0,-1-1 0,0 1 0,1-1 1,3 0-1,19 0-3528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6:50:59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7 198 3522,'0'0'3356,"1"-29"-1926,1-139 2620,-11 611-3877,10-362-2513,5-68-1192</inkml:trace>
  <inkml:trace contextRef="#ctx0" brushRef="#br0" timeOffset="1">4 280 6979,'0'0'3890,"52"-76"-3906,-17 73-208,4-2-2081,0-1-2625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967E-312A-40AF-802E-1690F319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E973-4882-45FD-958C-F6282958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EB2-CE7B-4A48-8093-D9628CEB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C600-0D89-491A-BF70-D1D55007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6F08-7D2A-4803-BC34-A808F8F5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A775-8B4C-4EAC-B070-A4C6E5C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BB4E-4115-4486-84E6-72F73FBFC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81E7-1518-420D-A404-D26BD01B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5B10-6758-4414-B29A-A681D188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9A93-7574-4436-85C5-5798668F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1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66D27-792E-4838-966D-1423BDE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B63C-ADEB-4DD7-BE1B-8973EB3D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FF4B-3B82-46F0-A748-75BEC384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6465-399C-4382-803C-A7096B1A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9A96-0F6D-49F2-8F0F-BEBAF6A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1CCC-508F-48C1-AAEB-A678D5E1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001-31AF-4FF6-ADB1-259559D5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3CE2-A445-477B-B9FC-978A7239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7DDA-1EFB-4C2E-B395-79DAD595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8AEB-60C7-44E9-A9DC-F26A6E7E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434D-5121-4C98-BE6F-C1A053AF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355BA-9F88-4EA2-B3E3-60CBDD85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8FAC-E509-4EB6-9658-8D8AAD6B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9513-F28A-4E48-B05C-618C594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C071-D1C4-455A-8952-79503589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DC31-804E-4531-A077-A0C6AD27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C3B7-1FC2-4380-8A20-B7C2802A5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61A16-74E5-4B0B-A8D4-9A83719E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5598-1A58-4228-BC67-6294361B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4DA2-6017-4E56-9E8B-2468333A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B82A-CE94-4C70-A66C-B13F310F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D77B-7970-403B-979E-BE6C53E6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8404-900E-4114-A7F0-87FA0C8D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523C-BE8C-4606-A08A-06DC4B35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B9DC-1E90-41C4-B221-4E2035779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A5B5-1836-4548-AF17-89AA1E984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C09D-CE7D-4F9F-A534-1CBD2A39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2A941-61AC-4E79-9562-CB922B0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EEB5B-950E-45C2-B6CE-3D22F813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3527-7D1A-48AD-96A3-5D9C7305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FC76-5F90-4154-9CB4-435F8FEE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94AF-E18A-49A6-98DC-1C93345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79679-F3E1-4324-ADB8-8D3EE152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11EF0-4E6B-4A21-8E33-B7F5709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7D49E-B35D-4E4F-A381-0BEEB1F1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4ED5-3626-402E-847C-ACEB6DE8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8019-D7BB-4D59-A892-1698E25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AE82-C90F-4D65-AD5C-2557272A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6916A-B20B-47AF-8C66-71D65465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AAF3-61BC-4722-A895-4DED952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A50E4-456A-4D71-929D-D6E41FA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BC63-AC7E-4955-AE60-15AD7C8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58F-EAF2-4D01-9FBF-5CE6C9F2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17422-9FD4-434C-8421-1C5A20813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97A75-F3DC-4CB5-B6AE-FF9B1DD8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DCC36-C966-4F3B-A633-A4962545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E4776-4623-4271-AB06-4D45E73B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6EA0-2786-4F33-8B83-46CFE2E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13240-42C2-4C02-A5A1-97465C5C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475B-218D-400C-8B72-A0AB49D0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11CA-71FB-42A0-A79D-A6E6C889C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2737-68BB-49F8-A147-595859E0182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F81E-6378-45B3-8725-F0E22610B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8F62-4A74-488E-8A97-06D1BABFF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D692-4D42-4002-80DD-798BF0A1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fUYt1alA1U&amp;list=PLZoTAELRMXVMhVyr3Ri9IQ-t5QPBtxzJO&amp;index=13" TargetMode="External"/><Relationship Id="rId2" Type="http://schemas.openxmlformats.org/officeDocument/2006/relationships/hyperlink" Target="https://www.youtube.com/watch?v=mlxwAPTjiCA&amp;list=PLZoTAELRMXVMhVyr3Ri9IQ-t5QPBtxzJO&amp;index=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3.png"/><Relationship Id="rId182" Type="http://schemas.openxmlformats.org/officeDocument/2006/relationships/image" Target="../media/image91.png"/><Relationship Id="rId187" Type="http://schemas.openxmlformats.org/officeDocument/2006/relationships/customXml" Target="../ink/ink93.xml"/><Relationship Id="rId217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38" Type="http://schemas.openxmlformats.org/officeDocument/2006/relationships/image" Target="../media/image119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2" Type="http://schemas.openxmlformats.org/officeDocument/2006/relationships/image" Target="../media/image101.png"/><Relationship Id="rId207" Type="http://schemas.openxmlformats.org/officeDocument/2006/relationships/customXml" Target="../ink/ink103.xml"/><Relationship Id="rId223" Type="http://schemas.openxmlformats.org/officeDocument/2006/relationships/customXml" Target="../ink/ink111.xml"/><Relationship Id="rId228" Type="http://schemas.openxmlformats.org/officeDocument/2006/relationships/image" Target="../media/image114.png"/><Relationship Id="rId244" Type="http://schemas.openxmlformats.org/officeDocument/2006/relationships/image" Target="../media/image122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3" Type="http://schemas.openxmlformats.org/officeDocument/2006/relationships/customXml" Target="../ink/ink106.xml"/><Relationship Id="rId218" Type="http://schemas.openxmlformats.org/officeDocument/2006/relationships/image" Target="../media/image109.png"/><Relationship Id="rId234" Type="http://schemas.openxmlformats.org/officeDocument/2006/relationships/image" Target="../media/image117.png"/><Relationship Id="rId239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0" Type="http://schemas.openxmlformats.org/officeDocument/2006/relationships/image" Target="../media/image120.png"/><Relationship Id="rId245" Type="http://schemas.openxmlformats.org/officeDocument/2006/relationships/customXml" Target="../ink/ink122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7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.png"/><Relationship Id="rId299" Type="http://schemas.openxmlformats.org/officeDocument/2006/relationships/image" Target="../media/image270.png"/><Relationship Id="rId21" Type="http://schemas.openxmlformats.org/officeDocument/2006/relationships/image" Target="../media/image132.png"/><Relationship Id="rId63" Type="http://schemas.openxmlformats.org/officeDocument/2006/relationships/image" Target="../media/image153.png"/><Relationship Id="rId159" Type="http://schemas.openxmlformats.org/officeDocument/2006/relationships/image" Target="../media/image200.png"/><Relationship Id="rId324" Type="http://schemas.openxmlformats.org/officeDocument/2006/relationships/customXml" Target="../ink/ink284.xml"/><Relationship Id="rId366" Type="http://schemas.openxmlformats.org/officeDocument/2006/relationships/image" Target="../media/image303.png"/><Relationship Id="rId170" Type="http://schemas.openxmlformats.org/officeDocument/2006/relationships/customXml" Target="../ink/ink207.xml"/><Relationship Id="rId226" Type="http://schemas.openxmlformats.org/officeDocument/2006/relationships/customXml" Target="../ink/ink235.xml"/><Relationship Id="rId433" Type="http://schemas.openxmlformats.org/officeDocument/2006/relationships/customXml" Target="../ink/ink339.xml"/><Relationship Id="rId268" Type="http://schemas.openxmlformats.org/officeDocument/2006/relationships/customXml" Target="../ink/ink256.xml"/><Relationship Id="rId475" Type="http://schemas.openxmlformats.org/officeDocument/2006/relationships/customXml" Target="../ink/ink360.xml"/><Relationship Id="rId32" Type="http://schemas.openxmlformats.org/officeDocument/2006/relationships/customXml" Target="../ink/ink138.xml"/><Relationship Id="rId74" Type="http://schemas.openxmlformats.org/officeDocument/2006/relationships/customXml" Target="../ink/ink159.xml"/><Relationship Id="rId128" Type="http://schemas.openxmlformats.org/officeDocument/2006/relationships/customXml" Target="../ink/ink186.xml"/><Relationship Id="rId335" Type="http://schemas.openxmlformats.org/officeDocument/2006/relationships/image" Target="../media/image288.png"/><Relationship Id="rId377" Type="http://schemas.openxmlformats.org/officeDocument/2006/relationships/customXml" Target="../ink/ink311.xml"/><Relationship Id="rId5" Type="http://schemas.openxmlformats.org/officeDocument/2006/relationships/image" Target="../media/image124.png"/><Relationship Id="rId181" Type="http://schemas.openxmlformats.org/officeDocument/2006/relationships/image" Target="../media/image211.png"/><Relationship Id="rId237" Type="http://schemas.openxmlformats.org/officeDocument/2006/relationships/image" Target="../media/image239.png"/><Relationship Id="rId402" Type="http://schemas.openxmlformats.org/officeDocument/2006/relationships/image" Target="../media/image321.png"/><Relationship Id="rId279" Type="http://schemas.openxmlformats.org/officeDocument/2006/relationships/image" Target="../media/image260.png"/><Relationship Id="rId444" Type="http://schemas.openxmlformats.org/officeDocument/2006/relationships/image" Target="../media/image342.png"/><Relationship Id="rId486" Type="http://schemas.openxmlformats.org/officeDocument/2006/relationships/image" Target="../media/image363.png"/><Relationship Id="rId43" Type="http://schemas.openxmlformats.org/officeDocument/2006/relationships/image" Target="../media/image143.png"/><Relationship Id="rId139" Type="http://schemas.openxmlformats.org/officeDocument/2006/relationships/image" Target="../media/image191.png"/><Relationship Id="rId290" Type="http://schemas.openxmlformats.org/officeDocument/2006/relationships/customXml" Target="../ink/ink267.xml"/><Relationship Id="rId304" Type="http://schemas.openxmlformats.org/officeDocument/2006/relationships/customXml" Target="../ink/ink274.xml"/><Relationship Id="rId346" Type="http://schemas.openxmlformats.org/officeDocument/2006/relationships/customXml" Target="../ink/ink295.xml"/><Relationship Id="rId388" Type="http://schemas.openxmlformats.org/officeDocument/2006/relationships/image" Target="../media/image314.png"/><Relationship Id="rId85" Type="http://schemas.openxmlformats.org/officeDocument/2006/relationships/image" Target="../media/image164.png"/><Relationship Id="rId150" Type="http://schemas.openxmlformats.org/officeDocument/2006/relationships/customXml" Target="../ink/ink197.xml"/><Relationship Id="rId192" Type="http://schemas.openxmlformats.org/officeDocument/2006/relationships/customXml" Target="../ink/ink218.xml"/><Relationship Id="rId206" Type="http://schemas.openxmlformats.org/officeDocument/2006/relationships/customXml" Target="../ink/ink225.xml"/><Relationship Id="rId413" Type="http://schemas.openxmlformats.org/officeDocument/2006/relationships/customXml" Target="../ink/ink329.xml"/><Relationship Id="rId248" Type="http://schemas.openxmlformats.org/officeDocument/2006/relationships/customXml" Target="../ink/ink246.xml"/><Relationship Id="rId455" Type="http://schemas.openxmlformats.org/officeDocument/2006/relationships/customXml" Target="../ink/ink350.xml"/><Relationship Id="rId12" Type="http://schemas.openxmlformats.org/officeDocument/2006/relationships/customXml" Target="../ink/ink128.xml"/><Relationship Id="rId108" Type="http://schemas.openxmlformats.org/officeDocument/2006/relationships/customXml" Target="../ink/ink176.xml"/><Relationship Id="rId315" Type="http://schemas.openxmlformats.org/officeDocument/2006/relationships/image" Target="../media/image278.png"/><Relationship Id="rId357" Type="http://schemas.openxmlformats.org/officeDocument/2006/relationships/customXml" Target="../ink/ink301.xml"/><Relationship Id="rId54" Type="http://schemas.openxmlformats.org/officeDocument/2006/relationships/customXml" Target="../ink/ink149.xml"/><Relationship Id="rId96" Type="http://schemas.openxmlformats.org/officeDocument/2006/relationships/customXml" Target="../ink/ink170.xml"/><Relationship Id="rId161" Type="http://schemas.openxmlformats.org/officeDocument/2006/relationships/image" Target="../media/image201.png"/><Relationship Id="rId217" Type="http://schemas.openxmlformats.org/officeDocument/2006/relationships/image" Target="../media/image229.png"/><Relationship Id="rId399" Type="http://schemas.openxmlformats.org/officeDocument/2006/relationships/customXml" Target="../ink/ink322.xml"/><Relationship Id="rId259" Type="http://schemas.openxmlformats.org/officeDocument/2006/relationships/image" Target="../media/image250.png"/><Relationship Id="rId424" Type="http://schemas.openxmlformats.org/officeDocument/2006/relationships/image" Target="../media/image332.png"/><Relationship Id="rId466" Type="http://schemas.openxmlformats.org/officeDocument/2006/relationships/image" Target="../media/image353.png"/><Relationship Id="rId23" Type="http://schemas.openxmlformats.org/officeDocument/2006/relationships/image" Target="../media/image133.png"/><Relationship Id="rId119" Type="http://schemas.openxmlformats.org/officeDocument/2006/relationships/image" Target="../media/image181.png"/><Relationship Id="rId270" Type="http://schemas.openxmlformats.org/officeDocument/2006/relationships/customXml" Target="../ink/ink257.xml"/><Relationship Id="rId326" Type="http://schemas.openxmlformats.org/officeDocument/2006/relationships/customXml" Target="../ink/ink285.xml"/><Relationship Id="rId65" Type="http://schemas.openxmlformats.org/officeDocument/2006/relationships/image" Target="../media/image154.png"/><Relationship Id="rId130" Type="http://schemas.openxmlformats.org/officeDocument/2006/relationships/customXml" Target="../ink/ink187.xml"/><Relationship Id="rId368" Type="http://schemas.openxmlformats.org/officeDocument/2006/relationships/image" Target="../media/image304.png"/><Relationship Id="rId172" Type="http://schemas.openxmlformats.org/officeDocument/2006/relationships/customXml" Target="../ink/ink208.xml"/><Relationship Id="rId228" Type="http://schemas.openxmlformats.org/officeDocument/2006/relationships/customXml" Target="../ink/ink236.xml"/><Relationship Id="rId435" Type="http://schemas.openxmlformats.org/officeDocument/2006/relationships/customXml" Target="../ink/ink340.xml"/><Relationship Id="rId477" Type="http://schemas.openxmlformats.org/officeDocument/2006/relationships/customXml" Target="../ink/ink361.xml"/><Relationship Id="rId281" Type="http://schemas.openxmlformats.org/officeDocument/2006/relationships/image" Target="../media/image261.png"/><Relationship Id="rId337" Type="http://schemas.openxmlformats.org/officeDocument/2006/relationships/image" Target="../media/image289.png"/><Relationship Id="rId34" Type="http://schemas.openxmlformats.org/officeDocument/2006/relationships/customXml" Target="../ink/ink139.xml"/><Relationship Id="rId76" Type="http://schemas.openxmlformats.org/officeDocument/2006/relationships/customXml" Target="../ink/ink160.xml"/><Relationship Id="rId141" Type="http://schemas.openxmlformats.org/officeDocument/2006/relationships/image" Target="../media/image192.png"/><Relationship Id="rId379" Type="http://schemas.openxmlformats.org/officeDocument/2006/relationships/customXml" Target="../ink/ink312.xml"/><Relationship Id="rId7" Type="http://schemas.openxmlformats.org/officeDocument/2006/relationships/image" Target="../media/image125.png"/><Relationship Id="rId162" Type="http://schemas.openxmlformats.org/officeDocument/2006/relationships/customXml" Target="../ink/ink203.xml"/><Relationship Id="rId183" Type="http://schemas.openxmlformats.org/officeDocument/2006/relationships/image" Target="../media/image212.png"/><Relationship Id="rId218" Type="http://schemas.openxmlformats.org/officeDocument/2006/relationships/customXml" Target="../ink/ink231.xml"/><Relationship Id="rId239" Type="http://schemas.openxmlformats.org/officeDocument/2006/relationships/image" Target="../media/image240.png"/><Relationship Id="rId390" Type="http://schemas.openxmlformats.org/officeDocument/2006/relationships/image" Target="../media/image315.png"/><Relationship Id="rId404" Type="http://schemas.openxmlformats.org/officeDocument/2006/relationships/image" Target="../media/image322.png"/><Relationship Id="rId425" Type="http://schemas.openxmlformats.org/officeDocument/2006/relationships/customXml" Target="../ink/ink335.xml"/><Relationship Id="rId446" Type="http://schemas.openxmlformats.org/officeDocument/2006/relationships/image" Target="../media/image343.png"/><Relationship Id="rId467" Type="http://schemas.openxmlformats.org/officeDocument/2006/relationships/customXml" Target="../ink/ink356.xml"/><Relationship Id="rId250" Type="http://schemas.openxmlformats.org/officeDocument/2006/relationships/customXml" Target="../ink/ink247.xml"/><Relationship Id="rId271" Type="http://schemas.openxmlformats.org/officeDocument/2006/relationships/image" Target="../media/image256.png"/><Relationship Id="rId292" Type="http://schemas.openxmlformats.org/officeDocument/2006/relationships/customXml" Target="../ink/ink268.xml"/><Relationship Id="rId306" Type="http://schemas.openxmlformats.org/officeDocument/2006/relationships/customXml" Target="../ink/ink275.xml"/><Relationship Id="rId488" Type="http://schemas.openxmlformats.org/officeDocument/2006/relationships/image" Target="../media/image364.png"/><Relationship Id="rId24" Type="http://schemas.openxmlformats.org/officeDocument/2006/relationships/customXml" Target="../ink/ink134.xml"/><Relationship Id="rId45" Type="http://schemas.openxmlformats.org/officeDocument/2006/relationships/image" Target="../media/image144.png"/><Relationship Id="rId66" Type="http://schemas.openxmlformats.org/officeDocument/2006/relationships/customXml" Target="../ink/ink155.xml"/><Relationship Id="rId87" Type="http://schemas.openxmlformats.org/officeDocument/2006/relationships/image" Target="../media/image165.png"/><Relationship Id="rId110" Type="http://schemas.openxmlformats.org/officeDocument/2006/relationships/customXml" Target="../ink/ink177.xml"/><Relationship Id="rId131" Type="http://schemas.openxmlformats.org/officeDocument/2006/relationships/image" Target="../media/image187.png"/><Relationship Id="rId327" Type="http://schemas.openxmlformats.org/officeDocument/2006/relationships/image" Target="../media/image284.png"/><Relationship Id="rId348" Type="http://schemas.openxmlformats.org/officeDocument/2006/relationships/customXml" Target="../ink/ink296.xml"/><Relationship Id="rId369" Type="http://schemas.openxmlformats.org/officeDocument/2006/relationships/customXml" Target="../ink/ink307.xml"/><Relationship Id="rId152" Type="http://schemas.openxmlformats.org/officeDocument/2006/relationships/customXml" Target="../ink/ink198.xml"/><Relationship Id="rId173" Type="http://schemas.openxmlformats.org/officeDocument/2006/relationships/image" Target="../media/image207.png"/><Relationship Id="rId194" Type="http://schemas.openxmlformats.org/officeDocument/2006/relationships/customXml" Target="../ink/ink219.xml"/><Relationship Id="rId208" Type="http://schemas.openxmlformats.org/officeDocument/2006/relationships/customXml" Target="../ink/ink226.xml"/><Relationship Id="rId229" Type="http://schemas.openxmlformats.org/officeDocument/2006/relationships/image" Target="../media/image235.png"/><Relationship Id="rId380" Type="http://schemas.openxmlformats.org/officeDocument/2006/relationships/image" Target="../media/image310.png"/><Relationship Id="rId415" Type="http://schemas.openxmlformats.org/officeDocument/2006/relationships/customXml" Target="../ink/ink330.xml"/><Relationship Id="rId436" Type="http://schemas.openxmlformats.org/officeDocument/2006/relationships/image" Target="../media/image338.png"/><Relationship Id="rId457" Type="http://schemas.openxmlformats.org/officeDocument/2006/relationships/customXml" Target="../ink/ink351.xml"/><Relationship Id="rId240" Type="http://schemas.openxmlformats.org/officeDocument/2006/relationships/customXml" Target="../ink/ink242.xml"/><Relationship Id="rId261" Type="http://schemas.openxmlformats.org/officeDocument/2006/relationships/image" Target="../media/image251.png"/><Relationship Id="rId478" Type="http://schemas.openxmlformats.org/officeDocument/2006/relationships/image" Target="../media/image359.png"/><Relationship Id="rId14" Type="http://schemas.openxmlformats.org/officeDocument/2006/relationships/customXml" Target="../ink/ink129.xml"/><Relationship Id="rId35" Type="http://schemas.openxmlformats.org/officeDocument/2006/relationships/image" Target="../media/image139.png"/><Relationship Id="rId56" Type="http://schemas.openxmlformats.org/officeDocument/2006/relationships/customXml" Target="../ink/ink150.xml"/><Relationship Id="rId77" Type="http://schemas.openxmlformats.org/officeDocument/2006/relationships/image" Target="../media/image160.png"/><Relationship Id="rId100" Type="http://schemas.openxmlformats.org/officeDocument/2006/relationships/customXml" Target="../ink/ink172.xml"/><Relationship Id="rId282" Type="http://schemas.openxmlformats.org/officeDocument/2006/relationships/customXml" Target="../ink/ink263.xml"/><Relationship Id="rId317" Type="http://schemas.openxmlformats.org/officeDocument/2006/relationships/image" Target="../media/image279.png"/><Relationship Id="rId338" Type="http://schemas.openxmlformats.org/officeDocument/2006/relationships/customXml" Target="../ink/ink291.xml"/><Relationship Id="rId359" Type="http://schemas.openxmlformats.org/officeDocument/2006/relationships/customXml" Target="../ink/ink302.xml"/><Relationship Id="rId8" Type="http://schemas.openxmlformats.org/officeDocument/2006/relationships/customXml" Target="../ink/ink126.xml"/><Relationship Id="rId98" Type="http://schemas.openxmlformats.org/officeDocument/2006/relationships/customXml" Target="../ink/ink171.xml"/><Relationship Id="rId121" Type="http://schemas.openxmlformats.org/officeDocument/2006/relationships/image" Target="../media/image182.png"/><Relationship Id="rId142" Type="http://schemas.openxmlformats.org/officeDocument/2006/relationships/customXml" Target="../ink/ink193.xml"/><Relationship Id="rId163" Type="http://schemas.openxmlformats.org/officeDocument/2006/relationships/image" Target="../media/image202.png"/><Relationship Id="rId184" Type="http://schemas.openxmlformats.org/officeDocument/2006/relationships/customXml" Target="../ink/ink214.xml"/><Relationship Id="rId219" Type="http://schemas.openxmlformats.org/officeDocument/2006/relationships/image" Target="../media/image230.png"/><Relationship Id="rId370" Type="http://schemas.openxmlformats.org/officeDocument/2006/relationships/image" Target="../media/image305.png"/><Relationship Id="rId391" Type="http://schemas.openxmlformats.org/officeDocument/2006/relationships/customXml" Target="../ink/ink318.xml"/><Relationship Id="rId405" Type="http://schemas.openxmlformats.org/officeDocument/2006/relationships/customXml" Target="../ink/ink325.xml"/><Relationship Id="rId426" Type="http://schemas.openxmlformats.org/officeDocument/2006/relationships/image" Target="../media/image333.png"/><Relationship Id="rId447" Type="http://schemas.openxmlformats.org/officeDocument/2006/relationships/customXml" Target="../ink/ink346.xml"/><Relationship Id="rId230" Type="http://schemas.openxmlformats.org/officeDocument/2006/relationships/customXml" Target="../ink/ink237.xml"/><Relationship Id="rId251" Type="http://schemas.openxmlformats.org/officeDocument/2006/relationships/image" Target="../media/image246.png"/><Relationship Id="rId468" Type="http://schemas.openxmlformats.org/officeDocument/2006/relationships/image" Target="../media/image354.png"/><Relationship Id="rId489" Type="http://schemas.openxmlformats.org/officeDocument/2006/relationships/customXml" Target="../ink/ink367.xml"/><Relationship Id="rId25" Type="http://schemas.openxmlformats.org/officeDocument/2006/relationships/image" Target="../media/image134.png"/><Relationship Id="rId46" Type="http://schemas.openxmlformats.org/officeDocument/2006/relationships/customXml" Target="../ink/ink145.xml"/><Relationship Id="rId67" Type="http://schemas.openxmlformats.org/officeDocument/2006/relationships/image" Target="../media/image155.png"/><Relationship Id="rId272" Type="http://schemas.openxmlformats.org/officeDocument/2006/relationships/customXml" Target="../ink/ink258.xml"/><Relationship Id="rId293" Type="http://schemas.openxmlformats.org/officeDocument/2006/relationships/image" Target="../media/image267.png"/><Relationship Id="rId307" Type="http://schemas.openxmlformats.org/officeDocument/2006/relationships/image" Target="../media/image274.png"/><Relationship Id="rId328" Type="http://schemas.openxmlformats.org/officeDocument/2006/relationships/customXml" Target="../ink/ink286.xml"/><Relationship Id="rId349" Type="http://schemas.openxmlformats.org/officeDocument/2006/relationships/image" Target="../media/image295.png"/><Relationship Id="rId88" Type="http://schemas.openxmlformats.org/officeDocument/2006/relationships/customXml" Target="../ink/ink166.xml"/><Relationship Id="rId111" Type="http://schemas.openxmlformats.org/officeDocument/2006/relationships/image" Target="../media/image177.png"/><Relationship Id="rId132" Type="http://schemas.openxmlformats.org/officeDocument/2006/relationships/customXml" Target="../ink/ink188.xml"/><Relationship Id="rId153" Type="http://schemas.openxmlformats.org/officeDocument/2006/relationships/image" Target="../media/image197.png"/><Relationship Id="rId174" Type="http://schemas.openxmlformats.org/officeDocument/2006/relationships/customXml" Target="../ink/ink209.xml"/><Relationship Id="rId195" Type="http://schemas.openxmlformats.org/officeDocument/2006/relationships/image" Target="../media/image218.png"/><Relationship Id="rId209" Type="http://schemas.openxmlformats.org/officeDocument/2006/relationships/image" Target="../media/image225.png"/><Relationship Id="rId360" Type="http://schemas.openxmlformats.org/officeDocument/2006/relationships/image" Target="../media/image300.png"/><Relationship Id="rId381" Type="http://schemas.openxmlformats.org/officeDocument/2006/relationships/customXml" Target="../ink/ink313.xml"/><Relationship Id="rId416" Type="http://schemas.openxmlformats.org/officeDocument/2006/relationships/image" Target="../media/image328.png"/><Relationship Id="rId220" Type="http://schemas.openxmlformats.org/officeDocument/2006/relationships/customXml" Target="../ink/ink232.xml"/><Relationship Id="rId241" Type="http://schemas.openxmlformats.org/officeDocument/2006/relationships/image" Target="../media/image241.png"/><Relationship Id="rId437" Type="http://schemas.openxmlformats.org/officeDocument/2006/relationships/customXml" Target="../ink/ink341.xml"/><Relationship Id="rId458" Type="http://schemas.openxmlformats.org/officeDocument/2006/relationships/image" Target="../media/image349.png"/><Relationship Id="rId479" Type="http://schemas.openxmlformats.org/officeDocument/2006/relationships/customXml" Target="../ink/ink362.xml"/><Relationship Id="rId15" Type="http://schemas.openxmlformats.org/officeDocument/2006/relationships/image" Target="../media/image129.png"/><Relationship Id="rId36" Type="http://schemas.openxmlformats.org/officeDocument/2006/relationships/customXml" Target="../ink/ink140.xml"/><Relationship Id="rId57" Type="http://schemas.openxmlformats.org/officeDocument/2006/relationships/image" Target="../media/image150.png"/><Relationship Id="rId262" Type="http://schemas.openxmlformats.org/officeDocument/2006/relationships/customXml" Target="../ink/ink253.xml"/><Relationship Id="rId283" Type="http://schemas.openxmlformats.org/officeDocument/2006/relationships/image" Target="../media/image262.png"/><Relationship Id="rId318" Type="http://schemas.openxmlformats.org/officeDocument/2006/relationships/customXml" Target="../ink/ink281.xml"/><Relationship Id="rId339" Type="http://schemas.openxmlformats.org/officeDocument/2006/relationships/image" Target="../media/image290.png"/><Relationship Id="rId490" Type="http://schemas.openxmlformats.org/officeDocument/2006/relationships/image" Target="../media/image365.png"/><Relationship Id="rId78" Type="http://schemas.openxmlformats.org/officeDocument/2006/relationships/customXml" Target="../ink/ink161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183.xml"/><Relationship Id="rId143" Type="http://schemas.openxmlformats.org/officeDocument/2006/relationships/image" Target="../media/image193.png"/><Relationship Id="rId164" Type="http://schemas.openxmlformats.org/officeDocument/2006/relationships/customXml" Target="../ink/ink204.xml"/><Relationship Id="rId185" Type="http://schemas.openxmlformats.org/officeDocument/2006/relationships/image" Target="../media/image213.png"/><Relationship Id="rId350" Type="http://schemas.openxmlformats.org/officeDocument/2006/relationships/customXml" Target="../ink/ink297.xml"/><Relationship Id="rId371" Type="http://schemas.openxmlformats.org/officeDocument/2006/relationships/customXml" Target="../ink/ink308.xml"/><Relationship Id="rId406" Type="http://schemas.openxmlformats.org/officeDocument/2006/relationships/image" Target="../media/image323.png"/><Relationship Id="rId9" Type="http://schemas.openxmlformats.org/officeDocument/2006/relationships/image" Target="../media/image126.png"/><Relationship Id="rId210" Type="http://schemas.openxmlformats.org/officeDocument/2006/relationships/customXml" Target="../ink/ink227.xml"/><Relationship Id="rId392" Type="http://schemas.openxmlformats.org/officeDocument/2006/relationships/image" Target="../media/image316.png"/><Relationship Id="rId427" Type="http://schemas.openxmlformats.org/officeDocument/2006/relationships/customXml" Target="../ink/ink336.xml"/><Relationship Id="rId448" Type="http://schemas.openxmlformats.org/officeDocument/2006/relationships/image" Target="../media/image344.png"/><Relationship Id="rId469" Type="http://schemas.openxmlformats.org/officeDocument/2006/relationships/customXml" Target="../ink/ink357.xml"/><Relationship Id="rId26" Type="http://schemas.openxmlformats.org/officeDocument/2006/relationships/customXml" Target="../ink/ink135.xml"/><Relationship Id="rId231" Type="http://schemas.openxmlformats.org/officeDocument/2006/relationships/image" Target="../media/image236.png"/><Relationship Id="rId252" Type="http://schemas.openxmlformats.org/officeDocument/2006/relationships/customXml" Target="../ink/ink248.xml"/><Relationship Id="rId273" Type="http://schemas.openxmlformats.org/officeDocument/2006/relationships/image" Target="../media/image257.png"/><Relationship Id="rId294" Type="http://schemas.openxmlformats.org/officeDocument/2006/relationships/customXml" Target="../ink/ink269.xml"/><Relationship Id="rId308" Type="http://schemas.openxmlformats.org/officeDocument/2006/relationships/customXml" Target="../ink/ink276.xml"/><Relationship Id="rId329" Type="http://schemas.openxmlformats.org/officeDocument/2006/relationships/image" Target="../media/image285.png"/><Relationship Id="rId480" Type="http://schemas.openxmlformats.org/officeDocument/2006/relationships/image" Target="../media/image360.png"/><Relationship Id="rId47" Type="http://schemas.openxmlformats.org/officeDocument/2006/relationships/image" Target="../media/image145.png"/><Relationship Id="rId68" Type="http://schemas.openxmlformats.org/officeDocument/2006/relationships/customXml" Target="../ink/ink156.xml"/><Relationship Id="rId89" Type="http://schemas.openxmlformats.org/officeDocument/2006/relationships/image" Target="../media/image166.png"/><Relationship Id="rId112" Type="http://schemas.openxmlformats.org/officeDocument/2006/relationships/customXml" Target="../ink/ink178.xml"/><Relationship Id="rId133" Type="http://schemas.openxmlformats.org/officeDocument/2006/relationships/image" Target="../media/image188.png"/><Relationship Id="rId154" Type="http://schemas.openxmlformats.org/officeDocument/2006/relationships/customXml" Target="../ink/ink199.xml"/><Relationship Id="rId175" Type="http://schemas.openxmlformats.org/officeDocument/2006/relationships/image" Target="../media/image208.png"/><Relationship Id="rId340" Type="http://schemas.openxmlformats.org/officeDocument/2006/relationships/customXml" Target="../ink/ink292.xml"/><Relationship Id="rId361" Type="http://schemas.openxmlformats.org/officeDocument/2006/relationships/customXml" Target="../ink/ink303.xml"/><Relationship Id="rId196" Type="http://schemas.openxmlformats.org/officeDocument/2006/relationships/customXml" Target="../ink/ink220.xml"/><Relationship Id="rId200" Type="http://schemas.openxmlformats.org/officeDocument/2006/relationships/customXml" Target="../ink/ink222.xml"/><Relationship Id="rId382" Type="http://schemas.openxmlformats.org/officeDocument/2006/relationships/image" Target="../media/image311.png"/><Relationship Id="rId417" Type="http://schemas.openxmlformats.org/officeDocument/2006/relationships/customXml" Target="../ink/ink331.xml"/><Relationship Id="rId438" Type="http://schemas.openxmlformats.org/officeDocument/2006/relationships/image" Target="../media/image339.png"/><Relationship Id="rId459" Type="http://schemas.openxmlformats.org/officeDocument/2006/relationships/customXml" Target="../ink/ink352.xml"/><Relationship Id="rId16" Type="http://schemas.openxmlformats.org/officeDocument/2006/relationships/customXml" Target="../ink/ink130.xml"/><Relationship Id="rId221" Type="http://schemas.openxmlformats.org/officeDocument/2006/relationships/image" Target="../media/image231.png"/><Relationship Id="rId242" Type="http://schemas.openxmlformats.org/officeDocument/2006/relationships/customXml" Target="../ink/ink243.xml"/><Relationship Id="rId263" Type="http://schemas.openxmlformats.org/officeDocument/2006/relationships/image" Target="../media/image252.png"/><Relationship Id="rId284" Type="http://schemas.openxmlformats.org/officeDocument/2006/relationships/customXml" Target="../ink/ink264.xml"/><Relationship Id="rId319" Type="http://schemas.openxmlformats.org/officeDocument/2006/relationships/image" Target="../media/image280.png"/><Relationship Id="rId470" Type="http://schemas.openxmlformats.org/officeDocument/2006/relationships/image" Target="../media/image355.png"/><Relationship Id="rId491" Type="http://schemas.openxmlformats.org/officeDocument/2006/relationships/customXml" Target="../ink/ink368.xml"/><Relationship Id="rId37" Type="http://schemas.openxmlformats.org/officeDocument/2006/relationships/image" Target="../media/image140.png"/><Relationship Id="rId58" Type="http://schemas.openxmlformats.org/officeDocument/2006/relationships/customXml" Target="../ink/ink151.xml"/><Relationship Id="rId79" Type="http://schemas.openxmlformats.org/officeDocument/2006/relationships/image" Target="../media/image161.png"/><Relationship Id="rId102" Type="http://schemas.openxmlformats.org/officeDocument/2006/relationships/customXml" Target="../ink/ink173.xml"/><Relationship Id="rId123" Type="http://schemas.openxmlformats.org/officeDocument/2006/relationships/image" Target="../media/image183.png"/><Relationship Id="rId144" Type="http://schemas.openxmlformats.org/officeDocument/2006/relationships/customXml" Target="../ink/ink194.xml"/><Relationship Id="rId330" Type="http://schemas.openxmlformats.org/officeDocument/2006/relationships/customXml" Target="../ink/ink287.xml"/><Relationship Id="rId90" Type="http://schemas.openxmlformats.org/officeDocument/2006/relationships/customXml" Target="../ink/ink167.xml"/><Relationship Id="rId165" Type="http://schemas.openxmlformats.org/officeDocument/2006/relationships/image" Target="../media/image203.png"/><Relationship Id="rId186" Type="http://schemas.openxmlformats.org/officeDocument/2006/relationships/customXml" Target="../ink/ink215.xml"/><Relationship Id="rId351" Type="http://schemas.openxmlformats.org/officeDocument/2006/relationships/customXml" Target="../ink/ink298.xml"/><Relationship Id="rId372" Type="http://schemas.openxmlformats.org/officeDocument/2006/relationships/image" Target="../media/image306.png"/><Relationship Id="rId393" Type="http://schemas.openxmlformats.org/officeDocument/2006/relationships/customXml" Target="../ink/ink319.xml"/><Relationship Id="rId407" Type="http://schemas.openxmlformats.org/officeDocument/2006/relationships/customXml" Target="../ink/ink326.xml"/><Relationship Id="rId428" Type="http://schemas.openxmlformats.org/officeDocument/2006/relationships/image" Target="../media/image334.png"/><Relationship Id="rId449" Type="http://schemas.openxmlformats.org/officeDocument/2006/relationships/customXml" Target="../ink/ink347.xml"/><Relationship Id="rId211" Type="http://schemas.openxmlformats.org/officeDocument/2006/relationships/image" Target="../media/image226.png"/><Relationship Id="rId232" Type="http://schemas.openxmlformats.org/officeDocument/2006/relationships/customXml" Target="../ink/ink238.xml"/><Relationship Id="rId253" Type="http://schemas.openxmlformats.org/officeDocument/2006/relationships/image" Target="../media/image247.png"/><Relationship Id="rId274" Type="http://schemas.openxmlformats.org/officeDocument/2006/relationships/customXml" Target="../ink/ink259.xml"/><Relationship Id="rId295" Type="http://schemas.openxmlformats.org/officeDocument/2006/relationships/image" Target="../media/image268.png"/><Relationship Id="rId309" Type="http://schemas.openxmlformats.org/officeDocument/2006/relationships/image" Target="../media/image275.png"/><Relationship Id="rId460" Type="http://schemas.openxmlformats.org/officeDocument/2006/relationships/image" Target="../media/image350.png"/><Relationship Id="rId481" Type="http://schemas.openxmlformats.org/officeDocument/2006/relationships/customXml" Target="../ink/ink363.xml"/><Relationship Id="rId27" Type="http://schemas.openxmlformats.org/officeDocument/2006/relationships/image" Target="../media/image135.png"/><Relationship Id="rId48" Type="http://schemas.openxmlformats.org/officeDocument/2006/relationships/customXml" Target="../ink/ink146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34" Type="http://schemas.openxmlformats.org/officeDocument/2006/relationships/customXml" Target="../ink/ink189.xml"/><Relationship Id="rId320" Type="http://schemas.openxmlformats.org/officeDocument/2006/relationships/customXml" Target="../ink/ink282.xml"/><Relationship Id="rId80" Type="http://schemas.openxmlformats.org/officeDocument/2006/relationships/customXml" Target="../ink/ink162.xml"/><Relationship Id="rId155" Type="http://schemas.openxmlformats.org/officeDocument/2006/relationships/image" Target="../media/image198.png"/><Relationship Id="rId176" Type="http://schemas.openxmlformats.org/officeDocument/2006/relationships/customXml" Target="../ink/ink210.xml"/><Relationship Id="rId197" Type="http://schemas.openxmlformats.org/officeDocument/2006/relationships/image" Target="../media/image219.png"/><Relationship Id="rId341" Type="http://schemas.openxmlformats.org/officeDocument/2006/relationships/image" Target="../media/image291.png"/><Relationship Id="rId362" Type="http://schemas.openxmlformats.org/officeDocument/2006/relationships/image" Target="../media/image301.png"/><Relationship Id="rId383" Type="http://schemas.openxmlformats.org/officeDocument/2006/relationships/customXml" Target="../ink/ink314.xml"/><Relationship Id="rId418" Type="http://schemas.openxmlformats.org/officeDocument/2006/relationships/image" Target="../media/image329.png"/><Relationship Id="rId439" Type="http://schemas.openxmlformats.org/officeDocument/2006/relationships/customXml" Target="../ink/ink342.xml"/><Relationship Id="rId201" Type="http://schemas.openxmlformats.org/officeDocument/2006/relationships/image" Target="../media/image221.png"/><Relationship Id="rId222" Type="http://schemas.openxmlformats.org/officeDocument/2006/relationships/customXml" Target="../ink/ink233.xml"/><Relationship Id="rId243" Type="http://schemas.openxmlformats.org/officeDocument/2006/relationships/image" Target="../media/image242.png"/><Relationship Id="rId264" Type="http://schemas.openxmlformats.org/officeDocument/2006/relationships/customXml" Target="../ink/ink254.xml"/><Relationship Id="rId285" Type="http://schemas.openxmlformats.org/officeDocument/2006/relationships/image" Target="../media/image263.png"/><Relationship Id="rId450" Type="http://schemas.openxmlformats.org/officeDocument/2006/relationships/image" Target="../media/image345.png"/><Relationship Id="rId471" Type="http://schemas.openxmlformats.org/officeDocument/2006/relationships/customXml" Target="../ink/ink358.xml"/><Relationship Id="rId17" Type="http://schemas.openxmlformats.org/officeDocument/2006/relationships/image" Target="../media/image130.png"/><Relationship Id="rId38" Type="http://schemas.openxmlformats.org/officeDocument/2006/relationships/customXml" Target="../ink/ink141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24" Type="http://schemas.openxmlformats.org/officeDocument/2006/relationships/customXml" Target="../ink/ink184.xml"/><Relationship Id="rId310" Type="http://schemas.openxmlformats.org/officeDocument/2006/relationships/customXml" Target="../ink/ink277.xml"/><Relationship Id="rId492" Type="http://schemas.openxmlformats.org/officeDocument/2006/relationships/image" Target="../media/image366.png"/><Relationship Id="rId70" Type="http://schemas.openxmlformats.org/officeDocument/2006/relationships/customXml" Target="../ink/ink157.xml"/><Relationship Id="rId91" Type="http://schemas.openxmlformats.org/officeDocument/2006/relationships/image" Target="../media/image167.png"/><Relationship Id="rId145" Type="http://schemas.openxmlformats.org/officeDocument/2006/relationships/image" Target="../media/image194.png"/><Relationship Id="rId166" Type="http://schemas.openxmlformats.org/officeDocument/2006/relationships/customXml" Target="../ink/ink205.xml"/><Relationship Id="rId187" Type="http://schemas.openxmlformats.org/officeDocument/2006/relationships/image" Target="../media/image214.png"/><Relationship Id="rId331" Type="http://schemas.openxmlformats.org/officeDocument/2006/relationships/image" Target="../media/image286.png"/><Relationship Id="rId352" Type="http://schemas.openxmlformats.org/officeDocument/2006/relationships/image" Target="../media/image296.png"/><Relationship Id="rId373" Type="http://schemas.openxmlformats.org/officeDocument/2006/relationships/customXml" Target="../ink/ink309.xml"/><Relationship Id="rId394" Type="http://schemas.openxmlformats.org/officeDocument/2006/relationships/image" Target="../media/image317.png"/><Relationship Id="rId408" Type="http://schemas.openxmlformats.org/officeDocument/2006/relationships/image" Target="../media/image324.png"/><Relationship Id="rId429" Type="http://schemas.openxmlformats.org/officeDocument/2006/relationships/customXml" Target="../ink/ink33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8.xml"/><Relationship Id="rId233" Type="http://schemas.openxmlformats.org/officeDocument/2006/relationships/image" Target="../media/image237.png"/><Relationship Id="rId254" Type="http://schemas.openxmlformats.org/officeDocument/2006/relationships/customXml" Target="../ink/ink249.xml"/><Relationship Id="rId440" Type="http://schemas.openxmlformats.org/officeDocument/2006/relationships/image" Target="../media/image340.png"/><Relationship Id="rId28" Type="http://schemas.openxmlformats.org/officeDocument/2006/relationships/customXml" Target="../ink/ink136.xml"/><Relationship Id="rId49" Type="http://schemas.openxmlformats.org/officeDocument/2006/relationships/image" Target="../media/image146.png"/><Relationship Id="rId114" Type="http://schemas.openxmlformats.org/officeDocument/2006/relationships/customXml" Target="../ink/ink179.xml"/><Relationship Id="rId275" Type="http://schemas.openxmlformats.org/officeDocument/2006/relationships/image" Target="../media/image258.png"/><Relationship Id="rId296" Type="http://schemas.openxmlformats.org/officeDocument/2006/relationships/customXml" Target="../ink/ink270.xml"/><Relationship Id="rId300" Type="http://schemas.openxmlformats.org/officeDocument/2006/relationships/customXml" Target="../ink/ink272.xml"/><Relationship Id="rId461" Type="http://schemas.openxmlformats.org/officeDocument/2006/relationships/customXml" Target="../ink/ink353.xml"/><Relationship Id="rId482" Type="http://schemas.openxmlformats.org/officeDocument/2006/relationships/image" Target="../media/image361.png"/><Relationship Id="rId60" Type="http://schemas.openxmlformats.org/officeDocument/2006/relationships/customXml" Target="../ink/ink152.xml"/><Relationship Id="rId81" Type="http://schemas.openxmlformats.org/officeDocument/2006/relationships/image" Target="../media/image162.png"/><Relationship Id="rId135" Type="http://schemas.openxmlformats.org/officeDocument/2006/relationships/image" Target="../media/image189.png"/><Relationship Id="rId156" Type="http://schemas.openxmlformats.org/officeDocument/2006/relationships/customXml" Target="../ink/ink200.xml"/><Relationship Id="rId177" Type="http://schemas.openxmlformats.org/officeDocument/2006/relationships/image" Target="../media/image209.png"/><Relationship Id="rId198" Type="http://schemas.openxmlformats.org/officeDocument/2006/relationships/customXml" Target="../ink/ink221.xml"/><Relationship Id="rId321" Type="http://schemas.openxmlformats.org/officeDocument/2006/relationships/image" Target="../media/image281.png"/><Relationship Id="rId342" Type="http://schemas.openxmlformats.org/officeDocument/2006/relationships/customXml" Target="../ink/ink293.xml"/><Relationship Id="rId363" Type="http://schemas.openxmlformats.org/officeDocument/2006/relationships/customXml" Target="../ink/ink304.xml"/><Relationship Id="rId384" Type="http://schemas.openxmlformats.org/officeDocument/2006/relationships/image" Target="../media/image312.png"/><Relationship Id="rId419" Type="http://schemas.openxmlformats.org/officeDocument/2006/relationships/customXml" Target="../ink/ink332.xml"/><Relationship Id="rId202" Type="http://schemas.openxmlformats.org/officeDocument/2006/relationships/customXml" Target="../ink/ink223.xml"/><Relationship Id="rId223" Type="http://schemas.openxmlformats.org/officeDocument/2006/relationships/image" Target="../media/image232.png"/><Relationship Id="rId244" Type="http://schemas.openxmlformats.org/officeDocument/2006/relationships/customXml" Target="../ink/ink244.xml"/><Relationship Id="rId430" Type="http://schemas.openxmlformats.org/officeDocument/2006/relationships/image" Target="../media/image335.png"/><Relationship Id="rId18" Type="http://schemas.openxmlformats.org/officeDocument/2006/relationships/customXml" Target="../ink/ink131.xml"/><Relationship Id="rId39" Type="http://schemas.openxmlformats.org/officeDocument/2006/relationships/image" Target="../media/image141.png"/><Relationship Id="rId265" Type="http://schemas.openxmlformats.org/officeDocument/2006/relationships/image" Target="../media/image253.png"/><Relationship Id="rId286" Type="http://schemas.openxmlformats.org/officeDocument/2006/relationships/customXml" Target="../ink/ink265.xml"/><Relationship Id="rId451" Type="http://schemas.openxmlformats.org/officeDocument/2006/relationships/customXml" Target="../ink/ink348.xml"/><Relationship Id="rId472" Type="http://schemas.openxmlformats.org/officeDocument/2006/relationships/image" Target="../media/image356.png"/><Relationship Id="rId50" Type="http://schemas.openxmlformats.org/officeDocument/2006/relationships/customXml" Target="../ink/ink147.xml"/><Relationship Id="rId104" Type="http://schemas.openxmlformats.org/officeDocument/2006/relationships/customXml" Target="../ink/ink174.xml"/><Relationship Id="rId125" Type="http://schemas.openxmlformats.org/officeDocument/2006/relationships/image" Target="../media/image184.png"/><Relationship Id="rId146" Type="http://schemas.openxmlformats.org/officeDocument/2006/relationships/customXml" Target="../ink/ink195.xml"/><Relationship Id="rId167" Type="http://schemas.openxmlformats.org/officeDocument/2006/relationships/image" Target="../media/image204.png"/><Relationship Id="rId188" Type="http://schemas.openxmlformats.org/officeDocument/2006/relationships/customXml" Target="../ink/ink216.xml"/><Relationship Id="rId311" Type="http://schemas.openxmlformats.org/officeDocument/2006/relationships/image" Target="../media/image276.png"/><Relationship Id="rId332" Type="http://schemas.openxmlformats.org/officeDocument/2006/relationships/customXml" Target="../ink/ink288.xml"/><Relationship Id="rId353" Type="http://schemas.openxmlformats.org/officeDocument/2006/relationships/customXml" Target="../ink/ink299.xml"/><Relationship Id="rId374" Type="http://schemas.openxmlformats.org/officeDocument/2006/relationships/image" Target="../media/image307.png"/><Relationship Id="rId395" Type="http://schemas.openxmlformats.org/officeDocument/2006/relationships/customXml" Target="../ink/ink320.xml"/><Relationship Id="rId409" Type="http://schemas.openxmlformats.org/officeDocument/2006/relationships/customXml" Target="../ink/ink327.xml"/><Relationship Id="rId71" Type="http://schemas.openxmlformats.org/officeDocument/2006/relationships/image" Target="../media/image157.png"/><Relationship Id="rId92" Type="http://schemas.openxmlformats.org/officeDocument/2006/relationships/customXml" Target="../ink/ink168.xml"/><Relationship Id="rId213" Type="http://schemas.openxmlformats.org/officeDocument/2006/relationships/image" Target="../media/image227.png"/><Relationship Id="rId234" Type="http://schemas.openxmlformats.org/officeDocument/2006/relationships/customXml" Target="../ink/ink239.xml"/><Relationship Id="rId420" Type="http://schemas.openxmlformats.org/officeDocument/2006/relationships/image" Target="../media/image330.png"/><Relationship Id="rId2" Type="http://schemas.openxmlformats.org/officeDocument/2006/relationships/customXml" Target="../ink/ink123.xml"/><Relationship Id="rId29" Type="http://schemas.openxmlformats.org/officeDocument/2006/relationships/image" Target="../media/image136.png"/><Relationship Id="rId255" Type="http://schemas.openxmlformats.org/officeDocument/2006/relationships/image" Target="../media/image248.png"/><Relationship Id="rId276" Type="http://schemas.openxmlformats.org/officeDocument/2006/relationships/customXml" Target="../ink/ink260.xml"/><Relationship Id="rId297" Type="http://schemas.openxmlformats.org/officeDocument/2006/relationships/image" Target="../media/image269.png"/><Relationship Id="rId441" Type="http://schemas.openxmlformats.org/officeDocument/2006/relationships/customXml" Target="../ink/ink343.xml"/><Relationship Id="rId462" Type="http://schemas.openxmlformats.org/officeDocument/2006/relationships/image" Target="../media/image351.png"/><Relationship Id="rId483" Type="http://schemas.openxmlformats.org/officeDocument/2006/relationships/customXml" Target="../ink/ink364.xml"/><Relationship Id="rId40" Type="http://schemas.openxmlformats.org/officeDocument/2006/relationships/customXml" Target="../ink/ink142.xml"/><Relationship Id="rId115" Type="http://schemas.openxmlformats.org/officeDocument/2006/relationships/image" Target="../media/image179.png"/><Relationship Id="rId136" Type="http://schemas.openxmlformats.org/officeDocument/2006/relationships/customXml" Target="../ink/ink190.xml"/><Relationship Id="rId157" Type="http://schemas.openxmlformats.org/officeDocument/2006/relationships/image" Target="../media/image199.png"/><Relationship Id="rId178" Type="http://schemas.openxmlformats.org/officeDocument/2006/relationships/customXml" Target="../ink/ink211.xml"/><Relationship Id="rId301" Type="http://schemas.openxmlformats.org/officeDocument/2006/relationships/image" Target="../media/image271.png"/><Relationship Id="rId322" Type="http://schemas.openxmlformats.org/officeDocument/2006/relationships/customXml" Target="../ink/ink283.xml"/><Relationship Id="rId343" Type="http://schemas.openxmlformats.org/officeDocument/2006/relationships/image" Target="../media/image292.png"/><Relationship Id="rId364" Type="http://schemas.openxmlformats.org/officeDocument/2006/relationships/image" Target="../media/image302.png"/><Relationship Id="rId61" Type="http://schemas.openxmlformats.org/officeDocument/2006/relationships/image" Target="../media/image152.png"/><Relationship Id="rId82" Type="http://schemas.openxmlformats.org/officeDocument/2006/relationships/customXml" Target="../ink/ink163.xml"/><Relationship Id="rId199" Type="http://schemas.openxmlformats.org/officeDocument/2006/relationships/image" Target="../media/image220.png"/><Relationship Id="rId203" Type="http://schemas.openxmlformats.org/officeDocument/2006/relationships/image" Target="../media/image222.png"/><Relationship Id="rId385" Type="http://schemas.openxmlformats.org/officeDocument/2006/relationships/customXml" Target="../ink/ink315.xml"/><Relationship Id="rId19" Type="http://schemas.openxmlformats.org/officeDocument/2006/relationships/image" Target="../media/image131.png"/><Relationship Id="rId224" Type="http://schemas.openxmlformats.org/officeDocument/2006/relationships/customXml" Target="../ink/ink234.xml"/><Relationship Id="rId245" Type="http://schemas.openxmlformats.org/officeDocument/2006/relationships/image" Target="../media/image243.png"/><Relationship Id="rId266" Type="http://schemas.openxmlformats.org/officeDocument/2006/relationships/customXml" Target="../ink/ink255.xml"/><Relationship Id="rId287" Type="http://schemas.openxmlformats.org/officeDocument/2006/relationships/image" Target="../media/image264.png"/><Relationship Id="rId410" Type="http://schemas.openxmlformats.org/officeDocument/2006/relationships/image" Target="../media/image325.png"/><Relationship Id="rId431" Type="http://schemas.openxmlformats.org/officeDocument/2006/relationships/customXml" Target="../ink/ink338.xml"/><Relationship Id="rId452" Type="http://schemas.openxmlformats.org/officeDocument/2006/relationships/image" Target="../media/image346.png"/><Relationship Id="rId473" Type="http://schemas.openxmlformats.org/officeDocument/2006/relationships/customXml" Target="../ink/ink359.xml"/><Relationship Id="rId30" Type="http://schemas.openxmlformats.org/officeDocument/2006/relationships/customXml" Target="../ink/ink137.xml"/><Relationship Id="rId105" Type="http://schemas.openxmlformats.org/officeDocument/2006/relationships/image" Target="../media/image174.png"/><Relationship Id="rId126" Type="http://schemas.openxmlformats.org/officeDocument/2006/relationships/customXml" Target="../ink/ink185.xml"/><Relationship Id="rId147" Type="http://schemas.openxmlformats.org/officeDocument/2006/relationships/image" Target="../media/image195.png"/><Relationship Id="rId168" Type="http://schemas.openxmlformats.org/officeDocument/2006/relationships/customXml" Target="../ink/ink206.xml"/><Relationship Id="rId312" Type="http://schemas.openxmlformats.org/officeDocument/2006/relationships/customXml" Target="../ink/ink278.xml"/><Relationship Id="rId333" Type="http://schemas.openxmlformats.org/officeDocument/2006/relationships/image" Target="../media/image287.png"/><Relationship Id="rId354" Type="http://schemas.openxmlformats.org/officeDocument/2006/relationships/image" Target="../media/image297.png"/><Relationship Id="rId51" Type="http://schemas.openxmlformats.org/officeDocument/2006/relationships/image" Target="../media/image147.png"/><Relationship Id="rId72" Type="http://schemas.openxmlformats.org/officeDocument/2006/relationships/customXml" Target="../ink/ink158.xml"/><Relationship Id="rId93" Type="http://schemas.openxmlformats.org/officeDocument/2006/relationships/image" Target="../media/image168.png"/><Relationship Id="rId189" Type="http://schemas.openxmlformats.org/officeDocument/2006/relationships/image" Target="../media/image215.png"/><Relationship Id="rId375" Type="http://schemas.openxmlformats.org/officeDocument/2006/relationships/customXml" Target="../ink/ink310.xml"/><Relationship Id="rId396" Type="http://schemas.openxmlformats.org/officeDocument/2006/relationships/image" Target="../media/image318.png"/><Relationship Id="rId3" Type="http://schemas.openxmlformats.org/officeDocument/2006/relationships/image" Target="../media/image123.png"/><Relationship Id="rId214" Type="http://schemas.openxmlformats.org/officeDocument/2006/relationships/customXml" Target="../ink/ink229.xml"/><Relationship Id="rId235" Type="http://schemas.openxmlformats.org/officeDocument/2006/relationships/image" Target="../media/image238.png"/><Relationship Id="rId256" Type="http://schemas.openxmlformats.org/officeDocument/2006/relationships/customXml" Target="../ink/ink250.xml"/><Relationship Id="rId277" Type="http://schemas.openxmlformats.org/officeDocument/2006/relationships/image" Target="../media/image259.png"/><Relationship Id="rId298" Type="http://schemas.openxmlformats.org/officeDocument/2006/relationships/customXml" Target="../ink/ink271.xml"/><Relationship Id="rId400" Type="http://schemas.openxmlformats.org/officeDocument/2006/relationships/image" Target="../media/image320.png"/><Relationship Id="rId421" Type="http://schemas.openxmlformats.org/officeDocument/2006/relationships/customXml" Target="../ink/ink333.xml"/><Relationship Id="rId442" Type="http://schemas.openxmlformats.org/officeDocument/2006/relationships/image" Target="../media/image341.png"/><Relationship Id="rId463" Type="http://schemas.openxmlformats.org/officeDocument/2006/relationships/customXml" Target="../ink/ink354.xml"/><Relationship Id="rId484" Type="http://schemas.openxmlformats.org/officeDocument/2006/relationships/image" Target="../media/image362.png"/><Relationship Id="rId116" Type="http://schemas.openxmlformats.org/officeDocument/2006/relationships/customXml" Target="../ink/ink180.xml"/><Relationship Id="rId137" Type="http://schemas.openxmlformats.org/officeDocument/2006/relationships/image" Target="../media/image190.png"/><Relationship Id="rId158" Type="http://schemas.openxmlformats.org/officeDocument/2006/relationships/customXml" Target="../ink/ink201.xml"/><Relationship Id="rId302" Type="http://schemas.openxmlformats.org/officeDocument/2006/relationships/customXml" Target="../ink/ink273.xml"/><Relationship Id="rId323" Type="http://schemas.openxmlformats.org/officeDocument/2006/relationships/image" Target="../media/image282.png"/><Relationship Id="rId344" Type="http://schemas.openxmlformats.org/officeDocument/2006/relationships/customXml" Target="../ink/ink294.xml"/><Relationship Id="rId20" Type="http://schemas.openxmlformats.org/officeDocument/2006/relationships/customXml" Target="../ink/ink132.xml"/><Relationship Id="rId41" Type="http://schemas.openxmlformats.org/officeDocument/2006/relationships/image" Target="../media/image142.png"/><Relationship Id="rId62" Type="http://schemas.openxmlformats.org/officeDocument/2006/relationships/customXml" Target="../ink/ink153.xml"/><Relationship Id="rId83" Type="http://schemas.openxmlformats.org/officeDocument/2006/relationships/image" Target="../media/image163.png"/><Relationship Id="rId179" Type="http://schemas.openxmlformats.org/officeDocument/2006/relationships/image" Target="../media/image210.png"/><Relationship Id="rId365" Type="http://schemas.openxmlformats.org/officeDocument/2006/relationships/customXml" Target="../ink/ink305.xml"/><Relationship Id="rId386" Type="http://schemas.openxmlformats.org/officeDocument/2006/relationships/image" Target="../media/image313.png"/><Relationship Id="rId190" Type="http://schemas.openxmlformats.org/officeDocument/2006/relationships/customXml" Target="../ink/ink217.xml"/><Relationship Id="rId204" Type="http://schemas.openxmlformats.org/officeDocument/2006/relationships/customXml" Target="../ink/ink224.xml"/><Relationship Id="rId225" Type="http://schemas.openxmlformats.org/officeDocument/2006/relationships/image" Target="../media/image233.png"/><Relationship Id="rId246" Type="http://schemas.openxmlformats.org/officeDocument/2006/relationships/customXml" Target="../ink/ink245.xml"/><Relationship Id="rId267" Type="http://schemas.openxmlformats.org/officeDocument/2006/relationships/image" Target="../media/image254.png"/><Relationship Id="rId288" Type="http://schemas.openxmlformats.org/officeDocument/2006/relationships/customXml" Target="../ink/ink266.xml"/><Relationship Id="rId411" Type="http://schemas.openxmlformats.org/officeDocument/2006/relationships/customXml" Target="../ink/ink328.xml"/><Relationship Id="rId432" Type="http://schemas.openxmlformats.org/officeDocument/2006/relationships/image" Target="../media/image336.png"/><Relationship Id="rId453" Type="http://schemas.openxmlformats.org/officeDocument/2006/relationships/customXml" Target="../ink/ink349.xml"/><Relationship Id="rId474" Type="http://schemas.openxmlformats.org/officeDocument/2006/relationships/image" Target="../media/image357.png"/><Relationship Id="rId106" Type="http://schemas.openxmlformats.org/officeDocument/2006/relationships/customXml" Target="../ink/ink175.xml"/><Relationship Id="rId127" Type="http://schemas.openxmlformats.org/officeDocument/2006/relationships/image" Target="../media/image185.png"/><Relationship Id="rId313" Type="http://schemas.openxmlformats.org/officeDocument/2006/relationships/image" Target="../media/image277.png"/><Relationship Id="rId10" Type="http://schemas.openxmlformats.org/officeDocument/2006/relationships/customXml" Target="../ink/ink127.xml"/><Relationship Id="rId31" Type="http://schemas.openxmlformats.org/officeDocument/2006/relationships/image" Target="../media/image137.png"/><Relationship Id="rId52" Type="http://schemas.openxmlformats.org/officeDocument/2006/relationships/customXml" Target="../ink/ink148.xml"/><Relationship Id="rId73" Type="http://schemas.openxmlformats.org/officeDocument/2006/relationships/image" Target="../media/image158.png"/><Relationship Id="rId94" Type="http://schemas.openxmlformats.org/officeDocument/2006/relationships/customXml" Target="../ink/ink169.xml"/><Relationship Id="rId148" Type="http://schemas.openxmlformats.org/officeDocument/2006/relationships/customXml" Target="../ink/ink196.xml"/><Relationship Id="rId169" Type="http://schemas.openxmlformats.org/officeDocument/2006/relationships/image" Target="../media/image205.png"/><Relationship Id="rId334" Type="http://schemas.openxmlformats.org/officeDocument/2006/relationships/customXml" Target="../ink/ink289.xml"/><Relationship Id="rId355" Type="http://schemas.openxmlformats.org/officeDocument/2006/relationships/customXml" Target="../ink/ink300.xml"/><Relationship Id="rId376" Type="http://schemas.openxmlformats.org/officeDocument/2006/relationships/image" Target="../media/image308.png"/><Relationship Id="rId397" Type="http://schemas.openxmlformats.org/officeDocument/2006/relationships/customXml" Target="../ink/ink321.xml"/><Relationship Id="rId4" Type="http://schemas.openxmlformats.org/officeDocument/2006/relationships/customXml" Target="../ink/ink124.xml"/><Relationship Id="rId180" Type="http://schemas.openxmlformats.org/officeDocument/2006/relationships/customXml" Target="../ink/ink212.xml"/><Relationship Id="rId215" Type="http://schemas.openxmlformats.org/officeDocument/2006/relationships/image" Target="../media/image228.png"/><Relationship Id="rId236" Type="http://schemas.openxmlformats.org/officeDocument/2006/relationships/customXml" Target="../ink/ink240.xml"/><Relationship Id="rId257" Type="http://schemas.openxmlformats.org/officeDocument/2006/relationships/image" Target="../media/image249.png"/><Relationship Id="rId278" Type="http://schemas.openxmlformats.org/officeDocument/2006/relationships/customXml" Target="../ink/ink261.xml"/><Relationship Id="rId401" Type="http://schemas.openxmlformats.org/officeDocument/2006/relationships/customXml" Target="../ink/ink323.xml"/><Relationship Id="rId422" Type="http://schemas.openxmlformats.org/officeDocument/2006/relationships/image" Target="../media/image331.png"/><Relationship Id="rId443" Type="http://schemas.openxmlformats.org/officeDocument/2006/relationships/customXml" Target="../ink/ink344.xml"/><Relationship Id="rId464" Type="http://schemas.openxmlformats.org/officeDocument/2006/relationships/image" Target="../media/image352.png"/><Relationship Id="rId303" Type="http://schemas.openxmlformats.org/officeDocument/2006/relationships/image" Target="../media/image272.png"/><Relationship Id="rId485" Type="http://schemas.openxmlformats.org/officeDocument/2006/relationships/customXml" Target="../ink/ink365.xml"/><Relationship Id="rId42" Type="http://schemas.openxmlformats.org/officeDocument/2006/relationships/customXml" Target="../ink/ink143.xml"/><Relationship Id="rId84" Type="http://schemas.openxmlformats.org/officeDocument/2006/relationships/customXml" Target="../ink/ink164.xml"/><Relationship Id="rId138" Type="http://schemas.openxmlformats.org/officeDocument/2006/relationships/customXml" Target="../ink/ink191.xml"/><Relationship Id="rId345" Type="http://schemas.openxmlformats.org/officeDocument/2006/relationships/image" Target="../media/image293.png"/><Relationship Id="rId387" Type="http://schemas.openxmlformats.org/officeDocument/2006/relationships/customXml" Target="../ink/ink316.xml"/><Relationship Id="rId191" Type="http://schemas.openxmlformats.org/officeDocument/2006/relationships/image" Target="../media/image216.png"/><Relationship Id="rId205" Type="http://schemas.openxmlformats.org/officeDocument/2006/relationships/image" Target="../media/image223.png"/><Relationship Id="rId247" Type="http://schemas.openxmlformats.org/officeDocument/2006/relationships/image" Target="../media/image244.png"/><Relationship Id="rId412" Type="http://schemas.openxmlformats.org/officeDocument/2006/relationships/image" Target="../media/image326.png"/><Relationship Id="rId107" Type="http://schemas.openxmlformats.org/officeDocument/2006/relationships/image" Target="../media/image175.png"/><Relationship Id="rId289" Type="http://schemas.openxmlformats.org/officeDocument/2006/relationships/image" Target="../media/image265.png"/><Relationship Id="rId454" Type="http://schemas.openxmlformats.org/officeDocument/2006/relationships/image" Target="../media/image347.png"/><Relationship Id="rId11" Type="http://schemas.openxmlformats.org/officeDocument/2006/relationships/image" Target="../media/image127.png"/><Relationship Id="rId53" Type="http://schemas.openxmlformats.org/officeDocument/2006/relationships/image" Target="../media/image148.png"/><Relationship Id="rId149" Type="http://schemas.openxmlformats.org/officeDocument/2006/relationships/image" Target="../media/image66.png"/><Relationship Id="rId314" Type="http://schemas.openxmlformats.org/officeDocument/2006/relationships/customXml" Target="../ink/ink279.xml"/><Relationship Id="rId356" Type="http://schemas.openxmlformats.org/officeDocument/2006/relationships/image" Target="../media/image298.png"/><Relationship Id="rId398" Type="http://schemas.openxmlformats.org/officeDocument/2006/relationships/image" Target="../media/image319.png"/><Relationship Id="rId95" Type="http://schemas.openxmlformats.org/officeDocument/2006/relationships/image" Target="../media/image169.png"/><Relationship Id="rId160" Type="http://schemas.openxmlformats.org/officeDocument/2006/relationships/customXml" Target="../ink/ink202.xml"/><Relationship Id="rId216" Type="http://schemas.openxmlformats.org/officeDocument/2006/relationships/customXml" Target="../ink/ink230.xml"/><Relationship Id="rId423" Type="http://schemas.openxmlformats.org/officeDocument/2006/relationships/customXml" Target="../ink/ink334.xml"/><Relationship Id="rId258" Type="http://schemas.openxmlformats.org/officeDocument/2006/relationships/customXml" Target="../ink/ink251.xml"/><Relationship Id="rId465" Type="http://schemas.openxmlformats.org/officeDocument/2006/relationships/customXml" Target="../ink/ink355.xml"/><Relationship Id="rId22" Type="http://schemas.openxmlformats.org/officeDocument/2006/relationships/customXml" Target="../ink/ink133.xml"/><Relationship Id="rId64" Type="http://schemas.openxmlformats.org/officeDocument/2006/relationships/customXml" Target="../ink/ink154.xml"/><Relationship Id="rId118" Type="http://schemas.openxmlformats.org/officeDocument/2006/relationships/customXml" Target="../ink/ink181.xml"/><Relationship Id="rId325" Type="http://schemas.openxmlformats.org/officeDocument/2006/relationships/image" Target="../media/image283.png"/><Relationship Id="rId367" Type="http://schemas.openxmlformats.org/officeDocument/2006/relationships/customXml" Target="../ink/ink306.xml"/><Relationship Id="rId171" Type="http://schemas.openxmlformats.org/officeDocument/2006/relationships/image" Target="../media/image206.png"/><Relationship Id="rId227" Type="http://schemas.openxmlformats.org/officeDocument/2006/relationships/image" Target="../media/image234.png"/><Relationship Id="rId269" Type="http://schemas.openxmlformats.org/officeDocument/2006/relationships/image" Target="../media/image255.png"/><Relationship Id="rId434" Type="http://schemas.openxmlformats.org/officeDocument/2006/relationships/image" Target="../media/image337.png"/><Relationship Id="rId476" Type="http://schemas.openxmlformats.org/officeDocument/2006/relationships/image" Target="../media/image358.png"/><Relationship Id="rId33" Type="http://schemas.openxmlformats.org/officeDocument/2006/relationships/image" Target="../media/image138.png"/><Relationship Id="rId129" Type="http://schemas.openxmlformats.org/officeDocument/2006/relationships/image" Target="../media/image186.png"/><Relationship Id="rId280" Type="http://schemas.openxmlformats.org/officeDocument/2006/relationships/customXml" Target="../ink/ink262.xml"/><Relationship Id="rId336" Type="http://schemas.openxmlformats.org/officeDocument/2006/relationships/customXml" Target="../ink/ink290.xml"/><Relationship Id="rId75" Type="http://schemas.openxmlformats.org/officeDocument/2006/relationships/image" Target="../media/image159.png"/><Relationship Id="rId140" Type="http://schemas.openxmlformats.org/officeDocument/2006/relationships/customXml" Target="../ink/ink192.xml"/><Relationship Id="rId182" Type="http://schemas.openxmlformats.org/officeDocument/2006/relationships/customXml" Target="../ink/ink213.xml"/><Relationship Id="rId378" Type="http://schemas.openxmlformats.org/officeDocument/2006/relationships/image" Target="../media/image309.png"/><Relationship Id="rId403" Type="http://schemas.openxmlformats.org/officeDocument/2006/relationships/customXml" Target="../ink/ink324.xml"/><Relationship Id="rId6" Type="http://schemas.openxmlformats.org/officeDocument/2006/relationships/customXml" Target="../ink/ink125.xml"/><Relationship Id="rId238" Type="http://schemas.openxmlformats.org/officeDocument/2006/relationships/customXml" Target="../ink/ink241.xml"/><Relationship Id="rId445" Type="http://schemas.openxmlformats.org/officeDocument/2006/relationships/customXml" Target="../ink/ink345.xml"/><Relationship Id="rId487" Type="http://schemas.openxmlformats.org/officeDocument/2006/relationships/customXml" Target="../ink/ink366.xml"/><Relationship Id="rId291" Type="http://schemas.openxmlformats.org/officeDocument/2006/relationships/image" Target="../media/image266.png"/><Relationship Id="rId305" Type="http://schemas.openxmlformats.org/officeDocument/2006/relationships/image" Target="../media/image273.png"/><Relationship Id="rId347" Type="http://schemas.openxmlformats.org/officeDocument/2006/relationships/image" Target="../media/image294.png"/><Relationship Id="rId44" Type="http://schemas.openxmlformats.org/officeDocument/2006/relationships/customXml" Target="../ink/ink144.xml"/><Relationship Id="rId86" Type="http://schemas.openxmlformats.org/officeDocument/2006/relationships/customXml" Target="../ink/ink165.xml"/><Relationship Id="rId151" Type="http://schemas.openxmlformats.org/officeDocument/2006/relationships/image" Target="../media/image196.png"/><Relationship Id="rId389" Type="http://schemas.openxmlformats.org/officeDocument/2006/relationships/customXml" Target="../ink/ink317.xml"/><Relationship Id="rId193" Type="http://schemas.openxmlformats.org/officeDocument/2006/relationships/image" Target="../media/image217.png"/><Relationship Id="rId207" Type="http://schemas.openxmlformats.org/officeDocument/2006/relationships/image" Target="../media/image224.png"/><Relationship Id="rId249" Type="http://schemas.openxmlformats.org/officeDocument/2006/relationships/image" Target="../media/image245.png"/><Relationship Id="rId414" Type="http://schemas.openxmlformats.org/officeDocument/2006/relationships/image" Target="../media/image327.png"/><Relationship Id="rId456" Type="http://schemas.openxmlformats.org/officeDocument/2006/relationships/image" Target="../media/image348.png"/><Relationship Id="rId13" Type="http://schemas.openxmlformats.org/officeDocument/2006/relationships/image" Target="../media/image128.png"/><Relationship Id="rId109" Type="http://schemas.openxmlformats.org/officeDocument/2006/relationships/image" Target="../media/image176.png"/><Relationship Id="rId260" Type="http://schemas.openxmlformats.org/officeDocument/2006/relationships/customXml" Target="../ink/ink252.xml"/><Relationship Id="rId316" Type="http://schemas.openxmlformats.org/officeDocument/2006/relationships/customXml" Target="../ink/ink280.xml"/><Relationship Id="rId55" Type="http://schemas.openxmlformats.org/officeDocument/2006/relationships/image" Target="../media/image149.png"/><Relationship Id="rId97" Type="http://schemas.openxmlformats.org/officeDocument/2006/relationships/image" Target="../media/image170.png"/><Relationship Id="rId120" Type="http://schemas.openxmlformats.org/officeDocument/2006/relationships/customXml" Target="../ink/ink182.xml"/><Relationship Id="rId358" Type="http://schemas.openxmlformats.org/officeDocument/2006/relationships/image" Target="../media/image29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4.png"/><Relationship Id="rId299" Type="http://schemas.openxmlformats.org/officeDocument/2006/relationships/image" Target="../media/image513.png"/><Relationship Id="rId671" Type="http://schemas.openxmlformats.org/officeDocument/2006/relationships/image" Target="../media/image698.png"/><Relationship Id="rId727" Type="http://schemas.openxmlformats.org/officeDocument/2006/relationships/image" Target="../media/image725.png"/><Relationship Id="rId21" Type="http://schemas.openxmlformats.org/officeDocument/2006/relationships/image" Target="../media/image376.png"/><Relationship Id="rId63" Type="http://schemas.openxmlformats.org/officeDocument/2006/relationships/image" Target="../media/image397.png"/><Relationship Id="rId159" Type="http://schemas.openxmlformats.org/officeDocument/2006/relationships/image" Target="../media/image444.png"/><Relationship Id="rId324" Type="http://schemas.openxmlformats.org/officeDocument/2006/relationships/customXml" Target="../ink/ink530.xml"/><Relationship Id="rId366" Type="http://schemas.openxmlformats.org/officeDocument/2006/relationships/customXml" Target="../ink/ink551.xml"/><Relationship Id="rId531" Type="http://schemas.openxmlformats.org/officeDocument/2006/relationships/image" Target="../media/image629.png"/><Relationship Id="rId573" Type="http://schemas.openxmlformats.org/officeDocument/2006/relationships/image" Target="../media/image649.png"/><Relationship Id="rId629" Type="http://schemas.openxmlformats.org/officeDocument/2006/relationships/image" Target="../media/image677.png"/><Relationship Id="rId170" Type="http://schemas.openxmlformats.org/officeDocument/2006/relationships/customXml" Target="../ink/ink453.xml"/><Relationship Id="rId226" Type="http://schemas.openxmlformats.org/officeDocument/2006/relationships/customXml" Target="../ink/ink481.xml"/><Relationship Id="rId433" Type="http://schemas.openxmlformats.org/officeDocument/2006/relationships/image" Target="../media/image580.png"/><Relationship Id="rId268" Type="http://schemas.openxmlformats.org/officeDocument/2006/relationships/customXml" Target="../ink/ink502.xml"/><Relationship Id="rId475" Type="http://schemas.openxmlformats.org/officeDocument/2006/relationships/image" Target="../media/image601.png"/><Relationship Id="rId640" Type="http://schemas.openxmlformats.org/officeDocument/2006/relationships/customXml" Target="../ink/ink689.xml"/><Relationship Id="rId682" Type="http://schemas.openxmlformats.org/officeDocument/2006/relationships/image" Target="../media/image703.png"/><Relationship Id="rId738" Type="http://schemas.openxmlformats.org/officeDocument/2006/relationships/customXml" Target="../ink/ink739.xml"/><Relationship Id="rId32" Type="http://schemas.openxmlformats.org/officeDocument/2006/relationships/customXml" Target="../ink/ink384.xml"/><Relationship Id="rId74" Type="http://schemas.openxmlformats.org/officeDocument/2006/relationships/customXml" Target="../ink/ink405.xml"/><Relationship Id="rId128" Type="http://schemas.openxmlformats.org/officeDocument/2006/relationships/customXml" Target="../ink/ink432.xml"/><Relationship Id="rId335" Type="http://schemas.openxmlformats.org/officeDocument/2006/relationships/image" Target="../media/image531.png"/><Relationship Id="rId377" Type="http://schemas.openxmlformats.org/officeDocument/2006/relationships/image" Target="../media/image552.png"/><Relationship Id="rId500" Type="http://schemas.openxmlformats.org/officeDocument/2006/relationships/customXml" Target="../ink/ink618.xml"/><Relationship Id="rId542" Type="http://schemas.openxmlformats.org/officeDocument/2006/relationships/customXml" Target="../ink/ink639.xml"/><Relationship Id="rId584" Type="http://schemas.openxmlformats.org/officeDocument/2006/relationships/customXml" Target="../ink/ink661.xml"/><Relationship Id="rId5" Type="http://schemas.openxmlformats.org/officeDocument/2006/relationships/image" Target="../media/image368.png"/><Relationship Id="rId181" Type="http://schemas.openxmlformats.org/officeDocument/2006/relationships/image" Target="../media/image455.png"/><Relationship Id="rId237" Type="http://schemas.openxmlformats.org/officeDocument/2006/relationships/image" Target="../media/image483.png"/><Relationship Id="rId402" Type="http://schemas.openxmlformats.org/officeDocument/2006/relationships/customXml" Target="../ink/ink569.xml"/><Relationship Id="rId279" Type="http://schemas.openxmlformats.org/officeDocument/2006/relationships/image" Target="../media/image504.png"/><Relationship Id="rId444" Type="http://schemas.openxmlformats.org/officeDocument/2006/relationships/customXml" Target="../ink/ink590.xml"/><Relationship Id="rId486" Type="http://schemas.openxmlformats.org/officeDocument/2006/relationships/customXml" Target="../ink/ink611.xml"/><Relationship Id="rId651" Type="http://schemas.openxmlformats.org/officeDocument/2006/relationships/image" Target="../media/image688.png"/><Relationship Id="rId693" Type="http://schemas.openxmlformats.org/officeDocument/2006/relationships/customXml" Target="../ink/ink716.xml"/><Relationship Id="rId707" Type="http://schemas.openxmlformats.org/officeDocument/2006/relationships/customXml" Target="../ink/ink723.xml"/><Relationship Id="rId43" Type="http://schemas.openxmlformats.org/officeDocument/2006/relationships/image" Target="../media/image387.png"/><Relationship Id="rId139" Type="http://schemas.openxmlformats.org/officeDocument/2006/relationships/image" Target="../media/image435.png"/><Relationship Id="rId290" Type="http://schemas.openxmlformats.org/officeDocument/2006/relationships/customXml" Target="../ink/ink513.xml"/><Relationship Id="rId304" Type="http://schemas.openxmlformats.org/officeDocument/2006/relationships/customXml" Target="../ink/ink520.xml"/><Relationship Id="rId346" Type="http://schemas.openxmlformats.org/officeDocument/2006/relationships/customXml" Target="../ink/ink541.xml"/><Relationship Id="rId388" Type="http://schemas.openxmlformats.org/officeDocument/2006/relationships/customXml" Target="../ink/ink562.xml"/><Relationship Id="rId511" Type="http://schemas.openxmlformats.org/officeDocument/2006/relationships/image" Target="../media/image619.png"/><Relationship Id="rId553" Type="http://schemas.openxmlformats.org/officeDocument/2006/relationships/customXml" Target="../ink/ink645.xml"/><Relationship Id="rId609" Type="http://schemas.openxmlformats.org/officeDocument/2006/relationships/image" Target="../media/image667.png"/><Relationship Id="rId85" Type="http://schemas.openxmlformats.org/officeDocument/2006/relationships/image" Target="../media/image408.png"/><Relationship Id="rId150" Type="http://schemas.openxmlformats.org/officeDocument/2006/relationships/customXml" Target="../ink/ink443.xml"/><Relationship Id="rId192" Type="http://schemas.openxmlformats.org/officeDocument/2006/relationships/customXml" Target="../ink/ink464.xml"/><Relationship Id="rId206" Type="http://schemas.openxmlformats.org/officeDocument/2006/relationships/customXml" Target="../ink/ink471.xml"/><Relationship Id="rId413" Type="http://schemas.openxmlformats.org/officeDocument/2006/relationships/image" Target="../media/image570.png"/><Relationship Id="rId595" Type="http://schemas.openxmlformats.org/officeDocument/2006/relationships/image" Target="../media/image660.png"/><Relationship Id="rId248" Type="http://schemas.openxmlformats.org/officeDocument/2006/relationships/customXml" Target="../ink/ink492.xml"/><Relationship Id="rId455" Type="http://schemas.openxmlformats.org/officeDocument/2006/relationships/image" Target="../media/image591.png"/><Relationship Id="rId497" Type="http://schemas.openxmlformats.org/officeDocument/2006/relationships/image" Target="../media/image612.png"/><Relationship Id="rId620" Type="http://schemas.openxmlformats.org/officeDocument/2006/relationships/customXml" Target="../ink/ink679.xml"/><Relationship Id="rId662" Type="http://schemas.openxmlformats.org/officeDocument/2006/relationships/customXml" Target="../ink/ink700.xml"/><Relationship Id="rId718" Type="http://schemas.openxmlformats.org/officeDocument/2006/relationships/customXml" Target="../ink/ink729.xml"/><Relationship Id="rId12" Type="http://schemas.openxmlformats.org/officeDocument/2006/relationships/customXml" Target="../ink/ink374.xml"/><Relationship Id="rId108" Type="http://schemas.openxmlformats.org/officeDocument/2006/relationships/customXml" Target="../ink/ink422.xml"/><Relationship Id="rId315" Type="http://schemas.openxmlformats.org/officeDocument/2006/relationships/image" Target="../media/image521.png"/><Relationship Id="rId357" Type="http://schemas.openxmlformats.org/officeDocument/2006/relationships/image" Target="../media/image542.png"/><Relationship Id="rId522" Type="http://schemas.openxmlformats.org/officeDocument/2006/relationships/customXml" Target="../ink/ink629.xml"/><Relationship Id="rId54" Type="http://schemas.openxmlformats.org/officeDocument/2006/relationships/customXml" Target="../ink/ink395.xml"/><Relationship Id="rId96" Type="http://schemas.openxmlformats.org/officeDocument/2006/relationships/customXml" Target="../ink/ink416.xml"/><Relationship Id="rId161" Type="http://schemas.openxmlformats.org/officeDocument/2006/relationships/image" Target="../media/image445.png"/><Relationship Id="rId217" Type="http://schemas.openxmlformats.org/officeDocument/2006/relationships/image" Target="../media/image473.png"/><Relationship Id="rId399" Type="http://schemas.openxmlformats.org/officeDocument/2006/relationships/image" Target="../media/image563.png"/><Relationship Id="rId564" Type="http://schemas.openxmlformats.org/officeDocument/2006/relationships/customXml" Target="../ink/ink651.xml"/><Relationship Id="rId259" Type="http://schemas.openxmlformats.org/officeDocument/2006/relationships/image" Target="../media/image494.png"/><Relationship Id="rId424" Type="http://schemas.openxmlformats.org/officeDocument/2006/relationships/customXml" Target="../ink/ink580.xml"/><Relationship Id="rId466" Type="http://schemas.openxmlformats.org/officeDocument/2006/relationships/customXml" Target="../ink/ink601.xml"/><Relationship Id="rId631" Type="http://schemas.openxmlformats.org/officeDocument/2006/relationships/image" Target="../media/image678.png"/><Relationship Id="rId673" Type="http://schemas.openxmlformats.org/officeDocument/2006/relationships/image" Target="../media/image699.png"/><Relationship Id="rId729" Type="http://schemas.openxmlformats.org/officeDocument/2006/relationships/image" Target="../media/image726.png"/><Relationship Id="rId23" Type="http://schemas.openxmlformats.org/officeDocument/2006/relationships/image" Target="../media/image377.png"/><Relationship Id="rId119" Type="http://schemas.openxmlformats.org/officeDocument/2006/relationships/image" Target="../media/image425.png"/><Relationship Id="rId270" Type="http://schemas.openxmlformats.org/officeDocument/2006/relationships/customXml" Target="../ink/ink503.xml"/><Relationship Id="rId326" Type="http://schemas.openxmlformats.org/officeDocument/2006/relationships/customXml" Target="../ink/ink531.xml"/><Relationship Id="rId533" Type="http://schemas.openxmlformats.org/officeDocument/2006/relationships/image" Target="../media/image630.png"/><Relationship Id="rId65" Type="http://schemas.openxmlformats.org/officeDocument/2006/relationships/image" Target="../media/image398.png"/><Relationship Id="rId130" Type="http://schemas.openxmlformats.org/officeDocument/2006/relationships/customXml" Target="../ink/ink433.xml"/><Relationship Id="rId368" Type="http://schemas.openxmlformats.org/officeDocument/2006/relationships/customXml" Target="../ink/ink552.xml"/><Relationship Id="rId575" Type="http://schemas.openxmlformats.org/officeDocument/2006/relationships/image" Target="../media/image650.png"/><Relationship Id="rId740" Type="http://schemas.openxmlformats.org/officeDocument/2006/relationships/customXml" Target="../ink/ink740.xml"/><Relationship Id="rId172" Type="http://schemas.openxmlformats.org/officeDocument/2006/relationships/customXml" Target="../ink/ink454.xml"/><Relationship Id="rId228" Type="http://schemas.openxmlformats.org/officeDocument/2006/relationships/customXml" Target="../ink/ink482.xml"/><Relationship Id="rId435" Type="http://schemas.openxmlformats.org/officeDocument/2006/relationships/image" Target="../media/image581.png"/><Relationship Id="rId477" Type="http://schemas.openxmlformats.org/officeDocument/2006/relationships/image" Target="../media/image602.png"/><Relationship Id="rId600" Type="http://schemas.openxmlformats.org/officeDocument/2006/relationships/customXml" Target="../ink/ink669.xml"/><Relationship Id="rId642" Type="http://schemas.openxmlformats.org/officeDocument/2006/relationships/customXml" Target="../ink/ink690.xml"/><Relationship Id="rId684" Type="http://schemas.openxmlformats.org/officeDocument/2006/relationships/image" Target="../media/image704.png"/><Relationship Id="rId281" Type="http://schemas.openxmlformats.org/officeDocument/2006/relationships/image" Target="../media/image505.png"/><Relationship Id="rId337" Type="http://schemas.openxmlformats.org/officeDocument/2006/relationships/image" Target="../media/image532.png"/><Relationship Id="rId502" Type="http://schemas.openxmlformats.org/officeDocument/2006/relationships/customXml" Target="../ink/ink619.xml"/><Relationship Id="rId34" Type="http://schemas.openxmlformats.org/officeDocument/2006/relationships/customXml" Target="../ink/ink385.xml"/><Relationship Id="rId76" Type="http://schemas.openxmlformats.org/officeDocument/2006/relationships/customXml" Target="../ink/ink406.xml"/><Relationship Id="rId141" Type="http://schemas.openxmlformats.org/officeDocument/2006/relationships/image" Target="../media/image436.png"/><Relationship Id="rId379" Type="http://schemas.openxmlformats.org/officeDocument/2006/relationships/image" Target="../media/image553.png"/><Relationship Id="rId544" Type="http://schemas.openxmlformats.org/officeDocument/2006/relationships/image" Target="../media/image635.png"/><Relationship Id="rId586" Type="http://schemas.openxmlformats.org/officeDocument/2006/relationships/customXml" Target="../ink/ink662.xml"/><Relationship Id="rId7" Type="http://schemas.openxmlformats.org/officeDocument/2006/relationships/image" Target="../media/image369.png"/><Relationship Id="rId183" Type="http://schemas.openxmlformats.org/officeDocument/2006/relationships/image" Target="../media/image456.png"/><Relationship Id="rId239" Type="http://schemas.openxmlformats.org/officeDocument/2006/relationships/image" Target="../media/image484.png"/><Relationship Id="rId390" Type="http://schemas.openxmlformats.org/officeDocument/2006/relationships/customXml" Target="../ink/ink563.xml"/><Relationship Id="rId404" Type="http://schemas.openxmlformats.org/officeDocument/2006/relationships/customXml" Target="../ink/ink570.xml"/><Relationship Id="rId446" Type="http://schemas.openxmlformats.org/officeDocument/2006/relationships/customXml" Target="../ink/ink591.xml"/><Relationship Id="rId611" Type="http://schemas.openxmlformats.org/officeDocument/2006/relationships/image" Target="../media/image668.png"/><Relationship Id="rId653" Type="http://schemas.openxmlformats.org/officeDocument/2006/relationships/image" Target="../media/image689.png"/><Relationship Id="rId250" Type="http://schemas.openxmlformats.org/officeDocument/2006/relationships/customXml" Target="../ink/ink493.xml"/><Relationship Id="rId292" Type="http://schemas.openxmlformats.org/officeDocument/2006/relationships/customXml" Target="../ink/ink514.xml"/><Relationship Id="rId306" Type="http://schemas.openxmlformats.org/officeDocument/2006/relationships/customXml" Target="../ink/ink521.xml"/><Relationship Id="rId488" Type="http://schemas.openxmlformats.org/officeDocument/2006/relationships/customXml" Target="../ink/ink612.xml"/><Relationship Id="rId695" Type="http://schemas.openxmlformats.org/officeDocument/2006/relationships/customXml" Target="../ink/ink717.xml"/><Relationship Id="rId709" Type="http://schemas.openxmlformats.org/officeDocument/2006/relationships/customXml" Target="../ink/ink724.xml"/><Relationship Id="rId45" Type="http://schemas.openxmlformats.org/officeDocument/2006/relationships/image" Target="../media/image388.png"/><Relationship Id="rId87" Type="http://schemas.openxmlformats.org/officeDocument/2006/relationships/image" Target="../media/image409.png"/><Relationship Id="rId110" Type="http://schemas.openxmlformats.org/officeDocument/2006/relationships/customXml" Target="../ink/ink423.xml"/><Relationship Id="rId348" Type="http://schemas.openxmlformats.org/officeDocument/2006/relationships/customXml" Target="../ink/ink542.xml"/><Relationship Id="rId513" Type="http://schemas.openxmlformats.org/officeDocument/2006/relationships/image" Target="../media/image620.png"/><Relationship Id="rId555" Type="http://schemas.openxmlformats.org/officeDocument/2006/relationships/customXml" Target="../ink/ink646.xml"/><Relationship Id="rId597" Type="http://schemas.openxmlformats.org/officeDocument/2006/relationships/image" Target="../media/image661.png"/><Relationship Id="rId720" Type="http://schemas.openxmlformats.org/officeDocument/2006/relationships/customXml" Target="../ink/ink730.xml"/><Relationship Id="rId152" Type="http://schemas.openxmlformats.org/officeDocument/2006/relationships/customXml" Target="../ink/ink444.xml"/><Relationship Id="rId194" Type="http://schemas.openxmlformats.org/officeDocument/2006/relationships/customXml" Target="../ink/ink465.xml"/><Relationship Id="rId208" Type="http://schemas.openxmlformats.org/officeDocument/2006/relationships/customXml" Target="../ink/ink472.xml"/><Relationship Id="rId415" Type="http://schemas.openxmlformats.org/officeDocument/2006/relationships/image" Target="../media/image571.png"/><Relationship Id="rId457" Type="http://schemas.openxmlformats.org/officeDocument/2006/relationships/image" Target="../media/image592.png"/><Relationship Id="rId622" Type="http://schemas.openxmlformats.org/officeDocument/2006/relationships/customXml" Target="../ink/ink680.xml"/><Relationship Id="rId261" Type="http://schemas.openxmlformats.org/officeDocument/2006/relationships/image" Target="../media/image495.png"/><Relationship Id="rId499" Type="http://schemas.openxmlformats.org/officeDocument/2006/relationships/image" Target="../media/image613.png"/><Relationship Id="rId664" Type="http://schemas.openxmlformats.org/officeDocument/2006/relationships/customXml" Target="../ink/ink701.xml"/><Relationship Id="rId14" Type="http://schemas.openxmlformats.org/officeDocument/2006/relationships/customXml" Target="../ink/ink375.xml"/><Relationship Id="rId56" Type="http://schemas.openxmlformats.org/officeDocument/2006/relationships/customXml" Target="../ink/ink396.xml"/><Relationship Id="rId317" Type="http://schemas.openxmlformats.org/officeDocument/2006/relationships/image" Target="../media/image522.png"/><Relationship Id="rId359" Type="http://schemas.openxmlformats.org/officeDocument/2006/relationships/image" Target="../media/image543.png"/><Relationship Id="rId524" Type="http://schemas.openxmlformats.org/officeDocument/2006/relationships/customXml" Target="../ink/ink630.xml"/><Relationship Id="rId566" Type="http://schemas.openxmlformats.org/officeDocument/2006/relationships/customXml" Target="../ink/ink652.xml"/><Relationship Id="rId731" Type="http://schemas.openxmlformats.org/officeDocument/2006/relationships/image" Target="../media/image727.png"/><Relationship Id="rId98" Type="http://schemas.openxmlformats.org/officeDocument/2006/relationships/customXml" Target="../ink/ink417.xml"/><Relationship Id="rId121" Type="http://schemas.openxmlformats.org/officeDocument/2006/relationships/image" Target="../media/image426.png"/><Relationship Id="rId163" Type="http://schemas.openxmlformats.org/officeDocument/2006/relationships/image" Target="../media/image446.png"/><Relationship Id="rId219" Type="http://schemas.openxmlformats.org/officeDocument/2006/relationships/image" Target="../media/image474.png"/><Relationship Id="rId370" Type="http://schemas.openxmlformats.org/officeDocument/2006/relationships/customXml" Target="../ink/ink553.xml"/><Relationship Id="rId426" Type="http://schemas.openxmlformats.org/officeDocument/2006/relationships/customXml" Target="../ink/ink581.xml"/><Relationship Id="rId633" Type="http://schemas.openxmlformats.org/officeDocument/2006/relationships/image" Target="../media/image679.png"/><Relationship Id="rId230" Type="http://schemas.openxmlformats.org/officeDocument/2006/relationships/customXml" Target="../ink/ink483.xml"/><Relationship Id="rId468" Type="http://schemas.openxmlformats.org/officeDocument/2006/relationships/customXml" Target="../ink/ink602.xml"/><Relationship Id="rId675" Type="http://schemas.openxmlformats.org/officeDocument/2006/relationships/image" Target="../media/image700.png"/><Relationship Id="rId25" Type="http://schemas.openxmlformats.org/officeDocument/2006/relationships/image" Target="../media/image378.png"/><Relationship Id="rId67" Type="http://schemas.openxmlformats.org/officeDocument/2006/relationships/image" Target="../media/image399.png"/><Relationship Id="rId272" Type="http://schemas.openxmlformats.org/officeDocument/2006/relationships/customXml" Target="../ink/ink504.xml"/><Relationship Id="rId328" Type="http://schemas.openxmlformats.org/officeDocument/2006/relationships/customXml" Target="../ink/ink532.xml"/><Relationship Id="rId535" Type="http://schemas.openxmlformats.org/officeDocument/2006/relationships/image" Target="../media/image631.png"/><Relationship Id="rId577" Type="http://schemas.openxmlformats.org/officeDocument/2006/relationships/image" Target="../media/image651.png"/><Relationship Id="rId700" Type="http://schemas.openxmlformats.org/officeDocument/2006/relationships/image" Target="../media/image712.png"/><Relationship Id="rId742" Type="http://schemas.openxmlformats.org/officeDocument/2006/relationships/customXml" Target="../ink/ink741.xml"/><Relationship Id="rId132" Type="http://schemas.openxmlformats.org/officeDocument/2006/relationships/customXml" Target="../ink/ink434.xml"/><Relationship Id="rId174" Type="http://schemas.openxmlformats.org/officeDocument/2006/relationships/customXml" Target="../ink/ink455.xml"/><Relationship Id="rId381" Type="http://schemas.openxmlformats.org/officeDocument/2006/relationships/image" Target="../media/image554.png"/><Relationship Id="rId602" Type="http://schemas.openxmlformats.org/officeDocument/2006/relationships/customXml" Target="../ink/ink670.xml"/><Relationship Id="rId241" Type="http://schemas.openxmlformats.org/officeDocument/2006/relationships/image" Target="../media/image485.png"/><Relationship Id="rId437" Type="http://schemas.openxmlformats.org/officeDocument/2006/relationships/image" Target="../media/image582.png"/><Relationship Id="rId479" Type="http://schemas.openxmlformats.org/officeDocument/2006/relationships/image" Target="../media/image603.png"/><Relationship Id="rId644" Type="http://schemas.openxmlformats.org/officeDocument/2006/relationships/customXml" Target="../ink/ink691.xml"/><Relationship Id="rId686" Type="http://schemas.openxmlformats.org/officeDocument/2006/relationships/image" Target="../media/image705.png"/><Relationship Id="rId36" Type="http://schemas.openxmlformats.org/officeDocument/2006/relationships/customXml" Target="../ink/ink386.xml"/><Relationship Id="rId283" Type="http://schemas.openxmlformats.org/officeDocument/2006/relationships/image" Target="../media/image506.png"/><Relationship Id="rId339" Type="http://schemas.openxmlformats.org/officeDocument/2006/relationships/image" Target="../media/image533.png"/><Relationship Id="rId490" Type="http://schemas.openxmlformats.org/officeDocument/2006/relationships/customXml" Target="../ink/ink613.xml"/><Relationship Id="rId504" Type="http://schemas.openxmlformats.org/officeDocument/2006/relationships/customXml" Target="../ink/ink620.xml"/><Relationship Id="rId546" Type="http://schemas.openxmlformats.org/officeDocument/2006/relationships/image" Target="../media/image636.png"/><Relationship Id="rId711" Type="http://schemas.openxmlformats.org/officeDocument/2006/relationships/customXml" Target="../ink/ink725.xml"/><Relationship Id="rId78" Type="http://schemas.openxmlformats.org/officeDocument/2006/relationships/customXml" Target="../ink/ink407.xml"/><Relationship Id="rId101" Type="http://schemas.openxmlformats.org/officeDocument/2006/relationships/image" Target="../media/image416.png"/><Relationship Id="rId143" Type="http://schemas.openxmlformats.org/officeDocument/2006/relationships/image" Target="../media/image437.png"/><Relationship Id="rId185" Type="http://schemas.openxmlformats.org/officeDocument/2006/relationships/image" Target="../media/image457.png"/><Relationship Id="rId350" Type="http://schemas.openxmlformats.org/officeDocument/2006/relationships/customXml" Target="../ink/ink543.xml"/><Relationship Id="rId406" Type="http://schemas.openxmlformats.org/officeDocument/2006/relationships/customXml" Target="../ink/ink571.xml"/><Relationship Id="rId588" Type="http://schemas.openxmlformats.org/officeDocument/2006/relationships/customXml" Target="../ink/ink663.xml"/><Relationship Id="rId9" Type="http://schemas.openxmlformats.org/officeDocument/2006/relationships/image" Target="../media/image370.png"/><Relationship Id="rId210" Type="http://schemas.openxmlformats.org/officeDocument/2006/relationships/customXml" Target="../ink/ink473.xml"/><Relationship Id="rId392" Type="http://schemas.openxmlformats.org/officeDocument/2006/relationships/customXml" Target="../ink/ink564.xml"/><Relationship Id="rId448" Type="http://schemas.openxmlformats.org/officeDocument/2006/relationships/customXml" Target="../ink/ink592.xml"/><Relationship Id="rId613" Type="http://schemas.openxmlformats.org/officeDocument/2006/relationships/image" Target="../media/image669.png"/><Relationship Id="rId655" Type="http://schemas.openxmlformats.org/officeDocument/2006/relationships/image" Target="../media/image690.png"/><Relationship Id="rId697" Type="http://schemas.openxmlformats.org/officeDocument/2006/relationships/customXml" Target="../ink/ink718.xml"/><Relationship Id="rId252" Type="http://schemas.openxmlformats.org/officeDocument/2006/relationships/customXml" Target="../ink/ink494.xml"/><Relationship Id="rId294" Type="http://schemas.openxmlformats.org/officeDocument/2006/relationships/customXml" Target="../ink/ink515.xml"/><Relationship Id="rId308" Type="http://schemas.openxmlformats.org/officeDocument/2006/relationships/customXml" Target="../ink/ink522.xml"/><Relationship Id="rId515" Type="http://schemas.openxmlformats.org/officeDocument/2006/relationships/image" Target="../media/image621.png"/><Relationship Id="rId722" Type="http://schemas.openxmlformats.org/officeDocument/2006/relationships/customXml" Target="../ink/ink731.xml"/><Relationship Id="rId47" Type="http://schemas.openxmlformats.org/officeDocument/2006/relationships/image" Target="../media/image389.png"/><Relationship Id="rId89" Type="http://schemas.openxmlformats.org/officeDocument/2006/relationships/image" Target="../media/image410.png"/><Relationship Id="rId112" Type="http://schemas.openxmlformats.org/officeDocument/2006/relationships/customXml" Target="../ink/ink424.xml"/><Relationship Id="rId154" Type="http://schemas.openxmlformats.org/officeDocument/2006/relationships/customXml" Target="../ink/ink445.xml"/><Relationship Id="rId361" Type="http://schemas.openxmlformats.org/officeDocument/2006/relationships/image" Target="../media/image544.png"/><Relationship Id="rId557" Type="http://schemas.openxmlformats.org/officeDocument/2006/relationships/customXml" Target="../ink/ink647.xml"/><Relationship Id="rId599" Type="http://schemas.openxmlformats.org/officeDocument/2006/relationships/image" Target="../media/image662.png"/><Relationship Id="rId196" Type="http://schemas.openxmlformats.org/officeDocument/2006/relationships/customXml" Target="../ink/ink466.xml"/><Relationship Id="rId417" Type="http://schemas.openxmlformats.org/officeDocument/2006/relationships/image" Target="../media/image572.png"/><Relationship Id="rId459" Type="http://schemas.openxmlformats.org/officeDocument/2006/relationships/image" Target="../media/image593.png"/><Relationship Id="rId624" Type="http://schemas.openxmlformats.org/officeDocument/2006/relationships/customXml" Target="../ink/ink681.xml"/><Relationship Id="rId666" Type="http://schemas.openxmlformats.org/officeDocument/2006/relationships/customXml" Target="../ink/ink702.xml"/><Relationship Id="rId16" Type="http://schemas.openxmlformats.org/officeDocument/2006/relationships/customXml" Target="../ink/ink376.xml"/><Relationship Id="rId221" Type="http://schemas.openxmlformats.org/officeDocument/2006/relationships/image" Target="../media/image475.png"/><Relationship Id="rId263" Type="http://schemas.openxmlformats.org/officeDocument/2006/relationships/image" Target="../media/image496.png"/><Relationship Id="rId319" Type="http://schemas.openxmlformats.org/officeDocument/2006/relationships/image" Target="../media/image523.png"/><Relationship Id="rId470" Type="http://schemas.openxmlformats.org/officeDocument/2006/relationships/customXml" Target="../ink/ink603.xml"/><Relationship Id="rId526" Type="http://schemas.openxmlformats.org/officeDocument/2006/relationships/customXml" Target="../ink/ink631.xml"/><Relationship Id="rId58" Type="http://schemas.openxmlformats.org/officeDocument/2006/relationships/customXml" Target="../ink/ink397.xml"/><Relationship Id="rId123" Type="http://schemas.openxmlformats.org/officeDocument/2006/relationships/image" Target="../media/image427.png"/><Relationship Id="rId330" Type="http://schemas.openxmlformats.org/officeDocument/2006/relationships/customXml" Target="../ink/ink533.xml"/><Relationship Id="rId568" Type="http://schemas.openxmlformats.org/officeDocument/2006/relationships/customXml" Target="../ink/ink653.xml"/><Relationship Id="rId733" Type="http://schemas.openxmlformats.org/officeDocument/2006/relationships/image" Target="../media/image728.png"/><Relationship Id="rId165" Type="http://schemas.openxmlformats.org/officeDocument/2006/relationships/image" Target="../media/image447.png"/><Relationship Id="rId372" Type="http://schemas.openxmlformats.org/officeDocument/2006/relationships/customXml" Target="../ink/ink554.xml"/><Relationship Id="rId428" Type="http://schemas.openxmlformats.org/officeDocument/2006/relationships/customXml" Target="../ink/ink582.xml"/><Relationship Id="rId635" Type="http://schemas.openxmlformats.org/officeDocument/2006/relationships/image" Target="../media/image680.png"/><Relationship Id="rId677" Type="http://schemas.openxmlformats.org/officeDocument/2006/relationships/image" Target="../media/image701.png"/><Relationship Id="rId232" Type="http://schemas.openxmlformats.org/officeDocument/2006/relationships/customXml" Target="../ink/ink484.xml"/><Relationship Id="rId274" Type="http://schemas.openxmlformats.org/officeDocument/2006/relationships/customXml" Target="../ink/ink505.xml"/><Relationship Id="rId481" Type="http://schemas.openxmlformats.org/officeDocument/2006/relationships/image" Target="../media/image604.png"/><Relationship Id="rId702" Type="http://schemas.openxmlformats.org/officeDocument/2006/relationships/image" Target="../media/image713.png"/><Relationship Id="rId27" Type="http://schemas.openxmlformats.org/officeDocument/2006/relationships/image" Target="../media/image379.png"/><Relationship Id="rId69" Type="http://schemas.openxmlformats.org/officeDocument/2006/relationships/image" Target="../media/image400.png"/><Relationship Id="rId134" Type="http://schemas.openxmlformats.org/officeDocument/2006/relationships/customXml" Target="../ink/ink435.xml"/><Relationship Id="rId537" Type="http://schemas.openxmlformats.org/officeDocument/2006/relationships/image" Target="../media/image632.png"/><Relationship Id="rId579" Type="http://schemas.openxmlformats.org/officeDocument/2006/relationships/image" Target="../media/image652.png"/><Relationship Id="rId80" Type="http://schemas.openxmlformats.org/officeDocument/2006/relationships/customXml" Target="../ink/ink408.xml"/><Relationship Id="rId176" Type="http://schemas.openxmlformats.org/officeDocument/2006/relationships/customXml" Target="../ink/ink456.xml"/><Relationship Id="rId341" Type="http://schemas.openxmlformats.org/officeDocument/2006/relationships/image" Target="../media/image534.png"/><Relationship Id="rId383" Type="http://schemas.openxmlformats.org/officeDocument/2006/relationships/image" Target="../media/image555.png"/><Relationship Id="rId439" Type="http://schemas.openxmlformats.org/officeDocument/2006/relationships/image" Target="../media/image583.png"/><Relationship Id="rId590" Type="http://schemas.openxmlformats.org/officeDocument/2006/relationships/customXml" Target="../ink/ink664.xml"/><Relationship Id="rId604" Type="http://schemas.openxmlformats.org/officeDocument/2006/relationships/customXml" Target="../ink/ink671.xml"/><Relationship Id="rId646" Type="http://schemas.openxmlformats.org/officeDocument/2006/relationships/customXml" Target="../ink/ink692.xml"/><Relationship Id="rId201" Type="http://schemas.openxmlformats.org/officeDocument/2006/relationships/image" Target="../media/image465.png"/><Relationship Id="rId243" Type="http://schemas.openxmlformats.org/officeDocument/2006/relationships/image" Target="../media/image486.png"/><Relationship Id="rId285" Type="http://schemas.openxmlformats.org/officeDocument/2006/relationships/image" Target="../media/image66.png"/><Relationship Id="rId450" Type="http://schemas.openxmlformats.org/officeDocument/2006/relationships/customXml" Target="../ink/ink593.xml"/><Relationship Id="rId506" Type="http://schemas.openxmlformats.org/officeDocument/2006/relationships/customXml" Target="../ink/ink621.xml"/><Relationship Id="rId688" Type="http://schemas.openxmlformats.org/officeDocument/2006/relationships/image" Target="../media/image706.png"/><Relationship Id="rId38" Type="http://schemas.openxmlformats.org/officeDocument/2006/relationships/customXml" Target="../ink/ink387.xml"/><Relationship Id="rId103" Type="http://schemas.openxmlformats.org/officeDocument/2006/relationships/image" Target="../media/image417.png"/><Relationship Id="rId310" Type="http://schemas.openxmlformats.org/officeDocument/2006/relationships/customXml" Target="../ink/ink523.xml"/><Relationship Id="rId492" Type="http://schemas.openxmlformats.org/officeDocument/2006/relationships/customXml" Target="../ink/ink614.xml"/><Relationship Id="rId548" Type="http://schemas.openxmlformats.org/officeDocument/2006/relationships/image" Target="../media/image637.png"/><Relationship Id="rId713" Type="http://schemas.openxmlformats.org/officeDocument/2006/relationships/customXml" Target="../ink/ink726.xml"/><Relationship Id="rId91" Type="http://schemas.openxmlformats.org/officeDocument/2006/relationships/image" Target="../media/image411.png"/><Relationship Id="rId145" Type="http://schemas.openxmlformats.org/officeDocument/2006/relationships/image" Target="../media/image438.png"/><Relationship Id="rId187" Type="http://schemas.openxmlformats.org/officeDocument/2006/relationships/image" Target="../media/image458.png"/><Relationship Id="rId352" Type="http://schemas.openxmlformats.org/officeDocument/2006/relationships/customXml" Target="../ink/ink544.xml"/><Relationship Id="rId394" Type="http://schemas.openxmlformats.org/officeDocument/2006/relationships/customXml" Target="../ink/ink565.xml"/><Relationship Id="rId408" Type="http://schemas.openxmlformats.org/officeDocument/2006/relationships/customXml" Target="../ink/ink572.xml"/><Relationship Id="rId615" Type="http://schemas.openxmlformats.org/officeDocument/2006/relationships/image" Target="../media/image670.png"/><Relationship Id="rId212" Type="http://schemas.openxmlformats.org/officeDocument/2006/relationships/customXml" Target="../ink/ink474.xml"/><Relationship Id="rId254" Type="http://schemas.openxmlformats.org/officeDocument/2006/relationships/customXml" Target="../ink/ink495.xml"/><Relationship Id="rId657" Type="http://schemas.openxmlformats.org/officeDocument/2006/relationships/image" Target="../media/image691.png"/><Relationship Id="rId699" Type="http://schemas.openxmlformats.org/officeDocument/2006/relationships/customXml" Target="../ink/ink719.xml"/><Relationship Id="rId49" Type="http://schemas.openxmlformats.org/officeDocument/2006/relationships/image" Target="../media/image390.png"/><Relationship Id="rId114" Type="http://schemas.openxmlformats.org/officeDocument/2006/relationships/customXml" Target="../ink/ink425.xml"/><Relationship Id="rId296" Type="http://schemas.openxmlformats.org/officeDocument/2006/relationships/customXml" Target="../ink/ink516.xml"/><Relationship Id="rId461" Type="http://schemas.openxmlformats.org/officeDocument/2006/relationships/image" Target="../media/image594.png"/><Relationship Id="rId517" Type="http://schemas.openxmlformats.org/officeDocument/2006/relationships/image" Target="../media/image622.png"/><Relationship Id="rId559" Type="http://schemas.openxmlformats.org/officeDocument/2006/relationships/image" Target="../media/image642.png"/><Relationship Id="rId724" Type="http://schemas.openxmlformats.org/officeDocument/2006/relationships/customXml" Target="../ink/ink732.xml"/><Relationship Id="rId60" Type="http://schemas.openxmlformats.org/officeDocument/2006/relationships/customXml" Target="../ink/ink398.xml"/><Relationship Id="rId156" Type="http://schemas.openxmlformats.org/officeDocument/2006/relationships/customXml" Target="../ink/ink446.xml"/><Relationship Id="rId198" Type="http://schemas.openxmlformats.org/officeDocument/2006/relationships/customXml" Target="../ink/ink467.xml"/><Relationship Id="rId321" Type="http://schemas.openxmlformats.org/officeDocument/2006/relationships/image" Target="../media/image524.png"/><Relationship Id="rId363" Type="http://schemas.openxmlformats.org/officeDocument/2006/relationships/image" Target="../media/image545.png"/><Relationship Id="rId419" Type="http://schemas.openxmlformats.org/officeDocument/2006/relationships/image" Target="../media/image573.png"/><Relationship Id="rId570" Type="http://schemas.openxmlformats.org/officeDocument/2006/relationships/customXml" Target="../ink/ink654.xml"/><Relationship Id="rId626" Type="http://schemas.openxmlformats.org/officeDocument/2006/relationships/customXml" Target="../ink/ink682.xml"/><Relationship Id="rId223" Type="http://schemas.openxmlformats.org/officeDocument/2006/relationships/image" Target="../media/image476.png"/><Relationship Id="rId430" Type="http://schemas.openxmlformats.org/officeDocument/2006/relationships/customXml" Target="../ink/ink583.xml"/><Relationship Id="rId668" Type="http://schemas.openxmlformats.org/officeDocument/2006/relationships/customXml" Target="../ink/ink703.xml"/><Relationship Id="rId18" Type="http://schemas.openxmlformats.org/officeDocument/2006/relationships/customXml" Target="../ink/ink377.xml"/><Relationship Id="rId265" Type="http://schemas.openxmlformats.org/officeDocument/2006/relationships/image" Target="../media/image497.png"/><Relationship Id="rId472" Type="http://schemas.openxmlformats.org/officeDocument/2006/relationships/customXml" Target="../ink/ink604.xml"/><Relationship Id="rId528" Type="http://schemas.openxmlformats.org/officeDocument/2006/relationships/customXml" Target="../ink/ink632.xml"/><Relationship Id="rId735" Type="http://schemas.openxmlformats.org/officeDocument/2006/relationships/image" Target="../media/image729.png"/><Relationship Id="rId125" Type="http://schemas.openxmlformats.org/officeDocument/2006/relationships/image" Target="../media/image428.png"/><Relationship Id="rId167" Type="http://schemas.openxmlformats.org/officeDocument/2006/relationships/image" Target="../media/image448.png"/><Relationship Id="rId332" Type="http://schemas.openxmlformats.org/officeDocument/2006/relationships/customXml" Target="../ink/ink534.xml"/><Relationship Id="rId374" Type="http://schemas.openxmlformats.org/officeDocument/2006/relationships/customXml" Target="../ink/ink555.xml"/><Relationship Id="rId581" Type="http://schemas.openxmlformats.org/officeDocument/2006/relationships/image" Target="../media/image653.png"/><Relationship Id="rId71" Type="http://schemas.openxmlformats.org/officeDocument/2006/relationships/image" Target="../media/image401.png"/><Relationship Id="rId234" Type="http://schemas.openxmlformats.org/officeDocument/2006/relationships/customXml" Target="../ink/ink485.xml"/><Relationship Id="rId637" Type="http://schemas.openxmlformats.org/officeDocument/2006/relationships/image" Target="../media/image681.png"/><Relationship Id="rId679" Type="http://schemas.openxmlformats.org/officeDocument/2006/relationships/customXml" Target="../ink/ink709.xml"/><Relationship Id="rId2" Type="http://schemas.openxmlformats.org/officeDocument/2006/relationships/customXml" Target="../ink/ink369.xml"/><Relationship Id="rId29" Type="http://schemas.openxmlformats.org/officeDocument/2006/relationships/image" Target="../media/image380.png"/><Relationship Id="rId276" Type="http://schemas.openxmlformats.org/officeDocument/2006/relationships/customXml" Target="../ink/ink506.xml"/><Relationship Id="rId441" Type="http://schemas.openxmlformats.org/officeDocument/2006/relationships/image" Target="../media/image584.png"/><Relationship Id="rId483" Type="http://schemas.openxmlformats.org/officeDocument/2006/relationships/image" Target="../media/image605.png"/><Relationship Id="rId539" Type="http://schemas.openxmlformats.org/officeDocument/2006/relationships/image" Target="../media/image633.png"/><Relationship Id="rId690" Type="http://schemas.openxmlformats.org/officeDocument/2006/relationships/image" Target="../media/image707.png"/><Relationship Id="rId704" Type="http://schemas.openxmlformats.org/officeDocument/2006/relationships/image" Target="../media/image714.png"/><Relationship Id="rId40" Type="http://schemas.openxmlformats.org/officeDocument/2006/relationships/customXml" Target="../ink/ink388.xml"/><Relationship Id="rId136" Type="http://schemas.openxmlformats.org/officeDocument/2006/relationships/customXml" Target="../ink/ink436.xml"/><Relationship Id="rId178" Type="http://schemas.openxmlformats.org/officeDocument/2006/relationships/customXml" Target="../ink/ink457.xml"/><Relationship Id="rId301" Type="http://schemas.openxmlformats.org/officeDocument/2006/relationships/image" Target="../media/image514.png"/><Relationship Id="rId343" Type="http://schemas.openxmlformats.org/officeDocument/2006/relationships/image" Target="../media/image535.png"/><Relationship Id="rId550" Type="http://schemas.openxmlformats.org/officeDocument/2006/relationships/image" Target="../media/image638.png"/><Relationship Id="rId82" Type="http://schemas.openxmlformats.org/officeDocument/2006/relationships/customXml" Target="../ink/ink409.xml"/><Relationship Id="rId203" Type="http://schemas.openxmlformats.org/officeDocument/2006/relationships/image" Target="../media/image466.png"/><Relationship Id="rId385" Type="http://schemas.openxmlformats.org/officeDocument/2006/relationships/image" Target="../media/image556.png"/><Relationship Id="rId592" Type="http://schemas.openxmlformats.org/officeDocument/2006/relationships/customXml" Target="../ink/ink665.xml"/><Relationship Id="rId606" Type="http://schemas.openxmlformats.org/officeDocument/2006/relationships/customXml" Target="../ink/ink672.xml"/><Relationship Id="rId648" Type="http://schemas.openxmlformats.org/officeDocument/2006/relationships/customXml" Target="../ink/ink693.xml"/><Relationship Id="rId245" Type="http://schemas.openxmlformats.org/officeDocument/2006/relationships/image" Target="../media/image487.png"/><Relationship Id="rId287" Type="http://schemas.openxmlformats.org/officeDocument/2006/relationships/image" Target="../media/image507.png"/><Relationship Id="rId410" Type="http://schemas.openxmlformats.org/officeDocument/2006/relationships/customXml" Target="../ink/ink573.xml"/><Relationship Id="rId452" Type="http://schemas.openxmlformats.org/officeDocument/2006/relationships/customXml" Target="../ink/ink594.xml"/><Relationship Id="rId494" Type="http://schemas.openxmlformats.org/officeDocument/2006/relationships/customXml" Target="../ink/ink615.xml"/><Relationship Id="rId508" Type="http://schemas.openxmlformats.org/officeDocument/2006/relationships/customXml" Target="../ink/ink622.xml"/><Relationship Id="rId715" Type="http://schemas.openxmlformats.org/officeDocument/2006/relationships/customXml" Target="../ink/ink727.xml"/><Relationship Id="rId105" Type="http://schemas.openxmlformats.org/officeDocument/2006/relationships/image" Target="../media/image418.png"/><Relationship Id="rId147" Type="http://schemas.openxmlformats.org/officeDocument/2006/relationships/image" Target="../media/image439.png"/><Relationship Id="rId312" Type="http://schemas.openxmlformats.org/officeDocument/2006/relationships/customXml" Target="../ink/ink524.xml"/><Relationship Id="rId354" Type="http://schemas.openxmlformats.org/officeDocument/2006/relationships/customXml" Target="../ink/ink545.xml"/><Relationship Id="rId51" Type="http://schemas.openxmlformats.org/officeDocument/2006/relationships/image" Target="../media/image391.png"/><Relationship Id="rId93" Type="http://schemas.openxmlformats.org/officeDocument/2006/relationships/image" Target="../media/image412.png"/><Relationship Id="rId189" Type="http://schemas.openxmlformats.org/officeDocument/2006/relationships/image" Target="../media/image459.png"/><Relationship Id="rId396" Type="http://schemas.openxmlformats.org/officeDocument/2006/relationships/customXml" Target="../ink/ink566.xml"/><Relationship Id="rId561" Type="http://schemas.openxmlformats.org/officeDocument/2006/relationships/image" Target="../media/image643.png"/><Relationship Id="rId617" Type="http://schemas.openxmlformats.org/officeDocument/2006/relationships/image" Target="../media/image671.png"/><Relationship Id="rId659" Type="http://schemas.openxmlformats.org/officeDocument/2006/relationships/image" Target="../media/image692.png"/><Relationship Id="rId214" Type="http://schemas.openxmlformats.org/officeDocument/2006/relationships/customXml" Target="../ink/ink475.xml"/><Relationship Id="rId256" Type="http://schemas.openxmlformats.org/officeDocument/2006/relationships/customXml" Target="../ink/ink496.xml"/><Relationship Id="rId298" Type="http://schemas.openxmlformats.org/officeDocument/2006/relationships/customXml" Target="../ink/ink517.xml"/><Relationship Id="rId421" Type="http://schemas.openxmlformats.org/officeDocument/2006/relationships/image" Target="../media/image574.png"/><Relationship Id="rId463" Type="http://schemas.openxmlformats.org/officeDocument/2006/relationships/image" Target="../media/image595.png"/><Relationship Id="rId519" Type="http://schemas.openxmlformats.org/officeDocument/2006/relationships/image" Target="../media/image623.png"/><Relationship Id="rId670" Type="http://schemas.openxmlformats.org/officeDocument/2006/relationships/customXml" Target="../ink/ink704.xml"/><Relationship Id="rId116" Type="http://schemas.openxmlformats.org/officeDocument/2006/relationships/customXml" Target="../ink/ink426.xml"/><Relationship Id="rId158" Type="http://schemas.openxmlformats.org/officeDocument/2006/relationships/customXml" Target="../ink/ink447.xml"/><Relationship Id="rId323" Type="http://schemas.openxmlformats.org/officeDocument/2006/relationships/image" Target="../media/image525.png"/><Relationship Id="rId530" Type="http://schemas.openxmlformats.org/officeDocument/2006/relationships/customXml" Target="../ink/ink633.xml"/><Relationship Id="rId726" Type="http://schemas.openxmlformats.org/officeDocument/2006/relationships/customXml" Target="../ink/ink733.xml"/><Relationship Id="rId20" Type="http://schemas.openxmlformats.org/officeDocument/2006/relationships/customXml" Target="../ink/ink378.xml"/><Relationship Id="rId62" Type="http://schemas.openxmlformats.org/officeDocument/2006/relationships/customXml" Target="../ink/ink399.xml"/><Relationship Id="rId365" Type="http://schemas.openxmlformats.org/officeDocument/2006/relationships/image" Target="../media/image546.png"/><Relationship Id="rId572" Type="http://schemas.openxmlformats.org/officeDocument/2006/relationships/customXml" Target="../ink/ink655.xml"/><Relationship Id="rId628" Type="http://schemas.openxmlformats.org/officeDocument/2006/relationships/customXml" Target="../ink/ink683.xml"/><Relationship Id="rId190" Type="http://schemas.openxmlformats.org/officeDocument/2006/relationships/customXml" Target="../ink/ink463.xml"/><Relationship Id="rId204" Type="http://schemas.openxmlformats.org/officeDocument/2006/relationships/customXml" Target="../ink/ink470.xml"/><Relationship Id="rId225" Type="http://schemas.openxmlformats.org/officeDocument/2006/relationships/image" Target="../media/image477.png"/><Relationship Id="rId246" Type="http://schemas.openxmlformats.org/officeDocument/2006/relationships/customXml" Target="../ink/ink491.xml"/><Relationship Id="rId267" Type="http://schemas.openxmlformats.org/officeDocument/2006/relationships/image" Target="../media/image498.png"/><Relationship Id="rId288" Type="http://schemas.openxmlformats.org/officeDocument/2006/relationships/customXml" Target="../ink/ink512.xml"/><Relationship Id="rId411" Type="http://schemas.openxmlformats.org/officeDocument/2006/relationships/image" Target="../media/image569.png"/><Relationship Id="rId432" Type="http://schemas.openxmlformats.org/officeDocument/2006/relationships/customXml" Target="../ink/ink584.xml"/><Relationship Id="rId453" Type="http://schemas.openxmlformats.org/officeDocument/2006/relationships/image" Target="../media/image590.png"/><Relationship Id="rId474" Type="http://schemas.openxmlformats.org/officeDocument/2006/relationships/customXml" Target="../ink/ink605.xml"/><Relationship Id="rId509" Type="http://schemas.openxmlformats.org/officeDocument/2006/relationships/image" Target="../media/image618.png"/><Relationship Id="rId660" Type="http://schemas.openxmlformats.org/officeDocument/2006/relationships/customXml" Target="../ink/ink699.xml"/><Relationship Id="rId106" Type="http://schemas.openxmlformats.org/officeDocument/2006/relationships/customXml" Target="../ink/ink421.xml"/><Relationship Id="rId127" Type="http://schemas.openxmlformats.org/officeDocument/2006/relationships/image" Target="../media/image429.png"/><Relationship Id="rId313" Type="http://schemas.openxmlformats.org/officeDocument/2006/relationships/image" Target="../media/image520.png"/><Relationship Id="rId495" Type="http://schemas.openxmlformats.org/officeDocument/2006/relationships/image" Target="../media/image611.png"/><Relationship Id="rId681" Type="http://schemas.openxmlformats.org/officeDocument/2006/relationships/customXml" Target="../ink/ink710.xml"/><Relationship Id="rId716" Type="http://schemas.openxmlformats.org/officeDocument/2006/relationships/customXml" Target="../ink/ink728.xml"/><Relationship Id="rId737" Type="http://schemas.openxmlformats.org/officeDocument/2006/relationships/image" Target="../media/image730.png"/><Relationship Id="rId10" Type="http://schemas.openxmlformats.org/officeDocument/2006/relationships/customXml" Target="../ink/ink373.xml"/><Relationship Id="rId31" Type="http://schemas.openxmlformats.org/officeDocument/2006/relationships/image" Target="../media/image381.png"/><Relationship Id="rId52" Type="http://schemas.openxmlformats.org/officeDocument/2006/relationships/customXml" Target="../ink/ink394.xml"/><Relationship Id="rId73" Type="http://schemas.openxmlformats.org/officeDocument/2006/relationships/image" Target="../media/image402.png"/><Relationship Id="rId94" Type="http://schemas.openxmlformats.org/officeDocument/2006/relationships/customXml" Target="../ink/ink415.xml"/><Relationship Id="rId148" Type="http://schemas.openxmlformats.org/officeDocument/2006/relationships/customXml" Target="../ink/ink442.xml"/><Relationship Id="rId169" Type="http://schemas.openxmlformats.org/officeDocument/2006/relationships/image" Target="../media/image449.png"/><Relationship Id="rId334" Type="http://schemas.openxmlformats.org/officeDocument/2006/relationships/customXml" Target="../ink/ink535.xml"/><Relationship Id="rId355" Type="http://schemas.openxmlformats.org/officeDocument/2006/relationships/image" Target="../media/image541.png"/><Relationship Id="rId376" Type="http://schemas.openxmlformats.org/officeDocument/2006/relationships/customXml" Target="../ink/ink556.xml"/><Relationship Id="rId397" Type="http://schemas.openxmlformats.org/officeDocument/2006/relationships/image" Target="../media/image562.png"/><Relationship Id="rId520" Type="http://schemas.openxmlformats.org/officeDocument/2006/relationships/customXml" Target="../ink/ink628.xml"/><Relationship Id="rId541" Type="http://schemas.openxmlformats.org/officeDocument/2006/relationships/image" Target="../media/image634.png"/><Relationship Id="rId562" Type="http://schemas.openxmlformats.org/officeDocument/2006/relationships/customXml" Target="../ink/ink650.xml"/><Relationship Id="rId583" Type="http://schemas.openxmlformats.org/officeDocument/2006/relationships/image" Target="../media/image654.png"/><Relationship Id="rId618" Type="http://schemas.openxmlformats.org/officeDocument/2006/relationships/customXml" Target="../ink/ink678.xml"/><Relationship Id="rId639" Type="http://schemas.openxmlformats.org/officeDocument/2006/relationships/image" Target="../media/image682.png"/><Relationship Id="rId4" Type="http://schemas.openxmlformats.org/officeDocument/2006/relationships/customXml" Target="../ink/ink370.xml"/><Relationship Id="rId180" Type="http://schemas.openxmlformats.org/officeDocument/2006/relationships/customXml" Target="../ink/ink458.xml"/><Relationship Id="rId215" Type="http://schemas.openxmlformats.org/officeDocument/2006/relationships/image" Target="../media/image472.png"/><Relationship Id="rId236" Type="http://schemas.openxmlformats.org/officeDocument/2006/relationships/customXml" Target="../ink/ink486.xml"/><Relationship Id="rId257" Type="http://schemas.openxmlformats.org/officeDocument/2006/relationships/image" Target="../media/image493.png"/><Relationship Id="rId278" Type="http://schemas.openxmlformats.org/officeDocument/2006/relationships/customXml" Target="../ink/ink507.xml"/><Relationship Id="rId401" Type="http://schemas.openxmlformats.org/officeDocument/2006/relationships/image" Target="../media/image564.png"/><Relationship Id="rId422" Type="http://schemas.openxmlformats.org/officeDocument/2006/relationships/customXml" Target="../ink/ink579.xml"/><Relationship Id="rId443" Type="http://schemas.openxmlformats.org/officeDocument/2006/relationships/image" Target="../media/image585.png"/><Relationship Id="rId464" Type="http://schemas.openxmlformats.org/officeDocument/2006/relationships/customXml" Target="../ink/ink600.xml"/><Relationship Id="rId650" Type="http://schemas.openxmlformats.org/officeDocument/2006/relationships/customXml" Target="../ink/ink694.xml"/><Relationship Id="rId303" Type="http://schemas.openxmlformats.org/officeDocument/2006/relationships/image" Target="../media/image515.png"/><Relationship Id="rId485" Type="http://schemas.openxmlformats.org/officeDocument/2006/relationships/image" Target="../media/image606.png"/><Relationship Id="rId692" Type="http://schemas.openxmlformats.org/officeDocument/2006/relationships/image" Target="../media/image708.png"/><Relationship Id="rId706" Type="http://schemas.openxmlformats.org/officeDocument/2006/relationships/image" Target="../media/image715.png"/><Relationship Id="rId42" Type="http://schemas.openxmlformats.org/officeDocument/2006/relationships/customXml" Target="../ink/ink389.xml"/><Relationship Id="rId84" Type="http://schemas.openxmlformats.org/officeDocument/2006/relationships/customXml" Target="../ink/ink410.xml"/><Relationship Id="rId138" Type="http://schemas.openxmlformats.org/officeDocument/2006/relationships/customXml" Target="../ink/ink437.xml"/><Relationship Id="rId345" Type="http://schemas.openxmlformats.org/officeDocument/2006/relationships/image" Target="../media/image536.png"/><Relationship Id="rId387" Type="http://schemas.openxmlformats.org/officeDocument/2006/relationships/image" Target="../media/image557.png"/><Relationship Id="rId510" Type="http://schemas.openxmlformats.org/officeDocument/2006/relationships/customXml" Target="../ink/ink623.xml"/><Relationship Id="rId552" Type="http://schemas.openxmlformats.org/officeDocument/2006/relationships/image" Target="../media/image639.png"/><Relationship Id="rId594" Type="http://schemas.openxmlformats.org/officeDocument/2006/relationships/customXml" Target="../ink/ink666.xml"/><Relationship Id="rId608" Type="http://schemas.openxmlformats.org/officeDocument/2006/relationships/customXml" Target="../ink/ink673.xml"/><Relationship Id="rId191" Type="http://schemas.openxmlformats.org/officeDocument/2006/relationships/image" Target="../media/image460.png"/><Relationship Id="rId205" Type="http://schemas.openxmlformats.org/officeDocument/2006/relationships/image" Target="../media/image467.png"/><Relationship Id="rId247" Type="http://schemas.openxmlformats.org/officeDocument/2006/relationships/image" Target="../media/image488.png"/><Relationship Id="rId412" Type="http://schemas.openxmlformats.org/officeDocument/2006/relationships/customXml" Target="../ink/ink574.xml"/><Relationship Id="rId107" Type="http://schemas.openxmlformats.org/officeDocument/2006/relationships/image" Target="../media/image419.png"/><Relationship Id="rId289" Type="http://schemas.openxmlformats.org/officeDocument/2006/relationships/image" Target="../media/image508.png"/><Relationship Id="rId454" Type="http://schemas.openxmlformats.org/officeDocument/2006/relationships/customXml" Target="../ink/ink595.xml"/><Relationship Id="rId496" Type="http://schemas.openxmlformats.org/officeDocument/2006/relationships/customXml" Target="../ink/ink616.xml"/><Relationship Id="rId661" Type="http://schemas.openxmlformats.org/officeDocument/2006/relationships/image" Target="../media/image693.png"/><Relationship Id="rId717" Type="http://schemas.openxmlformats.org/officeDocument/2006/relationships/image" Target="../media/image720.png"/><Relationship Id="rId11" Type="http://schemas.openxmlformats.org/officeDocument/2006/relationships/image" Target="../media/image371.png"/><Relationship Id="rId53" Type="http://schemas.openxmlformats.org/officeDocument/2006/relationships/image" Target="../media/image392.png"/><Relationship Id="rId149" Type="http://schemas.openxmlformats.org/officeDocument/2006/relationships/image" Target="../media/image440.png"/><Relationship Id="rId314" Type="http://schemas.openxmlformats.org/officeDocument/2006/relationships/customXml" Target="../ink/ink525.xml"/><Relationship Id="rId356" Type="http://schemas.openxmlformats.org/officeDocument/2006/relationships/customXml" Target="../ink/ink546.xml"/><Relationship Id="rId398" Type="http://schemas.openxmlformats.org/officeDocument/2006/relationships/customXml" Target="../ink/ink567.xml"/><Relationship Id="rId521" Type="http://schemas.openxmlformats.org/officeDocument/2006/relationships/image" Target="../media/image624.png"/><Relationship Id="rId563" Type="http://schemas.openxmlformats.org/officeDocument/2006/relationships/image" Target="../media/image644.png"/><Relationship Id="rId619" Type="http://schemas.openxmlformats.org/officeDocument/2006/relationships/image" Target="../media/image672.png"/><Relationship Id="rId95" Type="http://schemas.openxmlformats.org/officeDocument/2006/relationships/image" Target="../media/image413.png"/><Relationship Id="rId160" Type="http://schemas.openxmlformats.org/officeDocument/2006/relationships/customXml" Target="../ink/ink448.xml"/><Relationship Id="rId216" Type="http://schemas.openxmlformats.org/officeDocument/2006/relationships/customXml" Target="../ink/ink476.xml"/><Relationship Id="rId423" Type="http://schemas.openxmlformats.org/officeDocument/2006/relationships/image" Target="../media/image575.png"/><Relationship Id="rId258" Type="http://schemas.openxmlformats.org/officeDocument/2006/relationships/customXml" Target="../ink/ink497.xml"/><Relationship Id="rId465" Type="http://schemas.openxmlformats.org/officeDocument/2006/relationships/image" Target="../media/image596.png"/><Relationship Id="rId630" Type="http://schemas.openxmlformats.org/officeDocument/2006/relationships/customXml" Target="../ink/ink684.xml"/><Relationship Id="rId672" Type="http://schemas.openxmlformats.org/officeDocument/2006/relationships/customXml" Target="../ink/ink705.xml"/><Relationship Id="rId728" Type="http://schemas.openxmlformats.org/officeDocument/2006/relationships/customXml" Target="../ink/ink734.xml"/><Relationship Id="rId22" Type="http://schemas.openxmlformats.org/officeDocument/2006/relationships/customXml" Target="../ink/ink379.xml"/><Relationship Id="rId64" Type="http://schemas.openxmlformats.org/officeDocument/2006/relationships/customXml" Target="../ink/ink400.xml"/><Relationship Id="rId118" Type="http://schemas.openxmlformats.org/officeDocument/2006/relationships/customXml" Target="../ink/ink427.xml"/><Relationship Id="rId325" Type="http://schemas.openxmlformats.org/officeDocument/2006/relationships/image" Target="../media/image526.png"/><Relationship Id="rId367" Type="http://schemas.openxmlformats.org/officeDocument/2006/relationships/image" Target="../media/image547.png"/><Relationship Id="rId532" Type="http://schemas.openxmlformats.org/officeDocument/2006/relationships/customXml" Target="../ink/ink634.xml"/><Relationship Id="rId574" Type="http://schemas.openxmlformats.org/officeDocument/2006/relationships/customXml" Target="../ink/ink656.xml"/><Relationship Id="rId171" Type="http://schemas.openxmlformats.org/officeDocument/2006/relationships/image" Target="../media/image450.png"/><Relationship Id="rId227" Type="http://schemas.openxmlformats.org/officeDocument/2006/relationships/image" Target="../media/image478.png"/><Relationship Id="rId269" Type="http://schemas.openxmlformats.org/officeDocument/2006/relationships/image" Target="../media/image499.png"/><Relationship Id="rId434" Type="http://schemas.openxmlformats.org/officeDocument/2006/relationships/customXml" Target="../ink/ink585.xml"/><Relationship Id="rId476" Type="http://schemas.openxmlformats.org/officeDocument/2006/relationships/customXml" Target="../ink/ink606.xml"/><Relationship Id="rId641" Type="http://schemas.openxmlformats.org/officeDocument/2006/relationships/image" Target="../media/image683.png"/><Relationship Id="rId683" Type="http://schemas.openxmlformats.org/officeDocument/2006/relationships/customXml" Target="../ink/ink711.xml"/><Relationship Id="rId739" Type="http://schemas.openxmlformats.org/officeDocument/2006/relationships/image" Target="../media/image731.png"/><Relationship Id="rId33" Type="http://schemas.openxmlformats.org/officeDocument/2006/relationships/image" Target="../media/image382.png"/><Relationship Id="rId129" Type="http://schemas.openxmlformats.org/officeDocument/2006/relationships/image" Target="../media/image430.png"/><Relationship Id="rId280" Type="http://schemas.openxmlformats.org/officeDocument/2006/relationships/customXml" Target="../ink/ink508.xml"/><Relationship Id="rId336" Type="http://schemas.openxmlformats.org/officeDocument/2006/relationships/customXml" Target="../ink/ink536.xml"/><Relationship Id="rId501" Type="http://schemas.openxmlformats.org/officeDocument/2006/relationships/image" Target="../media/image614.png"/><Relationship Id="rId543" Type="http://schemas.openxmlformats.org/officeDocument/2006/relationships/customXml" Target="../ink/ink640.xml"/><Relationship Id="rId75" Type="http://schemas.openxmlformats.org/officeDocument/2006/relationships/image" Target="../media/image403.png"/><Relationship Id="rId140" Type="http://schemas.openxmlformats.org/officeDocument/2006/relationships/customXml" Target="../ink/ink438.xml"/><Relationship Id="rId182" Type="http://schemas.openxmlformats.org/officeDocument/2006/relationships/customXml" Target="../ink/ink459.xml"/><Relationship Id="rId378" Type="http://schemas.openxmlformats.org/officeDocument/2006/relationships/customXml" Target="../ink/ink557.xml"/><Relationship Id="rId403" Type="http://schemas.openxmlformats.org/officeDocument/2006/relationships/image" Target="../media/image565.png"/><Relationship Id="rId585" Type="http://schemas.openxmlformats.org/officeDocument/2006/relationships/image" Target="../media/image655.png"/><Relationship Id="rId6" Type="http://schemas.openxmlformats.org/officeDocument/2006/relationships/customXml" Target="../ink/ink371.xml"/><Relationship Id="rId238" Type="http://schemas.openxmlformats.org/officeDocument/2006/relationships/customXml" Target="../ink/ink487.xml"/><Relationship Id="rId445" Type="http://schemas.openxmlformats.org/officeDocument/2006/relationships/image" Target="../media/image586.png"/><Relationship Id="rId487" Type="http://schemas.openxmlformats.org/officeDocument/2006/relationships/image" Target="../media/image607.png"/><Relationship Id="rId610" Type="http://schemas.openxmlformats.org/officeDocument/2006/relationships/customXml" Target="../ink/ink674.xml"/><Relationship Id="rId652" Type="http://schemas.openxmlformats.org/officeDocument/2006/relationships/customXml" Target="../ink/ink695.xml"/><Relationship Id="rId694" Type="http://schemas.openxmlformats.org/officeDocument/2006/relationships/image" Target="../media/image709.png"/><Relationship Id="rId708" Type="http://schemas.openxmlformats.org/officeDocument/2006/relationships/image" Target="../media/image716.png"/><Relationship Id="rId291" Type="http://schemas.openxmlformats.org/officeDocument/2006/relationships/image" Target="../media/image509.png"/><Relationship Id="rId305" Type="http://schemas.openxmlformats.org/officeDocument/2006/relationships/image" Target="../media/image516.png"/><Relationship Id="rId347" Type="http://schemas.openxmlformats.org/officeDocument/2006/relationships/image" Target="../media/image537.png"/><Relationship Id="rId512" Type="http://schemas.openxmlformats.org/officeDocument/2006/relationships/customXml" Target="../ink/ink624.xml"/><Relationship Id="rId44" Type="http://schemas.openxmlformats.org/officeDocument/2006/relationships/customXml" Target="../ink/ink390.xml"/><Relationship Id="rId86" Type="http://schemas.openxmlformats.org/officeDocument/2006/relationships/customXml" Target="../ink/ink411.xml"/><Relationship Id="rId151" Type="http://schemas.openxmlformats.org/officeDocument/2006/relationships/image" Target="../media/image167.png"/><Relationship Id="rId389" Type="http://schemas.openxmlformats.org/officeDocument/2006/relationships/image" Target="../media/image558.png"/><Relationship Id="rId554" Type="http://schemas.openxmlformats.org/officeDocument/2006/relationships/image" Target="../media/image640.png"/><Relationship Id="rId596" Type="http://schemas.openxmlformats.org/officeDocument/2006/relationships/customXml" Target="../ink/ink667.xml"/><Relationship Id="rId193" Type="http://schemas.openxmlformats.org/officeDocument/2006/relationships/image" Target="../media/image461.png"/><Relationship Id="rId207" Type="http://schemas.openxmlformats.org/officeDocument/2006/relationships/image" Target="../media/image468.png"/><Relationship Id="rId249" Type="http://schemas.openxmlformats.org/officeDocument/2006/relationships/image" Target="../media/image489.png"/><Relationship Id="rId414" Type="http://schemas.openxmlformats.org/officeDocument/2006/relationships/customXml" Target="../ink/ink575.xml"/><Relationship Id="rId456" Type="http://schemas.openxmlformats.org/officeDocument/2006/relationships/customXml" Target="../ink/ink596.xml"/><Relationship Id="rId498" Type="http://schemas.openxmlformats.org/officeDocument/2006/relationships/customXml" Target="../ink/ink617.xml"/><Relationship Id="rId621" Type="http://schemas.openxmlformats.org/officeDocument/2006/relationships/image" Target="../media/image673.png"/><Relationship Id="rId663" Type="http://schemas.openxmlformats.org/officeDocument/2006/relationships/image" Target="../media/image694.png"/><Relationship Id="rId13" Type="http://schemas.openxmlformats.org/officeDocument/2006/relationships/image" Target="../media/image372.png"/><Relationship Id="rId109" Type="http://schemas.openxmlformats.org/officeDocument/2006/relationships/image" Target="../media/image420.png"/><Relationship Id="rId260" Type="http://schemas.openxmlformats.org/officeDocument/2006/relationships/customXml" Target="../ink/ink498.xml"/><Relationship Id="rId316" Type="http://schemas.openxmlformats.org/officeDocument/2006/relationships/customXml" Target="../ink/ink526.xml"/><Relationship Id="rId523" Type="http://schemas.openxmlformats.org/officeDocument/2006/relationships/image" Target="../media/image625.png"/><Relationship Id="rId719" Type="http://schemas.openxmlformats.org/officeDocument/2006/relationships/image" Target="../media/image721.png"/><Relationship Id="rId55" Type="http://schemas.openxmlformats.org/officeDocument/2006/relationships/image" Target="../media/image393.png"/><Relationship Id="rId97" Type="http://schemas.openxmlformats.org/officeDocument/2006/relationships/image" Target="../media/image414.png"/><Relationship Id="rId120" Type="http://schemas.openxmlformats.org/officeDocument/2006/relationships/customXml" Target="../ink/ink428.xml"/><Relationship Id="rId358" Type="http://schemas.openxmlformats.org/officeDocument/2006/relationships/customXml" Target="../ink/ink547.xml"/><Relationship Id="rId565" Type="http://schemas.openxmlformats.org/officeDocument/2006/relationships/image" Target="../media/image645.png"/><Relationship Id="rId730" Type="http://schemas.openxmlformats.org/officeDocument/2006/relationships/customXml" Target="../ink/ink735.xml"/><Relationship Id="rId162" Type="http://schemas.openxmlformats.org/officeDocument/2006/relationships/customXml" Target="../ink/ink449.xml"/><Relationship Id="rId218" Type="http://schemas.openxmlformats.org/officeDocument/2006/relationships/customXml" Target="../ink/ink477.xml"/><Relationship Id="rId425" Type="http://schemas.openxmlformats.org/officeDocument/2006/relationships/image" Target="../media/image576.png"/><Relationship Id="rId467" Type="http://schemas.openxmlformats.org/officeDocument/2006/relationships/image" Target="../media/image597.png"/><Relationship Id="rId632" Type="http://schemas.openxmlformats.org/officeDocument/2006/relationships/customXml" Target="../ink/ink685.xml"/><Relationship Id="rId271" Type="http://schemas.openxmlformats.org/officeDocument/2006/relationships/image" Target="../media/image500.png"/><Relationship Id="rId674" Type="http://schemas.openxmlformats.org/officeDocument/2006/relationships/customXml" Target="../ink/ink706.xml"/><Relationship Id="rId24" Type="http://schemas.openxmlformats.org/officeDocument/2006/relationships/customXml" Target="../ink/ink380.xml"/><Relationship Id="rId66" Type="http://schemas.openxmlformats.org/officeDocument/2006/relationships/customXml" Target="../ink/ink401.xml"/><Relationship Id="rId131" Type="http://schemas.openxmlformats.org/officeDocument/2006/relationships/image" Target="../media/image431.png"/><Relationship Id="rId327" Type="http://schemas.openxmlformats.org/officeDocument/2006/relationships/image" Target="../media/image527.png"/><Relationship Id="rId369" Type="http://schemas.openxmlformats.org/officeDocument/2006/relationships/image" Target="../media/image548.png"/><Relationship Id="rId534" Type="http://schemas.openxmlformats.org/officeDocument/2006/relationships/customXml" Target="../ink/ink635.xml"/><Relationship Id="rId576" Type="http://schemas.openxmlformats.org/officeDocument/2006/relationships/customXml" Target="../ink/ink657.xml"/><Relationship Id="rId741" Type="http://schemas.openxmlformats.org/officeDocument/2006/relationships/image" Target="../media/image732.png"/><Relationship Id="rId173" Type="http://schemas.openxmlformats.org/officeDocument/2006/relationships/image" Target="../media/image451.png"/><Relationship Id="rId229" Type="http://schemas.openxmlformats.org/officeDocument/2006/relationships/image" Target="../media/image479.png"/><Relationship Id="rId380" Type="http://schemas.openxmlformats.org/officeDocument/2006/relationships/customXml" Target="../ink/ink558.xml"/><Relationship Id="rId436" Type="http://schemas.openxmlformats.org/officeDocument/2006/relationships/customXml" Target="../ink/ink586.xml"/><Relationship Id="rId601" Type="http://schemas.openxmlformats.org/officeDocument/2006/relationships/image" Target="../media/image663.png"/><Relationship Id="rId643" Type="http://schemas.openxmlformats.org/officeDocument/2006/relationships/image" Target="../media/image684.png"/><Relationship Id="rId240" Type="http://schemas.openxmlformats.org/officeDocument/2006/relationships/customXml" Target="../ink/ink488.xml"/><Relationship Id="rId478" Type="http://schemas.openxmlformats.org/officeDocument/2006/relationships/customXml" Target="../ink/ink607.xml"/><Relationship Id="rId685" Type="http://schemas.openxmlformats.org/officeDocument/2006/relationships/customXml" Target="../ink/ink712.xml"/><Relationship Id="rId35" Type="http://schemas.openxmlformats.org/officeDocument/2006/relationships/image" Target="../media/image383.png"/><Relationship Id="rId77" Type="http://schemas.openxmlformats.org/officeDocument/2006/relationships/image" Target="../media/image404.png"/><Relationship Id="rId100" Type="http://schemas.openxmlformats.org/officeDocument/2006/relationships/customXml" Target="../ink/ink418.xml"/><Relationship Id="rId282" Type="http://schemas.openxmlformats.org/officeDocument/2006/relationships/customXml" Target="../ink/ink509.xml"/><Relationship Id="rId338" Type="http://schemas.openxmlformats.org/officeDocument/2006/relationships/customXml" Target="../ink/ink537.xml"/><Relationship Id="rId503" Type="http://schemas.openxmlformats.org/officeDocument/2006/relationships/image" Target="../media/image615.png"/><Relationship Id="rId545" Type="http://schemas.openxmlformats.org/officeDocument/2006/relationships/customXml" Target="../ink/ink641.xml"/><Relationship Id="rId587" Type="http://schemas.openxmlformats.org/officeDocument/2006/relationships/image" Target="../media/image656.png"/><Relationship Id="rId710" Type="http://schemas.openxmlformats.org/officeDocument/2006/relationships/image" Target="../media/image717.png"/><Relationship Id="rId8" Type="http://schemas.openxmlformats.org/officeDocument/2006/relationships/customXml" Target="../ink/ink372.xml"/><Relationship Id="rId142" Type="http://schemas.openxmlformats.org/officeDocument/2006/relationships/customXml" Target="../ink/ink439.xml"/><Relationship Id="rId184" Type="http://schemas.openxmlformats.org/officeDocument/2006/relationships/customXml" Target="../ink/ink460.xml"/><Relationship Id="rId391" Type="http://schemas.openxmlformats.org/officeDocument/2006/relationships/image" Target="../media/image559.png"/><Relationship Id="rId405" Type="http://schemas.openxmlformats.org/officeDocument/2006/relationships/image" Target="../media/image566.png"/><Relationship Id="rId447" Type="http://schemas.openxmlformats.org/officeDocument/2006/relationships/image" Target="../media/image587.png"/><Relationship Id="rId612" Type="http://schemas.openxmlformats.org/officeDocument/2006/relationships/customXml" Target="../ink/ink675.xml"/><Relationship Id="rId251" Type="http://schemas.openxmlformats.org/officeDocument/2006/relationships/image" Target="../media/image490.png"/><Relationship Id="rId489" Type="http://schemas.openxmlformats.org/officeDocument/2006/relationships/image" Target="../media/image608.png"/><Relationship Id="rId654" Type="http://schemas.openxmlformats.org/officeDocument/2006/relationships/customXml" Target="../ink/ink696.xml"/><Relationship Id="rId696" Type="http://schemas.openxmlformats.org/officeDocument/2006/relationships/image" Target="../media/image710.png"/><Relationship Id="rId46" Type="http://schemas.openxmlformats.org/officeDocument/2006/relationships/customXml" Target="../ink/ink391.xml"/><Relationship Id="rId293" Type="http://schemas.openxmlformats.org/officeDocument/2006/relationships/image" Target="../media/image510.png"/><Relationship Id="rId307" Type="http://schemas.openxmlformats.org/officeDocument/2006/relationships/image" Target="../media/image517.png"/><Relationship Id="rId349" Type="http://schemas.openxmlformats.org/officeDocument/2006/relationships/image" Target="../media/image538.png"/><Relationship Id="rId514" Type="http://schemas.openxmlformats.org/officeDocument/2006/relationships/customXml" Target="../ink/ink625.xml"/><Relationship Id="rId556" Type="http://schemas.openxmlformats.org/officeDocument/2006/relationships/image" Target="../media/image641.png"/><Relationship Id="rId721" Type="http://schemas.openxmlformats.org/officeDocument/2006/relationships/image" Target="../media/image722.png"/><Relationship Id="rId88" Type="http://schemas.openxmlformats.org/officeDocument/2006/relationships/customXml" Target="../ink/ink412.xml"/><Relationship Id="rId111" Type="http://schemas.openxmlformats.org/officeDocument/2006/relationships/image" Target="../media/image421.png"/><Relationship Id="rId153" Type="http://schemas.openxmlformats.org/officeDocument/2006/relationships/image" Target="../media/image441.png"/><Relationship Id="rId195" Type="http://schemas.openxmlformats.org/officeDocument/2006/relationships/image" Target="../media/image462.png"/><Relationship Id="rId209" Type="http://schemas.openxmlformats.org/officeDocument/2006/relationships/image" Target="../media/image469.png"/><Relationship Id="rId360" Type="http://schemas.openxmlformats.org/officeDocument/2006/relationships/customXml" Target="../ink/ink548.xml"/><Relationship Id="rId416" Type="http://schemas.openxmlformats.org/officeDocument/2006/relationships/customXml" Target="../ink/ink576.xml"/><Relationship Id="rId598" Type="http://schemas.openxmlformats.org/officeDocument/2006/relationships/customXml" Target="../ink/ink668.xml"/><Relationship Id="rId220" Type="http://schemas.openxmlformats.org/officeDocument/2006/relationships/customXml" Target="../ink/ink478.xml"/><Relationship Id="rId458" Type="http://schemas.openxmlformats.org/officeDocument/2006/relationships/customXml" Target="../ink/ink597.xml"/><Relationship Id="rId623" Type="http://schemas.openxmlformats.org/officeDocument/2006/relationships/image" Target="../media/image674.png"/><Relationship Id="rId665" Type="http://schemas.openxmlformats.org/officeDocument/2006/relationships/image" Target="../media/image695.png"/><Relationship Id="rId15" Type="http://schemas.openxmlformats.org/officeDocument/2006/relationships/image" Target="../media/image373.png"/><Relationship Id="rId57" Type="http://schemas.openxmlformats.org/officeDocument/2006/relationships/image" Target="../media/image394.png"/><Relationship Id="rId262" Type="http://schemas.openxmlformats.org/officeDocument/2006/relationships/customXml" Target="../ink/ink499.xml"/><Relationship Id="rId318" Type="http://schemas.openxmlformats.org/officeDocument/2006/relationships/customXml" Target="../ink/ink527.xml"/><Relationship Id="rId525" Type="http://schemas.openxmlformats.org/officeDocument/2006/relationships/image" Target="../media/image626.png"/><Relationship Id="rId567" Type="http://schemas.openxmlformats.org/officeDocument/2006/relationships/image" Target="../media/image646.png"/><Relationship Id="rId732" Type="http://schemas.openxmlformats.org/officeDocument/2006/relationships/customXml" Target="../ink/ink736.xml"/><Relationship Id="rId99" Type="http://schemas.openxmlformats.org/officeDocument/2006/relationships/image" Target="../media/image415.png"/><Relationship Id="rId122" Type="http://schemas.openxmlformats.org/officeDocument/2006/relationships/customXml" Target="../ink/ink429.xml"/><Relationship Id="rId164" Type="http://schemas.openxmlformats.org/officeDocument/2006/relationships/customXml" Target="../ink/ink450.xml"/><Relationship Id="rId371" Type="http://schemas.openxmlformats.org/officeDocument/2006/relationships/image" Target="../media/image549.png"/><Relationship Id="rId427" Type="http://schemas.openxmlformats.org/officeDocument/2006/relationships/image" Target="../media/image577.png"/><Relationship Id="rId469" Type="http://schemas.openxmlformats.org/officeDocument/2006/relationships/image" Target="../media/image598.png"/><Relationship Id="rId634" Type="http://schemas.openxmlformats.org/officeDocument/2006/relationships/customXml" Target="../ink/ink686.xml"/><Relationship Id="rId676" Type="http://schemas.openxmlformats.org/officeDocument/2006/relationships/customXml" Target="../ink/ink707.xml"/><Relationship Id="rId26" Type="http://schemas.openxmlformats.org/officeDocument/2006/relationships/customXml" Target="../ink/ink381.xml"/><Relationship Id="rId231" Type="http://schemas.openxmlformats.org/officeDocument/2006/relationships/image" Target="../media/image480.png"/><Relationship Id="rId273" Type="http://schemas.openxmlformats.org/officeDocument/2006/relationships/image" Target="../media/image501.png"/><Relationship Id="rId329" Type="http://schemas.openxmlformats.org/officeDocument/2006/relationships/image" Target="../media/image528.png"/><Relationship Id="rId480" Type="http://schemas.openxmlformats.org/officeDocument/2006/relationships/customXml" Target="../ink/ink608.xml"/><Relationship Id="rId536" Type="http://schemas.openxmlformats.org/officeDocument/2006/relationships/customXml" Target="../ink/ink636.xml"/><Relationship Id="rId701" Type="http://schemas.openxmlformats.org/officeDocument/2006/relationships/customXml" Target="../ink/ink720.xml"/><Relationship Id="rId68" Type="http://schemas.openxmlformats.org/officeDocument/2006/relationships/customXml" Target="../ink/ink402.xml"/><Relationship Id="rId133" Type="http://schemas.openxmlformats.org/officeDocument/2006/relationships/image" Target="../media/image432.png"/><Relationship Id="rId175" Type="http://schemas.openxmlformats.org/officeDocument/2006/relationships/image" Target="../media/image452.png"/><Relationship Id="rId340" Type="http://schemas.openxmlformats.org/officeDocument/2006/relationships/customXml" Target="../ink/ink538.xml"/><Relationship Id="rId578" Type="http://schemas.openxmlformats.org/officeDocument/2006/relationships/customXml" Target="../ink/ink658.xml"/><Relationship Id="rId743" Type="http://schemas.openxmlformats.org/officeDocument/2006/relationships/image" Target="../media/image733.png"/><Relationship Id="rId200" Type="http://schemas.openxmlformats.org/officeDocument/2006/relationships/customXml" Target="../ink/ink468.xml"/><Relationship Id="rId382" Type="http://schemas.openxmlformats.org/officeDocument/2006/relationships/customXml" Target="../ink/ink559.xml"/><Relationship Id="rId438" Type="http://schemas.openxmlformats.org/officeDocument/2006/relationships/customXml" Target="../ink/ink587.xml"/><Relationship Id="rId603" Type="http://schemas.openxmlformats.org/officeDocument/2006/relationships/image" Target="../media/image664.png"/><Relationship Id="rId645" Type="http://schemas.openxmlformats.org/officeDocument/2006/relationships/image" Target="../media/image685.png"/><Relationship Id="rId687" Type="http://schemas.openxmlformats.org/officeDocument/2006/relationships/customXml" Target="../ink/ink713.xml"/><Relationship Id="rId242" Type="http://schemas.openxmlformats.org/officeDocument/2006/relationships/customXml" Target="../ink/ink489.xml"/><Relationship Id="rId284" Type="http://schemas.openxmlformats.org/officeDocument/2006/relationships/customXml" Target="../ink/ink510.xml"/><Relationship Id="rId491" Type="http://schemas.openxmlformats.org/officeDocument/2006/relationships/image" Target="../media/image609.png"/><Relationship Id="rId505" Type="http://schemas.openxmlformats.org/officeDocument/2006/relationships/image" Target="../media/image616.png"/><Relationship Id="rId712" Type="http://schemas.openxmlformats.org/officeDocument/2006/relationships/image" Target="../media/image718.png"/><Relationship Id="rId37" Type="http://schemas.openxmlformats.org/officeDocument/2006/relationships/image" Target="../media/image384.png"/><Relationship Id="rId79" Type="http://schemas.openxmlformats.org/officeDocument/2006/relationships/image" Target="../media/image405.png"/><Relationship Id="rId102" Type="http://schemas.openxmlformats.org/officeDocument/2006/relationships/customXml" Target="../ink/ink419.xml"/><Relationship Id="rId144" Type="http://schemas.openxmlformats.org/officeDocument/2006/relationships/customXml" Target="../ink/ink440.xml"/><Relationship Id="rId547" Type="http://schemas.openxmlformats.org/officeDocument/2006/relationships/customXml" Target="../ink/ink642.xml"/><Relationship Id="rId589" Type="http://schemas.openxmlformats.org/officeDocument/2006/relationships/image" Target="../media/image657.png"/><Relationship Id="rId90" Type="http://schemas.openxmlformats.org/officeDocument/2006/relationships/customXml" Target="../ink/ink413.xml"/><Relationship Id="rId186" Type="http://schemas.openxmlformats.org/officeDocument/2006/relationships/customXml" Target="../ink/ink461.xml"/><Relationship Id="rId351" Type="http://schemas.openxmlformats.org/officeDocument/2006/relationships/image" Target="../media/image539.png"/><Relationship Id="rId393" Type="http://schemas.openxmlformats.org/officeDocument/2006/relationships/image" Target="../media/image560.png"/><Relationship Id="rId407" Type="http://schemas.openxmlformats.org/officeDocument/2006/relationships/image" Target="../media/image567.png"/><Relationship Id="rId449" Type="http://schemas.openxmlformats.org/officeDocument/2006/relationships/image" Target="../media/image588.png"/><Relationship Id="rId614" Type="http://schemas.openxmlformats.org/officeDocument/2006/relationships/customXml" Target="../ink/ink676.xml"/><Relationship Id="rId656" Type="http://schemas.openxmlformats.org/officeDocument/2006/relationships/customXml" Target="../ink/ink697.xml"/><Relationship Id="rId211" Type="http://schemas.openxmlformats.org/officeDocument/2006/relationships/image" Target="../media/image470.png"/><Relationship Id="rId253" Type="http://schemas.openxmlformats.org/officeDocument/2006/relationships/image" Target="../media/image491.png"/><Relationship Id="rId295" Type="http://schemas.openxmlformats.org/officeDocument/2006/relationships/image" Target="../media/image511.png"/><Relationship Id="rId309" Type="http://schemas.openxmlformats.org/officeDocument/2006/relationships/image" Target="../media/image518.png"/><Relationship Id="rId460" Type="http://schemas.openxmlformats.org/officeDocument/2006/relationships/customXml" Target="../ink/ink598.xml"/><Relationship Id="rId516" Type="http://schemas.openxmlformats.org/officeDocument/2006/relationships/customXml" Target="../ink/ink626.xml"/><Relationship Id="rId698" Type="http://schemas.openxmlformats.org/officeDocument/2006/relationships/image" Target="../media/image711.png"/><Relationship Id="rId48" Type="http://schemas.openxmlformats.org/officeDocument/2006/relationships/customXml" Target="../ink/ink392.xml"/><Relationship Id="rId113" Type="http://schemas.openxmlformats.org/officeDocument/2006/relationships/image" Target="../media/image422.png"/><Relationship Id="rId320" Type="http://schemas.openxmlformats.org/officeDocument/2006/relationships/customXml" Target="../ink/ink528.xml"/><Relationship Id="rId558" Type="http://schemas.openxmlformats.org/officeDocument/2006/relationships/customXml" Target="../ink/ink648.xml"/><Relationship Id="rId723" Type="http://schemas.openxmlformats.org/officeDocument/2006/relationships/image" Target="../media/image723.png"/><Relationship Id="rId155" Type="http://schemas.openxmlformats.org/officeDocument/2006/relationships/image" Target="../media/image442.png"/><Relationship Id="rId197" Type="http://schemas.openxmlformats.org/officeDocument/2006/relationships/image" Target="../media/image463.png"/><Relationship Id="rId362" Type="http://schemas.openxmlformats.org/officeDocument/2006/relationships/customXml" Target="../ink/ink549.xml"/><Relationship Id="rId418" Type="http://schemas.openxmlformats.org/officeDocument/2006/relationships/customXml" Target="../ink/ink577.xml"/><Relationship Id="rId625" Type="http://schemas.openxmlformats.org/officeDocument/2006/relationships/image" Target="../media/image675.png"/><Relationship Id="rId222" Type="http://schemas.openxmlformats.org/officeDocument/2006/relationships/customXml" Target="../ink/ink479.xml"/><Relationship Id="rId264" Type="http://schemas.openxmlformats.org/officeDocument/2006/relationships/customXml" Target="../ink/ink500.xml"/><Relationship Id="rId471" Type="http://schemas.openxmlformats.org/officeDocument/2006/relationships/image" Target="../media/image599.png"/><Relationship Id="rId667" Type="http://schemas.openxmlformats.org/officeDocument/2006/relationships/image" Target="../media/image696.png"/><Relationship Id="rId17" Type="http://schemas.openxmlformats.org/officeDocument/2006/relationships/image" Target="../media/image374.png"/><Relationship Id="rId59" Type="http://schemas.openxmlformats.org/officeDocument/2006/relationships/image" Target="../media/image395.png"/><Relationship Id="rId124" Type="http://schemas.openxmlformats.org/officeDocument/2006/relationships/customXml" Target="../ink/ink430.xml"/><Relationship Id="rId527" Type="http://schemas.openxmlformats.org/officeDocument/2006/relationships/image" Target="../media/image627.png"/><Relationship Id="rId569" Type="http://schemas.openxmlformats.org/officeDocument/2006/relationships/image" Target="../media/image647.png"/><Relationship Id="rId734" Type="http://schemas.openxmlformats.org/officeDocument/2006/relationships/customXml" Target="../ink/ink737.xml"/><Relationship Id="rId70" Type="http://schemas.openxmlformats.org/officeDocument/2006/relationships/customXml" Target="../ink/ink403.xml"/><Relationship Id="rId166" Type="http://schemas.openxmlformats.org/officeDocument/2006/relationships/customXml" Target="../ink/ink451.xml"/><Relationship Id="rId331" Type="http://schemas.openxmlformats.org/officeDocument/2006/relationships/image" Target="../media/image529.png"/><Relationship Id="rId373" Type="http://schemas.openxmlformats.org/officeDocument/2006/relationships/image" Target="../media/image550.png"/><Relationship Id="rId429" Type="http://schemas.openxmlformats.org/officeDocument/2006/relationships/image" Target="../media/image578.png"/><Relationship Id="rId580" Type="http://schemas.openxmlformats.org/officeDocument/2006/relationships/customXml" Target="../ink/ink659.xml"/><Relationship Id="rId636" Type="http://schemas.openxmlformats.org/officeDocument/2006/relationships/customXml" Target="../ink/ink68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81.png"/><Relationship Id="rId440" Type="http://schemas.openxmlformats.org/officeDocument/2006/relationships/customXml" Target="../ink/ink588.xml"/><Relationship Id="rId678" Type="http://schemas.openxmlformats.org/officeDocument/2006/relationships/customXml" Target="../ink/ink708.xml"/><Relationship Id="rId28" Type="http://schemas.openxmlformats.org/officeDocument/2006/relationships/customXml" Target="../ink/ink382.xml"/><Relationship Id="rId275" Type="http://schemas.openxmlformats.org/officeDocument/2006/relationships/image" Target="../media/image502.png"/><Relationship Id="rId300" Type="http://schemas.openxmlformats.org/officeDocument/2006/relationships/customXml" Target="../ink/ink518.xml"/><Relationship Id="rId482" Type="http://schemas.openxmlformats.org/officeDocument/2006/relationships/customXml" Target="../ink/ink609.xml"/><Relationship Id="rId538" Type="http://schemas.openxmlformats.org/officeDocument/2006/relationships/customXml" Target="../ink/ink637.xml"/><Relationship Id="rId703" Type="http://schemas.openxmlformats.org/officeDocument/2006/relationships/customXml" Target="../ink/ink721.xml"/><Relationship Id="rId81" Type="http://schemas.openxmlformats.org/officeDocument/2006/relationships/image" Target="../media/image406.png"/><Relationship Id="rId135" Type="http://schemas.openxmlformats.org/officeDocument/2006/relationships/image" Target="../media/image433.png"/><Relationship Id="rId177" Type="http://schemas.openxmlformats.org/officeDocument/2006/relationships/image" Target="../media/image453.png"/><Relationship Id="rId342" Type="http://schemas.openxmlformats.org/officeDocument/2006/relationships/customXml" Target="../ink/ink539.xml"/><Relationship Id="rId384" Type="http://schemas.openxmlformats.org/officeDocument/2006/relationships/customXml" Target="../ink/ink560.xml"/><Relationship Id="rId591" Type="http://schemas.openxmlformats.org/officeDocument/2006/relationships/image" Target="../media/image658.png"/><Relationship Id="rId605" Type="http://schemas.openxmlformats.org/officeDocument/2006/relationships/image" Target="../media/image665.png"/><Relationship Id="rId202" Type="http://schemas.openxmlformats.org/officeDocument/2006/relationships/customXml" Target="../ink/ink469.xml"/><Relationship Id="rId244" Type="http://schemas.openxmlformats.org/officeDocument/2006/relationships/customXml" Target="../ink/ink490.xml"/><Relationship Id="rId647" Type="http://schemas.openxmlformats.org/officeDocument/2006/relationships/image" Target="../media/image686.png"/><Relationship Id="rId689" Type="http://schemas.openxmlformats.org/officeDocument/2006/relationships/customXml" Target="../ink/ink714.xml"/><Relationship Id="rId39" Type="http://schemas.openxmlformats.org/officeDocument/2006/relationships/image" Target="../media/image385.png"/><Relationship Id="rId286" Type="http://schemas.openxmlformats.org/officeDocument/2006/relationships/customXml" Target="../ink/ink511.xml"/><Relationship Id="rId451" Type="http://schemas.openxmlformats.org/officeDocument/2006/relationships/image" Target="../media/image589.png"/><Relationship Id="rId493" Type="http://schemas.openxmlformats.org/officeDocument/2006/relationships/image" Target="../media/image610.png"/><Relationship Id="rId507" Type="http://schemas.openxmlformats.org/officeDocument/2006/relationships/image" Target="../media/image617.png"/><Relationship Id="rId549" Type="http://schemas.openxmlformats.org/officeDocument/2006/relationships/customXml" Target="../ink/ink643.xml"/><Relationship Id="rId714" Type="http://schemas.openxmlformats.org/officeDocument/2006/relationships/image" Target="../media/image719.png"/><Relationship Id="rId50" Type="http://schemas.openxmlformats.org/officeDocument/2006/relationships/customXml" Target="../ink/ink393.xml"/><Relationship Id="rId104" Type="http://schemas.openxmlformats.org/officeDocument/2006/relationships/customXml" Target="../ink/ink420.xml"/><Relationship Id="rId146" Type="http://schemas.openxmlformats.org/officeDocument/2006/relationships/customXml" Target="../ink/ink441.xml"/><Relationship Id="rId188" Type="http://schemas.openxmlformats.org/officeDocument/2006/relationships/customXml" Target="../ink/ink462.xml"/><Relationship Id="rId311" Type="http://schemas.openxmlformats.org/officeDocument/2006/relationships/image" Target="../media/image519.png"/><Relationship Id="rId353" Type="http://schemas.openxmlformats.org/officeDocument/2006/relationships/image" Target="../media/image540.png"/><Relationship Id="rId395" Type="http://schemas.openxmlformats.org/officeDocument/2006/relationships/image" Target="../media/image561.png"/><Relationship Id="rId409" Type="http://schemas.openxmlformats.org/officeDocument/2006/relationships/image" Target="../media/image568.png"/><Relationship Id="rId560" Type="http://schemas.openxmlformats.org/officeDocument/2006/relationships/customXml" Target="../ink/ink649.xml"/><Relationship Id="rId92" Type="http://schemas.openxmlformats.org/officeDocument/2006/relationships/customXml" Target="../ink/ink414.xml"/><Relationship Id="rId213" Type="http://schemas.openxmlformats.org/officeDocument/2006/relationships/image" Target="../media/image471.png"/><Relationship Id="rId420" Type="http://schemas.openxmlformats.org/officeDocument/2006/relationships/customXml" Target="../ink/ink578.xml"/><Relationship Id="rId616" Type="http://schemas.openxmlformats.org/officeDocument/2006/relationships/customXml" Target="../ink/ink677.xml"/><Relationship Id="rId658" Type="http://schemas.openxmlformats.org/officeDocument/2006/relationships/customXml" Target="../ink/ink698.xml"/><Relationship Id="rId255" Type="http://schemas.openxmlformats.org/officeDocument/2006/relationships/image" Target="../media/image492.png"/><Relationship Id="rId297" Type="http://schemas.openxmlformats.org/officeDocument/2006/relationships/image" Target="../media/image512.png"/><Relationship Id="rId462" Type="http://schemas.openxmlformats.org/officeDocument/2006/relationships/customXml" Target="../ink/ink599.xml"/><Relationship Id="rId518" Type="http://schemas.openxmlformats.org/officeDocument/2006/relationships/customXml" Target="../ink/ink627.xml"/><Relationship Id="rId725" Type="http://schemas.openxmlformats.org/officeDocument/2006/relationships/image" Target="../media/image724.png"/><Relationship Id="rId115" Type="http://schemas.openxmlformats.org/officeDocument/2006/relationships/image" Target="../media/image423.png"/><Relationship Id="rId157" Type="http://schemas.openxmlformats.org/officeDocument/2006/relationships/image" Target="../media/image443.png"/><Relationship Id="rId322" Type="http://schemas.openxmlformats.org/officeDocument/2006/relationships/customXml" Target="../ink/ink529.xml"/><Relationship Id="rId364" Type="http://schemas.openxmlformats.org/officeDocument/2006/relationships/customXml" Target="../ink/ink550.xml"/><Relationship Id="rId61" Type="http://schemas.openxmlformats.org/officeDocument/2006/relationships/image" Target="../media/image396.png"/><Relationship Id="rId199" Type="http://schemas.openxmlformats.org/officeDocument/2006/relationships/image" Target="../media/image464.png"/><Relationship Id="rId571" Type="http://schemas.openxmlformats.org/officeDocument/2006/relationships/image" Target="../media/image648.png"/><Relationship Id="rId627" Type="http://schemas.openxmlformats.org/officeDocument/2006/relationships/image" Target="../media/image676.png"/><Relationship Id="rId669" Type="http://schemas.openxmlformats.org/officeDocument/2006/relationships/image" Target="../media/image697.png"/><Relationship Id="rId19" Type="http://schemas.openxmlformats.org/officeDocument/2006/relationships/image" Target="../media/image375.png"/><Relationship Id="rId224" Type="http://schemas.openxmlformats.org/officeDocument/2006/relationships/customXml" Target="../ink/ink480.xml"/><Relationship Id="rId266" Type="http://schemas.openxmlformats.org/officeDocument/2006/relationships/customXml" Target="../ink/ink501.xml"/><Relationship Id="rId431" Type="http://schemas.openxmlformats.org/officeDocument/2006/relationships/image" Target="../media/image579.png"/><Relationship Id="rId473" Type="http://schemas.openxmlformats.org/officeDocument/2006/relationships/image" Target="../media/image600.png"/><Relationship Id="rId529" Type="http://schemas.openxmlformats.org/officeDocument/2006/relationships/image" Target="../media/image628.png"/><Relationship Id="rId680" Type="http://schemas.openxmlformats.org/officeDocument/2006/relationships/image" Target="../media/image702.png"/><Relationship Id="rId736" Type="http://schemas.openxmlformats.org/officeDocument/2006/relationships/customXml" Target="../ink/ink738.xml"/><Relationship Id="rId30" Type="http://schemas.openxmlformats.org/officeDocument/2006/relationships/customXml" Target="../ink/ink383.xml"/><Relationship Id="rId126" Type="http://schemas.openxmlformats.org/officeDocument/2006/relationships/customXml" Target="../ink/ink431.xml"/><Relationship Id="rId168" Type="http://schemas.openxmlformats.org/officeDocument/2006/relationships/customXml" Target="../ink/ink452.xml"/><Relationship Id="rId333" Type="http://schemas.openxmlformats.org/officeDocument/2006/relationships/image" Target="../media/image530.png"/><Relationship Id="rId540" Type="http://schemas.openxmlformats.org/officeDocument/2006/relationships/customXml" Target="../ink/ink638.xml"/><Relationship Id="rId72" Type="http://schemas.openxmlformats.org/officeDocument/2006/relationships/customXml" Target="../ink/ink404.xml"/><Relationship Id="rId375" Type="http://schemas.openxmlformats.org/officeDocument/2006/relationships/image" Target="../media/image551.png"/><Relationship Id="rId582" Type="http://schemas.openxmlformats.org/officeDocument/2006/relationships/customXml" Target="../ink/ink660.xml"/><Relationship Id="rId638" Type="http://schemas.openxmlformats.org/officeDocument/2006/relationships/customXml" Target="../ink/ink688.xml"/><Relationship Id="rId3" Type="http://schemas.openxmlformats.org/officeDocument/2006/relationships/image" Target="../media/image367.png"/><Relationship Id="rId235" Type="http://schemas.openxmlformats.org/officeDocument/2006/relationships/image" Target="../media/image482.png"/><Relationship Id="rId277" Type="http://schemas.openxmlformats.org/officeDocument/2006/relationships/image" Target="../media/image503.png"/><Relationship Id="rId400" Type="http://schemas.openxmlformats.org/officeDocument/2006/relationships/customXml" Target="../ink/ink568.xml"/><Relationship Id="rId442" Type="http://schemas.openxmlformats.org/officeDocument/2006/relationships/customXml" Target="../ink/ink589.xml"/><Relationship Id="rId484" Type="http://schemas.openxmlformats.org/officeDocument/2006/relationships/customXml" Target="../ink/ink610.xml"/><Relationship Id="rId705" Type="http://schemas.openxmlformats.org/officeDocument/2006/relationships/customXml" Target="../ink/ink722.xml"/><Relationship Id="rId137" Type="http://schemas.openxmlformats.org/officeDocument/2006/relationships/image" Target="../media/image434.png"/><Relationship Id="rId302" Type="http://schemas.openxmlformats.org/officeDocument/2006/relationships/customXml" Target="../ink/ink519.xml"/><Relationship Id="rId344" Type="http://schemas.openxmlformats.org/officeDocument/2006/relationships/customXml" Target="../ink/ink540.xml"/><Relationship Id="rId691" Type="http://schemas.openxmlformats.org/officeDocument/2006/relationships/customXml" Target="../ink/ink715.xml"/><Relationship Id="rId41" Type="http://schemas.openxmlformats.org/officeDocument/2006/relationships/image" Target="../media/image386.png"/><Relationship Id="rId83" Type="http://schemas.openxmlformats.org/officeDocument/2006/relationships/image" Target="../media/image407.png"/><Relationship Id="rId179" Type="http://schemas.openxmlformats.org/officeDocument/2006/relationships/image" Target="../media/image454.png"/><Relationship Id="rId386" Type="http://schemas.openxmlformats.org/officeDocument/2006/relationships/customXml" Target="../ink/ink561.xml"/><Relationship Id="rId551" Type="http://schemas.openxmlformats.org/officeDocument/2006/relationships/customXml" Target="../ink/ink644.xml"/><Relationship Id="rId593" Type="http://schemas.openxmlformats.org/officeDocument/2006/relationships/image" Target="../media/image659.png"/><Relationship Id="rId607" Type="http://schemas.openxmlformats.org/officeDocument/2006/relationships/image" Target="../media/image666.png"/><Relationship Id="rId649" Type="http://schemas.openxmlformats.org/officeDocument/2006/relationships/image" Target="../media/image68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99.xml"/><Relationship Id="rId21" Type="http://schemas.openxmlformats.org/officeDocument/2006/relationships/customXml" Target="../ink/ink751.xml"/><Relationship Id="rId42" Type="http://schemas.openxmlformats.org/officeDocument/2006/relationships/image" Target="../media/image754.png"/><Relationship Id="rId47" Type="http://schemas.openxmlformats.org/officeDocument/2006/relationships/customXml" Target="../ink/ink764.xml"/><Relationship Id="rId63" Type="http://schemas.openxmlformats.org/officeDocument/2006/relationships/customXml" Target="../ink/ink772.xml"/><Relationship Id="rId68" Type="http://schemas.openxmlformats.org/officeDocument/2006/relationships/image" Target="../media/image767.png"/><Relationship Id="rId84" Type="http://schemas.openxmlformats.org/officeDocument/2006/relationships/image" Target="../media/image775.png"/><Relationship Id="rId89" Type="http://schemas.openxmlformats.org/officeDocument/2006/relationships/customXml" Target="../ink/ink785.xml"/><Relationship Id="rId112" Type="http://schemas.openxmlformats.org/officeDocument/2006/relationships/image" Target="../media/image789.png"/><Relationship Id="rId133" Type="http://schemas.openxmlformats.org/officeDocument/2006/relationships/customXml" Target="../ink/ink807.xml"/><Relationship Id="rId138" Type="http://schemas.openxmlformats.org/officeDocument/2006/relationships/image" Target="../media/image802.png"/><Relationship Id="rId154" Type="http://schemas.openxmlformats.org/officeDocument/2006/relationships/image" Target="../media/image810.png"/><Relationship Id="rId159" Type="http://schemas.openxmlformats.org/officeDocument/2006/relationships/customXml" Target="../ink/ink820.xml"/><Relationship Id="rId175" Type="http://schemas.openxmlformats.org/officeDocument/2006/relationships/customXml" Target="../ink/ink828.xml"/><Relationship Id="rId170" Type="http://schemas.openxmlformats.org/officeDocument/2006/relationships/image" Target="../media/image818.png"/><Relationship Id="rId191" Type="http://schemas.openxmlformats.org/officeDocument/2006/relationships/customXml" Target="../ink/ink836.xml"/><Relationship Id="rId196" Type="http://schemas.openxmlformats.org/officeDocument/2006/relationships/image" Target="../media/image831.png"/><Relationship Id="rId16" Type="http://schemas.openxmlformats.org/officeDocument/2006/relationships/image" Target="../media/image741.png"/><Relationship Id="rId107" Type="http://schemas.openxmlformats.org/officeDocument/2006/relationships/customXml" Target="../ink/ink794.xml"/><Relationship Id="rId11" Type="http://schemas.openxmlformats.org/officeDocument/2006/relationships/customXml" Target="../ink/ink746.xml"/><Relationship Id="rId32" Type="http://schemas.openxmlformats.org/officeDocument/2006/relationships/image" Target="../media/image749.png"/><Relationship Id="rId37" Type="http://schemas.openxmlformats.org/officeDocument/2006/relationships/customXml" Target="../ink/ink759.xml"/><Relationship Id="rId53" Type="http://schemas.openxmlformats.org/officeDocument/2006/relationships/customXml" Target="../ink/ink767.xml"/><Relationship Id="rId58" Type="http://schemas.openxmlformats.org/officeDocument/2006/relationships/image" Target="../media/image762.png"/><Relationship Id="rId74" Type="http://schemas.openxmlformats.org/officeDocument/2006/relationships/image" Target="../media/image770.png"/><Relationship Id="rId79" Type="http://schemas.openxmlformats.org/officeDocument/2006/relationships/customXml" Target="../ink/ink780.xml"/><Relationship Id="rId102" Type="http://schemas.openxmlformats.org/officeDocument/2006/relationships/image" Target="../media/image784.png"/><Relationship Id="rId123" Type="http://schemas.openxmlformats.org/officeDocument/2006/relationships/customXml" Target="../ink/ink802.xml"/><Relationship Id="rId128" Type="http://schemas.openxmlformats.org/officeDocument/2006/relationships/image" Target="../media/image797.png"/><Relationship Id="rId144" Type="http://schemas.openxmlformats.org/officeDocument/2006/relationships/image" Target="../media/image805.png"/><Relationship Id="rId149" Type="http://schemas.openxmlformats.org/officeDocument/2006/relationships/customXml" Target="../ink/ink815.xml"/><Relationship Id="rId5" Type="http://schemas.openxmlformats.org/officeDocument/2006/relationships/customXml" Target="../ink/ink743.xml"/><Relationship Id="rId90" Type="http://schemas.openxmlformats.org/officeDocument/2006/relationships/image" Target="../media/image778.png"/><Relationship Id="rId95" Type="http://schemas.openxmlformats.org/officeDocument/2006/relationships/customXml" Target="../ink/ink788.xml"/><Relationship Id="rId160" Type="http://schemas.openxmlformats.org/officeDocument/2006/relationships/image" Target="../media/image813.png"/><Relationship Id="rId165" Type="http://schemas.openxmlformats.org/officeDocument/2006/relationships/customXml" Target="../ink/ink823.xml"/><Relationship Id="rId181" Type="http://schemas.openxmlformats.org/officeDocument/2006/relationships/customXml" Target="../ink/ink831.xml"/><Relationship Id="rId186" Type="http://schemas.openxmlformats.org/officeDocument/2006/relationships/image" Target="../media/image826.png"/><Relationship Id="rId22" Type="http://schemas.openxmlformats.org/officeDocument/2006/relationships/image" Target="../media/image744.png"/><Relationship Id="rId27" Type="http://schemas.openxmlformats.org/officeDocument/2006/relationships/customXml" Target="../ink/ink754.xml"/><Relationship Id="rId43" Type="http://schemas.openxmlformats.org/officeDocument/2006/relationships/customXml" Target="../ink/ink762.xml"/><Relationship Id="rId48" Type="http://schemas.openxmlformats.org/officeDocument/2006/relationships/image" Target="../media/image757.png"/><Relationship Id="rId64" Type="http://schemas.openxmlformats.org/officeDocument/2006/relationships/image" Target="../media/image765.png"/><Relationship Id="rId69" Type="http://schemas.openxmlformats.org/officeDocument/2006/relationships/customXml" Target="../ink/ink775.xml"/><Relationship Id="rId113" Type="http://schemas.openxmlformats.org/officeDocument/2006/relationships/customXml" Target="../ink/ink797.xml"/><Relationship Id="rId118" Type="http://schemas.openxmlformats.org/officeDocument/2006/relationships/image" Target="../media/image792.png"/><Relationship Id="rId134" Type="http://schemas.openxmlformats.org/officeDocument/2006/relationships/image" Target="../media/image800.png"/><Relationship Id="rId139" Type="http://schemas.openxmlformats.org/officeDocument/2006/relationships/customXml" Target="../ink/ink810.xml"/><Relationship Id="rId80" Type="http://schemas.openxmlformats.org/officeDocument/2006/relationships/image" Target="../media/image773.png"/><Relationship Id="rId85" Type="http://schemas.openxmlformats.org/officeDocument/2006/relationships/customXml" Target="../ink/ink783.xml"/><Relationship Id="rId150" Type="http://schemas.openxmlformats.org/officeDocument/2006/relationships/image" Target="../media/image808.png"/><Relationship Id="rId155" Type="http://schemas.openxmlformats.org/officeDocument/2006/relationships/customXml" Target="../ink/ink818.xml"/><Relationship Id="rId171" Type="http://schemas.openxmlformats.org/officeDocument/2006/relationships/customXml" Target="../ink/ink826.xml"/><Relationship Id="rId176" Type="http://schemas.openxmlformats.org/officeDocument/2006/relationships/image" Target="../media/image821.png"/><Relationship Id="rId192" Type="http://schemas.openxmlformats.org/officeDocument/2006/relationships/image" Target="../media/image829.png"/><Relationship Id="rId197" Type="http://schemas.openxmlformats.org/officeDocument/2006/relationships/customXml" Target="../ink/ink839.xml"/><Relationship Id="rId12" Type="http://schemas.openxmlformats.org/officeDocument/2006/relationships/image" Target="../media/image739.png"/><Relationship Id="rId17" Type="http://schemas.openxmlformats.org/officeDocument/2006/relationships/customXml" Target="../ink/ink749.xml"/><Relationship Id="rId33" Type="http://schemas.openxmlformats.org/officeDocument/2006/relationships/customXml" Target="../ink/ink757.xml"/><Relationship Id="rId38" Type="http://schemas.openxmlformats.org/officeDocument/2006/relationships/image" Target="../media/image752.png"/><Relationship Id="rId59" Type="http://schemas.openxmlformats.org/officeDocument/2006/relationships/customXml" Target="../ink/ink770.xml"/><Relationship Id="rId103" Type="http://schemas.openxmlformats.org/officeDocument/2006/relationships/customXml" Target="../ink/ink792.xml"/><Relationship Id="rId108" Type="http://schemas.openxmlformats.org/officeDocument/2006/relationships/image" Target="../media/image787.png"/><Relationship Id="rId124" Type="http://schemas.openxmlformats.org/officeDocument/2006/relationships/image" Target="../media/image795.png"/><Relationship Id="rId129" Type="http://schemas.openxmlformats.org/officeDocument/2006/relationships/customXml" Target="../ink/ink805.xml"/><Relationship Id="rId54" Type="http://schemas.openxmlformats.org/officeDocument/2006/relationships/image" Target="../media/image760.png"/><Relationship Id="rId70" Type="http://schemas.openxmlformats.org/officeDocument/2006/relationships/image" Target="../media/image768.png"/><Relationship Id="rId75" Type="http://schemas.openxmlformats.org/officeDocument/2006/relationships/customXml" Target="../ink/ink778.xml"/><Relationship Id="rId91" Type="http://schemas.openxmlformats.org/officeDocument/2006/relationships/customXml" Target="../ink/ink786.xml"/><Relationship Id="rId96" Type="http://schemas.openxmlformats.org/officeDocument/2006/relationships/image" Target="../media/image781.png"/><Relationship Id="rId140" Type="http://schemas.openxmlformats.org/officeDocument/2006/relationships/image" Target="../media/image803.png"/><Relationship Id="rId145" Type="http://schemas.openxmlformats.org/officeDocument/2006/relationships/customXml" Target="../ink/ink813.xml"/><Relationship Id="rId161" Type="http://schemas.openxmlformats.org/officeDocument/2006/relationships/customXml" Target="../ink/ink821.xml"/><Relationship Id="rId166" Type="http://schemas.openxmlformats.org/officeDocument/2006/relationships/image" Target="../media/image816.png"/><Relationship Id="rId182" Type="http://schemas.openxmlformats.org/officeDocument/2006/relationships/image" Target="../media/image824.png"/><Relationship Id="rId187" Type="http://schemas.openxmlformats.org/officeDocument/2006/relationships/customXml" Target="../ink/ink8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6.png"/><Relationship Id="rId23" Type="http://schemas.openxmlformats.org/officeDocument/2006/relationships/customXml" Target="../ink/ink752.xml"/><Relationship Id="rId28" Type="http://schemas.openxmlformats.org/officeDocument/2006/relationships/image" Target="../media/image747.png"/><Relationship Id="rId49" Type="http://schemas.openxmlformats.org/officeDocument/2006/relationships/customXml" Target="../ink/ink765.xml"/><Relationship Id="rId114" Type="http://schemas.openxmlformats.org/officeDocument/2006/relationships/image" Target="../media/image790.png"/><Relationship Id="rId119" Type="http://schemas.openxmlformats.org/officeDocument/2006/relationships/customXml" Target="../ink/ink800.xml"/><Relationship Id="rId44" Type="http://schemas.openxmlformats.org/officeDocument/2006/relationships/image" Target="../media/image755.png"/><Relationship Id="rId60" Type="http://schemas.openxmlformats.org/officeDocument/2006/relationships/image" Target="../media/image763.png"/><Relationship Id="rId65" Type="http://schemas.openxmlformats.org/officeDocument/2006/relationships/customXml" Target="../ink/ink773.xml"/><Relationship Id="rId81" Type="http://schemas.openxmlformats.org/officeDocument/2006/relationships/customXml" Target="../ink/ink781.xml"/><Relationship Id="rId86" Type="http://schemas.openxmlformats.org/officeDocument/2006/relationships/image" Target="../media/image776.png"/><Relationship Id="rId130" Type="http://schemas.openxmlformats.org/officeDocument/2006/relationships/image" Target="../media/image798.png"/><Relationship Id="rId135" Type="http://schemas.openxmlformats.org/officeDocument/2006/relationships/customXml" Target="../ink/ink808.xml"/><Relationship Id="rId151" Type="http://schemas.openxmlformats.org/officeDocument/2006/relationships/customXml" Target="../ink/ink816.xml"/><Relationship Id="rId156" Type="http://schemas.openxmlformats.org/officeDocument/2006/relationships/image" Target="../media/image811.png"/><Relationship Id="rId177" Type="http://schemas.openxmlformats.org/officeDocument/2006/relationships/customXml" Target="../ink/ink829.xml"/><Relationship Id="rId198" Type="http://schemas.openxmlformats.org/officeDocument/2006/relationships/image" Target="../media/image832.png"/><Relationship Id="rId172" Type="http://schemas.openxmlformats.org/officeDocument/2006/relationships/image" Target="../media/image819.png"/><Relationship Id="rId193" Type="http://schemas.openxmlformats.org/officeDocument/2006/relationships/customXml" Target="../ink/ink837.xml"/><Relationship Id="rId13" Type="http://schemas.openxmlformats.org/officeDocument/2006/relationships/customXml" Target="../ink/ink747.xml"/><Relationship Id="rId18" Type="http://schemas.openxmlformats.org/officeDocument/2006/relationships/image" Target="../media/image742.png"/><Relationship Id="rId39" Type="http://schemas.openxmlformats.org/officeDocument/2006/relationships/customXml" Target="../ink/ink760.xml"/><Relationship Id="rId109" Type="http://schemas.openxmlformats.org/officeDocument/2006/relationships/customXml" Target="../ink/ink795.xml"/><Relationship Id="rId34" Type="http://schemas.openxmlformats.org/officeDocument/2006/relationships/image" Target="../media/image750.png"/><Relationship Id="rId50" Type="http://schemas.openxmlformats.org/officeDocument/2006/relationships/image" Target="../media/image758.png"/><Relationship Id="rId55" Type="http://schemas.openxmlformats.org/officeDocument/2006/relationships/customXml" Target="../ink/ink768.xml"/><Relationship Id="rId76" Type="http://schemas.openxmlformats.org/officeDocument/2006/relationships/image" Target="../media/image771.png"/><Relationship Id="rId97" Type="http://schemas.openxmlformats.org/officeDocument/2006/relationships/customXml" Target="../ink/ink789.xml"/><Relationship Id="rId104" Type="http://schemas.openxmlformats.org/officeDocument/2006/relationships/image" Target="../media/image785.png"/><Relationship Id="rId120" Type="http://schemas.openxmlformats.org/officeDocument/2006/relationships/image" Target="../media/image793.png"/><Relationship Id="rId125" Type="http://schemas.openxmlformats.org/officeDocument/2006/relationships/customXml" Target="../ink/ink803.xml"/><Relationship Id="rId141" Type="http://schemas.openxmlformats.org/officeDocument/2006/relationships/customXml" Target="../ink/ink811.xml"/><Relationship Id="rId146" Type="http://schemas.openxmlformats.org/officeDocument/2006/relationships/image" Target="../media/image806.png"/><Relationship Id="rId167" Type="http://schemas.openxmlformats.org/officeDocument/2006/relationships/customXml" Target="../ink/ink824.xml"/><Relationship Id="rId188" Type="http://schemas.openxmlformats.org/officeDocument/2006/relationships/image" Target="../media/image827.png"/><Relationship Id="rId7" Type="http://schemas.openxmlformats.org/officeDocument/2006/relationships/customXml" Target="../ink/ink744.xml"/><Relationship Id="rId71" Type="http://schemas.openxmlformats.org/officeDocument/2006/relationships/customXml" Target="../ink/ink776.xml"/><Relationship Id="rId92" Type="http://schemas.openxmlformats.org/officeDocument/2006/relationships/image" Target="../media/image779.png"/><Relationship Id="rId162" Type="http://schemas.openxmlformats.org/officeDocument/2006/relationships/image" Target="../media/image814.png"/><Relationship Id="rId183" Type="http://schemas.openxmlformats.org/officeDocument/2006/relationships/customXml" Target="../ink/ink832.xml"/><Relationship Id="rId2" Type="http://schemas.openxmlformats.org/officeDocument/2006/relationships/image" Target="../media/image734.png"/><Relationship Id="rId29" Type="http://schemas.openxmlformats.org/officeDocument/2006/relationships/customXml" Target="../ink/ink755.xml"/><Relationship Id="rId24" Type="http://schemas.openxmlformats.org/officeDocument/2006/relationships/image" Target="../media/image745.png"/><Relationship Id="rId40" Type="http://schemas.openxmlformats.org/officeDocument/2006/relationships/image" Target="../media/image753.png"/><Relationship Id="rId45" Type="http://schemas.openxmlformats.org/officeDocument/2006/relationships/customXml" Target="../ink/ink763.xml"/><Relationship Id="rId66" Type="http://schemas.openxmlformats.org/officeDocument/2006/relationships/image" Target="../media/image766.png"/><Relationship Id="rId87" Type="http://schemas.openxmlformats.org/officeDocument/2006/relationships/customXml" Target="../ink/ink784.xml"/><Relationship Id="rId110" Type="http://schemas.openxmlformats.org/officeDocument/2006/relationships/image" Target="../media/image788.png"/><Relationship Id="rId115" Type="http://schemas.openxmlformats.org/officeDocument/2006/relationships/customXml" Target="../ink/ink798.xml"/><Relationship Id="rId131" Type="http://schemas.openxmlformats.org/officeDocument/2006/relationships/customXml" Target="../ink/ink806.xml"/><Relationship Id="rId136" Type="http://schemas.openxmlformats.org/officeDocument/2006/relationships/image" Target="../media/image801.png"/><Relationship Id="rId157" Type="http://schemas.openxmlformats.org/officeDocument/2006/relationships/customXml" Target="../ink/ink819.xml"/><Relationship Id="rId178" Type="http://schemas.openxmlformats.org/officeDocument/2006/relationships/image" Target="../media/image822.png"/><Relationship Id="rId61" Type="http://schemas.openxmlformats.org/officeDocument/2006/relationships/customXml" Target="../ink/ink771.xml"/><Relationship Id="rId82" Type="http://schemas.openxmlformats.org/officeDocument/2006/relationships/image" Target="../media/image774.png"/><Relationship Id="rId152" Type="http://schemas.openxmlformats.org/officeDocument/2006/relationships/image" Target="../media/image809.png"/><Relationship Id="rId173" Type="http://schemas.openxmlformats.org/officeDocument/2006/relationships/customXml" Target="../ink/ink827.xml"/><Relationship Id="rId194" Type="http://schemas.openxmlformats.org/officeDocument/2006/relationships/image" Target="../media/image830.png"/><Relationship Id="rId19" Type="http://schemas.openxmlformats.org/officeDocument/2006/relationships/customXml" Target="../ink/ink750.xml"/><Relationship Id="rId14" Type="http://schemas.openxmlformats.org/officeDocument/2006/relationships/image" Target="../media/image740.png"/><Relationship Id="rId30" Type="http://schemas.openxmlformats.org/officeDocument/2006/relationships/image" Target="../media/image748.png"/><Relationship Id="rId35" Type="http://schemas.openxmlformats.org/officeDocument/2006/relationships/customXml" Target="../ink/ink758.xml"/><Relationship Id="rId56" Type="http://schemas.openxmlformats.org/officeDocument/2006/relationships/image" Target="../media/image761.png"/><Relationship Id="rId77" Type="http://schemas.openxmlformats.org/officeDocument/2006/relationships/customXml" Target="../ink/ink779.xml"/><Relationship Id="rId100" Type="http://schemas.openxmlformats.org/officeDocument/2006/relationships/image" Target="../media/image783.png"/><Relationship Id="rId105" Type="http://schemas.openxmlformats.org/officeDocument/2006/relationships/customXml" Target="../ink/ink793.xml"/><Relationship Id="rId126" Type="http://schemas.openxmlformats.org/officeDocument/2006/relationships/image" Target="../media/image796.png"/><Relationship Id="rId147" Type="http://schemas.openxmlformats.org/officeDocument/2006/relationships/customXml" Target="../ink/ink814.xml"/><Relationship Id="rId168" Type="http://schemas.openxmlformats.org/officeDocument/2006/relationships/image" Target="../media/image817.png"/><Relationship Id="rId8" Type="http://schemas.openxmlformats.org/officeDocument/2006/relationships/image" Target="../media/image737.png"/><Relationship Id="rId51" Type="http://schemas.openxmlformats.org/officeDocument/2006/relationships/customXml" Target="../ink/ink766.xml"/><Relationship Id="rId72" Type="http://schemas.openxmlformats.org/officeDocument/2006/relationships/image" Target="../media/image769.png"/><Relationship Id="rId93" Type="http://schemas.openxmlformats.org/officeDocument/2006/relationships/customXml" Target="../ink/ink787.xml"/><Relationship Id="rId98" Type="http://schemas.openxmlformats.org/officeDocument/2006/relationships/image" Target="../media/image782.png"/><Relationship Id="rId121" Type="http://schemas.openxmlformats.org/officeDocument/2006/relationships/customXml" Target="../ink/ink801.xml"/><Relationship Id="rId142" Type="http://schemas.openxmlformats.org/officeDocument/2006/relationships/image" Target="../media/image804.png"/><Relationship Id="rId163" Type="http://schemas.openxmlformats.org/officeDocument/2006/relationships/customXml" Target="../ink/ink822.xml"/><Relationship Id="rId184" Type="http://schemas.openxmlformats.org/officeDocument/2006/relationships/image" Target="../media/image825.png"/><Relationship Id="rId189" Type="http://schemas.openxmlformats.org/officeDocument/2006/relationships/customXml" Target="../ink/ink835.xml"/><Relationship Id="rId3" Type="http://schemas.openxmlformats.org/officeDocument/2006/relationships/customXml" Target="../ink/ink742.xml"/><Relationship Id="rId25" Type="http://schemas.openxmlformats.org/officeDocument/2006/relationships/customXml" Target="../ink/ink753.xml"/><Relationship Id="rId46" Type="http://schemas.openxmlformats.org/officeDocument/2006/relationships/image" Target="../media/image756.png"/><Relationship Id="rId67" Type="http://schemas.openxmlformats.org/officeDocument/2006/relationships/customXml" Target="../ink/ink774.xml"/><Relationship Id="rId116" Type="http://schemas.openxmlformats.org/officeDocument/2006/relationships/image" Target="../media/image791.png"/><Relationship Id="rId137" Type="http://schemas.openxmlformats.org/officeDocument/2006/relationships/customXml" Target="../ink/ink809.xml"/><Relationship Id="rId158" Type="http://schemas.openxmlformats.org/officeDocument/2006/relationships/image" Target="../media/image812.png"/><Relationship Id="rId20" Type="http://schemas.openxmlformats.org/officeDocument/2006/relationships/image" Target="../media/image743.png"/><Relationship Id="rId41" Type="http://schemas.openxmlformats.org/officeDocument/2006/relationships/customXml" Target="../ink/ink761.xml"/><Relationship Id="rId62" Type="http://schemas.openxmlformats.org/officeDocument/2006/relationships/image" Target="../media/image764.png"/><Relationship Id="rId83" Type="http://schemas.openxmlformats.org/officeDocument/2006/relationships/customXml" Target="../ink/ink782.xml"/><Relationship Id="rId88" Type="http://schemas.openxmlformats.org/officeDocument/2006/relationships/image" Target="../media/image777.png"/><Relationship Id="rId111" Type="http://schemas.openxmlformats.org/officeDocument/2006/relationships/customXml" Target="../ink/ink796.xml"/><Relationship Id="rId132" Type="http://schemas.openxmlformats.org/officeDocument/2006/relationships/image" Target="../media/image799.png"/><Relationship Id="rId153" Type="http://schemas.openxmlformats.org/officeDocument/2006/relationships/customXml" Target="../ink/ink817.xml"/><Relationship Id="rId174" Type="http://schemas.openxmlformats.org/officeDocument/2006/relationships/image" Target="../media/image820.png"/><Relationship Id="rId179" Type="http://schemas.openxmlformats.org/officeDocument/2006/relationships/customXml" Target="../ink/ink830.xml"/><Relationship Id="rId195" Type="http://schemas.openxmlformats.org/officeDocument/2006/relationships/customXml" Target="../ink/ink838.xml"/><Relationship Id="rId190" Type="http://schemas.openxmlformats.org/officeDocument/2006/relationships/image" Target="../media/image828.png"/><Relationship Id="rId15" Type="http://schemas.openxmlformats.org/officeDocument/2006/relationships/customXml" Target="../ink/ink748.xml"/><Relationship Id="rId36" Type="http://schemas.openxmlformats.org/officeDocument/2006/relationships/image" Target="../media/image751.png"/><Relationship Id="rId57" Type="http://schemas.openxmlformats.org/officeDocument/2006/relationships/customXml" Target="../ink/ink769.xml"/><Relationship Id="rId106" Type="http://schemas.openxmlformats.org/officeDocument/2006/relationships/image" Target="../media/image786.png"/><Relationship Id="rId127" Type="http://schemas.openxmlformats.org/officeDocument/2006/relationships/customXml" Target="../ink/ink804.xml"/><Relationship Id="rId10" Type="http://schemas.openxmlformats.org/officeDocument/2006/relationships/image" Target="../media/image738.png"/><Relationship Id="rId31" Type="http://schemas.openxmlformats.org/officeDocument/2006/relationships/customXml" Target="../ink/ink756.xml"/><Relationship Id="rId52" Type="http://schemas.openxmlformats.org/officeDocument/2006/relationships/image" Target="../media/image759.png"/><Relationship Id="rId73" Type="http://schemas.openxmlformats.org/officeDocument/2006/relationships/customXml" Target="../ink/ink777.xml"/><Relationship Id="rId78" Type="http://schemas.openxmlformats.org/officeDocument/2006/relationships/image" Target="../media/image772.png"/><Relationship Id="rId94" Type="http://schemas.openxmlformats.org/officeDocument/2006/relationships/image" Target="../media/image780.png"/><Relationship Id="rId99" Type="http://schemas.openxmlformats.org/officeDocument/2006/relationships/customXml" Target="../ink/ink790.xml"/><Relationship Id="rId101" Type="http://schemas.openxmlformats.org/officeDocument/2006/relationships/customXml" Target="../ink/ink791.xml"/><Relationship Id="rId122" Type="http://schemas.openxmlformats.org/officeDocument/2006/relationships/image" Target="../media/image794.png"/><Relationship Id="rId143" Type="http://schemas.openxmlformats.org/officeDocument/2006/relationships/customXml" Target="../ink/ink812.xml"/><Relationship Id="rId148" Type="http://schemas.openxmlformats.org/officeDocument/2006/relationships/image" Target="../media/image807.png"/><Relationship Id="rId164" Type="http://schemas.openxmlformats.org/officeDocument/2006/relationships/image" Target="../media/image815.png"/><Relationship Id="rId169" Type="http://schemas.openxmlformats.org/officeDocument/2006/relationships/customXml" Target="../ink/ink825.xml"/><Relationship Id="rId185" Type="http://schemas.openxmlformats.org/officeDocument/2006/relationships/customXml" Target="../ink/ink833.xml"/><Relationship Id="rId4" Type="http://schemas.openxmlformats.org/officeDocument/2006/relationships/image" Target="../media/image735.png"/><Relationship Id="rId9" Type="http://schemas.openxmlformats.org/officeDocument/2006/relationships/customXml" Target="../ink/ink745.xml"/><Relationship Id="rId180" Type="http://schemas.openxmlformats.org/officeDocument/2006/relationships/image" Target="../media/image823.png"/><Relationship Id="rId26" Type="http://schemas.openxmlformats.org/officeDocument/2006/relationships/image" Target="../media/image74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7.xml"/><Relationship Id="rId299" Type="http://schemas.openxmlformats.org/officeDocument/2006/relationships/customXml" Target="../ink/ink990.xml"/><Relationship Id="rId21" Type="http://schemas.openxmlformats.org/officeDocument/2006/relationships/image" Target="../media/image841.png"/><Relationship Id="rId63" Type="http://schemas.openxmlformats.org/officeDocument/2006/relationships/image" Target="../media/image862.png"/><Relationship Id="rId159" Type="http://schemas.openxmlformats.org/officeDocument/2006/relationships/customXml" Target="../ink/ink918.xml"/><Relationship Id="rId324" Type="http://schemas.openxmlformats.org/officeDocument/2006/relationships/image" Target="../media/image989.png"/><Relationship Id="rId366" Type="http://schemas.openxmlformats.org/officeDocument/2006/relationships/image" Target="../media/image1010.png"/><Relationship Id="rId531" Type="http://schemas.openxmlformats.org/officeDocument/2006/relationships/image" Target="../media/image1091.png"/><Relationship Id="rId573" Type="http://schemas.openxmlformats.org/officeDocument/2006/relationships/image" Target="../media/image1112.png"/><Relationship Id="rId170" Type="http://schemas.openxmlformats.org/officeDocument/2006/relationships/image" Target="../media/image914.png"/><Relationship Id="rId226" Type="http://schemas.openxmlformats.org/officeDocument/2006/relationships/image" Target="../media/image941.png"/><Relationship Id="rId433" Type="http://schemas.openxmlformats.org/officeDocument/2006/relationships/customXml" Target="../ink/ink1057.xml"/><Relationship Id="rId268" Type="http://schemas.openxmlformats.org/officeDocument/2006/relationships/customXml" Target="../ink/ink974.xml"/><Relationship Id="rId475" Type="http://schemas.openxmlformats.org/officeDocument/2006/relationships/image" Target="../media/image1063.png"/><Relationship Id="rId32" Type="http://schemas.openxmlformats.org/officeDocument/2006/relationships/customXml" Target="../ink/ink855.xml"/><Relationship Id="rId74" Type="http://schemas.openxmlformats.org/officeDocument/2006/relationships/customXml" Target="../ink/ink876.xml"/><Relationship Id="rId128" Type="http://schemas.openxmlformats.org/officeDocument/2006/relationships/image" Target="../media/image894.png"/><Relationship Id="rId335" Type="http://schemas.openxmlformats.org/officeDocument/2006/relationships/customXml" Target="../ink/ink1008.xml"/><Relationship Id="rId377" Type="http://schemas.openxmlformats.org/officeDocument/2006/relationships/customXml" Target="../ink/ink1029.xml"/><Relationship Id="rId500" Type="http://schemas.openxmlformats.org/officeDocument/2006/relationships/customXml" Target="../ink/ink1091.xml"/><Relationship Id="rId542" Type="http://schemas.openxmlformats.org/officeDocument/2006/relationships/customXml" Target="../ink/ink1112.xml"/><Relationship Id="rId5" Type="http://schemas.openxmlformats.org/officeDocument/2006/relationships/image" Target="../media/image834.png"/><Relationship Id="rId181" Type="http://schemas.openxmlformats.org/officeDocument/2006/relationships/image" Target="../media/image919.png"/><Relationship Id="rId237" Type="http://schemas.openxmlformats.org/officeDocument/2006/relationships/image" Target="../media/image946.png"/><Relationship Id="rId402" Type="http://schemas.openxmlformats.org/officeDocument/2006/relationships/image" Target="../media/image1027.png"/><Relationship Id="rId279" Type="http://schemas.openxmlformats.org/officeDocument/2006/relationships/image" Target="../media/image967.png"/><Relationship Id="rId444" Type="http://schemas.openxmlformats.org/officeDocument/2006/relationships/customXml" Target="../ink/ink1063.xml"/><Relationship Id="rId486" Type="http://schemas.openxmlformats.org/officeDocument/2006/relationships/customXml" Target="../ink/ink1084.xml"/><Relationship Id="rId43" Type="http://schemas.openxmlformats.org/officeDocument/2006/relationships/image" Target="../media/image852.png"/><Relationship Id="rId139" Type="http://schemas.openxmlformats.org/officeDocument/2006/relationships/customXml" Target="../ink/ink908.xml"/><Relationship Id="rId290" Type="http://schemas.openxmlformats.org/officeDocument/2006/relationships/customXml" Target="../ink/ink985.xml"/><Relationship Id="rId304" Type="http://schemas.openxmlformats.org/officeDocument/2006/relationships/image" Target="../media/image979.png"/><Relationship Id="rId346" Type="http://schemas.openxmlformats.org/officeDocument/2006/relationships/image" Target="../media/image1000.png"/><Relationship Id="rId388" Type="http://schemas.openxmlformats.org/officeDocument/2006/relationships/image" Target="../media/image1020.png"/><Relationship Id="rId511" Type="http://schemas.openxmlformats.org/officeDocument/2006/relationships/image" Target="../media/image1081.png"/><Relationship Id="rId553" Type="http://schemas.openxmlformats.org/officeDocument/2006/relationships/image" Target="../media/image1102.png"/><Relationship Id="rId85" Type="http://schemas.openxmlformats.org/officeDocument/2006/relationships/customXml" Target="../ink/ink882.xml"/><Relationship Id="rId150" Type="http://schemas.openxmlformats.org/officeDocument/2006/relationships/image" Target="../media/image904.png"/><Relationship Id="rId192" Type="http://schemas.openxmlformats.org/officeDocument/2006/relationships/customXml" Target="../ink/ink935.xml"/><Relationship Id="rId206" Type="http://schemas.openxmlformats.org/officeDocument/2006/relationships/customXml" Target="../ink/ink942.xml"/><Relationship Id="rId413" Type="http://schemas.openxmlformats.org/officeDocument/2006/relationships/customXml" Target="../ink/ink1047.xml"/><Relationship Id="rId248" Type="http://schemas.openxmlformats.org/officeDocument/2006/relationships/customXml" Target="../ink/ink964.xml"/><Relationship Id="rId455" Type="http://schemas.openxmlformats.org/officeDocument/2006/relationships/image" Target="../media/image1053.png"/><Relationship Id="rId497" Type="http://schemas.openxmlformats.org/officeDocument/2006/relationships/image" Target="../media/image1074.png"/><Relationship Id="rId12" Type="http://schemas.openxmlformats.org/officeDocument/2006/relationships/customXml" Target="../ink/ink845.xml"/><Relationship Id="rId108" Type="http://schemas.openxmlformats.org/officeDocument/2006/relationships/image" Target="../media/image884.png"/><Relationship Id="rId315" Type="http://schemas.openxmlformats.org/officeDocument/2006/relationships/customXml" Target="../ink/ink998.xml"/><Relationship Id="rId357" Type="http://schemas.openxmlformats.org/officeDocument/2006/relationships/customXml" Target="../ink/ink1019.xml"/><Relationship Id="rId522" Type="http://schemas.openxmlformats.org/officeDocument/2006/relationships/customXml" Target="../ink/ink1102.xml"/><Relationship Id="rId54" Type="http://schemas.openxmlformats.org/officeDocument/2006/relationships/customXml" Target="../ink/ink866.xml"/><Relationship Id="rId96" Type="http://schemas.openxmlformats.org/officeDocument/2006/relationships/image" Target="../media/image878.png"/><Relationship Id="rId161" Type="http://schemas.openxmlformats.org/officeDocument/2006/relationships/customXml" Target="../ink/ink919.xml"/><Relationship Id="rId217" Type="http://schemas.openxmlformats.org/officeDocument/2006/relationships/image" Target="../media/image937.png"/><Relationship Id="rId399" Type="http://schemas.openxmlformats.org/officeDocument/2006/relationships/customXml" Target="../ink/ink1040.xml"/><Relationship Id="rId564" Type="http://schemas.openxmlformats.org/officeDocument/2006/relationships/customXml" Target="../ink/ink1123.xml"/><Relationship Id="rId259" Type="http://schemas.openxmlformats.org/officeDocument/2006/relationships/image" Target="../media/image957.png"/><Relationship Id="rId424" Type="http://schemas.openxmlformats.org/officeDocument/2006/relationships/image" Target="../media/image1038.png"/><Relationship Id="rId466" Type="http://schemas.openxmlformats.org/officeDocument/2006/relationships/customXml" Target="../ink/ink1074.xml"/><Relationship Id="rId23" Type="http://schemas.openxmlformats.org/officeDocument/2006/relationships/image" Target="../media/image842.png"/><Relationship Id="rId119" Type="http://schemas.openxmlformats.org/officeDocument/2006/relationships/customXml" Target="../ink/ink898.xml"/><Relationship Id="rId270" Type="http://schemas.openxmlformats.org/officeDocument/2006/relationships/customXml" Target="../ink/ink975.xml"/><Relationship Id="rId326" Type="http://schemas.openxmlformats.org/officeDocument/2006/relationships/image" Target="../media/image990.png"/><Relationship Id="rId533" Type="http://schemas.openxmlformats.org/officeDocument/2006/relationships/image" Target="../media/image1092.png"/><Relationship Id="rId65" Type="http://schemas.openxmlformats.org/officeDocument/2006/relationships/image" Target="../media/image863.png"/><Relationship Id="rId130" Type="http://schemas.openxmlformats.org/officeDocument/2006/relationships/image" Target="../media/image895.png"/><Relationship Id="rId368" Type="http://schemas.openxmlformats.org/officeDocument/2006/relationships/image" Target="../media/image1011.png"/><Relationship Id="rId172" Type="http://schemas.openxmlformats.org/officeDocument/2006/relationships/image" Target="../media/image915.png"/><Relationship Id="rId228" Type="http://schemas.openxmlformats.org/officeDocument/2006/relationships/image" Target="../media/image942.png"/><Relationship Id="rId435" Type="http://schemas.openxmlformats.org/officeDocument/2006/relationships/customXml" Target="../ink/ink1058.xml"/><Relationship Id="rId477" Type="http://schemas.openxmlformats.org/officeDocument/2006/relationships/image" Target="../media/image1064.png"/><Relationship Id="rId281" Type="http://schemas.openxmlformats.org/officeDocument/2006/relationships/image" Target="../media/image968.png"/><Relationship Id="rId337" Type="http://schemas.openxmlformats.org/officeDocument/2006/relationships/customXml" Target="../ink/ink1009.xml"/><Relationship Id="rId502" Type="http://schemas.openxmlformats.org/officeDocument/2006/relationships/customXml" Target="../ink/ink1092.xml"/><Relationship Id="rId34" Type="http://schemas.openxmlformats.org/officeDocument/2006/relationships/customXml" Target="../ink/ink856.xml"/><Relationship Id="rId76" Type="http://schemas.openxmlformats.org/officeDocument/2006/relationships/customXml" Target="../ink/ink877.xml"/><Relationship Id="rId141" Type="http://schemas.openxmlformats.org/officeDocument/2006/relationships/customXml" Target="../ink/ink909.xml"/><Relationship Id="rId379" Type="http://schemas.openxmlformats.org/officeDocument/2006/relationships/customXml" Target="../ink/ink1030.xml"/><Relationship Id="rId544" Type="http://schemas.openxmlformats.org/officeDocument/2006/relationships/customXml" Target="../ink/ink1113.xml"/><Relationship Id="rId7" Type="http://schemas.openxmlformats.org/officeDocument/2006/relationships/image" Target="../media/image835.png"/><Relationship Id="rId183" Type="http://schemas.openxmlformats.org/officeDocument/2006/relationships/image" Target="../media/image920.png"/><Relationship Id="rId239" Type="http://schemas.openxmlformats.org/officeDocument/2006/relationships/image" Target="../media/image947.png"/><Relationship Id="rId390" Type="http://schemas.openxmlformats.org/officeDocument/2006/relationships/image" Target="../media/image1021.png"/><Relationship Id="rId404" Type="http://schemas.openxmlformats.org/officeDocument/2006/relationships/image" Target="../media/image1028.png"/><Relationship Id="rId446" Type="http://schemas.openxmlformats.org/officeDocument/2006/relationships/customXml" Target="../ink/ink1064.xml"/><Relationship Id="rId250" Type="http://schemas.openxmlformats.org/officeDocument/2006/relationships/customXml" Target="../ink/ink965.xml"/><Relationship Id="rId292" Type="http://schemas.openxmlformats.org/officeDocument/2006/relationships/customXml" Target="../ink/ink986.xml"/><Relationship Id="rId306" Type="http://schemas.openxmlformats.org/officeDocument/2006/relationships/image" Target="../media/image980.png"/><Relationship Id="rId488" Type="http://schemas.openxmlformats.org/officeDocument/2006/relationships/customXml" Target="../ink/ink1085.xml"/><Relationship Id="rId45" Type="http://schemas.openxmlformats.org/officeDocument/2006/relationships/image" Target="../media/image853.png"/><Relationship Id="rId87" Type="http://schemas.openxmlformats.org/officeDocument/2006/relationships/customXml" Target="../ink/ink883.xml"/><Relationship Id="rId110" Type="http://schemas.openxmlformats.org/officeDocument/2006/relationships/hyperlink" Target="https://en.wikipedia.org/wiki/Spearman%27s_rank_correlation_coefficient" TargetMode="External"/><Relationship Id="rId348" Type="http://schemas.openxmlformats.org/officeDocument/2006/relationships/image" Target="../media/image1001.png"/><Relationship Id="rId513" Type="http://schemas.openxmlformats.org/officeDocument/2006/relationships/image" Target="../media/image1082.png"/><Relationship Id="rId555" Type="http://schemas.openxmlformats.org/officeDocument/2006/relationships/image" Target="../media/image1103.png"/><Relationship Id="rId152" Type="http://schemas.openxmlformats.org/officeDocument/2006/relationships/image" Target="../media/image905.png"/><Relationship Id="rId194" Type="http://schemas.openxmlformats.org/officeDocument/2006/relationships/customXml" Target="../ink/ink936.xml"/><Relationship Id="rId208" Type="http://schemas.openxmlformats.org/officeDocument/2006/relationships/customXml" Target="../ink/ink943.xml"/><Relationship Id="rId415" Type="http://schemas.openxmlformats.org/officeDocument/2006/relationships/customXml" Target="../ink/ink1048.xml"/><Relationship Id="rId457" Type="http://schemas.openxmlformats.org/officeDocument/2006/relationships/image" Target="../media/image1054.png"/><Relationship Id="rId261" Type="http://schemas.openxmlformats.org/officeDocument/2006/relationships/image" Target="../media/image958.png"/><Relationship Id="rId499" Type="http://schemas.openxmlformats.org/officeDocument/2006/relationships/image" Target="../media/image1075.png"/><Relationship Id="rId14" Type="http://schemas.openxmlformats.org/officeDocument/2006/relationships/customXml" Target="../ink/ink846.xml"/><Relationship Id="rId56" Type="http://schemas.openxmlformats.org/officeDocument/2006/relationships/customXml" Target="../ink/ink867.xml"/><Relationship Id="rId317" Type="http://schemas.openxmlformats.org/officeDocument/2006/relationships/customXml" Target="../ink/ink999.xml"/><Relationship Id="rId359" Type="http://schemas.openxmlformats.org/officeDocument/2006/relationships/customXml" Target="../ink/ink1020.xml"/><Relationship Id="rId524" Type="http://schemas.openxmlformats.org/officeDocument/2006/relationships/customXml" Target="../ink/ink1103.xml"/><Relationship Id="rId566" Type="http://schemas.openxmlformats.org/officeDocument/2006/relationships/customXml" Target="../ink/ink1124.xml"/><Relationship Id="rId98" Type="http://schemas.openxmlformats.org/officeDocument/2006/relationships/image" Target="../media/image879.png"/><Relationship Id="rId121" Type="http://schemas.openxmlformats.org/officeDocument/2006/relationships/customXml" Target="../ink/ink899.xml"/><Relationship Id="rId163" Type="http://schemas.openxmlformats.org/officeDocument/2006/relationships/customXml" Target="../ink/ink920.xml"/><Relationship Id="rId219" Type="http://schemas.openxmlformats.org/officeDocument/2006/relationships/image" Target="../media/image938.png"/><Relationship Id="rId370" Type="http://schemas.openxmlformats.org/officeDocument/2006/relationships/image" Target="../media/image1012.png"/><Relationship Id="rId426" Type="http://schemas.openxmlformats.org/officeDocument/2006/relationships/image" Target="../media/image1039.png"/><Relationship Id="rId230" Type="http://schemas.openxmlformats.org/officeDocument/2006/relationships/image" Target="../media/image943.png"/><Relationship Id="rId468" Type="http://schemas.openxmlformats.org/officeDocument/2006/relationships/customXml" Target="../ink/ink1075.xml"/><Relationship Id="rId25" Type="http://schemas.openxmlformats.org/officeDocument/2006/relationships/image" Target="../media/image843.png"/><Relationship Id="rId67" Type="http://schemas.openxmlformats.org/officeDocument/2006/relationships/image" Target="../media/image864.png"/><Relationship Id="rId272" Type="http://schemas.openxmlformats.org/officeDocument/2006/relationships/customXml" Target="../ink/ink976.xml"/><Relationship Id="rId328" Type="http://schemas.openxmlformats.org/officeDocument/2006/relationships/image" Target="../media/image991.png"/><Relationship Id="rId535" Type="http://schemas.openxmlformats.org/officeDocument/2006/relationships/image" Target="../media/image1093.png"/><Relationship Id="rId132" Type="http://schemas.openxmlformats.org/officeDocument/2006/relationships/image" Target="../media/image896.png"/><Relationship Id="rId174" Type="http://schemas.openxmlformats.org/officeDocument/2006/relationships/customXml" Target="../ink/ink926.xml"/><Relationship Id="rId381" Type="http://schemas.openxmlformats.org/officeDocument/2006/relationships/customXml" Target="../ink/ink1031.xml"/><Relationship Id="rId241" Type="http://schemas.openxmlformats.org/officeDocument/2006/relationships/image" Target="../media/image948.png"/><Relationship Id="rId437" Type="http://schemas.openxmlformats.org/officeDocument/2006/relationships/customXml" Target="../ink/ink1059.xml"/><Relationship Id="rId479" Type="http://schemas.openxmlformats.org/officeDocument/2006/relationships/image" Target="../media/image1065.png"/><Relationship Id="rId36" Type="http://schemas.openxmlformats.org/officeDocument/2006/relationships/customXml" Target="../ink/ink857.xml"/><Relationship Id="rId283" Type="http://schemas.openxmlformats.org/officeDocument/2006/relationships/image" Target="../media/image969.png"/><Relationship Id="rId339" Type="http://schemas.openxmlformats.org/officeDocument/2006/relationships/customXml" Target="../ink/ink1010.xml"/><Relationship Id="rId490" Type="http://schemas.openxmlformats.org/officeDocument/2006/relationships/customXml" Target="../ink/ink1086.xml"/><Relationship Id="rId504" Type="http://schemas.openxmlformats.org/officeDocument/2006/relationships/customXml" Target="../ink/ink1093.xml"/><Relationship Id="rId546" Type="http://schemas.openxmlformats.org/officeDocument/2006/relationships/customXml" Target="../ink/ink1114.xml"/><Relationship Id="rId78" Type="http://schemas.openxmlformats.org/officeDocument/2006/relationships/customXml" Target="../ink/ink878.xml"/><Relationship Id="rId101" Type="http://schemas.openxmlformats.org/officeDocument/2006/relationships/customXml" Target="../ink/ink890.xml"/><Relationship Id="rId143" Type="http://schemas.openxmlformats.org/officeDocument/2006/relationships/customXml" Target="../ink/ink910.xml"/><Relationship Id="rId185" Type="http://schemas.openxmlformats.org/officeDocument/2006/relationships/image" Target="../media/image921.png"/><Relationship Id="rId350" Type="http://schemas.openxmlformats.org/officeDocument/2006/relationships/image" Target="../media/image1002.png"/><Relationship Id="rId406" Type="http://schemas.openxmlformats.org/officeDocument/2006/relationships/image" Target="../media/image1029.png"/><Relationship Id="rId9" Type="http://schemas.openxmlformats.org/officeDocument/2006/relationships/image" Target="../media/image836.png"/><Relationship Id="rId210" Type="http://schemas.openxmlformats.org/officeDocument/2006/relationships/customXml" Target="../ink/ink944.xml"/><Relationship Id="rId392" Type="http://schemas.openxmlformats.org/officeDocument/2006/relationships/image" Target="../media/image1022.png"/><Relationship Id="rId448" Type="http://schemas.openxmlformats.org/officeDocument/2006/relationships/customXml" Target="../ink/ink1065.xml"/><Relationship Id="rId26" Type="http://schemas.openxmlformats.org/officeDocument/2006/relationships/customXml" Target="../ink/ink852.xml"/><Relationship Id="rId231" Type="http://schemas.openxmlformats.org/officeDocument/2006/relationships/customXml" Target="../ink/ink955.xml"/><Relationship Id="rId252" Type="http://schemas.openxmlformats.org/officeDocument/2006/relationships/customXml" Target="../ink/ink966.xml"/><Relationship Id="rId273" Type="http://schemas.openxmlformats.org/officeDocument/2006/relationships/image" Target="../media/image964.png"/><Relationship Id="rId294" Type="http://schemas.openxmlformats.org/officeDocument/2006/relationships/customXml" Target="../ink/ink987.xml"/><Relationship Id="rId308" Type="http://schemas.openxmlformats.org/officeDocument/2006/relationships/image" Target="../media/image981.png"/><Relationship Id="rId329" Type="http://schemas.openxmlformats.org/officeDocument/2006/relationships/customXml" Target="../ink/ink1005.xml"/><Relationship Id="rId480" Type="http://schemas.openxmlformats.org/officeDocument/2006/relationships/customXml" Target="../ink/ink1081.xml"/><Relationship Id="rId515" Type="http://schemas.openxmlformats.org/officeDocument/2006/relationships/image" Target="../media/image1083.png"/><Relationship Id="rId536" Type="http://schemas.openxmlformats.org/officeDocument/2006/relationships/customXml" Target="../ink/ink1109.xml"/><Relationship Id="rId47" Type="http://schemas.openxmlformats.org/officeDocument/2006/relationships/image" Target="../media/image854.png"/><Relationship Id="rId68" Type="http://schemas.openxmlformats.org/officeDocument/2006/relationships/customXml" Target="../ink/ink873.xml"/><Relationship Id="rId89" Type="http://schemas.openxmlformats.org/officeDocument/2006/relationships/customXml" Target="../ink/ink884.xml"/><Relationship Id="rId112" Type="http://schemas.openxmlformats.org/officeDocument/2006/relationships/image" Target="../media/image886.png"/><Relationship Id="rId133" Type="http://schemas.openxmlformats.org/officeDocument/2006/relationships/customXml" Target="../ink/ink905.xml"/><Relationship Id="rId154" Type="http://schemas.openxmlformats.org/officeDocument/2006/relationships/image" Target="../media/image906.png"/><Relationship Id="rId175" Type="http://schemas.openxmlformats.org/officeDocument/2006/relationships/image" Target="../media/image916.png"/><Relationship Id="rId340" Type="http://schemas.openxmlformats.org/officeDocument/2006/relationships/image" Target="../media/image997.png"/><Relationship Id="rId361" Type="http://schemas.openxmlformats.org/officeDocument/2006/relationships/customXml" Target="../ink/ink1021.xml"/><Relationship Id="rId557" Type="http://schemas.openxmlformats.org/officeDocument/2006/relationships/image" Target="../media/image1104.png"/><Relationship Id="rId196" Type="http://schemas.openxmlformats.org/officeDocument/2006/relationships/customXml" Target="../ink/ink937.xml"/><Relationship Id="rId200" Type="http://schemas.openxmlformats.org/officeDocument/2006/relationships/customXml" Target="../ink/ink939.xml"/><Relationship Id="rId382" Type="http://schemas.openxmlformats.org/officeDocument/2006/relationships/image" Target="../media/image1018.png"/><Relationship Id="rId417" Type="http://schemas.openxmlformats.org/officeDocument/2006/relationships/customXml" Target="../ink/ink1049.xml"/><Relationship Id="rId438" Type="http://schemas.openxmlformats.org/officeDocument/2006/relationships/image" Target="../media/image1045.png"/><Relationship Id="rId459" Type="http://schemas.openxmlformats.org/officeDocument/2006/relationships/image" Target="../media/image1055.png"/><Relationship Id="rId16" Type="http://schemas.openxmlformats.org/officeDocument/2006/relationships/customXml" Target="../ink/ink847.xml"/><Relationship Id="rId221" Type="http://schemas.openxmlformats.org/officeDocument/2006/relationships/image" Target="../media/image939.png"/><Relationship Id="rId242" Type="http://schemas.openxmlformats.org/officeDocument/2006/relationships/customXml" Target="../ink/ink961.xml"/><Relationship Id="rId263" Type="http://schemas.openxmlformats.org/officeDocument/2006/relationships/image" Target="../media/image959.png"/><Relationship Id="rId284" Type="http://schemas.openxmlformats.org/officeDocument/2006/relationships/customXml" Target="../ink/ink982.xml"/><Relationship Id="rId319" Type="http://schemas.openxmlformats.org/officeDocument/2006/relationships/customXml" Target="../ink/ink1000.xml"/><Relationship Id="rId470" Type="http://schemas.openxmlformats.org/officeDocument/2006/relationships/customXml" Target="../ink/ink1076.xml"/><Relationship Id="rId491" Type="http://schemas.openxmlformats.org/officeDocument/2006/relationships/image" Target="../media/image1071.png"/><Relationship Id="rId505" Type="http://schemas.openxmlformats.org/officeDocument/2006/relationships/image" Target="../media/image1078.png"/><Relationship Id="rId526" Type="http://schemas.openxmlformats.org/officeDocument/2006/relationships/customXml" Target="../ink/ink1104.xml"/><Relationship Id="rId37" Type="http://schemas.openxmlformats.org/officeDocument/2006/relationships/image" Target="../media/image849.png"/><Relationship Id="rId58" Type="http://schemas.openxmlformats.org/officeDocument/2006/relationships/customXml" Target="../ink/ink868.xml"/><Relationship Id="rId79" Type="http://schemas.openxmlformats.org/officeDocument/2006/relationships/image" Target="../media/image870.png"/><Relationship Id="rId102" Type="http://schemas.openxmlformats.org/officeDocument/2006/relationships/image" Target="../media/image881.png"/><Relationship Id="rId123" Type="http://schemas.openxmlformats.org/officeDocument/2006/relationships/customXml" Target="../ink/ink900.xml"/><Relationship Id="rId144" Type="http://schemas.openxmlformats.org/officeDocument/2006/relationships/image" Target="../media/image901.png"/><Relationship Id="rId330" Type="http://schemas.openxmlformats.org/officeDocument/2006/relationships/image" Target="../media/image992.png"/><Relationship Id="rId547" Type="http://schemas.openxmlformats.org/officeDocument/2006/relationships/image" Target="../media/image1099.png"/><Relationship Id="rId568" Type="http://schemas.openxmlformats.org/officeDocument/2006/relationships/customXml" Target="../ink/ink1125.xml"/><Relationship Id="rId90" Type="http://schemas.openxmlformats.org/officeDocument/2006/relationships/image" Target="../media/image875.png"/><Relationship Id="rId165" Type="http://schemas.openxmlformats.org/officeDocument/2006/relationships/customXml" Target="../ink/ink921.xml"/><Relationship Id="rId186" Type="http://schemas.openxmlformats.org/officeDocument/2006/relationships/customXml" Target="../ink/ink932.xml"/><Relationship Id="rId351" Type="http://schemas.openxmlformats.org/officeDocument/2006/relationships/customXml" Target="../ink/ink1016.xml"/><Relationship Id="rId372" Type="http://schemas.openxmlformats.org/officeDocument/2006/relationships/image" Target="../media/image1013.png"/><Relationship Id="rId393" Type="http://schemas.openxmlformats.org/officeDocument/2006/relationships/customXml" Target="../ink/ink1037.xml"/><Relationship Id="rId407" Type="http://schemas.openxmlformats.org/officeDocument/2006/relationships/customXml" Target="../ink/ink1044.xml"/><Relationship Id="rId428" Type="http://schemas.openxmlformats.org/officeDocument/2006/relationships/image" Target="../media/image1040.png"/><Relationship Id="rId449" Type="http://schemas.openxmlformats.org/officeDocument/2006/relationships/image" Target="../media/image1050.png"/><Relationship Id="rId211" Type="http://schemas.openxmlformats.org/officeDocument/2006/relationships/image" Target="../media/image934.png"/><Relationship Id="rId232" Type="http://schemas.openxmlformats.org/officeDocument/2006/relationships/customXml" Target="../ink/ink956.xml"/><Relationship Id="rId253" Type="http://schemas.openxmlformats.org/officeDocument/2006/relationships/image" Target="../media/image954.png"/><Relationship Id="rId274" Type="http://schemas.openxmlformats.org/officeDocument/2006/relationships/customXml" Target="../ink/ink977.xml"/><Relationship Id="rId295" Type="http://schemas.openxmlformats.org/officeDocument/2006/relationships/image" Target="../media/image975.png"/><Relationship Id="rId309" Type="http://schemas.openxmlformats.org/officeDocument/2006/relationships/customXml" Target="../ink/ink995.xml"/><Relationship Id="rId460" Type="http://schemas.openxmlformats.org/officeDocument/2006/relationships/customXml" Target="../ink/ink1071.xml"/><Relationship Id="rId481" Type="http://schemas.openxmlformats.org/officeDocument/2006/relationships/image" Target="../media/image1066.png"/><Relationship Id="rId516" Type="http://schemas.openxmlformats.org/officeDocument/2006/relationships/customXml" Target="../ink/ink1099.xml"/><Relationship Id="rId27" Type="http://schemas.openxmlformats.org/officeDocument/2006/relationships/image" Target="../media/image844.png"/><Relationship Id="rId48" Type="http://schemas.openxmlformats.org/officeDocument/2006/relationships/customXml" Target="../ink/ink863.xml"/><Relationship Id="rId69" Type="http://schemas.openxmlformats.org/officeDocument/2006/relationships/image" Target="../media/image865.png"/><Relationship Id="rId113" Type="http://schemas.openxmlformats.org/officeDocument/2006/relationships/customXml" Target="../ink/ink895.xml"/><Relationship Id="rId134" Type="http://schemas.openxmlformats.org/officeDocument/2006/relationships/image" Target="../media/image897.png"/><Relationship Id="rId320" Type="http://schemas.openxmlformats.org/officeDocument/2006/relationships/image" Target="../media/image987.png"/><Relationship Id="rId537" Type="http://schemas.openxmlformats.org/officeDocument/2006/relationships/image" Target="../media/image1094.png"/><Relationship Id="rId558" Type="http://schemas.openxmlformats.org/officeDocument/2006/relationships/customXml" Target="../ink/ink1120.xml"/><Relationship Id="rId80" Type="http://schemas.openxmlformats.org/officeDocument/2006/relationships/customXml" Target="../ink/ink879.xml"/><Relationship Id="rId155" Type="http://schemas.openxmlformats.org/officeDocument/2006/relationships/customXml" Target="../ink/ink916.xml"/><Relationship Id="rId176" Type="http://schemas.openxmlformats.org/officeDocument/2006/relationships/customXml" Target="../ink/ink927.xml"/><Relationship Id="rId197" Type="http://schemas.openxmlformats.org/officeDocument/2006/relationships/image" Target="../media/image927.png"/><Relationship Id="rId341" Type="http://schemas.openxmlformats.org/officeDocument/2006/relationships/customXml" Target="../ink/ink1011.xml"/><Relationship Id="rId362" Type="http://schemas.openxmlformats.org/officeDocument/2006/relationships/image" Target="../media/image1008.png"/><Relationship Id="rId383" Type="http://schemas.openxmlformats.org/officeDocument/2006/relationships/customXml" Target="../ink/ink1032.xml"/><Relationship Id="rId418" Type="http://schemas.openxmlformats.org/officeDocument/2006/relationships/image" Target="../media/image1035.png"/><Relationship Id="rId439" Type="http://schemas.openxmlformats.org/officeDocument/2006/relationships/customXml" Target="../ink/ink1060.xml"/><Relationship Id="rId201" Type="http://schemas.openxmlformats.org/officeDocument/2006/relationships/image" Target="../media/image929.png"/><Relationship Id="rId222" Type="http://schemas.openxmlformats.org/officeDocument/2006/relationships/customXml" Target="../ink/ink950.xml"/><Relationship Id="rId243" Type="http://schemas.openxmlformats.org/officeDocument/2006/relationships/image" Target="../media/image949.png"/><Relationship Id="rId264" Type="http://schemas.openxmlformats.org/officeDocument/2006/relationships/customXml" Target="../ink/ink972.xml"/><Relationship Id="rId285" Type="http://schemas.openxmlformats.org/officeDocument/2006/relationships/image" Target="../media/image970.png"/><Relationship Id="rId450" Type="http://schemas.openxmlformats.org/officeDocument/2006/relationships/customXml" Target="../ink/ink1066.xml"/><Relationship Id="rId471" Type="http://schemas.openxmlformats.org/officeDocument/2006/relationships/image" Target="../media/image1061.png"/><Relationship Id="rId506" Type="http://schemas.openxmlformats.org/officeDocument/2006/relationships/customXml" Target="../ink/ink1094.xml"/><Relationship Id="rId17" Type="http://schemas.openxmlformats.org/officeDocument/2006/relationships/image" Target="../media/image839.png"/><Relationship Id="rId38" Type="http://schemas.openxmlformats.org/officeDocument/2006/relationships/customXml" Target="../ink/ink858.xml"/><Relationship Id="rId59" Type="http://schemas.openxmlformats.org/officeDocument/2006/relationships/image" Target="../media/image860.png"/><Relationship Id="rId103" Type="http://schemas.openxmlformats.org/officeDocument/2006/relationships/customXml" Target="../ink/ink891.xml"/><Relationship Id="rId124" Type="http://schemas.openxmlformats.org/officeDocument/2006/relationships/image" Target="../media/image892.png"/><Relationship Id="rId310" Type="http://schemas.openxmlformats.org/officeDocument/2006/relationships/image" Target="../media/image982.png"/><Relationship Id="rId492" Type="http://schemas.openxmlformats.org/officeDocument/2006/relationships/customXml" Target="../ink/ink1087.xml"/><Relationship Id="rId527" Type="http://schemas.openxmlformats.org/officeDocument/2006/relationships/image" Target="../media/image1089.png"/><Relationship Id="rId548" Type="http://schemas.openxmlformats.org/officeDocument/2006/relationships/customXml" Target="../ink/ink1115.xml"/><Relationship Id="rId569" Type="http://schemas.openxmlformats.org/officeDocument/2006/relationships/image" Target="../media/image1110.png"/><Relationship Id="rId70" Type="http://schemas.openxmlformats.org/officeDocument/2006/relationships/customXml" Target="../ink/ink874.xml"/><Relationship Id="rId91" Type="http://schemas.openxmlformats.org/officeDocument/2006/relationships/customXml" Target="../ink/ink885.xml"/><Relationship Id="rId145" Type="http://schemas.openxmlformats.org/officeDocument/2006/relationships/customXml" Target="../ink/ink911.xml"/><Relationship Id="rId166" Type="http://schemas.openxmlformats.org/officeDocument/2006/relationships/image" Target="../media/image912.png"/><Relationship Id="rId187" Type="http://schemas.openxmlformats.org/officeDocument/2006/relationships/image" Target="../media/image922.png"/><Relationship Id="rId331" Type="http://schemas.openxmlformats.org/officeDocument/2006/relationships/customXml" Target="../ink/ink1006.xml"/><Relationship Id="rId352" Type="http://schemas.openxmlformats.org/officeDocument/2006/relationships/image" Target="../media/image1003.png"/><Relationship Id="rId373" Type="http://schemas.openxmlformats.org/officeDocument/2006/relationships/customXml" Target="../ink/ink1027.xml"/><Relationship Id="rId394" Type="http://schemas.openxmlformats.org/officeDocument/2006/relationships/image" Target="../media/image1023.png"/><Relationship Id="rId408" Type="http://schemas.openxmlformats.org/officeDocument/2006/relationships/image" Target="../media/image1030.png"/><Relationship Id="rId429" Type="http://schemas.openxmlformats.org/officeDocument/2006/relationships/customXml" Target="../ink/ink105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45.xml"/><Relationship Id="rId233" Type="http://schemas.openxmlformats.org/officeDocument/2006/relationships/image" Target="../media/image944.png"/><Relationship Id="rId254" Type="http://schemas.openxmlformats.org/officeDocument/2006/relationships/customXml" Target="../ink/ink967.xml"/><Relationship Id="rId440" Type="http://schemas.openxmlformats.org/officeDocument/2006/relationships/image" Target="../media/image1046.png"/><Relationship Id="rId28" Type="http://schemas.openxmlformats.org/officeDocument/2006/relationships/customXml" Target="../ink/ink853.xml"/><Relationship Id="rId49" Type="http://schemas.openxmlformats.org/officeDocument/2006/relationships/image" Target="../media/image855.png"/><Relationship Id="rId114" Type="http://schemas.openxmlformats.org/officeDocument/2006/relationships/image" Target="../media/image887.png"/><Relationship Id="rId275" Type="http://schemas.openxmlformats.org/officeDocument/2006/relationships/image" Target="../media/image965.png"/><Relationship Id="rId296" Type="http://schemas.openxmlformats.org/officeDocument/2006/relationships/customXml" Target="../ink/ink988.xml"/><Relationship Id="rId300" Type="http://schemas.openxmlformats.org/officeDocument/2006/relationships/image" Target="../media/image977.png"/><Relationship Id="rId461" Type="http://schemas.openxmlformats.org/officeDocument/2006/relationships/image" Target="../media/image1056.png"/><Relationship Id="rId482" Type="http://schemas.openxmlformats.org/officeDocument/2006/relationships/customXml" Target="../ink/ink1082.xml"/><Relationship Id="rId517" Type="http://schemas.openxmlformats.org/officeDocument/2006/relationships/image" Target="../media/image1084.png"/><Relationship Id="rId538" Type="http://schemas.openxmlformats.org/officeDocument/2006/relationships/customXml" Target="../ink/ink1110.xml"/><Relationship Id="rId559" Type="http://schemas.openxmlformats.org/officeDocument/2006/relationships/image" Target="../media/image1105.png"/><Relationship Id="rId60" Type="http://schemas.openxmlformats.org/officeDocument/2006/relationships/customXml" Target="../ink/ink869.xml"/><Relationship Id="rId81" Type="http://schemas.openxmlformats.org/officeDocument/2006/relationships/image" Target="../media/image871.png"/><Relationship Id="rId135" Type="http://schemas.openxmlformats.org/officeDocument/2006/relationships/customXml" Target="../ink/ink906.xml"/><Relationship Id="rId156" Type="http://schemas.openxmlformats.org/officeDocument/2006/relationships/image" Target="../media/image907.png"/><Relationship Id="rId177" Type="http://schemas.openxmlformats.org/officeDocument/2006/relationships/image" Target="../media/image917.png"/><Relationship Id="rId198" Type="http://schemas.openxmlformats.org/officeDocument/2006/relationships/customXml" Target="../ink/ink938.xml"/><Relationship Id="rId321" Type="http://schemas.openxmlformats.org/officeDocument/2006/relationships/customXml" Target="../ink/ink1001.xml"/><Relationship Id="rId342" Type="http://schemas.openxmlformats.org/officeDocument/2006/relationships/image" Target="../media/image998.png"/><Relationship Id="rId363" Type="http://schemas.openxmlformats.org/officeDocument/2006/relationships/customXml" Target="../ink/ink1022.xml"/><Relationship Id="rId384" Type="http://schemas.openxmlformats.org/officeDocument/2006/relationships/image" Target="../media/image1019.png"/><Relationship Id="rId419" Type="http://schemas.openxmlformats.org/officeDocument/2006/relationships/customXml" Target="../ink/ink1050.xml"/><Relationship Id="rId570" Type="http://schemas.openxmlformats.org/officeDocument/2006/relationships/customXml" Target="../ink/ink1126.xml"/><Relationship Id="rId202" Type="http://schemas.openxmlformats.org/officeDocument/2006/relationships/customXml" Target="../ink/ink940.xml"/><Relationship Id="rId223" Type="http://schemas.openxmlformats.org/officeDocument/2006/relationships/image" Target="../media/image940.png"/><Relationship Id="rId244" Type="http://schemas.openxmlformats.org/officeDocument/2006/relationships/customXml" Target="../ink/ink962.xml"/><Relationship Id="rId430" Type="http://schemas.openxmlformats.org/officeDocument/2006/relationships/image" Target="../media/image1041.png"/><Relationship Id="rId18" Type="http://schemas.openxmlformats.org/officeDocument/2006/relationships/customXml" Target="../ink/ink848.xml"/><Relationship Id="rId39" Type="http://schemas.openxmlformats.org/officeDocument/2006/relationships/image" Target="../media/image850.png"/><Relationship Id="rId265" Type="http://schemas.openxmlformats.org/officeDocument/2006/relationships/image" Target="../media/image960.png"/><Relationship Id="rId286" Type="http://schemas.openxmlformats.org/officeDocument/2006/relationships/customXml" Target="../ink/ink983.xml"/><Relationship Id="rId451" Type="http://schemas.openxmlformats.org/officeDocument/2006/relationships/image" Target="../media/image1051.png"/><Relationship Id="rId472" Type="http://schemas.openxmlformats.org/officeDocument/2006/relationships/customXml" Target="../ink/ink1077.xml"/><Relationship Id="rId493" Type="http://schemas.openxmlformats.org/officeDocument/2006/relationships/image" Target="../media/image1072.png"/><Relationship Id="rId507" Type="http://schemas.openxmlformats.org/officeDocument/2006/relationships/image" Target="../media/image1079.png"/><Relationship Id="rId528" Type="http://schemas.openxmlformats.org/officeDocument/2006/relationships/customXml" Target="../ink/ink1105.xml"/><Relationship Id="rId549" Type="http://schemas.openxmlformats.org/officeDocument/2006/relationships/image" Target="../media/image1100.png"/><Relationship Id="rId50" Type="http://schemas.openxmlformats.org/officeDocument/2006/relationships/customXml" Target="../ink/ink864.xml"/><Relationship Id="rId104" Type="http://schemas.openxmlformats.org/officeDocument/2006/relationships/image" Target="../media/image882.png"/><Relationship Id="rId125" Type="http://schemas.openxmlformats.org/officeDocument/2006/relationships/customXml" Target="../ink/ink901.xml"/><Relationship Id="rId146" Type="http://schemas.openxmlformats.org/officeDocument/2006/relationships/image" Target="../media/image902.png"/><Relationship Id="rId167" Type="http://schemas.openxmlformats.org/officeDocument/2006/relationships/customXml" Target="../ink/ink922.xml"/><Relationship Id="rId188" Type="http://schemas.openxmlformats.org/officeDocument/2006/relationships/customXml" Target="../ink/ink933.xml"/><Relationship Id="rId311" Type="http://schemas.openxmlformats.org/officeDocument/2006/relationships/customXml" Target="../ink/ink996.xml"/><Relationship Id="rId332" Type="http://schemas.openxmlformats.org/officeDocument/2006/relationships/image" Target="../media/image993.png"/><Relationship Id="rId353" Type="http://schemas.openxmlformats.org/officeDocument/2006/relationships/customXml" Target="../ink/ink1017.xml"/><Relationship Id="rId374" Type="http://schemas.openxmlformats.org/officeDocument/2006/relationships/image" Target="../media/image1014.png"/><Relationship Id="rId395" Type="http://schemas.openxmlformats.org/officeDocument/2006/relationships/customXml" Target="../ink/ink1038.xml"/><Relationship Id="rId409" Type="http://schemas.openxmlformats.org/officeDocument/2006/relationships/customXml" Target="../ink/ink1045.xml"/><Relationship Id="rId560" Type="http://schemas.openxmlformats.org/officeDocument/2006/relationships/customXml" Target="../ink/ink1121.xml"/><Relationship Id="rId71" Type="http://schemas.openxmlformats.org/officeDocument/2006/relationships/image" Target="../media/image866.png"/><Relationship Id="rId92" Type="http://schemas.openxmlformats.org/officeDocument/2006/relationships/image" Target="../media/image876.png"/><Relationship Id="rId213" Type="http://schemas.openxmlformats.org/officeDocument/2006/relationships/image" Target="../media/image935.png"/><Relationship Id="rId234" Type="http://schemas.openxmlformats.org/officeDocument/2006/relationships/customXml" Target="../ink/ink957.xml"/><Relationship Id="rId420" Type="http://schemas.openxmlformats.org/officeDocument/2006/relationships/image" Target="../media/image1036.png"/><Relationship Id="rId2" Type="http://schemas.openxmlformats.org/officeDocument/2006/relationships/customXml" Target="../ink/ink840.xml"/><Relationship Id="rId29" Type="http://schemas.openxmlformats.org/officeDocument/2006/relationships/image" Target="../media/image845.png"/><Relationship Id="rId255" Type="http://schemas.openxmlformats.org/officeDocument/2006/relationships/image" Target="../media/image955.png"/><Relationship Id="rId276" Type="http://schemas.openxmlformats.org/officeDocument/2006/relationships/customXml" Target="../ink/ink978.xml"/><Relationship Id="rId297" Type="http://schemas.openxmlformats.org/officeDocument/2006/relationships/customXml" Target="../ink/ink989.xml"/><Relationship Id="rId441" Type="http://schemas.openxmlformats.org/officeDocument/2006/relationships/customXml" Target="../ink/ink1061.xml"/><Relationship Id="rId462" Type="http://schemas.openxmlformats.org/officeDocument/2006/relationships/customXml" Target="../ink/ink1072.xml"/><Relationship Id="rId483" Type="http://schemas.openxmlformats.org/officeDocument/2006/relationships/image" Target="../media/image1067.png"/><Relationship Id="rId518" Type="http://schemas.openxmlformats.org/officeDocument/2006/relationships/customXml" Target="../ink/ink1100.xml"/><Relationship Id="rId539" Type="http://schemas.openxmlformats.org/officeDocument/2006/relationships/image" Target="../media/image1095.png"/><Relationship Id="rId40" Type="http://schemas.openxmlformats.org/officeDocument/2006/relationships/customXml" Target="../ink/ink859.xml"/><Relationship Id="rId115" Type="http://schemas.openxmlformats.org/officeDocument/2006/relationships/customXml" Target="../ink/ink896.xml"/><Relationship Id="rId136" Type="http://schemas.openxmlformats.org/officeDocument/2006/relationships/image" Target="../media/image898.png"/><Relationship Id="rId157" Type="http://schemas.openxmlformats.org/officeDocument/2006/relationships/customXml" Target="../ink/ink917.xml"/><Relationship Id="rId178" Type="http://schemas.openxmlformats.org/officeDocument/2006/relationships/customXml" Target="../ink/ink928.xml"/><Relationship Id="rId301" Type="http://schemas.openxmlformats.org/officeDocument/2006/relationships/customXml" Target="../ink/ink991.xml"/><Relationship Id="rId322" Type="http://schemas.openxmlformats.org/officeDocument/2006/relationships/image" Target="../media/image988.png"/><Relationship Id="rId343" Type="http://schemas.openxmlformats.org/officeDocument/2006/relationships/customXml" Target="../ink/ink1012.xml"/><Relationship Id="rId364" Type="http://schemas.openxmlformats.org/officeDocument/2006/relationships/image" Target="../media/image1009.png"/><Relationship Id="rId550" Type="http://schemas.openxmlformats.org/officeDocument/2006/relationships/customXml" Target="../ink/ink1116.xml"/><Relationship Id="rId61" Type="http://schemas.openxmlformats.org/officeDocument/2006/relationships/image" Target="../media/image861.png"/><Relationship Id="rId82" Type="http://schemas.openxmlformats.org/officeDocument/2006/relationships/customXml" Target="../ink/ink880.xml"/><Relationship Id="rId199" Type="http://schemas.openxmlformats.org/officeDocument/2006/relationships/image" Target="../media/image928.png"/><Relationship Id="rId203" Type="http://schemas.openxmlformats.org/officeDocument/2006/relationships/image" Target="../media/image930.png"/><Relationship Id="rId385" Type="http://schemas.openxmlformats.org/officeDocument/2006/relationships/customXml" Target="../ink/ink1033.xml"/><Relationship Id="rId571" Type="http://schemas.openxmlformats.org/officeDocument/2006/relationships/image" Target="../media/image1111.png"/><Relationship Id="rId19" Type="http://schemas.openxmlformats.org/officeDocument/2006/relationships/image" Target="../media/image840.png"/><Relationship Id="rId224" Type="http://schemas.openxmlformats.org/officeDocument/2006/relationships/customXml" Target="../ink/ink951.xml"/><Relationship Id="rId245" Type="http://schemas.openxmlformats.org/officeDocument/2006/relationships/image" Target="../media/image950.png"/><Relationship Id="rId266" Type="http://schemas.openxmlformats.org/officeDocument/2006/relationships/customXml" Target="../ink/ink973.xml"/><Relationship Id="rId287" Type="http://schemas.openxmlformats.org/officeDocument/2006/relationships/image" Target="../media/image971.png"/><Relationship Id="rId410" Type="http://schemas.openxmlformats.org/officeDocument/2006/relationships/image" Target="../media/image1031.png"/><Relationship Id="rId431" Type="http://schemas.openxmlformats.org/officeDocument/2006/relationships/customXml" Target="../ink/ink1056.xml"/><Relationship Id="rId452" Type="http://schemas.openxmlformats.org/officeDocument/2006/relationships/customXml" Target="../ink/ink1067.xml"/><Relationship Id="rId473" Type="http://schemas.openxmlformats.org/officeDocument/2006/relationships/image" Target="../media/image1062.png"/><Relationship Id="rId494" Type="http://schemas.openxmlformats.org/officeDocument/2006/relationships/customXml" Target="../ink/ink1088.xml"/><Relationship Id="rId508" Type="http://schemas.openxmlformats.org/officeDocument/2006/relationships/customXml" Target="../ink/ink1095.xml"/><Relationship Id="rId529" Type="http://schemas.openxmlformats.org/officeDocument/2006/relationships/image" Target="../media/image1090.png"/><Relationship Id="rId30" Type="http://schemas.openxmlformats.org/officeDocument/2006/relationships/customXml" Target="../ink/ink854.xml"/><Relationship Id="rId105" Type="http://schemas.openxmlformats.org/officeDocument/2006/relationships/customXml" Target="../ink/ink892.xml"/><Relationship Id="rId126" Type="http://schemas.openxmlformats.org/officeDocument/2006/relationships/image" Target="../media/image893.png"/><Relationship Id="rId147" Type="http://schemas.openxmlformats.org/officeDocument/2006/relationships/customXml" Target="../ink/ink912.xml"/><Relationship Id="rId168" Type="http://schemas.openxmlformats.org/officeDocument/2006/relationships/image" Target="../media/image913.png"/><Relationship Id="rId312" Type="http://schemas.openxmlformats.org/officeDocument/2006/relationships/image" Target="../media/image983.png"/><Relationship Id="rId333" Type="http://schemas.openxmlformats.org/officeDocument/2006/relationships/customXml" Target="../ink/ink1007.xml"/><Relationship Id="rId354" Type="http://schemas.openxmlformats.org/officeDocument/2006/relationships/image" Target="../media/image1004.png"/><Relationship Id="rId540" Type="http://schemas.openxmlformats.org/officeDocument/2006/relationships/customXml" Target="../ink/ink1111.xml"/><Relationship Id="rId51" Type="http://schemas.openxmlformats.org/officeDocument/2006/relationships/image" Target="../media/image856.png"/><Relationship Id="rId72" Type="http://schemas.openxmlformats.org/officeDocument/2006/relationships/customXml" Target="../ink/ink875.xml"/><Relationship Id="rId93" Type="http://schemas.openxmlformats.org/officeDocument/2006/relationships/customXml" Target="../ink/ink886.xml"/><Relationship Id="rId189" Type="http://schemas.openxmlformats.org/officeDocument/2006/relationships/image" Target="../media/image923.png"/><Relationship Id="rId375" Type="http://schemas.openxmlformats.org/officeDocument/2006/relationships/customXml" Target="../ink/ink1028.xml"/><Relationship Id="rId396" Type="http://schemas.openxmlformats.org/officeDocument/2006/relationships/image" Target="../media/image1024.png"/><Relationship Id="rId561" Type="http://schemas.openxmlformats.org/officeDocument/2006/relationships/image" Target="../media/image1106.png"/><Relationship Id="rId3" Type="http://schemas.openxmlformats.org/officeDocument/2006/relationships/image" Target="../media/image833.png"/><Relationship Id="rId214" Type="http://schemas.openxmlformats.org/officeDocument/2006/relationships/customXml" Target="../ink/ink946.xml"/><Relationship Id="rId235" Type="http://schemas.openxmlformats.org/officeDocument/2006/relationships/image" Target="../media/image945.png"/><Relationship Id="rId256" Type="http://schemas.openxmlformats.org/officeDocument/2006/relationships/customXml" Target="../ink/ink968.xml"/><Relationship Id="rId277" Type="http://schemas.openxmlformats.org/officeDocument/2006/relationships/image" Target="../media/image966.png"/><Relationship Id="rId298" Type="http://schemas.openxmlformats.org/officeDocument/2006/relationships/image" Target="../media/image976.png"/><Relationship Id="rId400" Type="http://schemas.openxmlformats.org/officeDocument/2006/relationships/image" Target="../media/image1026.png"/><Relationship Id="rId421" Type="http://schemas.openxmlformats.org/officeDocument/2006/relationships/customXml" Target="../ink/ink1051.xml"/><Relationship Id="rId442" Type="http://schemas.openxmlformats.org/officeDocument/2006/relationships/customXml" Target="../ink/ink1062.xml"/><Relationship Id="rId463" Type="http://schemas.openxmlformats.org/officeDocument/2006/relationships/image" Target="../media/image1057.png"/><Relationship Id="rId484" Type="http://schemas.openxmlformats.org/officeDocument/2006/relationships/customXml" Target="../ink/ink1083.xml"/><Relationship Id="rId519" Type="http://schemas.openxmlformats.org/officeDocument/2006/relationships/image" Target="../media/image1085.png"/><Relationship Id="rId116" Type="http://schemas.openxmlformats.org/officeDocument/2006/relationships/image" Target="../media/image888.png"/><Relationship Id="rId137" Type="http://schemas.openxmlformats.org/officeDocument/2006/relationships/customXml" Target="../ink/ink907.xml"/><Relationship Id="rId158" Type="http://schemas.openxmlformats.org/officeDocument/2006/relationships/image" Target="../media/image908.png"/><Relationship Id="rId302" Type="http://schemas.openxmlformats.org/officeDocument/2006/relationships/image" Target="../media/image978.png"/><Relationship Id="rId323" Type="http://schemas.openxmlformats.org/officeDocument/2006/relationships/customXml" Target="../ink/ink1002.xml"/><Relationship Id="rId344" Type="http://schemas.openxmlformats.org/officeDocument/2006/relationships/image" Target="../media/image999.png"/><Relationship Id="rId530" Type="http://schemas.openxmlformats.org/officeDocument/2006/relationships/customXml" Target="../ink/ink1106.xml"/><Relationship Id="rId20" Type="http://schemas.openxmlformats.org/officeDocument/2006/relationships/customXml" Target="../ink/ink849.xml"/><Relationship Id="rId41" Type="http://schemas.openxmlformats.org/officeDocument/2006/relationships/image" Target="../media/image851.png"/><Relationship Id="rId62" Type="http://schemas.openxmlformats.org/officeDocument/2006/relationships/customXml" Target="../ink/ink870.xml"/><Relationship Id="rId83" Type="http://schemas.openxmlformats.org/officeDocument/2006/relationships/image" Target="../media/image872.png"/><Relationship Id="rId179" Type="http://schemas.openxmlformats.org/officeDocument/2006/relationships/image" Target="../media/image918.png"/><Relationship Id="rId365" Type="http://schemas.openxmlformats.org/officeDocument/2006/relationships/customXml" Target="../ink/ink1023.xml"/><Relationship Id="rId386" Type="http://schemas.openxmlformats.org/officeDocument/2006/relationships/image" Target="../media/image657.png"/><Relationship Id="rId551" Type="http://schemas.openxmlformats.org/officeDocument/2006/relationships/image" Target="../media/image1101.png"/><Relationship Id="rId572" Type="http://schemas.openxmlformats.org/officeDocument/2006/relationships/customXml" Target="../ink/ink1127.xml"/><Relationship Id="rId190" Type="http://schemas.openxmlformats.org/officeDocument/2006/relationships/customXml" Target="../ink/ink934.xml"/><Relationship Id="rId204" Type="http://schemas.openxmlformats.org/officeDocument/2006/relationships/customXml" Target="../ink/ink941.xml"/><Relationship Id="rId225" Type="http://schemas.openxmlformats.org/officeDocument/2006/relationships/customXml" Target="../ink/ink952.xml"/><Relationship Id="rId246" Type="http://schemas.openxmlformats.org/officeDocument/2006/relationships/customXml" Target="../ink/ink963.xml"/><Relationship Id="rId267" Type="http://schemas.openxmlformats.org/officeDocument/2006/relationships/image" Target="../media/image961.png"/><Relationship Id="rId288" Type="http://schemas.openxmlformats.org/officeDocument/2006/relationships/customXml" Target="../ink/ink984.xml"/><Relationship Id="rId411" Type="http://schemas.openxmlformats.org/officeDocument/2006/relationships/customXml" Target="../ink/ink1046.xml"/><Relationship Id="rId432" Type="http://schemas.openxmlformats.org/officeDocument/2006/relationships/image" Target="../media/image1042.png"/><Relationship Id="rId453" Type="http://schemas.openxmlformats.org/officeDocument/2006/relationships/image" Target="../media/image1052.png"/><Relationship Id="rId474" Type="http://schemas.openxmlformats.org/officeDocument/2006/relationships/customXml" Target="../ink/ink1078.xml"/><Relationship Id="rId509" Type="http://schemas.openxmlformats.org/officeDocument/2006/relationships/image" Target="../media/image1080.png"/><Relationship Id="rId106" Type="http://schemas.openxmlformats.org/officeDocument/2006/relationships/image" Target="../media/image883.png"/><Relationship Id="rId127" Type="http://schemas.openxmlformats.org/officeDocument/2006/relationships/customXml" Target="../ink/ink902.xml"/><Relationship Id="rId313" Type="http://schemas.openxmlformats.org/officeDocument/2006/relationships/customXml" Target="../ink/ink997.xml"/><Relationship Id="rId495" Type="http://schemas.openxmlformats.org/officeDocument/2006/relationships/image" Target="../media/image1073.png"/><Relationship Id="rId10" Type="http://schemas.openxmlformats.org/officeDocument/2006/relationships/customXml" Target="../ink/ink844.xml"/><Relationship Id="rId31" Type="http://schemas.openxmlformats.org/officeDocument/2006/relationships/image" Target="../media/image846.png"/><Relationship Id="rId52" Type="http://schemas.openxmlformats.org/officeDocument/2006/relationships/customXml" Target="../ink/ink865.xml"/><Relationship Id="rId73" Type="http://schemas.openxmlformats.org/officeDocument/2006/relationships/image" Target="../media/image867.png"/><Relationship Id="rId94" Type="http://schemas.openxmlformats.org/officeDocument/2006/relationships/image" Target="../media/image877.png"/><Relationship Id="rId148" Type="http://schemas.openxmlformats.org/officeDocument/2006/relationships/image" Target="../media/image903.png"/><Relationship Id="rId169" Type="http://schemas.openxmlformats.org/officeDocument/2006/relationships/customXml" Target="../ink/ink923.xml"/><Relationship Id="rId334" Type="http://schemas.openxmlformats.org/officeDocument/2006/relationships/image" Target="../media/image994.png"/><Relationship Id="rId355" Type="http://schemas.openxmlformats.org/officeDocument/2006/relationships/customXml" Target="../ink/ink1018.xml"/><Relationship Id="rId376" Type="http://schemas.openxmlformats.org/officeDocument/2006/relationships/image" Target="../media/image1015.png"/><Relationship Id="rId397" Type="http://schemas.openxmlformats.org/officeDocument/2006/relationships/customXml" Target="../ink/ink1039.xml"/><Relationship Id="rId520" Type="http://schemas.openxmlformats.org/officeDocument/2006/relationships/customXml" Target="../ink/ink1101.xml"/><Relationship Id="rId541" Type="http://schemas.openxmlformats.org/officeDocument/2006/relationships/image" Target="../media/image1096.png"/><Relationship Id="rId562" Type="http://schemas.openxmlformats.org/officeDocument/2006/relationships/customXml" Target="../ink/ink1122.xml"/><Relationship Id="rId4" Type="http://schemas.openxmlformats.org/officeDocument/2006/relationships/customXml" Target="../ink/ink841.xml"/><Relationship Id="rId180" Type="http://schemas.openxmlformats.org/officeDocument/2006/relationships/customXml" Target="../ink/ink929.xml"/><Relationship Id="rId215" Type="http://schemas.openxmlformats.org/officeDocument/2006/relationships/image" Target="../media/image936.png"/><Relationship Id="rId236" Type="http://schemas.openxmlformats.org/officeDocument/2006/relationships/customXml" Target="../ink/ink958.xml"/><Relationship Id="rId257" Type="http://schemas.openxmlformats.org/officeDocument/2006/relationships/image" Target="../media/image956.png"/><Relationship Id="rId278" Type="http://schemas.openxmlformats.org/officeDocument/2006/relationships/customXml" Target="../ink/ink979.xml"/><Relationship Id="rId401" Type="http://schemas.openxmlformats.org/officeDocument/2006/relationships/customXml" Target="../ink/ink1041.xml"/><Relationship Id="rId422" Type="http://schemas.openxmlformats.org/officeDocument/2006/relationships/image" Target="../media/image1037.png"/><Relationship Id="rId443" Type="http://schemas.openxmlformats.org/officeDocument/2006/relationships/image" Target="../media/image1047.png"/><Relationship Id="rId464" Type="http://schemas.openxmlformats.org/officeDocument/2006/relationships/customXml" Target="../ink/ink1073.xml"/><Relationship Id="rId303" Type="http://schemas.openxmlformats.org/officeDocument/2006/relationships/customXml" Target="../ink/ink992.xml"/><Relationship Id="rId485" Type="http://schemas.openxmlformats.org/officeDocument/2006/relationships/image" Target="../media/image1068.png"/><Relationship Id="rId42" Type="http://schemas.openxmlformats.org/officeDocument/2006/relationships/customXml" Target="../ink/ink860.xml"/><Relationship Id="rId84" Type="http://schemas.openxmlformats.org/officeDocument/2006/relationships/customXml" Target="../ink/ink881.xml"/><Relationship Id="rId138" Type="http://schemas.openxmlformats.org/officeDocument/2006/relationships/image" Target="../media/image66.png"/><Relationship Id="rId345" Type="http://schemas.openxmlformats.org/officeDocument/2006/relationships/customXml" Target="../ink/ink1013.xml"/><Relationship Id="rId387" Type="http://schemas.openxmlformats.org/officeDocument/2006/relationships/customXml" Target="../ink/ink1034.xml"/><Relationship Id="rId510" Type="http://schemas.openxmlformats.org/officeDocument/2006/relationships/customXml" Target="../ink/ink1096.xml"/><Relationship Id="rId552" Type="http://schemas.openxmlformats.org/officeDocument/2006/relationships/customXml" Target="../ink/ink1117.xml"/><Relationship Id="rId191" Type="http://schemas.openxmlformats.org/officeDocument/2006/relationships/image" Target="../media/image924.png"/><Relationship Id="rId205" Type="http://schemas.openxmlformats.org/officeDocument/2006/relationships/image" Target="../media/image931.png"/><Relationship Id="rId247" Type="http://schemas.openxmlformats.org/officeDocument/2006/relationships/image" Target="../media/image951.png"/><Relationship Id="rId412" Type="http://schemas.openxmlformats.org/officeDocument/2006/relationships/image" Target="../media/image1032.png"/><Relationship Id="rId107" Type="http://schemas.openxmlformats.org/officeDocument/2006/relationships/customXml" Target="../ink/ink893.xml"/><Relationship Id="rId289" Type="http://schemas.openxmlformats.org/officeDocument/2006/relationships/image" Target="../media/image972.png"/><Relationship Id="rId454" Type="http://schemas.openxmlformats.org/officeDocument/2006/relationships/customXml" Target="../ink/ink1068.xml"/><Relationship Id="rId496" Type="http://schemas.openxmlformats.org/officeDocument/2006/relationships/customXml" Target="../ink/ink1089.xml"/><Relationship Id="rId11" Type="http://schemas.openxmlformats.org/officeDocument/2006/relationships/image" Target="../media/image837.png"/><Relationship Id="rId53" Type="http://schemas.openxmlformats.org/officeDocument/2006/relationships/image" Target="../media/image857.png"/><Relationship Id="rId149" Type="http://schemas.openxmlformats.org/officeDocument/2006/relationships/customXml" Target="../ink/ink913.xml"/><Relationship Id="rId314" Type="http://schemas.openxmlformats.org/officeDocument/2006/relationships/image" Target="../media/image984.png"/><Relationship Id="rId356" Type="http://schemas.openxmlformats.org/officeDocument/2006/relationships/image" Target="../media/image1005.png"/><Relationship Id="rId398" Type="http://schemas.openxmlformats.org/officeDocument/2006/relationships/image" Target="../media/image1025.png"/><Relationship Id="rId521" Type="http://schemas.openxmlformats.org/officeDocument/2006/relationships/image" Target="../media/image1086.png"/><Relationship Id="rId563" Type="http://schemas.openxmlformats.org/officeDocument/2006/relationships/image" Target="../media/image1107.png"/><Relationship Id="rId95" Type="http://schemas.openxmlformats.org/officeDocument/2006/relationships/customXml" Target="../ink/ink887.xml"/><Relationship Id="rId160" Type="http://schemas.openxmlformats.org/officeDocument/2006/relationships/image" Target="../media/image909.png"/><Relationship Id="rId216" Type="http://schemas.openxmlformats.org/officeDocument/2006/relationships/customXml" Target="../ink/ink947.xml"/><Relationship Id="rId423" Type="http://schemas.openxmlformats.org/officeDocument/2006/relationships/customXml" Target="../ink/ink1052.xml"/><Relationship Id="rId258" Type="http://schemas.openxmlformats.org/officeDocument/2006/relationships/customXml" Target="../ink/ink969.xml"/><Relationship Id="rId465" Type="http://schemas.openxmlformats.org/officeDocument/2006/relationships/image" Target="../media/image1058.png"/><Relationship Id="rId22" Type="http://schemas.openxmlformats.org/officeDocument/2006/relationships/customXml" Target="../ink/ink850.xml"/><Relationship Id="rId64" Type="http://schemas.openxmlformats.org/officeDocument/2006/relationships/customXml" Target="../ink/ink871.xml"/><Relationship Id="rId118" Type="http://schemas.openxmlformats.org/officeDocument/2006/relationships/image" Target="../media/image889.png"/><Relationship Id="rId325" Type="http://schemas.openxmlformats.org/officeDocument/2006/relationships/customXml" Target="../ink/ink1003.xml"/><Relationship Id="rId367" Type="http://schemas.openxmlformats.org/officeDocument/2006/relationships/customXml" Target="../ink/ink1024.xml"/><Relationship Id="rId532" Type="http://schemas.openxmlformats.org/officeDocument/2006/relationships/customXml" Target="../ink/ink1107.xml"/><Relationship Id="rId171" Type="http://schemas.openxmlformats.org/officeDocument/2006/relationships/customXml" Target="../ink/ink924.xml"/><Relationship Id="rId227" Type="http://schemas.openxmlformats.org/officeDocument/2006/relationships/customXml" Target="../ink/ink953.xml"/><Relationship Id="rId269" Type="http://schemas.openxmlformats.org/officeDocument/2006/relationships/image" Target="../media/image962.png"/><Relationship Id="rId434" Type="http://schemas.openxmlformats.org/officeDocument/2006/relationships/image" Target="../media/image1043.png"/><Relationship Id="rId476" Type="http://schemas.openxmlformats.org/officeDocument/2006/relationships/customXml" Target="../ink/ink1079.xml"/><Relationship Id="rId33" Type="http://schemas.openxmlformats.org/officeDocument/2006/relationships/image" Target="../media/image847.png"/><Relationship Id="rId129" Type="http://schemas.openxmlformats.org/officeDocument/2006/relationships/customXml" Target="../ink/ink903.xml"/><Relationship Id="rId280" Type="http://schemas.openxmlformats.org/officeDocument/2006/relationships/customXml" Target="../ink/ink980.xml"/><Relationship Id="rId336" Type="http://schemas.openxmlformats.org/officeDocument/2006/relationships/image" Target="../media/image995.png"/><Relationship Id="rId501" Type="http://schemas.openxmlformats.org/officeDocument/2006/relationships/image" Target="../media/image1076.png"/><Relationship Id="rId543" Type="http://schemas.openxmlformats.org/officeDocument/2006/relationships/image" Target="../media/image1097.png"/><Relationship Id="rId75" Type="http://schemas.openxmlformats.org/officeDocument/2006/relationships/image" Target="../media/image868.png"/><Relationship Id="rId140" Type="http://schemas.openxmlformats.org/officeDocument/2006/relationships/image" Target="../media/image899.png"/><Relationship Id="rId182" Type="http://schemas.openxmlformats.org/officeDocument/2006/relationships/customXml" Target="../ink/ink930.xml"/><Relationship Id="rId378" Type="http://schemas.openxmlformats.org/officeDocument/2006/relationships/image" Target="../media/image1016.png"/><Relationship Id="rId403" Type="http://schemas.openxmlformats.org/officeDocument/2006/relationships/customXml" Target="../ink/ink1042.xml"/><Relationship Id="rId6" Type="http://schemas.openxmlformats.org/officeDocument/2006/relationships/customXml" Target="../ink/ink842.xml"/><Relationship Id="rId238" Type="http://schemas.openxmlformats.org/officeDocument/2006/relationships/customXml" Target="../ink/ink959.xml"/><Relationship Id="rId445" Type="http://schemas.openxmlformats.org/officeDocument/2006/relationships/image" Target="../media/image1048.png"/><Relationship Id="rId487" Type="http://schemas.openxmlformats.org/officeDocument/2006/relationships/image" Target="../media/image1069.png"/><Relationship Id="rId291" Type="http://schemas.openxmlformats.org/officeDocument/2006/relationships/image" Target="../media/image973.png"/><Relationship Id="rId305" Type="http://schemas.openxmlformats.org/officeDocument/2006/relationships/customXml" Target="../ink/ink993.xml"/><Relationship Id="rId347" Type="http://schemas.openxmlformats.org/officeDocument/2006/relationships/customXml" Target="../ink/ink1014.xml"/><Relationship Id="rId512" Type="http://schemas.openxmlformats.org/officeDocument/2006/relationships/customXml" Target="../ink/ink1097.xml"/><Relationship Id="rId44" Type="http://schemas.openxmlformats.org/officeDocument/2006/relationships/customXml" Target="../ink/ink861.xml"/><Relationship Id="rId86" Type="http://schemas.openxmlformats.org/officeDocument/2006/relationships/image" Target="../media/image873.png"/><Relationship Id="rId151" Type="http://schemas.openxmlformats.org/officeDocument/2006/relationships/customXml" Target="../ink/ink914.xml"/><Relationship Id="rId389" Type="http://schemas.openxmlformats.org/officeDocument/2006/relationships/customXml" Target="../ink/ink1035.xml"/><Relationship Id="rId554" Type="http://schemas.openxmlformats.org/officeDocument/2006/relationships/customXml" Target="../ink/ink1118.xml"/><Relationship Id="rId193" Type="http://schemas.openxmlformats.org/officeDocument/2006/relationships/image" Target="../media/image925.png"/><Relationship Id="rId207" Type="http://schemas.openxmlformats.org/officeDocument/2006/relationships/image" Target="../media/image932.png"/><Relationship Id="rId249" Type="http://schemas.openxmlformats.org/officeDocument/2006/relationships/image" Target="../media/image952.png"/><Relationship Id="rId414" Type="http://schemas.openxmlformats.org/officeDocument/2006/relationships/image" Target="../media/image1033.png"/><Relationship Id="rId456" Type="http://schemas.openxmlformats.org/officeDocument/2006/relationships/customXml" Target="../ink/ink1069.xml"/><Relationship Id="rId498" Type="http://schemas.openxmlformats.org/officeDocument/2006/relationships/customXml" Target="../ink/ink1090.xml"/><Relationship Id="rId13" Type="http://schemas.openxmlformats.org/officeDocument/2006/relationships/image" Target="../media/image838.png"/><Relationship Id="rId109" Type="http://schemas.openxmlformats.org/officeDocument/2006/relationships/image" Target="../media/image885.png"/><Relationship Id="rId260" Type="http://schemas.openxmlformats.org/officeDocument/2006/relationships/customXml" Target="../ink/ink970.xml"/><Relationship Id="rId316" Type="http://schemas.openxmlformats.org/officeDocument/2006/relationships/image" Target="../media/image985.png"/><Relationship Id="rId523" Type="http://schemas.openxmlformats.org/officeDocument/2006/relationships/image" Target="../media/image1087.png"/><Relationship Id="rId55" Type="http://schemas.openxmlformats.org/officeDocument/2006/relationships/image" Target="../media/image858.png"/><Relationship Id="rId97" Type="http://schemas.openxmlformats.org/officeDocument/2006/relationships/customXml" Target="../ink/ink888.xml"/><Relationship Id="rId120" Type="http://schemas.openxmlformats.org/officeDocument/2006/relationships/image" Target="../media/image890.png"/><Relationship Id="rId358" Type="http://schemas.openxmlformats.org/officeDocument/2006/relationships/image" Target="../media/image1006.png"/><Relationship Id="rId565" Type="http://schemas.openxmlformats.org/officeDocument/2006/relationships/image" Target="../media/image1108.png"/><Relationship Id="rId162" Type="http://schemas.openxmlformats.org/officeDocument/2006/relationships/image" Target="../media/image910.png"/><Relationship Id="rId218" Type="http://schemas.openxmlformats.org/officeDocument/2006/relationships/customXml" Target="../ink/ink948.xml"/><Relationship Id="rId425" Type="http://schemas.openxmlformats.org/officeDocument/2006/relationships/customXml" Target="../ink/ink1053.xml"/><Relationship Id="rId467" Type="http://schemas.openxmlformats.org/officeDocument/2006/relationships/image" Target="../media/image1059.png"/><Relationship Id="rId271" Type="http://schemas.openxmlformats.org/officeDocument/2006/relationships/image" Target="../media/image963.png"/><Relationship Id="rId24" Type="http://schemas.openxmlformats.org/officeDocument/2006/relationships/customXml" Target="../ink/ink851.xml"/><Relationship Id="rId66" Type="http://schemas.openxmlformats.org/officeDocument/2006/relationships/customXml" Target="../ink/ink872.xml"/><Relationship Id="rId131" Type="http://schemas.openxmlformats.org/officeDocument/2006/relationships/customXml" Target="../ink/ink904.xml"/><Relationship Id="rId327" Type="http://schemas.openxmlformats.org/officeDocument/2006/relationships/customXml" Target="../ink/ink1004.xml"/><Relationship Id="rId369" Type="http://schemas.openxmlformats.org/officeDocument/2006/relationships/customXml" Target="../ink/ink1025.xml"/><Relationship Id="rId534" Type="http://schemas.openxmlformats.org/officeDocument/2006/relationships/customXml" Target="../ink/ink1108.xml"/><Relationship Id="rId173" Type="http://schemas.openxmlformats.org/officeDocument/2006/relationships/customXml" Target="../ink/ink925.xml"/><Relationship Id="rId229" Type="http://schemas.openxmlformats.org/officeDocument/2006/relationships/customXml" Target="../ink/ink954.xml"/><Relationship Id="rId380" Type="http://schemas.openxmlformats.org/officeDocument/2006/relationships/image" Target="../media/image1017.png"/><Relationship Id="rId436" Type="http://schemas.openxmlformats.org/officeDocument/2006/relationships/image" Target="../media/image1044.png"/><Relationship Id="rId240" Type="http://schemas.openxmlformats.org/officeDocument/2006/relationships/customXml" Target="../ink/ink960.xml"/><Relationship Id="rId478" Type="http://schemas.openxmlformats.org/officeDocument/2006/relationships/customXml" Target="../ink/ink1080.xml"/><Relationship Id="rId35" Type="http://schemas.openxmlformats.org/officeDocument/2006/relationships/image" Target="../media/image848.png"/><Relationship Id="rId77" Type="http://schemas.openxmlformats.org/officeDocument/2006/relationships/image" Target="../media/image869.png"/><Relationship Id="rId100" Type="http://schemas.openxmlformats.org/officeDocument/2006/relationships/image" Target="../media/image880.png"/><Relationship Id="rId282" Type="http://schemas.openxmlformats.org/officeDocument/2006/relationships/customXml" Target="../ink/ink981.xml"/><Relationship Id="rId338" Type="http://schemas.openxmlformats.org/officeDocument/2006/relationships/image" Target="../media/image996.png"/><Relationship Id="rId503" Type="http://schemas.openxmlformats.org/officeDocument/2006/relationships/image" Target="../media/image1077.png"/><Relationship Id="rId545" Type="http://schemas.openxmlformats.org/officeDocument/2006/relationships/image" Target="../media/image1098.png"/><Relationship Id="rId8" Type="http://schemas.openxmlformats.org/officeDocument/2006/relationships/customXml" Target="../ink/ink843.xml"/><Relationship Id="rId142" Type="http://schemas.openxmlformats.org/officeDocument/2006/relationships/image" Target="../media/image900.png"/><Relationship Id="rId184" Type="http://schemas.openxmlformats.org/officeDocument/2006/relationships/customXml" Target="../ink/ink931.xml"/><Relationship Id="rId391" Type="http://schemas.openxmlformats.org/officeDocument/2006/relationships/customXml" Target="../ink/ink1036.xml"/><Relationship Id="rId405" Type="http://schemas.openxmlformats.org/officeDocument/2006/relationships/customXml" Target="../ink/ink1043.xml"/><Relationship Id="rId447" Type="http://schemas.openxmlformats.org/officeDocument/2006/relationships/image" Target="../media/image1049.png"/><Relationship Id="rId251" Type="http://schemas.openxmlformats.org/officeDocument/2006/relationships/image" Target="../media/image953.png"/><Relationship Id="rId489" Type="http://schemas.openxmlformats.org/officeDocument/2006/relationships/image" Target="../media/image1070.png"/><Relationship Id="rId46" Type="http://schemas.openxmlformats.org/officeDocument/2006/relationships/customXml" Target="../ink/ink862.xml"/><Relationship Id="rId293" Type="http://schemas.openxmlformats.org/officeDocument/2006/relationships/image" Target="../media/image974.png"/><Relationship Id="rId307" Type="http://schemas.openxmlformats.org/officeDocument/2006/relationships/customXml" Target="../ink/ink994.xml"/><Relationship Id="rId349" Type="http://schemas.openxmlformats.org/officeDocument/2006/relationships/customXml" Target="../ink/ink1015.xml"/><Relationship Id="rId514" Type="http://schemas.openxmlformats.org/officeDocument/2006/relationships/customXml" Target="../ink/ink1098.xml"/><Relationship Id="rId556" Type="http://schemas.openxmlformats.org/officeDocument/2006/relationships/customXml" Target="../ink/ink1119.xml"/><Relationship Id="rId88" Type="http://schemas.openxmlformats.org/officeDocument/2006/relationships/image" Target="../media/image874.png"/><Relationship Id="rId111" Type="http://schemas.openxmlformats.org/officeDocument/2006/relationships/customXml" Target="../ink/ink894.xml"/><Relationship Id="rId153" Type="http://schemas.openxmlformats.org/officeDocument/2006/relationships/customXml" Target="../ink/ink915.xml"/><Relationship Id="rId195" Type="http://schemas.openxmlformats.org/officeDocument/2006/relationships/image" Target="../media/image926.png"/><Relationship Id="rId209" Type="http://schemas.openxmlformats.org/officeDocument/2006/relationships/image" Target="../media/image933.png"/><Relationship Id="rId360" Type="http://schemas.openxmlformats.org/officeDocument/2006/relationships/image" Target="../media/image1007.png"/><Relationship Id="rId416" Type="http://schemas.openxmlformats.org/officeDocument/2006/relationships/image" Target="../media/image1034.png"/><Relationship Id="rId220" Type="http://schemas.openxmlformats.org/officeDocument/2006/relationships/customXml" Target="../ink/ink949.xml"/><Relationship Id="rId458" Type="http://schemas.openxmlformats.org/officeDocument/2006/relationships/customXml" Target="../ink/ink1070.xml"/><Relationship Id="rId15" Type="http://schemas.openxmlformats.org/officeDocument/2006/relationships/image" Target="../media/image613.png"/><Relationship Id="rId57" Type="http://schemas.openxmlformats.org/officeDocument/2006/relationships/image" Target="../media/image859.png"/><Relationship Id="rId262" Type="http://schemas.openxmlformats.org/officeDocument/2006/relationships/customXml" Target="../ink/ink971.xml"/><Relationship Id="rId318" Type="http://schemas.openxmlformats.org/officeDocument/2006/relationships/image" Target="../media/image986.png"/><Relationship Id="rId525" Type="http://schemas.openxmlformats.org/officeDocument/2006/relationships/image" Target="../media/image1088.png"/><Relationship Id="rId567" Type="http://schemas.openxmlformats.org/officeDocument/2006/relationships/image" Target="../media/image1109.png"/><Relationship Id="rId99" Type="http://schemas.openxmlformats.org/officeDocument/2006/relationships/customXml" Target="../ink/ink889.xml"/><Relationship Id="rId122" Type="http://schemas.openxmlformats.org/officeDocument/2006/relationships/image" Target="../media/image891.png"/><Relationship Id="rId164" Type="http://schemas.openxmlformats.org/officeDocument/2006/relationships/image" Target="../media/image911.png"/><Relationship Id="rId371" Type="http://schemas.openxmlformats.org/officeDocument/2006/relationships/customXml" Target="../ink/ink1026.xml"/><Relationship Id="rId427" Type="http://schemas.openxmlformats.org/officeDocument/2006/relationships/customXml" Target="../ink/ink1054.xml"/><Relationship Id="rId469" Type="http://schemas.openxmlformats.org/officeDocument/2006/relationships/image" Target="../media/image106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6.xml"/><Relationship Id="rId299" Type="http://schemas.openxmlformats.org/officeDocument/2006/relationships/customXml" Target="../ink/ink1277.xml"/><Relationship Id="rId671" Type="http://schemas.openxmlformats.org/officeDocument/2006/relationships/image" Target="../media/image1389.png"/><Relationship Id="rId21" Type="http://schemas.openxmlformats.org/officeDocument/2006/relationships/image" Target="../media/image841.png"/><Relationship Id="rId63" Type="http://schemas.openxmlformats.org/officeDocument/2006/relationships/image" Target="../media/image862.png"/><Relationship Id="rId159" Type="http://schemas.openxmlformats.org/officeDocument/2006/relationships/customXml" Target="../ink/ink1207.xml"/><Relationship Id="rId324" Type="http://schemas.openxmlformats.org/officeDocument/2006/relationships/customXml" Target="../ink/ink1290.xml"/><Relationship Id="rId366" Type="http://schemas.openxmlformats.org/officeDocument/2006/relationships/customXml" Target="../ink/ink1311.xml"/><Relationship Id="rId531" Type="http://schemas.openxmlformats.org/officeDocument/2006/relationships/image" Target="../media/image1319.png"/><Relationship Id="rId573" Type="http://schemas.openxmlformats.org/officeDocument/2006/relationships/image" Target="../media/image1340.png"/><Relationship Id="rId629" Type="http://schemas.openxmlformats.org/officeDocument/2006/relationships/image" Target="../media/image1368.png"/><Relationship Id="rId170" Type="http://schemas.openxmlformats.org/officeDocument/2006/relationships/image" Target="../media/image1142.png"/><Relationship Id="rId226" Type="http://schemas.openxmlformats.org/officeDocument/2006/relationships/image" Target="../media/image1169.png"/><Relationship Id="rId433" Type="http://schemas.openxmlformats.org/officeDocument/2006/relationships/customXml" Target="../ink/ink1345.xml"/><Relationship Id="rId268" Type="http://schemas.openxmlformats.org/officeDocument/2006/relationships/image" Target="../media/image1189.png"/><Relationship Id="rId475" Type="http://schemas.openxmlformats.org/officeDocument/2006/relationships/customXml" Target="../ink/ink1366.xml"/><Relationship Id="rId640" Type="http://schemas.openxmlformats.org/officeDocument/2006/relationships/customXml" Target="../ink/ink1449.xml"/><Relationship Id="rId682" Type="http://schemas.openxmlformats.org/officeDocument/2006/relationships/customXml" Target="../ink/ink1470.xml"/><Relationship Id="rId32" Type="http://schemas.openxmlformats.org/officeDocument/2006/relationships/customXml" Target="../ink/ink1143.xml"/><Relationship Id="rId74" Type="http://schemas.openxmlformats.org/officeDocument/2006/relationships/customXml" Target="../ink/ink1164.xml"/><Relationship Id="rId128" Type="http://schemas.openxmlformats.org/officeDocument/2006/relationships/image" Target="../media/image1121.png"/><Relationship Id="rId335" Type="http://schemas.openxmlformats.org/officeDocument/2006/relationships/image" Target="../media/image1222.png"/><Relationship Id="rId377" Type="http://schemas.openxmlformats.org/officeDocument/2006/relationships/image" Target="../media/image1243.png"/><Relationship Id="rId500" Type="http://schemas.openxmlformats.org/officeDocument/2006/relationships/customXml" Target="../ink/ink1379.xml"/><Relationship Id="rId542" Type="http://schemas.openxmlformats.org/officeDocument/2006/relationships/customXml" Target="../ink/ink1400.xml"/><Relationship Id="rId584" Type="http://schemas.openxmlformats.org/officeDocument/2006/relationships/customXml" Target="../ink/ink1421.xml"/><Relationship Id="rId5" Type="http://schemas.openxmlformats.org/officeDocument/2006/relationships/image" Target="../media/image834.png"/><Relationship Id="rId181" Type="http://schemas.openxmlformats.org/officeDocument/2006/relationships/customXml" Target="../ink/ink1218.xml"/><Relationship Id="rId237" Type="http://schemas.openxmlformats.org/officeDocument/2006/relationships/customXml" Target="../ink/ink1246.xml"/><Relationship Id="rId402" Type="http://schemas.openxmlformats.org/officeDocument/2006/relationships/image" Target="../media/image1255.png"/><Relationship Id="rId279" Type="http://schemas.openxmlformats.org/officeDocument/2006/relationships/customXml" Target="../ink/ink1267.xml"/><Relationship Id="rId444" Type="http://schemas.openxmlformats.org/officeDocument/2006/relationships/image" Target="../media/image1276.png"/><Relationship Id="rId486" Type="http://schemas.openxmlformats.org/officeDocument/2006/relationships/customXml" Target="../ink/ink1372.xml"/><Relationship Id="rId651" Type="http://schemas.openxmlformats.org/officeDocument/2006/relationships/image" Target="../media/image1379.png"/><Relationship Id="rId693" Type="http://schemas.openxmlformats.org/officeDocument/2006/relationships/image" Target="../media/image1400.png"/><Relationship Id="rId707" Type="http://schemas.openxmlformats.org/officeDocument/2006/relationships/image" Target="../media/image1407.png"/><Relationship Id="rId43" Type="http://schemas.openxmlformats.org/officeDocument/2006/relationships/image" Target="../media/image852.png"/><Relationship Id="rId139" Type="http://schemas.openxmlformats.org/officeDocument/2006/relationships/customXml" Target="../ink/ink1197.xml"/><Relationship Id="rId290" Type="http://schemas.openxmlformats.org/officeDocument/2006/relationships/image" Target="../media/image1200.png"/><Relationship Id="rId304" Type="http://schemas.openxmlformats.org/officeDocument/2006/relationships/image" Target="../media/image1207.png"/><Relationship Id="rId346" Type="http://schemas.openxmlformats.org/officeDocument/2006/relationships/customXml" Target="../ink/ink1301.xml"/><Relationship Id="rId388" Type="http://schemas.openxmlformats.org/officeDocument/2006/relationships/image" Target="../media/image1248.png"/><Relationship Id="rId511" Type="http://schemas.openxmlformats.org/officeDocument/2006/relationships/image" Target="../media/image1309.png"/><Relationship Id="rId553" Type="http://schemas.openxmlformats.org/officeDocument/2006/relationships/image" Target="../media/image1330.png"/><Relationship Id="rId609" Type="http://schemas.openxmlformats.org/officeDocument/2006/relationships/image" Target="../media/image1358.png"/><Relationship Id="rId85" Type="http://schemas.openxmlformats.org/officeDocument/2006/relationships/customXml" Target="../ink/ink1170.xml"/><Relationship Id="rId150" Type="http://schemas.openxmlformats.org/officeDocument/2006/relationships/image" Target="../media/image1132.png"/><Relationship Id="rId192" Type="http://schemas.openxmlformats.org/officeDocument/2006/relationships/image" Target="../media/image1153.png"/><Relationship Id="rId206" Type="http://schemas.openxmlformats.org/officeDocument/2006/relationships/image" Target="../media/image1160.png"/><Relationship Id="rId413" Type="http://schemas.openxmlformats.org/officeDocument/2006/relationships/customXml" Target="../ink/ink1335.xml"/><Relationship Id="rId595" Type="http://schemas.openxmlformats.org/officeDocument/2006/relationships/image" Target="../media/image1351.png"/><Relationship Id="rId248" Type="http://schemas.openxmlformats.org/officeDocument/2006/relationships/image" Target="../media/image1179.png"/><Relationship Id="rId455" Type="http://schemas.openxmlformats.org/officeDocument/2006/relationships/customXml" Target="../ink/ink1356.xml"/><Relationship Id="rId497" Type="http://schemas.openxmlformats.org/officeDocument/2006/relationships/image" Target="../media/image1302.png"/><Relationship Id="rId620" Type="http://schemas.openxmlformats.org/officeDocument/2006/relationships/customXml" Target="../ink/ink1439.xml"/><Relationship Id="rId662" Type="http://schemas.openxmlformats.org/officeDocument/2006/relationships/customXml" Target="../ink/ink1460.xml"/><Relationship Id="rId12" Type="http://schemas.openxmlformats.org/officeDocument/2006/relationships/customXml" Target="../ink/ink1133.xml"/><Relationship Id="rId108" Type="http://schemas.openxmlformats.org/officeDocument/2006/relationships/image" Target="../media/image884.png"/><Relationship Id="rId315" Type="http://schemas.openxmlformats.org/officeDocument/2006/relationships/customXml" Target="../ink/ink1285.xml"/><Relationship Id="rId357" Type="http://schemas.openxmlformats.org/officeDocument/2006/relationships/image" Target="../media/image1233.png"/><Relationship Id="rId522" Type="http://schemas.openxmlformats.org/officeDocument/2006/relationships/customXml" Target="../ink/ink1390.xml"/><Relationship Id="rId54" Type="http://schemas.openxmlformats.org/officeDocument/2006/relationships/customXml" Target="../ink/ink1154.xml"/><Relationship Id="rId96" Type="http://schemas.openxmlformats.org/officeDocument/2006/relationships/image" Target="../media/image878.png"/><Relationship Id="rId161" Type="http://schemas.openxmlformats.org/officeDocument/2006/relationships/customXml" Target="../ink/ink1208.xml"/><Relationship Id="rId217" Type="http://schemas.openxmlformats.org/officeDocument/2006/relationships/customXml" Target="../ink/ink1236.xml"/><Relationship Id="rId399" Type="http://schemas.openxmlformats.org/officeDocument/2006/relationships/customXml" Target="../ink/ink1328.xml"/><Relationship Id="rId564" Type="http://schemas.openxmlformats.org/officeDocument/2006/relationships/customXml" Target="../ink/ink1411.xml"/><Relationship Id="rId259" Type="http://schemas.openxmlformats.org/officeDocument/2006/relationships/customXml" Target="../ink/ink1257.xml"/><Relationship Id="rId424" Type="http://schemas.openxmlformats.org/officeDocument/2006/relationships/image" Target="../media/image1266.png"/><Relationship Id="rId466" Type="http://schemas.openxmlformats.org/officeDocument/2006/relationships/image" Target="../media/image1287.png"/><Relationship Id="rId631" Type="http://schemas.openxmlformats.org/officeDocument/2006/relationships/image" Target="../media/image1369.png"/><Relationship Id="rId673" Type="http://schemas.openxmlformats.org/officeDocument/2006/relationships/image" Target="../media/image1390.png"/><Relationship Id="rId23" Type="http://schemas.openxmlformats.org/officeDocument/2006/relationships/image" Target="../media/image842.png"/><Relationship Id="rId119" Type="http://schemas.openxmlformats.org/officeDocument/2006/relationships/customXml" Target="../ink/ink1187.xml"/><Relationship Id="rId270" Type="http://schemas.openxmlformats.org/officeDocument/2006/relationships/image" Target="../media/image1190.png"/><Relationship Id="rId326" Type="http://schemas.openxmlformats.org/officeDocument/2006/relationships/customXml" Target="../ink/ink1291.xml"/><Relationship Id="rId533" Type="http://schemas.openxmlformats.org/officeDocument/2006/relationships/image" Target="../media/image1320.png"/><Relationship Id="rId65" Type="http://schemas.openxmlformats.org/officeDocument/2006/relationships/image" Target="../media/image863.png"/><Relationship Id="rId130" Type="http://schemas.openxmlformats.org/officeDocument/2006/relationships/image" Target="../media/image1122.png"/><Relationship Id="rId368" Type="http://schemas.openxmlformats.org/officeDocument/2006/relationships/customXml" Target="../ink/ink1312.xml"/><Relationship Id="rId575" Type="http://schemas.openxmlformats.org/officeDocument/2006/relationships/image" Target="../media/image1341.png"/><Relationship Id="rId172" Type="http://schemas.openxmlformats.org/officeDocument/2006/relationships/image" Target="../media/image1143.png"/><Relationship Id="rId228" Type="http://schemas.openxmlformats.org/officeDocument/2006/relationships/image" Target="../media/image1170.png"/><Relationship Id="rId435" Type="http://schemas.openxmlformats.org/officeDocument/2006/relationships/customXml" Target="../ink/ink1346.xml"/><Relationship Id="rId477" Type="http://schemas.openxmlformats.org/officeDocument/2006/relationships/image" Target="../media/image1292.png"/><Relationship Id="rId600" Type="http://schemas.openxmlformats.org/officeDocument/2006/relationships/customXml" Target="../ink/ink1429.xml"/><Relationship Id="rId642" Type="http://schemas.openxmlformats.org/officeDocument/2006/relationships/customXml" Target="../ink/ink1450.xml"/><Relationship Id="rId684" Type="http://schemas.openxmlformats.org/officeDocument/2006/relationships/customXml" Target="../ink/ink1471.xml"/><Relationship Id="rId281" Type="http://schemas.openxmlformats.org/officeDocument/2006/relationships/customXml" Target="../ink/ink1268.xml"/><Relationship Id="rId337" Type="http://schemas.openxmlformats.org/officeDocument/2006/relationships/image" Target="../media/image1223.png"/><Relationship Id="rId502" Type="http://schemas.openxmlformats.org/officeDocument/2006/relationships/customXml" Target="../ink/ink1380.xml"/><Relationship Id="rId34" Type="http://schemas.openxmlformats.org/officeDocument/2006/relationships/customXml" Target="../ink/ink1144.xml"/><Relationship Id="rId76" Type="http://schemas.openxmlformats.org/officeDocument/2006/relationships/customXml" Target="../ink/ink1165.xml"/><Relationship Id="rId141" Type="http://schemas.openxmlformats.org/officeDocument/2006/relationships/customXml" Target="../ink/ink1198.xml"/><Relationship Id="rId379" Type="http://schemas.openxmlformats.org/officeDocument/2006/relationships/customXml" Target="../ink/ink1318.xml"/><Relationship Id="rId544" Type="http://schemas.openxmlformats.org/officeDocument/2006/relationships/customXml" Target="../ink/ink1401.xml"/><Relationship Id="rId586" Type="http://schemas.openxmlformats.org/officeDocument/2006/relationships/customXml" Target="../ink/ink1422.xml"/><Relationship Id="rId7" Type="http://schemas.openxmlformats.org/officeDocument/2006/relationships/image" Target="../media/image835.png"/><Relationship Id="rId183" Type="http://schemas.openxmlformats.org/officeDocument/2006/relationships/customXml" Target="../ink/ink1219.xml"/><Relationship Id="rId239" Type="http://schemas.openxmlformats.org/officeDocument/2006/relationships/customXml" Target="../ink/ink1247.xml"/><Relationship Id="rId390" Type="http://schemas.openxmlformats.org/officeDocument/2006/relationships/image" Target="../media/image1249.png"/><Relationship Id="rId404" Type="http://schemas.openxmlformats.org/officeDocument/2006/relationships/image" Target="../media/image1256.png"/><Relationship Id="rId446" Type="http://schemas.openxmlformats.org/officeDocument/2006/relationships/image" Target="../media/image1277.png"/><Relationship Id="rId611" Type="http://schemas.openxmlformats.org/officeDocument/2006/relationships/image" Target="../media/image1359.png"/><Relationship Id="rId653" Type="http://schemas.openxmlformats.org/officeDocument/2006/relationships/image" Target="../media/image1380.png"/><Relationship Id="rId250" Type="http://schemas.openxmlformats.org/officeDocument/2006/relationships/image" Target="../media/image1180.png"/><Relationship Id="rId292" Type="http://schemas.openxmlformats.org/officeDocument/2006/relationships/image" Target="../media/image1201.png"/><Relationship Id="rId306" Type="http://schemas.openxmlformats.org/officeDocument/2006/relationships/image" Target="../media/image1208.png"/><Relationship Id="rId488" Type="http://schemas.openxmlformats.org/officeDocument/2006/relationships/customXml" Target="../ink/ink1373.xml"/><Relationship Id="rId695" Type="http://schemas.openxmlformats.org/officeDocument/2006/relationships/image" Target="../media/image1401.png"/><Relationship Id="rId709" Type="http://schemas.openxmlformats.org/officeDocument/2006/relationships/image" Target="../media/image1408.png"/><Relationship Id="rId45" Type="http://schemas.openxmlformats.org/officeDocument/2006/relationships/image" Target="../media/image853.png"/><Relationship Id="rId87" Type="http://schemas.openxmlformats.org/officeDocument/2006/relationships/customXml" Target="../ink/ink1171.xml"/><Relationship Id="rId110" Type="http://schemas.openxmlformats.org/officeDocument/2006/relationships/image" Target="../media/image657.png"/><Relationship Id="rId348" Type="http://schemas.openxmlformats.org/officeDocument/2006/relationships/customXml" Target="../ink/ink1302.xml"/><Relationship Id="rId513" Type="http://schemas.openxmlformats.org/officeDocument/2006/relationships/image" Target="../media/image1310.png"/><Relationship Id="rId555" Type="http://schemas.openxmlformats.org/officeDocument/2006/relationships/image" Target="../media/image1331.png"/><Relationship Id="rId597" Type="http://schemas.openxmlformats.org/officeDocument/2006/relationships/image" Target="../media/image1352.png"/><Relationship Id="rId152" Type="http://schemas.openxmlformats.org/officeDocument/2006/relationships/image" Target="../media/image1133.png"/><Relationship Id="rId194" Type="http://schemas.openxmlformats.org/officeDocument/2006/relationships/image" Target="../media/image1154.png"/><Relationship Id="rId208" Type="http://schemas.openxmlformats.org/officeDocument/2006/relationships/image" Target="../media/image1161.png"/><Relationship Id="rId415" Type="http://schemas.openxmlformats.org/officeDocument/2006/relationships/customXml" Target="../ink/ink1336.xml"/><Relationship Id="rId457" Type="http://schemas.openxmlformats.org/officeDocument/2006/relationships/customXml" Target="../ink/ink1357.xml"/><Relationship Id="rId622" Type="http://schemas.openxmlformats.org/officeDocument/2006/relationships/customXml" Target="../ink/ink1440.xml"/><Relationship Id="rId261" Type="http://schemas.openxmlformats.org/officeDocument/2006/relationships/customXml" Target="../ink/ink1258.xml"/><Relationship Id="rId499" Type="http://schemas.openxmlformats.org/officeDocument/2006/relationships/image" Target="../media/image1303.png"/><Relationship Id="rId664" Type="http://schemas.openxmlformats.org/officeDocument/2006/relationships/customXml" Target="../ink/ink1461.xml"/><Relationship Id="rId14" Type="http://schemas.openxmlformats.org/officeDocument/2006/relationships/customXml" Target="../ink/ink1134.xml"/><Relationship Id="rId56" Type="http://schemas.openxmlformats.org/officeDocument/2006/relationships/customXml" Target="../ink/ink1155.xml"/><Relationship Id="rId317" Type="http://schemas.openxmlformats.org/officeDocument/2006/relationships/customXml" Target="../ink/ink1286.xml"/><Relationship Id="rId359" Type="http://schemas.openxmlformats.org/officeDocument/2006/relationships/image" Target="../media/image1234.png"/><Relationship Id="rId524" Type="http://schemas.openxmlformats.org/officeDocument/2006/relationships/customXml" Target="../ink/ink1391.xml"/><Relationship Id="rId566" Type="http://schemas.openxmlformats.org/officeDocument/2006/relationships/customXml" Target="../ink/ink1412.xml"/><Relationship Id="rId98" Type="http://schemas.openxmlformats.org/officeDocument/2006/relationships/image" Target="../media/image879.png"/><Relationship Id="rId121" Type="http://schemas.openxmlformats.org/officeDocument/2006/relationships/customXml" Target="../ink/ink1188.xml"/><Relationship Id="rId163" Type="http://schemas.openxmlformats.org/officeDocument/2006/relationships/customXml" Target="../ink/ink1209.xml"/><Relationship Id="rId219" Type="http://schemas.openxmlformats.org/officeDocument/2006/relationships/customXml" Target="../ink/ink1237.xml"/><Relationship Id="rId370" Type="http://schemas.openxmlformats.org/officeDocument/2006/relationships/customXml" Target="../ink/ink1313.xml"/><Relationship Id="rId426" Type="http://schemas.openxmlformats.org/officeDocument/2006/relationships/image" Target="../media/image1267.png"/><Relationship Id="rId633" Type="http://schemas.openxmlformats.org/officeDocument/2006/relationships/image" Target="../media/image1370.png"/><Relationship Id="rId230" Type="http://schemas.openxmlformats.org/officeDocument/2006/relationships/image" Target="../media/image66.png"/><Relationship Id="rId468" Type="http://schemas.openxmlformats.org/officeDocument/2006/relationships/image" Target="../media/image1288.png"/><Relationship Id="rId675" Type="http://schemas.openxmlformats.org/officeDocument/2006/relationships/image" Target="../media/image1391.png"/><Relationship Id="rId25" Type="http://schemas.openxmlformats.org/officeDocument/2006/relationships/image" Target="../media/image843.png"/><Relationship Id="rId67" Type="http://schemas.openxmlformats.org/officeDocument/2006/relationships/image" Target="../media/image864.png"/><Relationship Id="rId272" Type="http://schemas.openxmlformats.org/officeDocument/2006/relationships/image" Target="../media/image1191.png"/><Relationship Id="rId328" Type="http://schemas.openxmlformats.org/officeDocument/2006/relationships/customXml" Target="../ink/ink1292.xml"/><Relationship Id="rId535" Type="http://schemas.openxmlformats.org/officeDocument/2006/relationships/image" Target="../media/image1321.png"/><Relationship Id="rId577" Type="http://schemas.openxmlformats.org/officeDocument/2006/relationships/image" Target="../media/image1342.png"/><Relationship Id="rId700" Type="http://schemas.openxmlformats.org/officeDocument/2006/relationships/customXml" Target="../ink/ink1479.xml"/><Relationship Id="rId132" Type="http://schemas.openxmlformats.org/officeDocument/2006/relationships/image" Target="../media/image1123.png"/><Relationship Id="rId174" Type="http://schemas.openxmlformats.org/officeDocument/2006/relationships/image" Target="../media/image1144.png"/><Relationship Id="rId381" Type="http://schemas.openxmlformats.org/officeDocument/2006/relationships/customXml" Target="../ink/ink1319.xml"/><Relationship Id="rId602" Type="http://schemas.openxmlformats.org/officeDocument/2006/relationships/customXml" Target="../ink/ink1430.xml"/><Relationship Id="rId241" Type="http://schemas.openxmlformats.org/officeDocument/2006/relationships/customXml" Target="../ink/ink1248.xml"/><Relationship Id="rId437" Type="http://schemas.openxmlformats.org/officeDocument/2006/relationships/customXml" Target="../ink/ink1347.xml"/><Relationship Id="rId479" Type="http://schemas.openxmlformats.org/officeDocument/2006/relationships/image" Target="../media/image1293.png"/><Relationship Id="rId644" Type="http://schemas.openxmlformats.org/officeDocument/2006/relationships/customXml" Target="../ink/ink1451.xml"/><Relationship Id="rId686" Type="http://schemas.openxmlformats.org/officeDocument/2006/relationships/customXml" Target="../ink/ink1472.xml"/><Relationship Id="rId36" Type="http://schemas.openxmlformats.org/officeDocument/2006/relationships/customXml" Target="../ink/ink1145.xml"/><Relationship Id="rId283" Type="http://schemas.openxmlformats.org/officeDocument/2006/relationships/customXml" Target="../ink/ink1269.xml"/><Relationship Id="rId339" Type="http://schemas.openxmlformats.org/officeDocument/2006/relationships/image" Target="../media/image1224.png"/><Relationship Id="rId490" Type="http://schemas.openxmlformats.org/officeDocument/2006/relationships/customXml" Target="../ink/ink1374.xml"/><Relationship Id="rId504" Type="http://schemas.openxmlformats.org/officeDocument/2006/relationships/customXml" Target="../ink/ink1381.xml"/><Relationship Id="rId546" Type="http://schemas.openxmlformats.org/officeDocument/2006/relationships/customXml" Target="../ink/ink1402.xml"/><Relationship Id="rId711" Type="http://schemas.openxmlformats.org/officeDocument/2006/relationships/customXml" Target="../ink/ink1485.xml"/><Relationship Id="rId78" Type="http://schemas.openxmlformats.org/officeDocument/2006/relationships/customXml" Target="../ink/ink1166.xml"/><Relationship Id="rId101" Type="http://schemas.openxmlformats.org/officeDocument/2006/relationships/customXml" Target="../ink/ink1178.xml"/><Relationship Id="rId143" Type="http://schemas.openxmlformats.org/officeDocument/2006/relationships/customXml" Target="../ink/ink1199.xml"/><Relationship Id="rId185" Type="http://schemas.openxmlformats.org/officeDocument/2006/relationships/customXml" Target="../ink/ink1220.xml"/><Relationship Id="rId350" Type="http://schemas.openxmlformats.org/officeDocument/2006/relationships/customXml" Target="../ink/ink1303.xml"/><Relationship Id="rId406" Type="http://schemas.openxmlformats.org/officeDocument/2006/relationships/image" Target="../media/image1257.png"/><Relationship Id="rId588" Type="http://schemas.openxmlformats.org/officeDocument/2006/relationships/customXml" Target="../ink/ink1423.xml"/><Relationship Id="rId9" Type="http://schemas.openxmlformats.org/officeDocument/2006/relationships/image" Target="../media/image836.png"/><Relationship Id="rId210" Type="http://schemas.openxmlformats.org/officeDocument/2006/relationships/image" Target="../media/image1162.png"/><Relationship Id="rId392" Type="http://schemas.openxmlformats.org/officeDocument/2006/relationships/image" Target="../media/image1250.png"/><Relationship Id="rId448" Type="http://schemas.openxmlformats.org/officeDocument/2006/relationships/image" Target="../media/image1278.png"/><Relationship Id="rId613" Type="http://schemas.openxmlformats.org/officeDocument/2006/relationships/image" Target="../media/image1360.png"/><Relationship Id="rId655" Type="http://schemas.openxmlformats.org/officeDocument/2006/relationships/image" Target="../media/image1381.png"/><Relationship Id="rId697" Type="http://schemas.openxmlformats.org/officeDocument/2006/relationships/image" Target="../media/image1402.png"/><Relationship Id="rId252" Type="http://schemas.openxmlformats.org/officeDocument/2006/relationships/image" Target="../media/image1181.png"/><Relationship Id="rId294" Type="http://schemas.openxmlformats.org/officeDocument/2006/relationships/image" Target="../media/image1202.png"/><Relationship Id="rId308" Type="http://schemas.openxmlformats.org/officeDocument/2006/relationships/image" Target="../media/image1209.png"/><Relationship Id="rId515" Type="http://schemas.openxmlformats.org/officeDocument/2006/relationships/image" Target="../media/image1311.png"/><Relationship Id="rId47" Type="http://schemas.openxmlformats.org/officeDocument/2006/relationships/image" Target="../media/image854.png"/><Relationship Id="rId89" Type="http://schemas.openxmlformats.org/officeDocument/2006/relationships/customXml" Target="../ink/ink1172.xml"/><Relationship Id="rId112" Type="http://schemas.openxmlformats.org/officeDocument/2006/relationships/image" Target="../media/image1113.png"/><Relationship Id="rId154" Type="http://schemas.openxmlformats.org/officeDocument/2006/relationships/image" Target="../media/image1134.png"/><Relationship Id="rId361" Type="http://schemas.openxmlformats.org/officeDocument/2006/relationships/image" Target="../media/image1235.png"/><Relationship Id="rId557" Type="http://schemas.openxmlformats.org/officeDocument/2006/relationships/image" Target="../media/image1332.png"/><Relationship Id="rId599" Type="http://schemas.openxmlformats.org/officeDocument/2006/relationships/image" Target="../media/image1353.png"/><Relationship Id="rId196" Type="http://schemas.openxmlformats.org/officeDocument/2006/relationships/image" Target="../media/image1155.png"/><Relationship Id="rId417" Type="http://schemas.openxmlformats.org/officeDocument/2006/relationships/customXml" Target="../ink/ink1337.xml"/><Relationship Id="rId459" Type="http://schemas.openxmlformats.org/officeDocument/2006/relationships/customXml" Target="../ink/ink1358.xml"/><Relationship Id="rId624" Type="http://schemas.openxmlformats.org/officeDocument/2006/relationships/customXml" Target="../ink/ink1441.xml"/><Relationship Id="rId666" Type="http://schemas.openxmlformats.org/officeDocument/2006/relationships/customXml" Target="../ink/ink1462.xml"/><Relationship Id="rId16" Type="http://schemas.openxmlformats.org/officeDocument/2006/relationships/customXml" Target="../ink/ink1135.xml"/><Relationship Id="rId221" Type="http://schemas.openxmlformats.org/officeDocument/2006/relationships/customXml" Target="../ink/ink1238.xml"/><Relationship Id="rId263" Type="http://schemas.openxmlformats.org/officeDocument/2006/relationships/customXml" Target="../ink/ink1259.xml"/><Relationship Id="rId319" Type="http://schemas.openxmlformats.org/officeDocument/2006/relationships/customXml" Target="../ink/ink1287.xml"/><Relationship Id="rId470" Type="http://schemas.openxmlformats.org/officeDocument/2006/relationships/image" Target="../media/image1289.png"/><Relationship Id="rId526" Type="http://schemas.openxmlformats.org/officeDocument/2006/relationships/customXml" Target="../ink/ink1392.xml"/><Relationship Id="rId58" Type="http://schemas.openxmlformats.org/officeDocument/2006/relationships/customXml" Target="../ink/ink1156.xml"/><Relationship Id="rId123" Type="http://schemas.openxmlformats.org/officeDocument/2006/relationships/customXml" Target="../ink/ink1189.xml"/><Relationship Id="rId330" Type="http://schemas.openxmlformats.org/officeDocument/2006/relationships/customXml" Target="../ink/ink1293.xml"/><Relationship Id="rId568" Type="http://schemas.openxmlformats.org/officeDocument/2006/relationships/customXml" Target="../ink/ink1413.xml"/><Relationship Id="rId165" Type="http://schemas.openxmlformats.org/officeDocument/2006/relationships/customXml" Target="../ink/ink1210.xml"/><Relationship Id="rId372" Type="http://schemas.openxmlformats.org/officeDocument/2006/relationships/customXml" Target="../ink/ink1314.xml"/><Relationship Id="rId428" Type="http://schemas.openxmlformats.org/officeDocument/2006/relationships/image" Target="../media/image1268.png"/><Relationship Id="rId635" Type="http://schemas.openxmlformats.org/officeDocument/2006/relationships/image" Target="../media/image1371.png"/><Relationship Id="rId677" Type="http://schemas.openxmlformats.org/officeDocument/2006/relationships/image" Target="../media/image1392.png"/><Relationship Id="rId232" Type="http://schemas.openxmlformats.org/officeDocument/2006/relationships/image" Target="../media/image1171.png"/><Relationship Id="rId274" Type="http://schemas.openxmlformats.org/officeDocument/2006/relationships/image" Target="../media/image1192.png"/><Relationship Id="rId481" Type="http://schemas.openxmlformats.org/officeDocument/2006/relationships/image" Target="../media/image1294.png"/><Relationship Id="rId702" Type="http://schemas.openxmlformats.org/officeDocument/2006/relationships/customXml" Target="../ink/ink1480.xml"/><Relationship Id="rId27" Type="http://schemas.openxmlformats.org/officeDocument/2006/relationships/image" Target="../media/image844.png"/><Relationship Id="rId69" Type="http://schemas.openxmlformats.org/officeDocument/2006/relationships/image" Target="../media/image865.png"/><Relationship Id="rId134" Type="http://schemas.openxmlformats.org/officeDocument/2006/relationships/image" Target="../media/image1124.png"/><Relationship Id="rId537" Type="http://schemas.openxmlformats.org/officeDocument/2006/relationships/image" Target="../media/image1322.png"/><Relationship Id="rId579" Type="http://schemas.openxmlformats.org/officeDocument/2006/relationships/image" Target="../media/image1343.png"/><Relationship Id="rId80" Type="http://schemas.openxmlformats.org/officeDocument/2006/relationships/customXml" Target="../ink/ink1167.xml"/><Relationship Id="rId176" Type="http://schemas.openxmlformats.org/officeDocument/2006/relationships/image" Target="../media/image1145.png"/><Relationship Id="rId341" Type="http://schemas.openxmlformats.org/officeDocument/2006/relationships/image" Target="../media/image1225.png"/><Relationship Id="rId383" Type="http://schemas.openxmlformats.org/officeDocument/2006/relationships/customXml" Target="../ink/ink1320.xml"/><Relationship Id="rId439" Type="http://schemas.openxmlformats.org/officeDocument/2006/relationships/customXml" Target="../ink/ink1348.xml"/><Relationship Id="rId590" Type="http://schemas.openxmlformats.org/officeDocument/2006/relationships/customXml" Target="../ink/ink1424.xml"/><Relationship Id="rId604" Type="http://schemas.openxmlformats.org/officeDocument/2006/relationships/customXml" Target="../ink/ink1431.xml"/><Relationship Id="rId646" Type="http://schemas.openxmlformats.org/officeDocument/2006/relationships/customXml" Target="../ink/ink1452.xml"/><Relationship Id="rId201" Type="http://schemas.openxmlformats.org/officeDocument/2006/relationships/customXml" Target="../ink/ink1228.xml"/><Relationship Id="rId243" Type="http://schemas.openxmlformats.org/officeDocument/2006/relationships/customXml" Target="../ink/ink1249.xml"/><Relationship Id="rId285" Type="http://schemas.openxmlformats.org/officeDocument/2006/relationships/customXml" Target="../ink/ink1270.xml"/><Relationship Id="rId450" Type="http://schemas.openxmlformats.org/officeDocument/2006/relationships/image" Target="../media/image1279.png"/><Relationship Id="rId506" Type="http://schemas.openxmlformats.org/officeDocument/2006/relationships/customXml" Target="../ink/ink1382.xml"/><Relationship Id="rId688" Type="http://schemas.openxmlformats.org/officeDocument/2006/relationships/customXml" Target="../ink/ink1473.xml"/><Relationship Id="rId38" Type="http://schemas.openxmlformats.org/officeDocument/2006/relationships/customXml" Target="../ink/ink1146.xml"/><Relationship Id="rId103" Type="http://schemas.openxmlformats.org/officeDocument/2006/relationships/customXml" Target="../ink/ink1179.xml"/><Relationship Id="rId310" Type="http://schemas.openxmlformats.org/officeDocument/2006/relationships/image" Target="../media/image1210.png"/><Relationship Id="rId492" Type="http://schemas.openxmlformats.org/officeDocument/2006/relationships/customXml" Target="../ink/ink1375.xml"/><Relationship Id="rId548" Type="http://schemas.openxmlformats.org/officeDocument/2006/relationships/customXml" Target="../ink/ink1403.xml"/><Relationship Id="rId713" Type="http://schemas.openxmlformats.org/officeDocument/2006/relationships/customXml" Target="../ink/ink1486.xml"/><Relationship Id="rId91" Type="http://schemas.openxmlformats.org/officeDocument/2006/relationships/customXml" Target="../ink/ink1173.xml"/><Relationship Id="rId145" Type="http://schemas.openxmlformats.org/officeDocument/2006/relationships/customXml" Target="../ink/ink1200.xml"/><Relationship Id="rId187" Type="http://schemas.openxmlformats.org/officeDocument/2006/relationships/customXml" Target="../ink/ink1221.xml"/><Relationship Id="rId352" Type="http://schemas.openxmlformats.org/officeDocument/2006/relationships/customXml" Target="../ink/ink1304.xml"/><Relationship Id="rId394" Type="http://schemas.openxmlformats.org/officeDocument/2006/relationships/image" Target="../media/image1251.png"/><Relationship Id="rId408" Type="http://schemas.openxmlformats.org/officeDocument/2006/relationships/image" Target="../media/image1258.png"/><Relationship Id="rId615" Type="http://schemas.openxmlformats.org/officeDocument/2006/relationships/image" Target="../media/image1361.png"/><Relationship Id="rId212" Type="http://schemas.openxmlformats.org/officeDocument/2006/relationships/image" Target="../media/image1163.png"/><Relationship Id="rId254" Type="http://schemas.openxmlformats.org/officeDocument/2006/relationships/image" Target="../media/image1182.png"/><Relationship Id="rId657" Type="http://schemas.openxmlformats.org/officeDocument/2006/relationships/image" Target="../media/image1382.png"/><Relationship Id="rId699" Type="http://schemas.openxmlformats.org/officeDocument/2006/relationships/image" Target="../media/image1403.png"/><Relationship Id="rId49" Type="http://schemas.openxmlformats.org/officeDocument/2006/relationships/image" Target="../media/image855.png"/><Relationship Id="rId114" Type="http://schemas.openxmlformats.org/officeDocument/2006/relationships/image" Target="../media/image1114.png"/><Relationship Id="rId296" Type="http://schemas.openxmlformats.org/officeDocument/2006/relationships/image" Target="../media/image1203.png"/><Relationship Id="rId461" Type="http://schemas.openxmlformats.org/officeDocument/2006/relationships/customXml" Target="../ink/ink1359.xml"/><Relationship Id="rId517" Type="http://schemas.openxmlformats.org/officeDocument/2006/relationships/image" Target="../media/image1312.png"/><Relationship Id="rId559" Type="http://schemas.openxmlformats.org/officeDocument/2006/relationships/image" Target="../media/image1333.png"/><Relationship Id="rId60" Type="http://schemas.openxmlformats.org/officeDocument/2006/relationships/customXml" Target="../ink/ink1157.xml"/><Relationship Id="rId156" Type="http://schemas.openxmlformats.org/officeDocument/2006/relationships/image" Target="../media/image1135.png"/><Relationship Id="rId198" Type="http://schemas.openxmlformats.org/officeDocument/2006/relationships/image" Target="../media/image1156.png"/><Relationship Id="rId321" Type="http://schemas.openxmlformats.org/officeDocument/2006/relationships/image" Target="../media/image1215.png"/><Relationship Id="rId363" Type="http://schemas.openxmlformats.org/officeDocument/2006/relationships/image" Target="../media/image1236.png"/><Relationship Id="rId419" Type="http://schemas.openxmlformats.org/officeDocument/2006/relationships/customXml" Target="../ink/ink1338.xml"/><Relationship Id="rId570" Type="http://schemas.openxmlformats.org/officeDocument/2006/relationships/customXml" Target="../ink/ink1414.xml"/><Relationship Id="rId626" Type="http://schemas.openxmlformats.org/officeDocument/2006/relationships/customXml" Target="../ink/ink1442.xml"/><Relationship Id="rId223" Type="http://schemas.openxmlformats.org/officeDocument/2006/relationships/customXml" Target="../ink/ink1239.xml"/><Relationship Id="rId430" Type="http://schemas.openxmlformats.org/officeDocument/2006/relationships/image" Target="../media/image1269.png"/><Relationship Id="rId668" Type="http://schemas.openxmlformats.org/officeDocument/2006/relationships/customXml" Target="../ink/ink1463.xml"/><Relationship Id="rId18" Type="http://schemas.openxmlformats.org/officeDocument/2006/relationships/customXml" Target="../ink/ink1136.xml"/><Relationship Id="rId265" Type="http://schemas.openxmlformats.org/officeDocument/2006/relationships/customXml" Target="../ink/ink1260.xml"/><Relationship Id="rId472" Type="http://schemas.openxmlformats.org/officeDocument/2006/relationships/image" Target="../media/image1290.png"/><Relationship Id="rId528" Type="http://schemas.openxmlformats.org/officeDocument/2006/relationships/customXml" Target="../ink/ink1393.xml"/><Relationship Id="rId125" Type="http://schemas.openxmlformats.org/officeDocument/2006/relationships/customXml" Target="../ink/ink1190.xml"/><Relationship Id="rId167" Type="http://schemas.openxmlformats.org/officeDocument/2006/relationships/customXml" Target="../ink/ink1211.xml"/><Relationship Id="rId332" Type="http://schemas.openxmlformats.org/officeDocument/2006/relationships/customXml" Target="../ink/ink1294.xml"/><Relationship Id="rId374" Type="http://schemas.openxmlformats.org/officeDocument/2006/relationships/customXml" Target="../ink/ink1315.xml"/><Relationship Id="rId581" Type="http://schemas.openxmlformats.org/officeDocument/2006/relationships/image" Target="../media/image1344.png"/><Relationship Id="rId71" Type="http://schemas.openxmlformats.org/officeDocument/2006/relationships/image" Target="../media/image866.png"/><Relationship Id="rId234" Type="http://schemas.openxmlformats.org/officeDocument/2006/relationships/image" Target="../media/image1172.png"/><Relationship Id="rId637" Type="http://schemas.openxmlformats.org/officeDocument/2006/relationships/image" Target="../media/image1372.png"/><Relationship Id="rId679" Type="http://schemas.openxmlformats.org/officeDocument/2006/relationships/image" Target="../media/image1393.png"/><Relationship Id="rId2" Type="http://schemas.openxmlformats.org/officeDocument/2006/relationships/customXml" Target="../ink/ink1128.xml"/><Relationship Id="rId29" Type="http://schemas.openxmlformats.org/officeDocument/2006/relationships/image" Target="../media/image845.png"/><Relationship Id="rId276" Type="http://schemas.openxmlformats.org/officeDocument/2006/relationships/image" Target="../media/image1193.png"/><Relationship Id="rId441" Type="http://schemas.openxmlformats.org/officeDocument/2006/relationships/customXml" Target="../ink/ink1349.xml"/><Relationship Id="rId483" Type="http://schemas.openxmlformats.org/officeDocument/2006/relationships/image" Target="../media/image1295.png"/><Relationship Id="rId539" Type="http://schemas.openxmlformats.org/officeDocument/2006/relationships/image" Target="../media/image1323.png"/><Relationship Id="rId690" Type="http://schemas.openxmlformats.org/officeDocument/2006/relationships/customXml" Target="../ink/ink1474.xml"/><Relationship Id="rId704" Type="http://schemas.openxmlformats.org/officeDocument/2006/relationships/customXml" Target="../ink/ink1481.xml"/><Relationship Id="rId40" Type="http://schemas.openxmlformats.org/officeDocument/2006/relationships/customXml" Target="../ink/ink1147.xml"/><Relationship Id="rId136" Type="http://schemas.openxmlformats.org/officeDocument/2006/relationships/image" Target="../media/image1125.png"/><Relationship Id="rId178" Type="http://schemas.openxmlformats.org/officeDocument/2006/relationships/image" Target="../media/image1146.png"/><Relationship Id="rId301" Type="http://schemas.openxmlformats.org/officeDocument/2006/relationships/customXml" Target="../ink/ink1278.xml"/><Relationship Id="rId343" Type="http://schemas.openxmlformats.org/officeDocument/2006/relationships/image" Target="../media/image1226.png"/><Relationship Id="rId550" Type="http://schemas.openxmlformats.org/officeDocument/2006/relationships/customXml" Target="../ink/ink1404.xml"/><Relationship Id="rId82" Type="http://schemas.openxmlformats.org/officeDocument/2006/relationships/customXml" Target="../ink/ink1168.xml"/><Relationship Id="rId203" Type="http://schemas.openxmlformats.org/officeDocument/2006/relationships/customXml" Target="../ink/ink1229.xml"/><Relationship Id="rId385" Type="http://schemas.openxmlformats.org/officeDocument/2006/relationships/customXml" Target="../ink/ink1321.xml"/><Relationship Id="rId592" Type="http://schemas.openxmlformats.org/officeDocument/2006/relationships/customXml" Target="../ink/ink1425.xml"/><Relationship Id="rId606" Type="http://schemas.openxmlformats.org/officeDocument/2006/relationships/customXml" Target="../ink/ink1432.xml"/><Relationship Id="rId648" Type="http://schemas.openxmlformats.org/officeDocument/2006/relationships/customXml" Target="../ink/ink1453.xml"/><Relationship Id="rId245" Type="http://schemas.openxmlformats.org/officeDocument/2006/relationships/customXml" Target="../ink/ink1250.xml"/><Relationship Id="rId287" Type="http://schemas.openxmlformats.org/officeDocument/2006/relationships/customXml" Target="../ink/ink1271.xml"/><Relationship Id="rId410" Type="http://schemas.openxmlformats.org/officeDocument/2006/relationships/image" Target="../media/image1259.png"/><Relationship Id="rId452" Type="http://schemas.openxmlformats.org/officeDocument/2006/relationships/image" Target="../media/image1280.png"/><Relationship Id="rId494" Type="http://schemas.openxmlformats.org/officeDocument/2006/relationships/customXml" Target="../ink/ink1376.xml"/><Relationship Id="rId508" Type="http://schemas.openxmlformats.org/officeDocument/2006/relationships/customXml" Target="../ink/ink1383.xml"/><Relationship Id="rId715" Type="http://schemas.openxmlformats.org/officeDocument/2006/relationships/customXml" Target="../ink/ink1487.xml"/><Relationship Id="rId105" Type="http://schemas.openxmlformats.org/officeDocument/2006/relationships/customXml" Target="../ink/ink1180.xml"/><Relationship Id="rId147" Type="http://schemas.openxmlformats.org/officeDocument/2006/relationships/customXml" Target="../ink/ink1201.xml"/><Relationship Id="rId312" Type="http://schemas.openxmlformats.org/officeDocument/2006/relationships/image" Target="../media/image1211.png"/><Relationship Id="rId354" Type="http://schemas.openxmlformats.org/officeDocument/2006/relationships/customXml" Target="../ink/ink1305.xml"/><Relationship Id="rId51" Type="http://schemas.openxmlformats.org/officeDocument/2006/relationships/image" Target="../media/image856.png"/><Relationship Id="rId72" Type="http://schemas.openxmlformats.org/officeDocument/2006/relationships/customXml" Target="../ink/ink1163.xml"/><Relationship Id="rId93" Type="http://schemas.openxmlformats.org/officeDocument/2006/relationships/customXml" Target="../ink/ink1174.xml"/><Relationship Id="rId189" Type="http://schemas.openxmlformats.org/officeDocument/2006/relationships/customXml" Target="../ink/ink1222.xml"/><Relationship Id="rId375" Type="http://schemas.openxmlformats.org/officeDocument/2006/relationships/image" Target="../media/image1242.png"/><Relationship Id="rId396" Type="http://schemas.openxmlformats.org/officeDocument/2006/relationships/image" Target="../media/image1252.png"/><Relationship Id="rId561" Type="http://schemas.openxmlformats.org/officeDocument/2006/relationships/image" Target="../media/image1334.png"/><Relationship Id="rId582" Type="http://schemas.openxmlformats.org/officeDocument/2006/relationships/customXml" Target="../ink/ink1420.xml"/><Relationship Id="rId617" Type="http://schemas.openxmlformats.org/officeDocument/2006/relationships/image" Target="../media/image1362.png"/><Relationship Id="rId638" Type="http://schemas.openxmlformats.org/officeDocument/2006/relationships/customXml" Target="../ink/ink1448.xml"/><Relationship Id="rId659" Type="http://schemas.openxmlformats.org/officeDocument/2006/relationships/image" Target="../media/image1383.png"/><Relationship Id="rId3" Type="http://schemas.openxmlformats.org/officeDocument/2006/relationships/image" Target="../media/image833.png"/><Relationship Id="rId214" Type="http://schemas.openxmlformats.org/officeDocument/2006/relationships/image" Target="../media/image1164.png"/><Relationship Id="rId235" Type="http://schemas.openxmlformats.org/officeDocument/2006/relationships/customXml" Target="../ink/ink1245.xml"/><Relationship Id="rId256" Type="http://schemas.openxmlformats.org/officeDocument/2006/relationships/image" Target="../media/image1183.png"/><Relationship Id="rId277" Type="http://schemas.openxmlformats.org/officeDocument/2006/relationships/customXml" Target="../ink/ink1266.xml"/><Relationship Id="rId298" Type="http://schemas.openxmlformats.org/officeDocument/2006/relationships/image" Target="../media/image1204.png"/><Relationship Id="rId400" Type="http://schemas.openxmlformats.org/officeDocument/2006/relationships/image" Target="../media/image1254.png"/><Relationship Id="rId421" Type="http://schemas.openxmlformats.org/officeDocument/2006/relationships/customXml" Target="../ink/ink1339.xml"/><Relationship Id="rId442" Type="http://schemas.openxmlformats.org/officeDocument/2006/relationships/image" Target="../media/image1275.png"/><Relationship Id="rId463" Type="http://schemas.openxmlformats.org/officeDocument/2006/relationships/customXml" Target="../ink/ink1360.xml"/><Relationship Id="rId484" Type="http://schemas.openxmlformats.org/officeDocument/2006/relationships/customXml" Target="../ink/ink1371.xml"/><Relationship Id="rId519" Type="http://schemas.openxmlformats.org/officeDocument/2006/relationships/image" Target="../media/image1313.png"/><Relationship Id="rId670" Type="http://schemas.openxmlformats.org/officeDocument/2006/relationships/customXml" Target="../ink/ink1464.xml"/><Relationship Id="rId705" Type="http://schemas.openxmlformats.org/officeDocument/2006/relationships/image" Target="../media/image1406.png"/><Relationship Id="rId116" Type="http://schemas.openxmlformats.org/officeDocument/2006/relationships/image" Target="../media/image1115.png"/><Relationship Id="rId137" Type="http://schemas.openxmlformats.org/officeDocument/2006/relationships/customXml" Target="../ink/ink1196.xml"/><Relationship Id="rId158" Type="http://schemas.openxmlformats.org/officeDocument/2006/relationships/image" Target="../media/image1136.png"/><Relationship Id="rId302" Type="http://schemas.openxmlformats.org/officeDocument/2006/relationships/image" Target="../media/image1206.png"/><Relationship Id="rId323" Type="http://schemas.openxmlformats.org/officeDocument/2006/relationships/image" Target="../media/image1216.png"/><Relationship Id="rId344" Type="http://schemas.openxmlformats.org/officeDocument/2006/relationships/customXml" Target="../ink/ink1300.xml"/><Relationship Id="rId530" Type="http://schemas.openxmlformats.org/officeDocument/2006/relationships/customXml" Target="../ink/ink1394.xml"/><Relationship Id="rId691" Type="http://schemas.openxmlformats.org/officeDocument/2006/relationships/image" Target="../media/image1399.png"/><Relationship Id="rId20" Type="http://schemas.openxmlformats.org/officeDocument/2006/relationships/customXml" Target="../ink/ink1137.xml"/><Relationship Id="rId41" Type="http://schemas.openxmlformats.org/officeDocument/2006/relationships/image" Target="../media/image851.png"/><Relationship Id="rId62" Type="http://schemas.openxmlformats.org/officeDocument/2006/relationships/customXml" Target="../ink/ink1158.xml"/><Relationship Id="rId83" Type="http://schemas.openxmlformats.org/officeDocument/2006/relationships/image" Target="../media/image872.png"/><Relationship Id="rId179" Type="http://schemas.openxmlformats.org/officeDocument/2006/relationships/customXml" Target="../ink/ink1217.xml"/><Relationship Id="rId365" Type="http://schemas.openxmlformats.org/officeDocument/2006/relationships/image" Target="../media/image1237.png"/><Relationship Id="rId386" Type="http://schemas.openxmlformats.org/officeDocument/2006/relationships/image" Target="../media/image1247.png"/><Relationship Id="rId551" Type="http://schemas.openxmlformats.org/officeDocument/2006/relationships/image" Target="../media/image1329.png"/><Relationship Id="rId572" Type="http://schemas.openxmlformats.org/officeDocument/2006/relationships/customXml" Target="../ink/ink1415.xml"/><Relationship Id="rId593" Type="http://schemas.openxmlformats.org/officeDocument/2006/relationships/image" Target="../media/image1350.png"/><Relationship Id="rId607" Type="http://schemas.openxmlformats.org/officeDocument/2006/relationships/image" Target="../media/image1357.png"/><Relationship Id="rId628" Type="http://schemas.openxmlformats.org/officeDocument/2006/relationships/customXml" Target="../ink/ink1443.xml"/><Relationship Id="rId649" Type="http://schemas.openxmlformats.org/officeDocument/2006/relationships/image" Target="../media/image1378.png"/><Relationship Id="rId190" Type="http://schemas.openxmlformats.org/officeDocument/2006/relationships/image" Target="../media/image1152.png"/><Relationship Id="rId204" Type="http://schemas.openxmlformats.org/officeDocument/2006/relationships/image" Target="../media/image1159.png"/><Relationship Id="rId225" Type="http://schemas.openxmlformats.org/officeDocument/2006/relationships/customXml" Target="../ink/ink1240.xml"/><Relationship Id="rId246" Type="http://schemas.openxmlformats.org/officeDocument/2006/relationships/image" Target="../media/image1178.png"/><Relationship Id="rId267" Type="http://schemas.openxmlformats.org/officeDocument/2006/relationships/customXml" Target="../ink/ink1261.xml"/><Relationship Id="rId288" Type="http://schemas.openxmlformats.org/officeDocument/2006/relationships/image" Target="../media/image1199.png"/><Relationship Id="rId411" Type="http://schemas.openxmlformats.org/officeDocument/2006/relationships/customXml" Target="../ink/ink1334.xml"/><Relationship Id="rId432" Type="http://schemas.openxmlformats.org/officeDocument/2006/relationships/image" Target="../media/image1270.png"/><Relationship Id="rId453" Type="http://schemas.openxmlformats.org/officeDocument/2006/relationships/customXml" Target="../ink/ink1355.xml"/><Relationship Id="rId474" Type="http://schemas.openxmlformats.org/officeDocument/2006/relationships/image" Target="../media/image1291.png"/><Relationship Id="rId509" Type="http://schemas.openxmlformats.org/officeDocument/2006/relationships/image" Target="../media/image1308.png"/><Relationship Id="rId660" Type="http://schemas.openxmlformats.org/officeDocument/2006/relationships/customXml" Target="../ink/ink1459.xml"/><Relationship Id="rId106" Type="http://schemas.openxmlformats.org/officeDocument/2006/relationships/image" Target="../media/image883.png"/><Relationship Id="rId127" Type="http://schemas.openxmlformats.org/officeDocument/2006/relationships/customXml" Target="../ink/ink1191.xml"/><Relationship Id="rId313" Type="http://schemas.openxmlformats.org/officeDocument/2006/relationships/customXml" Target="../ink/ink1284.xml"/><Relationship Id="rId495" Type="http://schemas.openxmlformats.org/officeDocument/2006/relationships/image" Target="../media/image1301.png"/><Relationship Id="rId681" Type="http://schemas.openxmlformats.org/officeDocument/2006/relationships/image" Target="../media/image1394.png"/><Relationship Id="rId716" Type="http://schemas.openxmlformats.org/officeDocument/2006/relationships/image" Target="../media/image1411.png"/><Relationship Id="rId10" Type="http://schemas.openxmlformats.org/officeDocument/2006/relationships/customXml" Target="../ink/ink1132.xml"/><Relationship Id="rId31" Type="http://schemas.openxmlformats.org/officeDocument/2006/relationships/image" Target="../media/image846.png"/><Relationship Id="rId52" Type="http://schemas.openxmlformats.org/officeDocument/2006/relationships/customXml" Target="../ink/ink1153.xml"/><Relationship Id="rId73" Type="http://schemas.openxmlformats.org/officeDocument/2006/relationships/image" Target="../media/image867.png"/><Relationship Id="rId94" Type="http://schemas.openxmlformats.org/officeDocument/2006/relationships/image" Target="../media/image877.png"/><Relationship Id="rId148" Type="http://schemas.openxmlformats.org/officeDocument/2006/relationships/image" Target="../media/image1131.png"/><Relationship Id="rId169" Type="http://schemas.openxmlformats.org/officeDocument/2006/relationships/customXml" Target="../ink/ink1212.xml"/><Relationship Id="rId334" Type="http://schemas.openxmlformats.org/officeDocument/2006/relationships/customXml" Target="../ink/ink1295.xml"/><Relationship Id="rId355" Type="http://schemas.openxmlformats.org/officeDocument/2006/relationships/image" Target="../media/image1232.png"/><Relationship Id="rId376" Type="http://schemas.openxmlformats.org/officeDocument/2006/relationships/customXml" Target="../ink/ink1316.xml"/><Relationship Id="rId397" Type="http://schemas.openxmlformats.org/officeDocument/2006/relationships/customXml" Target="../ink/ink1327.xml"/><Relationship Id="rId520" Type="http://schemas.openxmlformats.org/officeDocument/2006/relationships/customXml" Target="../ink/ink1389.xml"/><Relationship Id="rId541" Type="http://schemas.openxmlformats.org/officeDocument/2006/relationships/image" Target="../media/image1324.png"/><Relationship Id="rId562" Type="http://schemas.openxmlformats.org/officeDocument/2006/relationships/customXml" Target="../ink/ink1410.xml"/><Relationship Id="rId583" Type="http://schemas.openxmlformats.org/officeDocument/2006/relationships/image" Target="../media/image1345.png"/><Relationship Id="rId618" Type="http://schemas.openxmlformats.org/officeDocument/2006/relationships/customXml" Target="../ink/ink1438.xml"/><Relationship Id="rId639" Type="http://schemas.openxmlformats.org/officeDocument/2006/relationships/image" Target="../media/image1373.png"/><Relationship Id="rId4" Type="http://schemas.openxmlformats.org/officeDocument/2006/relationships/customXml" Target="../ink/ink1129.xml"/><Relationship Id="rId180" Type="http://schemas.openxmlformats.org/officeDocument/2006/relationships/image" Target="../media/image1147.png"/><Relationship Id="rId215" Type="http://schemas.openxmlformats.org/officeDocument/2006/relationships/customXml" Target="../ink/ink1235.xml"/><Relationship Id="rId236" Type="http://schemas.openxmlformats.org/officeDocument/2006/relationships/image" Target="../media/image1173.png"/><Relationship Id="rId257" Type="http://schemas.openxmlformats.org/officeDocument/2006/relationships/customXml" Target="../ink/ink1256.xml"/><Relationship Id="rId278" Type="http://schemas.openxmlformats.org/officeDocument/2006/relationships/image" Target="../media/image1194.png"/><Relationship Id="rId401" Type="http://schemas.openxmlformats.org/officeDocument/2006/relationships/customXml" Target="../ink/ink1329.xml"/><Relationship Id="rId422" Type="http://schemas.openxmlformats.org/officeDocument/2006/relationships/image" Target="../media/image1265.png"/><Relationship Id="rId443" Type="http://schemas.openxmlformats.org/officeDocument/2006/relationships/customXml" Target="../ink/ink1350.xml"/><Relationship Id="rId464" Type="http://schemas.openxmlformats.org/officeDocument/2006/relationships/image" Target="../media/image1286.png"/><Relationship Id="rId650" Type="http://schemas.openxmlformats.org/officeDocument/2006/relationships/customXml" Target="../ink/ink1454.xml"/><Relationship Id="rId303" Type="http://schemas.openxmlformats.org/officeDocument/2006/relationships/customXml" Target="../ink/ink1279.xml"/><Relationship Id="rId485" Type="http://schemas.openxmlformats.org/officeDocument/2006/relationships/image" Target="../media/image1296.png"/><Relationship Id="rId692" Type="http://schemas.openxmlformats.org/officeDocument/2006/relationships/customXml" Target="../ink/ink1475.xml"/><Relationship Id="rId706" Type="http://schemas.openxmlformats.org/officeDocument/2006/relationships/customXml" Target="../ink/ink1482.xml"/><Relationship Id="rId42" Type="http://schemas.openxmlformats.org/officeDocument/2006/relationships/customXml" Target="../ink/ink1148.xml"/><Relationship Id="rId84" Type="http://schemas.openxmlformats.org/officeDocument/2006/relationships/customXml" Target="../ink/ink1169.xml"/><Relationship Id="rId138" Type="http://schemas.openxmlformats.org/officeDocument/2006/relationships/image" Target="../media/image1126.png"/><Relationship Id="rId345" Type="http://schemas.openxmlformats.org/officeDocument/2006/relationships/image" Target="../media/image1227.png"/><Relationship Id="rId387" Type="http://schemas.openxmlformats.org/officeDocument/2006/relationships/customXml" Target="../ink/ink1322.xml"/><Relationship Id="rId510" Type="http://schemas.openxmlformats.org/officeDocument/2006/relationships/customXml" Target="../ink/ink1384.xml"/><Relationship Id="rId552" Type="http://schemas.openxmlformats.org/officeDocument/2006/relationships/customXml" Target="../ink/ink1405.xml"/><Relationship Id="rId594" Type="http://schemas.openxmlformats.org/officeDocument/2006/relationships/customXml" Target="../ink/ink1426.xml"/><Relationship Id="rId608" Type="http://schemas.openxmlformats.org/officeDocument/2006/relationships/customXml" Target="../ink/ink1433.xml"/><Relationship Id="rId191" Type="http://schemas.openxmlformats.org/officeDocument/2006/relationships/customXml" Target="../ink/ink1223.xml"/><Relationship Id="rId205" Type="http://schemas.openxmlformats.org/officeDocument/2006/relationships/customXml" Target="../ink/ink1230.xml"/><Relationship Id="rId247" Type="http://schemas.openxmlformats.org/officeDocument/2006/relationships/customXml" Target="../ink/ink1251.xml"/><Relationship Id="rId412" Type="http://schemas.openxmlformats.org/officeDocument/2006/relationships/image" Target="../media/image1260.png"/><Relationship Id="rId107" Type="http://schemas.openxmlformats.org/officeDocument/2006/relationships/customXml" Target="../ink/ink1181.xml"/><Relationship Id="rId289" Type="http://schemas.openxmlformats.org/officeDocument/2006/relationships/customXml" Target="../ink/ink1272.xml"/><Relationship Id="rId454" Type="http://schemas.openxmlformats.org/officeDocument/2006/relationships/image" Target="../media/image1281.png"/><Relationship Id="rId496" Type="http://schemas.openxmlformats.org/officeDocument/2006/relationships/customXml" Target="../ink/ink1377.xml"/><Relationship Id="rId661" Type="http://schemas.openxmlformats.org/officeDocument/2006/relationships/image" Target="../media/image1384.png"/><Relationship Id="rId717" Type="http://schemas.openxmlformats.org/officeDocument/2006/relationships/customXml" Target="../ink/ink1488.xml"/><Relationship Id="rId11" Type="http://schemas.openxmlformats.org/officeDocument/2006/relationships/image" Target="../media/image837.png"/><Relationship Id="rId53" Type="http://schemas.openxmlformats.org/officeDocument/2006/relationships/image" Target="../media/image857.png"/><Relationship Id="rId149" Type="http://schemas.openxmlformats.org/officeDocument/2006/relationships/customXml" Target="../ink/ink1202.xml"/><Relationship Id="rId314" Type="http://schemas.openxmlformats.org/officeDocument/2006/relationships/image" Target="../media/image1212.png"/><Relationship Id="rId356" Type="http://schemas.openxmlformats.org/officeDocument/2006/relationships/customXml" Target="../ink/ink1306.xml"/><Relationship Id="rId398" Type="http://schemas.openxmlformats.org/officeDocument/2006/relationships/image" Target="../media/image1253.png"/><Relationship Id="rId521" Type="http://schemas.openxmlformats.org/officeDocument/2006/relationships/image" Target="../media/image1314.png"/><Relationship Id="rId563" Type="http://schemas.openxmlformats.org/officeDocument/2006/relationships/image" Target="../media/image1335.png"/><Relationship Id="rId619" Type="http://schemas.openxmlformats.org/officeDocument/2006/relationships/image" Target="../media/image1363.png"/><Relationship Id="rId95" Type="http://schemas.openxmlformats.org/officeDocument/2006/relationships/customXml" Target="../ink/ink1175.xml"/><Relationship Id="rId160" Type="http://schemas.openxmlformats.org/officeDocument/2006/relationships/image" Target="../media/image1137.png"/><Relationship Id="rId216" Type="http://schemas.openxmlformats.org/officeDocument/2006/relationships/image" Target="../media/image1165.png"/><Relationship Id="rId423" Type="http://schemas.openxmlformats.org/officeDocument/2006/relationships/customXml" Target="../ink/ink1340.xml"/><Relationship Id="rId258" Type="http://schemas.openxmlformats.org/officeDocument/2006/relationships/image" Target="../media/image1184.png"/><Relationship Id="rId465" Type="http://schemas.openxmlformats.org/officeDocument/2006/relationships/customXml" Target="../ink/ink1361.xml"/><Relationship Id="rId630" Type="http://schemas.openxmlformats.org/officeDocument/2006/relationships/customXml" Target="../ink/ink1444.xml"/><Relationship Id="rId672" Type="http://schemas.openxmlformats.org/officeDocument/2006/relationships/customXml" Target="../ink/ink1465.xml"/><Relationship Id="rId22" Type="http://schemas.openxmlformats.org/officeDocument/2006/relationships/customXml" Target="../ink/ink1138.xml"/><Relationship Id="rId64" Type="http://schemas.openxmlformats.org/officeDocument/2006/relationships/customXml" Target="../ink/ink1159.xml"/><Relationship Id="rId118" Type="http://schemas.openxmlformats.org/officeDocument/2006/relationships/image" Target="../media/image1116.png"/><Relationship Id="rId325" Type="http://schemas.openxmlformats.org/officeDocument/2006/relationships/image" Target="../media/image1217.png"/><Relationship Id="rId367" Type="http://schemas.openxmlformats.org/officeDocument/2006/relationships/image" Target="../media/image1238.png"/><Relationship Id="rId532" Type="http://schemas.openxmlformats.org/officeDocument/2006/relationships/customXml" Target="../ink/ink1395.xml"/><Relationship Id="rId574" Type="http://schemas.openxmlformats.org/officeDocument/2006/relationships/customXml" Target="../ink/ink1416.xml"/><Relationship Id="rId171" Type="http://schemas.openxmlformats.org/officeDocument/2006/relationships/customXml" Target="../ink/ink1213.xml"/><Relationship Id="rId227" Type="http://schemas.openxmlformats.org/officeDocument/2006/relationships/customXml" Target="../ink/ink1241.xml"/><Relationship Id="rId269" Type="http://schemas.openxmlformats.org/officeDocument/2006/relationships/customXml" Target="../ink/ink1262.xml"/><Relationship Id="rId434" Type="http://schemas.openxmlformats.org/officeDocument/2006/relationships/image" Target="../media/image1271.png"/><Relationship Id="rId476" Type="http://schemas.openxmlformats.org/officeDocument/2006/relationships/customXml" Target="../ink/ink1367.xml"/><Relationship Id="rId641" Type="http://schemas.openxmlformats.org/officeDocument/2006/relationships/image" Target="../media/image1374.png"/><Relationship Id="rId683" Type="http://schemas.openxmlformats.org/officeDocument/2006/relationships/image" Target="../media/image1395.png"/><Relationship Id="rId33" Type="http://schemas.openxmlformats.org/officeDocument/2006/relationships/image" Target="../media/image847.png"/><Relationship Id="rId129" Type="http://schemas.openxmlformats.org/officeDocument/2006/relationships/customXml" Target="../ink/ink1192.xml"/><Relationship Id="rId280" Type="http://schemas.openxmlformats.org/officeDocument/2006/relationships/image" Target="../media/image1195.png"/><Relationship Id="rId336" Type="http://schemas.openxmlformats.org/officeDocument/2006/relationships/customXml" Target="../ink/ink1296.xml"/><Relationship Id="rId501" Type="http://schemas.openxmlformats.org/officeDocument/2006/relationships/image" Target="../media/image1304.png"/><Relationship Id="rId543" Type="http://schemas.openxmlformats.org/officeDocument/2006/relationships/image" Target="../media/image1325.png"/><Relationship Id="rId75" Type="http://schemas.openxmlformats.org/officeDocument/2006/relationships/image" Target="../media/image868.png"/><Relationship Id="rId140" Type="http://schemas.openxmlformats.org/officeDocument/2006/relationships/image" Target="../media/image1127.png"/><Relationship Id="rId182" Type="http://schemas.openxmlformats.org/officeDocument/2006/relationships/image" Target="../media/image1148.png"/><Relationship Id="rId378" Type="http://schemas.openxmlformats.org/officeDocument/2006/relationships/customXml" Target="../ink/ink1317.xml"/><Relationship Id="rId403" Type="http://schemas.openxmlformats.org/officeDocument/2006/relationships/customXml" Target="../ink/ink1330.xml"/><Relationship Id="rId585" Type="http://schemas.openxmlformats.org/officeDocument/2006/relationships/image" Target="../media/image1346.png"/><Relationship Id="rId6" Type="http://schemas.openxmlformats.org/officeDocument/2006/relationships/customXml" Target="../ink/ink1130.xml"/><Relationship Id="rId238" Type="http://schemas.openxmlformats.org/officeDocument/2006/relationships/image" Target="../media/image1174.png"/><Relationship Id="rId445" Type="http://schemas.openxmlformats.org/officeDocument/2006/relationships/customXml" Target="../ink/ink1351.xml"/><Relationship Id="rId487" Type="http://schemas.openxmlformats.org/officeDocument/2006/relationships/image" Target="../media/image1297.png"/><Relationship Id="rId610" Type="http://schemas.openxmlformats.org/officeDocument/2006/relationships/customXml" Target="../ink/ink1434.xml"/><Relationship Id="rId652" Type="http://schemas.openxmlformats.org/officeDocument/2006/relationships/customXml" Target="../ink/ink1455.xml"/><Relationship Id="rId694" Type="http://schemas.openxmlformats.org/officeDocument/2006/relationships/customXml" Target="../ink/ink1476.xml"/><Relationship Id="rId708" Type="http://schemas.openxmlformats.org/officeDocument/2006/relationships/customXml" Target="../ink/ink1483.xml"/><Relationship Id="rId291" Type="http://schemas.openxmlformats.org/officeDocument/2006/relationships/customXml" Target="../ink/ink1273.xml"/><Relationship Id="rId305" Type="http://schemas.openxmlformats.org/officeDocument/2006/relationships/customXml" Target="../ink/ink1280.xml"/><Relationship Id="rId347" Type="http://schemas.openxmlformats.org/officeDocument/2006/relationships/image" Target="../media/image1228.png"/><Relationship Id="rId512" Type="http://schemas.openxmlformats.org/officeDocument/2006/relationships/customXml" Target="../ink/ink1385.xml"/><Relationship Id="rId44" Type="http://schemas.openxmlformats.org/officeDocument/2006/relationships/customXml" Target="../ink/ink1149.xml"/><Relationship Id="rId86" Type="http://schemas.openxmlformats.org/officeDocument/2006/relationships/image" Target="../media/image873.png"/><Relationship Id="rId151" Type="http://schemas.openxmlformats.org/officeDocument/2006/relationships/customXml" Target="../ink/ink1203.xml"/><Relationship Id="rId389" Type="http://schemas.openxmlformats.org/officeDocument/2006/relationships/customXml" Target="../ink/ink1323.xml"/><Relationship Id="rId554" Type="http://schemas.openxmlformats.org/officeDocument/2006/relationships/customXml" Target="../ink/ink1406.xml"/><Relationship Id="rId596" Type="http://schemas.openxmlformats.org/officeDocument/2006/relationships/customXml" Target="../ink/ink1427.xml"/><Relationship Id="rId193" Type="http://schemas.openxmlformats.org/officeDocument/2006/relationships/customXml" Target="../ink/ink1224.xml"/><Relationship Id="rId207" Type="http://schemas.openxmlformats.org/officeDocument/2006/relationships/customXml" Target="../ink/ink1231.xml"/><Relationship Id="rId249" Type="http://schemas.openxmlformats.org/officeDocument/2006/relationships/customXml" Target="../ink/ink1252.xml"/><Relationship Id="rId414" Type="http://schemas.openxmlformats.org/officeDocument/2006/relationships/image" Target="../media/image1261.png"/><Relationship Id="rId456" Type="http://schemas.openxmlformats.org/officeDocument/2006/relationships/image" Target="../media/image1282.png"/><Relationship Id="rId498" Type="http://schemas.openxmlformats.org/officeDocument/2006/relationships/customXml" Target="../ink/ink1378.xml"/><Relationship Id="rId621" Type="http://schemas.openxmlformats.org/officeDocument/2006/relationships/image" Target="../media/image1364.png"/><Relationship Id="rId663" Type="http://schemas.openxmlformats.org/officeDocument/2006/relationships/image" Target="../media/image1385.png"/><Relationship Id="rId13" Type="http://schemas.openxmlformats.org/officeDocument/2006/relationships/image" Target="../media/image838.png"/><Relationship Id="rId109" Type="http://schemas.openxmlformats.org/officeDocument/2006/relationships/customXml" Target="../ink/ink1182.xml"/><Relationship Id="rId260" Type="http://schemas.openxmlformats.org/officeDocument/2006/relationships/image" Target="../media/image1185.png"/><Relationship Id="rId316" Type="http://schemas.openxmlformats.org/officeDocument/2006/relationships/image" Target="../media/image1213.png"/><Relationship Id="rId523" Type="http://schemas.openxmlformats.org/officeDocument/2006/relationships/image" Target="../media/image1315.png"/><Relationship Id="rId55" Type="http://schemas.openxmlformats.org/officeDocument/2006/relationships/image" Target="../media/image858.png"/><Relationship Id="rId97" Type="http://schemas.openxmlformats.org/officeDocument/2006/relationships/customXml" Target="../ink/ink1176.xml"/><Relationship Id="rId120" Type="http://schemas.openxmlformats.org/officeDocument/2006/relationships/image" Target="../media/image1117.png"/><Relationship Id="rId358" Type="http://schemas.openxmlformats.org/officeDocument/2006/relationships/customXml" Target="../ink/ink1307.xml"/><Relationship Id="rId565" Type="http://schemas.openxmlformats.org/officeDocument/2006/relationships/image" Target="../media/image1336.png"/><Relationship Id="rId162" Type="http://schemas.openxmlformats.org/officeDocument/2006/relationships/image" Target="../media/image1138.png"/><Relationship Id="rId218" Type="http://schemas.openxmlformats.org/officeDocument/2006/relationships/image" Target="../media/image143.png"/><Relationship Id="rId425" Type="http://schemas.openxmlformats.org/officeDocument/2006/relationships/customXml" Target="../ink/ink1341.xml"/><Relationship Id="rId467" Type="http://schemas.openxmlformats.org/officeDocument/2006/relationships/customXml" Target="../ink/ink1362.xml"/><Relationship Id="rId632" Type="http://schemas.openxmlformats.org/officeDocument/2006/relationships/customXml" Target="../ink/ink1445.xml"/><Relationship Id="rId271" Type="http://schemas.openxmlformats.org/officeDocument/2006/relationships/customXml" Target="../ink/ink1263.xml"/><Relationship Id="rId674" Type="http://schemas.openxmlformats.org/officeDocument/2006/relationships/customXml" Target="../ink/ink1466.xml"/><Relationship Id="rId24" Type="http://schemas.openxmlformats.org/officeDocument/2006/relationships/customXml" Target="../ink/ink1139.xml"/><Relationship Id="rId66" Type="http://schemas.openxmlformats.org/officeDocument/2006/relationships/customXml" Target="../ink/ink1160.xml"/><Relationship Id="rId131" Type="http://schemas.openxmlformats.org/officeDocument/2006/relationships/customXml" Target="../ink/ink1193.xml"/><Relationship Id="rId327" Type="http://schemas.openxmlformats.org/officeDocument/2006/relationships/image" Target="../media/image1218.png"/><Relationship Id="rId369" Type="http://schemas.openxmlformats.org/officeDocument/2006/relationships/image" Target="../media/image1239.png"/><Relationship Id="rId534" Type="http://schemas.openxmlformats.org/officeDocument/2006/relationships/customXml" Target="../ink/ink1396.xml"/><Relationship Id="rId576" Type="http://schemas.openxmlformats.org/officeDocument/2006/relationships/customXml" Target="../ink/ink1417.xml"/><Relationship Id="rId173" Type="http://schemas.openxmlformats.org/officeDocument/2006/relationships/customXml" Target="../ink/ink1214.xml"/><Relationship Id="rId229" Type="http://schemas.openxmlformats.org/officeDocument/2006/relationships/customXml" Target="../ink/ink1242.xml"/><Relationship Id="rId380" Type="http://schemas.openxmlformats.org/officeDocument/2006/relationships/image" Target="../media/image1244.png"/><Relationship Id="rId436" Type="http://schemas.openxmlformats.org/officeDocument/2006/relationships/image" Target="../media/image1272.png"/><Relationship Id="rId601" Type="http://schemas.openxmlformats.org/officeDocument/2006/relationships/image" Target="../media/image1354.png"/><Relationship Id="rId643" Type="http://schemas.openxmlformats.org/officeDocument/2006/relationships/image" Target="../media/image1375.png"/><Relationship Id="rId240" Type="http://schemas.openxmlformats.org/officeDocument/2006/relationships/image" Target="../media/image1175.png"/><Relationship Id="rId478" Type="http://schemas.openxmlformats.org/officeDocument/2006/relationships/customXml" Target="../ink/ink1368.xml"/><Relationship Id="rId685" Type="http://schemas.openxmlformats.org/officeDocument/2006/relationships/image" Target="../media/image1396.png"/><Relationship Id="rId35" Type="http://schemas.openxmlformats.org/officeDocument/2006/relationships/image" Target="../media/image848.png"/><Relationship Id="rId77" Type="http://schemas.openxmlformats.org/officeDocument/2006/relationships/image" Target="../media/image869.png"/><Relationship Id="rId100" Type="http://schemas.openxmlformats.org/officeDocument/2006/relationships/image" Target="../media/image880.png"/><Relationship Id="rId282" Type="http://schemas.openxmlformats.org/officeDocument/2006/relationships/image" Target="../media/image1196.png"/><Relationship Id="rId338" Type="http://schemas.openxmlformats.org/officeDocument/2006/relationships/customXml" Target="../ink/ink1297.xml"/><Relationship Id="rId503" Type="http://schemas.openxmlformats.org/officeDocument/2006/relationships/image" Target="../media/image1305.png"/><Relationship Id="rId545" Type="http://schemas.openxmlformats.org/officeDocument/2006/relationships/image" Target="../media/image1326.png"/><Relationship Id="rId587" Type="http://schemas.openxmlformats.org/officeDocument/2006/relationships/image" Target="../media/image1347.png"/><Relationship Id="rId710" Type="http://schemas.openxmlformats.org/officeDocument/2006/relationships/customXml" Target="../ink/ink1484.xml"/><Relationship Id="rId8" Type="http://schemas.openxmlformats.org/officeDocument/2006/relationships/customXml" Target="../ink/ink1131.xml"/><Relationship Id="rId142" Type="http://schemas.openxmlformats.org/officeDocument/2006/relationships/image" Target="../media/image1128.png"/><Relationship Id="rId184" Type="http://schemas.openxmlformats.org/officeDocument/2006/relationships/image" Target="../media/image1149.png"/><Relationship Id="rId391" Type="http://schemas.openxmlformats.org/officeDocument/2006/relationships/customXml" Target="../ink/ink1324.xml"/><Relationship Id="rId405" Type="http://schemas.openxmlformats.org/officeDocument/2006/relationships/customXml" Target="../ink/ink1331.xml"/><Relationship Id="rId447" Type="http://schemas.openxmlformats.org/officeDocument/2006/relationships/customXml" Target="../ink/ink1352.xml"/><Relationship Id="rId612" Type="http://schemas.openxmlformats.org/officeDocument/2006/relationships/customXml" Target="../ink/ink1435.xml"/><Relationship Id="rId251" Type="http://schemas.openxmlformats.org/officeDocument/2006/relationships/customXml" Target="../ink/ink1253.xml"/><Relationship Id="rId489" Type="http://schemas.openxmlformats.org/officeDocument/2006/relationships/image" Target="../media/image1298.png"/><Relationship Id="rId654" Type="http://schemas.openxmlformats.org/officeDocument/2006/relationships/customXml" Target="../ink/ink1456.xml"/><Relationship Id="rId696" Type="http://schemas.openxmlformats.org/officeDocument/2006/relationships/customXml" Target="../ink/ink1477.xml"/><Relationship Id="rId46" Type="http://schemas.openxmlformats.org/officeDocument/2006/relationships/customXml" Target="../ink/ink1150.xml"/><Relationship Id="rId293" Type="http://schemas.openxmlformats.org/officeDocument/2006/relationships/customXml" Target="../ink/ink1274.xml"/><Relationship Id="rId307" Type="http://schemas.openxmlformats.org/officeDocument/2006/relationships/customXml" Target="../ink/ink1281.xml"/><Relationship Id="rId349" Type="http://schemas.openxmlformats.org/officeDocument/2006/relationships/image" Target="../media/image1229.png"/><Relationship Id="rId514" Type="http://schemas.openxmlformats.org/officeDocument/2006/relationships/customXml" Target="../ink/ink1386.xml"/><Relationship Id="rId556" Type="http://schemas.openxmlformats.org/officeDocument/2006/relationships/customXml" Target="../ink/ink1407.xml"/><Relationship Id="rId88" Type="http://schemas.openxmlformats.org/officeDocument/2006/relationships/image" Target="../media/image874.png"/><Relationship Id="rId111" Type="http://schemas.openxmlformats.org/officeDocument/2006/relationships/customXml" Target="../ink/ink1183.xml"/><Relationship Id="rId153" Type="http://schemas.openxmlformats.org/officeDocument/2006/relationships/customXml" Target="../ink/ink1204.xml"/><Relationship Id="rId195" Type="http://schemas.openxmlformats.org/officeDocument/2006/relationships/customXml" Target="../ink/ink1225.xml"/><Relationship Id="rId209" Type="http://schemas.openxmlformats.org/officeDocument/2006/relationships/customXml" Target="../ink/ink1232.xml"/><Relationship Id="rId360" Type="http://schemas.openxmlformats.org/officeDocument/2006/relationships/customXml" Target="../ink/ink1308.xml"/><Relationship Id="rId416" Type="http://schemas.openxmlformats.org/officeDocument/2006/relationships/image" Target="../media/image1262.png"/><Relationship Id="rId598" Type="http://schemas.openxmlformats.org/officeDocument/2006/relationships/customXml" Target="../ink/ink1428.xml"/><Relationship Id="rId220" Type="http://schemas.openxmlformats.org/officeDocument/2006/relationships/image" Target="../media/image1166.png"/><Relationship Id="rId458" Type="http://schemas.openxmlformats.org/officeDocument/2006/relationships/image" Target="../media/image1283.png"/><Relationship Id="rId623" Type="http://schemas.openxmlformats.org/officeDocument/2006/relationships/image" Target="../media/image1365.png"/><Relationship Id="rId665" Type="http://schemas.openxmlformats.org/officeDocument/2006/relationships/image" Target="../media/image1386.png"/><Relationship Id="rId15" Type="http://schemas.openxmlformats.org/officeDocument/2006/relationships/image" Target="../media/image613.png"/><Relationship Id="rId57" Type="http://schemas.openxmlformats.org/officeDocument/2006/relationships/image" Target="../media/image859.png"/><Relationship Id="rId262" Type="http://schemas.openxmlformats.org/officeDocument/2006/relationships/image" Target="../media/image1186.png"/><Relationship Id="rId318" Type="http://schemas.openxmlformats.org/officeDocument/2006/relationships/image" Target="../media/image1214.png"/><Relationship Id="rId525" Type="http://schemas.openxmlformats.org/officeDocument/2006/relationships/image" Target="../media/image1316.png"/><Relationship Id="rId567" Type="http://schemas.openxmlformats.org/officeDocument/2006/relationships/image" Target="../media/image1337.png"/><Relationship Id="rId99" Type="http://schemas.openxmlformats.org/officeDocument/2006/relationships/customXml" Target="../ink/ink1177.xml"/><Relationship Id="rId122" Type="http://schemas.openxmlformats.org/officeDocument/2006/relationships/image" Target="../media/image1118.png"/><Relationship Id="rId164" Type="http://schemas.openxmlformats.org/officeDocument/2006/relationships/image" Target="../media/image1139.png"/><Relationship Id="rId371" Type="http://schemas.openxmlformats.org/officeDocument/2006/relationships/image" Target="../media/image1240.png"/><Relationship Id="rId427" Type="http://schemas.openxmlformats.org/officeDocument/2006/relationships/customXml" Target="../ink/ink1342.xml"/><Relationship Id="rId469" Type="http://schemas.openxmlformats.org/officeDocument/2006/relationships/customXml" Target="../ink/ink1363.xml"/><Relationship Id="rId634" Type="http://schemas.openxmlformats.org/officeDocument/2006/relationships/customXml" Target="../ink/ink1446.xml"/><Relationship Id="rId676" Type="http://schemas.openxmlformats.org/officeDocument/2006/relationships/customXml" Target="../ink/ink1467.xml"/><Relationship Id="rId26" Type="http://schemas.openxmlformats.org/officeDocument/2006/relationships/customXml" Target="../ink/ink1140.xml"/><Relationship Id="rId231" Type="http://schemas.openxmlformats.org/officeDocument/2006/relationships/customXml" Target="../ink/ink1243.xml"/><Relationship Id="rId273" Type="http://schemas.openxmlformats.org/officeDocument/2006/relationships/customXml" Target="../ink/ink1264.xml"/><Relationship Id="rId329" Type="http://schemas.openxmlformats.org/officeDocument/2006/relationships/image" Target="../media/image1219.png"/><Relationship Id="rId480" Type="http://schemas.openxmlformats.org/officeDocument/2006/relationships/customXml" Target="../ink/ink1369.xml"/><Relationship Id="rId536" Type="http://schemas.openxmlformats.org/officeDocument/2006/relationships/customXml" Target="../ink/ink1397.xml"/><Relationship Id="rId701" Type="http://schemas.openxmlformats.org/officeDocument/2006/relationships/image" Target="../media/image1404.png"/><Relationship Id="rId68" Type="http://schemas.openxmlformats.org/officeDocument/2006/relationships/customXml" Target="../ink/ink1161.xml"/><Relationship Id="rId133" Type="http://schemas.openxmlformats.org/officeDocument/2006/relationships/customXml" Target="../ink/ink1194.xml"/><Relationship Id="rId175" Type="http://schemas.openxmlformats.org/officeDocument/2006/relationships/customXml" Target="../ink/ink1215.xml"/><Relationship Id="rId340" Type="http://schemas.openxmlformats.org/officeDocument/2006/relationships/customXml" Target="../ink/ink1298.xml"/><Relationship Id="rId578" Type="http://schemas.openxmlformats.org/officeDocument/2006/relationships/customXml" Target="../ink/ink1418.xml"/><Relationship Id="rId200" Type="http://schemas.openxmlformats.org/officeDocument/2006/relationships/image" Target="../media/image1157.png"/><Relationship Id="rId382" Type="http://schemas.openxmlformats.org/officeDocument/2006/relationships/image" Target="../media/image1245.png"/><Relationship Id="rId438" Type="http://schemas.openxmlformats.org/officeDocument/2006/relationships/image" Target="../media/image1273.png"/><Relationship Id="rId603" Type="http://schemas.openxmlformats.org/officeDocument/2006/relationships/image" Target="../media/image1355.png"/><Relationship Id="rId645" Type="http://schemas.openxmlformats.org/officeDocument/2006/relationships/image" Target="../media/image1376.png"/><Relationship Id="rId687" Type="http://schemas.openxmlformats.org/officeDocument/2006/relationships/image" Target="../media/image1397.png"/><Relationship Id="rId242" Type="http://schemas.openxmlformats.org/officeDocument/2006/relationships/image" Target="../media/image1176.png"/><Relationship Id="rId284" Type="http://schemas.openxmlformats.org/officeDocument/2006/relationships/image" Target="../media/image1197.png"/><Relationship Id="rId491" Type="http://schemas.openxmlformats.org/officeDocument/2006/relationships/image" Target="../media/image1299.png"/><Relationship Id="rId505" Type="http://schemas.openxmlformats.org/officeDocument/2006/relationships/image" Target="../media/image1306.png"/><Relationship Id="rId712" Type="http://schemas.openxmlformats.org/officeDocument/2006/relationships/image" Target="../media/image1409.png"/><Relationship Id="rId37" Type="http://schemas.openxmlformats.org/officeDocument/2006/relationships/image" Target="../media/image849.png"/><Relationship Id="rId79" Type="http://schemas.openxmlformats.org/officeDocument/2006/relationships/image" Target="../media/image870.png"/><Relationship Id="rId102" Type="http://schemas.openxmlformats.org/officeDocument/2006/relationships/image" Target="../media/image881.png"/><Relationship Id="rId144" Type="http://schemas.openxmlformats.org/officeDocument/2006/relationships/image" Target="../media/image1129.png"/><Relationship Id="rId547" Type="http://schemas.openxmlformats.org/officeDocument/2006/relationships/image" Target="../media/image1327.png"/><Relationship Id="rId589" Type="http://schemas.openxmlformats.org/officeDocument/2006/relationships/image" Target="../media/image1348.png"/><Relationship Id="rId90" Type="http://schemas.openxmlformats.org/officeDocument/2006/relationships/image" Target="../media/image875.png"/><Relationship Id="rId186" Type="http://schemas.openxmlformats.org/officeDocument/2006/relationships/image" Target="../media/image1150.png"/><Relationship Id="rId351" Type="http://schemas.openxmlformats.org/officeDocument/2006/relationships/image" Target="../media/image1230.png"/><Relationship Id="rId393" Type="http://schemas.openxmlformats.org/officeDocument/2006/relationships/customXml" Target="../ink/ink1325.xml"/><Relationship Id="rId407" Type="http://schemas.openxmlformats.org/officeDocument/2006/relationships/customXml" Target="../ink/ink1332.xml"/><Relationship Id="rId449" Type="http://schemas.openxmlformats.org/officeDocument/2006/relationships/customXml" Target="../ink/ink1353.xml"/><Relationship Id="rId614" Type="http://schemas.openxmlformats.org/officeDocument/2006/relationships/customXml" Target="../ink/ink1436.xml"/><Relationship Id="rId656" Type="http://schemas.openxmlformats.org/officeDocument/2006/relationships/customXml" Target="../ink/ink1457.xml"/><Relationship Id="rId211" Type="http://schemas.openxmlformats.org/officeDocument/2006/relationships/customXml" Target="../ink/ink1233.xml"/><Relationship Id="rId253" Type="http://schemas.openxmlformats.org/officeDocument/2006/relationships/customXml" Target="../ink/ink1254.xml"/><Relationship Id="rId295" Type="http://schemas.openxmlformats.org/officeDocument/2006/relationships/customXml" Target="../ink/ink1275.xml"/><Relationship Id="rId309" Type="http://schemas.openxmlformats.org/officeDocument/2006/relationships/customXml" Target="../ink/ink1282.xml"/><Relationship Id="rId460" Type="http://schemas.openxmlformats.org/officeDocument/2006/relationships/image" Target="../media/image1284.png"/><Relationship Id="rId516" Type="http://schemas.openxmlformats.org/officeDocument/2006/relationships/customXml" Target="../ink/ink1387.xml"/><Relationship Id="rId698" Type="http://schemas.openxmlformats.org/officeDocument/2006/relationships/customXml" Target="../ink/ink1478.xml"/><Relationship Id="rId48" Type="http://schemas.openxmlformats.org/officeDocument/2006/relationships/customXml" Target="../ink/ink1151.xml"/><Relationship Id="rId113" Type="http://schemas.openxmlformats.org/officeDocument/2006/relationships/customXml" Target="../ink/ink1184.xml"/><Relationship Id="rId320" Type="http://schemas.openxmlformats.org/officeDocument/2006/relationships/customXml" Target="../ink/ink1288.xml"/><Relationship Id="rId558" Type="http://schemas.openxmlformats.org/officeDocument/2006/relationships/customXml" Target="../ink/ink1408.xml"/><Relationship Id="rId155" Type="http://schemas.openxmlformats.org/officeDocument/2006/relationships/customXml" Target="../ink/ink1205.xml"/><Relationship Id="rId197" Type="http://schemas.openxmlformats.org/officeDocument/2006/relationships/customXml" Target="../ink/ink1226.xml"/><Relationship Id="rId362" Type="http://schemas.openxmlformats.org/officeDocument/2006/relationships/customXml" Target="../ink/ink1309.xml"/><Relationship Id="rId418" Type="http://schemas.openxmlformats.org/officeDocument/2006/relationships/image" Target="../media/image1263.png"/><Relationship Id="rId625" Type="http://schemas.openxmlformats.org/officeDocument/2006/relationships/image" Target="../media/image1366.png"/><Relationship Id="rId222" Type="http://schemas.openxmlformats.org/officeDocument/2006/relationships/image" Target="../media/image1167.png"/><Relationship Id="rId264" Type="http://schemas.openxmlformats.org/officeDocument/2006/relationships/image" Target="../media/image1187.png"/><Relationship Id="rId471" Type="http://schemas.openxmlformats.org/officeDocument/2006/relationships/customXml" Target="../ink/ink1364.xml"/><Relationship Id="rId667" Type="http://schemas.openxmlformats.org/officeDocument/2006/relationships/image" Target="../media/image1387.png"/><Relationship Id="rId17" Type="http://schemas.openxmlformats.org/officeDocument/2006/relationships/image" Target="../media/image839.png"/><Relationship Id="rId59" Type="http://schemas.openxmlformats.org/officeDocument/2006/relationships/image" Target="../media/image860.png"/><Relationship Id="rId124" Type="http://schemas.openxmlformats.org/officeDocument/2006/relationships/image" Target="../media/image1119.png"/><Relationship Id="rId527" Type="http://schemas.openxmlformats.org/officeDocument/2006/relationships/image" Target="../media/image1317.png"/><Relationship Id="rId569" Type="http://schemas.openxmlformats.org/officeDocument/2006/relationships/image" Target="../media/image1338.png"/><Relationship Id="rId70" Type="http://schemas.openxmlformats.org/officeDocument/2006/relationships/customXml" Target="../ink/ink1162.xml"/><Relationship Id="rId166" Type="http://schemas.openxmlformats.org/officeDocument/2006/relationships/image" Target="../media/image1140.png"/><Relationship Id="rId331" Type="http://schemas.openxmlformats.org/officeDocument/2006/relationships/image" Target="../media/image1220.png"/><Relationship Id="rId373" Type="http://schemas.openxmlformats.org/officeDocument/2006/relationships/image" Target="../media/image1241.png"/><Relationship Id="rId429" Type="http://schemas.openxmlformats.org/officeDocument/2006/relationships/customXml" Target="../ink/ink1343.xml"/><Relationship Id="rId580" Type="http://schemas.openxmlformats.org/officeDocument/2006/relationships/customXml" Target="../ink/ink1419.xml"/><Relationship Id="rId636" Type="http://schemas.openxmlformats.org/officeDocument/2006/relationships/customXml" Target="../ink/ink144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244.xml"/><Relationship Id="rId440" Type="http://schemas.openxmlformats.org/officeDocument/2006/relationships/image" Target="../media/image1274.png"/><Relationship Id="rId678" Type="http://schemas.openxmlformats.org/officeDocument/2006/relationships/customXml" Target="../ink/ink1468.xml"/><Relationship Id="rId28" Type="http://schemas.openxmlformats.org/officeDocument/2006/relationships/customXml" Target="../ink/ink1141.xml"/><Relationship Id="rId275" Type="http://schemas.openxmlformats.org/officeDocument/2006/relationships/customXml" Target="../ink/ink1265.xml"/><Relationship Id="rId300" Type="http://schemas.openxmlformats.org/officeDocument/2006/relationships/image" Target="../media/image1205.png"/><Relationship Id="rId482" Type="http://schemas.openxmlformats.org/officeDocument/2006/relationships/customXml" Target="../ink/ink1370.xml"/><Relationship Id="rId538" Type="http://schemas.openxmlformats.org/officeDocument/2006/relationships/customXml" Target="../ink/ink1398.xml"/><Relationship Id="rId703" Type="http://schemas.openxmlformats.org/officeDocument/2006/relationships/image" Target="../media/image1405.png"/><Relationship Id="rId81" Type="http://schemas.openxmlformats.org/officeDocument/2006/relationships/image" Target="../media/image871.png"/><Relationship Id="rId135" Type="http://schemas.openxmlformats.org/officeDocument/2006/relationships/customXml" Target="../ink/ink1195.xml"/><Relationship Id="rId177" Type="http://schemas.openxmlformats.org/officeDocument/2006/relationships/customXml" Target="../ink/ink1216.xml"/><Relationship Id="rId342" Type="http://schemas.openxmlformats.org/officeDocument/2006/relationships/customXml" Target="../ink/ink1299.xml"/><Relationship Id="rId384" Type="http://schemas.openxmlformats.org/officeDocument/2006/relationships/image" Target="../media/image1246.png"/><Relationship Id="rId591" Type="http://schemas.openxmlformats.org/officeDocument/2006/relationships/image" Target="../media/image1349.png"/><Relationship Id="rId605" Type="http://schemas.openxmlformats.org/officeDocument/2006/relationships/image" Target="../media/image1356.png"/><Relationship Id="rId202" Type="http://schemas.openxmlformats.org/officeDocument/2006/relationships/image" Target="../media/image1158.png"/><Relationship Id="rId244" Type="http://schemas.openxmlformats.org/officeDocument/2006/relationships/image" Target="../media/image1177.png"/><Relationship Id="rId647" Type="http://schemas.openxmlformats.org/officeDocument/2006/relationships/image" Target="../media/image1377.png"/><Relationship Id="rId689" Type="http://schemas.openxmlformats.org/officeDocument/2006/relationships/image" Target="../media/image1398.png"/><Relationship Id="rId39" Type="http://schemas.openxmlformats.org/officeDocument/2006/relationships/image" Target="../media/image850.png"/><Relationship Id="rId286" Type="http://schemas.openxmlformats.org/officeDocument/2006/relationships/image" Target="../media/image1198.png"/><Relationship Id="rId451" Type="http://schemas.openxmlformats.org/officeDocument/2006/relationships/customXml" Target="../ink/ink1354.xml"/><Relationship Id="rId493" Type="http://schemas.openxmlformats.org/officeDocument/2006/relationships/image" Target="../media/image1300.png"/><Relationship Id="rId507" Type="http://schemas.openxmlformats.org/officeDocument/2006/relationships/image" Target="../media/image1307.png"/><Relationship Id="rId549" Type="http://schemas.openxmlformats.org/officeDocument/2006/relationships/image" Target="../media/image1328.png"/><Relationship Id="rId714" Type="http://schemas.openxmlformats.org/officeDocument/2006/relationships/image" Target="../media/image1410.png"/><Relationship Id="rId50" Type="http://schemas.openxmlformats.org/officeDocument/2006/relationships/customXml" Target="../ink/ink1152.xml"/><Relationship Id="rId104" Type="http://schemas.openxmlformats.org/officeDocument/2006/relationships/image" Target="../media/image882.png"/><Relationship Id="rId146" Type="http://schemas.openxmlformats.org/officeDocument/2006/relationships/image" Target="../media/image1130.png"/><Relationship Id="rId188" Type="http://schemas.openxmlformats.org/officeDocument/2006/relationships/image" Target="../media/image1151.png"/><Relationship Id="rId311" Type="http://schemas.openxmlformats.org/officeDocument/2006/relationships/customXml" Target="../ink/ink1283.xml"/><Relationship Id="rId353" Type="http://schemas.openxmlformats.org/officeDocument/2006/relationships/image" Target="../media/image1231.png"/><Relationship Id="rId395" Type="http://schemas.openxmlformats.org/officeDocument/2006/relationships/customXml" Target="../ink/ink1326.xml"/><Relationship Id="rId409" Type="http://schemas.openxmlformats.org/officeDocument/2006/relationships/customXml" Target="../ink/ink1333.xml"/><Relationship Id="rId560" Type="http://schemas.openxmlformats.org/officeDocument/2006/relationships/customXml" Target="../ink/ink1409.xml"/><Relationship Id="rId92" Type="http://schemas.openxmlformats.org/officeDocument/2006/relationships/image" Target="../media/image876.png"/><Relationship Id="rId213" Type="http://schemas.openxmlformats.org/officeDocument/2006/relationships/customXml" Target="../ink/ink1234.xml"/><Relationship Id="rId420" Type="http://schemas.openxmlformats.org/officeDocument/2006/relationships/image" Target="../media/image1264.png"/><Relationship Id="rId616" Type="http://schemas.openxmlformats.org/officeDocument/2006/relationships/customXml" Target="../ink/ink1437.xml"/><Relationship Id="rId658" Type="http://schemas.openxmlformats.org/officeDocument/2006/relationships/customXml" Target="../ink/ink1458.xml"/><Relationship Id="rId255" Type="http://schemas.openxmlformats.org/officeDocument/2006/relationships/customXml" Target="../ink/ink1255.xml"/><Relationship Id="rId297" Type="http://schemas.openxmlformats.org/officeDocument/2006/relationships/customXml" Target="../ink/ink1276.xml"/><Relationship Id="rId462" Type="http://schemas.openxmlformats.org/officeDocument/2006/relationships/image" Target="../media/image1285.png"/><Relationship Id="rId518" Type="http://schemas.openxmlformats.org/officeDocument/2006/relationships/customXml" Target="../ink/ink1388.xml"/><Relationship Id="rId115" Type="http://schemas.openxmlformats.org/officeDocument/2006/relationships/customXml" Target="../ink/ink1185.xml"/><Relationship Id="rId157" Type="http://schemas.openxmlformats.org/officeDocument/2006/relationships/customXml" Target="../ink/ink1206.xml"/><Relationship Id="rId322" Type="http://schemas.openxmlformats.org/officeDocument/2006/relationships/customXml" Target="../ink/ink1289.xml"/><Relationship Id="rId364" Type="http://schemas.openxmlformats.org/officeDocument/2006/relationships/customXml" Target="../ink/ink1310.xml"/><Relationship Id="rId61" Type="http://schemas.openxmlformats.org/officeDocument/2006/relationships/image" Target="../media/image861.png"/><Relationship Id="rId199" Type="http://schemas.openxmlformats.org/officeDocument/2006/relationships/customXml" Target="../ink/ink1227.xml"/><Relationship Id="rId571" Type="http://schemas.openxmlformats.org/officeDocument/2006/relationships/image" Target="../media/image1339.png"/><Relationship Id="rId627" Type="http://schemas.openxmlformats.org/officeDocument/2006/relationships/image" Target="../media/image1367.png"/><Relationship Id="rId669" Type="http://schemas.openxmlformats.org/officeDocument/2006/relationships/image" Target="../media/image1388.png"/><Relationship Id="rId19" Type="http://schemas.openxmlformats.org/officeDocument/2006/relationships/image" Target="../media/image840.png"/><Relationship Id="rId224" Type="http://schemas.openxmlformats.org/officeDocument/2006/relationships/image" Target="../media/image1168.png"/><Relationship Id="rId266" Type="http://schemas.openxmlformats.org/officeDocument/2006/relationships/image" Target="../media/image1188.png"/><Relationship Id="rId431" Type="http://schemas.openxmlformats.org/officeDocument/2006/relationships/customXml" Target="../ink/ink1344.xml"/><Relationship Id="rId473" Type="http://schemas.openxmlformats.org/officeDocument/2006/relationships/customXml" Target="../ink/ink1365.xml"/><Relationship Id="rId529" Type="http://schemas.openxmlformats.org/officeDocument/2006/relationships/image" Target="../media/image1318.png"/><Relationship Id="rId680" Type="http://schemas.openxmlformats.org/officeDocument/2006/relationships/customXml" Target="../ink/ink1469.xml"/><Relationship Id="rId30" Type="http://schemas.openxmlformats.org/officeDocument/2006/relationships/customXml" Target="../ink/ink1142.xml"/><Relationship Id="rId126" Type="http://schemas.openxmlformats.org/officeDocument/2006/relationships/image" Target="../media/image1120.png"/><Relationship Id="rId168" Type="http://schemas.openxmlformats.org/officeDocument/2006/relationships/image" Target="../media/image1141.png"/><Relationship Id="rId333" Type="http://schemas.openxmlformats.org/officeDocument/2006/relationships/image" Target="../media/image1221.png"/><Relationship Id="rId540" Type="http://schemas.openxmlformats.org/officeDocument/2006/relationships/customXml" Target="../ink/ink139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7.xml"/><Relationship Id="rId299" Type="http://schemas.openxmlformats.org/officeDocument/2006/relationships/image" Target="../media/image1554.png"/><Relationship Id="rId21" Type="http://schemas.openxmlformats.org/officeDocument/2006/relationships/image" Target="../media/image1419.png"/><Relationship Id="rId63" Type="http://schemas.openxmlformats.org/officeDocument/2006/relationships/image" Target="../media/image1440.png"/><Relationship Id="rId159" Type="http://schemas.openxmlformats.org/officeDocument/2006/relationships/customXml" Target="../ink/ink1568.xml"/><Relationship Id="rId324" Type="http://schemas.openxmlformats.org/officeDocument/2006/relationships/image" Target="../media/image1566.png"/><Relationship Id="rId366" Type="http://schemas.openxmlformats.org/officeDocument/2006/relationships/customXml" Target="../ink/ink1673.xml"/><Relationship Id="rId531" Type="http://schemas.openxmlformats.org/officeDocument/2006/relationships/image" Target="../media/image1667.png"/><Relationship Id="rId170" Type="http://schemas.openxmlformats.org/officeDocument/2006/relationships/image" Target="../media/image1490.png"/><Relationship Id="rId226" Type="http://schemas.openxmlformats.org/officeDocument/2006/relationships/image" Target="../media/image1518.png"/><Relationship Id="rId433" Type="http://schemas.openxmlformats.org/officeDocument/2006/relationships/customXml" Target="../ink/ink1708.xml"/><Relationship Id="rId268" Type="http://schemas.openxmlformats.org/officeDocument/2006/relationships/image" Target="../media/image1539.png"/><Relationship Id="rId475" Type="http://schemas.openxmlformats.org/officeDocument/2006/relationships/image" Target="../media/image1639.png"/><Relationship Id="rId32" Type="http://schemas.openxmlformats.org/officeDocument/2006/relationships/customXml" Target="../ink/ink1504.xml"/><Relationship Id="rId74" Type="http://schemas.openxmlformats.org/officeDocument/2006/relationships/customXml" Target="../ink/ink1525.xml"/><Relationship Id="rId128" Type="http://schemas.openxmlformats.org/officeDocument/2006/relationships/image" Target="../media/image1469.png"/><Relationship Id="rId335" Type="http://schemas.openxmlformats.org/officeDocument/2006/relationships/customXml" Target="../ink/ink1657.xml"/><Relationship Id="rId377" Type="http://schemas.openxmlformats.org/officeDocument/2006/relationships/image" Target="../media/image1592.png"/><Relationship Id="rId500" Type="http://schemas.openxmlformats.org/officeDocument/2006/relationships/customXml" Target="../ink/ink1742.xml"/><Relationship Id="rId542" Type="http://schemas.openxmlformats.org/officeDocument/2006/relationships/customXml" Target="../ink/ink1763.xml"/><Relationship Id="rId5" Type="http://schemas.openxmlformats.org/officeDocument/2006/relationships/image" Target="../media/image1413.png"/><Relationship Id="rId181" Type="http://schemas.openxmlformats.org/officeDocument/2006/relationships/customXml" Target="../ink/ink1579.xml"/><Relationship Id="rId237" Type="http://schemas.openxmlformats.org/officeDocument/2006/relationships/customXml" Target="../ink/ink1607.xml"/><Relationship Id="rId402" Type="http://schemas.openxmlformats.org/officeDocument/2006/relationships/image" Target="../media/image1603.png"/><Relationship Id="rId279" Type="http://schemas.openxmlformats.org/officeDocument/2006/relationships/customXml" Target="../ink/ink1628.xml"/><Relationship Id="rId444" Type="http://schemas.openxmlformats.org/officeDocument/2006/relationships/image" Target="../media/image1624.png"/><Relationship Id="rId486" Type="http://schemas.openxmlformats.org/officeDocument/2006/relationships/customXml" Target="../ink/ink1735.xml"/><Relationship Id="rId43" Type="http://schemas.openxmlformats.org/officeDocument/2006/relationships/image" Target="../media/image1430.png"/><Relationship Id="rId139" Type="http://schemas.openxmlformats.org/officeDocument/2006/relationships/customXml" Target="../ink/ink1558.xml"/><Relationship Id="rId290" Type="http://schemas.openxmlformats.org/officeDocument/2006/relationships/customXml" Target="../ink/ink1634.xml"/><Relationship Id="rId304" Type="http://schemas.openxmlformats.org/officeDocument/2006/relationships/customXml" Target="../ink/ink1641.xml"/><Relationship Id="rId346" Type="http://schemas.openxmlformats.org/officeDocument/2006/relationships/customXml" Target="../ink/ink1663.xml"/><Relationship Id="rId388" Type="http://schemas.openxmlformats.org/officeDocument/2006/relationships/image" Target="../media/image1597.png"/><Relationship Id="rId511" Type="http://schemas.openxmlformats.org/officeDocument/2006/relationships/image" Target="../media/image1657.png"/><Relationship Id="rId553" Type="http://schemas.openxmlformats.org/officeDocument/2006/relationships/image" Target="../media/image1678.png"/><Relationship Id="rId85" Type="http://schemas.openxmlformats.org/officeDocument/2006/relationships/customXml" Target="../ink/ink1531.xml"/><Relationship Id="rId150" Type="http://schemas.openxmlformats.org/officeDocument/2006/relationships/image" Target="../media/image1480.png"/><Relationship Id="rId192" Type="http://schemas.openxmlformats.org/officeDocument/2006/relationships/image" Target="../media/image1501.png"/><Relationship Id="rId206" Type="http://schemas.openxmlformats.org/officeDocument/2006/relationships/image" Target="../media/image1508.png"/><Relationship Id="rId413" Type="http://schemas.openxmlformats.org/officeDocument/2006/relationships/customXml" Target="../ink/ink1698.xml"/><Relationship Id="rId248" Type="http://schemas.openxmlformats.org/officeDocument/2006/relationships/image" Target="../media/image1529.png"/><Relationship Id="rId455" Type="http://schemas.openxmlformats.org/officeDocument/2006/relationships/customXml" Target="../ink/ink1719.xml"/><Relationship Id="rId497" Type="http://schemas.openxmlformats.org/officeDocument/2006/relationships/image" Target="../media/image1650.png"/><Relationship Id="rId12" Type="http://schemas.openxmlformats.org/officeDocument/2006/relationships/customXml" Target="../ink/ink1494.xml"/><Relationship Id="rId108" Type="http://schemas.openxmlformats.org/officeDocument/2006/relationships/image" Target="../media/image1462.png"/><Relationship Id="rId315" Type="http://schemas.openxmlformats.org/officeDocument/2006/relationships/image" Target="../media/image1562.png"/><Relationship Id="rId357" Type="http://schemas.openxmlformats.org/officeDocument/2006/relationships/image" Target="../media/image1582.png"/><Relationship Id="rId522" Type="http://schemas.openxmlformats.org/officeDocument/2006/relationships/customXml" Target="../ink/ink1753.xml"/><Relationship Id="rId54" Type="http://schemas.openxmlformats.org/officeDocument/2006/relationships/customXml" Target="../ink/ink1515.xml"/><Relationship Id="rId96" Type="http://schemas.openxmlformats.org/officeDocument/2006/relationships/image" Target="../media/image1456.png"/><Relationship Id="rId161" Type="http://schemas.openxmlformats.org/officeDocument/2006/relationships/customXml" Target="../ink/ink1569.xml"/><Relationship Id="rId217" Type="http://schemas.openxmlformats.org/officeDocument/2006/relationships/customXml" Target="../ink/ink1597.xml"/><Relationship Id="rId399" Type="http://schemas.openxmlformats.org/officeDocument/2006/relationships/customXml" Target="../ink/ink1691.xml"/><Relationship Id="rId564" Type="http://schemas.openxmlformats.org/officeDocument/2006/relationships/customXml" Target="../ink/ink1774.xml"/><Relationship Id="rId259" Type="http://schemas.openxmlformats.org/officeDocument/2006/relationships/customXml" Target="../ink/ink1618.xml"/><Relationship Id="rId424" Type="http://schemas.openxmlformats.org/officeDocument/2006/relationships/image" Target="../media/image1614.png"/><Relationship Id="rId466" Type="http://schemas.openxmlformats.org/officeDocument/2006/relationships/image" Target="../media/image1635.png"/><Relationship Id="rId23" Type="http://schemas.openxmlformats.org/officeDocument/2006/relationships/image" Target="../media/image1420.png"/><Relationship Id="rId119" Type="http://schemas.openxmlformats.org/officeDocument/2006/relationships/customXml" Target="../ink/ink1548.xml"/><Relationship Id="rId270" Type="http://schemas.openxmlformats.org/officeDocument/2006/relationships/image" Target="../media/image1540.png"/><Relationship Id="rId326" Type="http://schemas.openxmlformats.org/officeDocument/2006/relationships/image" Target="../media/image1567.png"/><Relationship Id="rId533" Type="http://schemas.openxmlformats.org/officeDocument/2006/relationships/image" Target="../media/image1668.png"/><Relationship Id="rId65" Type="http://schemas.openxmlformats.org/officeDocument/2006/relationships/image" Target="../media/image1441.png"/><Relationship Id="rId130" Type="http://schemas.openxmlformats.org/officeDocument/2006/relationships/image" Target="../media/image1470.png"/><Relationship Id="rId368" Type="http://schemas.openxmlformats.org/officeDocument/2006/relationships/customXml" Target="../ink/ink1674.xml"/><Relationship Id="rId172" Type="http://schemas.openxmlformats.org/officeDocument/2006/relationships/image" Target="../media/image1491.png"/><Relationship Id="rId228" Type="http://schemas.openxmlformats.org/officeDocument/2006/relationships/image" Target="../media/image1519.png"/><Relationship Id="rId435" Type="http://schemas.openxmlformats.org/officeDocument/2006/relationships/customXml" Target="../ink/ink1709.xml"/><Relationship Id="rId477" Type="http://schemas.openxmlformats.org/officeDocument/2006/relationships/image" Target="../media/image1640.png"/><Relationship Id="rId281" Type="http://schemas.openxmlformats.org/officeDocument/2006/relationships/image" Target="../media/image1545.png"/><Relationship Id="rId337" Type="http://schemas.openxmlformats.org/officeDocument/2006/relationships/image" Target="../media/image1572.png"/><Relationship Id="rId502" Type="http://schemas.openxmlformats.org/officeDocument/2006/relationships/customXml" Target="../ink/ink1743.xml"/><Relationship Id="rId34" Type="http://schemas.openxmlformats.org/officeDocument/2006/relationships/customXml" Target="../ink/ink1505.xml"/><Relationship Id="rId76" Type="http://schemas.openxmlformats.org/officeDocument/2006/relationships/customXml" Target="../ink/ink1526.xml"/><Relationship Id="rId141" Type="http://schemas.openxmlformats.org/officeDocument/2006/relationships/customXml" Target="../ink/ink1559.xml"/><Relationship Id="rId379" Type="http://schemas.openxmlformats.org/officeDocument/2006/relationships/image" Target="../media/image1593.png"/><Relationship Id="rId544" Type="http://schemas.openxmlformats.org/officeDocument/2006/relationships/customXml" Target="../ink/ink1764.xml"/><Relationship Id="rId7" Type="http://schemas.openxmlformats.org/officeDocument/2006/relationships/image" Target="../media/image1414.png"/><Relationship Id="rId183" Type="http://schemas.openxmlformats.org/officeDocument/2006/relationships/customXml" Target="../ink/ink1580.xml"/><Relationship Id="rId239" Type="http://schemas.openxmlformats.org/officeDocument/2006/relationships/customXml" Target="../ink/ink1608.xml"/><Relationship Id="rId390" Type="http://schemas.openxmlformats.org/officeDocument/2006/relationships/image" Target="../media/image1598.png"/><Relationship Id="rId404" Type="http://schemas.openxmlformats.org/officeDocument/2006/relationships/image" Target="../media/image1604.png"/><Relationship Id="rId446" Type="http://schemas.openxmlformats.org/officeDocument/2006/relationships/image" Target="../media/image1625.png"/><Relationship Id="rId250" Type="http://schemas.openxmlformats.org/officeDocument/2006/relationships/image" Target="../media/image1530.png"/><Relationship Id="rId292" Type="http://schemas.openxmlformats.org/officeDocument/2006/relationships/customXml" Target="../ink/ink1635.xml"/><Relationship Id="rId306" Type="http://schemas.openxmlformats.org/officeDocument/2006/relationships/customXml" Target="../ink/ink1642.xml"/><Relationship Id="rId488" Type="http://schemas.openxmlformats.org/officeDocument/2006/relationships/customXml" Target="../ink/ink1736.xml"/><Relationship Id="rId45" Type="http://schemas.openxmlformats.org/officeDocument/2006/relationships/image" Target="../media/image1431.png"/><Relationship Id="rId87" Type="http://schemas.openxmlformats.org/officeDocument/2006/relationships/customXml" Target="../ink/ink1532.xml"/><Relationship Id="rId110" Type="http://schemas.openxmlformats.org/officeDocument/2006/relationships/image" Target="../media/image657.png"/><Relationship Id="rId348" Type="http://schemas.openxmlformats.org/officeDocument/2006/relationships/customXml" Target="../ink/ink1664.xml"/><Relationship Id="rId513" Type="http://schemas.openxmlformats.org/officeDocument/2006/relationships/image" Target="../media/image1658.png"/><Relationship Id="rId555" Type="http://schemas.openxmlformats.org/officeDocument/2006/relationships/image" Target="../media/image1679.png"/><Relationship Id="rId152" Type="http://schemas.openxmlformats.org/officeDocument/2006/relationships/image" Target="../media/image1481.png"/><Relationship Id="rId194" Type="http://schemas.openxmlformats.org/officeDocument/2006/relationships/image" Target="../media/image1502.png"/><Relationship Id="rId208" Type="http://schemas.openxmlformats.org/officeDocument/2006/relationships/image" Target="../media/image1509.png"/><Relationship Id="rId415" Type="http://schemas.openxmlformats.org/officeDocument/2006/relationships/customXml" Target="../ink/ink1699.xml"/><Relationship Id="rId457" Type="http://schemas.openxmlformats.org/officeDocument/2006/relationships/customXml" Target="../ink/ink1720.xml"/><Relationship Id="rId261" Type="http://schemas.openxmlformats.org/officeDocument/2006/relationships/customXml" Target="../ink/ink1619.xml"/><Relationship Id="rId499" Type="http://schemas.openxmlformats.org/officeDocument/2006/relationships/image" Target="../media/image1651.png"/><Relationship Id="rId14" Type="http://schemas.openxmlformats.org/officeDocument/2006/relationships/customXml" Target="../ink/ink1495.xml"/><Relationship Id="rId56" Type="http://schemas.openxmlformats.org/officeDocument/2006/relationships/customXml" Target="../ink/ink1516.xml"/><Relationship Id="rId317" Type="http://schemas.openxmlformats.org/officeDocument/2006/relationships/image" Target="../media/image1563.png"/><Relationship Id="rId359" Type="http://schemas.openxmlformats.org/officeDocument/2006/relationships/image" Target="../media/image1583.png"/><Relationship Id="rId524" Type="http://schemas.openxmlformats.org/officeDocument/2006/relationships/customXml" Target="../ink/ink1754.xml"/><Relationship Id="rId566" Type="http://schemas.openxmlformats.org/officeDocument/2006/relationships/customXml" Target="../ink/ink1775.xml"/><Relationship Id="rId98" Type="http://schemas.openxmlformats.org/officeDocument/2006/relationships/image" Target="../media/image1457.png"/><Relationship Id="rId121" Type="http://schemas.openxmlformats.org/officeDocument/2006/relationships/customXml" Target="../ink/ink1549.xml"/><Relationship Id="rId163" Type="http://schemas.openxmlformats.org/officeDocument/2006/relationships/customXml" Target="../ink/ink1570.xml"/><Relationship Id="rId219" Type="http://schemas.openxmlformats.org/officeDocument/2006/relationships/customXml" Target="../ink/ink1598.xml"/><Relationship Id="rId370" Type="http://schemas.openxmlformats.org/officeDocument/2006/relationships/customXml" Target="../ink/ink1675.xml"/><Relationship Id="rId426" Type="http://schemas.openxmlformats.org/officeDocument/2006/relationships/image" Target="../media/image1615.png"/><Relationship Id="rId230" Type="http://schemas.openxmlformats.org/officeDocument/2006/relationships/image" Target="../media/image1520.png"/><Relationship Id="rId468" Type="http://schemas.openxmlformats.org/officeDocument/2006/relationships/image" Target="../media/image1636.png"/><Relationship Id="rId25" Type="http://schemas.openxmlformats.org/officeDocument/2006/relationships/image" Target="../media/image1421.png"/><Relationship Id="rId67" Type="http://schemas.openxmlformats.org/officeDocument/2006/relationships/image" Target="../media/image1442.png"/><Relationship Id="rId272" Type="http://schemas.openxmlformats.org/officeDocument/2006/relationships/image" Target="../media/image1541.png"/><Relationship Id="rId328" Type="http://schemas.openxmlformats.org/officeDocument/2006/relationships/image" Target="../media/image1568.png"/><Relationship Id="rId535" Type="http://schemas.openxmlformats.org/officeDocument/2006/relationships/image" Target="../media/image1669.png"/><Relationship Id="rId132" Type="http://schemas.openxmlformats.org/officeDocument/2006/relationships/image" Target="../media/image1471.png"/><Relationship Id="rId174" Type="http://schemas.openxmlformats.org/officeDocument/2006/relationships/image" Target="../media/image1492.png"/><Relationship Id="rId381" Type="http://schemas.openxmlformats.org/officeDocument/2006/relationships/image" Target="../media/image1594.png"/><Relationship Id="rId241" Type="http://schemas.openxmlformats.org/officeDocument/2006/relationships/customXml" Target="../ink/ink1609.xml"/><Relationship Id="rId437" Type="http://schemas.openxmlformats.org/officeDocument/2006/relationships/customXml" Target="../ink/ink1710.xml"/><Relationship Id="rId479" Type="http://schemas.openxmlformats.org/officeDocument/2006/relationships/image" Target="../media/image1641.png"/><Relationship Id="rId36" Type="http://schemas.openxmlformats.org/officeDocument/2006/relationships/customXml" Target="../ink/ink1506.xml"/><Relationship Id="rId283" Type="http://schemas.openxmlformats.org/officeDocument/2006/relationships/image" Target="../media/image1546.png"/><Relationship Id="rId339" Type="http://schemas.openxmlformats.org/officeDocument/2006/relationships/image" Target="../media/image1573.png"/><Relationship Id="rId490" Type="http://schemas.openxmlformats.org/officeDocument/2006/relationships/customXml" Target="../ink/ink1737.xml"/><Relationship Id="rId504" Type="http://schemas.openxmlformats.org/officeDocument/2006/relationships/customXml" Target="../ink/ink1744.xml"/><Relationship Id="rId546" Type="http://schemas.openxmlformats.org/officeDocument/2006/relationships/customXml" Target="../ink/ink1765.xml"/><Relationship Id="rId78" Type="http://schemas.openxmlformats.org/officeDocument/2006/relationships/customXml" Target="../ink/ink1527.xml"/><Relationship Id="rId101" Type="http://schemas.openxmlformats.org/officeDocument/2006/relationships/customXml" Target="../ink/ink1539.xml"/><Relationship Id="rId143" Type="http://schemas.openxmlformats.org/officeDocument/2006/relationships/customXml" Target="../ink/ink1560.xml"/><Relationship Id="rId185" Type="http://schemas.openxmlformats.org/officeDocument/2006/relationships/customXml" Target="../ink/ink1581.xml"/><Relationship Id="rId350" Type="http://schemas.openxmlformats.org/officeDocument/2006/relationships/customXml" Target="../ink/ink1665.xml"/><Relationship Id="rId406" Type="http://schemas.openxmlformats.org/officeDocument/2006/relationships/image" Target="../media/image1605.png"/><Relationship Id="rId9" Type="http://schemas.openxmlformats.org/officeDocument/2006/relationships/image" Target="../media/image1415.png"/><Relationship Id="rId210" Type="http://schemas.openxmlformats.org/officeDocument/2006/relationships/image" Target="../media/image1510.png"/><Relationship Id="rId392" Type="http://schemas.openxmlformats.org/officeDocument/2006/relationships/image" Target="../media/image1599.png"/><Relationship Id="rId427" Type="http://schemas.openxmlformats.org/officeDocument/2006/relationships/customXml" Target="../ink/ink1705.xml"/><Relationship Id="rId448" Type="http://schemas.openxmlformats.org/officeDocument/2006/relationships/image" Target="../media/image1626.png"/><Relationship Id="rId469" Type="http://schemas.openxmlformats.org/officeDocument/2006/relationships/customXml" Target="../ink/ink1726.xml"/><Relationship Id="rId26" Type="http://schemas.openxmlformats.org/officeDocument/2006/relationships/customXml" Target="../ink/ink1501.xml"/><Relationship Id="rId231" Type="http://schemas.openxmlformats.org/officeDocument/2006/relationships/customXml" Target="../ink/ink1604.xml"/><Relationship Id="rId252" Type="http://schemas.openxmlformats.org/officeDocument/2006/relationships/image" Target="../media/image1531.png"/><Relationship Id="rId273" Type="http://schemas.openxmlformats.org/officeDocument/2006/relationships/customXml" Target="../ink/ink1625.xml"/><Relationship Id="rId294" Type="http://schemas.openxmlformats.org/officeDocument/2006/relationships/customXml" Target="../ink/ink1636.xml"/><Relationship Id="rId308" Type="http://schemas.openxmlformats.org/officeDocument/2006/relationships/customXml" Target="../ink/ink1643.xml"/><Relationship Id="rId329" Type="http://schemas.openxmlformats.org/officeDocument/2006/relationships/customXml" Target="../ink/ink1654.xml"/><Relationship Id="rId480" Type="http://schemas.openxmlformats.org/officeDocument/2006/relationships/customXml" Target="../ink/ink1732.xml"/><Relationship Id="rId515" Type="http://schemas.openxmlformats.org/officeDocument/2006/relationships/image" Target="../media/image1659.png"/><Relationship Id="rId536" Type="http://schemas.openxmlformats.org/officeDocument/2006/relationships/customXml" Target="../ink/ink1760.xml"/><Relationship Id="rId47" Type="http://schemas.openxmlformats.org/officeDocument/2006/relationships/image" Target="../media/image1432.png"/><Relationship Id="rId68" Type="http://schemas.openxmlformats.org/officeDocument/2006/relationships/customXml" Target="../ink/ink1522.xml"/><Relationship Id="rId89" Type="http://schemas.openxmlformats.org/officeDocument/2006/relationships/customXml" Target="../ink/ink1533.xml"/><Relationship Id="rId112" Type="http://schemas.openxmlformats.org/officeDocument/2006/relationships/image" Target="../media/image1113.png"/><Relationship Id="rId133" Type="http://schemas.openxmlformats.org/officeDocument/2006/relationships/customXml" Target="../ink/ink1555.xml"/><Relationship Id="rId154" Type="http://schemas.openxmlformats.org/officeDocument/2006/relationships/image" Target="../media/image1482.png"/><Relationship Id="rId175" Type="http://schemas.openxmlformats.org/officeDocument/2006/relationships/customXml" Target="../ink/ink1576.xml"/><Relationship Id="rId340" Type="http://schemas.openxmlformats.org/officeDocument/2006/relationships/customXml" Target="../ink/ink1660.xml"/><Relationship Id="rId361" Type="http://schemas.openxmlformats.org/officeDocument/2006/relationships/image" Target="../media/image1584.png"/><Relationship Id="rId557" Type="http://schemas.openxmlformats.org/officeDocument/2006/relationships/image" Target="../media/image1680.png"/><Relationship Id="rId196" Type="http://schemas.openxmlformats.org/officeDocument/2006/relationships/image" Target="../media/image1503.png"/><Relationship Id="rId200" Type="http://schemas.openxmlformats.org/officeDocument/2006/relationships/image" Target="../media/image1505.png"/><Relationship Id="rId382" Type="http://schemas.openxmlformats.org/officeDocument/2006/relationships/customXml" Target="../ink/ink1681.xml"/><Relationship Id="rId417" Type="http://schemas.openxmlformats.org/officeDocument/2006/relationships/customXml" Target="../ink/ink1700.xml"/><Relationship Id="rId438" Type="http://schemas.openxmlformats.org/officeDocument/2006/relationships/image" Target="../media/image1621.png"/><Relationship Id="rId459" Type="http://schemas.openxmlformats.org/officeDocument/2006/relationships/customXml" Target="../ink/ink1721.xml"/><Relationship Id="rId16" Type="http://schemas.openxmlformats.org/officeDocument/2006/relationships/customXml" Target="../ink/ink1496.xml"/><Relationship Id="rId221" Type="http://schemas.openxmlformats.org/officeDocument/2006/relationships/customXml" Target="../ink/ink1599.xml"/><Relationship Id="rId242" Type="http://schemas.openxmlformats.org/officeDocument/2006/relationships/image" Target="../media/image1526.png"/><Relationship Id="rId263" Type="http://schemas.openxmlformats.org/officeDocument/2006/relationships/customXml" Target="../ink/ink1620.xml"/><Relationship Id="rId284" Type="http://schemas.openxmlformats.org/officeDocument/2006/relationships/customXml" Target="../ink/ink1631.xml"/><Relationship Id="rId319" Type="http://schemas.openxmlformats.org/officeDocument/2006/relationships/image" Target="../media/image1564.png"/><Relationship Id="rId470" Type="http://schemas.openxmlformats.org/officeDocument/2006/relationships/image" Target="../media/image1637.png"/><Relationship Id="rId491" Type="http://schemas.openxmlformats.org/officeDocument/2006/relationships/image" Target="../media/image1647.png"/><Relationship Id="rId505" Type="http://schemas.openxmlformats.org/officeDocument/2006/relationships/image" Target="../media/image1654.png"/><Relationship Id="rId526" Type="http://schemas.openxmlformats.org/officeDocument/2006/relationships/customXml" Target="../ink/ink1755.xml"/><Relationship Id="rId37" Type="http://schemas.openxmlformats.org/officeDocument/2006/relationships/image" Target="../media/image1427.png"/><Relationship Id="rId58" Type="http://schemas.openxmlformats.org/officeDocument/2006/relationships/customXml" Target="../ink/ink1517.xml"/><Relationship Id="rId79" Type="http://schemas.openxmlformats.org/officeDocument/2006/relationships/image" Target="../media/image1448.png"/><Relationship Id="rId102" Type="http://schemas.openxmlformats.org/officeDocument/2006/relationships/image" Target="../media/image1459.png"/><Relationship Id="rId123" Type="http://schemas.openxmlformats.org/officeDocument/2006/relationships/customXml" Target="../ink/ink1550.xml"/><Relationship Id="rId144" Type="http://schemas.openxmlformats.org/officeDocument/2006/relationships/image" Target="../media/image1477.png"/><Relationship Id="rId330" Type="http://schemas.openxmlformats.org/officeDocument/2006/relationships/image" Target="../media/image1569.png"/><Relationship Id="rId547" Type="http://schemas.openxmlformats.org/officeDocument/2006/relationships/image" Target="../media/image1675.png"/><Relationship Id="rId568" Type="http://schemas.openxmlformats.org/officeDocument/2006/relationships/customXml" Target="../ink/ink1776.xml"/><Relationship Id="rId90" Type="http://schemas.openxmlformats.org/officeDocument/2006/relationships/image" Target="../media/image1453.png"/><Relationship Id="rId165" Type="http://schemas.openxmlformats.org/officeDocument/2006/relationships/customXml" Target="../ink/ink1571.xml"/><Relationship Id="rId186" Type="http://schemas.openxmlformats.org/officeDocument/2006/relationships/image" Target="../media/image1498.png"/><Relationship Id="rId351" Type="http://schemas.openxmlformats.org/officeDocument/2006/relationships/image" Target="../media/image1579.png"/><Relationship Id="rId372" Type="http://schemas.openxmlformats.org/officeDocument/2006/relationships/customXml" Target="../ink/ink1676.xml"/><Relationship Id="rId393" Type="http://schemas.openxmlformats.org/officeDocument/2006/relationships/customXml" Target="../ink/ink1687.xml"/><Relationship Id="rId407" Type="http://schemas.openxmlformats.org/officeDocument/2006/relationships/customXml" Target="../ink/ink1695.xml"/><Relationship Id="rId428" Type="http://schemas.openxmlformats.org/officeDocument/2006/relationships/image" Target="../media/image1616.png"/><Relationship Id="rId449" Type="http://schemas.openxmlformats.org/officeDocument/2006/relationships/customXml" Target="../ink/ink1716.xml"/><Relationship Id="rId211" Type="http://schemas.openxmlformats.org/officeDocument/2006/relationships/customXml" Target="../ink/ink1594.xml"/><Relationship Id="rId232" Type="http://schemas.openxmlformats.org/officeDocument/2006/relationships/image" Target="../media/image1521.png"/><Relationship Id="rId253" Type="http://schemas.openxmlformats.org/officeDocument/2006/relationships/customXml" Target="../ink/ink1615.xml"/><Relationship Id="rId274" Type="http://schemas.openxmlformats.org/officeDocument/2006/relationships/image" Target="../media/image1542.png"/><Relationship Id="rId295" Type="http://schemas.openxmlformats.org/officeDocument/2006/relationships/image" Target="../media/image1552.png"/><Relationship Id="rId309" Type="http://schemas.openxmlformats.org/officeDocument/2006/relationships/image" Target="../media/image1559.png"/><Relationship Id="rId460" Type="http://schemas.openxmlformats.org/officeDocument/2006/relationships/image" Target="../media/image1632.png"/><Relationship Id="rId481" Type="http://schemas.openxmlformats.org/officeDocument/2006/relationships/image" Target="../media/image1642.png"/><Relationship Id="rId516" Type="http://schemas.openxmlformats.org/officeDocument/2006/relationships/customXml" Target="../ink/ink1750.xml"/><Relationship Id="rId27" Type="http://schemas.openxmlformats.org/officeDocument/2006/relationships/image" Target="../media/image1422.png"/><Relationship Id="rId48" Type="http://schemas.openxmlformats.org/officeDocument/2006/relationships/customXml" Target="../ink/ink1512.xml"/><Relationship Id="rId69" Type="http://schemas.openxmlformats.org/officeDocument/2006/relationships/image" Target="../media/image1443.png"/><Relationship Id="rId113" Type="http://schemas.openxmlformats.org/officeDocument/2006/relationships/customXml" Target="../ink/ink1545.xml"/><Relationship Id="rId134" Type="http://schemas.openxmlformats.org/officeDocument/2006/relationships/image" Target="../media/image1472.png"/><Relationship Id="rId320" Type="http://schemas.openxmlformats.org/officeDocument/2006/relationships/customXml" Target="../ink/ink1649.xml"/><Relationship Id="rId537" Type="http://schemas.openxmlformats.org/officeDocument/2006/relationships/image" Target="../media/image1670.png"/><Relationship Id="rId558" Type="http://schemas.openxmlformats.org/officeDocument/2006/relationships/customXml" Target="../ink/ink1771.xml"/><Relationship Id="rId80" Type="http://schemas.openxmlformats.org/officeDocument/2006/relationships/customXml" Target="../ink/ink1528.xml"/><Relationship Id="rId155" Type="http://schemas.openxmlformats.org/officeDocument/2006/relationships/customXml" Target="../ink/ink1566.xml"/><Relationship Id="rId176" Type="http://schemas.openxmlformats.org/officeDocument/2006/relationships/image" Target="../media/image1493.png"/><Relationship Id="rId197" Type="http://schemas.openxmlformats.org/officeDocument/2006/relationships/customXml" Target="../ink/ink1587.xml"/><Relationship Id="rId341" Type="http://schemas.openxmlformats.org/officeDocument/2006/relationships/image" Target="../media/image1574.png"/><Relationship Id="rId362" Type="http://schemas.openxmlformats.org/officeDocument/2006/relationships/customXml" Target="../ink/ink1671.xml"/><Relationship Id="rId383" Type="http://schemas.openxmlformats.org/officeDocument/2006/relationships/customXml" Target="../ink/ink1682.xml"/><Relationship Id="rId418" Type="http://schemas.openxmlformats.org/officeDocument/2006/relationships/image" Target="../media/image1611.png"/><Relationship Id="rId439" Type="http://schemas.openxmlformats.org/officeDocument/2006/relationships/customXml" Target="../ink/ink1711.xml"/><Relationship Id="rId201" Type="http://schemas.openxmlformats.org/officeDocument/2006/relationships/customXml" Target="../ink/ink1589.xml"/><Relationship Id="rId222" Type="http://schemas.openxmlformats.org/officeDocument/2006/relationships/image" Target="../media/image1516.png"/><Relationship Id="rId243" Type="http://schemas.openxmlformats.org/officeDocument/2006/relationships/customXml" Target="../ink/ink1610.xml"/><Relationship Id="rId264" Type="http://schemas.openxmlformats.org/officeDocument/2006/relationships/image" Target="../media/image1537.png"/><Relationship Id="rId285" Type="http://schemas.openxmlformats.org/officeDocument/2006/relationships/image" Target="../media/image1547.png"/><Relationship Id="rId450" Type="http://schemas.openxmlformats.org/officeDocument/2006/relationships/image" Target="../media/image1627.png"/><Relationship Id="rId471" Type="http://schemas.openxmlformats.org/officeDocument/2006/relationships/customXml" Target="../ink/ink1727.xml"/><Relationship Id="rId506" Type="http://schemas.openxmlformats.org/officeDocument/2006/relationships/customXml" Target="../ink/ink1745.xml"/><Relationship Id="rId17" Type="http://schemas.openxmlformats.org/officeDocument/2006/relationships/image" Target="../media/image1418.png"/><Relationship Id="rId38" Type="http://schemas.openxmlformats.org/officeDocument/2006/relationships/customXml" Target="../ink/ink1507.xml"/><Relationship Id="rId59" Type="http://schemas.openxmlformats.org/officeDocument/2006/relationships/image" Target="../media/image1438.png"/><Relationship Id="rId103" Type="http://schemas.openxmlformats.org/officeDocument/2006/relationships/customXml" Target="../ink/ink1540.xml"/><Relationship Id="rId124" Type="http://schemas.openxmlformats.org/officeDocument/2006/relationships/image" Target="../media/image1467.png"/><Relationship Id="rId310" Type="http://schemas.openxmlformats.org/officeDocument/2006/relationships/customXml" Target="../ink/ink1644.xml"/><Relationship Id="rId492" Type="http://schemas.openxmlformats.org/officeDocument/2006/relationships/customXml" Target="../ink/ink1738.xml"/><Relationship Id="rId527" Type="http://schemas.openxmlformats.org/officeDocument/2006/relationships/image" Target="../media/image1665.png"/><Relationship Id="rId548" Type="http://schemas.openxmlformats.org/officeDocument/2006/relationships/customXml" Target="../ink/ink1766.xml"/><Relationship Id="rId569" Type="http://schemas.openxmlformats.org/officeDocument/2006/relationships/image" Target="../media/image1686.png"/><Relationship Id="rId70" Type="http://schemas.openxmlformats.org/officeDocument/2006/relationships/customXml" Target="../ink/ink1523.xml"/><Relationship Id="rId91" Type="http://schemas.openxmlformats.org/officeDocument/2006/relationships/customXml" Target="../ink/ink1534.xml"/><Relationship Id="rId145" Type="http://schemas.openxmlformats.org/officeDocument/2006/relationships/customXml" Target="../ink/ink1561.xml"/><Relationship Id="rId166" Type="http://schemas.openxmlformats.org/officeDocument/2006/relationships/image" Target="../media/image1488.png"/><Relationship Id="rId187" Type="http://schemas.openxmlformats.org/officeDocument/2006/relationships/customXml" Target="../ink/ink1582.xml"/><Relationship Id="rId331" Type="http://schemas.openxmlformats.org/officeDocument/2006/relationships/customXml" Target="../ink/ink1655.xml"/><Relationship Id="rId352" Type="http://schemas.openxmlformats.org/officeDocument/2006/relationships/customXml" Target="../ink/ink1666.xml"/><Relationship Id="rId373" Type="http://schemas.openxmlformats.org/officeDocument/2006/relationships/image" Target="../media/image1590.png"/><Relationship Id="rId394" Type="http://schemas.openxmlformats.org/officeDocument/2006/relationships/image" Target="../media/image1600.png"/><Relationship Id="rId408" Type="http://schemas.openxmlformats.org/officeDocument/2006/relationships/image" Target="../media/image1606.png"/><Relationship Id="rId429" Type="http://schemas.openxmlformats.org/officeDocument/2006/relationships/customXml" Target="../ink/ink170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11.png"/><Relationship Id="rId233" Type="http://schemas.openxmlformats.org/officeDocument/2006/relationships/customXml" Target="../ink/ink1605.xml"/><Relationship Id="rId254" Type="http://schemas.openxmlformats.org/officeDocument/2006/relationships/image" Target="../media/image1532.png"/><Relationship Id="rId440" Type="http://schemas.openxmlformats.org/officeDocument/2006/relationships/image" Target="../media/image1622.png"/><Relationship Id="rId28" Type="http://schemas.openxmlformats.org/officeDocument/2006/relationships/customXml" Target="../ink/ink1502.xml"/><Relationship Id="rId49" Type="http://schemas.openxmlformats.org/officeDocument/2006/relationships/image" Target="../media/image1433.png"/><Relationship Id="rId114" Type="http://schemas.openxmlformats.org/officeDocument/2006/relationships/image" Target="../media/image66.png"/><Relationship Id="rId275" Type="http://schemas.openxmlformats.org/officeDocument/2006/relationships/customXml" Target="../ink/ink1626.xml"/><Relationship Id="rId296" Type="http://schemas.openxmlformats.org/officeDocument/2006/relationships/customXml" Target="../ink/ink1637.xml"/><Relationship Id="rId300" Type="http://schemas.openxmlformats.org/officeDocument/2006/relationships/customXml" Target="../ink/ink1639.xml"/><Relationship Id="rId461" Type="http://schemas.openxmlformats.org/officeDocument/2006/relationships/customXml" Target="../ink/ink1722.xml"/><Relationship Id="rId482" Type="http://schemas.openxmlformats.org/officeDocument/2006/relationships/customXml" Target="../ink/ink1733.xml"/><Relationship Id="rId517" Type="http://schemas.openxmlformats.org/officeDocument/2006/relationships/image" Target="../media/image1660.png"/><Relationship Id="rId538" Type="http://schemas.openxmlformats.org/officeDocument/2006/relationships/customXml" Target="../ink/ink1761.xml"/><Relationship Id="rId559" Type="http://schemas.openxmlformats.org/officeDocument/2006/relationships/image" Target="../media/image1681.png"/><Relationship Id="rId60" Type="http://schemas.openxmlformats.org/officeDocument/2006/relationships/customXml" Target="../ink/ink1518.xml"/><Relationship Id="rId81" Type="http://schemas.openxmlformats.org/officeDocument/2006/relationships/image" Target="../media/image1449.png"/><Relationship Id="rId135" Type="http://schemas.openxmlformats.org/officeDocument/2006/relationships/customXml" Target="../ink/ink1556.xml"/><Relationship Id="rId156" Type="http://schemas.openxmlformats.org/officeDocument/2006/relationships/image" Target="../media/image1483.png"/><Relationship Id="rId177" Type="http://schemas.openxmlformats.org/officeDocument/2006/relationships/customXml" Target="../ink/ink1577.xml"/><Relationship Id="rId198" Type="http://schemas.openxmlformats.org/officeDocument/2006/relationships/image" Target="../media/image1504.png"/><Relationship Id="rId321" Type="http://schemas.openxmlformats.org/officeDocument/2006/relationships/customXml" Target="../ink/ink1650.xml"/><Relationship Id="rId342" Type="http://schemas.openxmlformats.org/officeDocument/2006/relationships/customXml" Target="../ink/ink1661.xml"/><Relationship Id="rId363" Type="http://schemas.openxmlformats.org/officeDocument/2006/relationships/image" Target="../media/image1585.png"/><Relationship Id="rId384" Type="http://schemas.openxmlformats.org/officeDocument/2006/relationships/image" Target="../media/image1595.png"/><Relationship Id="rId419" Type="http://schemas.openxmlformats.org/officeDocument/2006/relationships/customXml" Target="../ink/ink1701.xml"/><Relationship Id="rId202" Type="http://schemas.openxmlformats.org/officeDocument/2006/relationships/image" Target="../media/image1506.png"/><Relationship Id="rId223" Type="http://schemas.openxmlformats.org/officeDocument/2006/relationships/customXml" Target="../ink/ink1600.xml"/><Relationship Id="rId244" Type="http://schemas.openxmlformats.org/officeDocument/2006/relationships/image" Target="../media/image1527.png"/><Relationship Id="rId430" Type="http://schemas.openxmlformats.org/officeDocument/2006/relationships/image" Target="../media/image1617.png"/><Relationship Id="rId18" Type="http://schemas.openxmlformats.org/officeDocument/2006/relationships/customXml" Target="../ink/ink1497.xml"/><Relationship Id="rId39" Type="http://schemas.openxmlformats.org/officeDocument/2006/relationships/image" Target="../media/image1428.png"/><Relationship Id="rId265" Type="http://schemas.openxmlformats.org/officeDocument/2006/relationships/customXml" Target="../ink/ink1621.xml"/><Relationship Id="rId286" Type="http://schemas.openxmlformats.org/officeDocument/2006/relationships/customXml" Target="../ink/ink1632.xml"/><Relationship Id="rId451" Type="http://schemas.openxmlformats.org/officeDocument/2006/relationships/customXml" Target="../ink/ink1717.xml"/><Relationship Id="rId472" Type="http://schemas.openxmlformats.org/officeDocument/2006/relationships/image" Target="../media/image1638.png"/><Relationship Id="rId493" Type="http://schemas.openxmlformats.org/officeDocument/2006/relationships/image" Target="../media/image1648.png"/><Relationship Id="rId507" Type="http://schemas.openxmlformats.org/officeDocument/2006/relationships/image" Target="../media/image1655.png"/><Relationship Id="rId528" Type="http://schemas.openxmlformats.org/officeDocument/2006/relationships/customXml" Target="../ink/ink1756.xml"/><Relationship Id="rId549" Type="http://schemas.openxmlformats.org/officeDocument/2006/relationships/image" Target="../media/image1676.png"/><Relationship Id="rId50" Type="http://schemas.openxmlformats.org/officeDocument/2006/relationships/customXml" Target="../ink/ink1513.xml"/><Relationship Id="rId104" Type="http://schemas.openxmlformats.org/officeDocument/2006/relationships/image" Target="../media/image1460.png"/><Relationship Id="rId125" Type="http://schemas.openxmlformats.org/officeDocument/2006/relationships/customXml" Target="../ink/ink1551.xml"/><Relationship Id="rId146" Type="http://schemas.openxmlformats.org/officeDocument/2006/relationships/image" Target="../media/image1478.png"/><Relationship Id="rId167" Type="http://schemas.openxmlformats.org/officeDocument/2006/relationships/customXml" Target="../ink/ink1572.xml"/><Relationship Id="rId188" Type="http://schemas.openxmlformats.org/officeDocument/2006/relationships/image" Target="../media/image1499.png"/><Relationship Id="rId311" Type="http://schemas.openxmlformats.org/officeDocument/2006/relationships/image" Target="../media/image1560.png"/><Relationship Id="rId332" Type="http://schemas.openxmlformats.org/officeDocument/2006/relationships/image" Target="../media/image1570.png"/><Relationship Id="rId353" Type="http://schemas.openxmlformats.org/officeDocument/2006/relationships/image" Target="../media/image1580.png"/><Relationship Id="rId374" Type="http://schemas.openxmlformats.org/officeDocument/2006/relationships/customXml" Target="../ink/ink1677.xml"/><Relationship Id="rId395" Type="http://schemas.openxmlformats.org/officeDocument/2006/relationships/customXml" Target="../ink/ink1688.xml"/><Relationship Id="rId409" Type="http://schemas.openxmlformats.org/officeDocument/2006/relationships/customXml" Target="../ink/ink1696.xml"/><Relationship Id="rId560" Type="http://schemas.openxmlformats.org/officeDocument/2006/relationships/customXml" Target="../ink/ink1772.xml"/><Relationship Id="rId71" Type="http://schemas.openxmlformats.org/officeDocument/2006/relationships/image" Target="../media/image1444.png"/><Relationship Id="rId92" Type="http://schemas.openxmlformats.org/officeDocument/2006/relationships/image" Target="../media/image1454.png"/><Relationship Id="rId213" Type="http://schemas.openxmlformats.org/officeDocument/2006/relationships/customXml" Target="../ink/ink1595.xml"/><Relationship Id="rId234" Type="http://schemas.openxmlformats.org/officeDocument/2006/relationships/image" Target="../media/image1522.png"/><Relationship Id="rId420" Type="http://schemas.openxmlformats.org/officeDocument/2006/relationships/image" Target="../media/image1612.png"/><Relationship Id="rId2" Type="http://schemas.openxmlformats.org/officeDocument/2006/relationships/customXml" Target="../ink/ink1489.xml"/><Relationship Id="rId29" Type="http://schemas.openxmlformats.org/officeDocument/2006/relationships/image" Target="../media/image1423.png"/><Relationship Id="rId255" Type="http://schemas.openxmlformats.org/officeDocument/2006/relationships/customXml" Target="../ink/ink1616.xml"/><Relationship Id="rId276" Type="http://schemas.openxmlformats.org/officeDocument/2006/relationships/image" Target="../media/image1543.png"/><Relationship Id="rId297" Type="http://schemas.openxmlformats.org/officeDocument/2006/relationships/image" Target="../media/image1553.png"/><Relationship Id="rId441" Type="http://schemas.openxmlformats.org/officeDocument/2006/relationships/customXml" Target="../ink/ink1712.xml"/><Relationship Id="rId462" Type="http://schemas.openxmlformats.org/officeDocument/2006/relationships/image" Target="../media/image1633.png"/><Relationship Id="rId483" Type="http://schemas.openxmlformats.org/officeDocument/2006/relationships/image" Target="../media/image1643.png"/><Relationship Id="rId518" Type="http://schemas.openxmlformats.org/officeDocument/2006/relationships/customXml" Target="../ink/ink1751.xml"/><Relationship Id="rId539" Type="http://schemas.openxmlformats.org/officeDocument/2006/relationships/image" Target="../media/image1671.png"/><Relationship Id="rId40" Type="http://schemas.openxmlformats.org/officeDocument/2006/relationships/customXml" Target="../ink/ink1508.xml"/><Relationship Id="rId115" Type="http://schemas.openxmlformats.org/officeDocument/2006/relationships/customXml" Target="../ink/ink1546.xml"/><Relationship Id="rId136" Type="http://schemas.openxmlformats.org/officeDocument/2006/relationships/image" Target="../media/image1473.png"/><Relationship Id="rId157" Type="http://schemas.openxmlformats.org/officeDocument/2006/relationships/customXml" Target="../ink/ink1567.xml"/><Relationship Id="rId178" Type="http://schemas.openxmlformats.org/officeDocument/2006/relationships/image" Target="../media/image1494.png"/><Relationship Id="rId301" Type="http://schemas.openxmlformats.org/officeDocument/2006/relationships/image" Target="../media/image1555.png"/><Relationship Id="rId322" Type="http://schemas.openxmlformats.org/officeDocument/2006/relationships/image" Target="../media/image1565.png"/><Relationship Id="rId343" Type="http://schemas.openxmlformats.org/officeDocument/2006/relationships/image" Target="../media/image1575.png"/><Relationship Id="rId364" Type="http://schemas.openxmlformats.org/officeDocument/2006/relationships/customXml" Target="../ink/ink1672.xml"/><Relationship Id="rId550" Type="http://schemas.openxmlformats.org/officeDocument/2006/relationships/customXml" Target="../ink/ink1767.xml"/><Relationship Id="rId61" Type="http://schemas.openxmlformats.org/officeDocument/2006/relationships/image" Target="../media/image1439.png"/><Relationship Id="rId82" Type="http://schemas.openxmlformats.org/officeDocument/2006/relationships/customXml" Target="../ink/ink1529.xml"/><Relationship Id="rId199" Type="http://schemas.openxmlformats.org/officeDocument/2006/relationships/customXml" Target="../ink/ink1588.xml"/><Relationship Id="rId203" Type="http://schemas.openxmlformats.org/officeDocument/2006/relationships/customXml" Target="../ink/ink1590.xml"/><Relationship Id="rId385" Type="http://schemas.openxmlformats.org/officeDocument/2006/relationships/customXml" Target="../ink/ink1683.xml"/><Relationship Id="rId19" Type="http://schemas.openxmlformats.org/officeDocument/2006/relationships/image" Target="../media/image840.png"/><Relationship Id="rId224" Type="http://schemas.openxmlformats.org/officeDocument/2006/relationships/image" Target="../media/image1517.png"/><Relationship Id="rId245" Type="http://schemas.openxmlformats.org/officeDocument/2006/relationships/customXml" Target="../ink/ink1611.xml"/><Relationship Id="rId266" Type="http://schemas.openxmlformats.org/officeDocument/2006/relationships/image" Target="../media/image1538.png"/><Relationship Id="rId287" Type="http://schemas.openxmlformats.org/officeDocument/2006/relationships/image" Target="../media/image1548.png"/><Relationship Id="rId410" Type="http://schemas.openxmlformats.org/officeDocument/2006/relationships/image" Target="../media/image1607.png"/><Relationship Id="rId431" Type="http://schemas.openxmlformats.org/officeDocument/2006/relationships/customXml" Target="../ink/ink1707.xml"/><Relationship Id="rId452" Type="http://schemas.openxmlformats.org/officeDocument/2006/relationships/image" Target="../media/image1628.png"/><Relationship Id="rId473" Type="http://schemas.openxmlformats.org/officeDocument/2006/relationships/customXml" Target="../ink/ink1728.xml"/><Relationship Id="rId494" Type="http://schemas.openxmlformats.org/officeDocument/2006/relationships/customXml" Target="../ink/ink1739.xml"/><Relationship Id="rId508" Type="http://schemas.openxmlformats.org/officeDocument/2006/relationships/customXml" Target="../ink/ink1746.xml"/><Relationship Id="rId529" Type="http://schemas.openxmlformats.org/officeDocument/2006/relationships/image" Target="../media/image1666.png"/><Relationship Id="rId30" Type="http://schemas.openxmlformats.org/officeDocument/2006/relationships/customXml" Target="../ink/ink1503.xml"/><Relationship Id="rId105" Type="http://schemas.openxmlformats.org/officeDocument/2006/relationships/customXml" Target="../ink/ink1541.xml"/><Relationship Id="rId126" Type="http://schemas.openxmlformats.org/officeDocument/2006/relationships/image" Target="../media/image1468.png"/><Relationship Id="rId147" Type="http://schemas.openxmlformats.org/officeDocument/2006/relationships/customXml" Target="../ink/ink1562.xml"/><Relationship Id="rId168" Type="http://schemas.openxmlformats.org/officeDocument/2006/relationships/image" Target="../media/image1489.png"/><Relationship Id="rId312" Type="http://schemas.openxmlformats.org/officeDocument/2006/relationships/customXml" Target="../ink/ink1645.xml"/><Relationship Id="rId333" Type="http://schemas.openxmlformats.org/officeDocument/2006/relationships/customXml" Target="../ink/ink1656.xml"/><Relationship Id="rId354" Type="http://schemas.openxmlformats.org/officeDocument/2006/relationships/customXml" Target="../ink/ink1667.xml"/><Relationship Id="rId540" Type="http://schemas.openxmlformats.org/officeDocument/2006/relationships/customXml" Target="../ink/ink1762.xml"/><Relationship Id="rId51" Type="http://schemas.openxmlformats.org/officeDocument/2006/relationships/image" Target="../media/image1434.png"/><Relationship Id="rId72" Type="http://schemas.openxmlformats.org/officeDocument/2006/relationships/customXml" Target="../ink/ink1524.xml"/><Relationship Id="rId93" Type="http://schemas.openxmlformats.org/officeDocument/2006/relationships/customXml" Target="../ink/ink1535.xml"/><Relationship Id="rId189" Type="http://schemas.openxmlformats.org/officeDocument/2006/relationships/customXml" Target="../ink/ink1583.xml"/><Relationship Id="rId375" Type="http://schemas.openxmlformats.org/officeDocument/2006/relationships/image" Target="../media/image1591.png"/><Relationship Id="rId396" Type="http://schemas.openxmlformats.org/officeDocument/2006/relationships/customXml" Target="../ink/ink1689.xml"/><Relationship Id="rId561" Type="http://schemas.openxmlformats.org/officeDocument/2006/relationships/image" Target="../media/image1682.png"/><Relationship Id="rId3" Type="http://schemas.openxmlformats.org/officeDocument/2006/relationships/image" Target="../media/image1412.png"/><Relationship Id="rId214" Type="http://schemas.openxmlformats.org/officeDocument/2006/relationships/image" Target="../media/image1512.png"/><Relationship Id="rId235" Type="http://schemas.openxmlformats.org/officeDocument/2006/relationships/customXml" Target="../ink/ink1606.xml"/><Relationship Id="rId256" Type="http://schemas.openxmlformats.org/officeDocument/2006/relationships/image" Target="../media/image1533.png"/><Relationship Id="rId277" Type="http://schemas.openxmlformats.org/officeDocument/2006/relationships/customXml" Target="../ink/ink1627.xml"/><Relationship Id="rId298" Type="http://schemas.openxmlformats.org/officeDocument/2006/relationships/customXml" Target="../ink/ink1638.xml"/><Relationship Id="rId400" Type="http://schemas.openxmlformats.org/officeDocument/2006/relationships/image" Target="../media/image1602.png"/><Relationship Id="rId421" Type="http://schemas.openxmlformats.org/officeDocument/2006/relationships/customXml" Target="../ink/ink1702.xml"/><Relationship Id="rId442" Type="http://schemas.openxmlformats.org/officeDocument/2006/relationships/image" Target="../media/image1623.png"/><Relationship Id="rId463" Type="http://schemas.openxmlformats.org/officeDocument/2006/relationships/customXml" Target="../ink/ink1723.xml"/><Relationship Id="rId484" Type="http://schemas.openxmlformats.org/officeDocument/2006/relationships/customXml" Target="../ink/ink1734.xml"/><Relationship Id="rId519" Type="http://schemas.openxmlformats.org/officeDocument/2006/relationships/image" Target="../media/image1661.png"/><Relationship Id="rId116" Type="http://schemas.openxmlformats.org/officeDocument/2006/relationships/image" Target="../media/image1463.png"/><Relationship Id="rId137" Type="http://schemas.openxmlformats.org/officeDocument/2006/relationships/customXml" Target="../ink/ink1557.xml"/><Relationship Id="rId158" Type="http://schemas.openxmlformats.org/officeDocument/2006/relationships/image" Target="../media/image1484.png"/><Relationship Id="rId302" Type="http://schemas.openxmlformats.org/officeDocument/2006/relationships/customXml" Target="../ink/ink1640.xml"/><Relationship Id="rId323" Type="http://schemas.openxmlformats.org/officeDocument/2006/relationships/customXml" Target="../ink/ink1651.xml"/><Relationship Id="rId344" Type="http://schemas.openxmlformats.org/officeDocument/2006/relationships/customXml" Target="../ink/ink1662.xml"/><Relationship Id="rId530" Type="http://schemas.openxmlformats.org/officeDocument/2006/relationships/customXml" Target="../ink/ink1757.xml"/><Relationship Id="rId20" Type="http://schemas.openxmlformats.org/officeDocument/2006/relationships/customXml" Target="../ink/ink1498.xml"/><Relationship Id="rId41" Type="http://schemas.openxmlformats.org/officeDocument/2006/relationships/image" Target="../media/image1429.png"/><Relationship Id="rId62" Type="http://schemas.openxmlformats.org/officeDocument/2006/relationships/customXml" Target="../ink/ink1519.xml"/><Relationship Id="rId83" Type="http://schemas.openxmlformats.org/officeDocument/2006/relationships/image" Target="../media/image1450.png"/><Relationship Id="rId179" Type="http://schemas.openxmlformats.org/officeDocument/2006/relationships/customXml" Target="../ink/ink1578.xml"/><Relationship Id="rId365" Type="http://schemas.openxmlformats.org/officeDocument/2006/relationships/image" Target="../media/image1586.png"/><Relationship Id="rId386" Type="http://schemas.openxmlformats.org/officeDocument/2006/relationships/image" Target="../media/image1596.png"/><Relationship Id="rId551" Type="http://schemas.openxmlformats.org/officeDocument/2006/relationships/image" Target="../media/image1677.png"/><Relationship Id="rId190" Type="http://schemas.openxmlformats.org/officeDocument/2006/relationships/image" Target="../media/image1500.png"/><Relationship Id="rId204" Type="http://schemas.openxmlformats.org/officeDocument/2006/relationships/image" Target="../media/image1507.png"/><Relationship Id="rId225" Type="http://schemas.openxmlformats.org/officeDocument/2006/relationships/customXml" Target="../ink/ink1601.xml"/><Relationship Id="rId246" Type="http://schemas.openxmlformats.org/officeDocument/2006/relationships/image" Target="../media/image1528.png"/><Relationship Id="rId267" Type="http://schemas.openxmlformats.org/officeDocument/2006/relationships/customXml" Target="../ink/ink1622.xml"/><Relationship Id="rId288" Type="http://schemas.openxmlformats.org/officeDocument/2006/relationships/customXml" Target="../ink/ink1633.xml"/><Relationship Id="rId411" Type="http://schemas.openxmlformats.org/officeDocument/2006/relationships/customXml" Target="../ink/ink1697.xml"/><Relationship Id="rId432" Type="http://schemas.openxmlformats.org/officeDocument/2006/relationships/image" Target="../media/image1618.png"/><Relationship Id="rId453" Type="http://schemas.openxmlformats.org/officeDocument/2006/relationships/customXml" Target="../ink/ink1718.xml"/><Relationship Id="rId474" Type="http://schemas.openxmlformats.org/officeDocument/2006/relationships/customXml" Target="../ink/ink1729.xml"/><Relationship Id="rId509" Type="http://schemas.openxmlformats.org/officeDocument/2006/relationships/image" Target="../media/image1656.png"/><Relationship Id="rId106" Type="http://schemas.openxmlformats.org/officeDocument/2006/relationships/image" Target="../media/image1461.png"/><Relationship Id="rId127" Type="http://schemas.openxmlformats.org/officeDocument/2006/relationships/customXml" Target="../ink/ink1552.xml"/><Relationship Id="rId313" Type="http://schemas.openxmlformats.org/officeDocument/2006/relationships/image" Target="../media/image1561.png"/><Relationship Id="rId495" Type="http://schemas.openxmlformats.org/officeDocument/2006/relationships/image" Target="../media/image1649.png"/><Relationship Id="rId10" Type="http://schemas.openxmlformats.org/officeDocument/2006/relationships/customXml" Target="../ink/ink1493.xml"/><Relationship Id="rId31" Type="http://schemas.openxmlformats.org/officeDocument/2006/relationships/image" Target="../media/image1424.png"/><Relationship Id="rId52" Type="http://schemas.openxmlformats.org/officeDocument/2006/relationships/customXml" Target="../ink/ink1514.xml"/><Relationship Id="rId73" Type="http://schemas.openxmlformats.org/officeDocument/2006/relationships/image" Target="../media/image1445.png"/><Relationship Id="rId94" Type="http://schemas.openxmlformats.org/officeDocument/2006/relationships/image" Target="../media/image1455.png"/><Relationship Id="rId148" Type="http://schemas.openxmlformats.org/officeDocument/2006/relationships/image" Target="../media/image1479.png"/><Relationship Id="rId169" Type="http://schemas.openxmlformats.org/officeDocument/2006/relationships/customXml" Target="../ink/ink1573.xml"/><Relationship Id="rId334" Type="http://schemas.openxmlformats.org/officeDocument/2006/relationships/image" Target="../media/image1571.png"/><Relationship Id="rId355" Type="http://schemas.openxmlformats.org/officeDocument/2006/relationships/image" Target="../media/image1581.png"/><Relationship Id="rId376" Type="http://schemas.openxmlformats.org/officeDocument/2006/relationships/customXml" Target="../ink/ink1678.xml"/><Relationship Id="rId397" Type="http://schemas.openxmlformats.org/officeDocument/2006/relationships/customXml" Target="../ink/ink1690.xml"/><Relationship Id="rId520" Type="http://schemas.openxmlformats.org/officeDocument/2006/relationships/customXml" Target="../ink/ink1752.xml"/><Relationship Id="rId541" Type="http://schemas.openxmlformats.org/officeDocument/2006/relationships/image" Target="../media/image1672.png"/><Relationship Id="rId562" Type="http://schemas.openxmlformats.org/officeDocument/2006/relationships/customXml" Target="../ink/ink1773.xml"/><Relationship Id="rId4" Type="http://schemas.openxmlformats.org/officeDocument/2006/relationships/customXml" Target="../ink/ink1490.xml"/><Relationship Id="rId180" Type="http://schemas.openxmlformats.org/officeDocument/2006/relationships/image" Target="../media/image1495.png"/><Relationship Id="rId215" Type="http://schemas.openxmlformats.org/officeDocument/2006/relationships/customXml" Target="../ink/ink1596.xml"/><Relationship Id="rId236" Type="http://schemas.openxmlformats.org/officeDocument/2006/relationships/image" Target="../media/image1523.png"/><Relationship Id="rId257" Type="http://schemas.openxmlformats.org/officeDocument/2006/relationships/customXml" Target="../ink/ink1617.xml"/><Relationship Id="rId278" Type="http://schemas.openxmlformats.org/officeDocument/2006/relationships/image" Target="../media/image1544.png"/><Relationship Id="rId401" Type="http://schemas.openxmlformats.org/officeDocument/2006/relationships/customXml" Target="../ink/ink1692.xml"/><Relationship Id="rId422" Type="http://schemas.openxmlformats.org/officeDocument/2006/relationships/image" Target="../media/image1613.png"/><Relationship Id="rId443" Type="http://schemas.openxmlformats.org/officeDocument/2006/relationships/customXml" Target="../ink/ink1713.xml"/><Relationship Id="rId464" Type="http://schemas.openxmlformats.org/officeDocument/2006/relationships/image" Target="../media/image1634.png"/><Relationship Id="rId303" Type="http://schemas.openxmlformats.org/officeDocument/2006/relationships/image" Target="../media/image1556.png"/><Relationship Id="rId485" Type="http://schemas.openxmlformats.org/officeDocument/2006/relationships/image" Target="../media/image1644.png"/><Relationship Id="rId42" Type="http://schemas.openxmlformats.org/officeDocument/2006/relationships/customXml" Target="../ink/ink1509.xml"/><Relationship Id="rId84" Type="http://schemas.openxmlformats.org/officeDocument/2006/relationships/customXml" Target="../ink/ink1530.xml"/><Relationship Id="rId138" Type="http://schemas.openxmlformats.org/officeDocument/2006/relationships/image" Target="../media/image1474.png"/><Relationship Id="rId345" Type="http://schemas.openxmlformats.org/officeDocument/2006/relationships/image" Target="../media/image1576.png"/><Relationship Id="rId387" Type="http://schemas.openxmlformats.org/officeDocument/2006/relationships/customXml" Target="../ink/ink1684.xml"/><Relationship Id="rId510" Type="http://schemas.openxmlformats.org/officeDocument/2006/relationships/customXml" Target="../ink/ink1747.xml"/><Relationship Id="rId552" Type="http://schemas.openxmlformats.org/officeDocument/2006/relationships/customXml" Target="../ink/ink1768.xml"/><Relationship Id="rId191" Type="http://schemas.openxmlformats.org/officeDocument/2006/relationships/customXml" Target="../ink/ink1584.xml"/><Relationship Id="rId205" Type="http://schemas.openxmlformats.org/officeDocument/2006/relationships/customXml" Target="../ink/ink1591.xml"/><Relationship Id="rId247" Type="http://schemas.openxmlformats.org/officeDocument/2006/relationships/customXml" Target="../ink/ink1612.xml"/><Relationship Id="rId412" Type="http://schemas.openxmlformats.org/officeDocument/2006/relationships/image" Target="../media/image1608.png"/><Relationship Id="rId107" Type="http://schemas.openxmlformats.org/officeDocument/2006/relationships/customXml" Target="../ink/ink1542.xml"/><Relationship Id="rId289" Type="http://schemas.openxmlformats.org/officeDocument/2006/relationships/image" Target="../media/image1549.png"/><Relationship Id="rId454" Type="http://schemas.openxmlformats.org/officeDocument/2006/relationships/image" Target="../media/image1629.png"/><Relationship Id="rId496" Type="http://schemas.openxmlformats.org/officeDocument/2006/relationships/customXml" Target="../ink/ink1740.xml"/><Relationship Id="rId11" Type="http://schemas.openxmlformats.org/officeDocument/2006/relationships/image" Target="../media/image1416.png"/><Relationship Id="rId53" Type="http://schemas.openxmlformats.org/officeDocument/2006/relationships/image" Target="../media/image1435.png"/><Relationship Id="rId149" Type="http://schemas.openxmlformats.org/officeDocument/2006/relationships/customXml" Target="../ink/ink1563.xml"/><Relationship Id="rId314" Type="http://schemas.openxmlformats.org/officeDocument/2006/relationships/customXml" Target="../ink/ink1646.xml"/><Relationship Id="rId356" Type="http://schemas.openxmlformats.org/officeDocument/2006/relationships/customXml" Target="../ink/ink1668.xml"/><Relationship Id="rId398" Type="http://schemas.openxmlformats.org/officeDocument/2006/relationships/image" Target="../media/image1601.png"/><Relationship Id="rId521" Type="http://schemas.openxmlformats.org/officeDocument/2006/relationships/image" Target="../media/image1662.png"/><Relationship Id="rId563" Type="http://schemas.openxmlformats.org/officeDocument/2006/relationships/image" Target="../media/image1683.png"/><Relationship Id="rId95" Type="http://schemas.openxmlformats.org/officeDocument/2006/relationships/customXml" Target="../ink/ink1536.xml"/><Relationship Id="rId160" Type="http://schemas.openxmlformats.org/officeDocument/2006/relationships/image" Target="../media/image1485.png"/><Relationship Id="rId216" Type="http://schemas.openxmlformats.org/officeDocument/2006/relationships/image" Target="../media/image1513.png"/><Relationship Id="rId423" Type="http://schemas.openxmlformats.org/officeDocument/2006/relationships/customXml" Target="../ink/ink1703.xml"/><Relationship Id="rId258" Type="http://schemas.openxmlformats.org/officeDocument/2006/relationships/image" Target="../media/image1534.png"/><Relationship Id="rId465" Type="http://schemas.openxmlformats.org/officeDocument/2006/relationships/customXml" Target="../ink/ink1724.xml"/><Relationship Id="rId22" Type="http://schemas.openxmlformats.org/officeDocument/2006/relationships/customXml" Target="../ink/ink1499.xml"/><Relationship Id="rId64" Type="http://schemas.openxmlformats.org/officeDocument/2006/relationships/customXml" Target="../ink/ink1520.xml"/><Relationship Id="rId118" Type="http://schemas.openxmlformats.org/officeDocument/2006/relationships/image" Target="../media/image1464.png"/><Relationship Id="rId325" Type="http://schemas.openxmlformats.org/officeDocument/2006/relationships/customXml" Target="../ink/ink1652.xml"/><Relationship Id="rId367" Type="http://schemas.openxmlformats.org/officeDocument/2006/relationships/image" Target="../media/image1587.png"/><Relationship Id="rId532" Type="http://schemas.openxmlformats.org/officeDocument/2006/relationships/customXml" Target="../ink/ink1758.xml"/><Relationship Id="rId171" Type="http://schemas.openxmlformats.org/officeDocument/2006/relationships/customXml" Target="../ink/ink1574.xml"/><Relationship Id="rId227" Type="http://schemas.openxmlformats.org/officeDocument/2006/relationships/customXml" Target="../ink/ink1602.xml"/><Relationship Id="rId269" Type="http://schemas.openxmlformats.org/officeDocument/2006/relationships/customXml" Target="../ink/ink1623.xml"/><Relationship Id="rId434" Type="http://schemas.openxmlformats.org/officeDocument/2006/relationships/image" Target="../media/image1619.png"/><Relationship Id="rId476" Type="http://schemas.openxmlformats.org/officeDocument/2006/relationships/customXml" Target="../ink/ink1730.xml"/><Relationship Id="rId33" Type="http://schemas.openxmlformats.org/officeDocument/2006/relationships/image" Target="../media/image1425.png"/><Relationship Id="rId129" Type="http://schemas.openxmlformats.org/officeDocument/2006/relationships/customXml" Target="../ink/ink1553.xml"/><Relationship Id="rId280" Type="http://schemas.openxmlformats.org/officeDocument/2006/relationships/customXml" Target="../ink/ink1629.xml"/><Relationship Id="rId336" Type="http://schemas.openxmlformats.org/officeDocument/2006/relationships/customXml" Target="../ink/ink1658.xml"/><Relationship Id="rId501" Type="http://schemas.openxmlformats.org/officeDocument/2006/relationships/image" Target="../media/image1652.png"/><Relationship Id="rId543" Type="http://schemas.openxmlformats.org/officeDocument/2006/relationships/image" Target="../media/image1673.png"/><Relationship Id="rId75" Type="http://schemas.openxmlformats.org/officeDocument/2006/relationships/image" Target="../media/image1446.png"/><Relationship Id="rId140" Type="http://schemas.openxmlformats.org/officeDocument/2006/relationships/image" Target="../media/image1475.png"/><Relationship Id="rId182" Type="http://schemas.openxmlformats.org/officeDocument/2006/relationships/image" Target="../media/image1496.png"/><Relationship Id="rId378" Type="http://schemas.openxmlformats.org/officeDocument/2006/relationships/customXml" Target="../ink/ink1679.xml"/><Relationship Id="rId403" Type="http://schemas.openxmlformats.org/officeDocument/2006/relationships/customXml" Target="../ink/ink1693.xml"/><Relationship Id="rId6" Type="http://schemas.openxmlformats.org/officeDocument/2006/relationships/customXml" Target="../ink/ink1491.xml"/><Relationship Id="rId238" Type="http://schemas.openxmlformats.org/officeDocument/2006/relationships/image" Target="../media/image1524.png"/><Relationship Id="rId445" Type="http://schemas.openxmlformats.org/officeDocument/2006/relationships/customXml" Target="../ink/ink1714.xml"/><Relationship Id="rId487" Type="http://schemas.openxmlformats.org/officeDocument/2006/relationships/image" Target="../media/image1645.png"/><Relationship Id="rId291" Type="http://schemas.openxmlformats.org/officeDocument/2006/relationships/image" Target="../media/image1550.png"/><Relationship Id="rId305" Type="http://schemas.openxmlformats.org/officeDocument/2006/relationships/image" Target="../media/image1557.png"/><Relationship Id="rId347" Type="http://schemas.openxmlformats.org/officeDocument/2006/relationships/image" Target="../media/image1577.png"/><Relationship Id="rId512" Type="http://schemas.openxmlformats.org/officeDocument/2006/relationships/customXml" Target="../ink/ink1748.xml"/><Relationship Id="rId44" Type="http://schemas.openxmlformats.org/officeDocument/2006/relationships/customXml" Target="../ink/ink1510.xml"/><Relationship Id="rId86" Type="http://schemas.openxmlformats.org/officeDocument/2006/relationships/image" Target="../media/image1451.png"/><Relationship Id="rId151" Type="http://schemas.openxmlformats.org/officeDocument/2006/relationships/customXml" Target="../ink/ink1564.xml"/><Relationship Id="rId389" Type="http://schemas.openxmlformats.org/officeDocument/2006/relationships/customXml" Target="../ink/ink1685.xml"/><Relationship Id="rId554" Type="http://schemas.openxmlformats.org/officeDocument/2006/relationships/customXml" Target="../ink/ink1769.xml"/><Relationship Id="rId193" Type="http://schemas.openxmlformats.org/officeDocument/2006/relationships/customXml" Target="../ink/ink1585.xml"/><Relationship Id="rId207" Type="http://schemas.openxmlformats.org/officeDocument/2006/relationships/customXml" Target="../ink/ink1592.xml"/><Relationship Id="rId249" Type="http://schemas.openxmlformats.org/officeDocument/2006/relationships/customXml" Target="../ink/ink1613.xml"/><Relationship Id="rId414" Type="http://schemas.openxmlformats.org/officeDocument/2006/relationships/image" Target="../media/image1609.png"/><Relationship Id="rId456" Type="http://schemas.openxmlformats.org/officeDocument/2006/relationships/image" Target="../media/image1630.png"/><Relationship Id="rId498" Type="http://schemas.openxmlformats.org/officeDocument/2006/relationships/customXml" Target="../ink/ink1741.xml"/><Relationship Id="rId13" Type="http://schemas.openxmlformats.org/officeDocument/2006/relationships/image" Target="../media/image1417.png"/><Relationship Id="rId109" Type="http://schemas.openxmlformats.org/officeDocument/2006/relationships/customXml" Target="../ink/ink1543.xml"/><Relationship Id="rId260" Type="http://schemas.openxmlformats.org/officeDocument/2006/relationships/image" Target="../media/image1535.png"/><Relationship Id="rId316" Type="http://schemas.openxmlformats.org/officeDocument/2006/relationships/customXml" Target="../ink/ink1647.xml"/><Relationship Id="rId523" Type="http://schemas.openxmlformats.org/officeDocument/2006/relationships/image" Target="../media/image1663.png"/><Relationship Id="rId55" Type="http://schemas.openxmlformats.org/officeDocument/2006/relationships/image" Target="../media/image1436.png"/><Relationship Id="rId97" Type="http://schemas.openxmlformats.org/officeDocument/2006/relationships/customXml" Target="../ink/ink1537.xml"/><Relationship Id="rId120" Type="http://schemas.openxmlformats.org/officeDocument/2006/relationships/image" Target="../media/image1465.png"/><Relationship Id="rId358" Type="http://schemas.openxmlformats.org/officeDocument/2006/relationships/customXml" Target="../ink/ink1669.xml"/><Relationship Id="rId565" Type="http://schemas.openxmlformats.org/officeDocument/2006/relationships/image" Target="../media/image1684.png"/><Relationship Id="rId162" Type="http://schemas.openxmlformats.org/officeDocument/2006/relationships/image" Target="../media/image1486.png"/><Relationship Id="rId218" Type="http://schemas.openxmlformats.org/officeDocument/2006/relationships/image" Target="../media/image1514.png"/><Relationship Id="rId425" Type="http://schemas.openxmlformats.org/officeDocument/2006/relationships/customXml" Target="../ink/ink1704.xml"/><Relationship Id="rId467" Type="http://schemas.openxmlformats.org/officeDocument/2006/relationships/customXml" Target="../ink/ink1725.xml"/><Relationship Id="rId271" Type="http://schemas.openxmlformats.org/officeDocument/2006/relationships/customXml" Target="../ink/ink1624.xml"/><Relationship Id="rId24" Type="http://schemas.openxmlformats.org/officeDocument/2006/relationships/customXml" Target="../ink/ink1500.xml"/><Relationship Id="rId66" Type="http://schemas.openxmlformats.org/officeDocument/2006/relationships/customXml" Target="../ink/ink1521.xml"/><Relationship Id="rId131" Type="http://schemas.openxmlformats.org/officeDocument/2006/relationships/customXml" Target="../ink/ink1554.xml"/><Relationship Id="rId327" Type="http://schemas.openxmlformats.org/officeDocument/2006/relationships/customXml" Target="../ink/ink1653.xml"/><Relationship Id="rId369" Type="http://schemas.openxmlformats.org/officeDocument/2006/relationships/image" Target="../media/image1588.png"/><Relationship Id="rId534" Type="http://schemas.openxmlformats.org/officeDocument/2006/relationships/customXml" Target="../ink/ink1759.xml"/><Relationship Id="rId173" Type="http://schemas.openxmlformats.org/officeDocument/2006/relationships/customXml" Target="../ink/ink1575.xml"/><Relationship Id="rId229" Type="http://schemas.openxmlformats.org/officeDocument/2006/relationships/customXml" Target="../ink/ink1603.xml"/><Relationship Id="rId380" Type="http://schemas.openxmlformats.org/officeDocument/2006/relationships/customXml" Target="../ink/ink1680.xml"/><Relationship Id="rId436" Type="http://schemas.openxmlformats.org/officeDocument/2006/relationships/image" Target="../media/image1620.png"/><Relationship Id="rId240" Type="http://schemas.openxmlformats.org/officeDocument/2006/relationships/image" Target="../media/image1525.png"/><Relationship Id="rId478" Type="http://schemas.openxmlformats.org/officeDocument/2006/relationships/customXml" Target="../ink/ink1731.xml"/><Relationship Id="rId35" Type="http://schemas.openxmlformats.org/officeDocument/2006/relationships/image" Target="../media/image1426.png"/><Relationship Id="rId77" Type="http://schemas.openxmlformats.org/officeDocument/2006/relationships/image" Target="../media/image1447.png"/><Relationship Id="rId100" Type="http://schemas.openxmlformats.org/officeDocument/2006/relationships/image" Target="../media/image1458.png"/><Relationship Id="rId282" Type="http://schemas.openxmlformats.org/officeDocument/2006/relationships/customXml" Target="../ink/ink1630.xml"/><Relationship Id="rId338" Type="http://schemas.openxmlformats.org/officeDocument/2006/relationships/customXml" Target="../ink/ink1659.xml"/><Relationship Id="rId503" Type="http://schemas.openxmlformats.org/officeDocument/2006/relationships/image" Target="../media/image1653.png"/><Relationship Id="rId545" Type="http://schemas.openxmlformats.org/officeDocument/2006/relationships/image" Target="../media/image1674.png"/><Relationship Id="rId8" Type="http://schemas.openxmlformats.org/officeDocument/2006/relationships/customXml" Target="../ink/ink1492.xml"/><Relationship Id="rId142" Type="http://schemas.openxmlformats.org/officeDocument/2006/relationships/image" Target="../media/image1476.png"/><Relationship Id="rId184" Type="http://schemas.openxmlformats.org/officeDocument/2006/relationships/image" Target="../media/image1497.png"/><Relationship Id="rId391" Type="http://schemas.openxmlformats.org/officeDocument/2006/relationships/customXml" Target="../ink/ink1686.xml"/><Relationship Id="rId405" Type="http://schemas.openxmlformats.org/officeDocument/2006/relationships/customXml" Target="../ink/ink1694.xml"/><Relationship Id="rId447" Type="http://schemas.openxmlformats.org/officeDocument/2006/relationships/customXml" Target="../ink/ink1715.xml"/><Relationship Id="rId251" Type="http://schemas.openxmlformats.org/officeDocument/2006/relationships/customXml" Target="../ink/ink1614.xml"/><Relationship Id="rId489" Type="http://schemas.openxmlformats.org/officeDocument/2006/relationships/image" Target="../media/image1646.png"/><Relationship Id="rId46" Type="http://schemas.openxmlformats.org/officeDocument/2006/relationships/customXml" Target="../ink/ink1511.xml"/><Relationship Id="rId293" Type="http://schemas.openxmlformats.org/officeDocument/2006/relationships/image" Target="../media/image1551.png"/><Relationship Id="rId307" Type="http://schemas.openxmlformats.org/officeDocument/2006/relationships/image" Target="../media/image1558.png"/><Relationship Id="rId349" Type="http://schemas.openxmlformats.org/officeDocument/2006/relationships/image" Target="../media/image1578.png"/><Relationship Id="rId514" Type="http://schemas.openxmlformats.org/officeDocument/2006/relationships/customXml" Target="../ink/ink1749.xml"/><Relationship Id="rId556" Type="http://schemas.openxmlformats.org/officeDocument/2006/relationships/customXml" Target="../ink/ink1770.xml"/><Relationship Id="rId88" Type="http://schemas.openxmlformats.org/officeDocument/2006/relationships/image" Target="../media/image1452.png"/><Relationship Id="rId111" Type="http://schemas.openxmlformats.org/officeDocument/2006/relationships/customXml" Target="../ink/ink1544.xml"/><Relationship Id="rId153" Type="http://schemas.openxmlformats.org/officeDocument/2006/relationships/customXml" Target="../ink/ink1565.xml"/><Relationship Id="rId195" Type="http://schemas.openxmlformats.org/officeDocument/2006/relationships/customXml" Target="../ink/ink1586.xml"/><Relationship Id="rId209" Type="http://schemas.openxmlformats.org/officeDocument/2006/relationships/customXml" Target="../ink/ink1593.xml"/><Relationship Id="rId360" Type="http://schemas.openxmlformats.org/officeDocument/2006/relationships/customXml" Target="../ink/ink1670.xml"/><Relationship Id="rId416" Type="http://schemas.openxmlformats.org/officeDocument/2006/relationships/image" Target="../media/image1610.png"/><Relationship Id="rId220" Type="http://schemas.openxmlformats.org/officeDocument/2006/relationships/image" Target="../media/image1515.png"/><Relationship Id="rId458" Type="http://schemas.openxmlformats.org/officeDocument/2006/relationships/image" Target="../media/image1631.png"/><Relationship Id="rId15" Type="http://schemas.openxmlformats.org/officeDocument/2006/relationships/image" Target="../media/image613.png"/><Relationship Id="rId57" Type="http://schemas.openxmlformats.org/officeDocument/2006/relationships/image" Target="../media/image1437.png"/><Relationship Id="rId262" Type="http://schemas.openxmlformats.org/officeDocument/2006/relationships/image" Target="../media/image1536.png"/><Relationship Id="rId318" Type="http://schemas.openxmlformats.org/officeDocument/2006/relationships/customXml" Target="../ink/ink1648.xml"/><Relationship Id="rId525" Type="http://schemas.openxmlformats.org/officeDocument/2006/relationships/image" Target="../media/image1664.png"/><Relationship Id="rId567" Type="http://schemas.openxmlformats.org/officeDocument/2006/relationships/image" Target="../media/image1685.png"/><Relationship Id="rId99" Type="http://schemas.openxmlformats.org/officeDocument/2006/relationships/customXml" Target="../ink/ink1538.xml"/><Relationship Id="rId122" Type="http://schemas.openxmlformats.org/officeDocument/2006/relationships/image" Target="../media/image1466.png"/><Relationship Id="rId164" Type="http://schemas.openxmlformats.org/officeDocument/2006/relationships/image" Target="../media/image1487.png"/><Relationship Id="rId371" Type="http://schemas.openxmlformats.org/officeDocument/2006/relationships/image" Target="../media/image15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B7C-2E77-42BD-9400-15069D148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Correlation Techniques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99C8-8197-4AEC-B202-F40E087C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>
                <a:hlinkClick r:id="rId2"/>
              </a:rPr>
              <a:t>Covariance, 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hlinkClick r:id="rId3"/>
              </a:rPr>
              <a:t>Pearson Correlation coefficient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Spearman rank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1018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0692F-9082-4915-8333-5A888F43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819"/>
            <a:ext cx="12192000" cy="537203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9AF8F2F-CBF4-4BC4-9F9F-0D675293BA32}"/>
              </a:ext>
            </a:extLst>
          </p:cNvPr>
          <p:cNvGrpSpPr/>
          <p:nvPr/>
        </p:nvGrpSpPr>
        <p:grpSpPr>
          <a:xfrm>
            <a:off x="371124" y="262247"/>
            <a:ext cx="3010320" cy="554400"/>
            <a:chOff x="371124" y="262247"/>
            <a:chExt cx="301032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F82AC0-3276-432C-BDC5-8F580618DFD8}"/>
                    </a:ext>
                  </a:extLst>
                </p14:cNvPr>
                <p14:cNvContentPartPr/>
                <p14:nvPr/>
              </p14:nvContentPartPr>
              <p14:xfrm>
                <a:off x="534204" y="262247"/>
                <a:ext cx="248760" cy="39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F82AC0-3276-432C-BDC5-8F580618DF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564" y="244247"/>
                  <a:ext cx="284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998B5B-B0AE-40B9-AFA3-7D638F7A0F2C}"/>
                    </a:ext>
                  </a:extLst>
                </p14:cNvPr>
                <p14:cNvContentPartPr/>
                <p14:nvPr/>
              </p14:nvContentPartPr>
              <p14:xfrm>
                <a:off x="888804" y="401207"/>
                <a:ext cx="133920" cy="19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998B5B-B0AE-40B9-AFA3-7D638F7A0F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0804" y="383207"/>
                  <a:ext cx="169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1B7168-842E-4C67-BA1D-C36A26BC4B42}"/>
                    </a:ext>
                  </a:extLst>
                </p14:cNvPr>
                <p14:cNvContentPartPr/>
                <p14:nvPr/>
              </p14:nvContentPartPr>
              <p14:xfrm>
                <a:off x="1125684" y="368447"/>
                <a:ext cx="163800" cy="20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1B7168-842E-4C67-BA1D-C36A26BC4B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7684" y="350807"/>
                  <a:ext cx="199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CA1330-E4CD-4CA5-8477-5EBF7126655E}"/>
                    </a:ext>
                  </a:extLst>
                </p14:cNvPr>
                <p14:cNvContentPartPr/>
                <p14:nvPr/>
              </p14:nvContentPartPr>
              <p14:xfrm>
                <a:off x="1333044" y="363767"/>
                <a:ext cx="151920" cy="26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CA1330-E4CD-4CA5-8477-5EBF712665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5404" y="346127"/>
                  <a:ext cx="187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4300CE-81D8-434B-BCF7-9C52E6676715}"/>
                    </a:ext>
                  </a:extLst>
                </p14:cNvPr>
                <p14:cNvContentPartPr/>
                <p14:nvPr/>
              </p14:nvContentPartPr>
              <p14:xfrm>
                <a:off x="1369404" y="513887"/>
                <a:ext cx="90360" cy="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4300CE-81D8-434B-BCF7-9C52E66767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51404" y="496247"/>
                  <a:ext cx="12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0E02C4-E4C2-4A1C-8C9D-EF614E3FA6C2}"/>
                    </a:ext>
                  </a:extLst>
                </p14:cNvPr>
                <p14:cNvContentPartPr/>
                <p14:nvPr/>
              </p14:nvContentPartPr>
              <p14:xfrm>
                <a:off x="1564164" y="454127"/>
                <a:ext cx="360" cy="16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0E02C4-E4C2-4A1C-8C9D-EF614E3FA6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6524" y="436127"/>
                  <a:ext cx="36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61D431-2331-448E-896F-54ABD77BBD85}"/>
                    </a:ext>
                  </a:extLst>
                </p14:cNvPr>
                <p14:cNvContentPartPr/>
                <p14:nvPr/>
              </p14:nvContentPartPr>
              <p14:xfrm>
                <a:off x="1564164" y="399407"/>
                <a:ext cx="209160" cy="27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61D431-2331-448E-896F-54ABD77BBD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46524" y="381407"/>
                  <a:ext cx="244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6FE3E9-C182-44A4-B2E4-CB968C162349}"/>
                    </a:ext>
                  </a:extLst>
                </p14:cNvPr>
                <p14:cNvContentPartPr/>
                <p14:nvPr/>
              </p14:nvContentPartPr>
              <p14:xfrm>
                <a:off x="1845684" y="425327"/>
                <a:ext cx="169200" cy="24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6FE3E9-C182-44A4-B2E4-CB968C1623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8044" y="407687"/>
                  <a:ext cx="204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5D6A60-C64B-47A8-85DB-096B6955C0EF}"/>
                    </a:ext>
                  </a:extLst>
                </p14:cNvPr>
                <p14:cNvContentPartPr/>
                <p14:nvPr/>
              </p14:nvContentPartPr>
              <p14:xfrm>
                <a:off x="1904724" y="472127"/>
                <a:ext cx="214920" cy="15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5D6A60-C64B-47A8-85DB-096B6955C0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7084" y="454127"/>
                  <a:ext cx="250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5AD5C2-A738-4620-9C0B-8A52827F97D6}"/>
                    </a:ext>
                  </a:extLst>
                </p14:cNvPr>
                <p14:cNvContentPartPr/>
                <p14:nvPr/>
              </p14:nvContentPartPr>
              <p14:xfrm>
                <a:off x="2108844" y="371327"/>
                <a:ext cx="146880" cy="24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5AD5C2-A738-4620-9C0B-8A52827F97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91204" y="353687"/>
                  <a:ext cx="182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DC23C5-814C-481A-9DE7-AA21235B7D36}"/>
                    </a:ext>
                  </a:extLst>
                </p14:cNvPr>
                <p14:cNvContentPartPr/>
                <p14:nvPr/>
              </p14:nvContentPartPr>
              <p14:xfrm>
                <a:off x="2372724" y="422447"/>
                <a:ext cx="13212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DC23C5-814C-481A-9DE7-AA21235B7D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54724" y="404807"/>
                  <a:ext cx="167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6A7B4B-8909-4D8D-97DE-765C4E5044CC}"/>
                    </a:ext>
                  </a:extLst>
                </p14:cNvPr>
                <p14:cNvContentPartPr/>
                <p14:nvPr/>
              </p14:nvContentPartPr>
              <p14:xfrm>
                <a:off x="2453004" y="377087"/>
                <a:ext cx="214920" cy="23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6A7B4B-8909-4D8D-97DE-765C4E5044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35364" y="359087"/>
                  <a:ext cx="250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1F06FB-9C53-4C64-998D-C2A594069DA4}"/>
                    </a:ext>
                  </a:extLst>
                </p14:cNvPr>
                <p14:cNvContentPartPr/>
                <p14:nvPr/>
              </p14:nvContentPartPr>
              <p14:xfrm>
                <a:off x="2558124" y="327047"/>
                <a:ext cx="150840" cy="18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1F06FB-9C53-4C64-998D-C2A594069D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0484" y="309407"/>
                  <a:ext cx="186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F994B3-7EF6-4AD2-8148-FBC76E62E219}"/>
                    </a:ext>
                  </a:extLst>
                </p14:cNvPr>
                <p14:cNvContentPartPr/>
                <p14:nvPr/>
              </p14:nvContentPartPr>
              <p14:xfrm>
                <a:off x="371124" y="766967"/>
                <a:ext cx="2334240" cy="4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F994B3-7EF6-4AD2-8148-FBC76E62E2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3484" y="748967"/>
                  <a:ext cx="2369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28CD35-C104-491F-9291-94666B4760AC}"/>
                    </a:ext>
                  </a:extLst>
                </p14:cNvPr>
                <p14:cNvContentPartPr/>
                <p14:nvPr/>
              </p14:nvContentPartPr>
              <p14:xfrm>
                <a:off x="2944404" y="453047"/>
                <a:ext cx="336600" cy="5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28CD35-C104-491F-9291-94666B4760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26404" y="435407"/>
                  <a:ext cx="372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6ECE9D-9773-4C93-93FD-D88B2F21AC42}"/>
                    </a:ext>
                  </a:extLst>
                </p14:cNvPr>
                <p14:cNvContentPartPr/>
                <p14:nvPr/>
              </p14:nvContentPartPr>
              <p14:xfrm>
                <a:off x="3196404" y="439727"/>
                <a:ext cx="185040" cy="15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6ECE9D-9773-4C93-93FD-D88B2F21AC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78404" y="421727"/>
                  <a:ext cx="2206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2C6859-87A3-4921-8098-9265ED208A10}"/>
              </a:ext>
            </a:extLst>
          </p:cNvPr>
          <p:cNvGrpSpPr/>
          <p:nvPr/>
        </p:nvGrpSpPr>
        <p:grpSpPr>
          <a:xfrm>
            <a:off x="3797964" y="270527"/>
            <a:ext cx="1258920" cy="397080"/>
            <a:chOff x="3797964" y="270527"/>
            <a:chExt cx="125892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FAA084-22A1-4ADC-9D78-5AEF03C647A5}"/>
                    </a:ext>
                  </a:extLst>
                </p14:cNvPr>
                <p14:cNvContentPartPr/>
                <p14:nvPr/>
              </p14:nvContentPartPr>
              <p14:xfrm>
                <a:off x="3797964" y="270527"/>
                <a:ext cx="112680" cy="25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FAA084-22A1-4ADC-9D78-5AEF03C647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79964" y="252527"/>
                  <a:ext cx="14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349EF6-7D2C-42EB-BF17-C378658F176B}"/>
                    </a:ext>
                  </a:extLst>
                </p14:cNvPr>
                <p14:cNvContentPartPr/>
                <p14:nvPr/>
              </p14:nvContentPartPr>
              <p14:xfrm>
                <a:off x="3815604" y="277727"/>
                <a:ext cx="113400" cy="15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349EF6-7D2C-42EB-BF17-C378658F17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97964" y="259727"/>
                  <a:ext cx="149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7E9A83-6472-46EF-A97E-E324694660F2}"/>
                    </a:ext>
                  </a:extLst>
                </p14:cNvPr>
                <p14:cNvContentPartPr/>
                <p14:nvPr/>
              </p14:nvContentPartPr>
              <p14:xfrm>
                <a:off x="3977964" y="350087"/>
                <a:ext cx="13212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7E9A83-6472-46EF-A97E-E324694660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59964" y="332447"/>
                  <a:ext cx="167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BEE56F-F5EE-4ACE-A9BB-BC0635DA5665}"/>
                    </a:ext>
                  </a:extLst>
                </p14:cNvPr>
                <p14:cNvContentPartPr/>
                <p14:nvPr/>
              </p14:nvContentPartPr>
              <p14:xfrm>
                <a:off x="4217004" y="422447"/>
                <a:ext cx="21240" cy="24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BEE56F-F5EE-4ACE-A9BB-BC0635DA56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99364" y="404807"/>
                  <a:ext cx="56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A62059-3B2B-4968-954C-631007AA6808}"/>
                    </a:ext>
                  </a:extLst>
                </p14:cNvPr>
                <p14:cNvContentPartPr/>
                <p14:nvPr/>
              </p14:nvContentPartPr>
              <p14:xfrm>
                <a:off x="4223844" y="303287"/>
                <a:ext cx="214200" cy="30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A62059-3B2B-4968-954C-631007AA68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06204" y="285287"/>
                  <a:ext cx="249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D82A67-91AC-4A5A-9C98-72BA04449E2F}"/>
                    </a:ext>
                  </a:extLst>
                </p14:cNvPr>
                <p14:cNvContentPartPr/>
                <p14:nvPr/>
              </p14:nvContentPartPr>
              <p14:xfrm>
                <a:off x="4465404" y="401207"/>
                <a:ext cx="262800" cy="11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D82A67-91AC-4A5A-9C98-72BA04449E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47764" y="383207"/>
                  <a:ext cx="298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CCEE9A-E79E-4AA7-A31D-AE342E2A076E}"/>
                    </a:ext>
                  </a:extLst>
                </p14:cNvPr>
                <p14:cNvContentPartPr/>
                <p14:nvPr/>
              </p14:nvContentPartPr>
              <p14:xfrm>
                <a:off x="4712724" y="300767"/>
                <a:ext cx="1800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CCEE9A-E79E-4AA7-A31D-AE342E2A07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95084" y="283127"/>
                  <a:ext cx="53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9BF9AC-1A8D-4E5A-9337-F876D4376A8D}"/>
                    </a:ext>
                  </a:extLst>
                </p14:cNvPr>
                <p14:cNvContentPartPr/>
                <p14:nvPr/>
              </p14:nvContentPartPr>
              <p14:xfrm>
                <a:off x="4788684" y="392207"/>
                <a:ext cx="144000" cy="12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9BF9AC-1A8D-4E5A-9337-F876D4376A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1044" y="374567"/>
                  <a:ext cx="179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901243-FC10-427F-B2C0-58BA11610C82}"/>
                    </a:ext>
                  </a:extLst>
                </p14:cNvPr>
                <p14:cNvContentPartPr/>
                <p14:nvPr/>
              </p14:nvContentPartPr>
              <p14:xfrm>
                <a:off x="4951044" y="359447"/>
                <a:ext cx="105840" cy="201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901243-FC10-427F-B2C0-58BA11610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33044" y="341807"/>
                  <a:ext cx="1414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109B96-A365-4601-8568-EDDB32283CEB}"/>
              </a:ext>
            </a:extLst>
          </p:cNvPr>
          <p:cNvGrpSpPr/>
          <p:nvPr/>
        </p:nvGrpSpPr>
        <p:grpSpPr>
          <a:xfrm>
            <a:off x="5373324" y="161447"/>
            <a:ext cx="638280" cy="311040"/>
            <a:chOff x="5373324" y="161447"/>
            <a:chExt cx="63828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D46D3D-A8F1-4786-839C-CF88938D1CB6}"/>
                    </a:ext>
                  </a:extLst>
                </p14:cNvPr>
                <p14:cNvContentPartPr/>
                <p14:nvPr/>
              </p14:nvContentPartPr>
              <p14:xfrm>
                <a:off x="5373324" y="161447"/>
                <a:ext cx="233640" cy="31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D46D3D-A8F1-4786-839C-CF88938D1C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55324" y="143447"/>
                  <a:ext cx="269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77DC7E-50BC-4368-A91A-E0440AAF54F5}"/>
                    </a:ext>
                  </a:extLst>
                </p14:cNvPr>
                <p14:cNvContentPartPr/>
                <p14:nvPr/>
              </p14:nvContentPartPr>
              <p14:xfrm>
                <a:off x="5636484" y="311207"/>
                <a:ext cx="76320" cy="10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77DC7E-50BC-4368-A91A-E0440AAF54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18484" y="293207"/>
                  <a:ext cx="111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4F395C-9A31-4781-8366-E3406442D5F9}"/>
                    </a:ext>
                  </a:extLst>
                </p14:cNvPr>
                <p14:cNvContentPartPr/>
                <p14:nvPr/>
              </p14:nvContentPartPr>
              <p14:xfrm>
                <a:off x="5816844" y="287087"/>
                <a:ext cx="194760" cy="12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4F395C-9A31-4781-8366-E3406442D5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98844" y="269447"/>
                  <a:ext cx="2304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48CA17-10E9-4011-9C99-3834660A3C8E}"/>
              </a:ext>
            </a:extLst>
          </p:cNvPr>
          <p:cNvGrpSpPr/>
          <p:nvPr/>
        </p:nvGrpSpPr>
        <p:grpSpPr>
          <a:xfrm>
            <a:off x="6218964" y="217607"/>
            <a:ext cx="561240" cy="263160"/>
            <a:chOff x="6218964" y="217607"/>
            <a:chExt cx="5612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8A543B-16EF-4C56-94CC-C7129E3C96DD}"/>
                    </a:ext>
                  </a:extLst>
                </p14:cNvPr>
                <p14:cNvContentPartPr/>
                <p14:nvPr/>
              </p14:nvContentPartPr>
              <p14:xfrm>
                <a:off x="6289164" y="242087"/>
                <a:ext cx="1800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8A543B-16EF-4C56-94CC-C7129E3C96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71164" y="224087"/>
                  <a:ext cx="53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1555F9-5EA6-4AFE-A6CD-402FFA0CE029}"/>
                    </a:ext>
                  </a:extLst>
                </p14:cNvPr>
                <p14:cNvContentPartPr/>
                <p14:nvPr/>
              </p14:nvContentPartPr>
              <p14:xfrm>
                <a:off x="6218964" y="217607"/>
                <a:ext cx="408240" cy="25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1555F9-5EA6-4AFE-A6CD-402FFA0CE0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01324" y="199967"/>
                  <a:ext cx="443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7B69B0-600E-4B07-92E5-E4EDEB824590}"/>
                    </a:ext>
                  </a:extLst>
                </p14:cNvPr>
                <p14:cNvContentPartPr/>
                <p14:nvPr/>
              </p14:nvContentPartPr>
              <p14:xfrm>
                <a:off x="6601644" y="301847"/>
                <a:ext cx="178560" cy="174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7B69B0-600E-4B07-92E5-E4EDEB82459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84004" y="284207"/>
                  <a:ext cx="214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A359A8-B1EC-4156-97B4-407586359F5E}"/>
              </a:ext>
            </a:extLst>
          </p:cNvPr>
          <p:cNvGrpSpPr/>
          <p:nvPr/>
        </p:nvGrpSpPr>
        <p:grpSpPr>
          <a:xfrm>
            <a:off x="7132284" y="169727"/>
            <a:ext cx="648360" cy="272160"/>
            <a:chOff x="7132284" y="169727"/>
            <a:chExt cx="6483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5E7787-BDED-4BC3-8B05-24C597BBA722}"/>
                    </a:ext>
                  </a:extLst>
                </p14:cNvPr>
                <p14:cNvContentPartPr/>
                <p14:nvPr/>
              </p14:nvContentPartPr>
              <p14:xfrm>
                <a:off x="7235244" y="169727"/>
                <a:ext cx="20160" cy="27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5E7787-BDED-4BC3-8B05-24C597BBA7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17244" y="151727"/>
                  <a:ext cx="55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A512B9-2F76-4789-B7C3-D9563D1BA35C}"/>
                    </a:ext>
                  </a:extLst>
                </p14:cNvPr>
                <p14:cNvContentPartPr/>
                <p14:nvPr/>
              </p14:nvContentPartPr>
              <p14:xfrm>
                <a:off x="7132284" y="281327"/>
                <a:ext cx="648360" cy="146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A512B9-2F76-4789-B7C3-D9563D1BA3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14644" y="263327"/>
                  <a:ext cx="6840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EB2E9A-DECD-4CA2-86C1-FD88AD7EB0BD}"/>
              </a:ext>
            </a:extLst>
          </p:cNvPr>
          <p:cNvGrpSpPr/>
          <p:nvPr/>
        </p:nvGrpSpPr>
        <p:grpSpPr>
          <a:xfrm>
            <a:off x="8044884" y="174767"/>
            <a:ext cx="1427760" cy="277560"/>
            <a:chOff x="8044884" y="174767"/>
            <a:chExt cx="14277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38D89B-DA91-4907-8EF2-DF2531A031D6}"/>
                    </a:ext>
                  </a:extLst>
                </p14:cNvPr>
                <p14:cNvContentPartPr/>
                <p14:nvPr/>
              </p14:nvContentPartPr>
              <p14:xfrm>
                <a:off x="8044884" y="282047"/>
                <a:ext cx="133200" cy="170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38D89B-DA91-4907-8EF2-DF2531A031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26884" y="264047"/>
                  <a:ext cx="168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38EA4E-6ADE-491C-8BC2-677CA64DB318}"/>
                    </a:ext>
                  </a:extLst>
                </p14:cNvPr>
                <p14:cNvContentPartPr/>
                <p14:nvPr/>
              </p14:nvContentPartPr>
              <p14:xfrm>
                <a:off x="8228844" y="309047"/>
                <a:ext cx="183600" cy="10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38EA4E-6ADE-491C-8BC2-677CA64DB3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11204" y="291407"/>
                  <a:ext cx="219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6A5B32-5801-4AC5-8952-C8BDD47C05F9}"/>
                    </a:ext>
                  </a:extLst>
                </p14:cNvPr>
                <p14:cNvContentPartPr/>
                <p14:nvPr/>
              </p14:nvContentPartPr>
              <p14:xfrm>
                <a:off x="8450604" y="278087"/>
                <a:ext cx="88920" cy="15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6A5B32-5801-4AC5-8952-C8BDD47C05F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32964" y="260447"/>
                  <a:ext cx="124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C2319C-AD0B-4C97-A334-A3C2973DB80F}"/>
                    </a:ext>
                  </a:extLst>
                </p14:cNvPr>
                <p14:cNvContentPartPr/>
                <p14:nvPr/>
              </p14:nvContentPartPr>
              <p14:xfrm>
                <a:off x="8623404" y="219047"/>
                <a:ext cx="93600" cy="16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C2319C-AD0B-4C97-A334-A3C2973DB80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5764" y="201047"/>
                  <a:ext cx="129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1AA796-0C65-43FB-8E13-7BE553BD745C}"/>
                    </a:ext>
                  </a:extLst>
                </p14:cNvPr>
                <p14:cNvContentPartPr/>
                <p14:nvPr/>
              </p14:nvContentPartPr>
              <p14:xfrm>
                <a:off x="8776044" y="301847"/>
                <a:ext cx="12420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1AA796-0C65-43FB-8E13-7BE553BD74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58404" y="283847"/>
                  <a:ext cx="159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D02141-2E7C-4B70-9D7B-94649761E685}"/>
                    </a:ext>
                  </a:extLst>
                </p14:cNvPr>
                <p14:cNvContentPartPr/>
                <p14:nvPr/>
              </p14:nvContentPartPr>
              <p14:xfrm>
                <a:off x="8966484" y="215447"/>
                <a:ext cx="116640" cy="21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D02141-2E7C-4B70-9D7B-94649761E6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48484" y="197447"/>
                  <a:ext cx="152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135641-50FB-4048-8647-E57C3180F00C}"/>
                    </a:ext>
                  </a:extLst>
                </p14:cNvPr>
                <p14:cNvContentPartPr/>
                <p14:nvPr/>
              </p14:nvContentPartPr>
              <p14:xfrm>
                <a:off x="9128484" y="174767"/>
                <a:ext cx="7200" cy="23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135641-50FB-4048-8647-E57C3180F0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10844" y="157127"/>
                  <a:ext cx="42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3C2EA8-5A94-4A07-AED7-C001E22C049A}"/>
                    </a:ext>
                  </a:extLst>
                </p14:cNvPr>
                <p14:cNvContentPartPr/>
                <p14:nvPr/>
              </p14:nvContentPartPr>
              <p14:xfrm>
                <a:off x="9201924" y="267647"/>
                <a:ext cx="122760" cy="15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3C2EA8-5A94-4A07-AED7-C001E22C04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84284" y="249647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DF9456-0C2F-4FF2-A637-CC4AAA90F00A}"/>
                    </a:ext>
                  </a:extLst>
                </p14:cNvPr>
                <p14:cNvContentPartPr/>
                <p14:nvPr/>
              </p14:nvContentPartPr>
              <p14:xfrm>
                <a:off x="9379764" y="246047"/>
                <a:ext cx="92880" cy="172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DF9456-0C2F-4FF2-A637-CC4AAA90F0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62124" y="228407"/>
                  <a:ext cx="1285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2D3801-9057-4EAC-8D0C-3AE8FC1CE7C1}"/>
              </a:ext>
            </a:extLst>
          </p:cNvPr>
          <p:cNvGrpSpPr/>
          <p:nvPr/>
        </p:nvGrpSpPr>
        <p:grpSpPr>
          <a:xfrm>
            <a:off x="9606924" y="83327"/>
            <a:ext cx="1572480" cy="460440"/>
            <a:chOff x="9606924" y="83327"/>
            <a:chExt cx="157248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6A8479-57A1-4687-B339-C3C31D4160E3}"/>
                    </a:ext>
                  </a:extLst>
                </p14:cNvPr>
                <p14:cNvContentPartPr/>
                <p14:nvPr/>
              </p14:nvContentPartPr>
              <p14:xfrm>
                <a:off x="9606924" y="83327"/>
                <a:ext cx="189360" cy="46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6A8479-57A1-4687-B339-C3C31D4160E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88924" y="65687"/>
                  <a:ext cx="2250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302269-7BD4-45AA-855F-08110CEB95E3}"/>
                    </a:ext>
                  </a:extLst>
                </p14:cNvPr>
                <p14:cNvContentPartPr/>
                <p14:nvPr/>
              </p14:nvContentPartPr>
              <p14:xfrm>
                <a:off x="9947484" y="175487"/>
                <a:ext cx="113400" cy="297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302269-7BD4-45AA-855F-08110CEB95E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9844" y="157847"/>
                  <a:ext cx="149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FD65A0-9D89-4A4C-9A01-F0F75DE6882A}"/>
                    </a:ext>
                  </a:extLst>
                </p14:cNvPr>
                <p14:cNvContentPartPr/>
                <p14:nvPr/>
              </p14:nvContentPartPr>
              <p14:xfrm>
                <a:off x="9905364" y="306167"/>
                <a:ext cx="312840" cy="14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FD65A0-9D89-4A4C-9A01-F0F75DE688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87724" y="288167"/>
                  <a:ext cx="348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62C2C0-1938-4C0A-8DEB-AE87409AC679}"/>
                    </a:ext>
                  </a:extLst>
                </p14:cNvPr>
                <p14:cNvContentPartPr/>
                <p14:nvPr/>
              </p14:nvContentPartPr>
              <p14:xfrm>
                <a:off x="10265724" y="237767"/>
                <a:ext cx="214200" cy="25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62C2C0-1938-4C0A-8DEB-AE87409AC67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48084" y="220127"/>
                  <a:ext cx="249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E4F4C5-7A2B-4491-B986-159DA0E68C84}"/>
                    </a:ext>
                  </a:extLst>
                </p14:cNvPr>
                <p14:cNvContentPartPr/>
                <p14:nvPr/>
              </p14:nvContentPartPr>
              <p14:xfrm>
                <a:off x="10391004" y="295727"/>
                <a:ext cx="788400" cy="20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E4F4C5-7A2B-4491-B986-159DA0E68C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73004" y="277727"/>
                  <a:ext cx="82404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2153879-5190-4754-973C-857D3995EF7A}"/>
                  </a:ext>
                </a:extLst>
              </p14:cNvPr>
              <p14:cNvContentPartPr/>
              <p14:nvPr/>
            </p14:nvContentPartPr>
            <p14:xfrm>
              <a:off x="11461644" y="296807"/>
              <a:ext cx="492840" cy="190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2153879-5190-4754-973C-857D3995EF7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443644" y="278807"/>
                <a:ext cx="5284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7774B-BE8C-472E-AFA8-F58F42066089}"/>
              </a:ext>
            </a:extLst>
          </p:cNvPr>
          <p:cNvGrpSpPr/>
          <p:nvPr/>
        </p:nvGrpSpPr>
        <p:grpSpPr>
          <a:xfrm>
            <a:off x="5229684" y="617927"/>
            <a:ext cx="1620720" cy="310320"/>
            <a:chOff x="5229684" y="617927"/>
            <a:chExt cx="16207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63EA71-2C57-472D-B743-58593DB77032}"/>
                    </a:ext>
                  </a:extLst>
                </p14:cNvPr>
                <p14:cNvContentPartPr/>
                <p14:nvPr/>
              </p14:nvContentPartPr>
              <p14:xfrm>
                <a:off x="5229684" y="740687"/>
                <a:ext cx="66960" cy="1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63EA71-2C57-472D-B743-58593DB770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12044" y="723047"/>
                  <a:ext cx="10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64D25B-28D1-4C38-9340-AE6A8BC354DB}"/>
                    </a:ext>
                  </a:extLst>
                </p14:cNvPr>
                <p14:cNvContentPartPr/>
                <p14:nvPr/>
              </p14:nvContentPartPr>
              <p14:xfrm>
                <a:off x="5308884" y="758687"/>
                <a:ext cx="245880" cy="15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64D25B-28D1-4C38-9340-AE6A8BC354D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90884" y="74068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8DBAFB-30D2-4CED-98FA-0A751C09E26A}"/>
                    </a:ext>
                  </a:extLst>
                </p14:cNvPr>
                <p14:cNvContentPartPr/>
                <p14:nvPr/>
              </p14:nvContentPartPr>
              <p14:xfrm>
                <a:off x="5623884" y="820607"/>
                <a:ext cx="132120" cy="10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8DBAFB-30D2-4CED-98FA-0A751C09E2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06244" y="802607"/>
                  <a:ext cx="167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C8954F-E2B6-448F-8B4B-97FCCE5255CD}"/>
                    </a:ext>
                  </a:extLst>
                </p14:cNvPr>
                <p14:cNvContentPartPr/>
                <p14:nvPr/>
              </p14:nvContentPartPr>
              <p14:xfrm>
                <a:off x="5822244" y="788927"/>
                <a:ext cx="167040" cy="12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C8954F-E2B6-448F-8B4B-97FCCE5255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04604" y="771287"/>
                  <a:ext cx="202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C1DAE9-4D7A-4956-8B17-59E9EFB3CBC5}"/>
                    </a:ext>
                  </a:extLst>
                </p14:cNvPr>
                <p14:cNvContentPartPr/>
                <p14:nvPr/>
              </p14:nvContentPartPr>
              <p14:xfrm>
                <a:off x="6010164" y="687047"/>
                <a:ext cx="151920" cy="196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C1DAE9-4D7A-4956-8B17-59E9EFB3CBC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92524" y="669407"/>
                  <a:ext cx="187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BED9EF-9B94-41D5-B8A1-0E0FD104503E}"/>
                    </a:ext>
                  </a:extLst>
                </p14:cNvPr>
                <p14:cNvContentPartPr/>
                <p14:nvPr/>
              </p14:nvContentPartPr>
              <p14:xfrm>
                <a:off x="6276204" y="660047"/>
                <a:ext cx="262800" cy="24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BED9EF-9B94-41D5-B8A1-0E0FD10450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58204" y="642407"/>
                  <a:ext cx="298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C412DC-BFB0-4E40-9815-72CF6BFAAC00}"/>
                    </a:ext>
                  </a:extLst>
                </p14:cNvPr>
                <p14:cNvContentPartPr/>
                <p14:nvPr/>
              </p14:nvContentPartPr>
              <p14:xfrm>
                <a:off x="6500124" y="720887"/>
                <a:ext cx="111240" cy="10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C412DC-BFB0-4E40-9815-72CF6BFAAC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82484" y="702887"/>
                  <a:ext cx="146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D39472-B2A2-4BEA-B552-C783664A9201}"/>
                    </a:ext>
                  </a:extLst>
                </p14:cNvPr>
                <p14:cNvContentPartPr/>
                <p14:nvPr/>
              </p14:nvContentPartPr>
              <p14:xfrm>
                <a:off x="6579324" y="754007"/>
                <a:ext cx="74160" cy="13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D39472-B2A2-4BEA-B552-C783664A92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61684" y="736367"/>
                  <a:ext cx="109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92067C-D9E3-4FFD-850D-8CE3857AD4C5}"/>
                    </a:ext>
                  </a:extLst>
                </p14:cNvPr>
                <p14:cNvContentPartPr/>
                <p14:nvPr/>
              </p14:nvContentPartPr>
              <p14:xfrm>
                <a:off x="6753204" y="617927"/>
                <a:ext cx="97200" cy="25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92067C-D9E3-4FFD-850D-8CE3857AD4C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35564" y="600287"/>
                  <a:ext cx="1328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BABDCD-5EF8-4344-B73A-637D8EA2184B}"/>
              </a:ext>
            </a:extLst>
          </p:cNvPr>
          <p:cNvGrpSpPr/>
          <p:nvPr/>
        </p:nvGrpSpPr>
        <p:grpSpPr>
          <a:xfrm>
            <a:off x="7231644" y="643127"/>
            <a:ext cx="295920" cy="219960"/>
            <a:chOff x="7231644" y="643127"/>
            <a:chExt cx="2959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33C7D0-BCEE-4462-A019-9379D899DB9F}"/>
                    </a:ext>
                  </a:extLst>
                </p14:cNvPr>
                <p14:cNvContentPartPr/>
                <p14:nvPr/>
              </p14:nvContentPartPr>
              <p14:xfrm>
                <a:off x="7231644" y="643127"/>
                <a:ext cx="118080" cy="21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33C7D0-BCEE-4462-A019-9379D899DB9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13644" y="625127"/>
                  <a:ext cx="153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A0C33B-558D-4A82-A6E9-15C98205B57A}"/>
                    </a:ext>
                  </a:extLst>
                </p14:cNvPr>
                <p14:cNvContentPartPr/>
                <p14:nvPr/>
              </p14:nvContentPartPr>
              <p14:xfrm>
                <a:off x="7288884" y="692447"/>
                <a:ext cx="238680" cy="10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A0C33B-558D-4A82-A6E9-15C98205B57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70884" y="674447"/>
                  <a:ext cx="27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337748-802E-4F0A-A348-40913EED2D30}"/>
              </a:ext>
            </a:extLst>
          </p:cNvPr>
          <p:cNvGrpSpPr/>
          <p:nvPr/>
        </p:nvGrpSpPr>
        <p:grpSpPr>
          <a:xfrm>
            <a:off x="7925724" y="701447"/>
            <a:ext cx="500760" cy="124560"/>
            <a:chOff x="7925724" y="701447"/>
            <a:chExt cx="50076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2AFC36-AA2B-46A3-91A6-918927737121}"/>
                    </a:ext>
                  </a:extLst>
                </p14:cNvPr>
                <p14:cNvContentPartPr/>
                <p14:nvPr/>
              </p14:nvContentPartPr>
              <p14:xfrm>
                <a:off x="7925724" y="701447"/>
                <a:ext cx="124560" cy="108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2AFC36-AA2B-46A3-91A6-9189277371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07724" y="683807"/>
                  <a:ext cx="160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01890D-AD88-44AE-ACED-B7B9FE77009A}"/>
                    </a:ext>
                  </a:extLst>
                </p14:cNvPr>
                <p14:cNvContentPartPr/>
                <p14:nvPr/>
              </p14:nvContentPartPr>
              <p14:xfrm>
                <a:off x="8124084" y="702887"/>
                <a:ext cx="302400" cy="123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01890D-AD88-44AE-ACED-B7B9FE7700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06444" y="684887"/>
                  <a:ext cx="3380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A9F5F4-C6C9-403D-B159-BC81E21BE33C}"/>
              </a:ext>
            </a:extLst>
          </p:cNvPr>
          <p:cNvGrpSpPr/>
          <p:nvPr/>
        </p:nvGrpSpPr>
        <p:grpSpPr>
          <a:xfrm>
            <a:off x="8758044" y="635927"/>
            <a:ext cx="1424160" cy="267840"/>
            <a:chOff x="8758044" y="635927"/>
            <a:chExt cx="14241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B4B9B4-BC8D-4957-BB73-A91B13FFA258}"/>
                    </a:ext>
                  </a:extLst>
                </p14:cNvPr>
                <p14:cNvContentPartPr/>
                <p14:nvPr/>
              </p14:nvContentPartPr>
              <p14:xfrm>
                <a:off x="8758044" y="693527"/>
                <a:ext cx="518400" cy="11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B4B9B4-BC8D-4957-BB73-A91B13FFA25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40404" y="675527"/>
                  <a:ext cx="554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B5BED6-74F0-4B07-91DE-21AC97EE5D6E}"/>
                    </a:ext>
                  </a:extLst>
                </p14:cNvPr>
                <p14:cNvContentPartPr/>
                <p14:nvPr/>
              </p14:nvContentPartPr>
              <p14:xfrm>
                <a:off x="9394524" y="651407"/>
                <a:ext cx="14400" cy="222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B5BED6-74F0-4B07-91DE-21AC97EE5D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76884" y="633767"/>
                  <a:ext cx="50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8F8154-2697-4495-AA19-E9ED05B6648B}"/>
                    </a:ext>
                  </a:extLst>
                </p14:cNvPr>
                <p14:cNvContentPartPr/>
                <p14:nvPr/>
              </p14:nvContentPartPr>
              <p14:xfrm>
                <a:off x="9322164" y="635927"/>
                <a:ext cx="678240" cy="21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8F8154-2697-4495-AA19-E9ED05B664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04524" y="618287"/>
                  <a:ext cx="713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6722E5-2A00-49B5-9A7E-16E5FA4ED7D1}"/>
                    </a:ext>
                  </a:extLst>
                </p14:cNvPr>
                <p14:cNvContentPartPr/>
                <p14:nvPr/>
              </p14:nvContentPartPr>
              <p14:xfrm>
                <a:off x="10181844" y="903407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6722E5-2A00-49B5-9A7E-16E5FA4ED7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64204" y="885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180B088-9C67-432C-BE7B-D6BA38F5D807}"/>
                  </a:ext>
                </a:extLst>
              </p14:cNvPr>
              <p14:cNvContentPartPr/>
              <p14:nvPr/>
            </p14:nvContentPartPr>
            <p14:xfrm>
              <a:off x="5418684" y="1347647"/>
              <a:ext cx="6562080" cy="716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180B088-9C67-432C-BE7B-D6BA38F5D80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29044" y="1167647"/>
                <a:ext cx="674172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169121A-C9B6-4928-A6DD-2A5D51EAC261}"/>
                  </a:ext>
                </a:extLst>
              </p14:cNvPr>
              <p14:cNvContentPartPr/>
              <p14:nvPr/>
            </p14:nvContentPartPr>
            <p14:xfrm>
              <a:off x="5405724" y="1244327"/>
              <a:ext cx="6582960" cy="144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169121A-C9B6-4928-A6DD-2A5D51EAC26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316084" y="1064687"/>
                <a:ext cx="67626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C77966-0E8A-449E-AB38-EA74C28A7D16}"/>
                  </a:ext>
                </a:extLst>
              </p14:cNvPr>
              <p14:cNvContentPartPr/>
              <p14:nvPr/>
            </p14:nvContentPartPr>
            <p14:xfrm>
              <a:off x="4458204" y="5327807"/>
              <a:ext cx="3463560" cy="248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C77966-0E8A-449E-AB38-EA74C28A7D1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368204" y="5148167"/>
                <a:ext cx="3643200" cy="60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B4D84D-72B3-4F66-947D-F26D7B4974AE}"/>
              </a:ext>
            </a:extLst>
          </p:cNvPr>
          <p:cNvGrpSpPr/>
          <p:nvPr/>
        </p:nvGrpSpPr>
        <p:grpSpPr>
          <a:xfrm>
            <a:off x="9014364" y="5013167"/>
            <a:ext cx="356040" cy="293040"/>
            <a:chOff x="9014364" y="5013167"/>
            <a:chExt cx="35604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2C0556-3DA5-450F-BEFD-FE607996855E}"/>
                    </a:ext>
                  </a:extLst>
                </p14:cNvPr>
                <p14:cNvContentPartPr/>
                <p14:nvPr/>
              </p14:nvContentPartPr>
              <p14:xfrm>
                <a:off x="9014364" y="5040527"/>
                <a:ext cx="163080" cy="258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2C0556-3DA5-450F-BEFD-FE607996855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96724" y="5022527"/>
                  <a:ext cx="198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9E85D5-B928-43DA-9F41-1061D4752894}"/>
                    </a:ext>
                  </a:extLst>
                </p14:cNvPr>
                <p14:cNvContentPartPr/>
                <p14:nvPr/>
              </p14:nvContentPartPr>
              <p14:xfrm>
                <a:off x="9289404" y="5013167"/>
                <a:ext cx="70560" cy="29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9E85D5-B928-43DA-9F41-1061D47528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71764" y="4995167"/>
                  <a:ext cx="106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E4BF04-CDFB-4CEE-B027-ED38607DAA56}"/>
                    </a:ext>
                  </a:extLst>
                </p14:cNvPr>
                <p14:cNvContentPartPr/>
                <p14:nvPr/>
              </p14:nvContentPartPr>
              <p14:xfrm>
                <a:off x="9210204" y="5183087"/>
                <a:ext cx="160200" cy="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E4BF04-CDFB-4CEE-B027-ED38607DAA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92564" y="5165087"/>
                  <a:ext cx="1958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81A3D28-EF48-44BE-B7CB-17FC856A22F9}"/>
                  </a:ext>
                </a:extLst>
              </p14:cNvPr>
              <p14:cNvContentPartPr/>
              <p14:nvPr/>
            </p14:nvContentPartPr>
            <p14:xfrm>
              <a:off x="9647244" y="5093807"/>
              <a:ext cx="150120" cy="178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81A3D28-EF48-44BE-B7CB-17FC856A22F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629604" y="5075807"/>
                <a:ext cx="18576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F1CE11AA-8AC5-462B-87D7-1108C6C68197}"/>
              </a:ext>
            </a:extLst>
          </p:cNvPr>
          <p:cNvGrpSpPr/>
          <p:nvPr/>
        </p:nvGrpSpPr>
        <p:grpSpPr>
          <a:xfrm>
            <a:off x="9966204" y="5038007"/>
            <a:ext cx="128880" cy="218520"/>
            <a:chOff x="9966204" y="5038007"/>
            <a:chExt cx="1288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4AD625-2FA5-4D12-98F9-52FEB41C7802}"/>
                    </a:ext>
                  </a:extLst>
                </p14:cNvPr>
                <p14:cNvContentPartPr/>
                <p14:nvPr/>
              </p14:nvContentPartPr>
              <p14:xfrm>
                <a:off x="10034964" y="5084087"/>
                <a:ext cx="16560" cy="17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4AD625-2FA5-4D12-98F9-52FEB41C780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17324" y="5066447"/>
                  <a:ext cx="52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902C30-FF0D-41A9-ABAE-61C1816E2FE6}"/>
                    </a:ext>
                  </a:extLst>
                </p14:cNvPr>
                <p14:cNvContentPartPr/>
                <p14:nvPr/>
              </p14:nvContentPartPr>
              <p14:xfrm>
                <a:off x="9966204" y="5038007"/>
                <a:ext cx="128880" cy="113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902C30-FF0D-41A9-ABAE-61C1816E2FE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48204" y="5020007"/>
                  <a:ext cx="1645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FFBD914-710F-4454-9EDB-9CE20C164126}"/>
              </a:ext>
            </a:extLst>
          </p:cNvPr>
          <p:cNvGrpSpPr/>
          <p:nvPr/>
        </p:nvGrpSpPr>
        <p:grpSpPr>
          <a:xfrm>
            <a:off x="10242684" y="4966367"/>
            <a:ext cx="614160" cy="443880"/>
            <a:chOff x="10242684" y="4966367"/>
            <a:chExt cx="61416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E186F5-80B3-42FD-8BEC-35812788D702}"/>
                    </a:ext>
                  </a:extLst>
                </p14:cNvPr>
                <p14:cNvContentPartPr/>
                <p14:nvPr/>
              </p14:nvContentPartPr>
              <p14:xfrm>
                <a:off x="10242684" y="5304767"/>
                <a:ext cx="30600" cy="10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E186F5-80B3-42FD-8BEC-35812788D70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24684" y="5286767"/>
                  <a:ext cx="66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8D4EC6-1716-4420-9381-CA16210B358A}"/>
                    </a:ext>
                  </a:extLst>
                </p14:cNvPr>
                <p14:cNvContentPartPr/>
                <p14:nvPr/>
              </p14:nvContentPartPr>
              <p14:xfrm>
                <a:off x="10400004" y="5040527"/>
                <a:ext cx="389880" cy="261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8D4EC6-1716-4420-9381-CA16210B35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382364" y="5022887"/>
                  <a:ext cx="425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67E80B-A024-46BA-AB3B-012CC5C1F62D}"/>
                    </a:ext>
                  </a:extLst>
                </p14:cNvPr>
                <p14:cNvContentPartPr/>
                <p14:nvPr/>
              </p14:nvContentPartPr>
              <p14:xfrm>
                <a:off x="10720764" y="4966367"/>
                <a:ext cx="136080" cy="126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67E80B-A024-46BA-AB3B-012CC5C1F6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03124" y="4948727"/>
                  <a:ext cx="1717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DDCBD6C-9B62-41FF-962C-2569C9885A0A}"/>
              </a:ext>
            </a:extLst>
          </p:cNvPr>
          <p:cNvGrpSpPr/>
          <p:nvPr/>
        </p:nvGrpSpPr>
        <p:grpSpPr>
          <a:xfrm>
            <a:off x="9158724" y="5532647"/>
            <a:ext cx="2724120" cy="331200"/>
            <a:chOff x="9158724" y="5532647"/>
            <a:chExt cx="272412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9A10AE-D30F-4223-8CA5-0EEE44127813}"/>
                    </a:ext>
                  </a:extLst>
                </p14:cNvPr>
                <p14:cNvContentPartPr/>
                <p14:nvPr/>
              </p14:nvContentPartPr>
              <p14:xfrm>
                <a:off x="9158724" y="5543807"/>
                <a:ext cx="200160" cy="194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9A10AE-D30F-4223-8CA5-0EEE4412781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40724" y="5526167"/>
                  <a:ext cx="235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4333A4-96F5-46E5-8E24-7F36C6D25EDE}"/>
                    </a:ext>
                  </a:extLst>
                </p14:cNvPr>
                <p14:cNvContentPartPr/>
                <p14:nvPr/>
              </p14:nvContentPartPr>
              <p14:xfrm>
                <a:off x="9393084" y="5613647"/>
                <a:ext cx="87120" cy="13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4333A4-96F5-46E5-8E24-7F36C6D25ED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5444" y="5595647"/>
                  <a:ext cx="122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4FBA05-2686-4E09-AD3B-144162EE3B1D}"/>
                    </a:ext>
                  </a:extLst>
                </p14:cNvPr>
                <p14:cNvContentPartPr/>
                <p14:nvPr/>
              </p14:nvContentPartPr>
              <p14:xfrm>
                <a:off x="9528804" y="5592767"/>
                <a:ext cx="213120" cy="180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4FBA05-2686-4E09-AD3B-144162EE3B1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0804" y="5574767"/>
                  <a:ext cx="248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4B1C7F-A23B-449C-BF09-3AA5F5B021AF}"/>
                    </a:ext>
                  </a:extLst>
                </p14:cNvPr>
                <p14:cNvContentPartPr/>
                <p14:nvPr/>
              </p14:nvContentPartPr>
              <p14:xfrm>
                <a:off x="9856404" y="5556767"/>
                <a:ext cx="112320" cy="27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4B1C7F-A23B-449C-BF09-3AA5F5B021A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38764" y="5538767"/>
                  <a:ext cx="1479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A07525-0091-477F-8B79-323FDCB12635}"/>
                    </a:ext>
                  </a:extLst>
                </p14:cNvPr>
                <p14:cNvContentPartPr/>
                <p14:nvPr/>
              </p14:nvContentPartPr>
              <p14:xfrm>
                <a:off x="10071324" y="5565047"/>
                <a:ext cx="151920" cy="226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A07525-0091-477F-8B79-323FDCB1263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53324" y="5547407"/>
                  <a:ext cx="187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ECEAD3-A461-4208-8BD8-77C9030692A9}"/>
                    </a:ext>
                  </a:extLst>
                </p14:cNvPr>
                <p14:cNvContentPartPr/>
                <p14:nvPr/>
              </p14:nvContentPartPr>
              <p14:xfrm>
                <a:off x="10294164" y="5713007"/>
                <a:ext cx="69120" cy="12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ECEAD3-A461-4208-8BD8-77C9030692A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76164" y="5695367"/>
                  <a:ext cx="104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85003B-547D-4374-A073-0E0589066312}"/>
                    </a:ext>
                  </a:extLst>
                </p14:cNvPr>
                <p14:cNvContentPartPr/>
                <p14:nvPr/>
              </p14:nvContentPartPr>
              <p14:xfrm>
                <a:off x="10461924" y="5532647"/>
                <a:ext cx="291240" cy="331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85003B-547D-4374-A073-0E05890663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44284" y="5514647"/>
                  <a:ext cx="3268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9CABBB-13E7-43E6-AE21-E42CD4EA9A90}"/>
                    </a:ext>
                  </a:extLst>
                </p14:cNvPr>
                <p14:cNvContentPartPr/>
                <p14:nvPr/>
              </p14:nvContentPartPr>
              <p14:xfrm>
                <a:off x="10950804" y="5634527"/>
                <a:ext cx="107640" cy="19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9CABBB-13E7-43E6-AE21-E42CD4EA9A9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33164" y="5616527"/>
                  <a:ext cx="143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E0139A-E54D-4ED5-82BE-EC6128C15AED}"/>
                    </a:ext>
                  </a:extLst>
                </p14:cNvPr>
                <p14:cNvContentPartPr/>
                <p14:nvPr/>
              </p14:nvContentPartPr>
              <p14:xfrm>
                <a:off x="10891404" y="5651087"/>
                <a:ext cx="484560" cy="11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E0139A-E54D-4ED5-82BE-EC6128C15A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73404" y="5633447"/>
                  <a:ext cx="520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2DE85B-DB2A-4F51-AD6C-C21E2C8DA247}"/>
                    </a:ext>
                  </a:extLst>
                </p14:cNvPr>
                <p14:cNvContentPartPr/>
                <p14:nvPr/>
              </p14:nvContentPartPr>
              <p14:xfrm>
                <a:off x="11269404" y="5585207"/>
                <a:ext cx="44640" cy="167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2DE85B-DB2A-4F51-AD6C-C21E2C8DA2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1404" y="5567207"/>
                  <a:ext cx="80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0DB884-7F08-4609-84C9-B8A32D643E45}"/>
                    </a:ext>
                  </a:extLst>
                </p14:cNvPr>
                <p14:cNvContentPartPr/>
                <p14:nvPr/>
              </p14:nvContentPartPr>
              <p14:xfrm>
                <a:off x="11468844" y="5567567"/>
                <a:ext cx="156240" cy="138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0DB884-7F08-4609-84C9-B8A32D643E4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50844" y="5549567"/>
                  <a:ext cx="19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56BB7A-0342-4AC6-8B9A-EFAF4F02F06C}"/>
                    </a:ext>
                  </a:extLst>
                </p14:cNvPr>
                <p14:cNvContentPartPr/>
                <p14:nvPr/>
              </p14:nvContentPartPr>
              <p14:xfrm>
                <a:off x="11626164" y="5594567"/>
                <a:ext cx="256680" cy="151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56BB7A-0342-4AC6-8B9A-EFAF4F02F06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08524" y="5576567"/>
                  <a:ext cx="2923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5922DA3-CC89-428D-B3FA-2609F98C0B64}"/>
              </a:ext>
            </a:extLst>
          </p:cNvPr>
          <p:cNvGrpSpPr/>
          <p:nvPr/>
        </p:nvGrpSpPr>
        <p:grpSpPr>
          <a:xfrm>
            <a:off x="5491044" y="6149687"/>
            <a:ext cx="534600" cy="330480"/>
            <a:chOff x="5491044" y="6149687"/>
            <a:chExt cx="53460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64DADE-BFE0-4A16-B4E0-D4D953BAEBE6}"/>
                    </a:ext>
                  </a:extLst>
                </p14:cNvPr>
                <p14:cNvContentPartPr/>
                <p14:nvPr/>
              </p14:nvContentPartPr>
              <p14:xfrm>
                <a:off x="5491044" y="6162647"/>
                <a:ext cx="189360" cy="297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64DADE-BFE0-4A16-B4E0-D4D953BAEBE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73044" y="6144647"/>
                  <a:ext cx="225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29BCCC-8DCB-45B7-8B66-0A730B6EFBBF}"/>
                    </a:ext>
                  </a:extLst>
                </p14:cNvPr>
                <p14:cNvContentPartPr/>
                <p14:nvPr/>
              </p14:nvContentPartPr>
              <p14:xfrm>
                <a:off x="5865084" y="6149687"/>
                <a:ext cx="95040" cy="330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29BCCC-8DCB-45B7-8B66-0A730B6EFBB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847444" y="6132047"/>
                  <a:ext cx="1306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D2016F-E2EC-4802-B16B-9D34C23ADE1B}"/>
                    </a:ext>
                  </a:extLst>
                </p14:cNvPr>
                <p14:cNvContentPartPr/>
                <p14:nvPr/>
              </p14:nvContentPartPr>
              <p14:xfrm>
                <a:off x="5781564" y="6314567"/>
                <a:ext cx="244080" cy="32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D2016F-E2EC-4802-B16B-9D34C23ADE1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63564" y="6296927"/>
                  <a:ext cx="2797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69D52E0-6990-4918-AB16-7DA35CD858FF}"/>
              </a:ext>
            </a:extLst>
          </p:cNvPr>
          <p:cNvGrpSpPr/>
          <p:nvPr/>
        </p:nvGrpSpPr>
        <p:grpSpPr>
          <a:xfrm>
            <a:off x="6308964" y="6118367"/>
            <a:ext cx="1258920" cy="365760"/>
            <a:chOff x="6308964" y="6118367"/>
            <a:chExt cx="125892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4F92866-BB8D-4FCF-A4F1-119172330D51}"/>
                    </a:ext>
                  </a:extLst>
                </p14:cNvPr>
                <p14:cNvContentPartPr/>
                <p14:nvPr/>
              </p14:nvContentPartPr>
              <p14:xfrm>
                <a:off x="6333444" y="6214127"/>
                <a:ext cx="176400" cy="188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4F92866-BB8D-4FCF-A4F1-119172330D5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15444" y="6196127"/>
                  <a:ext cx="212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1F7C880-8113-4289-822B-B62913668CEB}"/>
                    </a:ext>
                  </a:extLst>
                </p14:cNvPr>
                <p14:cNvContentPartPr/>
                <p14:nvPr/>
              </p14:nvContentPartPr>
              <p14:xfrm>
                <a:off x="6308964" y="6198287"/>
                <a:ext cx="146160" cy="210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1F7C880-8113-4289-822B-B62913668CE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90964" y="6180287"/>
                  <a:ext cx="181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9AFFDD-DFC9-4FAA-9BDD-9E15028A64BD}"/>
                    </a:ext>
                  </a:extLst>
                </p14:cNvPr>
                <p14:cNvContentPartPr/>
                <p14:nvPr/>
              </p14:nvContentPartPr>
              <p14:xfrm>
                <a:off x="6688044" y="6174167"/>
                <a:ext cx="24840" cy="234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9AFFDD-DFC9-4FAA-9BDD-9E15028A64B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70044" y="6156167"/>
                  <a:ext cx="60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2B2368-6449-4CE1-B049-BF9959883799}"/>
                    </a:ext>
                  </a:extLst>
                </p14:cNvPr>
                <p14:cNvContentPartPr/>
                <p14:nvPr/>
              </p14:nvContentPartPr>
              <p14:xfrm>
                <a:off x="6594084" y="6138167"/>
                <a:ext cx="201600" cy="132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2B2368-6449-4CE1-B049-BF995988379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76084" y="6120527"/>
                  <a:ext cx="23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7BC273-84FB-4898-90DA-7C5A0FF2A169}"/>
                    </a:ext>
                  </a:extLst>
                </p14:cNvPr>
                <p14:cNvContentPartPr/>
                <p14:nvPr/>
              </p14:nvContentPartPr>
              <p14:xfrm>
                <a:off x="6937524" y="6398807"/>
                <a:ext cx="44640" cy="85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7BC273-84FB-4898-90DA-7C5A0FF2A1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19884" y="6380807"/>
                  <a:ext cx="80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416CA29-5AFC-4757-9921-9C2020A3F98F}"/>
                    </a:ext>
                  </a:extLst>
                </p14:cNvPr>
                <p14:cNvContentPartPr/>
                <p14:nvPr/>
              </p14:nvContentPartPr>
              <p14:xfrm>
                <a:off x="7117164" y="6135647"/>
                <a:ext cx="151920" cy="272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416CA29-5AFC-4757-9921-9C2020A3F98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99524" y="6118007"/>
                  <a:ext cx="187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FB10B1-49DD-4379-A0E3-8A06A04C1219}"/>
                    </a:ext>
                  </a:extLst>
                </p14:cNvPr>
                <p14:cNvContentPartPr/>
                <p14:nvPr/>
              </p14:nvContentPartPr>
              <p14:xfrm>
                <a:off x="7489404" y="6118367"/>
                <a:ext cx="18000" cy="236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FB10B1-49DD-4379-A0E3-8A06A04C12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71764" y="6100727"/>
                  <a:ext cx="53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080192-A8FB-4D8A-BB6B-EC3C9D6DB14F}"/>
                    </a:ext>
                  </a:extLst>
                </p14:cNvPr>
                <p14:cNvContentPartPr/>
                <p14:nvPr/>
              </p14:nvContentPartPr>
              <p14:xfrm>
                <a:off x="7401924" y="6264167"/>
                <a:ext cx="165960" cy="131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080192-A8FB-4D8A-BB6B-EC3C9D6DB14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84284" y="6246167"/>
                  <a:ext cx="2016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FBAB3A6-310D-4B40-B3D3-12ABFE22ADD5}"/>
              </a:ext>
            </a:extLst>
          </p:cNvPr>
          <p:cNvGrpSpPr/>
          <p:nvPr/>
        </p:nvGrpSpPr>
        <p:grpSpPr>
          <a:xfrm>
            <a:off x="8106444" y="6188927"/>
            <a:ext cx="309600" cy="199440"/>
            <a:chOff x="8106444" y="6188927"/>
            <a:chExt cx="30960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128E6B-1DD4-468A-B3A9-9A6F78DCB576}"/>
                    </a:ext>
                  </a:extLst>
                </p14:cNvPr>
                <p14:cNvContentPartPr/>
                <p14:nvPr/>
              </p14:nvContentPartPr>
              <p14:xfrm>
                <a:off x="8106444" y="6238247"/>
                <a:ext cx="79560" cy="150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128E6B-1DD4-468A-B3A9-9A6F78DCB5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88804" y="6220247"/>
                  <a:ext cx="115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1839FD-88BE-4C5A-B942-B9204B8C7D56}"/>
                    </a:ext>
                  </a:extLst>
                </p14:cNvPr>
                <p14:cNvContentPartPr/>
                <p14:nvPr/>
              </p14:nvContentPartPr>
              <p14:xfrm>
                <a:off x="8186004" y="6188927"/>
                <a:ext cx="230040" cy="18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1839FD-88BE-4C5A-B942-B9204B8C7D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68004" y="6170927"/>
                  <a:ext cx="2656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126CECB-324E-4C3C-B559-5FB2EE0966A6}"/>
              </a:ext>
            </a:extLst>
          </p:cNvPr>
          <p:cNvGrpSpPr/>
          <p:nvPr/>
        </p:nvGrpSpPr>
        <p:grpSpPr>
          <a:xfrm>
            <a:off x="8588484" y="6120527"/>
            <a:ext cx="513360" cy="249120"/>
            <a:chOff x="8588484" y="6120527"/>
            <a:chExt cx="5133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9A9973-0E90-4443-AE62-648598D7B501}"/>
                    </a:ext>
                  </a:extLst>
                </p14:cNvPr>
                <p14:cNvContentPartPr/>
                <p14:nvPr/>
              </p14:nvContentPartPr>
              <p14:xfrm>
                <a:off x="8588484" y="6228167"/>
                <a:ext cx="182520" cy="134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9A9973-0E90-4443-AE62-648598D7B50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70484" y="6210167"/>
                  <a:ext cx="21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D445A1-2E81-45B8-B738-FDBDC85FBA26}"/>
                    </a:ext>
                  </a:extLst>
                </p14:cNvPr>
                <p14:cNvContentPartPr/>
                <p14:nvPr/>
              </p14:nvContentPartPr>
              <p14:xfrm>
                <a:off x="8827524" y="6120527"/>
                <a:ext cx="55080" cy="215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D445A1-2E81-45B8-B738-FDBDC85FBA2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09884" y="6102527"/>
                  <a:ext cx="90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0A46BE-0863-4982-BE17-827447EA4FD4}"/>
                    </a:ext>
                  </a:extLst>
                </p14:cNvPr>
                <p14:cNvContentPartPr/>
                <p14:nvPr/>
              </p14:nvContentPartPr>
              <p14:xfrm>
                <a:off x="8942004" y="6205127"/>
                <a:ext cx="159840" cy="164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0A46BE-0863-4982-BE17-827447EA4FD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24364" y="6187127"/>
                  <a:ext cx="1954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316CB80-8856-4F8C-932C-B164ED26A4D3}"/>
              </a:ext>
            </a:extLst>
          </p:cNvPr>
          <p:cNvGrpSpPr/>
          <p:nvPr/>
        </p:nvGrpSpPr>
        <p:grpSpPr>
          <a:xfrm>
            <a:off x="9278964" y="6166247"/>
            <a:ext cx="2698920" cy="551160"/>
            <a:chOff x="9278964" y="6166247"/>
            <a:chExt cx="269892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2344FD-1A11-4BC4-9706-F8C18EAC6EB6}"/>
                    </a:ext>
                  </a:extLst>
                </p14:cNvPr>
                <p14:cNvContentPartPr/>
                <p14:nvPr/>
              </p14:nvContentPartPr>
              <p14:xfrm>
                <a:off x="9291924" y="6188927"/>
                <a:ext cx="155520" cy="143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2344FD-1A11-4BC4-9706-F8C18EAC6EB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73924" y="6170927"/>
                  <a:ext cx="191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5EBA07-B985-4FD9-90E8-2C8EF3CF1CFE}"/>
                    </a:ext>
                  </a:extLst>
                </p14:cNvPr>
                <p14:cNvContentPartPr/>
                <p14:nvPr/>
              </p14:nvContentPartPr>
              <p14:xfrm>
                <a:off x="9462204" y="6211247"/>
                <a:ext cx="76320" cy="140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5EBA07-B985-4FD9-90E8-2C8EF3CF1C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44204" y="6193247"/>
                  <a:ext cx="11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FC0F84-2392-46C6-8C20-B1D3CF7000A8}"/>
                    </a:ext>
                  </a:extLst>
                </p14:cNvPr>
                <p14:cNvContentPartPr/>
                <p14:nvPr/>
              </p14:nvContentPartPr>
              <p14:xfrm>
                <a:off x="9605844" y="6195047"/>
                <a:ext cx="164160" cy="162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FC0F84-2392-46C6-8C20-B1D3CF7000A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587844" y="6177407"/>
                  <a:ext cx="199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DB06A56-09AE-4B63-A963-8F9D715003E7}"/>
                    </a:ext>
                  </a:extLst>
                </p14:cNvPr>
                <p14:cNvContentPartPr/>
                <p14:nvPr/>
              </p14:nvContentPartPr>
              <p14:xfrm>
                <a:off x="9870444" y="6166247"/>
                <a:ext cx="125280" cy="167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DB06A56-09AE-4B63-A963-8F9D715003E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52804" y="6148247"/>
                  <a:ext cx="160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A3612C-E7A9-4B95-8EDC-DD45C8DC70BB}"/>
                    </a:ext>
                  </a:extLst>
                </p14:cNvPr>
                <p14:cNvContentPartPr/>
                <p14:nvPr/>
              </p14:nvContentPartPr>
              <p14:xfrm>
                <a:off x="10136484" y="6209807"/>
                <a:ext cx="68040" cy="147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A3612C-E7A9-4B95-8EDC-DD45C8DC70B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18844" y="6191807"/>
                  <a:ext cx="103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C4F891-0749-4354-9C4D-00FA00A39021}"/>
                    </a:ext>
                  </a:extLst>
                </p14:cNvPr>
                <p14:cNvContentPartPr/>
                <p14:nvPr/>
              </p14:nvContentPartPr>
              <p14:xfrm>
                <a:off x="9278964" y="6524087"/>
                <a:ext cx="204480" cy="156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C4F891-0749-4354-9C4D-00FA00A3902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61324" y="6506087"/>
                  <a:ext cx="240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681702-5297-495D-931F-CAF9EFEB6730}"/>
                    </a:ext>
                  </a:extLst>
                </p14:cNvPr>
                <p14:cNvContentPartPr/>
                <p14:nvPr/>
              </p14:nvContentPartPr>
              <p14:xfrm>
                <a:off x="9507564" y="6586367"/>
                <a:ext cx="74160" cy="10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681702-5297-495D-931F-CAF9EFEB673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89924" y="6568727"/>
                  <a:ext cx="109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6619ED-10A2-4E67-810B-0D1664EE187F}"/>
                    </a:ext>
                  </a:extLst>
                </p14:cNvPr>
                <p14:cNvContentPartPr/>
                <p14:nvPr/>
              </p14:nvContentPartPr>
              <p14:xfrm>
                <a:off x="9639684" y="6548927"/>
                <a:ext cx="184680" cy="117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6619ED-10A2-4E67-810B-0D1664EE18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21684" y="6530927"/>
                  <a:ext cx="220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D41A08E-F7A5-468A-8D52-2EA7C22BF73D}"/>
                    </a:ext>
                  </a:extLst>
                </p14:cNvPr>
                <p14:cNvContentPartPr/>
                <p14:nvPr/>
              </p14:nvContentPartPr>
              <p14:xfrm>
                <a:off x="10036044" y="6480527"/>
                <a:ext cx="86760" cy="206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D41A08E-F7A5-468A-8D52-2EA7C22BF73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18404" y="6462887"/>
                  <a:ext cx="122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84CFE0D-0B14-4136-8B63-04B974F0675E}"/>
                    </a:ext>
                  </a:extLst>
                </p14:cNvPr>
                <p14:cNvContentPartPr/>
                <p14:nvPr/>
              </p14:nvContentPartPr>
              <p14:xfrm>
                <a:off x="10168164" y="6499607"/>
                <a:ext cx="160200" cy="162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84CFE0D-0B14-4136-8B63-04B974F0675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50164" y="6481607"/>
                  <a:ext cx="195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7ADF07-662E-49FB-BF3B-71B911B92DBE}"/>
                    </a:ext>
                  </a:extLst>
                </p14:cNvPr>
                <p14:cNvContentPartPr/>
                <p14:nvPr/>
              </p14:nvContentPartPr>
              <p14:xfrm>
                <a:off x="10414044" y="6619127"/>
                <a:ext cx="23760" cy="88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7ADF07-662E-49FB-BF3B-71B911B92DB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96404" y="6601487"/>
                  <a:ext cx="59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FDFD7E-C731-475B-854E-7AF36F30F9E2}"/>
                    </a:ext>
                  </a:extLst>
                </p14:cNvPr>
                <p14:cNvContentPartPr/>
                <p14:nvPr/>
              </p14:nvContentPartPr>
              <p14:xfrm>
                <a:off x="10542564" y="6492047"/>
                <a:ext cx="140400" cy="207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FDFD7E-C731-475B-854E-7AF36F30F9E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24564" y="6474407"/>
                  <a:ext cx="176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C06A68-A675-47D5-8E5D-E6E03D7490D3}"/>
                    </a:ext>
                  </a:extLst>
                </p14:cNvPr>
                <p14:cNvContentPartPr/>
                <p14:nvPr/>
              </p14:nvContentPartPr>
              <p14:xfrm>
                <a:off x="10734444" y="6413567"/>
                <a:ext cx="459360" cy="303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C06A68-A675-47D5-8E5D-E6E03D7490D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16444" y="6395567"/>
                  <a:ext cx="49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0B1AD9-093C-4A0C-9729-B931A830A58D}"/>
                    </a:ext>
                  </a:extLst>
                </p14:cNvPr>
                <p14:cNvContentPartPr/>
                <p14:nvPr/>
              </p14:nvContentPartPr>
              <p14:xfrm>
                <a:off x="11045484" y="6518327"/>
                <a:ext cx="493920" cy="74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0B1AD9-093C-4A0C-9729-B931A830A58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027484" y="6500687"/>
                  <a:ext cx="529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B2C2E41-692F-4EE5-A783-E653451195C9}"/>
                    </a:ext>
                  </a:extLst>
                </p14:cNvPr>
                <p14:cNvContentPartPr/>
                <p14:nvPr/>
              </p14:nvContentPartPr>
              <p14:xfrm>
                <a:off x="11620404" y="6365687"/>
                <a:ext cx="159120" cy="19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B2C2E41-692F-4EE5-A783-E653451195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02764" y="6348047"/>
                  <a:ext cx="194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DB2792-05F6-46AD-8076-80E1ADDFB15F}"/>
                    </a:ext>
                  </a:extLst>
                </p14:cNvPr>
                <p14:cNvContentPartPr/>
                <p14:nvPr/>
              </p14:nvContentPartPr>
              <p14:xfrm>
                <a:off x="11784564" y="6413567"/>
                <a:ext cx="137520" cy="139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DB2792-05F6-46AD-8076-80E1ADDFB15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66924" y="6395567"/>
                  <a:ext cx="173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3EA539B-117E-4C4B-A498-8017C49BDD26}"/>
                    </a:ext>
                  </a:extLst>
                </p14:cNvPr>
                <p14:cNvContentPartPr/>
                <p14:nvPr/>
              </p14:nvContentPartPr>
              <p14:xfrm>
                <a:off x="11977524" y="6602567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EA539B-117E-4C4B-A498-8017C49BDD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959524" y="6584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60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7459472-4A87-4525-991D-83683CA41863}"/>
              </a:ext>
            </a:extLst>
          </p:cNvPr>
          <p:cNvGrpSpPr/>
          <p:nvPr/>
        </p:nvGrpSpPr>
        <p:grpSpPr>
          <a:xfrm>
            <a:off x="410364" y="195647"/>
            <a:ext cx="5782320" cy="612360"/>
            <a:chOff x="410364" y="195647"/>
            <a:chExt cx="578232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6CB7D4-548F-409E-88CA-E0FC983FF239}"/>
                    </a:ext>
                  </a:extLst>
                </p14:cNvPr>
                <p14:cNvContentPartPr/>
                <p14:nvPr/>
              </p14:nvContentPartPr>
              <p14:xfrm>
                <a:off x="510804" y="310127"/>
                <a:ext cx="5040" cy="18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6CB7D4-548F-409E-88CA-E0FC983FF2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804" y="292487"/>
                  <a:ext cx="4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C5EE52-3F0E-4C3E-90F9-BCBC338D8637}"/>
                    </a:ext>
                  </a:extLst>
                </p14:cNvPr>
                <p14:cNvContentPartPr/>
                <p14:nvPr/>
              </p14:nvContentPartPr>
              <p14:xfrm>
                <a:off x="410364" y="302207"/>
                <a:ext cx="272520" cy="19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C5EE52-3F0E-4C3E-90F9-BCBC338D86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724" y="284207"/>
                  <a:ext cx="308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47076-C3DE-4EF0-B9E7-A3FFFBE74B6C}"/>
                    </a:ext>
                  </a:extLst>
                </p14:cNvPr>
                <p14:cNvContentPartPr/>
                <p14:nvPr/>
              </p14:nvContentPartPr>
              <p14:xfrm>
                <a:off x="741564" y="274487"/>
                <a:ext cx="33120" cy="19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47076-C3DE-4EF0-B9E7-A3FFFBE74B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924" y="256847"/>
                  <a:ext cx="68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5A9909-C4B8-4532-8F02-67EC57EDFA8E}"/>
                    </a:ext>
                  </a:extLst>
                </p14:cNvPr>
                <p14:cNvContentPartPr/>
                <p14:nvPr/>
              </p14:nvContentPartPr>
              <p14:xfrm>
                <a:off x="873684" y="322727"/>
                <a:ext cx="128880" cy="13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5A9909-C4B8-4532-8F02-67EC57EDFA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044" y="305087"/>
                  <a:ext cx="164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27BC9D-C450-4FDD-A0EE-C0ED9464A193}"/>
                    </a:ext>
                  </a:extLst>
                </p14:cNvPr>
                <p14:cNvContentPartPr/>
                <p14:nvPr/>
              </p14:nvContentPartPr>
              <p14:xfrm>
                <a:off x="1134684" y="338207"/>
                <a:ext cx="156960" cy="11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27BC9D-C450-4FDD-A0EE-C0ED9464A1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7044" y="320567"/>
                  <a:ext cx="192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3C377B-626D-4CCF-B419-8ED3F697F06D}"/>
                    </a:ext>
                  </a:extLst>
                </p14:cNvPr>
                <p14:cNvContentPartPr/>
                <p14:nvPr/>
              </p14:nvContentPartPr>
              <p14:xfrm>
                <a:off x="1342764" y="252527"/>
                <a:ext cx="91080" cy="20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3C377B-626D-4CCF-B419-8ED3F697F0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4764" y="234527"/>
                  <a:ext cx="126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103CF2-603F-4002-96F0-3B4938B2D29F}"/>
                    </a:ext>
                  </a:extLst>
                </p14:cNvPr>
                <p14:cNvContentPartPr/>
                <p14:nvPr/>
              </p14:nvContentPartPr>
              <p14:xfrm>
                <a:off x="1463724" y="364847"/>
                <a:ext cx="86760" cy="8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103CF2-603F-4002-96F0-3B4938B2D2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6084" y="347207"/>
                  <a:ext cx="122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B0A5CC-8374-4BA6-8356-A2D83C7412AF}"/>
                    </a:ext>
                  </a:extLst>
                </p14:cNvPr>
                <p14:cNvContentPartPr/>
                <p14:nvPr/>
              </p14:nvContentPartPr>
              <p14:xfrm>
                <a:off x="1639404" y="372767"/>
                <a:ext cx="170280" cy="9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B0A5CC-8374-4BA6-8356-A2D83C7412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1764" y="355127"/>
                  <a:ext cx="20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CE19C7-6FE1-4120-8EC0-25BE4D52E3FB}"/>
                    </a:ext>
                  </a:extLst>
                </p14:cNvPr>
                <p14:cNvContentPartPr/>
                <p14:nvPr/>
              </p14:nvContentPartPr>
              <p14:xfrm>
                <a:off x="1842804" y="351527"/>
                <a:ext cx="17100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CE19C7-6FE1-4120-8EC0-25BE4D52E3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5164" y="333527"/>
                  <a:ext cx="206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D493E8-2019-40EC-AC1B-619E800BF3A2}"/>
                    </a:ext>
                  </a:extLst>
                </p14:cNvPr>
                <p14:cNvContentPartPr/>
                <p14:nvPr/>
              </p14:nvContentPartPr>
              <p14:xfrm>
                <a:off x="2118204" y="242087"/>
                <a:ext cx="37800" cy="25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D493E8-2019-40EC-AC1B-619E800BF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0564" y="224087"/>
                  <a:ext cx="73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CAE56-4328-4840-86E8-E73D1B34DEC5}"/>
                    </a:ext>
                  </a:extLst>
                </p14:cNvPr>
                <p14:cNvContentPartPr/>
                <p14:nvPr/>
              </p14:nvContentPartPr>
              <p14:xfrm>
                <a:off x="2071764" y="306167"/>
                <a:ext cx="401760" cy="16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CAE56-4328-4840-86E8-E73D1B34DE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3764" y="288167"/>
                  <a:ext cx="437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F6B6E8-2CE8-45D7-A0EF-C77356570D0D}"/>
                    </a:ext>
                  </a:extLst>
                </p14:cNvPr>
                <p14:cNvContentPartPr/>
                <p14:nvPr/>
              </p14:nvContentPartPr>
              <p14:xfrm>
                <a:off x="2471364" y="305807"/>
                <a:ext cx="271440" cy="50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F6B6E8-2CE8-45D7-A0EF-C77356570D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53724" y="288167"/>
                  <a:ext cx="307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6D879B-3B95-4DB3-B9B9-BBC86CAD229C}"/>
                    </a:ext>
                  </a:extLst>
                </p14:cNvPr>
                <p14:cNvContentPartPr/>
                <p14:nvPr/>
              </p14:nvContentPartPr>
              <p14:xfrm>
                <a:off x="3203964" y="309407"/>
                <a:ext cx="91800" cy="12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6D879B-3B95-4DB3-B9B9-BBC86CAD22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5964" y="291407"/>
                  <a:ext cx="127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B7ACCD-70D7-4595-ADDE-A7AFE3DF2C80}"/>
                    </a:ext>
                  </a:extLst>
                </p14:cNvPr>
                <p14:cNvContentPartPr/>
                <p14:nvPr/>
              </p14:nvContentPartPr>
              <p14:xfrm>
                <a:off x="3429684" y="195647"/>
                <a:ext cx="96840" cy="28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B7ACCD-70D7-4595-ADDE-A7AFE3DF2C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2044" y="178007"/>
                  <a:ext cx="132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F9131A-7FE7-4485-9FC1-A0F9DBBEB225}"/>
                    </a:ext>
                  </a:extLst>
                </p14:cNvPr>
                <p14:cNvContentPartPr/>
                <p14:nvPr/>
              </p14:nvContentPartPr>
              <p14:xfrm>
                <a:off x="3385404" y="304007"/>
                <a:ext cx="141480" cy="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F9131A-7FE7-4485-9FC1-A0F9DBBEB2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7404" y="286007"/>
                  <a:ext cx="177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81391E-474E-415D-9835-DD1F92654FFB}"/>
                    </a:ext>
                  </a:extLst>
                </p14:cNvPr>
                <p14:cNvContentPartPr/>
                <p14:nvPr/>
              </p14:nvContentPartPr>
              <p14:xfrm>
                <a:off x="3948804" y="230927"/>
                <a:ext cx="150480" cy="19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81391E-474E-415D-9835-DD1F92654F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164" y="212927"/>
                  <a:ext cx="186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1A5F02-0F78-4774-9536-DBF78E23F4E5}"/>
                    </a:ext>
                  </a:extLst>
                </p14:cNvPr>
                <p14:cNvContentPartPr/>
                <p14:nvPr/>
              </p14:nvContentPartPr>
              <p14:xfrm>
                <a:off x="4113684" y="317687"/>
                <a:ext cx="106200" cy="11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1A5F02-0F78-4774-9536-DBF78E23F4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6044" y="300047"/>
                  <a:ext cx="14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89BAC8-9554-40FA-ADBB-DED1EA86B2ED}"/>
                    </a:ext>
                  </a:extLst>
                </p14:cNvPr>
                <p14:cNvContentPartPr/>
                <p14:nvPr/>
              </p14:nvContentPartPr>
              <p14:xfrm>
                <a:off x="4314924" y="288887"/>
                <a:ext cx="127440" cy="13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89BAC8-9554-40FA-ADBB-DED1EA86B2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7284" y="270887"/>
                  <a:ext cx="163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491095-5A8B-4D9F-A76E-FEE81E31B69F}"/>
                    </a:ext>
                  </a:extLst>
                </p14:cNvPr>
                <p14:cNvContentPartPr/>
                <p14:nvPr/>
              </p14:nvContentPartPr>
              <p14:xfrm>
                <a:off x="4524084" y="300407"/>
                <a:ext cx="223920" cy="10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491095-5A8B-4D9F-A76E-FEE81E31B6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06444" y="282767"/>
                  <a:ext cx="259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45E599-7A95-4453-B437-B45BDA4D9AF2}"/>
                    </a:ext>
                  </a:extLst>
                </p14:cNvPr>
                <p14:cNvContentPartPr/>
                <p14:nvPr/>
              </p14:nvContentPartPr>
              <p14:xfrm>
                <a:off x="4767804" y="282047"/>
                <a:ext cx="208080" cy="10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45E599-7A95-4453-B437-B45BDA4D9A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9804" y="264047"/>
                  <a:ext cx="243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D15CCE-6E13-4CF5-9FFA-42D05149088E}"/>
                    </a:ext>
                  </a:extLst>
                </p14:cNvPr>
                <p14:cNvContentPartPr/>
                <p14:nvPr/>
              </p14:nvContentPartPr>
              <p14:xfrm>
                <a:off x="5023044" y="199967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D15CCE-6E13-4CF5-9FFA-42D0514908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05404" y="182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9FD7B0-C2A3-4D16-8BAC-F7399ED97218}"/>
                    </a:ext>
                  </a:extLst>
                </p14:cNvPr>
                <p14:cNvContentPartPr/>
                <p14:nvPr/>
              </p14:nvContentPartPr>
              <p14:xfrm>
                <a:off x="5057964" y="287447"/>
                <a:ext cx="177840" cy="9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9FD7B0-C2A3-4D16-8BAC-F7399ED972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9964" y="269447"/>
                  <a:ext cx="213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BAF283-CD96-4E8A-BBBD-60A5938CEB51}"/>
                    </a:ext>
                  </a:extLst>
                </p14:cNvPr>
                <p14:cNvContentPartPr/>
                <p14:nvPr/>
              </p14:nvContentPartPr>
              <p14:xfrm>
                <a:off x="5278644" y="266927"/>
                <a:ext cx="110520" cy="15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BAF283-CD96-4E8A-BBBD-60A5938CEB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61004" y="248927"/>
                  <a:ext cx="146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EFFFF0-88B1-40C0-961D-293D019FD5BD}"/>
                    </a:ext>
                  </a:extLst>
                </p14:cNvPr>
                <p14:cNvContentPartPr/>
                <p14:nvPr/>
              </p14:nvContentPartPr>
              <p14:xfrm>
                <a:off x="5478084" y="251447"/>
                <a:ext cx="71640" cy="152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EFFFF0-88B1-40C0-961D-293D019FD5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0444" y="233807"/>
                  <a:ext cx="107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999A73-0756-4F8B-916E-07D0C1C55EE3}"/>
                    </a:ext>
                  </a:extLst>
                </p14:cNvPr>
                <p14:cNvContentPartPr/>
                <p14:nvPr/>
              </p14:nvContentPartPr>
              <p14:xfrm>
                <a:off x="5616684" y="242087"/>
                <a:ext cx="576000" cy="17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999A73-0756-4F8B-916E-07D0C1C55E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8684" y="224087"/>
                  <a:ext cx="611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7969DF-B5A8-4944-8A37-120252E0F20C}"/>
                    </a:ext>
                  </a:extLst>
                </p14:cNvPr>
                <p14:cNvContentPartPr/>
                <p14:nvPr/>
              </p14:nvContentPartPr>
              <p14:xfrm>
                <a:off x="480564" y="590567"/>
                <a:ext cx="5201640" cy="6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7969DF-B5A8-4944-8A37-120252E0F2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564" y="572567"/>
                  <a:ext cx="52372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B07CB2-F248-4751-970A-7BBCB1FC5DFB}"/>
              </a:ext>
            </a:extLst>
          </p:cNvPr>
          <p:cNvGrpSpPr/>
          <p:nvPr/>
        </p:nvGrpSpPr>
        <p:grpSpPr>
          <a:xfrm>
            <a:off x="6701364" y="190967"/>
            <a:ext cx="1798920" cy="282240"/>
            <a:chOff x="6701364" y="190967"/>
            <a:chExt cx="17989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873F02-9DF4-4AAC-B343-64BA9C3C73E4}"/>
                    </a:ext>
                  </a:extLst>
                </p14:cNvPr>
                <p14:cNvContentPartPr/>
                <p14:nvPr/>
              </p14:nvContentPartPr>
              <p14:xfrm>
                <a:off x="6701364" y="190967"/>
                <a:ext cx="324000" cy="25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873F02-9DF4-4AAC-B343-64BA9C3C73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83724" y="172967"/>
                  <a:ext cx="359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1AC49F-314F-41E6-8CEB-61C4671EEA51}"/>
                    </a:ext>
                  </a:extLst>
                </p14:cNvPr>
                <p14:cNvContentPartPr/>
                <p14:nvPr/>
              </p14:nvContentPartPr>
              <p14:xfrm>
                <a:off x="7121844" y="326327"/>
                <a:ext cx="186840" cy="14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1AC49F-314F-41E6-8CEB-61C4671EE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4204" y="308327"/>
                  <a:ext cx="222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2A1C54-6105-4E6B-BEED-43DDCF043AF6}"/>
                    </a:ext>
                  </a:extLst>
                </p14:cNvPr>
                <p14:cNvContentPartPr/>
                <p14:nvPr/>
              </p14:nvContentPartPr>
              <p14:xfrm>
                <a:off x="7347204" y="340367"/>
                <a:ext cx="194040" cy="11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2A1C54-6105-4E6B-BEED-43DDCF043A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9204" y="322727"/>
                  <a:ext cx="229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FEF2B5-846E-4F0E-9E94-8572E45E4E3E}"/>
                    </a:ext>
                  </a:extLst>
                </p14:cNvPr>
                <p14:cNvContentPartPr/>
                <p14:nvPr/>
              </p14:nvContentPartPr>
              <p14:xfrm>
                <a:off x="7611084" y="322727"/>
                <a:ext cx="180720" cy="131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FEF2B5-846E-4F0E-9E94-8572E45E4E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93084" y="305087"/>
                  <a:ext cx="216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EBA167-888F-48C1-8D11-C2ACB1683997}"/>
                    </a:ext>
                  </a:extLst>
                </p14:cNvPr>
                <p14:cNvContentPartPr/>
                <p14:nvPr/>
              </p14:nvContentPartPr>
              <p14:xfrm>
                <a:off x="7810164" y="270527"/>
                <a:ext cx="129960" cy="6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EBA167-888F-48C1-8D11-C2ACB16839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2524" y="252527"/>
                  <a:ext cx="165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BB76D9-90C9-4C60-BE5E-A26F4F485EE8}"/>
                    </a:ext>
                  </a:extLst>
                </p14:cNvPr>
                <p14:cNvContentPartPr/>
                <p14:nvPr/>
              </p14:nvContentPartPr>
              <p14:xfrm>
                <a:off x="7897284" y="332087"/>
                <a:ext cx="385920" cy="11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BB76D9-90C9-4C60-BE5E-A26F4F485E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9644" y="314447"/>
                  <a:ext cx="421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B2DA4D-F475-42C7-AE5F-5D2293B29DF1}"/>
                    </a:ext>
                  </a:extLst>
                </p14:cNvPr>
                <p14:cNvContentPartPr/>
                <p14:nvPr/>
              </p14:nvContentPartPr>
              <p14:xfrm>
                <a:off x="8362044" y="327407"/>
                <a:ext cx="138240" cy="11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B2DA4D-F475-42C7-AE5F-5D2293B29D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4044" y="309407"/>
                  <a:ext cx="1738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6B9438-BF77-44C3-A04F-36CBB87DE560}"/>
              </a:ext>
            </a:extLst>
          </p:cNvPr>
          <p:cNvGrpSpPr/>
          <p:nvPr/>
        </p:nvGrpSpPr>
        <p:grpSpPr>
          <a:xfrm>
            <a:off x="8974044" y="271247"/>
            <a:ext cx="714960" cy="393120"/>
            <a:chOff x="8974044" y="271247"/>
            <a:chExt cx="7149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10B076-6BDB-4872-A916-95A03B90AE8F}"/>
                    </a:ext>
                  </a:extLst>
                </p14:cNvPr>
                <p14:cNvContentPartPr/>
                <p14:nvPr/>
              </p14:nvContentPartPr>
              <p14:xfrm>
                <a:off x="8974044" y="348647"/>
                <a:ext cx="123480" cy="11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10B076-6BDB-4872-A916-95A03B90AE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6044" y="330647"/>
                  <a:ext cx="159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60A66C-8E73-4DAD-B8C6-DF0E0B51BFAB}"/>
                    </a:ext>
                  </a:extLst>
                </p14:cNvPr>
                <p14:cNvContentPartPr/>
                <p14:nvPr/>
              </p14:nvContentPartPr>
              <p14:xfrm>
                <a:off x="9187884" y="357647"/>
                <a:ext cx="188280" cy="12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60A66C-8E73-4DAD-B8C6-DF0E0B51BF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70244" y="339647"/>
                  <a:ext cx="22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49CF9A-7C52-4023-A07D-AEEA32C0C8F5}"/>
                    </a:ext>
                  </a:extLst>
                </p14:cNvPr>
                <p14:cNvContentPartPr/>
                <p14:nvPr/>
              </p14:nvContentPartPr>
              <p14:xfrm>
                <a:off x="9472644" y="271247"/>
                <a:ext cx="216360" cy="39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49CF9A-7C52-4023-A07D-AEEA32C0C8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55004" y="253607"/>
                  <a:ext cx="25200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A5537B-A268-4BC8-8AD6-FDC918E2D521}"/>
              </a:ext>
            </a:extLst>
          </p:cNvPr>
          <p:cNvGrpSpPr/>
          <p:nvPr/>
        </p:nvGrpSpPr>
        <p:grpSpPr>
          <a:xfrm>
            <a:off x="10103724" y="194927"/>
            <a:ext cx="1467000" cy="423720"/>
            <a:chOff x="10103724" y="194927"/>
            <a:chExt cx="146700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35C2AE-FEC5-4AA7-9F69-1193F72DCAC6}"/>
                    </a:ext>
                  </a:extLst>
                </p14:cNvPr>
                <p14:cNvContentPartPr/>
                <p14:nvPr/>
              </p14:nvContentPartPr>
              <p14:xfrm>
                <a:off x="10103724" y="271247"/>
                <a:ext cx="132120" cy="13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35C2AE-FEC5-4AA7-9F69-1193F72DCA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86084" y="253607"/>
                  <a:ext cx="167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1274C6-3D7C-4846-822D-0D43DE9D3EB8}"/>
                    </a:ext>
                  </a:extLst>
                </p14:cNvPr>
                <p14:cNvContentPartPr/>
                <p14:nvPr/>
              </p14:nvContentPartPr>
              <p14:xfrm>
                <a:off x="10331244" y="275567"/>
                <a:ext cx="183600" cy="92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1274C6-3D7C-4846-822D-0D43DE9D3E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13604" y="257567"/>
                  <a:ext cx="219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8DCE96-43DB-424C-8E30-6D34FD4C2CED}"/>
                    </a:ext>
                  </a:extLst>
                </p14:cNvPr>
                <p14:cNvContentPartPr/>
                <p14:nvPr/>
              </p14:nvContentPartPr>
              <p14:xfrm>
                <a:off x="10547244" y="257927"/>
                <a:ext cx="136080" cy="34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8DCE96-43DB-424C-8E30-6D34FD4C2C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29604" y="239927"/>
                  <a:ext cx="171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3A3E13-E0D9-47C8-B0B9-E93E4CD84B99}"/>
                    </a:ext>
                  </a:extLst>
                </p14:cNvPr>
                <p14:cNvContentPartPr/>
                <p14:nvPr/>
              </p14:nvContentPartPr>
              <p14:xfrm>
                <a:off x="10743084" y="301847"/>
                <a:ext cx="489240" cy="31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3A3E13-E0D9-47C8-B0B9-E93E4CD84B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25444" y="283847"/>
                  <a:ext cx="524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98EE3F-44A1-47B6-906E-5B1B6816826F}"/>
                    </a:ext>
                  </a:extLst>
                </p14:cNvPr>
                <p14:cNvContentPartPr/>
                <p14:nvPr/>
              </p14:nvContentPartPr>
              <p14:xfrm>
                <a:off x="11318364" y="194927"/>
                <a:ext cx="99360" cy="20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98EE3F-44A1-47B6-906E-5B1B681682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00364" y="176927"/>
                  <a:ext cx="135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5B1521-A483-4D3A-AAEC-6E52DA09A9CE}"/>
                    </a:ext>
                  </a:extLst>
                </p14:cNvPr>
                <p14:cNvContentPartPr/>
                <p14:nvPr/>
              </p14:nvContentPartPr>
              <p14:xfrm>
                <a:off x="11359044" y="250367"/>
                <a:ext cx="211680" cy="17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5B1521-A483-4D3A-AAEC-6E52DA09A9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41404" y="232727"/>
                  <a:ext cx="2473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0D0937-C0CB-444E-A4C6-7B61541B3D4C}"/>
              </a:ext>
            </a:extLst>
          </p:cNvPr>
          <p:cNvGrpSpPr/>
          <p:nvPr/>
        </p:nvGrpSpPr>
        <p:grpSpPr>
          <a:xfrm>
            <a:off x="759204" y="781367"/>
            <a:ext cx="630360" cy="268560"/>
            <a:chOff x="759204" y="781367"/>
            <a:chExt cx="6303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78930C-B023-49CC-A31B-D6DCEEFEFB44}"/>
                    </a:ext>
                  </a:extLst>
                </p14:cNvPr>
                <p14:cNvContentPartPr/>
                <p14:nvPr/>
              </p14:nvContentPartPr>
              <p14:xfrm>
                <a:off x="759204" y="781367"/>
                <a:ext cx="341280" cy="26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78930C-B023-49CC-A31B-D6DCEEFEFB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1204" y="763367"/>
                  <a:ext cx="376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AB93A3-4EF3-4157-8DDD-0E216B326734}"/>
                    </a:ext>
                  </a:extLst>
                </p14:cNvPr>
                <p14:cNvContentPartPr/>
                <p14:nvPr/>
              </p14:nvContentPartPr>
              <p14:xfrm>
                <a:off x="1146564" y="929327"/>
                <a:ext cx="24300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AB93A3-4EF3-4157-8DDD-0E216B3267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8924" y="911327"/>
                  <a:ext cx="2786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ACF089C-ACF8-45E7-A7B4-1C21E159ADEA}"/>
              </a:ext>
            </a:extLst>
          </p:cNvPr>
          <p:cNvGrpSpPr/>
          <p:nvPr/>
        </p:nvGrpSpPr>
        <p:grpSpPr>
          <a:xfrm>
            <a:off x="1732284" y="832127"/>
            <a:ext cx="514080" cy="226080"/>
            <a:chOff x="1732284" y="832127"/>
            <a:chExt cx="51408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C4ABD7-744A-480A-B88B-2ECD641E2AAA}"/>
                    </a:ext>
                  </a:extLst>
                </p14:cNvPr>
                <p14:cNvContentPartPr/>
                <p14:nvPr/>
              </p14:nvContentPartPr>
              <p14:xfrm>
                <a:off x="1826604" y="835367"/>
                <a:ext cx="2520" cy="22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C4ABD7-744A-480A-B88B-2ECD641E2A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08964" y="817367"/>
                  <a:ext cx="38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BB4115-7A59-4A9C-99D3-B8345DFF7C1B}"/>
                    </a:ext>
                  </a:extLst>
                </p14:cNvPr>
                <p14:cNvContentPartPr/>
                <p14:nvPr/>
              </p14:nvContentPartPr>
              <p14:xfrm>
                <a:off x="1732284" y="832127"/>
                <a:ext cx="362160" cy="21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BB4115-7A59-4A9C-99D3-B8345DFF7C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4284" y="814127"/>
                  <a:ext cx="397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87EA34-0904-4019-BAE9-298FC2A500C5}"/>
                    </a:ext>
                  </a:extLst>
                </p14:cNvPr>
                <p14:cNvContentPartPr/>
                <p14:nvPr/>
              </p14:nvContentPartPr>
              <p14:xfrm>
                <a:off x="2141244" y="906647"/>
                <a:ext cx="105120" cy="136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87EA34-0904-4019-BAE9-298FC2A500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23244" y="888647"/>
                  <a:ext cx="1407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9644F82-5948-40EA-B3ED-5308DE6A8279}"/>
              </a:ext>
            </a:extLst>
          </p:cNvPr>
          <p:cNvGrpSpPr/>
          <p:nvPr/>
        </p:nvGrpSpPr>
        <p:grpSpPr>
          <a:xfrm>
            <a:off x="2643444" y="797207"/>
            <a:ext cx="1340640" cy="276480"/>
            <a:chOff x="2643444" y="797207"/>
            <a:chExt cx="134064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34FD7C-5698-4E66-A96B-3E0AD64CE4CB}"/>
                    </a:ext>
                  </a:extLst>
                </p14:cNvPr>
                <p14:cNvContentPartPr/>
                <p14:nvPr/>
              </p14:nvContentPartPr>
              <p14:xfrm>
                <a:off x="2729484" y="797207"/>
                <a:ext cx="114840" cy="27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34FD7C-5698-4E66-A96B-3E0AD64CE4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11844" y="779567"/>
                  <a:ext cx="150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802F21-9839-4BEA-87A3-B2EA713AB0E7}"/>
                    </a:ext>
                  </a:extLst>
                </p14:cNvPr>
                <p14:cNvContentPartPr/>
                <p14:nvPr/>
              </p14:nvContentPartPr>
              <p14:xfrm>
                <a:off x="2643444" y="919247"/>
                <a:ext cx="183600" cy="44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802F21-9839-4BEA-87A3-B2EA713AB0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25444" y="901247"/>
                  <a:ext cx="219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62C318-A84C-443E-9DF6-31A0EE4243FB}"/>
                    </a:ext>
                  </a:extLst>
                </p14:cNvPr>
                <p14:cNvContentPartPr/>
                <p14:nvPr/>
              </p14:nvContentPartPr>
              <p14:xfrm>
                <a:off x="2852244" y="942287"/>
                <a:ext cx="129960" cy="107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62C318-A84C-443E-9DF6-31A0EE4243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34244" y="924287"/>
                  <a:ext cx="165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74BFC4-ABC9-4F0E-9970-34AF6BE3A399}"/>
                    </a:ext>
                  </a:extLst>
                </p14:cNvPr>
                <p14:cNvContentPartPr/>
                <p14:nvPr/>
              </p14:nvContentPartPr>
              <p14:xfrm>
                <a:off x="3041604" y="833567"/>
                <a:ext cx="239040" cy="21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74BFC4-ABC9-4F0E-9970-34AF6BE3A3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23964" y="815927"/>
                  <a:ext cx="274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910B4B-0DFD-4D44-9CFC-A99ED3A7B010}"/>
                    </a:ext>
                  </a:extLst>
                </p14:cNvPr>
                <p14:cNvContentPartPr/>
                <p14:nvPr/>
              </p14:nvContentPartPr>
              <p14:xfrm>
                <a:off x="3266244" y="933647"/>
                <a:ext cx="276840" cy="94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910B4B-0DFD-4D44-9CFC-A99ED3A7B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48604" y="915647"/>
                  <a:ext cx="312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6C1A91-2F14-4BFE-A9CE-D5D645396890}"/>
                    </a:ext>
                  </a:extLst>
                </p14:cNvPr>
                <p14:cNvContentPartPr/>
                <p14:nvPr/>
              </p14:nvContentPartPr>
              <p14:xfrm>
                <a:off x="3590604" y="915647"/>
                <a:ext cx="201600" cy="10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6C1A91-2F14-4BFE-A9CE-D5D6453968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72604" y="897647"/>
                  <a:ext cx="237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7158A1-FAFC-49F5-B2C8-82B8D16A9AC7}"/>
                    </a:ext>
                  </a:extLst>
                </p14:cNvPr>
                <p14:cNvContentPartPr/>
                <p14:nvPr/>
              </p14:nvContentPartPr>
              <p14:xfrm>
                <a:off x="3872844" y="877127"/>
                <a:ext cx="111240" cy="14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7158A1-FAFC-49F5-B2C8-82B8D16A9A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55204" y="859487"/>
                  <a:ext cx="14688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F3C1B3A-E346-4608-BD9E-05B9372644D3}"/>
                  </a:ext>
                </a:extLst>
              </p14:cNvPr>
              <p14:cNvContentPartPr/>
              <p14:nvPr/>
            </p14:nvContentPartPr>
            <p14:xfrm>
              <a:off x="4537764" y="893687"/>
              <a:ext cx="542880" cy="124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F3C1B3A-E346-4608-BD9E-05B9372644D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20124" y="875687"/>
                <a:ext cx="57852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7D7D2400-C7DA-47B7-98EF-52D0DF5EE686}"/>
              </a:ext>
            </a:extLst>
          </p:cNvPr>
          <p:cNvGrpSpPr/>
          <p:nvPr/>
        </p:nvGrpSpPr>
        <p:grpSpPr>
          <a:xfrm>
            <a:off x="5668884" y="752567"/>
            <a:ext cx="1707840" cy="284400"/>
            <a:chOff x="5668884" y="752567"/>
            <a:chExt cx="17078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7457CC-61F0-489C-A920-2F4D74549685}"/>
                    </a:ext>
                  </a:extLst>
                </p14:cNvPr>
                <p14:cNvContentPartPr/>
                <p14:nvPr/>
              </p14:nvContentPartPr>
              <p14:xfrm>
                <a:off x="5668884" y="892967"/>
                <a:ext cx="254880" cy="13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7457CC-61F0-489C-A920-2F4D745496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0884" y="874967"/>
                  <a:ext cx="290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050DBE2-09D9-46A5-987B-6525CE07233E}"/>
                    </a:ext>
                  </a:extLst>
                </p14:cNvPr>
                <p14:cNvContentPartPr/>
                <p14:nvPr/>
              </p14:nvContentPartPr>
              <p14:xfrm>
                <a:off x="5995044" y="919247"/>
                <a:ext cx="131040" cy="110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050DBE2-09D9-46A5-987B-6525CE0723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77044" y="901247"/>
                  <a:ext cx="166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370055-9D71-476B-812D-0D4C84462D88}"/>
                    </a:ext>
                  </a:extLst>
                </p14:cNvPr>
                <p14:cNvContentPartPr/>
                <p14:nvPr/>
              </p14:nvContentPartPr>
              <p14:xfrm>
                <a:off x="6180444" y="892247"/>
                <a:ext cx="265320" cy="14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370055-9D71-476B-812D-0D4C84462D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62804" y="874247"/>
                  <a:ext cx="30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E4A308-D4A7-4067-87E6-CCE6144DCFDD}"/>
                    </a:ext>
                  </a:extLst>
                </p14:cNvPr>
                <p14:cNvContentPartPr/>
                <p14:nvPr/>
              </p14:nvContentPartPr>
              <p14:xfrm>
                <a:off x="6560964" y="814127"/>
                <a:ext cx="6120" cy="19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E4A308-D4A7-4067-87E6-CCE6144DCF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42964" y="796487"/>
                  <a:ext cx="41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4D2500-E3CA-4FBD-BE16-AB4C9EDB8314}"/>
                    </a:ext>
                  </a:extLst>
                </p14:cNvPr>
                <p14:cNvContentPartPr/>
                <p14:nvPr/>
              </p14:nvContentPartPr>
              <p14:xfrm>
                <a:off x="6606324" y="813767"/>
                <a:ext cx="378360" cy="191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4D2500-E3CA-4FBD-BE16-AB4C9EDB83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8324" y="795767"/>
                  <a:ext cx="414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35AA3A-1AD1-4235-97BB-9D3EDA62D525}"/>
                    </a:ext>
                  </a:extLst>
                </p14:cNvPr>
                <p14:cNvContentPartPr/>
                <p14:nvPr/>
              </p14:nvContentPartPr>
              <p14:xfrm>
                <a:off x="7089444" y="880727"/>
                <a:ext cx="104040" cy="12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35AA3A-1AD1-4235-97BB-9D3EDA62D5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71444" y="862727"/>
                  <a:ext cx="139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4AD2D4-CADF-43DE-BC51-C5ACBE5F4635}"/>
                    </a:ext>
                  </a:extLst>
                </p14:cNvPr>
                <p14:cNvContentPartPr/>
                <p14:nvPr/>
              </p14:nvContentPartPr>
              <p14:xfrm>
                <a:off x="7238124" y="752567"/>
                <a:ext cx="138600" cy="249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4AD2D4-CADF-43DE-BC51-C5ACBE5F46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20484" y="734927"/>
                  <a:ext cx="1742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3E92D4-E0FB-4A07-B7B0-B33ACEAA74E1}"/>
              </a:ext>
            </a:extLst>
          </p:cNvPr>
          <p:cNvGrpSpPr/>
          <p:nvPr/>
        </p:nvGrpSpPr>
        <p:grpSpPr>
          <a:xfrm>
            <a:off x="7975764" y="703967"/>
            <a:ext cx="290880" cy="311040"/>
            <a:chOff x="7975764" y="703967"/>
            <a:chExt cx="29088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2B7D2C-D357-46F1-AC62-566D8FA63DB1}"/>
                    </a:ext>
                  </a:extLst>
                </p14:cNvPr>
                <p14:cNvContentPartPr/>
                <p14:nvPr/>
              </p14:nvContentPartPr>
              <p14:xfrm>
                <a:off x="8001684" y="703967"/>
                <a:ext cx="49320" cy="311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2B7D2C-D357-46F1-AC62-566D8FA63D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83684" y="686327"/>
                  <a:ext cx="84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5FA6CC-FFC3-497E-A12B-445ED6C7E11B}"/>
                    </a:ext>
                  </a:extLst>
                </p14:cNvPr>
                <p14:cNvContentPartPr/>
                <p14:nvPr/>
              </p14:nvContentPartPr>
              <p14:xfrm>
                <a:off x="7975764" y="889727"/>
                <a:ext cx="290880" cy="91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5FA6CC-FFC3-497E-A12B-445ED6C7E1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58124" y="872087"/>
                  <a:ext cx="3265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89BCCDF-B1FD-41A3-9D88-CF70C94CB777}"/>
              </a:ext>
            </a:extLst>
          </p:cNvPr>
          <p:cNvGrpSpPr/>
          <p:nvPr/>
        </p:nvGrpSpPr>
        <p:grpSpPr>
          <a:xfrm>
            <a:off x="8770644" y="753287"/>
            <a:ext cx="738720" cy="252360"/>
            <a:chOff x="8770644" y="753287"/>
            <a:chExt cx="7387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DB67A-DA48-4D4A-9686-881C2C2FDA3E}"/>
                    </a:ext>
                  </a:extLst>
                </p14:cNvPr>
                <p14:cNvContentPartPr/>
                <p14:nvPr/>
              </p14:nvContentPartPr>
              <p14:xfrm>
                <a:off x="8770644" y="896927"/>
                <a:ext cx="120240" cy="10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DB67A-DA48-4D4A-9686-881C2C2FD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53004" y="878927"/>
                  <a:ext cx="155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ED866B-5B46-497F-BC8E-9FB6F39474D0}"/>
                    </a:ext>
                  </a:extLst>
                </p14:cNvPr>
                <p14:cNvContentPartPr/>
                <p14:nvPr/>
              </p14:nvContentPartPr>
              <p14:xfrm>
                <a:off x="8936964" y="901247"/>
                <a:ext cx="202320" cy="10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ED866B-5B46-497F-BC8E-9FB6F39474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18964" y="883607"/>
                  <a:ext cx="237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1533D3-38B3-4E97-84CC-27FBAC823467}"/>
                    </a:ext>
                  </a:extLst>
                </p14:cNvPr>
                <p14:cNvContentPartPr/>
                <p14:nvPr/>
              </p14:nvContentPartPr>
              <p14:xfrm>
                <a:off x="9179604" y="753287"/>
                <a:ext cx="329760" cy="22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1533D3-38B3-4E97-84CC-27FBAC8234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61604" y="735287"/>
                  <a:ext cx="3654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D8E8890-2488-4AA0-8D77-AB1001390A0B}"/>
              </a:ext>
            </a:extLst>
          </p:cNvPr>
          <p:cNvGrpSpPr/>
          <p:nvPr/>
        </p:nvGrpSpPr>
        <p:grpSpPr>
          <a:xfrm>
            <a:off x="9860004" y="716567"/>
            <a:ext cx="1749240" cy="281880"/>
            <a:chOff x="9860004" y="716567"/>
            <a:chExt cx="17492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89C7EC-9F47-45BC-A687-D30CC36A3F2C}"/>
                    </a:ext>
                  </a:extLst>
                </p14:cNvPr>
                <p14:cNvContentPartPr/>
                <p14:nvPr/>
              </p14:nvContentPartPr>
              <p14:xfrm>
                <a:off x="9860004" y="870647"/>
                <a:ext cx="139320" cy="115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89C7EC-9F47-45BC-A687-D30CC36A3F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42364" y="853007"/>
                  <a:ext cx="174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8D97A1-3C4D-4A00-983D-E73C87D02992}"/>
                    </a:ext>
                  </a:extLst>
                </p14:cNvPr>
                <p14:cNvContentPartPr/>
                <p14:nvPr/>
              </p14:nvContentPartPr>
              <p14:xfrm>
                <a:off x="10097964" y="771287"/>
                <a:ext cx="28440" cy="22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8D97A1-3C4D-4A00-983D-E73C87D0299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80324" y="753287"/>
                  <a:ext cx="64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335AEE-0C99-4426-ADE8-0979898246A7}"/>
                    </a:ext>
                  </a:extLst>
                </p14:cNvPr>
                <p14:cNvContentPartPr/>
                <p14:nvPr/>
              </p14:nvContentPartPr>
              <p14:xfrm>
                <a:off x="10067724" y="755447"/>
                <a:ext cx="489240" cy="196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335AEE-0C99-4426-ADE8-0979898246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9724" y="737807"/>
                  <a:ext cx="524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948C26-8DE7-41FA-BDFF-39D3CE8F76F3}"/>
                    </a:ext>
                  </a:extLst>
                </p14:cNvPr>
                <p14:cNvContentPartPr/>
                <p14:nvPr/>
              </p14:nvContentPartPr>
              <p14:xfrm>
                <a:off x="10649844" y="799727"/>
                <a:ext cx="141480" cy="138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948C26-8DE7-41FA-BDFF-39D3CE8F76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31844" y="782087"/>
                  <a:ext cx="177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5E8815-97F6-4064-8374-1D698C7B4268}"/>
                    </a:ext>
                  </a:extLst>
                </p14:cNvPr>
                <p14:cNvContentPartPr/>
                <p14:nvPr/>
              </p14:nvContentPartPr>
              <p14:xfrm>
                <a:off x="10896084" y="803687"/>
                <a:ext cx="370080" cy="163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5E8815-97F6-4064-8374-1D698C7B42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78084" y="786047"/>
                  <a:ext cx="40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9E5A88-7A2F-46D0-ABEC-AE81F73674D3}"/>
                    </a:ext>
                  </a:extLst>
                </p14:cNvPr>
                <p14:cNvContentPartPr/>
                <p14:nvPr/>
              </p14:nvContentPartPr>
              <p14:xfrm>
                <a:off x="11309004" y="716567"/>
                <a:ext cx="128520" cy="22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9E5A88-7A2F-46D0-ABEC-AE81F73674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91004" y="698927"/>
                  <a:ext cx="164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0D87C8-7964-4BA9-90B1-34164F02CB25}"/>
                    </a:ext>
                  </a:extLst>
                </p14:cNvPr>
                <p14:cNvContentPartPr/>
                <p14:nvPr/>
              </p14:nvContentPartPr>
              <p14:xfrm>
                <a:off x="11608884" y="903407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0D87C8-7964-4BA9-90B1-34164F02CB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90884" y="885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3A8A996-19A7-47EF-A801-C7CA7EE94472}"/>
              </a:ext>
            </a:extLst>
          </p:cNvPr>
          <p:cNvGrpSpPr/>
          <p:nvPr/>
        </p:nvGrpSpPr>
        <p:grpSpPr>
          <a:xfrm>
            <a:off x="782964" y="1226687"/>
            <a:ext cx="657720" cy="522360"/>
            <a:chOff x="782964" y="1226687"/>
            <a:chExt cx="6577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EE8BAA-3B2B-4B5E-B6CC-AF4295E874F6}"/>
                    </a:ext>
                  </a:extLst>
                </p14:cNvPr>
                <p14:cNvContentPartPr/>
                <p14:nvPr/>
              </p14:nvContentPartPr>
              <p14:xfrm>
                <a:off x="782964" y="1355927"/>
                <a:ext cx="133920" cy="16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EE8BAA-3B2B-4B5E-B6CC-AF4295E874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5324" y="1338287"/>
                  <a:ext cx="169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2BEB71-DFD8-4A53-8A20-42677C422D43}"/>
                    </a:ext>
                  </a:extLst>
                </p14:cNvPr>
                <p14:cNvContentPartPr/>
                <p14:nvPr/>
              </p14:nvContentPartPr>
              <p14:xfrm>
                <a:off x="970524" y="1366727"/>
                <a:ext cx="202680" cy="153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2BEB71-DFD8-4A53-8A20-42677C422D4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2524" y="1349087"/>
                  <a:ext cx="238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8B4E89-B4E3-4239-9373-41CB4F54EAA8}"/>
                    </a:ext>
                  </a:extLst>
                </p14:cNvPr>
                <p14:cNvContentPartPr/>
                <p14:nvPr/>
              </p14:nvContentPartPr>
              <p14:xfrm>
                <a:off x="1267524" y="1226687"/>
                <a:ext cx="173160" cy="52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8B4E89-B4E3-4239-9373-41CB4F54EA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49884" y="1209047"/>
                  <a:ext cx="208800" cy="55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8037BBF-C94A-480F-826E-D7BA8400D20B}"/>
              </a:ext>
            </a:extLst>
          </p:cNvPr>
          <p:cNvGrpSpPr/>
          <p:nvPr/>
        </p:nvGrpSpPr>
        <p:grpSpPr>
          <a:xfrm>
            <a:off x="1960884" y="1332887"/>
            <a:ext cx="504360" cy="308880"/>
            <a:chOff x="1960884" y="1332887"/>
            <a:chExt cx="5043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0CDA42-EC68-43E7-979A-0E48F3855DF7}"/>
                    </a:ext>
                  </a:extLst>
                </p14:cNvPr>
                <p14:cNvContentPartPr/>
                <p14:nvPr/>
              </p14:nvContentPartPr>
              <p14:xfrm>
                <a:off x="2056644" y="1394807"/>
                <a:ext cx="23760" cy="24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0CDA42-EC68-43E7-979A-0E48F3855D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38644" y="1377167"/>
                  <a:ext cx="59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6537CC-E172-4199-AE77-C1246B21DA73}"/>
                    </a:ext>
                  </a:extLst>
                </p14:cNvPr>
                <p14:cNvContentPartPr/>
                <p14:nvPr/>
              </p14:nvContentPartPr>
              <p14:xfrm>
                <a:off x="1960884" y="1332887"/>
                <a:ext cx="504360" cy="245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6537CC-E172-4199-AE77-C1246B21DA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42884" y="1314887"/>
                  <a:ext cx="54000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2B24F23-B606-44BE-8EFD-DB2139A05AB3}"/>
              </a:ext>
            </a:extLst>
          </p:cNvPr>
          <p:cNvGrpSpPr/>
          <p:nvPr/>
        </p:nvGrpSpPr>
        <p:grpSpPr>
          <a:xfrm>
            <a:off x="3005604" y="1247567"/>
            <a:ext cx="1839240" cy="284400"/>
            <a:chOff x="3005604" y="1247567"/>
            <a:chExt cx="18392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18609A-E612-463D-9698-4FBC32DAF776}"/>
                    </a:ext>
                  </a:extLst>
                </p14:cNvPr>
                <p14:cNvContentPartPr/>
                <p14:nvPr/>
              </p14:nvContentPartPr>
              <p14:xfrm>
                <a:off x="3005604" y="1306247"/>
                <a:ext cx="167760" cy="22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18609A-E612-463D-9698-4FBC32DAF7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87604" y="1288607"/>
                  <a:ext cx="203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217941-2D5E-4CB5-92E0-BB3466E40419}"/>
                    </a:ext>
                  </a:extLst>
                </p14:cNvPr>
                <p14:cNvContentPartPr/>
                <p14:nvPr/>
              </p14:nvContentPartPr>
              <p14:xfrm>
                <a:off x="3245364" y="1380047"/>
                <a:ext cx="188280" cy="127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217941-2D5E-4CB5-92E0-BB3466E4041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27364" y="1362407"/>
                  <a:ext cx="223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7277C4-CF0F-458E-A5A6-48BDA478D251}"/>
                    </a:ext>
                  </a:extLst>
                </p14:cNvPr>
                <p14:cNvContentPartPr/>
                <p14:nvPr/>
              </p14:nvContentPartPr>
              <p14:xfrm>
                <a:off x="3456324" y="1247567"/>
                <a:ext cx="176400" cy="25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7277C4-CF0F-458E-A5A6-48BDA478D2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38684" y="1229567"/>
                  <a:ext cx="21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F34E39-56E7-4998-9C4D-7DEA28438B03}"/>
                    </a:ext>
                  </a:extLst>
                </p14:cNvPr>
                <p14:cNvContentPartPr/>
                <p14:nvPr/>
              </p14:nvContentPartPr>
              <p14:xfrm>
                <a:off x="3740004" y="1367447"/>
                <a:ext cx="202320" cy="12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F34E39-56E7-4998-9C4D-7DEA28438B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22004" y="1349807"/>
                  <a:ext cx="237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26CBB7-AA0B-49EC-A586-9D577199E368}"/>
                    </a:ext>
                  </a:extLst>
                </p14:cNvPr>
                <p14:cNvContentPartPr/>
                <p14:nvPr/>
              </p14:nvContentPartPr>
              <p14:xfrm>
                <a:off x="3974364" y="1370327"/>
                <a:ext cx="139320" cy="11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26CBB7-AA0B-49EC-A586-9D577199E3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56724" y="1352687"/>
                  <a:ext cx="174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D14710-63F7-4866-BAAE-82ED1A38E3B0}"/>
                    </a:ext>
                  </a:extLst>
                </p14:cNvPr>
                <p14:cNvContentPartPr/>
                <p14:nvPr/>
              </p14:nvContentPartPr>
              <p14:xfrm>
                <a:off x="4183164" y="1289687"/>
                <a:ext cx="55080" cy="19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D14710-63F7-4866-BAAE-82ED1A38E3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65524" y="1272047"/>
                  <a:ext cx="90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EA21BD-AC23-49BF-88C7-7D95B46575F2}"/>
                    </a:ext>
                  </a:extLst>
                </p14:cNvPr>
                <p14:cNvContentPartPr/>
                <p14:nvPr/>
              </p14:nvContentPartPr>
              <p14:xfrm>
                <a:off x="4285044" y="1397687"/>
                <a:ext cx="86760" cy="113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EA21BD-AC23-49BF-88C7-7D95B46575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7044" y="1380047"/>
                  <a:ext cx="122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CB5455-BEE2-453A-9FFB-DCEEEBE1837A}"/>
                    </a:ext>
                  </a:extLst>
                </p14:cNvPr>
                <p14:cNvContentPartPr/>
                <p14:nvPr/>
              </p14:nvContentPartPr>
              <p14:xfrm>
                <a:off x="4436244" y="1355207"/>
                <a:ext cx="408600" cy="12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CB5455-BEE2-453A-9FFB-DCEEEBE183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18604" y="1337567"/>
                  <a:ext cx="4442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797F14-063F-44C7-9AC0-8603199BF0A4}"/>
              </a:ext>
            </a:extLst>
          </p:cNvPr>
          <p:cNvGrpSpPr/>
          <p:nvPr/>
        </p:nvGrpSpPr>
        <p:grpSpPr>
          <a:xfrm>
            <a:off x="5310324" y="1252967"/>
            <a:ext cx="1508760" cy="262800"/>
            <a:chOff x="5310324" y="1252967"/>
            <a:chExt cx="15087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CCC544-0C20-4E6C-9A08-240879CFA0F1}"/>
                    </a:ext>
                  </a:extLst>
                </p14:cNvPr>
                <p14:cNvContentPartPr/>
                <p14:nvPr/>
              </p14:nvContentPartPr>
              <p14:xfrm>
                <a:off x="5310324" y="1258367"/>
                <a:ext cx="126720" cy="24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CCC544-0C20-4E6C-9A08-240879CFA0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92324" y="1240367"/>
                  <a:ext cx="162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34601D-9380-4705-9D30-11A7C4B49306}"/>
                    </a:ext>
                  </a:extLst>
                </p14:cNvPr>
                <p14:cNvContentPartPr/>
                <p14:nvPr/>
              </p14:nvContentPartPr>
              <p14:xfrm>
                <a:off x="5543244" y="1265207"/>
                <a:ext cx="236160" cy="232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34601D-9380-4705-9D30-11A7C4B493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25244" y="1247567"/>
                  <a:ext cx="271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CD3556-3616-43FE-A0E2-CDA69D4D1880}"/>
                    </a:ext>
                  </a:extLst>
                </p14:cNvPr>
                <p14:cNvContentPartPr/>
                <p14:nvPr/>
              </p14:nvContentPartPr>
              <p14:xfrm>
                <a:off x="5752404" y="1330727"/>
                <a:ext cx="106560" cy="3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CD3556-3616-43FE-A0E2-CDA69D4D188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34404" y="1313087"/>
                  <a:ext cx="142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C30BFF-4C6B-4DAA-A667-F7DEC5D49B7C}"/>
                    </a:ext>
                  </a:extLst>
                </p14:cNvPr>
                <p14:cNvContentPartPr/>
                <p14:nvPr/>
              </p14:nvContentPartPr>
              <p14:xfrm>
                <a:off x="5898204" y="1252967"/>
                <a:ext cx="507600" cy="262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C30BFF-4C6B-4DAA-A667-F7DEC5D49B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80564" y="1235327"/>
                  <a:ext cx="543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405B18-F1D7-4CFB-B691-0B7313FD5906}"/>
                    </a:ext>
                  </a:extLst>
                </p14:cNvPr>
                <p14:cNvContentPartPr/>
                <p14:nvPr/>
              </p14:nvContentPartPr>
              <p14:xfrm>
                <a:off x="6333084" y="1319927"/>
                <a:ext cx="486000" cy="195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405B18-F1D7-4CFB-B691-0B7313FD59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15084" y="1302287"/>
                  <a:ext cx="5216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E105694-99FC-47BD-AFEE-E8756A003B16}"/>
              </a:ext>
            </a:extLst>
          </p:cNvPr>
          <p:cNvGrpSpPr/>
          <p:nvPr/>
        </p:nvGrpSpPr>
        <p:grpSpPr>
          <a:xfrm>
            <a:off x="7072884" y="1284647"/>
            <a:ext cx="581040" cy="259560"/>
            <a:chOff x="7072884" y="1284647"/>
            <a:chExt cx="5810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0DE9E6-AF82-4BC8-AFBE-571977AE958C}"/>
                    </a:ext>
                  </a:extLst>
                </p14:cNvPr>
                <p14:cNvContentPartPr/>
                <p14:nvPr/>
              </p14:nvContentPartPr>
              <p14:xfrm>
                <a:off x="7119684" y="1284647"/>
                <a:ext cx="25920" cy="259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0DE9E6-AF82-4BC8-AFBE-571977AE95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01684" y="1266647"/>
                  <a:ext cx="61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2A2A8E-83AF-4BFF-B0A5-731704052AC1}"/>
                    </a:ext>
                  </a:extLst>
                </p14:cNvPr>
                <p14:cNvContentPartPr/>
                <p14:nvPr/>
              </p14:nvContentPartPr>
              <p14:xfrm>
                <a:off x="7072884" y="1335047"/>
                <a:ext cx="581040" cy="173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2A2A8E-83AF-4BFF-B0A5-731704052A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55244" y="1317047"/>
                  <a:ext cx="6166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77F2C0-EB1B-46E4-A92A-330CBA2F1AA8}"/>
              </a:ext>
            </a:extLst>
          </p:cNvPr>
          <p:cNvGrpSpPr/>
          <p:nvPr/>
        </p:nvGrpSpPr>
        <p:grpSpPr>
          <a:xfrm>
            <a:off x="8029764" y="1228847"/>
            <a:ext cx="1405800" cy="347040"/>
            <a:chOff x="8029764" y="1228847"/>
            <a:chExt cx="140580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C693BE-2158-4F1E-895F-83497F2C0A79}"/>
                    </a:ext>
                  </a:extLst>
                </p14:cNvPr>
                <p14:cNvContentPartPr/>
                <p14:nvPr/>
              </p14:nvContentPartPr>
              <p14:xfrm>
                <a:off x="8128044" y="1236407"/>
                <a:ext cx="118800" cy="339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C693BE-2158-4F1E-895F-83497F2C0A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10404" y="1218407"/>
                  <a:ext cx="154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8E12D3-B0BC-4879-A0D3-AD45A933B94A}"/>
                    </a:ext>
                  </a:extLst>
                </p14:cNvPr>
                <p14:cNvContentPartPr/>
                <p14:nvPr/>
              </p14:nvContentPartPr>
              <p14:xfrm>
                <a:off x="8029764" y="1382207"/>
                <a:ext cx="169560" cy="26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8E12D3-B0BC-4879-A0D3-AD45A933B9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1764" y="1364567"/>
                  <a:ext cx="205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34515A-ADD0-4CAA-9938-3F9FF7127092}"/>
                    </a:ext>
                  </a:extLst>
                </p14:cNvPr>
                <p14:cNvContentPartPr/>
                <p14:nvPr/>
              </p14:nvContentPartPr>
              <p14:xfrm>
                <a:off x="8210484" y="1337927"/>
                <a:ext cx="412200" cy="12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34515A-ADD0-4CAA-9938-3F9FF712709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92484" y="1319927"/>
                  <a:ext cx="447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5841C2-519F-4E19-85CC-D3FC540F889D}"/>
                    </a:ext>
                  </a:extLst>
                </p14:cNvPr>
                <p14:cNvContentPartPr/>
                <p14:nvPr/>
              </p14:nvContentPartPr>
              <p14:xfrm>
                <a:off x="8645724" y="1228847"/>
                <a:ext cx="30600" cy="271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5841C2-519F-4E19-85CC-D3FC540F88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27724" y="1211207"/>
                  <a:ext cx="66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58B2B4-4398-429B-ABC2-54685E40BD79}"/>
                    </a:ext>
                  </a:extLst>
                </p14:cNvPr>
                <p14:cNvContentPartPr/>
                <p14:nvPr/>
              </p14:nvContentPartPr>
              <p14:xfrm>
                <a:off x="8660844" y="1327847"/>
                <a:ext cx="438840" cy="145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58B2B4-4398-429B-ABC2-54685E40BD7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2844" y="1309847"/>
                  <a:ext cx="474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4BA140-1B1E-4635-B298-F1A9C45AC37E}"/>
                    </a:ext>
                  </a:extLst>
                </p14:cNvPr>
                <p14:cNvContentPartPr/>
                <p14:nvPr/>
              </p14:nvContentPartPr>
              <p14:xfrm>
                <a:off x="9163404" y="1313087"/>
                <a:ext cx="272160" cy="146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4BA140-1B1E-4635-B298-F1A9C45AC3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45764" y="1295087"/>
                  <a:ext cx="3078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D057DE6-3967-491D-98B5-800AE7B8A219}"/>
              </a:ext>
            </a:extLst>
          </p:cNvPr>
          <p:cNvGrpSpPr/>
          <p:nvPr/>
        </p:nvGrpSpPr>
        <p:grpSpPr>
          <a:xfrm>
            <a:off x="9830844" y="1299407"/>
            <a:ext cx="558000" cy="132480"/>
            <a:chOff x="9830844" y="1299407"/>
            <a:chExt cx="55800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1A50E2-F3BD-43E4-84FF-D1D0D1958092}"/>
                    </a:ext>
                  </a:extLst>
                </p14:cNvPr>
                <p14:cNvContentPartPr/>
                <p14:nvPr/>
              </p14:nvContentPartPr>
              <p14:xfrm>
                <a:off x="9830844" y="1299407"/>
                <a:ext cx="113400" cy="132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1A50E2-F3BD-43E4-84FF-D1D0D19580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13204" y="1281407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91E6552-E0BD-4427-9CEF-A209F3639C42}"/>
                    </a:ext>
                  </a:extLst>
                </p14:cNvPr>
                <p14:cNvContentPartPr/>
                <p14:nvPr/>
              </p14:nvContentPartPr>
              <p14:xfrm>
                <a:off x="9966924" y="1330367"/>
                <a:ext cx="421920" cy="9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91E6552-E0BD-4427-9CEF-A209F3639C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48924" y="1312367"/>
                  <a:ext cx="4575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F02ECC7-06D1-4911-BA2C-584349A57656}"/>
              </a:ext>
            </a:extLst>
          </p:cNvPr>
          <p:cNvGrpSpPr/>
          <p:nvPr/>
        </p:nvGrpSpPr>
        <p:grpSpPr>
          <a:xfrm>
            <a:off x="10719684" y="1198607"/>
            <a:ext cx="482040" cy="232560"/>
            <a:chOff x="10719684" y="1198607"/>
            <a:chExt cx="48204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DA48B50-9698-4700-BDB2-D11CB53C0785}"/>
                    </a:ext>
                  </a:extLst>
                </p14:cNvPr>
                <p14:cNvContentPartPr/>
                <p14:nvPr/>
              </p14:nvContentPartPr>
              <p14:xfrm>
                <a:off x="10719684" y="1198607"/>
                <a:ext cx="156960" cy="232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DA48B50-9698-4700-BDB2-D11CB53C078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02044" y="1180607"/>
                  <a:ext cx="192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8CCAD0F-955E-474F-B5AA-045C50340490}"/>
                    </a:ext>
                  </a:extLst>
                </p14:cNvPr>
                <p14:cNvContentPartPr/>
                <p14:nvPr/>
              </p14:nvContentPartPr>
              <p14:xfrm>
                <a:off x="10991484" y="1287527"/>
                <a:ext cx="210240" cy="13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8CCAD0F-955E-474F-B5AA-045C503404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73844" y="1269887"/>
                  <a:ext cx="24588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6C5A6F4-3941-4988-A9DF-B5B18AA84058}"/>
              </a:ext>
            </a:extLst>
          </p:cNvPr>
          <p:cNvGrpSpPr/>
          <p:nvPr/>
        </p:nvGrpSpPr>
        <p:grpSpPr>
          <a:xfrm>
            <a:off x="1007604" y="1795847"/>
            <a:ext cx="1819440" cy="239400"/>
            <a:chOff x="1007604" y="1795847"/>
            <a:chExt cx="18194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731AC2-B5DC-459D-83E2-C2DF358F8748}"/>
                    </a:ext>
                  </a:extLst>
                </p14:cNvPr>
                <p14:cNvContentPartPr/>
                <p14:nvPr/>
              </p14:nvContentPartPr>
              <p14:xfrm>
                <a:off x="1007604" y="1892687"/>
                <a:ext cx="449640" cy="114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731AC2-B5DC-459D-83E2-C2DF358F87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9604" y="1875047"/>
                  <a:ext cx="48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396AEAD-52DC-46AF-B22F-2DEF8EE49653}"/>
                    </a:ext>
                  </a:extLst>
                </p14:cNvPr>
                <p14:cNvContentPartPr/>
                <p14:nvPr/>
              </p14:nvContentPartPr>
              <p14:xfrm>
                <a:off x="1514844" y="1801967"/>
                <a:ext cx="90000" cy="233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396AEAD-52DC-46AF-B22F-2DEF8EE496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97204" y="1783967"/>
                  <a:ext cx="125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3D5396-3502-42DC-A2F2-422C5DF899F1}"/>
                    </a:ext>
                  </a:extLst>
                </p14:cNvPr>
                <p14:cNvContentPartPr/>
                <p14:nvPr/>
              </p14:nvContentPartPr>
              <p14:xfrm>
                <a:off x="1665684" y="1887287"/>
                <a:ext cx="421560" cy="134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3D5396-3502-42DC-A2F2-422C5DF899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47684" y="1869647"/>
                  <a:ext cx="457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C5BB8C-6BC6-4272-BE7B-F8E740F3B7C0}"/>
                    </a:ext>
                  </a:extLst>
                </p14:cNvPr>
                <p14:cNvContentPartPr/>
                <p14:nvPr/>
              </p14:nvContentPartPr>
              <p14:xfrm>
                <a:off x="2179044" y="1795847"/>
                <a:ext cx="13320" cy="23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C5BB8C-6BC6-4272-BE7B-F8E740F3B7C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61044" y="1778207"/>
                  <a:ext cx="48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61C202-24CD-4151-943C-F48C0E1BEF3C}"/>
                    </a:ext>
                  </a:extLst>
                </p14:cNvPr>
                <p14:cNvContentPartPr/>
                <p14:nvPr/>
              </p14:nvContentPartPr>
              <p14:xfrm>
                <a:off x="2161404" y="1897727"/>
                <a:ext cx="184680" cy="12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61C202-24CD-4151-943C-F48C0E1BEF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43764" y="1879727"/>
                  <a:ext cx="220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5A7A30-ABD6-4135-A792-E69E89162461}"/>
                    </a:ext>
                  </a:extLst>
                </p14:cNvPr>
                <p14:cNvContentPartPr/>
                <p14:nvPr/>
              </p14:nvContentPartPr>
              <p14:xfrm>
                <a:off x="2407644" y="1882967"/>
                <a:ext cx="103320" cy="12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5A7A30-ABD6-4135-A792-E69E891624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90004" y="1865327"/>
                  <a:ext cx="138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5AC1522-258C-4D4C-912F-F3808616B78C}"/>
                    </a:ext>
                  </a:extLst>
                </p14:cNvPr>
                <p14:cNvContentPartPr/>
                <p14:nvPr/>
              </p14:nvContentPartPr>
              <p14:xfrm>
                <a:off x="2560644" y="1828607"/>
                <a:ext cx="266400" cy="19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5AC1522-258C-4D4C-912F-F3808616B78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42644" y="1810967"/>
                  <a:ext cx="3020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B0216F8-6752-4B23-BF79-7B7F716D8A17}"/>
              </a:ext>
            </a:extLst>
          </p:cNvPr>
          <p:cNvGrpSpPr/>
          <p:nvPr/>
        </p:nvGrpSpPr>
        <p:grpSpPr>
          <a:xfrm>
            <a:off x="3362004" y="1806647"/>
            <a:ext cx="617400" cy="269640"/>
            <a:chOff x="3362004" y="1806647"/>
            <a:chExt cx="6174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5228F0-B943-4107-B25D-B499556778DE}"/>
                    </a:ext>
                  </a:extLst>
                </p14:cNvPr>
                <p14:cNvContentPartPr/>
                <p14:nvPr/>
              </p14:nvContentPartPr>
              <p14:xfrm>
                <a:off x="3362004" y="1806647"/>
                <a:ext cx="165960" cy="269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5228F0-B943-4107-B25D-B499556778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44004" y="1788647"/>
                  <a:ext cx="201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022664-3756-4DD7-8D41-569A891381D0}"/>
                    </a:ext>
                  </a:extLst>
                </p14:cNvPr>
                <p14:cNvContentPartPr/>
                <p14:nvPr/>
              </p14:nvContentPartPr>
              <p14:xfrm>
                <a:off x="3659364" y="1835807"/>
                <a:ext cx="97200" cy="217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022664-3756-4DD7-8D41-569A891381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41724" y="1817807"/>
                  <a:ext cx="132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464C56-0F8A-456B-8113-59E1E8930757}"/>
                    </a:ext>
                  </a:extLst>
                </p14:cNvPr>
                <p14:cNvContentPartPr/>
                <p14:nvPr/>
              </p14:nvContentPartPr>
              <p14:xfrm>
                <a:off x="3667644" y="1939847"/>
                <a:ext cx="311760" cy="32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464C56-0F8A-456B-8113-59E1E89307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9644" y="1921847"/>
                  <a:ext cx="3474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0A10E47-1213-4FB8-938B-CCAFFE02DDA4}"/>
              </a:ext>
            </a:extLst>
          </p:cNvPr>
          <p:cNvGrpSpPr/>
          <p:nvPr/>
        </p:nvGrpSpPr>
        <p:grpSpPr>
          <a:xfrm>
            <a:off x="4376844" y="1824287"/>
            <a:ext cx="879480" cy="246240"/>
            <a:chOff x="4376844" y="1824287"/>
            <a:chExt cx="8794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E60B6D4-7A6C-44DB-BB11-EB570B6AAFC4}"/>
                    </a:ext>
                  </a:extLst>
                </p14:cNvPr>
                <p14:cNvContentPartPr/>
                <p14:nvPr/>
              </p14:nvContentPartPr>
              <p14:xfrm>
                <a:off x="4490244" y="1855607"/>
                <a:ext cx="38880" cy="176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E60B6D4-7A6C-44DB-BB11-EB570B6AAF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72244" y="1837967"/>
                  <a:ext cx="74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409E46C-8753-43EC-BA55-DF96C3BB189F}"/>
                    </a:ext>
                  </a:extLst>
                </p14:cNvPr>
                <p14:cNvContentPartPr/>
                <p14:nvPr/>
              </p14:nvContentPartPr>
              <p14:xfrm>
                <a:off x="4376844" y="1824287"/>
                <a:ext cx="313560" cy="200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409E46C-8753-43EC-BA55-DF96C3BB18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59204" y="1806287"/>
                  <a:ext cx="349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0B1A775-4262-433A-AAD1-5F9811EF9C15}"/>
                    </a:ext>
                  </a:extLst>
                </p14:cNvPr>
                <p14:cNvContentPartPr/>
                <p14:nvPr/>
              </p14:nvContentPartPr>
              <p14:xfrm>
                <a:off x="4734324" y="1876847"/>
                <a:ext cx="87120" cy="143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0B1A775-4262-433A-AAD1-5F9811EF9C1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16684" y="1858847"/>
                  <a:ext cx="12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CDEDB1-5517-4B92-A647-8282E54AD751}"/>
                    </a:ext>
                  </a:extLst>
                </p14:cNvPr>
                <p14:cNvContentPartPr/>
                <p14:nvPr/>
              </p14:nvContentPartPr>
              <p14:xfrm>
                <a:off x="4913604" y="1858847"/>
                <a:ext cx="94680" cy="9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CDEDB1-5517-4B92-A647-8282E54AD7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95604" y="1841207"/>
                  <a:ext cx="13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BB88DC-9B88-45B1-AA9C-BDAD254B5936}"/>
                    </a:ext>
                  </a:extLst>
                </p14:cNvPr>
                <p14:cNvContentPartPr/>
                <p14:nvPr/>
              </p14:nvContentPartPr>
              <p14:xfrm>
                <a:off x="4903164" y="1890527"/>
                <a:ext cx="140400" cy="180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BB88DC-9B88-45B1-AA9C-BDAD254B593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85164" y="1872527"/>
                  <a:ext cx="17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ECE3B44-D6C1-487F-AC8A-F77C74E80AF2}"/>
                    </a:ext>
                  </a:extLst>
                </p14:cNvPr>
                <p14:cNvContentPartPr/>
                <p14:nvPr/>
              </p14:nvContentPartPr>
              <p14:xfrm>
                <a:off x="4939164" y="1943807"/>
                <a:ext cx="56520" cy="14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ECE3B44-D6C1-487F-AC8A-F77C74E80A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21164" y="1925807"/>
                  <a:ext cx="92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703BE1-80D6-44D3-9C56-B6159FEFB26E}"/>
                    </a:ext>
                  </a:extLst>
                </p14:cNvPr>
                <p14:cNvContentPartPr/>
                <p14:nvPr/>
              </p14:nvContentPartPr>
              <p14:xfrm>
                <a:off x="5069844" y="1886567"/>
                <a:ext cx="186480" cy="16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703BE1-80D6-44D3-9C56-B6159FEFB2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51844" y="1868567"/>
                  <a:ext cx="2221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A4E52BC-4761-4174-9AB5-9C003283EDD1}"/>
              </a:ext>
            </a:extLst>
          </p:cNvPr>
          <p:cNvGrpSpPr/>
          <p:nvPr/>
        </p:nvGrpSpPr>
        <p:grpSpPr>
          <a:xfrm>
            <a:off x="5543244" y="1840127"/>
            <a:ext cx="757800" cy="277560"/>
            <a:chOff x="5543244" y="1840127"/>
            <a:chExt cx="75780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3800AB-F80C-4D76-B84B-9C65B10F6480}"/>
                    </a:ext>
                  </a:extLst>
                </p14:cNvPr>
                <p14:cNvContentPartPr/>
                <p14:nvPr/>
              </p14:nvContentPartPr>
              <p14:xfrm>
                <a:off x="5543244" y="1841207"/>
                <a:ext cx="150120" cy="18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3800AB-F80C-4D76-B84B-9C65B10F64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25244" y="1823207"/>
                  <a:ext cx="185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BDF5F57-A460-4163-A406-F63E7B438A5E}"/>
                    </a:ext>
                  </a:extLst>
                </p14:cNvPr>
                <p14:cNvContentPartPr/>
                <p14:nvPr/>
              </p14:nvContentPartPr>
              <p14:xfrm>
                <a:off x="5792004" y="1848407"/>
                <a:ext cx="150840" cy="182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BDF5F57-A460-4163-A406-F63E7B438A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74004" y="1830407"/>
                  <a:ext cx="186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B7624EB-A270-4323-A9D5-0B6C9A1A939D}"/>
                    </a:ext>
                  </a:extLst>
                </p14:cNvPr>
                <p14:cNvContentPartPr/>
                <p14:nvPr/>
              </p14:nvContentPartPr>
              <p14:xfrm>
                <a:off x="5989284" y="1840127"/>
                <a:ext cx="311760" cy="24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B7624EB-A270-4323-A9D5-0B6C9A1A93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71284" y="1822127"/>
                  <a:ext cx="347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702B67-8C8A-4C8B-8ED4-8D17F74B27CA}"/>
                    </a:ext>
                  </a:extLst>
                </p14:cNvPr>
                <p14:cNvContentPartPr/>
                <p14:nvPr/>
              </p14:nvContentPartPr>
              <p14:xfrm>
                <a:off x="6153804" y="1882607"/>
                <a:ext cx="28800" cy="235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702B67-8C8A-4C8B-8ED4-8D17F74B27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5804" y="1864607"/>
                  <a:ext cx="64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FAC6C75-85C3-44A9-8F40-0649E6500C4D}"/>
              </a:ext>
            </a:extLst>
          </p:cNvPr>
          <p:cNvGrpSpPr/>
          <p:nvPr/>
        </p:nvGrpSpPr>
        <p:grpSpPr>
          <a:xfrm>
            <a:off x="6754644" y="1812767"/>
            <a:ext cx="535680" cy="300600"/>
            <a:chOff x="6754644" y="1812767"/>
            <a:chExt cx="5356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DC92F21-B119-4248-BE5B-338F80A73D00}"/>
                    </a:ext>
                  </a:extLst>
                </p14:cNvPr>
                <p14:cNvContentPartPr/>
                <p14:nvPr/>
              </p14:nvContentPartPr>
              <p14:xfrm>
                <a:off x="6773004" y="1812767"/>
                <a:ext cx="97200" cy="281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DC92F21-B119-4248-BE5B-338F80A73D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55364" y="1794767"/>
                  <a:ext cx="132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855F4A-AABE-4A12-B640-1483C0CE498E}"/>
                    </a:ext>
                  </a:extLst>
                </p14:cNvPr>
                <p14:cNvContentPartPr/>
                <p14:nvPr/>
              </p14:nvContentPartPr>
              <p14:xfrm>
                <a:off x="6754644" y="1917527"/>
                <a:ext cx="198720" cy="34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855F4A-AABE-4A12-B640-1483C0CE49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36644" y="1899887"/>
                  <a:ext cx="234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35EF5C7-6837-4E6B-83FE-45C06EC42145}"/>
                    </a:ext>
                  </a:extLst>
                </p14:cNvPr>
                <p14:cNvContentPartPr/>
                <p14:nvPr/>
              </p14:nvContentPartPr>
              <p14:xfrm>
                <a:off x="6938964" y="1908167"/>
                <a:ext cx="248760" cy="205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35EF5C7-6837-4E6B-83FE-45C06EC4214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20964" y="1890527"/>
                  <a:ext cx="284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9BFDA26-DB2C-4A1E-B8B9-67D2F34EFC0C}"/>
                    </a:ext>
                  </a:extLst>
                </p14:cNvPr>
                <p14:cNvContentPartPr/>
                <p14:nvPr/>
              </p14:nvContentPartPr>
              <p14:xfrm>
                <a:off x="7246764" y="1889447"/>
                <a:ext cx="43560" cy="219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9BFDA26-DB2C-4A1E-B8B9-67D2F34EFC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29124" y="1871447"/>
                  <a:ext cx="7920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730FC0-9FDB-4242-8813-6C036662EEFD}"/>
              </a:ext>
            </a:extLst>
          </p:cNvPr>
          <p:cNvGrpSpPr/>
          <p:nvPr/>
        </p:nvGrpSpPr>
        <p:grpSpPr>
          <a:xfrm>
            <a:off x="7857684" y="1814927"/>
            <a:ext cx="1470600" cy="347760"/>
            <a:chOff x="7857684" y="1814927"/>
            <a:chExt cx="14706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176BC1-6949-4871-98C7-D008810EBF27}"/>
                    </a:ext>
                  </a:extLst>
                </p14:cNvPr>
                <p14:cNvContentPartPr/>
                <p14:nvPr/>
              </p14:nvContentPartPr>
              <p14:xfrm>
                <a:off x="7901244" y="1843007"/>
                <a:ext cx="10800" cy="220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176BC1-6949-4871-98C7-D008810EBF2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83604" y="1825367"/>
                  <a:ext cx="46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258FFC0-6B27-4FA8-8911-75AA11648190}"/>
                    </a:ext>
                  </a:extLst>
                </p14:cNvPr>
                <p14:cNvContentPartPr/>
                <p14:nvPr/>
              </p14:nvContentPartPr>
              <p14:xfrm>
                <a:off x="7857684" y="1814927"/>
                <a:ext cx="225720" cy="245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258FFC0-6B27-4FA8-8911-75AA116481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40044" y="1796927"/>
                  <a:ext cx="261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9A6653-A5A1-47C7-883B-B6DC93B0B9BF}"/>
                    </a:ext>
                  </a:extLst>
                </p14:cNvPr>
                <p14:cNvContentPartPr/>
                <p14:nvPr/>
              </p14:nvContentPartPr>
              <p14:xfrm>
                <a:off x="8160084" y="1849487"/>
                <a:ext cx="113400" cy="123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9A6653-A5A1-47C7-883B-B6DC93B0B9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42444" y="1831487"/>
                  <a:ext cx="149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95DA869-467C-465C-B0F5-9344FC280531}"/>
                    </a:ext>
                  </a:extLst>
                </p14:cNvPr>
                <p14:cNvContentPartPr/>
                <p14:nvPr/>
              </p14:nvContentPartPr>
              <p14:xfrm>
                <a:off x="8193924" y="1858847"/>
                <a:ext cx="450720" cy="303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95DA869-467C-465C-B0F5-9344FC28053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6284" y="1841207"/>
                  <a:ext cx="486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892D23-EF80-4C0B-A68D-B9817CBE935C}"/>
                    </a:ext>
                  </a:extLst>
                </p14:cNvPr>
                <p14:cNvContentPartPr/>
                <p14:nvPr/>
              </p14:nvContentPartPr>
              <p14:xfrm>
                <a:off x="8617644" y="1863887"/>
                <a:ext cx="160200" cy="224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892D23-EF80-4C0B-A68D-B9817CBE93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99644" y="1845887"/>
                  <a:ext cx="195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AA8C1C0-DA7F-4CD7-97EA-17D256F42DB1}"/>
                    </a:ext>
                  </a:extLst>
                </p14:cNvPr>
                <p14:cNvContentPartPr/>
                <p14:nvPr/>
              </p14:nvContentPartPr>
              <p14:xfrm>
                <a:off x="8844084" y="1913567"/>
                <a:ext cx="122760" cy="16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AA8C1C0-DA7F-4CD7-97EA-17D256F42D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26444" y="1895567"/>
                  <a:ext cx="158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911422-C643-4305-8ABB-6E679C72703A}"/>
                    </a:ext>
                  </a:extLst>
                </p14:cNvPr>
                <p14:cNvContentPartPr/>
                <p14:nvPr/>
              </p14:nvContentPartPr>
              <p14:xfrm>
                <a:off x="9022284" y="1856687"/>
                <a:ext cx="306000" cy="21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911422-C643-4305-8ABB-6E679C72703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04644" y="1839047"/>
                  <a:ext cx="3416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37F4CC6-7DA5-4F05-AC37-341785C840D4}"/>
              </a:ext>
            </a:extLst>
          </p:cNvPr>
          <p:cNvGrpSpPr/>
          <p:nvPr/>
        </p:nvGrpSpPr>
        <p:grpSpPr>
          <a:xfrm>
            <a:off x="9699084" y="1816727"/>
            <a:ext cx="957960" cy="247320"/>
            <a:chOff x="9699084" y="1816727"/>
            <a:chExt cx="95796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CC2022D-7AED-4047-B0EE-267D1F965955}"/>
                    </a:ext>
                  </a:extLst>
                </p14:cNvPr>
                <p14:cNvContentPartPr/>
                <p14:nvPr/>
              </p14:nvContentPartPr>
              <p14:xfrm>
                <a:off x="9699084" y="1874327"/>
                <a:ext cx="239400" cy="176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CC2022D-7AED-4047-B0EE-267D1F9659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81084" y="1856327"/>
                  <a:ext cx="27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6014FC-84D9-480A-B2DE-1EB1329E9BF7}"/>
                    </a:ext>
                  </a:extLst>
                </p14:cNvPr>
                <p14:cNvContentPartPr/>
                <p14:nvPr/>
              </p14:nvContentPartPr>
              <p14:xfrm>
                <a:off x="9995364" y="1869287"/>
                <a:ext cx="133920" cy="194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6014FC-84D9-480A-B2DE-1EB1329E9B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77364" y="1851287"/>
                  <a:ext cx="169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A0ACAF-773C-4F8D-8802-A3F2817F25C0}"/>
                    </a:ext>
                  </a:extLst>
                </p14:cNvPr>
                <p14:cNvContentPartPr/>
                <p14:nvPr/>
              </p14:nvContentPartPr>
              <p14:xfrm>
                <a:off x="10287684" y="1871447"/>
                <a:ext cx="122400" cy="176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A0ACAF-773C-4F8D-8802-A3F2817F25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69684" y="1853807"/>
                  <a:ext cx="158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6D620C-566D-4D09-8D2F-6CE95B424D1A}"/>
                    </a:ext>
                  </a:extLst>
                </p14:cNvPr>
                <p14:cNvContentPartPr/>
                <p14:nvPr/>
              </p14:nvContentPartPr>
              <p14:xfrm>
                <a:off x="10471284" y="1868207"/>
                <a:ext cx="7200" cy="158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6D620C-566D-4D09-8D2F-6CE95B424D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53644" y="1850567"/>
                  <a:ext cx="4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43EC9AD-B8AB-4C2F-B1F5-74367505A0C4}"/>
                    </a:ext>
                  </a:extLst>
                </p14:cNvPr>
                <p14:cNvContentPartPr/>
                <p14:nvPr/>
              </p14:nvContentPartPr>
              <p14:xfrm>
                <a:off x="10487844" y="1816727"/>
                <a:ext cx="169200" cy="199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43EC9AD-B8AB-4C2F-B1F5-74367505A0C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69844" y="1799087"/>
                  <a:ext cx="2048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A8854D5-60BF-4D50-A8E5-321AE687EC82}"/>
              </a:ext>
            </a:extLst>
          </p:cNvPr>
          <p:cNvGrpSpPr/>
          <p:nvPr/>
        </p:nvGrpSpPr>
        <p:grpSpPr>
          <a:xfrm>
            <a:off x="11082564" y="1804487"/>
            <a:ext cx="549720" cy="288000"/>
            <a:chOff x="11082564" y="1804487"/>
            <a:chExt cx="54972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9F7733-F85A-476B-9896-C7E306D6CFC0}"/>
                    </a:ext>
                  </a:extLst>
                </p14:cNvPr>
                <p14:cNvContentPartPr/>
                <p14:nvPr/>
              </p14:nvContentPartPr>
              <p14:xfrm>
                <a:off x="11111724" y="1816367"/>
                <a:ext cx="11880" cy="276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9F7733-F85A-476B-9896-C7E306D6CF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94084" y="1798367"/>
                  <a:ext cx="47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7D66927-99F0-460C-917B-1A31EF6B9477}"/>
                    </a:ext>
                  </a:extLst>
                </p14:cNvPr>
                <p14:cNvContentPartPr/>
                <p14:nvPr/>
              </p14:nvContentPartPr>
              <p14:xfrm>
                <a:off x="11082564" y="1804487"/>
                <a:ext cx="549720" cy="285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7D66927-99F0-460C-917B-1A31EF6B947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64924" y="1786487"/>
                  <a:ext cx="58536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5B48447-9F87-484B-A353-2028E06F081E}"/>
              </a:ext>
            </a:extLst>
          </p:cNvPr>
          <p:cNvGrpSpPr/>
          <p:nvPr/>
        </p:nvGrpSpPr>
        <p:grpSpPr>
          <a:xfrm>
            <a:off x="1098324" y="2336567"/>
            <a:ext cx="1464840" cy="260640"/>
            <a:chOff x="1098324" y="2336567"/>
            <a:chExt cx="14648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734A4BA-F254-45A0-B16C-D225AA9C1DB7}"/>
                    </a:ext>
                  </a:extLst>
                </p14:cNvPr>
                <p14:cNvContentPartPr/>
                <p14:nvPr/>
              </p14:nvContentPartPr>
              <p14:xfrm>
                <a:off x="1098324" y="2365727"/>
                <a:ext cx="221040" cy="166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734A4BA-F254-45A0-B16C-D225AA9C1DB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80684" y="2348087"/>
                  <a:ext cx="25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D000432-0472-4B64-A2C7-95586D364A9E}"/>
                    </a:ext>
                  </a:extLst>
                </p14:cNvPr>
                <p14:cNvContentPartPr/>
                <p14:nvPr/>
              </p14:nvContentPartPr>
              <p14:xfrm>
                <a:off x="1343844" y="2442407"/>
                <a:ext cx="151920" cy="90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000432-0472-4B64-A2C7-95586D364A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25844" y="2424767"/>
                  <a:ext cx="187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46FFC1-EAC8-4FD9-A498-F1A049AD7D5E}"/>
                    </a:ext>
                  </a:extLst>
                </p14:cNvPr>
                <p14:cNvContentPartPr/>
                <p14:nvPr/>
              </p14:nvContentPartPr>
              <p14:xfrm>
                <a:off x="1577124" y="2440607"/>
                <a:ext cx="147240" cy="113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46FFC1-EAC8-4FD9-A498-F1A049AD7D5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59124" y="2422607"/>
                  <a:ext cx="182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C53DA04-D3CE-43CD-B64A-5684D57599DC}"/>
                    </a:ext>
                  </a:extLst>
                </p14:cNvPr>
                <p14:cNvContentPartPr/>
                <p14:nvPr/>
              </p14:nvContentPartPr>
              <p14:xfrm>
                <a:off x="1730844" y="2369327"/>
                <a:ext cx="140400" cy="185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C53DA04-D3CE-43CD-B64A-5684D57599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13204" y="2351327"/>
                  <a:ext cx="176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3799054-AC1F-49BD-A6F8-9CB28F7211D1}"/>
                    </a:ext>
                  </a:extLst>
                </p14:cNvPr>
                <p14:cNvContentPartPr/>
                <p14:nvPr/>
              </p14:nvContentPartPr>
              <p14:xfrm>
                <a:off x="1891764" y="2458247"/>
                <a:ext cx="173520" cy="115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3799054-AC1F-49BD-A6F8-9CB28F7211D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73764" y="2440607"/>
                  <a:ext cx="209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F6BB2C-283E-450F-A52F-7F63052A087E}"/>
                    </a:ext>
                  </a:extLst>
                </p14:cNvPr>
                <p14:cNvContentPartPr/>
                <p14:nvPr/>
              </p14:nvContentPartPr>
              <p14:xfrm>
                <a:off x="2089044" y="2393807"/>
                <a:ext cx="125640" cy="203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F6BB2C-283E-450F-A52F-7F63052A08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71404" y="2376167"/>
                  <a:ext cx="16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5CB4C7B-384C-4BA8-AB33-D63110722E6E}"/>
                    </a:ext>
                  </a:extLst>
                </p14:cNvPr>
                <p14:cNvContentPartPr/>
                <p14:nvPr/>
              </p14:nvContentPartPr>
              <p14:xfrm>
                <a:off x="2258244" y="2336567"/>
                <a:ext cx="14400" cy="234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5CB4C7B-384C-4BA8-AB33-D63110722E6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40604" y="2318927"/>
                  <a:ext cx="50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024A41-7E30-425A-92FB-6C437FCC2D4A}"/>
                    </a:ext>
                  </a:extLst>
                </p14:cNvPr>
                <p14:cNvContentPartPr/>
                <p14:nvPr/>
              </p14:nvContentPartPr>
              <p14:xfrm>
                <a:off x="2338884" y="2457527"/>
                <a:ext cx="224280" cy="12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024A41-7E30-425A-92FB-6C437FCC2D4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20884" y="2439887"/>
                  <a:ext cx="2599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73C03BD-94E3-4AD0-B8A5-A6A2CCC69DF6}"/>
                  </a:ext>
                </a:extLst>
              </p14:cNvPr>
              <p14:cNvContentPartPr/>
              <p14:nvPr/>
            </p14:nvContentPartPr>
            <p14:xfrm>
              <a:off x="2927844" y="2329727"/>
              <a:ext cx="160200" cy="4424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73C03BD-94E3-4AD0-B8A5-A6A2CCC69DF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909844" y="2312087"/>
                <a:ext cx="19584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C47D498-D013-45EA-9A18-8028B098FC85}"/>
              </a:ext>
            </a:extLst>
          </p:cNvPr>
          <p:cNvGrpSpPr/>
          <p:nvPr/>
        </p:nvGrpSpPr>
        <p:grpSpPr>
          <a:xfrm>
            <a:off x="3354804" y="2295527"/>
            <a:ext cx="1326960" cy="402480"/>
            <a:chOff x="3354804" y="2295527"/>
            <a:chExt cx="132696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87795E-D387-4E1C-8FC3-4392E566659F}"/>
                    </a:ext>
                  </a:extLst>
                </p14:cNvPr>
                <p14:cNvContentPartPr/>
                <p14:nvPr/>
              </p14:nvContentPartPr>
              <p14:xfrm>
                <a:off x="3389724" y="2295527"/>
                <a:ext cx="120960" cy="402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87795E-D387-4E1C-8FC3-4392E566659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72084" y="2277887"/>
                  <a:ext cx="156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CEF34FB-3994-4F66-BDA6-C047F2B08CD8}"/>
                    </a:ext>
                  </a:extLst>
                </p14:cNvPr>
                <p14:cNvContentPartPr/>
                <p14:nvPr/>
              </p14:nvContentPartPr>
              <p14:xfrm>
                <a:off x="3354804" y="2509727"/>
                <a:ext cx="237240" cy="73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CEF34FB-3994-4F66-BDA6-C047F2B08CD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37164" y="2492087"/>
                  <a:ext cx="272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1EB522-3D18-431A-8815-A7CD4AE401AA}"/>
                    </a:ext>
                  </a:extLst>
                </p14:cNvPr>
                <p14:cNvContentPartPr/>
                <p14:nvPr/>
              </p14:nvContentPartPr>
              <p14:xfrm>
                <a:off x="3554604" y="2511167"/>
                <a:ext cx="156600" cy="111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1EB522-3D18-431A-8815-A7CD4AE401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36604" y="2493527"/>
                  <a:ext cx="192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0D6DF6F-CAF9-4AC5-BCFD-398C0DFDF170}"/>
                    </a:ext>
                  </a:extLst>
                </p14:cNvPr>
                <p14:cNvContentPartPr/>
                <p14:nvPr/>
              </p14:nvContentPartPr>
              <p14:xfrm>
                <a:off x="3737484" y="2338007"/>
                <a:ext cx="268920" cy="288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0D6DF6F-CAF9-4AC5-BCFD-398C0DFDF17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19484" y="2320007"/>
                  <a:ext cx="304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DF6D034-701B-4EBE-89E0-3C07532FE4B6}"/>
                    </a:ext>
                  </a:extLst>
                </p14:cNvPr>
                <p14:cNvContentPartPr/>
                <p14:nvPr/>
              </p14:nvContentPartPr>
              <p14:xfrm>
                <a:off x="3933684" y="2493527"/>
                <a:ext cx="349200" cy="121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DF6D034-701B-4EBE-89E0-3C07532FE4B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15684" y="2475527"/>
                  <a:ext cx="384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A09BF6-DEE2-4886-92CF-B3924E4C1DCF}"/>
                    </a:ext>
                  </a:extLst>
                </p14:cNvPr>
                <p14:cNvContentPartPr/>
                <p14:nvPr/>
              </p14:nvContentPartPr>
              <p14:xfrm>
                <a:off x="4324284" y="2497127"/>
                <a:ext cx="90360" cy="127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A09BF6-DEE2-4886-92CF-B3924E4C1D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06644" y="2479487"/>
                  <a:ext cx="12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D9E088-A67A-4ED8-BA4D-98FBD9E2255D}"/>
                    </a:ext>
                  </a:extLst>
                </p14:cNvPr>
                <p14:cNvContentPartPr/>
                <p14:nvPr/>
              </p14:nvContentPartPr>
              <p14:xfrm>
                <a:off x="4464324" y="2481287"/>
                <a:ext cx="217440" cy="134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D9E088-A67A-4ED8-BA4D-98FBD9E2255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46684" y="2463647"/>
                  <a:ext cx="2530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4F7A26-4EF8-4A76-90DA-56BE25492FFF}"/>
                  </a:ext>
                </a:extLst>
              </p14:cNvPr>
              <p14:cNvContentPartPr/>
              <p14:nvPr/>
            </p14:nvContentPartPr>
            <p14:xfrm>
              <a:off x="5269284" y="2469407"/>
              <a:ext cx="675720" cy="133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4F7A26-4EF8-4A76-90DA-56BE25492F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251644" y="2451407"/>
                <a:ext cx="71136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5533326-3E42-43BF-A8B6-898D57216E85}"/>
              </a:ext>
            </a:extLst>
          </p:cNvPr>
          <p:cNvGrpSpPr/>
          <p:nvPr/>
        </p:nvGrpSpPr>
        <p:grpSpPr>
          <a:xfrm>
            <a:off x="6302124" y="2352047"/>
            <a:ext cx="1780560" cy="258840"/>
            <a:chOff x="6302124" y="2352047"/>
            <a:chExt cx="178056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E6E549D-C42B-40D4-A305-F471CCD33292}"/>
                    </a:ext>
                  </a:extLst>
                </p14:cNvPr>
                <p14:cNvContentPartPr/>
                <p14:nvPr/>
              </p14:nvContentPartPr>
              <p14:xfrm>
                <a:off x="6302124" y="2494247"/>
                <a:ext cx="276120" cy="116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E6E549D-C42B-40D4-A305-F471CCD3329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84484" y="2476247"/>
                  <a:ext cx="311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7B26076-1835-4DDA-AF6C-5EDD868CEBFE}"/>
                    </a:ext>
                  </a:extLst>
                </p14:cNvPr>
                <p14:cNvContentPartPr/>
                <p14:nvPr/>
              </p14:nvContentPartPr>
              <p14:xfrm>
                <a:off x="6677604" y="2352047"/>
                <a:ext cx="580320" cy="252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7B26076-1835-4DDA-AF6C-5EDD868CEB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59604" y="2334047"/>
                  <a:ext cx="615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F8ACD90-033E-4210-B51E-158D4662C2FF}"/>
                    </a:ext>
                  </a:extLst>
                </p14:cNvPr>
                <p14:cNvContentPartPr/>
                <p14:nvPr/>
              </p14:nvContentPartPr>
              <p14:xfrm>
                <a:off x="7374204" y="2372927"/>
                <a:ext cx="252000" cy="221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F8ACD90-033E-4210-B51E-158D4662C2F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56564" y="2355287"/>
                  <a:ext cx="287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BCAF82B-B05C-42DA-93C7-A47C1F8FCF76}"/>
                    </a:ext>
                  </a:extLst>
                </p14:cNvPr>
                <p14:cNvContentPartPr/>
                <p14:nvPr/>
              </p14:nvContentPartPr>
              <p14:xfrm>
                <a:off x="7615404" y="2417567"/>
                <a:ext cx="144000" cy="77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BCAF82B-B05C-42DA-93C7-A47C1F8FCF7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97764" y="2399567"/>
                  <a:ext cx="179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0A54F2-0297-4F8C-BD82-73CB033A6F71}"/>
                    </a:ext>
                  </a:extLst>
                </p14:cNvPr>
                <p14:cNvContentPartPr/>
                <p14:nvPr/>
              </p14:nvContentPartPr>
              <p14:xfrm>
                <a:off x="7786764" y="2470127"/>
                <a:ext cx="132120" cy="118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0A54F2-0297-4F8C-BD82-73CB033A6F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69124" y="2452487"/>
                  <a:ext cx="167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8EEF4FE-ED35-4301-999A-7E17EEF3DABB}"/>
                    </a:ext>
                  </a:extLst>
                </p14:cNvPr>
                <p14:cNvContentPartPr/>
                <p14:nvPr/>
              </p14:nvContentPartPr>
              <p14:xfrm>
                <a:off x="7975764" y="2383007"/>
                <a:ext cx="106920" cy="192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8EEF4FE-ED35-4301-999A-7E17EEF3DAB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57764" y="2365007"/>
                  <a:ext cx="1425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26931A7-CF23-4CDD-8827-376200249E82}"/>
              </a:ext>
            </a:extLst>
          </p:cNvPr>
          <p:cNvGrpSpPr/>
          <p:nvPr/>
        </p:nvGrpSpPr>
        <p:grpSpPr>
          <a:xfrm>
            <a:off x="8342244" y="2366087"/>
            <a:ext cx="312840" cy="292320"/>
            <a:chOff x="8342244" y="2366087"/>
            <a:chExt cx="31284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A90CAD2-0326-4177-8E23-A6A467761B7D}"/>
                    </a:ext>
                  </a:extLst>
                </p14:cNvPr>
                <p14:cNvContentPartPr/>
                <p14:nvPr/>
              </p14:nvContentPartPr>
              <p14:xfrm>
                <a:off x="8348004" y="2366087"/>
                <a:ext cx="8640" cy="292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A90CAD2-0326-4177-8E23-A6A467761B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30364" y="2348087"/>
                  <a:ext cx="44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D416D79-CB6B-41AD-AD44-28ABD1BE688D}"/>
                    </a:ext>
                  </a:extLst>
                </p14:cNvPr>
                <p14:cNvContentPartPr/>
                <p14:nvPr/>
              </p14:nvContentPartPr>
              <p14:xfrm>
                <a:off x="8342244" y="2512967"/>
                <a:ext cx="312840" cy="101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D416D79-CB6B-41AD-AD44-28ABD1BE688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324604" y="2494967"/>
                  <a:ext cx="3484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65A5F7A-C5D0-4560-9B41-3C4CFA36367D}"/>
              </a:ext>
            </a:extLst>
          </p:cNvPr>
          <p:cNvGrpSpPr/>
          <p:nvPr/>
        </p:nvGrpSpPr>
        <p:grpSpPr>
          <a:xfrm>
            <a:off x="9001404" y="2266367"/>
            <a:ext cx="765720" cy="357840"/>
            <a:chOff x="9001404" y="2266367"/>
            <a:chExt cx="76572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6594D7-E17B-4FB4-A3AC-43EA63237EC8}"/>
                    </a:ext>
                  </a:extLst>
                </p14:cNvPr>
                <p14:cNvContentPartPr/>
                <p14:nvPr/>
              </p14:nvContentPartPr>
              <p14:xfrm>
                <a:off x="9001404" y="2494247"/>
                <a:ext cx="147240" cy="129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6594D7-E17B-4FB4-A3AC-43EA63237EC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83404" y="2476247"/>
                  <a:ext cx="182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2B9A2F7-6FC2-499E-BB22-67AF32A28C3E}"/>
                    </a:ext>
                  </a:extLst>
                </p14:cNvPr>
                <p14:cNvContentPartPr/>
                <p14:nvPr/>
              </p14:nvContentPartPr>
              <p14:xfrm>
                <a:off x="9176364" y="2501807"/>
                <a:ext cx="176400" cy="86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2B9A2F7-6FC2-499E-BB22-67AF32A28C3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58724" y="2484167"/>
                  <a:ext cx="212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6F6D64B-826A-48AC-BA79-884E85823E72}"/>
                    </a:ext>
                  </a:extLst>
                </p14:cNvPr>
                <p14:cNvContentPartPr/>
                <p14:nvPr/>
              </p14:nvContentPartPr>
              <p14:xfrm>
                <a:off x="9426204" y="2266367"/>
                <a:ext cx="340920" cy="294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6F6D64B-826A-48AC-BA79-884E85823E7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408204" y="2248727"/>
                  <a:ext cx="3765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D1B64E-C928-4B0B-B01C-43D5854DFE3D}"/>
              </a:ext>
            </a:extLst>
          </p:cNvPr>
          <p:cNvGrpSpPr/>
          <p:nvPr/>
        </p:nvGrpSpPr>
        <p:grpSpPr>
          <a:xfrm>
            <a:off x="10113804" y="2305967"/>
            <a:ext cx="1236240" cy="324000"/>
            <a:chOff x="10113804" y="2305967"/>
            <a:chExt cx="12362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09EFF9D-24E1-4D6C-8DC7-5609570EB9B9}"/>
                    </a:ext>
                  </a:extLst>
                </p14:cNvPr>
                <p14:cNvContentPartPr/>
                <p14:nvPr/>
              </p14:nvContentPartPr>
              <p14:xfrm>
                <a:off x="10113804" y="2438447"/>
                <a:ext cx="90000" cy="110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09EFF9D-24E1-4D6C-8DC7-5609570EB9B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096164" y="2420447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6BC78F3-F7F1-49DA-AA58-3741A81DB5B6}"/>
                    </a:ext>
                  </a:extLst>
                </p14:cNvPr>
                <p14:cNvContentPartPr/>
                <p14:nvPr/>
              </p14:nvContentPartPr>
              <p14:xfrm>
                <a:off x="10417284" y="2395247"/>
                <a:ext cx="10080" cy="211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6BC78F3-F7F1-49DA-AA58-3741A81DB5B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399284" y="2377607"/>
                  <a:ext cx="45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C019474-2A03-4CB2-B3FD-F8E4ABFA2A0C}"/>
                    </a:ext>
                  </a:extLst>
                </p14:cNvPr>
                <p14:cNvContentPartPr/>
                <p14:nvPr/>
              </p14:nvContentPartPr>
              <p14:xfrm>
                <a:off x="10353564" y="2305967"/>
                <a:ext cx="794880" cy="264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C019474-2A03-4CB2-B3FD-F8E4ABFA2A0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35564" y="2287967"/>
                  <a:ext cx="830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5CBA457-A4BB-4AD2-9FF6-7491F7E8546A}"/>
                    </a:ext>
                  </a:extLst>
                </p14:cNvPr>
                <p14:cNvContentPartPr/>
                <p14:nvPr/>
              </p14:nvContentPartPr>
              <p14:xfrm>
                <a:off x="11349684" y="2629607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5CBA457-A4BB-4AD2-9FF6-7491F7E854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32044" y="2611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ED9A4D3-8098-492E-B97E-E2FAD018667D}"/>
                  </a:ext>
                </a:extLst>
              </p14:cNvPr>
              <p14:cNvContentPartPr/>
              <p14:nvPr/>
            </p14:nvContentPartPr>
            <p14:xfrm>
              <a:off x="3155364" y="1773887"/>
              <a:ext cx="8137440" cy="60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ED9A4D3-8098-492E-B97E-E2FAD018667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065724" y="1593887"/>
                <a:ext cx="83170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92BE6AE-2376-4B5D-81E9-D6C140ABE618}"/>
                  </a:ext>
                </a:extLst>
              </p14:cNvPr>
              <p14:cNvContentPartPr/>
              <p14:nvPr/>
            </p14:nvContentPartPr>
            <p14:xfrm>
              <a:off x="962964" y="2434127"/>
              <a:ext cx="10067760" cy="126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92BE6AE-2376-4B5D-81E9-D6C140ABE61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73324" y="2254487"/>
                <a:ext cx="10247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FD0B5B-608F-4BB6-967D-91AC48672FC2}"/>
                  </a:ext>
                </a:extLst>
              </p14:cNvPr>
              <p14:cNvContentPartPr/>
              <p14:nvPr/>
            </p14:nvContentPartPr>
            <p14:xfrm>
              <a:off x="3196404" y="1916807"/>
              <a:ext cx="8302680" cy="1346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FD0B5B-608F-4BB6-967D-91AC48672FC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106404" y="1737167"/>
                <a:ext cx="8482320" cy="4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060E8F7-CC9B-45D6-AF6A-90C762EBDA30}"/>
              </a:ext>
            </a:extLst>
          </p:cNvPr>
          <p:cNvGrpSpPr/>
          <p:nvPr/>
        </p:nvGrpSpPr>
        <p:grpSpPr>
          <a:xfrm>
            <a:off x="328644" y="3594407"/>
            <a:ext cx="481680" cy="230400"/>
            <a:chOff x="328644" y="3594407"/>
            <a:chExt cx="48168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875CAA9-4261-4623-8FFB-20C816AD1032}"/>
                    </a:ext>
                  </a:extLst>
                </p14:cNvPr>
                <p14:cNvContentPartPr/>
                <p14:nvPr/>
              </p14:nvContentPartPr>
              <p14:xfrm>
                <a:off x="328644" y="3599807"/>
                <a:ext cx="369000" cy="115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875CAA9-4261-4623-8FFB-20C816AD103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11004" y="3581807"/>
                  <a:ext cx="40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85532C1-2DA1-405E-B4DB-A35FBC07CD2F}"/>
                    </a:ext>
                  </a:extLst>
                </p14:cNvPr>
                <p14:cNvContentPartPr/>
                <p14:nvPr/>
              </p14:nvContentPartPr>
              <p14:xfrm>
                <a:off x="654084" y="3594407"/>
                <a:ext cx="156240" cy="230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85532C1-2DA1-405E-B4DB-A35FBC07CD2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36444" y="3576407"/>
                  <a:ext cx="1918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16811C2-35B4-414D-B1E8-B0897D661AEA}"/>
              </a:ext>
            </a:extLst>
          </p:cNvPr>
          <p:cNvGrpSpPr/>
          <p:nvPr/>
        </p:nvGrpSpPr>
        <p:grpSpPr>
          <a:xfrm>
            <a:off x="1304964" y="3552647"/>
            <a:ext cx="2160000" cy="225360"/>
            <a:chOff x="1304964" y="3552647"/>
            <a:chExt cx="21600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538D766-C72F-4D24-B119-4A25EDD84B3B}"/>
                    </a:ext>
                  </a:extLst>
                </p14:cNvPr>
                <p14:cNvContentPartPr/>
                <p14:nvPr/>
              </p14:nvContentPartPr>
              <p14:xfrm>
                <a:off x="1304964" y="3564887"/>
                <a:ext cx="139320" cy="190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538D766-C72F-4D24-B119-4A25EDD84B3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287324" y="3547247"/>
                  <a:ext cx="174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073F6B2-DC06-48FD-B695-9FC1873CB3DA}"/>
                    </a:ext>
                  </a:extLst>
                </p14:cNvPr>
                <p14:cNvContentPartPr/>
                <p14:nvPr/>
              </p14:nvContentPartPr>
              <p14:xfrm>
                <a:off x="1496484" y="3613127"/>
                <a:ext cx="100440" cy="103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073F6B2-DC06-48FD-B695-9FC1873CB3D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8844" y="3595487"/>
                  <a:ext cx="136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A326BB-E761-4C39-9C05-1D84CC3A6127}"/>
                    </a:ext>
                  </a:extLst>
                </p14:cNvPr>
                <p14:cNvContentPartPr/>
                <p14:nvPr/>
              </p14:nvContentPartPr>
              <p14:xfrm>
                <a:off x="1699524" y="3565247"/>
                <a:ext cx="223200" cy="162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A326BB-E761-4C39-9C05-1D84CC3A612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681524" y="3547607"/>
                  <a:ext cx="258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862500F-9D8B-4CAD-B9AF-2CD75EE9AEFF}"/>
                    </a:ext>
                  </a:extLst>
                </p14:cNvPr>
                <p14:cNvContentPartPr/>
                <p14:nvPr/>
              </p14:nvContentPartPr>
              <p14:xfrm>
                <a:off x="1945764" y="3552647"/>
                <a:ext cx="227880" cy="216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862500F-9D8B-4CAD-B9AF-2CD75EE9AEF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927764" y="3534647"/>
                  <a:ext cx="263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4E18A8-140C-460D-AE24-A3EF0CB6D90A}"/>
                    </a:ext>
                  </a:extLst>
                </p14:cNvPr>
                <p14:cNvContentPartPr/>
                <p14:nvPr/>
              </p14:nvContentPartPr>
              <p14:xfrm>
                <a:off x="2244204" y="3615287"/>
                <a:ext cx="360" cy="131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4E18A8-140C-460D-AE24-A3EF0CB6D90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226564" y="3597647"/>
                  <a:ext cx="36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006C7F-8022-4139-BA2A-D1FF7095306C}"/>
                    </a:ext>
                  </a:extLst>
                </p14:cNvPr>
                <p14:cNvContentPartPr/>
                <p14:nvPr/>
              </p14:nvContentPartPr>
              <p14:xfrm>
                <a:off x="2246724" y="3583967"/>
                <a:ext cx="169560" cy="131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006C7F-8022-4139-BA2A-D1FF7095306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228724" y="3566327"/>
                  <a:ext cx="205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5A5F740-57FB-4FAF-A881-2049FECC7E10}"/>
                    </a:ext>
                  </a:extLst>
                </p14:cNvPr>
                <p14:cNvContentPartPr/>
                <p14:nvPr/>
              </p14:nvContentPartPr>
              <p14:xfrm>
                <a:off x="2471724" y="3587927"/>
                <a:ext cx="55080" cy="168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5A5F740-57FB-4FAF-A881-2049FECC7E1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454084" y="3570287"/>
                  <a:ext cx="90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5F311BB-BA8C-4038-AD28-1B485CDC529F}"/>
                    </a:ext>
                  </a:extLst>
                </p14:cNvPr>
                <p14:cNvContentPartPr/>
                <p14:nvPr/>
              </p14:nvContentPartPr>
              <p14:xfrm>
                <a:off x="2616444" y="3583967"/>
                <a:ext cx="156600" cy="194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5F311BB-BA8C-4038-AD28-1B485CDC529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598804" y="3565967"/>
                  <a:ext cx="19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B3A5BFB-6D7E-47AB-9551-2C63DAC82BC0}"/>
                    </a:ext>
                  </a:extLst>
                </p14:cNvPr>
                <p14:cNvContentPartPr/>
                <p14:nvPr/>
              </p14:nvContentPartPr>
              <p14:xfrm>
                <a:off x="2642004" y="3562007"/>
                <a:ext cx="418320" cy="187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B3A5BFB-6D7E-47AB-9551-2C63DAC82BC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24364" y="3544007"/>
                  <a:ext cx="453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934EFDF-71C0-438E-90FE-CFB4BF175B57}"/>
                    </a:ext>
                  </a:extLst>
                </p14:cNvPr>
                <p14:cNvContentPartPr/>
                <p14:nvPr/>
              </p14:nvContentPartPr>
              <p14:xfrm>
                <a:off x="3149604" y="3568127"/>
                <a:ext cx="124200" cy="165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934EFDF-71C0-438E-90FE-CFB4BF175B5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131604" y="3550487"/>
                  <a:ext cx="159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BF3E56F-0DFC-4FAD-9AE5-D97D707033C5}"/>
                    </a:ext>
                  </a:extLst>
                </p14:cNvPr>
                <p14:cNvContentPartPr/>
                <p14:nvPr/>
              </p14:nvContentPartPr>
              <p14:xfrm>
                <a:off x="3311604" y="3589007"/>
                <a:ext cx="153360" cy="163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BF3E56F-0DFC-4FAD-9AE5-D97D707033C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293964" y="3571007"/>
                  <a:ext cx="189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26FAC11-C8D5-4C34-A32D-3196348DD885}"/>
                    </a:ext>
                  </a:extLst>
                </p14:cNvPr>
                <p14:cNvContentPartPr/>
                <p14:nvPr/>
              </p14:nvContentPartPr>
              <p14:xfrm>
                <a:off x="3289644" y="3574607"/>
                <a:ext cx="125280" cy="85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26FAC11-C8D5-4C34-A32D-3196348DD88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71644" y="3556607"/>
                  <a:ext cx="1609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892A0F0-77EC-42C9-843C-78487B2E7E50}"/>
              </a:ext>
            </a:extLst>
          </p:cNvPr>
          <p:cNvGrpSpPr/>
          <p:nvPr/>
        </p:nvGrpSpPr>
        <p:grpSpPr>
          <a:xfrm>
            <a:off x="4055724" y="3504047"/>
            <a:ext cx="903600" cy="258840"/>
            <a:chOff x="4055724" y="3504047"/>
            <a:chExt cx="90360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20B94C-5DD5-437C-B56D-EBC28D2E7366}"/>
                    </a:ext>
                  </a:extLst>
                </p14:cNvPr>
                <p14:cNvContentPartPr/>
                <p14:nvPr/>
              </p14:nvContentPartPr>
              <p14:xfrm>
                <a:off x="4055724" y="3586487"/>
                <a:ext cx="156240" cy="150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20B94C-5DD5-437C-B56D-EBC28D2E736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038084" y="3568847"/>
                  <a:ext cx="191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D96AD59-6397-4F48-8373-EE03687E77B4}"/>
                    </a:ext>
                  </a:extLst>
                </p14:cNvPr>
                <p14:cNvContentPartPr/>
                <p14:nvPr/>
              </p14:nvContentPartPr>
              <p14:xfrm>
                <a:off x="4337244" y="3592247"/>
                <a:ext cx="6120" cy="141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D96AD59-6397-4F48-8373-EE03687E77B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319244" y="3574607"/>
                  <a:ext cx="41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68F4E42-8ED5-434F-9487-7932C77499EC}"/>
                    </a:ext>
                  </a:extLst>
                </p14:cNvPr>
                <p14:cNvContentPartPr/>
                <p14:nvPr/>
              </p14:nvContentPartPr>
              <p14:xfrm>
                <a:off x="4358124" y="3512327"/>
                <a:ext cx="182520" cy="163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68F4E42-8ED5-434F-9487-7932C77499E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340484" y="3494327"/>
                  <a:ext cx="21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2BA00F0-1B1A-4F5F-A496-3D622D4F2A03}"/>
                    </a:ext>
                  </a:extLst>
                </p14:cNvPr>
                <p14:cNvContentPartPr/>
                <p14:nvPr/>
              </p14:nvContentPartPr>
              <p14:xfrm>
                <a:off x="4659084" y="3562007"/>
                <a:ext cx="272160" cy="171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2BA00F0-1B1A-4F5F-A496-3D622D4F2A0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641084" y="3544007"/>
                  <a:ext cx="30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88E7659-37FC-40DC-865D-2477E83F16E0}"/>
                    </a:ext>
                  </a:extLst>
                </p14:cNvPr>
                <p14:cNvContentPartPr/>
                <p14:nvPr/>
              </p14:nvContentPartPr>
              <p14:xfrm>
                <a:off x="4897044" y="3504047"/>
                <a:ext cx="62280" cy="258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88E7659-37FC-40DC-865D-2477E83F16E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79404" y="3486407"/>
                  <a:ext cx="97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F1FAFB-F641-4AFD-BA98-A6EE3C8FBD30}"/>
              </a:ext>
            </a:extLst>
          </p:cNvPr>
          <p:cNvGrpSpPr/>
          <p:nvPr/>
        </p:nvGrpSpPr>
        <p:grpSpPr>
          <a:xfrm>
            <a:off x="5657724" y="3547967"/>
            <a:ext cx="1017360" cy="276840"/>
            <a:chOff x="5657724" y="3547967"/>
            <a:chExt cx="10173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2DB95F6-9F74-43DB-9959-54C7378956B8}"/>
                    </a:ext>
                  </a:extLst>
                </p14:cNvPr>
                <p14:cNvContentPartPr/>
                <p14:nvPr/>
              </p14:nvContentPartPr>
              <p14:xfrm>
                <a:off x="5657724" y="3547967"/>
                <a:ext cx="136800" cy="276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2DB95F6-9F74-43DB-9959-54C7378956B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640084" y="3530327"/>
                  <a:ext cx="172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12C8949-F043-4D49-9C68-DE890906543C}"/>
                    </a:ext>
                  </a:extLst>
                </p14:cNvPr>
                <p14:cNvContentPartPr/>
                <p14:nvPr/>
              </p14:nvContentPartPr>
              <p14:xfrm>
                <a:off x="5745204" y="3632207"/>
                <a:ext cx="157680" cy="136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12C8949-F043-4D49-9C68-DE890906543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727564" y="3614207"/>
                  <a:ext cx="193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5C59289-798E-4CD6-AA80-FB5C5912BBF3}"/>
                    </a:ext>
                  </a:extLst>
                </p14:cNvPr>
                <p14:cNvContentPartPr/>
                <p14:nvPr/>
              </p14:nvContentPartPr>
              <p14:xfrm>
                <a:off x="6019524" y="3601607"/>
                <a:ext cx="375120" cy="171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5C59289-798E-4CD6-AA80-FB5C5912BBF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001524" y="3583967"/>
                  <a:ext cx="410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E9EB444-ED8E-46D7-ACF3-475E14410AD0}"/>
                    </a:ext>
                  </a:extLst>
                </p14:cNvPr>
                <p14:cNvContentPartPr/>
                <p14:nvPr/>
              </p14:nvContentPartPr>
              <p14:xfrm>
                <a:off x="6278364" y="3574607"/>
                <a:ext cx="126360" cy="106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E9EB444-ED8E-46D7-ACF3-475E14410AD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260724" y="3556607"/>
                  <a:ext cx="162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F4184D5-533B-4829-B296-7B7F5F596E2C}"/>
                    </a:ext>
                  </a:extLst>
                </p14:cNvPr>
                <p14:cNvContentPartPr/>
                <p14:nvPr/>
              </p14:nvContentPartPr>
              <p14:xfrm>
                <a:off x="6509484" y="3575327"/>
                <a:ext cx="165600" cy="209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F4184D5-533B-4829-B296-7B7F5F596E2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91844" y="3557687"/>
                  <a:ext cx="2012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2BE30D4-685D-40FC-8A74-2921B7F0230F}"/>
              </a:ext>
            </a:extLst>
          </p:cNvPr>
          <p:cNvGrpSpPr/>
          <p:nvPr/>
        </p:nvGrpSpPr>
        <p:grpSpPr>
          <a:xfrm>
            <a:off x="7382124" y="3549047"/>
            <a:ext cx="2248920" cy="290160"/>
            <a:chOff x="7382124" y="3549047"/>
            <a:chExt cx="22489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942FF9-6A8C-4991-8CA4-79AFFF5AE153}"/>
                    </a:ext>
                  </a:extLst>
                </p14:cNvPr>
                <p14:cNvContentPartPr/>
                <p14:nvPr/>
              </p14:nvContentPartPr>
              <p14:xfrm>
                <a:off x="7467444" y="3610247"/>
                <a:ext cx="360" cy="119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942FF9-6A8C-4991-8CA4-79AFFF5AE15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449444" y="3592247"/>
                  <a:ext cx="3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DA59BB-8A15-45BC-830D-82C481C29228}"/>
                    </a:ext>
                  </a:extLst>
                </p14:cNvPr>
                <p14:cNvContentPartPr/>
                <p14:nvPr/>
              </p14:nvContentPartPr>
              <p14:xfrm>
                <a:off x="7382124" y="3614207"/>
                <a:ext cx="253440" cy="131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DA59BB-8A15-45BC-830D-82C481C2922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364124" y="3596567"/>
                  <a:ext cx="289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2A8B10-7660-43A2-9B74-080FAA404DE6}"/>
                    </a:ext>
                  </a:extLst>
                </p14:cNvPr>
                <p14:cNvContentPartPr/>
                <p14:nvPr/>
              </p14:nvContentPartPr>
              <p14:xfrm>
                <a:off x="7776324" y="3635447"/>
                <a:ext cx="119520" cy="174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2A8B10-7660-43A2-9B74-080FAA404DE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758684" y="3617447"/>
                  <a:ext cx="155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79D76A-9CDA-4ABC-B495-729C78804506}"/>
                    </a:ext>
                  </a:extLst>
                </p14:cNvPr>
                <p14:cNvContentPartPr/>
                <p14:nvPr/>
              </p14:nvContentPartPr>
              <p14:xfrm>
                <a:off x="7894404" y="3624287"/>
                <a:ext cx="212760" cy="146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79D76A-9CDA-4ABC-B495-729C7880450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76404" y="3606647"/>
                  <a:ext cx="248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71178CE-8955-44E0-987B-CFD839DE4C37}"/>
                    </a:ext>
                  </a:extLst>
                </p14:cNvPr>
                <p14:cNvContentPartPr/>
                <p14:nvPr/>
              </p14:nvContentPartPr>
              <p14:xfrm>
                <a:off x="8211924" y="3611327"/>
                <a:ext cx="122760" cy="199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71178CE-8955-44E0-987B-CFD839DE4C3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193924" y="3593327"/>
                  <a:ext cx="158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889257F-12F8-4994-9345-FD1235617818}"/>
                    </a:ext>
                  </a:extLst>
                </p14:cNvPr>
                <p14:cNvContentPartPr/>
                <p14:nvPr/>
              </p14:nvContentPartPr>
              <p14:xfrm>
                <a:off x="8216244" y="3614207"/>
                <a:ext cx="151920" cy="94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889257F-12F8-4994-9345-FD123561781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98604" y="3596567"/>
                  <a:ext cx="187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692D70B-EC5E-4BBD-9B2B-938D2B5B6AB1}"/>
                    </a:ext>
                  </a:extLst>
                </p14:cNvPr>
                <p14:cNvContentPartPr/>
                <p14:nvPr/>
              </p14:nvContentPartPr>
              <p14:xfrm>
                <a:off x="8520804" y="3608087"/>
                <a:ext cx="149760" cy="165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692D70B-EC5E-4BBD-9B2B-938D2B5B6AB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502804" y="3590087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25FDECC-BBFC-420F-A402-358A196D29B3}"/>
                    </a:ext>
                  </a:extLst>
                </p14:cNvPr>
                <p14:cNvContentPartPr/>
                <p14:nvPr/>
              </p14:nvContentPartPr>
              <p14:xfrm>
                <a:off x="8727084" y="3603407"/>
                <a:ext cx="275760" cy="216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25FDECC-BBFC-420F-A402-358A196D29B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709444" y="3585767"/>
                  <a:ext cx="311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1471919-1A9A-4A0D-BB08-CB9652DF85EF}"/>
                    </a:ext>
                  </a:extLst>
                </p14:cNvPr>
                <p14:cNvContentPartPr/>
                <p14:nvPr/>
              </p14:nvContentPartPr>
              <p14:xfrm>
                <a:off x="9070164" y="3655247"/>
                <a:ext cx="141840" cy="140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1471919-1A9A-4A0D-BB08-CB9652DF85E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052524" y="3637607"/>
                  <a:ext cx="177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663EDCE-DB39-493C-939B-53C17F48EEFA}"/>
                    </a:ext>
                  </a:extLst>
                </p14:cNvPr>
                <p14:cNvContentPartPr/>
                <p14:nvPr/>
              </p14:nvContentPartPr>
              <p14:xfrm>
                <a:off x="9359604" y="3549047"/>
                <a:ext cx="271440" cy="2901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663EDCE-DB39-493C-939B-53C17F48EEF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341604" y="3531407"/>
                  <a:ext cx="3070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8ECAB1E-094B-46DB-BA39-3C4AD70226E4}"/>
              </a:ext>
            </a:extLst>
          </p:cNvPr>
          <p:cNvGrpSpPr/>
          <p:nvPr/>
        </p:nvGrpSpPr>
        <p:grpSpPr>
          <a:xfrm>
            <a:off x="10348884" y="3447887"/>
            <a:ext cx="595080" cy="362160"/>
            <a:chOff x="10348884" y="3447887"/>
            <a:chExt cx="59508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E1CD644-18EA-46B9-BF37-BAB8E18F9E8B}"/>
                    </a:ext>
                  </a:extLst>
                </p14:cNvPr>
                <p14:cNvContentPartPr/>
                <p14:nvPr/>
              </p14:nvContentPartPr>
              <p14:xfrm>
                <a:off x="10348884" y="3635087"/>
                <a:ext cx="196200" cy="14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E1CD644-18EA-46B9-BF37-BAB8E18F9E8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331244" y="3617447"/>
                  <a:ext cx="231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B83DAC3-B80E-45F3-B378-DE731D616913}"/>
                    </a:ext>
                  </a:extLst>
                </p14:cNvPr>
                <p14:cNvContentPartPr/>
                <p14:nvPr/>
              </p14:nvContentPartPr>
              <p14:xfrm>
                <a:off x="10607724" y="3656327"/>
                <a:ext cx="107640" cy="153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B83DAC3-B80E-45F3-B378-DE731D61691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590084" y="3638687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AF34661-792C-48DC-BECB-66648894173C}"/>
                    </a:ext>
                  </a:extLst>
                </p14:cNvPr>
                <p14:cNvContentPartPr/>
                <p14:nvPr/>
              </p14:nvContentPartPr>
              <p14:xfrm>
                <a:off x="10777644" y="3447887"/>
                <a:ext cx="166320" cy="350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AF34661-792C-48DC-BECB-66648894173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759644" y="3429887"/>
                  <a:ext cx="20196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F5596DD-6FD2-45F1-8D82-D048D3A5F4AD}"/>
              </a:ext>
            </a:extLst>
          </p:cNvPr>
          <p:cNvGrpSpPr/>
          <p:nvPr/>
        </p:nvGrpSpPr>
        <p:grpSpPr>
          <a:xfrm>
            <a:off x="1893204" y="4127927"/>
            <a:ext cx="589680" cy="234360"/>
            <a:chOff x="1893204" y="4127927"/>
            <a:chExt cx="5896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ECB83E1-6139-41E1-B692-BB8777C8E24B}"/>
                    </a:ext>
                  </a:extLst>
                </p14:cNvPr>
                <p14:cNvContentPartPr/>
                <p14:nvPr/>
              </p14:nvContentPartPr>
              <p14:xfrm>
                <a:off x="1895364" y="4156007"/>
                <a:ext cx="31680" cy="206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ECB83E1-6139-41E1-B692-BB8777C8E24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877724" y="4138367"/>
                  <a:ext cx="67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F1D4316-4740-43BE-9ACD-94047AC23D04}"/>
                    </a:ext>
                  </a:extLst>
                </p14:cNvPr>
                <p14:cNvContentPartPr/>
                <p14:nvPr/>
              </p14:nvContentPartPr>
              <p14:xfrm>
                <a:off x="1893204" y="4127927"/>
                <a:ext cx="198720" cy="169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F1D4316-4740-43BE-9ACD-94047AC23D0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875204" y="4110287"/>
                  <a:ext cx="234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7AB5DF3-2BCD-4B6A-84EF-2C6C672F12A3}"/>
                    </a:ext>
                  </a:extLst>
                </p14:cNvPr>
                <p14:cNvContentPartPr/>
                <p14:nvPr/>
              </p14:nvContentPartPr>
              <p14:xfrm>
                <a:off x="2167164" y="4182647"/>
                <a:ext cx="114840" cy="153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7AB5DF3-2BCD-4B6A-84EF-2C6C672F12A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9164" y="4165007"/>
                  <a:ext cx="150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04F3CE-CA2D-4EC2-9470-C269FF0A5C63}"/>
                    </a:ext>
                  </a:extLst>
                </p14:cNvPr>
                <p14:cNvContentPartPr/>
                <p14:nvPr/>
              </p14:nvContentPartPr>
              <p14:xfrm>
                <a:off x="2358684" y="4169687"/>
                <a:ext cx="124200" cy="183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04F3CE-CA2D-4EC2-9470-C269FF0A5C6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340684" y="4152047"/>
                  <a:ext cx="1598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041FDF0-DD50-42D3-B426-ECA54F3ECFDD}"/>
              </a:ext>
            </a:extLst>
          </p:cNvPr>
          <p:cNvGrpSpPr/>
          <p:nvPr/>
        </p:nvGrpSpPr>
        <p:grpSpPr>
          <a:xfrm>
            <a:off x="2978244" y="4150247"/>
            <a:ext cx="2016000" cy="313560"/>
            <a:chOff x="2978244" y="4150247"/>
            <a:chExt cx="201600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D7D55F9-A83D-4050-96B8-58CCE24B7D41}"/>
                    </a:ext>
                  </a:extLst>
                </p14:cNvPr>
                <p14:cNvContentPartPr/>
                <p14:nvPr/>
              </p14:nvContentPartPr>
              <p14:xfrm>
                <a:off x="2978244" y="4158167"/>
                <a:ext cx="225720" cy="220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D7D55F9-A83D-4050-96B8-58CCE24B7D4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960244" y="4140527"/>
                  <a:ext cx="26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0023D46-B3DB-4594-BE1F-EA45E44F02D1}"/>
                    </a:ext>
                  </a:extLst>
                </p14:cNvPr>
                <p14:cNvContentPartPr/>
                <p14:nvPr/>
              </p14:nvContentPartPr>
              <p14:xfrm>
                <a:off x="3251124" y="4165727"/>
                <a:ext cx="225360" cy="32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0023D46-B3DB-4594-BE1F-EA45E44F02D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33124" y="4147727"/>
                  <a:ext cx="261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60AC6DB-D6A0-46BF-BAA1-FD1F7DFB5F7A}"/>
                    </a:ext>
                  </a:extLst>
                </p14:cNvPr>
                <p14:cNvContentPartPr/>
                <p14:nvPr/>
              </p14:nvContentPartPr>
              <p14:xfrm>
                <a:off x="3376044" y="4193807"/>
                <a:ext cx="177840" cy="190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60AC6DB-D6A0-46BF-BAA1-FD1F7DFB5F7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358044" y="4176167"/>
                  <a:ext cx="213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9E1903F-262F-4CB4-BFA5-DF5E780B9C6A}"/>
                    </a:ext>
                  </a:extLst>
                </p14:cNvPr>
                <p14:cNvContentPartPr/>
                <p14:nvPr/>
              </p14:nvContentPartPr>
              <p14:xfrm>
                <a:off x="3549924" y="4187687"/>
                <a:ext cx="185760" cy="163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9E1903F-262F-4CB4-BFA5-DF5E780B9C6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531924" y="4169687"/>
                  <a:ext cx="221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60A1056-08E7-4F7B-9492-2391DB3F85A9}"/>
                    </a:ext>
                  </a:extLst>
                </p14:cNvPr>
                <p14:cNvContentPartPr/>
                <p14:nvPr/>
              </p14:nvContentPartPr>
              <p14:xfrm>
                <a:off x="3786444" y="4168607"/>
                <a:ext cx="180000" cy="192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60A1056-08E7-4F7B-9492-2391DB3F85A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768804" y="4150967"/>
                  <a:ext cx="215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88D89D0-C139-41B1-8E15-571906B5A604}"/>
                    </a:ext>
                  </a:extLst>
                </p14:cNvPr>
                <p14:cNvContentPartPr/>
                <p14:nvPr/>
              </p14:nvContentPartPr>
              <p14:xfrm>
                <a:off x="3975444" y="4165007"/>
                <a:ext cx="214920" cy="196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88D89D0-C139-41B1-8E15-571906B5A60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957804" y="4147007"/>
                  <a:ext cx="250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03E817D-1263-45EC-A865-9CD47B79D4D4}"/>
                    </a:ext>
                  </a:extLst>
                </p14:cNvPr>
                <p14:cNvContentPartPr/>
                <p14:nvPr/>
              </p14:nvContentPartPr>
              <p14:xfrm>
                <a:off x="4299804" y="4204607"/>
                <a:ext cx="112320" cy="259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03E817D-1263-45EC-A865-9CD47B79D4D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281804" y="4186967"/>
                  <a:ext cx="147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F0BDCB-DB6A-41CD-8459-7487EEADFD08}"/>
                    </a:ext>
                  </a:extLst>
                </p14:cNvPr>
                <p14:cNvContentPartPr/>
                <p14:nvPr/>
              </p14:nvContentPartPr>
              <p14:xfrm>
                <a:off x="4366404" y="4271567"/>
                <a:ext cx="156600" cy="33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F0BDCB-DB6A-41CD-8459-7487EEADFD0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348404" y="4253927"/>
                  <a:ext cx="192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58794F9-5A95-40D7-BB10-5B9B969968E9}"/>
                    </a:ext>
                  </a:extLst>
                </p14:cNvPr>
                <p14:cNvContentPartPr/>
                <p14:nvPr/>
              </p14:nvContentPartPr>
              <p14:xfrm>
                <a:off x="4563684" y="4192727"/>
                <a:ext cx="159120" cy="188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58794F9-5A95-40D7-BB10-5B9B969968E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545684" y="4175087"/>
                  <a:ext cx="194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6EEAF57-0EBE-43D4-93D9-CC3A6D1A6486}"/>
                    </a:ext>
                  </a:extLst>
                </p14:cNvPr>
                <p14:cNvContentPartPr/>
                <p14:nvPr/>
              </p14:nvContentPartPr>
              <p14:xfrm>
                <a:off x="4831884" y="4150247"/>
                <a:ext cx="162360" cy="228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6EEAF57-0EBE-43D4-93D9-CC3A6D1A648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813884" y="4132607"/>
                  <a:ext cx="1980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3A34987-B767-42A0-97DF-8F4C51618E6E}"/>
              </a:ext>
            </a:extLst>
          </p:cNvPr>
          <p:cNvGrpSpPr/>
          <p:nvPr/>
        </p:nvGrpSpPr>
        <p:grpSpPr>
          <a:xfrm>
            <a:off x="5487444" y="4186607"/>
            <a:ext cx="420480" cy="199800"/>
            <a:chOff x="5487444" y="4186607"/>
            <a:chExt cx="42048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F4542C0-8ED6-4301-8A8D-C0F8AB6F1506}"/>
                    </a:ext>
                  </a:extLst>
                </p14:cNvPr>
                <p14:cNvContentPartPr/>
                <p14:nvPr/>
              </p14:nvContentPartPr>
              <p14:xfrm>
                <a:off x="5487444" y="4204247"/>
                <a:ext cx="130680" cy="128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F4542C0-8ED6-4301-8A8D-C0F8AB6F150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469804" y="4186607"/>
                  <a:ext cx="166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C769F46-5E79-408E-8AC0-B33DBFF2C51C}"/>
                    </a:ext>
                  </a:extLst>
                </p14:cNvPr>
                <p14:cNvContentPartPr/>
                <p14:nvPr/>
              </p14:nvContentPartPr>
              <p14:xfrm>
                <a:off x="5700924" y="4186607"/>
                <a:ext cx="161280" cy="199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C769F46-5E79-408E-8AC0-B33DBFF2C51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683284" y="4168607"/>
                  <a:ext cx="196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46F44D1-DB62-493F-8BCE-1254AB6AD587}"/>
                    </a:ext>
                  </a:extLst>
                </p14:cNvPr>
                <p14:cNvContentPartPr/>
                <p14:nvPr/>
              </p14:nvContentPartPr>
              <p14:xfrm>
                <a:off x="5759244" y="4272647"/>
                <a:ext cx="148680" cy="44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46F44D1-DB62-493F-8BCE-1254AB6AD587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741604" y="4255007"/>
                  <a:ext cx="1843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81B21CA-221B-46FC-A34D-3DD07895A7F8}"/>
              </a:ext>
            </a:extLst>
          </p:cNvPr>
          <p:cNvGrpSpPr/>
          <p:nvPr/>
        </p:nvGrpSpPr>
        <p:grpSpPr>
          <a:xfrm>
            <a:off x="6509484" y="4157807"/>
            <a:ext cx="2459880" cy="211680"/>
            <a:chOff x="6509484" y="4157807"/>
            <a:chExt cx="245988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767E813-CABD-4034-B904-62726944435A}"/>
                    </a:ext>
                  </a:extLst>
                </p14:cNvPr>
                <p14:cNvContentPartPr/>
                <p14:nvPr/>
              </p14:nvContentPartPr>
              <p14:xfrm>
                <a:off x="6733404" y="4184447"/>
                <a:ext cx="119880" cy="159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767E813-CABD-4034-B904-62726944435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715404" y="4166807"/>
                  <a:ext cx="15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784FAB0-A609-4F9A-81C1-BD9038D1D77D}"/>
                    </a:ext>
                  </a:extLst>
                </p14:cNvPr>
                <p14:cNvContentPartPr/>
                <p14:nvPr/>
              </p14:nvContentPartPr>
              <p14:xfrm>
                <a:off x="6509484" y="4201727"/>
                <a:ext cx="212760" cy="149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784FAB0-A609-4F9A-81C1-BD9038D1D77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91484" y="4183727"/>
                  <a:ext cx="248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079962F-69D4-4398-8479-C55EA4B531D7}"/>
                    </a:ext>
                  </a:extLst>
                </p14:cNvPr>
                <p14:cNvContentPartPr/>
                <p14:nvPr/>
              </p14:nvContentPartPr>
              <p14:xfrm>
                <a:off x="6922404" y="4225487"/>
                <a:ext cx="13320" cy="125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079962F-69D4-4398-8479-C55EA4B531D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904764" y="4207487"/>
                  <a:ext cx="48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3081B3B-4BCD-48BB-AB3B-6CE4995B586B}"/>
                    </a:ext>
                  </a:extLst>
                </p14:cNvPr>
                <p14:cNvContentPartPr/>
                <p14:nvPr/>
              </p14:nvContentPartPr>
              <p14:xfrm>
                <a:off x="6928164" y="4171487"/>
                <a:ext cx="208080" cy="114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3081B3B-4BCD-48BB-AB3B-6CE4995B586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910524" y="4153487"/>
                  <a:ext cx="243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63B50FC-E05E-4ACE-A39A-F94416862EEC}"/>
                    </a:ext>
                  </a:extLst>
                </p14:cNvPr>
                <p14:cNvContentPartPr/>
                <p14:nvPr/>
              </p14:nvContentPartPr>
              <p14:xfrm>
                <a:off x="7179084" y="4230527"/>
                <a:ext cx="360" cy="125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63B50FC-E05E-4ACE-A39A-F94416862EE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161444" y="4212887"/>
                  <a:ext cx="36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D20452-FB1B-4301-A3E2-74ADF228BDEF}"/>
                    </a:ext>
                  </a:extLst>
                </p14:cNvPr>
                <p14:cNvContentPartPr/>
                <p14:nvPr/>
              </p14:nvContentPartPr>
              <p14:xfrm>
                <a:off x="7178004" y="4194887"/>
                <a:ext cx="351360" cy="1519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D20452-FB1B-4301-A3E2-74ADF228BDE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60004" y="4177247"/>
                  <a:ext cx="38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AB8B18-FCAB-4411-9740-8D2C89B79551}"/>
                    </a:ext>
                  </a:extLst>
                </p14:cNvPr>
                <p14:cNvContentPartPr/>
                <p14:nvPr/>
              </p14:nvContentPartPr>
              <p14:xfrm>
                <a:off x="7444044" y="4177247"/>
                <a:ext cx="145080" cy="87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AB8B18-FCAB-4411-9740-8D2C89B7955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426044" y="4159247"/>
                  <a:ext cx="180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C9E9EB4-D3C4-4180-AA90-75F388D55B4D}"/>
                    </a:ext>
                  </a:extLst>
                </p14:cNvPr>
                <p14:cNvContentPartPr/>
                <p14:nvPr/>
              </p14:nvContentPartPr>
              <p14:xfrm>
                <a:off x="7674084" y="4179047"/>
                <a:ext cx="147240" cy="172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C9E9EB4-D3C4-4180-AA90-75F388D55B4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656084" y="4161407"/>
                  <a:ext cx="182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92C6BA-9771-4860-B764-C1609E155E2E}"/>
                    </a:ext>
                  </a:extLst>
                </p14:cNvPr>
                <p14:cNvContentPartPr/>
                <p14:nvPr/>
              </p14:nvContentPartPr>
              <p14:xfrm>
                <a:off x="7847964" y="4181567"/>
                <a:ext cx="269640" cy="178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92C6BA-9771-4860-B764-C1609E155E2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829964" y="4163927"/>
                  <a:ext cx="30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806AD8B-ED27-4A4F-A786-6862792CC3D0}"/>
                    </a:ext>
                  </a:extLst>
                </p14:cNvPr>
                <p14:cNvContentPartPr/>
                <p14:nvPr/>
              </p14:nvContentPartPr>
              <p14:xfrm>
                <a:off x="8101764" y="4182287"/>
                <a:ext cx="228960" cy="187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806AD8B-ED27-4A4F-A786-6862792CC3D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084124" y="4164647"/>
                  <a:ext cx="264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4F47AD8-CC58-461A-B447-F940B8120D14}"/>
                    </a:ext>
                  </a:extLst>
                </p14:cNvPr>
                <p14:cNvContentPartPr/>
                <p14:nvPr/>
              </p14:nvContentPartPr>
              <p14:xfrm>
                <a:off x="8396964" y="4222247"/>
                <a:ext cx="47160" cy="126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4F47AD8-CC58-461A-B447-F940B8120D14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379324" y="4204607"/>
                  <a:ext cx="82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DC21855-3D50-40C8-A629-138DFEAD5182}"/>
                    </a:ext>
                  </a:extLst>
                </p14:cNvPr>
                <p14:cNvContentPartPr/>
                <p14:nvPr/>
              </p14:nvContentPartPr>
              <p14:xfrm>
                <a:off x="8531244" y="4195967"/>
                <a:ext cx="265320" cy="164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DC21855-3D50-40C8-A629-138DFEAD518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513244" y="4178327"/>
                  <a:ext cx="300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27F33F4-1301-4623-B405-8BDE06D8B72F}"/>
                    </a:ext>
                  </a:extLst>
                </p14:cNvPr>
                <p14:cNvContentPartPr/>
                <p14:nvPr/>
              </p14:nvContentPartPr>
              <p14:xfrm>
                <a:off x="8796204" y="4157807"/>
                <a:ext cx="173160" cy="168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27F33F4-1301-4623-B405-8BDE06D8B72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778204" y="4139807"/>
                  <a:ext cx="20880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0946572-6E19-44DC-B9BF-1B6FB558F79D}"/>
                  </a:ext>
                </a:extLst>
              </p14:cNvPr>
              <p14:cNvContentPartPr/>
              <p14:nvPr/>
            </p14:nvContentPartPr>
            <p14:xfrm>
              <a:off x="9178884" y="4348247"/>
              <a:ext cx="65520" cy="316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0946572-6E19-44DC-B9BF-1B6FB558F79D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9160884" y="4330247"/>
                <a:ext cx="1011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48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21BD6-5D15-4A28-AD5C-1122B4271AB1}"/>
              </a:ext>
            </a:extLst>
          </p:cNvPr>
          <p:cNvGrpSpPr/>
          <p:nvPr/>
        </p:nvGrpSpPr>
        <p:grpSpPr>
          <a:xfrm>
            <a:off x="443124" y="179087"/>
            <a:ext cx="1476360" cy="260280"/>
            <a:chOff x="443124" y="179087"/>
            <a:chExt cx="147636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7DDCF16-9A97-4BAB-9A34-A28974688B69}"/>
                    </a:ext>
                  </a:extLst>
                </p14:cNvPr>
                <p14:cNvContentPartPr/>
                <p14:nvPr/>
              </p14:nvContentPartPr>
              <p14:xfrm>
                <a:off x="453564" y="245327"/>
                <a:ext cx="6120" cy="194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7DDCF16-9A97-4BAB-9A34-A28974688B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564" y="227327"/>
                  <a:ext cx="41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6006EF-BB52-4967-A8DB-0F8A1950012C}"/>
                    </a:ext>
                  </a:extLst>
                </p14:cNvPr>
                <p14:cNvContentPartPr/>
                <p14:nvPr/>
              </p14:nvContentPartPr>
              <p14:xfrm>
                <a:off x="443124" y="203567"/>
                <a:ext cx="170640" cy="121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6006EF-BB52-4967-A8DB-0F8A195001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124" y="185927"/>
                  <a:ext cx="206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8994C2-3B8A-4E5F-950A-824DC9BB60BE}"/>
                    </a:ext>
                  </a:extLst>
                </p14:cNvPr>
                <p14:cNvContentPartPr/>
                <p14:nvPr/>
              </p14:nvContentPartPr>
              <p14:xfrm>
                <a:off x="662004" y="247127"/>
                <a:ext cx="104400" cy="17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8994C2-3B8A-4E5F-950A-824DC9BB60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4364" y="229487"/>
                  <a:ext cx="140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3280AF-603E-4293-8134-25E3CB6131E0}"/>
                    </a:ext>
                  </a:extLst>
                </p14:cNvPr>
                <p14:cNvContentPartPr/>
                <p14:nvPr/>
              </p14:nvContentPartPr>
              <p14:xfrm>
                <a:off x="662364" y="225167"/>
                <a:ext cx="142560" cy="10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3280AF-603E-4293-8134-25E3CB6131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24" y="20752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F775E0-2752-4225-B70B-D3EE7D9313BE}"/>
                    </a:ext>
                  </a:extLst>
                </p14:cNvPr>
                <p14:cNvContentPartPr/>
                <p14:nvPr/>
              </p14:nvContentPartPr>
              <p14:xfrm>
                <a:off x="863244" y="189527"/>
                <a:ext cx="164520" cy="20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F775E0-2752-4225-B70B-D3EE7D9313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244" y="171527"/>
                  <a:ext cx="200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876025-8345-4800-A207-6A938091299E}"/>
                    </a:ext>
                  </a:extLst>
                </p14:cNvPr>
                <p14:cNvContentPartPr/>
                <p14:nvPr/>
              </p14:nvContentPartPr>
              <p14:xfrm>
                <a:off x="912204" y="239927"/>
                <a:ext cx="182520" cy="14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876025-8345-4800-A207-6A93809129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204" y="221927"/>
                  <a:ext cx="218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203E46-69E7-4364-A887-6204AA74ABD3}"/>
                    </a:ext>
                  </a:extLst>
                </p14:cNvPr>
                <p14:cNvContentPartPr/>
                <p14:nvPr/>
              </p14:nvContentPartPr>
              <p14:xfrm>
                <a:off x="1082484" y="179087"/>
                <a:ext cx="198360" cy="20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203E46-69E7-4364-A887-6204AA74AB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4844" y="161447"/>
                  <a:ext cx="234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E16252-D779-47F7-9B06-43061E1862C6}"/>
                    </a:ext>
                  </a:extLst>
                </p14:cNvPr>
                <p14:cNvContentPartPr/>
                <p14:nvPr/>
              </p14:nvContentPartPr>
              <p14:xfrm>
                <a:off x="1307844" y="215807"/>
                <a:ext cx="155160" cy="16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E16252-D779-47F7-9B06-43061E186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0204" y="197807"/>
                  <a:ext cx="190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6E2350-B933-4682-BAE0-515C46FAC351}"/>
                    </a:ext>
                  </a:extLst>
                </p14:cNvPr>
                <p14:cNvContentPartPr/>
                <p14:nvPr/>
              </p14:nvContentPartPr>
              <p14:xfrm>
                <a:off x="1535724" y="225167"/>
                <a:ext cx="101160" cy="17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6E2350-B933-4682-BAE0-515C46FAC3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8084" y="207167"/>
                  <a:ext cx="13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013199-F099-4013-96CD-0D9C5DBAD463}"/>
                    </a:ext>
                  </a:extLst>
                </p14:cNvPr>
                <p14:cNvContentPartPr/>
                <p14:nvPr/>
              </p14:nvContentPartPr>
              <p14:xfrm>
                <a:off x="1715724" y="248207"/>
                <a:ext cx="3960" cy="15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013199-F099-4013-96CD-0D9C5DBAD4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8084" y="230567"/>
                  <a:ext cx="39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94BA95-BCE0-4C02-94E9-52C86A368395}"/>
                    </a:ext>
                  </a:extLst>
                </p14:cNvPr>
                <p14:cNvContentPartPr/>
                <p14:nvPr/>
              </p14:nvContentPartPr>
              <p14:xfrm>
                <a:off x="1739124" y="220847"/>
                <a:ext cx="18036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94BA95-BCE0-4C02-94E9-52C86A3683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1484" y="203207"/>
                  <a:ext cx="2160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125896-8B6A-4AA0-9DB9-4DC17455EA03}"/>
              </a:ext>
            </a:extLst>
          </p:cNvPr>
          <p:cNvGrpSpPr/>
          <p:nvPr/>
        </p:nvGrpSpPr>
        <p:grpSpPr>
          <a:xfrm>
            <a:off x="2530044" y="198887"/>
            <a:ext cx="2085480" cy="241920"/>
            <a:chOff x="2530044" y="198887"/>
            <a:chExt cx="20854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C6024E-4025-4313-AD4B-C45BA80CB89A}"/>
                    </a:ext>
                  </a:extLst>
                </p14:cNvPr>
                <p14:cNvContentPartPr/>
                <p14:nvPr/>
              </p14:nvContentPartPr>
              <p14:xfrm>
                <a:off x="2530044" y="244247"/>
                <a:ext cx="126360" cy="16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C6024E-4025-4313-AD4B-C45BA80CB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2404" y="226247"/>
                  <a:ext cx="162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D7834E-ED07-43CD-A045-D1AEFFAA81C1}"/>
                    </a:ext>
                  </a:extLst>
                </p14:cNvPr>
                <p14:cNvContentPartPr/>
                <p14:nvPr/>
              </p14:nvContentPartPr>
              <p14:xfrm>
                <a:off x="2725164" y="295007"/>
                <a:ext cx="22896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D7834E-ED07-43CD-A045-D1AEFFAA81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7164" y="277367"/>
                  <a:ext cx="264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363FD2-8D4E-4AF9-8DBE-27DB8BB4BFCB}"/>
                    </a:ext>
                  </a:extLst>
                </p14:cNvPr>
                <p14:cNvContentPartPr/>
                <p14:nvPr/>
              </p14:nvContentPartPr>
              <p14:xfrm>
                <a:off x="2966364" y="250727"/>
                <a:ext cx="168480" cy="10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363FD2-8D4E-4AF9-8DBE-27DB8BB4BF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8724" y="233087"/>
                  <a:ext cx="20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93A0EA-1EC7-4016-9762-BED5AE8A9A5D}"/>
                    </a:ext>
                  </a:extLst>
                </p14:cNvPr>
                <p14:cNvContentPartPr/>
                <p14:nvPr/>
              </p14:nvContentPartPr>
              <p14:xfrm>
                <a:off x="3155364" y="293567"/>
                <a:ext cx="19080" cy="11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93A0EA-1EC7-4016-9762-BED5AE8A9A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7724" y="275567"/>
                  <a:ext cx="5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12819-4BDA-4367-96EE-73C97F01C531}"/>
                    </a:ext>
                  </a:extLst>
                </p14:cNvPr>
                <p14:cNvContentPartPr/>
                <p14:nvPr/>
              </p14:nvContentPartPr>
              <p14:xfrm>
                <a:off x="3152124" y="229487"/>
                <a:ext cx="149760" cy="16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12819-4BDA-4367-96EE-73C97F01C5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4124" y="211487"/>
                  <a:ext cx="185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E65FC2-A288-4621-A045-2783526111C0}"/>
                    </a:ext>
                  </a:extLst>
                </p14:cNvPr>
                <p14:cNvContentPartPr/>
                <p14:nvPr/>
              </p14:nvContentPartPr>
              <p14:xfrm>
                <a:off x="3379284" y="265127"/>
                <a:ext cx="144000" cy="13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E65FC2-A288-4621-A045-2783526111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1644" y="247127"/>
                  <a:ext cx="179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CB0EAC-948F-415E-97C9-C8D2FC1CCA04}"/>
                    </a:ext>
                  </a:extLst>
                </p14:cNvPr>
                <p14:cNvContentPartPr/>
                <p14:nvPr/>
              </p14:nvContentPartPr>
              <p14:xfrm>
                <a:off x="3396924" y="234527"/>
                <a:ext cx="119520" cy="8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CB0EAC-948F-415E-97C9-C8D2FC1CCA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9284" y="216887"/>
                  <a:ext cx="15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AF7745-BDBD-4DAA-8C31-8DF14E565442}"/>
                    </a:ext>
                  </a:extLst>
                </p14:cNvPr>
                <p14:cNvContentPartPr/>
                <p14:nvPr/>
              </p14:nvContentPartPr>
              <p14:xfrm>
                <a:off x="3615804" y="238847"/>
                <a:ext cx="13392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AF7745-BDBD-4DAA-8C31-8DF14E5654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7804" y="221207"/>
                  <a:ext cx="169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8E00F4-5A20-43F9-933D-63C3E83390A9}"/>
                    </a:ext>
                  </a:extLst>
                </p14:cNvPr>
                <p14:cNvContentPartPr/>
                <p14:nvPr/>
              </p14:nvContentPartPr>
              <p14:xfrm>
                <a:off x="3774204" y="217607"/>
                <a:ext cx="178560" cy="19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8E00F4-5A20-43F9-933D-63C3E83390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6204" y="199607"/>
                  <a:ext cx="214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EA2314-367F-40EF-8249-30D0660358DE}"/>
                    </a:ext>
                  </a:extLst>
                </p14:cNvPr>
                <p14:cNvContentPartPr/>
                <p14:nvPr/>
              </p14:nvContentPartPr>
              <p14:xfrm>
                <a:off x="4019364" y="228767"/>
                <a:ext cx="141480" cy="17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EA2314-367F-40EF-8249-30D0660358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01364" y="211127"/>
                  <a:ext cx="177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203079-A677-42C8-930D-977C5D611CAC}"/>
                    </a:ext>
                  </a:extLst>
                </p14:cNvPr>
                <p14:cNvContentPartPr/>
                <p14:nvPr/>
              </p14:nvContentPartPr>
              <p14:xfrm>
                <a:off x="4210164" y="261887"/>
                <a:ext cx="11880" cy="12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203079-A677-42C8-930D-977C5D611C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92164" y="244247"/>
                  <a:ext cx="47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0A93E2-D6D8-4941-95B7-85AA9C0FC019}"/>
                    </a:ext>
                  </a:extLst>
                </p14:cNvPr>
                <p14:cNvContentPartPr/>
                <p14:nvPr/>
              </p14:nvContentPartPr>
              <p14:xfrm>
                <a:off x="4298724" y="251447"/>
                <a:ext cx="182520" cy="14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0A93E2-D6D8-4941-95B7-85AA9C0FC0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81084" y="233447"/>
                  <a:ext cx="218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4A749C-3533-4D67-A33F-A12D838DA324}"/>
                    </a:ext>
                  </a:extLst>
                </p14:cNvPr>
                <p14:cNvContentPartPr/>
                <p14:nvPr/>
              </p14:nvContentPartPr>
              <p14:xfrm>
                <a:off x="4462164" y="198887"/>
                <a:ext cx="153360" cy="14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4A749C-3533-4D67-A33F-A12D838DA3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44164" y="181247"/>
                  <a:ext cx="1890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7E11E9-C7DB-4D0D-B04D-229B705F7345}"/>
              </a:ext>
            </a:extLst>
          </p:cNvPr>
          <p:cNvGrpSpPr/>
          <p:nvPr/>
        </p:nvGrpSpPr>
        <p:grpSpPr>
          <a:xfrm>
            <a:off x="5342364" y="211487"/>
            <a:ext cx="1009800" cy="222840"/>
            <a:chOff x="5342364" y="211487"/>
            <a:chExt cx="100980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4758AE-8081-4DCD-B3CB-F6C6F7023225}"/>
                    </a:ext>
                  </a:extLst>
                </p14:cNvPr>
                <p14:cNvContentPartPr/>
                <p14:nvPr/>
              </p14:nvContentPartPr>
              <p14:xfrm>
                <a:off x="5342364" y="235247"/>
                <a:ext cx="152640" cy="18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4758AE-8081-4DCD-B3CB-F6C6F70232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4364" y="217247"/>
                  <a:ext cx="188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F76BF4-492F-4A22-A4D4-947F01293A62}"/>
                    </a:ext>
                  </a:extLst>
                </p14:cNvPr>
                <p14:cNvContentPartPr/>
                <p14:nvPr/>
              </p14:nvContentPartPr>
              <p14:xfrm>
                <a:off x="5541084" y="298607"/>
                <a:ext cx="131040" cy="13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F76BF4-492F-4A22-A4D4-947F01293A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3084" y="280967"/>
                  <a:ext cx="166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93A0BA-A88A-437D-978C-863B093C792E}"/>
                    </a:ext>
                  </a:extLst>
                </p14:cNvPr>
                <p14:cNvContentPartPr/>
                <p14:nvPr/>
              </p14:nvContentPartPr>
              <p14:xfrm>
                <a:off x="5765004" y="261887"/>
                <a:ext cx="155520" cy="167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93A0BA-A88A-437D-978C-863B093C79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7364" y="243887"/>
                  <a:ext cx="191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FDC25B-82DE-40CE-88BE-FC337FC0AB3C}"/>
                    </a:ext>
                  </a:extLst>
                </p14:cNvPr>
                <p14:cNvContentPartPr/>
                <p14:nvPr/>
              </p14:nvContentPartPr>
              <p14:xfrm>
                <a:off x="5783724" y="256847"/>
                <a:ext cx="146160" cy="82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FDC25B-82DE-40CE-88BE-FC337FC0AB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6084" y="238847"/>
                  <a:ext cx="181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FB576C-F8B7-4308-97B6-639D91EC5F03}"/>
                    </a:ext>
                  </a:extLst>
                </p14:cNvPr>
                <p14:cNvContentPartPr/>
                <p14:nvPr/>
              </p14:nvContentPartPr>
              <p14:xfrm>
                <a:off x="5997204" y="220847"/>
                <a:ext cx="122760" cy="17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FB576C-F8B7-4308-97B6-639D91EC5F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9564" y="203207"/>
                  <a:ext cx="15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C1DDA3-AB95-47D5-AD38-3B048151A922}"/>
                    </a:ext>
                  </a:extLst>
                </p14:cNvPr>
                <p14:cNvContentPartPr/>
                <p14:nvPr/>
              </p14:nvContentPartPr>
              <p14:xfrm>
                <a:off x="6009084" y="260807"/>
                <a:ext cx="161280" cy="14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C1DDA3-AB95-47D5-AD38-3B048151A9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1084" y="242807"/>
                  <a:ext cx="196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5A18D0-4B03-44BD-ADF8-4C78DF8C808C}"/>
                    </a:ext>
                  </a:extLst>
                </p14:cNvPr>
                <p14:cNvContentPartPr/>
                <p14:nvPr/>
              </p14:nvContentPartPr>
              <p14:xfrm>
                <a:off x="6157044" y="211487"/>
                <a:ext cx="149760" cy="9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5A18D0-4B03-44BD-ADF8-4C78DF8C80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9404" y="193847"/>
                  <a:ext cx="18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308C7B-D41C-4EAD-A3AC-696902C21D1A}"/>
                    </a:ext>
                  </a:extLst>
                </p14:cNvPr>
                <p14:cNvContentPartPr/>
                <p14:nvPr/>
              </p14:nvContentPartPr>
              <p14:xfrm>
                <a:off x="6349644" y="235607"/>
                <a:ext cx="2520" cy="17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308C7B-D41C-4EAD-A3AC-696902C21D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2004" y="217967"/>
                  <a:ext cx="381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1B447C-B8F1-4A13-B393-F0E74E635A4C}"/>
              </a:ext>
            </a:extLst>
          </p:cNvPr>
          <p:cNvGrpSpPr/>
          <p:nvPr/>
        </p:nvGrpSpPr>
        <p:grpSpPr>
          <a:xfrm>
            <a:off x="6516324" y="170447"/>
            <a:ext cx="905760" cy="284040"/>
            <a:chOff x="6516324" y="170447"/>
            <a:chExt cx="90576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09660B-4895-43AC-B9B4-55A96A00E899}"/>
                    </a:ext>
                  </a:extLst>
                </p14:cNvPr>
                <p14:cNvContentPartPr/>
                <p14:nvPr/>
              </p14:nvContentPartPr>
              <p14:xfrm>
                <a:off x="6516324" y="240287"/>
                <a:ext cx="141840" cy="15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09660B-4895-43AC-B9B4-55A96A00E8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98324" y="222287"/>
                  <a:ext cx="177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243FC1-EF85-4132-AD2A-34C6FEDF08C9}"/>
                    </a:ext>
                  </a:extLst>
                </p14:cNvPr>
                <p14:cNvContentPartPr/>
                <p14:nvPr/>
              </p14:nvContentPartPr>
              <p14:xfrm>
                <a:off x="6702084" y="250367"/>
                <a:ext cx="9720" cy="20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243FC1-EF85-4132-AD2A-34C6FEDF08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84084" y="232727"/>
                  <a:ext cx="45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8A220E-0212-466C-BF63-C4C1ADC48ACF}"/>
                    </a:ext>
                  </a:extLst>
                </p14:cNvPr>
                <p14:cNvContentPartPr/>
                <p14:nvPr/>
              </p14:nvContentPartPr>
              <p14:xfrm>
                <a:off x="6794244" y="245327"/>
                <a:ext cx="15336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8A220E-0212-466C-BF63-C4C1ADC48A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76244" y="227327"/>
                  <a:ext cx="189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077B18-051E-433E-AEC3-C666FBE1D4DB}"/>
                    </a:ext>
                  </a:extLst>
                </p14:cNvPr>
                <p14:cNvContentPartPr/>
                <p14:nvPr/>
              </p14:nvContentPartPr>
              <p14:xfrm>
                <a:off x="6828084" y="223007"/>
                <a:ext cx="180000" cy="14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077B18-051E-433E-AEC3-C666FBE1D4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0084" y="205367"/>
                  <a:ext cx="215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537765-06D4-41F7-85F3-C666E77ACA79}"/>
                    </a:ext>
                  </a:extLst>
                </p14:cNvPr>
                <p14:cNvContentPartPr/>
                <p14:nvPr/>
              </p14:nvContentPartPr>
              <p14:xfrm>
                <a:off x="7006644" y="170447"/>
                <a:ext cx="140400" cy="17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537765-06D4-41F7-85F3-C666E77ACA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8644" y="152807"/>
                  <a:ext cx="176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E39F0D-34A6-43F0-A9BA-7B120CD59ECE}"/>
                    </a:ext>
                  </a:extLst>
                </p14:cNvPr>
                <p14:cNvContentPartPr/>
                <p14:nvPr/>
              </p14:nvContentPartPr>
              <p14:xfrm>
                <a:off x="7247844" y="193847"/>
                <a:ext cx="17424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E39F0D-34A6-43F0-A9BA-7B120CD59E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30204" y="175847"/>
                  <a:ext cx="20988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A9F162-1B16-4C9A-8CBF-E371F31BF044}"/>
                  </a:ext>
                </a:extLst>
              </p14:cNvPr>
              <p14:cNvContentPartPr/>
              <p14:nvPr/>
            </p14:nvContentPartPr>
            <p14:xfrm>
              <a:off x="7915284" y="171527"/>
              <a:ext cx="46080" cy="72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A9F162-1B16-4C9A-8CBF-E371F31BF0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97284" y="153527"/>
                <a:ext cx="81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209E86-BEEC-4DEF-BB71-F4F22B0FA969}"/>
                  </a:ext>
                </a:extLst>
              </p14:cNvPr>
              <p14:cNvContentPartPr/>
              <p14:nvPr/>
            </p14:nvContentPartPr>
            <p14:xfrm>
              <a:off x="7855884" y="324167"/>
              <a:ext cx="63720" cy="68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209E86-BEEC-4DEF-BB71-F4F22B0FA9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37884" y="306527"/>
                <a:ext cx="99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EA0D20-BCCD-4EB1-B571-87A43B55C493}"/>
                  </a:ext>
                </a:extLst>
              </p14:cNvPr>
              <p14:cNvContentPartPr/>
              <p14:nvPr/>
            </p14:nvContentPartPr>
            <p14:xfrm>
              <a:off x="375084" y="539447"/>
              <a:ext cx="7119360" cy="94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EA0D20-BCCD-4EB1-B571-87A43B55C4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7444" y="521807"/>
                <a:ext cx="71550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E222333-70E2-456E-8694-55A21F8DB81E}"/>
              </a:ext>
            </a:extLst>
          </p:cNvPr>
          <p:cNvGrpSpPr/>
          <p:nvPr/>
        </p:nvGrpSpPr>
        <p:grpSpPr>
          <a:xfrm>
            <a:off x="1254564" y="912047"/>
            <a:ext cx="750960" cy="340560"/>
            <a:chOff x="1254564" y="912047"/>
            <a:chExt cx="75096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B4A8A9-BEE7-4C94-9BBC-F5108ADC347D}"/>
                    </a:ext>
                  </a:extLst>
                </p14:cNvPr>
                <p14:cNvContentPartPr/>
                <p14:nvPr/>
              </p14:nvContentPartPr>
              <p14:xfrm>
                <a:off x="1254564" y="912047"/>
                <a:ext cx="138600" cy="28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B4A8A9-BEE7-4C94-9BBC-F5108ADC34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6564" y="894407"/>
                  <a:ext cx="174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FC1198-4BB2-4FB7-9EF3-D6723EB25F0B}"/>
                    </a:ext>
                  </a:extLst>
                </p14:cNvPr>
                <p14:cNvContentPartPr/>
                <p14:nvPr/>
              </p14:nvContentPartPr>
              <p14:xfrm>
                <a:off x="1538244" y="934007"/>
                <a:ext cx="91440" cy="23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FC1198-4BB2-4FB7-9EF3-D6723EB25F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20604" y="916007"/>
                  <a:ext cx="127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CDEBBD-4E64-497A-83BE-E4A668C885DE}"/>
                    </a:ext>
                  </a:extLst>
                </p14:cNvPr>
                <p14:cNvContentPartPr/>
                <p14:nvPr/>
              </p14:nvContentPartPr>
              <p14:xfrm>
                <a:off x="1688004" y="1020407"/>
                <a:ext cx="107640" cy="13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CDEBBD-4E64-497A-83BE-E4A668C885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70004" y="1002767"/>
                  <a:ext cx="143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506392-C516-48B4-B10B-B488EFE402CF}"/>
                    </a:ext>
                  </a:extLst>
                </p14:cNvPr>
                <p14:cNvContentPartPr/>
                <p14:nvPr/>
              </p14:nvContentPartPr>
              <p14:xfrm>
                <a:off x="1815444" y="1022207"/>
                <a:ext cx="190080" cy="23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506392-C516-48B4-B10B-B488EFE402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7804" y="1004207"/>
                  <a:ext cx="2257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05CA41-EA05-4205-A796-96D3467C3437}"/>
              </a:ext>
            </a:extLst>
          </p:cNvPr>
          <p:cNvGrpSpPr/>
          <p:nvPr/>
        </p:nvGrpSpPr>
        <p:grpSpPr>
          <a:xfrm>
            <a:off x="2181564" y="911687"/>
            <a:ext cx="264960" cy="325800"/>
            <a:chOff x="2181564" y="911687"/>
            <a:chExt cx="26496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AC4E0A-6043-4376-86A5-40A2ADEEC3BF}"/>
                    </a:ext>
                  </a:extLst>
                </p14:cNvPr>
                <p14:cNvContentPartPr/>
                <p14:nvPr/>
              </p14:nvContentPartPr>
              <p14:xfrm>
                <a:off x="2181564" y="1012487"/>
                <a:ext cx="9324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AC4E0A-6043-4376-86A5-40A2ADEEC3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63924" y="994847"/>
                  <a:ext cx="128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658563-9C89-4449-A086-67B4EAADB717}"/>
                    </a:ext>
                  </a:extLst>
                </p14:cNvPr>
                <p14:cNvContentPartPr/>
                <p14:nvPr/>
              </p14:nvContentPartPr>
              <p14:xfrm>
                <a:off x="2325924" y="911687"/>
                <a:ext cx="120600" cy="325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658563-9C89-4449-A086-67B4EAADB7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08284" y="894047"/>
                  <a:ext cx="15624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0271B6-354B-42C8-AF0F-53AA253B6AAB}"/>
              </a:ext>
            </a:extLst>
          </p:cNvPr>
          <p:cNvGrpSpPr/>
          <p:nvPr/>
        </p:nvGrpSpPr>
        <p:grpSpPr>
          <a:xfrm>
            <a:off x="2848644" y="1029407"/>
            <a:ext cx="191520" cy="95040"/>
            <a:chOff x="2848644" y="1029407"/>
            <a:chExt cx="19152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BF8E1A-97CE-42A0-85A8-199A9FA2F634}"/>
                    </a:ext>
                  </a:extLst>
                </p14:cNvPr>
                <p14:cNvContentPartPr/>
                <p14:nvPr/>
              </p14:nvContentPartPr>
              <p14:xfrm>
                <a:off x="2867364" y="1029407"/>
                <a:ext cx="151920" cy="2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BF8E1A-97CE-42A0-85A8-199A9FA2F6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49364" y="1011767"/>
                  <a:ext cx="187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A78271-32DC-4BC5-B1BA-9CF80B2B923A}"/>
                    </a:ext>
                  </a:extLst>
                </p14:cNvPr>
                <p14:cNvContentPartPr/>
                <p14:nvPr/>
              </p14:nvContentPartPr>
              <p14:xfrm>
                <a:off x="2848644" y="1085207"/>
                <a:ext cx="191520" cy="39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A78271-32DC-4BC5-B1BA-9CF80B2B92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30644" y="1067207"/>
                  <a:ext cx="2271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ADFD6C2-2810-4DBC-B24B-B37D34FB7281}"/>
              </a:ext>
            </a:extLst>
          </p:cNvPr>
          <p:cNvGrpSpPr/>
          <p:nvPr/>
        </p:nvGrpSpPr>
        <p:grpSpPr>
          <a:xfrm>
            <a:off x="3471084" y="832127"/>
            <a:ext cx="1743840" cy="439200"/>
            <a:chOff x="3471084" y="832127"/>
            <a:chExt cx="174384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B4F9C8-426D-4499-A7E4-7D1392732AA8}"/>
                    </a:ext>
                  </a:extLst>
                </p14:cNvPr>
                <p14:cNvContentPartPr/>
                <p14:nvPr/>
              </p14:nvContentPartPr>
              <p14:xfrm>
                <a:off x="3634884" y="845447"/>
                <a:ext cx="174240" cy="224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B4F9C8-426D-4499-A7E4-7D1392732A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884" y="827447"/>
                  <a:ext cx="209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A4702F-CDF6-47C6-8736-0672CF4C6F7D}"/>
                    </a:ext>
                  </a:extLst>
                </p14:cNvPr>
                <p14:cNvContentPartPr/>
                <p14:nvPr/>
              </p14:nvContentPartPr>
              <p14:xfrm>
                <a:off x="3851964" y="974687"/>
                <a:ext cx="81360" cy="8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A4702F-CDF6-47C6-8736-0672CF4C6F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33964" y="957047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A6A93F-63AF-409F-B7A5-D85030412A52}"/>
                    </a:ext>
                  </a:extLst>
                </p14:cNvPr>
                <p14:cNvContentPartPr/>
                <p14:nvPr/>
              </p14:nvContentPartPr>
              <p14:xfrm>
                <a:off x="4018644" y="935087"/>
                <a:ext cx="106560" cy="13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A6A93F-63AF-409F-B7A5-D85030412A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1004" y="917087"/>
                  <a:ext cx="142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705EB9-B0B1-43EB-8829-F026DF1C7331}"/>
                    </a:ext>
                  </a:extLst>
                </p14:cNvPr>
                <p14:cNvContentPartPr/>
                <p14:nvPr/>
              </p14:nvContentPartPr>
              <p14:xfrm>
                <a:off x="4316364" y="913847"/>
                <a:ext cx="100800" cy="24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705EB9-B0B1-43EB-8829-F026DF1C73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8364" y="896207"/>
                  <a:ext cx="136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55AFD5-A805-4084-A0C6-10A242811FF8}"/>
                    </a:ext>
                  </a:extLst>
                </p14:cNvPr>
                <p14:cNvContentPartPr/>
                <p14:nvPr/>
              </p14:nvContentPartPr>
              <p14:xfrm>
                <a:off x="4490244" y="989807"/>
                <a:ext cx="82080" cy="113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55AFD5-A805-4084-A0C6-10A242811F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72244" y="971807"/>
                  <a:ext cx="11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D41521-21D9-4853-832C-BF9F4D00007D}"/>
                    </a:ext>
                  </a:extLst>
                </p14:cNvPr>
                <p14:cNvContentPartPr/>
                <p14:nvPr/>
              </p14:nvContentPartPr>
              <p14:xfrm>
                <a:off x="4556124" y="974687"/>
                <a:ext cx="196560" cy="19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D41521-21D9-4853-832C-BF9F4D0000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38484" y="957047"/>
                  <a:ext cx="232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C7FC6C-0D53-4B5E-B0A4-0E0E494F21B9}"/>
                    </a:ext>
                  </a:extLst>
                </p14:cNvPr>
                <p14:cNvContentPartPr/>
                <p14:nvPr/>
              </p14:nvContentPartPr>
              <p14:xfrm>
                <a:off x="4884444" y="984047"/>
                <a:ext cx="127440" cy="20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C7FC6C-0D53-4B5E-B0A4-0E0E494F2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6444" y="966407"/>
                  <a:ext cx="163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64ABA5-7565-4154-8486-5E34FEA00097}"/>
                    </a:ext>
                  </a:extLst>
                </p14:cNvPr>
                <p14:cNvContentPartPr/>
                <p14:nvPr/>
              </p14:nvContentPartPr>
              <p14:xfrm>
                <a:off x="5015124" y="832127"/>
                <a:ext cx="185400" cy="33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64ABA5-7565-4154-8486-5E34FEA000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7124" y="814127"/>
                  <a:ext cx="221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EB7038-AB82-4C2E-B3D9-CA3A6DB801E9}"/>
                    </a:ext>
                  </a:extLst>
                </p14:cNvPr>
                <p14:cNvContentPartPr/>
                <p14:nvPr/>
              </p14:nvContentPartPr>
              <p14:xfrm>
                <a:off x="3471084" y="1238207"/>
                <a:ext cx="1743840" cy="33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EB7038-AB82-4C2E-B3D9-CA3A6DB801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3084" y="1220567"/>
                  <a:ext cx="17794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0C3BC96-E2C9-4A00-92D3-8A05E3F92ADC}"/>
              </a:ext>
            </a:extLst>
          </p:cNvPr>
          <p:cNvGrpSpPr/>
          <p:nvPr/>
        </p:nvGrpSpPr>
        <p:grpSpPr>
          <a:xfrm>
            <a:off x="3605724" y="1518647"/>
            <a:ext cx="513720" cy="219960"/>
            <a:chOff x="3605724" y="1518647"/>
            <a:chExt cx="5137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4EAB28-1F7B-4589-A289-BABE865760F0}"/>
                    </a:ext>
                  </a:extLst>
                </p14:cNvPr>
                <p14:cNvContentPartPr/>
                <p14:nvPr/>
              </p14:nvContentPartPr>
              <p14:xfrm>
                <a:off x="3605724" y="1518647"/>
                <a:ext cx="296640" cy="13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4EAB28-1F7B-4589-A289-BABE865760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88084" y="1500647"/>
                  <a:ext cx="332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A801E9-6577-4A0F-B2BF-C978EE786025}"/>
                    </a:ext>
                  </a:extLst>
                </p14:cNvPr>
                <p14:cNvContentPartPr/>
                <p14:nvPr/>
              </p14:nvContentPartPr>
              <p14:xfrm>
                <a:off x="3853044" y="1625927"/>
                <a:ext cx="266400" cy="11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A801E9-6577-4A0F-B2BF-C978EE7860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5404" y="1607927"/>
                  <a:ext cx="3020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BCF647-5C91-4D6B-BDE0-1230F43CE340}"/>
              </a:ext>
            </a:extLst>
          </p:cNvPr>
          <p:cNvGrpSpPr/>
          <p:nvPr/>
        </p:nvGrpSpPr>
        <p:grpSpPr>
          <a:xfrm>
            <a:off x="4513284" y="1561847"/>
            <a:ext cx="369360" cy="346320"/>
            <a:chOff x="4513284" y="1561847"/>
            <a:chExt cx="3693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6DC7AD-3F2B-4970-99F0-07BAA191F235}"/>
                    </a:ext>
                  </a:extLst>
                </p14:cNvPr>
                <p14:cNvContentPartPr/>
                <p14:nvPr/>
              </p14:nvContentPartPr>
              <p14:xfrm>
                <a:off x="4513284" y="1561847"/>
                <a:ext cx="263160" cy="14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6DC7AD-3F2B-4970-99F0-07BAA191F2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5644" y="1543847"/>
                  <a:ext cx="298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E00305-A365-44EA-A124-4898C3F18840}"/>
                    </a:ext>
                  </a:extLst>
                </p14:cNvPr>
                <p14:cNvContentPartPr/>
                <p14:nvPr/>
              </p14:nvContentPartPr>
              <p14:xfrm>
                <a:off x="4777164" y="1648967"/>
                <a:ext cx="105480" cy="259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E00305-A365-44EA-A124-4898C3F188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9164" y="1630967"/>
                  <a:ext cx="141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B9BABEA-CC01-4C0B-9BFC-68F53353AF89}"/>
              </a:ext>
            </a:extLst>
          </p:cNvPr>
          <p:cNvGrpSpPr/>
          <p:nvPr/>
        </p:nvGrpSpPr>
        <p:grpSpPr>
          <a:xfrm>
            <a:off x="6470964" y="729887"/>
            <a:ext cx="1088640" cy="436680"/>
            <a:chOff x="6470964" y="729887"/>
            <a:chExt cx="108864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1B8E00-2A90-4BFE-8593-B18CD2ED3899}"/>
                    </a:ext>
                  </a:extLst>
                </p14:cNvPr>
                <p14:cNvContentPartPr/>
                <p14:nvPr/>
              </p14:nvContentPartPr>
              <p14:xfrm>
                <a:off x="6470964" y="729887"/>
                <a:ext cx="788040" cy="37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1B8E00-2A90-4BFE-8593-B18CD2ED38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52964" y="712247"/>
                  <a:ext cx="823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8138AF-A5F8-46BA-91BC-94887462DD5A}"/>
                    </a:ext>
                  </a:extLst>
                </p14:cNvPr>
                <p14:cNvContentPartPr/>
                <p14:nvPr/>
              </p14:nvContentPartPr>
              <p14:xfrm>
                <a:off x="7298244" y="955607"/>
                <a:ext cx="10908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8138AF-A5F8-46BA-91BC-94887462DD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80244" y="937967"/>
                  <a:ext cx="144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08A513-84EA-47A7-A887-CCC26D2FEF06}"/>
                    </a:ext>
                  </a:extLst>
                </p14:cNvPr>
                <p14:cNvContentPartPr/>
                <p14:nvPr/>
              </p14:nvContentPartPr>
              <p14:xfrm>
                <a:off x="7518564" y="1085207"/>
                <a:ext cx="41040" cy="81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08A513-84EA-47A7-A887-CCC26D2FEF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0924" y="1067207"/>
                  <a:ext cx="766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A8AEA8B-8430-4C7E-9082-8AB59E34D50C}"/>
              </a:ext>
            </a:extLst>
          </p:cNvPr>
          <p:cNvGrpSpPr/>
          <p:nvPr/>
        </p:nvGrpSpPr>
        <p:grpSpPr>
          <a:xfrm>
            <a:off x="8020404" y="871367"/>
            <a:ext cx="424800" cy="240840"/>
            <a:chOff x="8020404" y="871367"/>
            <a:chExt cx="42480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D81BC6-A28F-464D-B245-B03C847B04DB}"/>
                    </a:ext>
                  </a:extLst>
                </p14:cNvPr>
                <p14:cNvContentPartPr/>
                <p14:nvPr/>
              </p14:nvContentPartPr>
              <p14:xfrm>
                <a:off x="8020404" y="871367"/>
                <a:ext cx="259560" cy="16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D81BC6-A28F-464D-B245-B03C847B04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2404" y="853367"/>
                  <a:ext cx="29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F23BC1-3F97-4321-A4D5-49668C181C00}"/>
                    </a:ext>
                  </a:extLst>
                </p14:cNvPr>
                <p14:cNvContentPartPr/>
                <p14:nvPr/>
              </p14:nvContentPartPr>
              <p14:xfrm>
                <a:off x="8255844" y="987287"/>
                <a:ext cx="189360" cy="12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F23BC1-3F97-4321-A4D5-49668C181C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38204" y="969647"/>
                  <a:ext cx="22500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EB83AA2-8E52-457B-84D0-4E49341F9620}"/>
              </a:ext>
            </a:extLst>
          </p:cNvPr>
          <p:cNvGrpSpPr/>
          <p:nvPr/>
        </p:nvGrpSpPr>
        <p:grpSpPr>
          <a:xfrm>
            <a:off x="8768124" y="787127"/>
            <a:ext cx="550800" cy="280800"/>
            <a:chOff x="8768124" y="787127"/>
            <a:chExt cx="5508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FA2AC6-AF5F-489B-A3C4-3FBF63AE7E09}"/>
                    </a:ext>
                  </a:extLst>
                </p14:cNvPr>
                <p14:cNvContentPartPr/>
                <p14:nvPr/>
              </p14:nvContentPartPr>
              <p14:xfrm>
                <a:off x="8768124" y="951287"/>
                <a:ext cx="141480" cy="9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FA2AC6-AF5F-489B-A3C4-3FBF63AE7E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50484" y="933647"/>
                  <a:ext cx="177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455316D-658B-4994-A3CE-EADABC8E5286}"/>
                    </a:ext>
                  </a:extLst>
                </p14:cNvPr>
                <p14:cNvContentPartPr/>
                <p14:nvPr/>
              </p14:nvContentPartPr>
              <p14:xfrm>
                <a:off x="8896284" y="956327"/>
                <a:ext cx="186840" cy="111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455316D-658B-4994-A3CE-EADABC8E52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78644" y="938327"/>
                  <a:ext cx="222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8F2D68-115C-4E8E-AC33-BDDC0230A857}"/>
                    </a:ext>
                  </a:extLst>
                </p14:cNvPr>
                <p14:cNvContentPartPr/>
                <p14:nvPr/>
              </p14:nvContentPartPr>
              <p14:xfrm>
                <a:off x="9179604" y="787127"/>
                <a:ext cx="139320" cy="27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8F2D68-115C-4E8E-AC33-BDDC0230A8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61604" y="769127"/>
                  <a:ext cx="17496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EF722F0-E593-41BA-AE7F-B4D391E23C55}"/>
              </a:ext>
            </a:extLst>
          </p:cNvPr>
          <p:cNvGrpSpPr/>
          <p:nvPr/>
        </p:nvGrpSpPr>
        <p:grpSpPr>
          <a:xfrm>
            <a:off x="9591444" y="863447"/>
            <a:ext cx="301680" cy="302760"/>
            <a:chOff x="9591444" y="863447"/>
            <a:chExt cx="3016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4AD8F4-EAD6-447F-A440-01ACC93D14CC}"/>
                    </a:ext>
                  </a:extLst>
                </p14:cNvPr>
                <p14:cNvContentPartPr/>
                <p14:nvPr/>
              </p14:nvContentPartPr>
              <p14:xfrm>
                <a:off x="9591444" y="863447"/>
                <a:ext cx="274680" cy="148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4AD8F4-EAD6-447F-A440-01ACC93D14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73804" y="845807"/>
                  <a:ext cx="310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D4330A-3566-4D00-812E-55D0B0AC0210}"/>
                    </a:ext>
                  </a:extLst>
                </p14:cNvPr>
                <p14:cNvContentPartPr/>
                <p14:nvPr/>
              </p14:nvContentPartPr>
              <p14:xfrm>
                <a:off x="9791244" y="993047"/>
                <a:ext cx="101880" cy="173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D4330A-3566-4D00-812E-55D0B0AC0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73244" y="975047"/>
                  <a:ext cx="1375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31F5145-C328-47DB-9C27-11B01CE1F42D}"/>
              </a:ext>
            </a:extLst>
          </p:cNvPr>
          <p:cNvGrpSpPr/>
          <p:nvPr/>
        </p:nvGrpSpPr>
        <p:grpSpPr>
          <a:xfrm>
            <a:off x="10343124" y="895127"/>
            <a:ext cx="478800" cy="180000"/>
            <a:chOff x="10343124" y="895127"/>
            <a:chExt cx="47880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37D193-40F2-4A8D-BAF2-159F6EA8F4AA}"/>
                    </a:ext>
                  </a:extLst>
                </p14:cNvPr>
                <p14:cNvContentPartPr/>
                <p14:nvPr/>
              </p14:nvContentPartPr>
              <p14:xfrm>
                <a:off x="10343124" y="895127"/>
                <a:ext cx="338400" cy="145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37D193-40F2-4A8D-BAF2-159F6EA8F4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25484" y="877127"/>
                  <a:ext cx="374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76008F-7CED-4A33-B800-C249F0499184}"/>
                    </a:ext>
                  </a:extLst>
                </p14:cNvPr>
                <p14:cNvContentPartPr/>
                <p14:nvPr/>
              </p14:nvContentPartPr>
              <p14:xfrm>
                <a:off x="10726884" y="926447"/>
                <a:ext cx="95040" cy="148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76008F-7CED-4A33-B800-C249F04991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08884" y="908447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C9A2A2-931D-4F92-A37F-98735919B787}"/>
              </a:ext>
            </a:extLst>
          </p:cNvPr>
          <p:cNvGrpSpPr/>
          <p:nvPr/>
        </p:nvGrpSpPr>
        <p:grpSpPr>
          <a:xfrm>
            <a:off x="11204964" y="797207"/>
            <a:ext cx="612360" cy="251640"/>
            <a:chOff x="11204964" y="797207"/>
            <a:chExt cx="61236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21A920-F74A-473B-B413-538903C4CDA4}"/>
                    </a:ext>
                  </a:extLst>
                </p14:cNvPr>
                <p14:cNvContentPartPr/>
                <p14:nvPr/>
              </p14:nvContentPartPr>
              <p14:xfrm>
                <a:off x="11326644" y="822767"/>
                <a:ext cx="2520" cy="22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21A920-F74A-473B-B413-538903C4CD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308644" y="804767"/>
                  <a:ext cx="38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FB4EF9-DE2A-424F-895F-9E8FFB4F7E80}"/>
                    </a:ext>
                  </a:extLst>
                </p14:cNvPr>
                <p14:cNvContentPartPr/>
                <p14:nvPr/>
              </p14:nvContentPartPr>
              <p14:xfrm>
                <a:off x="11204964" y="797207"/>
                <a:ext cx="612360" cy="227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FB4EF9-DE2A-424F-895F-9E8FFB4F7E8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87324" y="779207"/>
                  <a:ext cx="6480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7D2430-1E38-4F34-8BCA-F94D42EAEC6B}"/>
              </a:ext>
            </a:extLst>
          </p:cNvPr>
          <p:cNvGrpSpPr/>
          <p:nvPr/>
        </p:nvGrpSpPr>
        <p:grpSpPr>
          <a:xfrm>
            <a:off x="6777684" y="1256567"/>
            <a:ext cx="1356120" cy="340200"/>
            <a:chOff x="6777684" y="1256567"/>
            <a:chExt cx="135612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A6FA43-643D-4523-94BC-0F90A63F8CD8}"/>
                    </a:ext>
                  </a:extLst>
                </p14:cNvPr>
                <p14:cNvContentPartPr/>
                <p14:nvPr/>
              </p14:nvContentPartPr>
              <p14:xfrm>
                <a:off x="6777684" y="1281407"/>
                <a:ext cx="154080" cy="22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A6FA43-643D-4523-94BC-0F90A63F8C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60044" y="1263407"/>
                  <a:ext cx="189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C18E36-18D7-4ECF-B2A2-90F1D73091FD}"/>
                    </a:ext>
                  </a:extLst>
                </p14:cNvPr>
                <p14:cNvContentPartPr/>
                <p14:nvPr/>
              </p14:nvContentPartPr>
              <p14:xfrm>
                <a:off x="7028604" y="1302287"/>
                <a:ext cx="3960" cy="233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C18E36-18D7-4ECF-B2A2-90F1D73091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10964" y="1284647"/>
                  <a:ext cx="39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E81651-E72A-4642-AB93-0608F8A08468}"/>
                    </a:ext>
                  </a:extLst>
                </p14:cNvPr>
                <p14:cNvContentPartPr/>
                <p14:nvPr/>
              </p14:nvContentPartPr>
              <p14:xfrm>
                <a:off x="6984324" y="1405247"/>
                <a:ext cx="488160" cy="124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E81651-E72A-4642-AB93-0608F8A084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66324" y="1387607"/>
                  <a:ext cx="523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AD2AED-AE84-40A9-AF6D-3C84F7A0A927}"/>
                    </a:ext>
                  </a:extLst>
                </p14:cNvPr>
                <p14:cNvContentPartPr/>
                <p14:nvPr/>
              </p14:nvContentPartPr>
              <p14:xfrm>
                <a:off x="7538724" y="1256567"/>
                <a:ext cx="117000" cy="270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AD2AED-AE84-40A9-AF6D-3C84F7A0A9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20724" y="1238927"/>
                  <a:ext cx="152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472D623-715B-467C-A1C2-2FDF0B4DE65C}"/>
                    </a:ext>
                  </a:extLst>
                </p14:cNvPr>
                <p14:cNvContentPartPr/>
                <p14:nvPr/>
              </p14:nvContentPartPr>
              <p14:xfrm>
                <a:off x="7751124" y="1434767"/>
                <a:ext cx="347760" cy="137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472D623-715B-467C-A1C2-2FDF0B4DE6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33484" y="1416767"/>
                  <a:ext cx="383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71BB7B-1DA5-4372-B918-3BAA31543A2F}"/>
                    </a:ext>
                  </a:extLst>
                </p14:cNvPr>
                <p14:cNvContentPartPr/>
                <p14:nvPr/>
              </p14:nvContentPartPr>
              <p14:xfrm>
                <a:off x="8033004" y="1330007"/>
                <a:ext cx="100800" cy="26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71BB7B-1DA5-4372-B918-3BAA31543A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5364" y="1312007"/>
                  <a:ext cx="13644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175C8D-2261-4681-BCB4-A5426E62468E}"/>
              </a:ext>
            </a:extLst>
          </p:cNvPr>
          <p:cNvGrpSpPr/>
          <p:nvPr/>
        </p:nvGrpSpPr>
        <p:grpSpPr>
          <a:xfrm>
            <a:off x="8697204" y="1300487"/>
            <a:ext cx="1397520" cy="334080"/>
            <a:chOff x="8697204" y="1300487"/>
            <a:chExt cx="13975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2BCAEF-5BDE-4E19-8EC6-BFDD68915246}"/>
                    </a:ext>
                  </a:extLst>
                </p14:cNvPr>
                <p14:cNvContentPartPr/>
                <p14:nvPr/>
              </p14:nvContentPartPr>
              <p14:xfrm>
                <a:off x="8697204" y="1300487"/>
                <a:ext cx="214560" cy="258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2BCAEF-5BDE-4E19-8EC6-BFDD689152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79564" y="1282847"/>
                  <a:ext cx="250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593B91-09F2-4499-87C4-CE3015507E4D}"/>
                    </a:ext>
                  </a:extLst>
                </p14:cNvPr>
                <p14:cNvContentPartPr/>
                <p14:nvPr/>
              </p14:nvContentPartPr>
              <p14:xfrm>
                <a:off x="8940564" y="1450247"/>
                <a:ext cx="137880" cy="121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593B91-09F2-4499-87C4-CE3015507E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2924" y="1432607"/>
                  <a:ext cx="17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220C61-B229-45D9-B234-675D3C4EE4FE}"/>
                    </a:ext>
                  </a:extLst>
                </p14:cNvPr>
                <p14:cNvContentPartPr/>
                <p14:nvPr/>
              </p14:nvContentPartPr>
              <p14:xfrm>
                <a:off x="9124884" y="1452047"/>
                <a:ext cx="105480" cy="10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220C61-B229-45D9-B234-675D3C4EE4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07244" y="1434047"/>
                  <a:ext cx="141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7B1746-CFFF-429B-A849-CAB2B59A760A}"/>
                    </a:ext>
                  </a:extLst>
                </p14:cNvPr>
                <p14:cNvContentPartPr/>
                <p14:nvPr/>
              </p14:nvContentPartPr>
              <p14:xfrm>
                <a:off x="9326844" y="1355927"/>
                <a:ext cx="96120" cy="213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7B1746-CFFF-429B-A849-CAB2B59A76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09204" y="1338287"/>
                  <a:ext cx="131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CE25DD-8B20-4722-BF1E-7BFCD5AC4008}"/>
                    </a:ext>
                  </a:extLst>
                </p14:cNvPr>
                <p14:cNvContentPartPr/>
                <p14:nvPr/>
              </p14:nvContentPartPr>
              <p14:xfrm>
                <a:off x="9437724" y="1317047"/>
                <a:ext cx="213480" cy="317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CE25DD-8B20-4722-BF1E-7BFCD5AC40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19724" y="1299047"/>
                  <a:ext cx="249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2240ED-82B4-4819-BF2E-5311A173C428}"/>
                    </a:ext>
                  </a:extLst>
                </p14:cNvPr>
                <p14:cNvContentPartPr/>
                <p14:nvPr/>
              </p14:nvContentPartPr>
              <p14:xfrm>
                <a:off x="9610524" y="1443047"/>
                <a:ext cx="196560" cy="163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2240ED-82B4-4819-BF2E-5311A173C42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92524" y="1425407"/>
                  <a:ext cx="23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B519FC3-C828-4F66-B95B-DB6C9C3FF11A}"/>
                    </a:ext>
                  </a:extLst>
                </p14:cNvPr>
                <p14:cNvContentPartPr/>
                <p14:nvPr/>
              </p14:nvContentPartPr>
              <p14:xfrm>
                <a:off x="9813204" y="1377887"/>
                <a:ext cx="126360" cy="222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B519FC3-C828-4F66-B95B-DB6C9C3FF11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95564" y="1360247"/>
                  <a:ext cx="162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14BD08B-3BBC-4610-B29E-80F7B42287A8}"/>
                    </a:ext>
                  </a:extLst>
                </p14:cNvPr>
                <p14:cNvContentPartPr/>
                <p14:nvPr/>
              </p14:nvContentPartPr>
              <p14:xfrm>
                <a:off x="9977724" y="1487687"/>
                <a:ext cx="117000" cy="108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14BD08B-3BBC-4610-B29E-80F7B42287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60084" y="1469687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1E1A17-7636-4950-99AD-FE087867E6A7}"/>
              </a:ext>
            </a:extLst>
          </p:cNvPr>
          <p:cNvGrpSpPr/>
          <p:nvPr/>
        </p:nvGrpSpPr>
        <p:grpSpPr>
          <a:xfrm>
            <a:off x="10586124" y="1308407"/>
            <a:ext cx="360720" cy="295200"/>
            <a:chOff x="10586124" y="1308407"/>
            <a:chExt cx="3607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F8765A-FBAA-4199-962D-D99E10FB1331}"/>
                    </a:ext>
                  </a:extLst>
                </p14:cNvPr>
                <p14:cNvContentPartPr/>
                <p14:nvPr/>
              </p14:nvContentPartPr>
              <p14:xfrm>
                <a:off x="10586124" y="1428287"/>
                <a:ext cx="170280" cy="138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F8765A-FBAA-4199-962D-D99E10FB13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68484" y="1410287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846BA1-89A1-4843-8BB6-A6578F73E5E5}"/>
                    </a:ext>
                  </a:extLst>
                </p14:cNvPr>
                <p14:cNvContentPartPr/>
                <p14:nvPr/>
              </p14:nvContentPartPr>
              <p14:xfrm>
                <a:off x="10822644" y="1308407"/>
                <a:ext cx="124200" cy="295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846BA1-89A1-4843-8BB6-A6578F73E5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04644" y="1290767"/>
                  <a:ext cx="15984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C9F920-8A66-49D9-9CE0-9EFC632E798B}"/>
              </a:ext>
            </a:extLst>
          </p:cNvPr>
          <p:cNvGrpSpPr/>
          <p:nvPr/>
        </p:nvGrpSpPr>
        <p:grpSpPr>
          <a:xfrm>
            <a:off x="11230884" y="1286447"/>
            <a:ext cx="790560" cy="465480"/>
            <a:chOff x="11230884" y="1286447"/>
            <a:chExt cx="79056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B2B55D4-CE69-4CF6-8BB2-7F66B1C125BE}"/>
                    </a:ext>
                  </a:extLst>
                </p14:cNvPr>
                <p14:cNvContentPartPr/>
                <p14:nvPr/>
              </p14:nvContentPartPr>
              <p14:xfrm>
                <a:off x="11269404" y="1393727"/>
                <a:ext cx="117000" cy="157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B2B55D4-CE69-4CF6-8BB2-7F66B1C125B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51404" y="1376087"/>
                  <a:ext cx="152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57C1FD-9C82-47E8-9AF0-867E62707669}"/>
                    </a:ext>
                  </a:extLst>
                </p14:cNvPr>
                <p14:cNvContentPartPr/>
                <p14:nvPr/>
              </p14:nvContentPartPr>
              <p14:xfrm>
                <a:off x="11230884" y="1376087"/>
                <a:ext cx="137880" cy="17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157C1FD-9C82-47E8-9AF0-867E627076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2884" y="1358087"/>
                  <a:ext cx="17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DFFAF-4C38-44AB-9E0D-0E6D0265DFCB}"/>
                    </a:ext>
                  </a:extLst>
                </p14:cNvPr>
                <p14:cNvContentPartPr/>
                <p14:nvPr/>
              </p14:nvContentPartPr>
              <p14:xfrm>
                <a:off x="11556324" y="1431527"/>
                <a:ext cx="150840" cy="103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DFFAF-4C38-44AB-9E0D-0E6D0265DF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38324" y="1413887"/>
                  <a:ext cx="186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B168652-835B-4722-AF96-276E655045AF}"/>
                    </a:ext>
                  </a:extLst>
                </p14:cNvPr>
                <p14:cNvContentPartPr/>
                <p14:nvPr/>
              </p14:nvContentPartPr>
              <p14:xfrm>
                <a:off x="11732364" y="1416767"/>
                <a:ext cx="129960" cy="138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B168652-835B-4722-AF96-276E655045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714724" y="1398767"/>
                  <a:ext cx="165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8C962F-71B9-4C62-A8CE-733CFC0329BD}"/>
                    </a:ext>
                  </a:extLst>
                </p14:cNvPr>
                <p14:cNvContentPartPr/>
                <p14:nvPr/>
              </p14:nvContentPartPr>
              <p14:xfrm>
                <a:off x="11898684" y="1286447"/>
                <a:ext cx="122760" cy="46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8C962F-71B9-4C62-A8CE-733CFC0329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80684" y="1268807"/>
                  <a:ext cx="158400" cy="50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EDCDC30-5057-44D2-8C71-B532E6AA934F}"/>
                  </a:ext>
                </a:extLst>
              </p14:cNvPr>
              <p14:cNvContentPartPr/>
              <p14:nvPr/>
            </p14:nvContentPartPr>
            <p14:xfrm>
              <a:off x="6674004" y="1733567"/>
              <a:ext cx="162720" cy="310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EDCDC30-5057-44D2-8C71-B532E6AA934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56004" y="1715927"/>
                <a:ext cx="1983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0BCC339-AC04-4B62-91D8-AEB178834F64}"/>
              </a:ext>
            </a:extLst>
          </p:cNvPr>
          <p:cNvGrpSpPr/>
          <p:nvPr/>
        </p:nvGrpSpPr>
        <p:grpSpPr>
          <a:xfrm>
            <a:off x="7148484" y="1693247"/>
            <a:ext cx="1956960" cy="390600"/>
            <a:chOff x="7148484" y="1693247"/>
            <a:chExt cx="195696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E4BBEC-3C5E-4C85-90BB-9EE9F3F0DB65}"/>
                    </a:ext>
                  </a:extLst>
                </p14:cNvPr>
                <p14:cNvContentPartPr/>
                <p14:nvPr/>
              </p14:nvContentPartPr>
              <p14:xfrm>
                <a:off x="7148484" y="1824287"/>
                <a:ext cx="363240" cy="159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E4BBEC-3C5E-4C85-90BB-9EE9F3F0DB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0844" y="1806647"/>
                  <a:ext cx="398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F6C5F-F11F-4538-85F8-205E971E8A42}"/>
                    </a:ext>
                  </a:extLst>
                </p14:cNvPr>
                <p14:cNvContentPartPr/>
                <p14:nvPr/>
              </p14:nvContentPartPr>
              <p14:xfrm>
                <a:off x="7556004" y="1888367"/>
                <a:ext cx="96120" cy="19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F6C5F-F11F-4538-85F8-205E971E8A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38004" y="1870367"/>
                  <a:ext cx="131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9A0F16B-8384-49BD-9F70-B393649B028F}"/>
                    </a:ext>
                  </a:extLst>
                </p14:cNvPr>
                <p14:cNvContentPartPr/>
                <p14:nvPr/>
              </p14:nvContentPartPr>
              <p14:xfrm>
                <a:off x="7740324" y="1861727"/>
                <a:ext cx="111240" cy="124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9A0F16B-8384-49BD-9F70-B393649B02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22324" y="1844087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7A05E22-8419-4ADE-93AE-83DDE8323937}"/>
                    </a:ext>
                  </a:extLst>
                </p14:cNvPr>
                <p14:cNvContentPartPr/>
                <p14:nvPr/>
              </p14:nvContentPartPr>
              <p14:xfrm>
                <a:off x="7895484" y="1801607"/>
                <a:ext cx="237240" cy="193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7A05E22-8419-4ADE-93AE-83DDE83239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7484" y="1783967"/>
                  <a:ext cx="272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988B1F-F544-4F4A-BEBA-A4A4E3AD6B1C}"/>
                    </a:ext>
                  </a:extLst>
                </p14:cNvPr>
                <p14:cNvContentPartPr/>
                <p14:nvPr/>
              </p14:nvContentPartPr>
              <p14:xfrm>
                <a:off x="8047044" y="1762367"/>
                <a:ext cx="160200" cy="23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988B1F-F544-4F4A-BEBA-A4A4E3AD6B1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29404" y="1744367"/>
                  <a:ext cx="195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CDEA19-7B6E-4A44-BD55-4409603F8F73}"/>
                    </a:ext>
                  </a:extLst>
                </p14:cNvPr>
                <p14:cNvContentPartPr/>
                <p14:nvPr/>
              </p14:nvContentPartPr>
              <p14:xfrm>
                <a:off x="8281404" y="1693247"/>
                <a:ext cx="619920" cy="37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CDEA19-7B6E-4A44-BD55-4409603F8F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63764" y="1675247"/>
                  <a:ext cx="655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445B81-2010-4A81-89AA-66607DC77351}"/>
                    </a:ext>
                  </a:extLst>
                </p14:cNvPr>
                <p14:cNvContentPartPr/>
                <p14:nvPr/>
              </p14:nvContentPartPr>
              <p14:xfrm>
                <a:off x="9084204" y="1959647"/>
                <a:ext cx="2124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445B81-2010-4A81-89AA-66607DC7735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66564" y="1942007"/>
                  <a:ext cx="56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6741446-3DE7-4857-B4DF-6E7C596A8654}"/>
                  </a:ext>
                </a:extLst>
              </p14:cNvPr>
              <p14:cNvContentPartPr/>
              <p14:nvPr/>
            </p14:nvContentPartPr>
            <p14:xfrm>
              <a:off x="1090404" y="755447"/>
              <a:ext cx="4116960" cy="1060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6741446-3DE7-4857-B4DF-6E7C596A86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00764" y="575807"/>
                <a:ext cx="4296600" cy="14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011CEB9-9BEE-4CFE-B532-9F86F783F22A}"/>
              </a:ext>
            </a:extLst>
          </p:cNvPr>
          <p:cNvGrpSpPr/>
          <p:nvPr/>
        </p:nvGrpSpPr>
        <p:grpSpPr>
          <a:xfrm>
            <a:off x="907524" y="2079527"/>
            <a:ext cx="248760" cy="459360"/>
            <a:chOff x="907524" y="2079527"/>
            <a:chExt cx="24876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85BE4A-DE39-471A-BA97-9117B8FABAF5}"/>
                    </a:ext>
                  </a:extLst>
                </p14:cNvPr>
                <p14:cNvContentPartPr/>
                <p14:nvPr/>
              </p14:nvContentPartPr>
              <p14:xfrm>
                <a:off x="979524" y="2079527"/>
                <a:ext cx="176760" cy="38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85BE4A-DE39-471A-BA97-9117B8FABAF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1524" y="2061527"/>
                  <a:ext cx="212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029534-83C1-4C25-931F-76440BD2A8AE}"/>
                    </a:ext>
                  </a:extLst>
                </p14:cNvPr>
                <p14:cNvContentPartPr/>
                <p14:nvPr/>
              </p14:nvContentPartPr>
              <p14:xfrm>
                <a:off x="907524" y="2377607"/>
                <a:ext cx="172080" cy="161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029534-83C1-4C25-931F-76440BD2A8A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9524" y="2359607"/>
                  <a:ext cx="207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7EB7BEF-8EF2-4AD3-A5CE-DD70E2D39171}"/>
              </a:ext>
            </a:extLst>
          </p:cNvPr>
          <p:cNvGrpSpPr/>
          <p:nvPr/>
        </p:nvGrpSpPr>
        <p:grpSpPr>
          <a:xfrm>
            <a:off x="102564" y="2732207"/>
            <a:ext cx="635040" cy="345960"/>
            <a:chOff x="102564" y="2732207"/>
            <a:chExt cx="6350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478092-8BA6-4728-899A-0AC7B73BEB58}"/>
                    </a:ext>
                  </a:extLst>
                </p14:cNvPr>
                <p14:cNvContentPartPr/>
                <p14:nvPr/>
              </p14:nvContentPartPr>
              <p14:xfrm>
                <a:off x="102564" y="2800607"/>
                <a:ext cx="28440" cy="157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478092-8BA6-4728-899A-0AC7B73BEB5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564" y="2782967"/>
                  <a:ext cx="64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BAC706-BED6-477A-80EA-39FB9D00C1B2}"/>
                    </a:ext>
                  </a:extLst>
                </p14:cNvPr>
                <p14:cNvContentPartPr/>
                <p14:nvPr/>
              </p14:nvContentPartPr>
              <p14:xfrm>
                <a:off x="127044" y="2732207"/>
                <a:ext cx="146160" cy="190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BAC706-BED6-477A-80EA-39FB9D00C1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044" y="2714567"/>
                  <a:ext cx="181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DE31882-D3B0-43F6-B7A8-455B388537D4}"/>
                    </a:ext>
                  </a:extLst>
                </p14:cNvPr>
                <p14:cNvContentPartPr/>
                <p14:nvPr/>
              </p14:nvContentPartPr>
              <p14:xfrm>
                <a:off x="291204" y="2807807"/>
                <a:ext cx="118080" cy="12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DE31882-D3B0-43F6-B7A8-455B388537D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3564" y="2790167"/>
                  <a:ext cx="153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F851A8-3027-406D-978A-2E8CE375C42E}"/>
                    </a:ext>
                  </a:extLst>
                </p14:cNvPr>
                <p14:cNvContentPartPr/>
                <p14:nvPr/>
              </p14:nvContentPartPr>
              <p14:xfrm>
                <a:off x="442044" y="2770367"/>
                <a:ext cx="126360" cy="17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F851A8-3027-406D-978A-2E8CE375C4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4044" y="2752367"/>
                  <a:ext cx="162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9110AD4-B9B1-455C-B6D4-E6443B122B18}"/>
                    </a:ext>
                  </a:extLst>
                </p14:cNvPr>
                <p14:cNvContentPartPr/>
                <p14:nvPr/>
              </p14:nvContentPartPr>
              <p14:xfrm>
                <a:off x="584244" y="2789087"/>
                <a:ext cx="106560" cy="141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9110AD4-B9B1-455C-B6D4-E6443B122B1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6244" y="2771447"/>
                  <a:ext cx="142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6C1FBAB-9DB8-4E2C-85E5-2258CDE6D1AC}"/>
                    </a:ext>
                  </a:extLst>
                </p14:cNvPr>
                <p14:cNvContentPartPr/>
                <p14:nvPr/>
              </p14:nvContentPartPr>
              <p14:xfrm>
                <a:off x="572724" y="2761727"/>
                <a:ext cx="115920" cy="93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6C1FBAB-9DB8-4E2C-85E5-2258CDE6D1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4724" y="2744087"/>
                  <a:ext cx="151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9054CD-E4D1-47CE-9214-166AEF82582E}"/>
                    </a:ext>
                  </a:extLst>
                </p14:cNvPr>
                <p14:cNvContentPartPr/>
                <p14:nvPr/>
              </p14:nvContentPartPr>
              <p14:xfrm>
                <a:off x="118764" y="2981687"/>
                <a:ext cx="618840" cy="9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9054CD-E4D1-47CE-9214-166AEF82582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764" y="2963687"/>
                  <a:ext cx="654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BE3BB73-F70D-4A25-8306-C9D86E96A538}"/>
                  </a:ext>
                </a:extLst>
              </p14:cNvPr>
              <p14:cNvContentPartPr/>
              <p14:nvPr/>
            </p14:nvContentPartPr>
            <p14:xfrm>
              <a:off x="921204" y="2829047"/>
              <a:ext cx="16560" cy="125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BE3BB73-F70D-4A25-8306-C9D86E96A53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03564" y="2811047"/>
                <a:ext cx="5220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FB9F98-13E8-4996-A4D8-66C75AA15369}"/>
              </a:ext>
            </a:extLst>
          </p:cNvPr>
          <p:cNvGrpSpPr/>
          <p:nvPr/>
        </p:nvGrpSpPr>
        <p:grpSpPr>
          <a:xfrm>
            <a:off x="1130364" y="2716727"/>
            <a:ext cx="545040" cy="253440"/>
            <a:chOff x="1130364" y="2716727"/>
            <a:chExt cx="5450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AEB1B7-F7B2-4907-9E9A-DC47356624F0}"/>
                    </a:ext>
                  </a:extLst>
                </p14:cNvPr>
                <p14:cNvContentPartPr/>
                <p14:nvPr/>
              </p14:nvContentPartPr>
              <p14:xfrm>
                <a:off x="1196604" y="2722847"/>
                <a:ext cx="33120" cy="240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AEB1B7-F7B2-4907-9E9A-DC47356624F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8964" y="2705207"/>
                  <a:ext cx="68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11A1FF-5C32-454A-B5CD-0400A13A8215}"/>
                    </a:ext>
                  </a:extLst>
                </p14:cNvPr>
                <p14:cNvContentPartPr/>
                <p14:nvPr/>
              </p14:nvContentPartPr>
              <p14:xfrm>
                <a:off x="1130364" y="2716727"/>
                <a:ext cx="276840" cy="228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11A1FF-5C32-454A-B5CD-0400A13A82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2364" y="2698727"/>
                  <a:ext cx="312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8D238E7-C340-455C-A806-76C5223FC380}"/>
                    </a:ext>
                  </a:extLst>
                </p14:cNvPr>
                <p14:cNvContentPartPr/>
                <p14:nvPr/>
              </p14:nvContentPartPr>
              <p14:xfrm>
                <a:off x="1420884" y="2827967"/>
                <a:ext cx="126000" cy="123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8D238E7-C340-455C-A806-76C5223FC3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403244" y="2809967"/>
                  <a:ext cx="161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E3B0B6-4B2C-4F71-8C00-75193A27744C}"/>
                    </a:ext>
                  </a:extLst>
                </p14:cNvPr>
                <p14:cNvContentPartPr/>
                <p14:nvPr/>
              </p14:nvContentPartPr>
              <p14:xfrm>
                <a:off x="1574604" y="2767127"/>
                <a:ext cx="100800" cy="20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E3B0B6-4B2C-4F71-8C00-75193A27744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56964" y="2749127"/>
                  <a:ext cx="1364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9A3AF4E-C249-4DBB-9DD1-372758F799AF}"/>
              </a:ext>
            </a:extLst>
          </p:cNvPr>
          <p:cNvGrpSpPr/>
          <p:nvPr/>
        </p:nvGrpSpPr>
        <p:grpSpPr>
          <a:xfrm>
            <a:off x="1943244" y="2691527"/>
            <a:ext cx="367920" cy="235440"/>
            <a:chOff x="1943244" y="2691527"/>
            <a:chExt cx="36792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7AE865B-DA5D-48C5-A77F-D48193011FD8}"/>
                    </a:ext>
                  </a:extLst>
                </p14:cNvPr>
                <p14:cNvContentPartPr/>
                <p14:nvPr/>
              </p14:nvContentPartPr>
              <p14:xfrm>
                <a:off x="2015604" y="2716727"/>
                <a:ext cx="16560" cy="21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7AE865B-DA5D-48C5-A77F-D48193011F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97964" y="2698727"/>
                  <a:ext cx="52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5E5367-303D-431E-93DE-E676D0A791B3}"/>
                    </a:ext>
                  </a:extLst>
                </p14:cNvPr>
                <p14:cNvContentPartPr/>
                <p14:nvPr/>
              </p14:nvContentPartPr>
              <p14:xfrm>
                <a:off x="1943244" y="2691527"/>
                <a:ext cx="367920" cy="195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5E5367-303D-431E-93DE-E676D0A791B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25604" y="2673527"/>
                  <a:ext cx="4035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485BEF7-781E-4739-9758-7E1850C37678}"/>
              </a:ext>
            </a:extLst>
          </p:cNvPr>
          <p:cNvGrpSpPr/>
          <p:nvPr/>
        </p:nvGrpSpPr>
        <p:grpSpPr>
          <a:xfrm>
            <a:off x="2687724" y="2717807"/>
            <a:ext cx="1490040" cy="240840"/>
            <a:chOff x="2687724" y="2717807"/>
            <a:chExt cx="14900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99998A-6996-4DD7-9708-06D95EAF243A}"/>
                    </a:ext>
                  </a:extLst>
                </p14:cNvPr>
                <p14:cNvContentPartPr/>
                <p14:nvPr/>
              </p14:nvContentPartPr>
              <p14:xfrm>
                <a:off x="2687724" y="2738687"/>
                <a:ext cx="113400" cy="215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99998A-6996-4DD7-9708-06D95EAF24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69724" y="2721047"/>
                  <a:ext cx="149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24FD04C-C3A4-440B-BDDD-CA6871CB3726}"/>
                    </a:ext>
                  </a:extLst>
                </p14:cNvPr>
                <p14:cNvContentPartPr/>
                <p14:nvPr/>
              </p14:nvContentPartPr>
              <p14:xfrm>
                <a:off x="2828124" y="2822567"/>
                <a:ext cx="95040" cy="136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24FD04C-C3A4-440B-BDDD-CA6871CB37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10484" y="2804927"/>
                  <a:ext cx="130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284665F-BB2A-455E-B03D-38EF9C3DF666}"/>
                    </a:ext>
                  </a:extLst>
                </p14:cNvPr>
                <p14:cNvContentPartPr/>
                <p14:nvPr/>
              </p14:nvContentPartPr>
              <p14:xfrm>
                <a:off x="2967444" y="2801327"/>
                <a:ext cx="137880" cy="13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284665F-BB2A-455E-B03D-38EF9C3DF6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49804" y="2783327"/>
                  <a:ext cx="173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C415DB-453A-4031-AB28-AC6077E17370}"/>
                    </a:ext>
                  </a:extLst>
                </p14:cNvPr>
                <p14:cNvContentPartPr/>
                <p14:nvPr/>
              </p14:nvContentPartPr>
              <p14:xfrm>
                <a:off x="3192084" y="2777207"/>
                <a:ext cx="316080" cy="139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C415DB-453A-4031-AB28-AC6077E173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74444" y="2759207"/>
                  <a:ext cx="351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B3D7778-7640-4724-B0A7-75491AAC84A9}"/>
                    </a:ext>
                  </a:extLst>
                </p14:cNvPr>
                <p14:cNvContentPartPr/>
                <p14:nvPr/>
              </p14:nvContentPartPr>
              <p14:xfrm>
                <a:off x="3557844" y="2717807"/>
                <a:ext cx="86760" cy="20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B3D7778-7640-4724-B0A7-75491AAC84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0204" y="2699807"/>
                  <a:ext cx="122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A3A410-9BF7-450B-8A19-55D635C36C55}"/>
                    </a:ext>
                  </a:extLst>
                </p14:cNvPr>
                <p14:cNvContentPartPr/>
                <p14:nvPr/>
              </p14:nvContentPartPr>
              <p14:xfrm>
                <a:off x="3643164" y="2788727"/>
                <a:ext cx="278280" cy="132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A3A410-9BF7-450B-8A19-55D635C36C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25164" y="2770727"/>
                  <a:ext cx="313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9E9DB09-2001-45C2-8857-AAF0641C7D53}"/>
                    </a:ext>
                  </a:extLst>
                </p14:cNvPr>
                <p14:cNvContentPartPr/>
                <p14:nvPr/>
              </p14:nvContentPartPr>
              <p14:xfrm>
                <a:off x="4003884" y="2766767"/>
                <a:ext cx="173880" cy="139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9E9DB09-2001-45C2-8857-AAF0641C7D5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86244" y="2748767"/>
                  <a:ext cx="209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769EC26-B7C2-4183-BE5D-024A7BFBE79D}"/>
              </a:ext>
            </a:extLst>
          </p:cNvPr>
          <p:cNvGrpSpPr/>
          <p:nvPr/>
        </p:nvGrpSpPr>
        <p:grpSpPr>
          <a:xfrm>
            <a:off x="4514364" y="2719247"/>
            <a:ext cx="268920" cy="255600"/>
            <a:chOff x="4514364" y="2719247"/>
            <a:chExt cx="2689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54D538-6D3D-4238-83A7-58453374DD7B}"/>
                    </a:ext>
                  </a:extLst>
                </p14:cNvPr>
                <p14:cNvContentPartPr/>
                <p14:nvPr/>
              </p14:nvContentPartPr>
              <p14:xfrm>
                <a:off x="4514364" y="2802767"/>
                <a:ext cx="110160" cy="131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54D538-6D3D-4238-83A7-58453374DD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6724" y="2784767"/>
                  <a:ext cx="145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764560B-3657-44FD-BE32-98E35AF5E40D}"/>
                    </a:ext>
                  </a:extLst>
                </p14:cNvPr>
                <p14:cNvContentPartPr/>
                <p14:nvPr/>
              </p14:nvContentPartPr>
              <p14:xfrm>
                <a:off x="4696524" y="2719247"/>
                <a:ext cx="86760" cy="255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764560B-3657-44FD-BE32-98E35AF5E40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78884" y="2701247"/>
                  <a:ext cx="122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5FD5727-9584-4DBB-95DF-E93A2C527161}"/>
                    </a:ext>
                  </a:extLst>
                </p14:cNvPr>
                <p14:cNvContentPartPr/>
                <p14:nvPr/>
              </p14:nvContentPartPr>
              <p14:xfrm>
                <a:off x="4669884" y="2831207"/>
                <a:ext cx="113400" cy="6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5FD5727-9584-4DBB-95DF-E93A2C5271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51884" y="2813207"/>
                  <a:ext cx="149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1CDE541-B746-4F34-BF39-1B3E04FA56CD}"/>
              </a:ext>
            </a:extLst>
          </p:cNvPr>
          <p:cNvGrpSpPr/>
          <p:nvPr/>
        </p:nvGrpSpPr>
        <p:grpSpPr>
          <a:xfrm>
            <a:off x="5103684" y="2736527"/>
            <a:ext cx="180360" cy="228240"/>
            <a:chOff x="5103684" y="2736527"/>
            <a:chExt cx="18036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ADEFEE-37CB-4E8C-871A-1EB75A978451}"/>
                    </a:ext>
                  </a:extLst>
                </p14:cNvPr>
                <p14:cNvContentPartPr/>
                <p14:nvPr/>
              </p14:nvContentPartPr>
              <p14:xfrm>
                <a:off x="5130684" y="2752367"/>
                <a:ext cx="153360" cy="185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ADEFEE-37CB-4E8C-871A-1EB75A97845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12684" y="2734727"/>
                  <a:ext cx="18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696A79-6001-44F3-8FD1-19538D49135B}"/>
                    </a:ext>
                  </a:extLst>
                </p14:cNvPr>
                <p14:cNvContentPartPr/>
                <p14:nvPr/>
              </p14:nvContentPartPr>
              <p14:xfrm>
                <a:off x="5103684" y="2736527"/>
                <a:ext cx="167040" cy="228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696A79-6001-44F3-8FD1-19538D49135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86044" y="2718887"/>
                  <a:ext cx="2026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956C7DD-2512-44E1-A6E4-138DAA942CC0}"/>
              </a:ext>
            </a:extLst>
          </p:cNvPr>
          <p:cNvGrpSpPr/>
          <p:nvPr/>
        </p:nvGrpSpPr>
        <p:grpSpPr>
          <a:xfrm>
            <a:off x="5619924" y="2699807"/>
            <a:ext cx="481680" cy="223200"/>
            <a:chOff x="5619924" y="2699807"/>
            <a:chExt cx="4816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B1071DA-ED81-4794-951A-94729F9B6C09}"/>
                    </a:ext>
                  </a:extLst>
                </p14:cNvPr>
                <p14:cNvContentPartPr/>
                <p14:nvPr/>
              </p14:nvContentPartPr>
              <p14:xfrm>
                <a:off x="5619924" y="2807087"/>
                <a:ext cx="339120" cy="11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B1071DA-ED81-4794-951A-94729F9B6C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02284" y="2789087"/>
                  <a:ext cx="374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9A842E0-FD9A-42AD-87F8-4662A200C91A}"/>
                    </a:ext>
                  </a:extLst>
                </p14:cNvPr>
                <p14:cNvContentPartPr/>
                <p14:nvPr/>
              </p14:nvContentPartPr>
              <p14:xfrm>
                <a:off x="6004764" y="2699807"/>
                <a:ext cx="96840" cy="223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9A842E0-FD9A-42AD-87F8-4662A200C91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86764" y="2681807"/>
                  <a:ext cx="1324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A5C90D1-16A4-4D11-8B41-2796DD4BC8FE}"/>
              </a:ext>
            </a:extLst>
          </p:cNvPr>
          <p:cNvGrpSpPr/>
          <p:nvPr/>
        </p:nvGrpSpPr>
        <p:grpSpPr>
          <a:xfrm>
            <a:off x="6318324" y="2718167"/>
            <a:ext cx="144000" cy="298800"/>
            <a:chOff x="6318324" y="2718167"/>
            <a:chExt cx="1440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75F0289-9FBC-44F4-BB89-7213B28CB2C9}"/>
                    </a:ext>
                  </a:extLst>
                </p14:cNvPr>
                <p14:cNvContentPartPr/>
                <p14:nvPr/>
              </p14:nvContentPartPr>
              <p14:xfrm>
                <a:off x="6326244" y="2727167"/>
                <a:ext cx="129960" cy="93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75F0289-9FBC-44F4-BB89-7213B28CB2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08604" y="2709527"/>
                  <a:ext cx="165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921D19-E85F-4CF4-BE8D-3DB0BCBF77D7}"/>
                    </a:ext>
                  </a:extLst>
                </p14:cNvPr>
                <p14:cNvContentPartPr/>
                <p14:nvPr/>
              </p14:nvContentPartPr>
              <p14:xfrm>
                <a:off x="6318324" y="2718167"/>
                <a:ext cx="144000" cy="298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921D19-E85F-4CF4-BE8D-3DB0BCBF77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00324" y="2700167"/>
                  <a:ext cx="17964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EC3D19-F0D7-448B-9090-FDD212383400}"/>
              </a:ext>
            </a:extLst>
          </p:cNvPr>
          <p:cNvGrpSpPr/>
          <p:nvPr/>
        </p:nvGrpSpPr>
        <p:grpSpPr>
          <a:xfrm>
            <a:off x="6867684" y="2695847"/>
            <a:ext cx="207360" cy="225000"/>
            <a:chOff x="6867684" y="2695847"/>
            <a:chExt cx="2073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4D1ECF-4FDE-4E95-BA02-D5635BBBC5B6}"/>
                    </a:ext>
                  </a:extLst>
                </p14:cNvPr>
                <p14:cNvContentPartPr/>
                <p14:nvPr/>
              </p14:nvContentPartPr>
              <p14:xfrm>
                <a:off x="6867684" y="2695847"/>
                <a:ext cx="71640" cy="19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4D1ECF-4FDE-4E95-BA02-D5635BBBC5B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49684" y="2677847"/>
                  <a:ext cx="107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9E423F-8E24-405F-BCDD-B9425F8C78C1}"/>
                    </a:ext>
                  </a:extLst>
                </p14:cNvPr>
                <p14:cNvContentPartPr/>
                <p14:nvPr/>
              </p14:nvContentPartPr>
              <p14:xfrm>
                <a:off x="6962004" y="2786927"/>
                <a:ext cx="113040" cy="133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9E423F-8E24-405F-BCDD-B9425F8C78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44364" y="2769287"/>
                  <a:ext cx="148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37AF86B-2693-40B7-A2DB-7EA6C17D19A8}"/>
              </a:ext>
            </a:extLst>
          </p:cNvPr>
          <p:cNvGrpSpPr/>
          <p:nvPr/>
        </p:nvGrpSpPr>
        <p:grpSpPr>
          <a:xfrm>
            <a:off x="7406244" y="2672807"/>
            <a:ext cx="1100880" cy="250200"/>
            <a:chOff x="7406244" y="2672807"/>
            <a:chExt cx="11008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41D84E-45DE-499B-A02C-CBBD75AA8802}"/>
                    </a:ext>
                  </a:extLst>
                </p14:cNvPr>
                <p14:cNvContentPartPr/>
                <p14:nvPr/>
              </p14:nvContentPartPr>
              <p14:xfrm>
                <a:off x="7406244" y="2718887"/>
                <a:ext cx="309960" cy="204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41D84E-45DE-499B-A02C-CBBD75AA880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88244" y="2700887"/>
                  <a:ext cx="345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30A6E6F-5A76-4F12-AC4D-3969EECB37C0}"/>
                    </a:ext>
                  </a:extLst>
                </p14:cNvPr>
                <p14:cNvContentPartPr/>
                <p14:nvPr/>
              </p14:nvContentPartPr>
              <p14:xfrm>
                <a:off x="7678404" y="2699807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30A6E6F-5A76-4F12-AC4D-3969EECB37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60764" y="2682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EB740A4-B748-4B96-95DE-B738F43D11F8}"/>
                    </a:ext>
                  </a:extLst>
                </p14:cNvPr>
                <p14:cNvContentPartPr/>
                <p14:nvPr/>
              </p14:nvContentPartPr>
              <p14:xfrm>
                <a:off x="7741404" y="2754527"/>
                <a:ext cx="234720" cy="141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EB740A4-B748-4B96-95DE-B738F43D11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23764" y="2736527"/>
                  <a:ext cx="270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66028BE-04DD-4D25-AAD6-9F40A3F03AFF}"/>
                    </a:ext>
                  </a:extLst>
                </p14:cNvPr>
                <p14:cNvContentPartPr/>
                <p14:nvPr/>
              </p14:nvContentPartPr>
              <p14:xfrm>
                <a:off x="7975764" y="2700887"/>
                <a:ext cx="24840" cy="73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66028BE-04DD-4D25-AAD6-9F40A3F03AF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58124" y="2683247"/>
                  <a:ext cx="6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2B8341-29A9-408A-A752-D4EE4A2A9412}"/>
                    </a:ext>
                  </a:extLst>
                </p14:cNvPr>
                <p14:cNvContentPartPr/>
                <p14:nvPr/>
              </p14:nvContentPartPr>
              <p14:xfrm>
                <a:off x="8062524" y="2698367"/>
                <a:ext cx="281160" cy="215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2B8341-29A9-408A-A752-D4EE4A2A94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44884" y="2680727"/>
                  <a:ext cx="316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00AD050-10D0-4B0E-9381-6EC78FA525E3}"/>
                    </a:ext>
                  </a:extLst>
                </p14:cNvPr>
                <p14:cNvContentPartPr/>
                <p14:nvPr/>
              </p14:nvContentPartPr>
              <p14:xfrm>
                <a:off x="8375724" y="2672807"/>
                <a:ext cx="131400" cy="18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0AD050-10D0-4B0E-9381-6EC78FA525E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58084" y="2655167"/>
                  <a:ext cx="1670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668E9EA-0CFC-4427-A456-EB4C8EFD4FBF}"/>
              </a:ext>
            </a:extLst>
          </p:cNvPr>
          <p:cNvGrpSpPr/>
          <p:nvPr/>
        </p:nvGrpSpPr>
        <p:grpSpPr>
          <a:xfrm>
            <a:off x="8806644" y="2648327"/>
            <a:ext cx="399240" cy="324360"/>
            <a:chOff x="8806644" y="2648327"/>
            <a:chExt cx="39924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13AFBDB-4C5F-4975-84E6-3DD9BACB09BF}"/>
                    </a:ext>
                  </a:extLst>
                </p14:cNvPr>
                <p14:cNvContentPartPr/>
                <p14:nvPr/>
              </p14:nvContentPartPr>
              <p14:xfrm>
                <a:off x="8806644" y="2648327"/>
                <a:ext cx="135720" cy="204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13AFBDB-4C5F-4975-84E6-3DD9BACB09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88644" y="2630687"/>
                  <a:ext cx="171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1FF3B4B-4EE8-4B5E-98B4-3A494E55EC93}"/>
                    </a:ext>
                  </a:extLst>
                </p14:cNvPr>
                <p14:cNvContentPartPr/>
                <p14:nvPr/>
              </p14:nvContentPartPr>
              <p14:xfrm>
                <a:off x="9021204" y="2722847"/>
                <a:ext cx="184680" cy="249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1FF3B4B-4EE8-4B5E-98B4-3A494E55EC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03564" y="2705207"/>
                  <a:ext cx="2203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F0B256E-233D-4FE4-ACA2-7D03FBD4EC7F}"/>
              </a:ext>
            </a:extLst>
          </p:cNvPr>
          <p:cNvGrpSpPr/>
          <p:nvPr/>
        </p:nvGrpSpPr>
        <p:grpSpPr>
          <a:xfrm>
            <a:off x="9534564" y="2642207"/>
            <a:ext cx="456840" cy="239760"/>
            <a:chOff x="9534564" y="2642207"/>
            <a:chExt cx="4568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A306E6A-3480-4E2B-B2A8-91146A05EDE2}"/>
                    </a:ext>
                  </a:extLst>
                </p14:cNvPr>
                <p14:cNvContentPartPr/>
                <p14:nvPr/>
              </p14:nvContentPartPr>
              <p14:xfrm>
                <a:off x="9620964" y="2692607"/>
                <a:ext cx="1440" cy="189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A306E6A-3480-4E2B-B2A8-91146A05EDE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02964" y="2674607"/>
                  <a:ext cx="37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3CAFCC6-07E2-49A5-989A-8692484F624E}"/>
                    </a:ext>
                  </a:extLst>
                </p14:cNvPr>
                <p14:cNvContentPartPr/>
                <p14:nvPr/>
              </p14:nvContentPartPr>
              <p14:xfrm>
                <a:off x="9534564" y="2642207"/>
                <a:ext cx="456840" cy="192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3CAFCC6-07E2-49A5-989A-8692484F62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16564" y="2624207"/>
                  <a:ext cx="4924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423CC6D-698E-49F1-BBF6-BDC47C8679E7}"/>
              </a:ext>
            </a:extLst>
          </p:cNvPr>
          <p:cNvGrpSpPr/>
          <p:nvPr/>
        </p:nvGrpSpPr>
        <p:grpSpPr>
          <a:xfrm>
            <a:off x="10241604" y="2633567"/>
            <a:ext cx="1492560" cy="266760"/>
            <a:chOff x="10241604" y="2633567"/>
            <a:chExt cx="149256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24543FF-EB7D-400E-93D3-7022E2478714}"/>
                    </a:ext>
                  </a:extLst>
                </p14:cNvPr>
                <p14:cNvContentPartPr/>
                <p14:nvPr/>
              </p14:nvContentPartPr>
              <p14:xfrm>
                <a:off x="10241604" y="2721767"/>
                <a:ext cx="149760" cy="147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24543FF-EB7D-400E-93D3-7022E247871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23604" y="2704127"/>
                  <a:ext cx="185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46B0B5-1530-4E08-AF4E-7DA295186073}"/>
                    </a:ext>
                  </a:extLst>
                </p14:cNvPr>
                <p14:cNvContentPartPr/>
                <p14:nvPr/>
              </p14:nvContentPartPr>
              <p14:xfrm>
                <a:off x="10450404" y="2633567"/>
                <a:ext cx="38880" cy="256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46B0B5-1530-4E08-AF4E-7DA29518607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32404" y="2615927"/>
                  <a:ext cx="74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464598-E1EF-4170-88C8-652982309921}"/>
                    </a:ext>
                  </a:extLst>
                </p14:cNvPr>
                <p14:cNvContentPartPr/>
                <p14:nvPr/>
              </p14:nvContentPartPr>
              <p14:xfrm>
                <a:off x="10398924" y="2740487"/>
                <a:ext cx="525240" cy="151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464598-E1EF-4170-88C8-65298230992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81284" y="2722487"/>
                  <a:ext cx="56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F6EBF0-820E-4888-9C9F-5690BAC2C6B3}"/>
                    </a:ext>
                  </a:extLst>
                </p14:cNvPr>
                <p14:cNvContentPartPr/>
                <p14:nvPr/>
              </p14:nvContentPartPr>
              <p14:xfrm>
                <a:off x="11035764" y="2647967"/>
                <a:ext cx="114840" cy="241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F6EBF0-820E-4888-9C9F-5690BAC2C6B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18124" y="2629967"/>
                  <a:ext cx="150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354C289-467D-4200-8BBD-28B390DA597F}"/>
                    </a:ext>
                  </a:extLst>
                </p14:cNvPr>
                <p14:cNvContentPartPr/>
                <p14:nvPr/>
              </p14:nvContentPartPr>
              <p14:xfrm>
                <a:off x="11243484" y="2771447"/>
                <a:ext cx="147240" cy="118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354C289-467D-4200-8BBD-28B390DA59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25844" y="2753447"/>
                  <a:ext cx="182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7D7D98-3875-471A-8917-DB9D258CC5B1}"/>
                    </a:ext>
                  </a:extLst>
                </p14:cNvPr>
                <p14:cNvContentPartPr/>
                <p14:nvPr/>
              </p14:nvContentPartPr>
              <p14:xfrm>
                <a:off x="11438604" y="2731847"/>
                <a:ext cx="167040" cy="168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7D7D98-3875-471A-8917-DB9D258CC5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20604" y="2713847"/>
                  <a:ext cx="20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2C902AB-9B26-4A53-8C19-E04734C3239C}"/>
                    </a:ext>
                  </a:extLst>
                </p14:cNvPr>
                <p14:cNvContentPartPr/>
                <p14:nvPr/>
              </p14:nvContentPartPr>
              <p14:xfrm>
                <a:off x="11582604" y="2635007"/>
                <a:ext cx="151560" cy="235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2C902AB-9B26-4A53-8C19-E04734C3239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564964" y="2617367"/>
                  <a:ext cx="1872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D3580E-1E3F-4B4C-9201-96DFDC1D8EE0}"/>
              </a:ext>
            </a:extLst>
          </p:cNvPr>
          <p:cNvGrpSpPr/>
          <p:nvPr/>
        </p:nvGrpSpPr>
        <p:grpSpPr>
          <a:xfrm>
            <a:off x="1239084" y="3175727"/>
            <a:ext cx="1485720" cy="307800"/>
            <a:chOff x="1239084" y="3175727"/>
            <a:chExt cx="148572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6C7EA5B-11BE-4A38-98A4-A50525A3BBD9}"/>
                    </a:ext>
                  </a:extLst>
                </p14:cNvPr>
                <p14:cNvContentPartPr/>
                <p14:nvPr/>
              </p14:nvContentPartPr>
              <p14:xfrm>
                <a:off x="1239084" y="3175727"/>
                <a:ext cx="145440" cy="307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6C7EA5B-11BE-4A38-98A4-A50525A3BBD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21084" y="3158087"/>
                  <a:ext cx="181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0BB26ED-3C74-4CC1-BB63-DA2988396D85}"/>
                    </a:ext>
                  </a:extLst>
                </p14:cNvPr>
                <p14:cNvContentPartPr/>
                <p14:nvPr/>
              </p14:nvContentPartPr>
              <p14:xfrm>
                <a:off x="1450764" y="3326567"/>
                <a:ext cx="87120" cy="82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0BB26ED-3C74-4CC1-BB63-DA2988396D8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32764" y="3308567"/>
                  <a:ext cx="122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EAAFBA-9E73-4FF3-B657-45FF820D37DA}"/>
                    </a:ext>
                  </a:extLst>
                </p14:cNvPr>
                <p14:cNvContentPartPr/>
                <p14:nvPr/>
              </p14:nvContentPartPr>
              <p14:xfrm>
                <a:off x="1603764" y="3335207"/>
                <a:ext cx="131040" cy="109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EAAFBA-9E73-4FF3-B657-45FF820D37D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86124" y="3317207"/>
                  <a:ext cx="166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6EAA0FE-598E-43E5-AAF1-63D04760D293}"/>
                    </a:ext>
                  </a:extLst>
                </p14:cNvPr>
                <p14:cNvContentPartPr/>
                <p14:nvPr/>
              </p14:nvContentPartPr>
              <p14:xfrm>
                <a:off x="1796364" y="3256367"/>
                <a:ext cx="28440" cy="173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6EAA0FE-598E-43E5-AAF1-63D04760D29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78364" y="3238367"/>
                  <a:ext cx="6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64C4BB-4218-4534-AC39-0E5BFD134746}"/>
                    </a:ext>
                  </a:extLst>
                </p14:cNvPr>
                <p14:cNvContentPartPr/>
                <p14:nvPr/>
              </p14:nvContentPartPr>
              <p14:xfrm>
                <a:off x="1896804" y="3177167"/>
                <a:ext cx="245520" cy="250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264C4BB-4218-4534-AC39-0E5BFD13474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78804" y="3159167"/>
                  <a:ext cx="281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8B10AA0-4404-422B-A7DE-60F012951002}"/>
                    </a:ext>
                  </a:extLst>
                </p14:cNvPr>
                <p14:cNvContentPartPr/>
                <p14:nvPr/>
              </p14:nvContentPartPr>
              <p14:xfrm>
                <a:off x="2105604" y="3227927"/>
                <a:ext cx="172080" cy="190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8B10AA0-4404-422B-A7DE-60F01295100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87604" y="3210287"/>
                  <a:ext cx="207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1425115-4250-4B2A-A57C-1B4714F82569}"/>
                    </a:ext>
                  </a:extLst>
                </p14:cNvPr>
                <p14:cNvContentPartPr/>
                <p14:nvPr/>
              </p14:nvContentPartPr>
              <p14:xfrm>
                <a:off x="2369124" y="3326567"/>
                <a:ext cx="55440" cy="83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1425115-4250-4B2A-A57C-1B4714F8256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51124" y="3308927"/>
                  <a:ext cx="91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DCF8F2-0275-40EA-B159-54616DA0002B}"/>
                    </a:ext>
                  </a:extLst>
                </p14:cNvPr>
                <p14:cNvContentPartPr/>
                <p14:nvPr/>
              </p14:nvContentPartPr>
              <p14:xfrm>
                <a:off x="2376324" y="3326567"/>
                <a:ext cx="180720" cy="124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DCF8F2-0275-40EA-B159-54616DA0002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58324" y="3308927"/>
                  <a:ext cx="216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C0E442-5FAE-4A89-AA83-4E8E71CEB36F}"/>
                    </a:ext>
                  </a:extLst>
                </p14:cNvPr>
                <p14:cNvContentPartPr/>
                <p14:nvPr/>
              </p14:nvContentPartPr>
              <p14:xfrm>
                <a:off x="2609604" y="3330887"/>
                <a:ext cx="115200" cy="13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C0E442-5FAE-4A89-AA83-4E8E71CEB36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91604" y="3312887"/>
                  <a:ext cx="1508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F766851-3714-44AE-8240-03970933D019}"/>
              </a:ext>
            </a:extLst>
          </p:cNvPr>
          <p:cNvGrpSpPr/>
          <p:nvPr/>
        </p:nvGrpSpPr>
        <p:grpSpPr>
          <a:xfrm>
            <a:off x="3179844" y="3151967"/>
            <a:ext cx="289800" cy="277560"/>
            <a:chOff x="3179844" y="3151967"/>
            <a:chExt cx="28980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D4592C9-FFF7-44F6-9F3F-D8A119A191D9}"/>
                    </a:ext>
                  </a:extLst>
                </p14:cNvPr>
                <p14:cNvContentPartPr/>
                <p14:nvPr/>
              </p14:nvContentPartPr>
              <p14:xfrm>
                <a:off x="3179844" y="3272567"/>
                <a:ext cx="80640" cy="156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D4592C9-FFF7-44F6-9F3F-D8A119A191D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62204" y="3254927"/>
                  <a:ext cx="116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428D9F-F2EB-4517-A356-ED5BCD7A4F7E}"/>
                    </a:ext>
                  </a:extLst>
                </p14:cNvPr>
                <p14:cNvContentPartPr/>
                <p14:nvPr/>
              </p14:nvContentPartPr>
              <p14:xfrm>
                <a:off x="3297924" y="3151967"/>
                <a:ext cx="171720" cy="273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428D9F-F2EB-4517-A356-ED5BCD7A4F7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79924" y="3133967"/>
                  <a:ext cx="2073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D665C08-4FC8-410B-93B0-B5AC17C91A9B}"/>
              </a:ext>
            </a:extLst>
          </p:cNvPr>
          <p:cNvGrpSpPr/>
          <p:nvPr/>
        </p:nvGrpSpPr>
        <p:grpSpPr>
          <a:xfrm>
            <a:off x="3921804" y="3230087"/>
            <a:ext cx="142920" cy="157680"/>
            <a:chOff x="3921804" y="3230087"/>
            <a:chExt cx="1429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D26F1B2-D2AF-4934-AF1C-D4A59DE254F8}"/>
                    </a:ext>
                  </a:extLst>
                </p14:cNvPr>
                <p14:cNvContentPartPr/>
                <p14:nvPr/>
              </p14:nvContentPartPr>
              <p14:xfrm>
                <a:off x="3921804" y="3270047"/>
                <a:ext cx="129960" cy="105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D26F1B2-D2AF-4934-AF1C-D4A59DE254F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04164" y="3252047"/>
                  <a:ext cx="165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0567D4-5443-47F1-BBB8-149C1626CEA3}"/>
                    </a:ext>
                  </a:extLst>
                </p14:cNvPr>
                <p14:cNvContentPartPr/>
                <p14:nvPr/>
              </p14:nvContentPartPr>
              <p14:xfrm>
                <a:off x="3925404" y="3230087"/>
                <a:ext cx="139320" cy="157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0567D4-5443-47F1-BBB8-149C1626CEA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907764" y="3212087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F5785B4-48F9-464C-ABD9-8AFB34B78431}"/>
              </a:ext>
            </a:extLst>
          </p:cNvPr>
          <p:cNvGrpSpPr/>
          <p:nvPr/>
        </p:nvGrpSpPr>
        <p:grpSpPr>
          <a:xfrm>
            <a:off x="4380444" y="3171767"/>
            <a:ext cx="524160" cy="225720"/>
            <a:chOff x="4380444" y="3171767"/>
            <a:chExt cx="5241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C201334-5A99-4066-BD3D-EF09F216EB34}"/>
                    </a:ext>
                  </a:extLst>
                </p14:cNvPr>
                <p14:cNvContentPartPr/>
                <p14:nvPr/>
              </p14:nvContentPartPr>
              <p14:xfrm>
                <a:off x="4380444" y="3278327"/>
                <a:ext cx="336240" cy="119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C201334-5A99-4066-BD3D-EF09F216EB3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62444" y="3260687"/>
                  <a:ext cx="371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3C96BCB-0C6E-436E-A4FB-D32ABEEECC80}"/>
                    </a:ext>
                  </a:extLst>
                </p14:cNvPr>
                <p14:cNvContentPartPr/>
                <p14:nvPr/>
              </p14:nvContentPartPr>
              <p14:xfrm>
                <a:off x="4775004" y="3171767"/>
                <a:ext cx="129600" cy="203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3C96BCB-0C6E-436E-A4FB-D32ABEEECC8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757004" y="3153767"/>
                  <a:ext cx="1652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92F01A7-0D84-4A2E-A5F8-6F77EBB93A6B}"/>
              </a:ext>
            </a:extLst>
          </p:cNvPr>
          <p:cNvGrpSpPr/>
          <p:nvPr/>
        </p:nvGrpSpPr>
        <p:grpSpPr>
          <a:xfrm>
            <a:off x="5213484" y="3177527"/>
            <a:ext cx="158760" cy="255600"/>
            <a:chOff x="5213484" y="3177527"/>
            <a:chExt cx="1587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65C9A7F-9F96-4D62-A5CA-F9CD0B30BC10}"/>
                    </a:ext>
                  </a:extLst>
                </p14:cNvPr>
                <p14:cNvContentPartPr/>
                <p14:nvPr/>
              </p14:nvContentPartPr>
              <p14:xfrm>
                <a:off x="5213484" y="3213167"/>
                <a:ext cx="118080" cy="107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65C9A7F-9F96-4D62-A5CA-F9CD0B30BC1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195484" y="3195527"/>
                  <a:ext cx="153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2EBA453-01E1-4D63-BA44-DD9EB97C02F3}"/>
                    </a:ext>
                  </a:extLst>
                </p14:cNvPr>
                <p14:cNvContentPartPr/>
                <p14:nvPr/>
              </p14:nvContentPartPr>
              <p14:xfrm>
                <a:off x="5230764" y="3177527"/>
                <a:ext cx="141480" cy="255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2EBA453-01E1-4D63-BA44-DD9EB97C02F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13124" y="3159887"/>
                  <a:ext cx="17712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7B2FFCD-88CE-4017-973A-6BD4959F4D8F}"/>
              </a:ext>
            </a:extLst>
          </p:cNvPr>
          <p:cNvGrpSpPr/>
          <p:nvPr/>
        </p:nvGrpSpPr>
        <p:grpSpPr>
          <a:xfrm>
            <a:off x="5946084" y="3176447"/>
            <a:ext cx="231480" cy="220680"/>
            <a:chOff x="5946084" y="3176447"/>
            <a:chExt cx="2314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A27275B-15A0-4C73-B700-006D8CA9D2CB}"/>
                    </a:ext>
                  </a:extLst>
                </p14:cNvPr>
                <p14:cNvContentPartPr/>
                <p14:nvPr/>
              </p14:nvContentPartPr>
              <p14:xfrm>
                <a:off x="5946084" y="3176447"/>
                <a:ext cx="49320" cy="220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A27275B-15A0-4C73-B700-006D8CA9D2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28084" y="3158807"/>
                  <a:ext cx="84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8CF29D8-91AA-4D7E-ABFF-E12334CC21AA}"/>
                    </a:ext>
                  </a:extLst>
                </p14:cNvPr>
                <p14:cNvContentPartPr/>
                <p14:nvPr/>
              </p14:nvContentPartPr>
              <p14:xfrm>
                <a:off x="6028884" y="3280127"/>
                <a:ext cx="148680" cy="115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8CF29D8-91AA-4D7E-ABFF-E12334CC21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10884" y="3262487"/>
                  <a:ext cx="1843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DB88EF-4912-4379-891F-62257C056BA6}"/>
              </a:ext>
            </a:extLst>
          </p:cNvPr>
          <p:cNvGrpSpPr/>
          <p:nvPr/>
        </p:nvGrpSpPr>
        <p:grpSpPr>
          <a:xfrm>
            <a:off x="6495444" y="3089687"/>
            <a:ext cx="807840" cy="299520"/>
            <a:chOff x="6495444" y="3089687"/>
            <a:chExt cx="8078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E184F4-3994-41FC-863C-5CFE1D51A5F8}"/>
                    </a:ext>
                  </a:extLst>
                </p14:cNvPr>
                <p14:cNvContentPartPr/>
                <p14:nvPr/>
              </p14:nvContentPartPr>
              <p14:xfrm>
                <a:off x="6495444" y="3235127"/>
                <a:ext cx="117360" cy="154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E184F4-3994-41FC-863C-5CFE1D51A5F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477444" y="3217127"/>
                  <a:ext cx="153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61C5A5C-6591-4753-A073-F36C002B1551}"/>
                    </a:ext>
                  </a:extLst>
                </p14:cNvPr>
                <p14:cNvContentPartPr/>
                <p14:nvPr/>
              </p14:nvContentPartPr>
              <p14:xfrm>
                <a:off x="6655284" y="3089687"/>
                <a:ext cx="331560" cy="243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61C5A5C-6591-4753-A073-F36C002B155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637644" y="3071687"/>
                  <a:ext cx="367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49BA076-F6CF-4957-99AF-4A647D76DB2C}"/>
                    </a:ext>
                  </a:extLst>
                </p14:cNvPr>
                <p14:cNvContentPartPr/>
                <p14:nvPr/>
              </p14:nvContentPartPr>
              <p14:xfrm>
                <a:off x="7012404" y="3230447"/>
                <a:ext cx="290880" cy="132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49BA076-F6CF-4957-99AF-4A647D76DB2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94404" y="3212807"/>
                  <a:ext cx="32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AE7C614-6804-44F4-8086-CF8946D25F3C}"/>
              </a:ext>
            </a:extLst>
          </p:cNvPr>
          <p:cNvGrpSpPr/>
          <p:nvPr/>
        </p:nvGrpSpPr>
        <p:grpSpPr>
          <a:xfrm>
            <a:off x="7669044" y="3076727"/>
            <a:ext cx="288360" cy="268560"/>
            <a:chOff x="7669044" y="3076727"/>
            <a:chExt cx="2883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6F05DE9-825F-4EFF-8033-3DF0591798D9}"/>
                    </a:ext>
                  </a:extLst>
                </p14:cNvPr>
                <p14:cNvContentPartPr/>
                <p14:nvPr/>
              </p14:nvContentPartPr>
              <p14:xfrm>
                <a:off x="7740324" y="3076727"/>
                <a:ext cx="217080" cy="268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6F05DE9-825F-4EFF-8033-3DF0591798D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22324" y="3059087"/>
                  <a:ext cx="25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377C1FD-2070-4E11-9C4E-D155942AECEB}"/>
                    </a:ext>
                  </a:extLst>
                </p14:cNvPr>
                <p14:cNvContentPartPr/>
                <p14:nvPr/>
              </p14:nvContentPartPr>
              <p14:xfrm>
                <a:off x="7669044" y="3161687"/>
                <a:ext cx="155520" cy="28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377C1FD-2070-4E11-9C4E-D155942AECE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51404" y="3144047"/>
                  <a:ext cx="1911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9CDA2B9-01C9-4BC1-B58F-3802209E648F}"/>
              </a:ext>
            </a:extLst>
          </p:cNvPr>
          <p:cNvGrpSpPr/>
          <p:nvPr/>
        </p:nvGrpSpPr>
        <p:grpSpPr>
          <a:xfrm>
            <a:off x="8351604" y="3050807"/>
            <a:ext cx="1636200" cy="283680"/>
            <a:chOff x="8351604" y="3050807"/>
            <a:chExt cx="163620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B24A3E-AF56-48D4-BDDC-1DAA6FA2CEFB}"/>
                    </a:ext>
                  </a:extLst>
                </p14:cNvPr>
                <p14:cNvContentPartPr/>
                <p14:nvPr/>
              </p14:nvContentPartPr>
              <p14:xfrm>
                <a:off x="8351604" y="3199127"/>
                <a:ext cx="411120" cy="118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B24A3E-AF56-48D4-BDDC-1DAA6FA2CEF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333604" y="3181487"/>
                  <a:ext cx="446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2443824-5C63-4F1D-998E-2BFABCB8FB45}"/>
                    </a:ext>
                  </a:extLst>
                </p14:cNvPr>
                <p14:cNvContentPartPr/>
                <p14:nvPr/>
              </p14:nvContentPartPr>
              <p14:xfrm>
                <a:off x="8792244" y="3106247"/>
                <a:ext cx="118800" cy="204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2443824-5C63-4F1D-998E-2BFABCB8FB4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774604" y="3088247"/>
                  <a:ext cx="154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6D7848-97BE-43DD-941A-7472864D3E0A}"/>
                    </a:ext>
                  </a:extLst>
                </p14:cNvPr>
                <p14:cNvContentPartPr/>
                <p14:nvPr/>
              </p14:nvContentPartPr>
              <p14:xfrm>
                <a:off x="8959284" y="3176087"/>
                <a:ext cx="291240" cy="145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6D7848-97BE-43DD-941A-7472864D3E0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41644" y="3158447"/>
                  <a:ext cx="326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036530E-9682-4E99-BA63-3B166D81972D}"/>
                    </a:ext>
                  </a:extLst>
                </p14:cNvPr>
                <p14:cNvContentPartPr/>
                <p14:nvPr/>
              </p14:nvContentPartPr>
              <p14:xfrm>
                <a:off x="9356004" y="3105167"/>
                <a:ext cx="360" cy="229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036530E-9682-4E99-BA63-3B166D81972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338364" y="3087167"/>
                  <a:ext cx="36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3B1C80C-2BB3-4C3B-87D4-60E874203458}"/>
                    </a:ext>
                  </a:extLst>
                </p14:cNvPr>
                <p14:cNvContentPartPr/>
                <p14:nvPr/>
              </p14:nvContentPartPr>
              <p14:xfrm>
                <a:off x="9313884" y="3147287"/>
                <a:ext cx="513720" cy="157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3B1C80C-2BB3-4C3B-87D4-60E87420345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296244" y="3129287"/>
                  <a:ext cx="549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1A81174-3747-44F4-9B6F-BAE0AA574B33}"/>
                    </a:ext>
                  </a:extLst>
                </p14:cNvPr>
                <p14:cNvContentPartPr/>
                <p14:nvPr/>
              </p14:nvContentPartPr>
              <p14:xfrm>
                <a:off x="9864684" y="3050807"/>
                <a:ext cx="123120" cy="266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1A81174-3747-44F4-9B6F-BAE0AA574B3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46684" y="3032807"/>
                  <a:ext cx="1587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AFC0168-3D93-455E-A219-A9A617D8E7AB}"/>
              </a:ext>
            </a:extLst>
          </p:cNvPr>
          <p:cNvGrpSpPr/>
          <p:nvPr/>
        </p:nvGrpSpPr>
        <p:grpSpPr>
          <a:xfrm>
            <a:off x="10275444" y="3003647"/>
            <a:ext cx="644400" cy="280080"/>
            <a:chOff x="10275444" y="3003647"/>
            <a:chExt cx="6444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81F9E2-A904-4D88-818E-C2B914CD2A88}"/>
                    </a:ext>
                  </a:extLst>
                </p14:cNvPr>
                <p14:cNvContentPartPr/>
                <p14:nvPr/>
              </p14:nvContentPartPr>
              <p14:xfrm>
                <a:off x="10323324" y="3037847"/>
                <a:ext cx="25920" cy="245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81F9E2-A904-4D88-818E-C2B914CD2A8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05324" y="3020207"/>
                  <a:ext cx="61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2E0C23-8DD8-4F8A-BA9D-9131E64EBE04}"/>
                    </a:ext>
                  </a:extLst>
                </p14:cNvPr>
                <p14:cNvContentPartPr/>
                <p14:nvPr/>
              </p14:nvContentPartPr>
              <p14:xfrm>
                <a:off x="10275444" y="3003647"/>
                <a:ext cx="644400" cy="221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2E0C23-8DD8-4F8A-BA9D-9131E64EBE0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257444" y="2985647"/>
                  <a:ext cx="6800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FD3112-EDAA-4B3C-98DD-5150DF666FDE}"/>
              </a:ext>
            </a:extLst>
          </p:cNvPr>
          <p:cNvGrpSpPr/>
          <p:nvPr/>
        </p:nvGrpSpPr>
        <p:grpSpPr>
          <a:xfrm>
            <a:off x="1284444" y="3708527"/>
            <a:ext cx="1209960" cy="376920"/>
            <a:chOff x="1284444" y="3708527"/>
            <a:chExt cx="12099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EDAC904-0877-4C85-B55C-76707CCD81F9}"/>
                    </a:ext>
                  </a:extLst>
                </p14:cNvPr>
                <p14:cNvContentPartPr/>
                <p14:nvPr/>
              </p14:nvContentPartPr>
              <p14:xfrm>
                <a:off x="1284444" y="3774407"/>
                <a:ext cx="141840" cy="188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EDAC904-0877-4C85-B55C-76707CCD81F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66804" y="3756407"/>
                  <a:ext cx="177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A956025-FA60-46D7-A0B7-CC9B4A764F38}"/>
                    </a:ext>
                  </a:extLst>
                </p14:cNvPr>
                <p14:cNvContentPartPr/>
                <p14:nvPr/>
              </p14:nvContentPartPr>
              <p14:xfrm>
                <a:off x="1486044" y="3731567"/>
                <a:ext cx="27360" cy="214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A956025-FA60-46D7-A0B7-CC9B4A764F3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68044" y="3713567"/>
                  <a:ext cx="63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646F77-A03A-401B-8BB2-C9C73C3795BF}"/>
                    </a:ext>
                  </a:extLst>
                </p14:cNvPr>
                <p14:cNvContentPartPr/>
                <p14:nvPr/>
              </p14:nvContentPartPr>
              <p14:xfrm>
                <a:off x="1445004" y="3794207"/>
                <a:ext cx="580320" cy="174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646F77-A03A-401B-8BB2-C9C73C3795B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427364" y="3776207"/>
                  <a:ext cx="615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3DED6FF-BEA7-4996-8F0E-5F2BD1131389}"/>
                    </a:ext>
                  </a:extLst>
                </p14:cNvPr>
                <p14:cNvContentPartPr/>
                <p14:nvPr/>
              </p14:nvContentPartPr>
              <p14:xfrm>
                <a:off x="2101644" y="3789887"/>
                <a:ext cx="93960" cy="295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3DED6FF-BEA7-4996-8F0E-5F2BD113138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083644" y="3772247"/>
                  <a:ext cx="129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8F2697-6BEC-40F7-AE94-DBE8957C364E}"/>
                    </a:ext>
                  </a:extLst>
                </p14:cNvPr>
                <p14:cNvContentPartPr/>
                <p14:nvPr/>
              </p14:nvContentPartPr>
              <p14:xfrm>
                <a:off x="2276964" y="3767567"/>
                <a:ext cx="41040" cy="187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8F2697-6BEC-40F7-AE94-DBE8957C364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259324" y="3749927"/>
                  <a:ext cx="76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4C10F37-2E65-49DD-81F8-E4B8B450FE9C}"/>
                    </a:ext>
                  </a:extLst>
                </p14:cNvPr>
                <p14:cNvContentPartPr/>
                <p14:nvPr/>
              </p14:nvContentPartPr>
              <p14:xfrm>
                <a:off x="2289924" y="3708527"/>
                <a:ext cx="204480" cy="246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4C10F37-2E65-49DD-81F8-E4B8B450FE9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71924" y="3690887"/>
                  <a:ext cx="240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FC6FEBB-7A9F-4D67-A965-035FEF5999A7}"/>
              </a:ext>
            </a:extLst>
          </p:cNvPr>
          <p:cNvGrpSpPr/>
          <p:nvPr/>
        </p:nvGrpSpPr>
        <p:grpSpPr>
          <a:xfrm>
            <a:off x="2873124" y="3662807"/>
            <a:ext cx="286200" cy="258120"/>
            <a:chOff x="2873124" y="3662807"/>
            <a:chExt cx="2862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38E6D83-9AB9-4BE2-9C3B-4997249ACD79}"/>
                    </a:ext>
                  </a:extLst>
                </p14:cNvPr>
                <p14:cNvContentPartPr/>
                <p14:nvPr/>
              </p14:nvContentPartPr>
              <p14:xfrm>
                <a:off x="2873124" y="3784127"/>
                <a:ext cx="78480" cy="136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38E6D83-9AB9-4BE2-9C3B-4997249ACD7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55484" y="3766487"/>
                  <a:ext cx="114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195BBC7-736F-459A-851F-DF302AA8C043}"/>
                    </a:ext>
                  </a:extLst>
                </p14:cNvPr>
                <p14:cNvContentPartPr/>
                <p14:nvPr/>
              </p14:nvContentPartPr>
              <p14:xfrm>
                <a:off x="3031884" y="3662807"/>
                <a:ext cx="127440" cy="250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195BBC7-736F-459A-851F-DF302AA8C0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013884" y="3644807"/>
                  <a:ext cx="1630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B7D2B72-7408-4800-8B4D-6C5AC8DDC647}"/>
              </a:ext>
            </a:extLst>
          </p:cNvPr>
          <p:cNvGrpSpPr/>
          <p:nvPr/>
        </p:nvGrpSpPr>
        <p:grpSpPr>
          <a:xfrm>
            <a:off x="3524004" y="3671807"/>
            <a:ext cx="526680" cy="229680"/>
            <a:chOff x="3524004" y="3671807"/>
            <a:chExt cx="5266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D987DA5-BDB2-4846-9DFC-49E091BEDD4F}"/>
                    </a:ext>
                  </a:extLst>
                </p14:cNvPr>
                <p14:cNvContentPartPr/>
                <p14:nvPr/>
              </p14:nvContentPartPr>
              <p14:xfrm>
                <a:off x="3588444" y="3720407"/>
                <a:ext cx="8640" cy="181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D987DA5-BDB2-4846-9DFC-49E091BEDD4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70444" y="3702407"/>
                  <a:ext cx="44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98DE373-6EE4-4B31-AA2E-C73BE795336D}"/>
                    </a:ext>
                  </a:extLst>
                </p14:cNvPr>
                <p14:cNvContentPartPr/>
                <p14:nvPr/>
              </p14:nvContentPartPr>
              <p14:xfrm>
                <a:off x="3524004" y="3671807"/>
                <a:ext cx="526680" cy="192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98DE373-6EE4-4B31-AA2E-C73BE79533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506364" y="3654167"/>
                  <a:ext cx="5623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AF9FE95-5E6F-4511-974E-9425AF1AF423}"/>
              </a:ext>
            </a:extLst>
          </p:cNvPr>
          <p:cNvGrpSpPr/>
          <p:nvPr/>
        </p:nvGrpSpPr>
        <p:grpSpPr>
          <a:xfrm>
            <a:off x="4546044" y="3592247"/>
            <a:ext cx="1581480" cy="294480"/>
            <a:chOff x="4546044" y="3592247"/>
            <a:chExt cx="15814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F0F61B9-4DD2-4275-87AA-CE645F5672AD}"/>
                    </a:ext>
                  </a:extLst>
                </p14:cNvPr>
                <p14:cNvContentPartPr/>
                <p14:nvPr/>
              </p14:nvContentPartPr>
              <p14:xfrm>
                <a:off x="4546044" y="3707807"/>
                <a:ext cx="117000" cy="130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F0F61B9-4DD2-4275-87AA-CE645F5672A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28404" y="3690167"/>
                  <a:ext cx="152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D0F9C0C-907E-4480-AD05-86A4EF362EDC}"/>
                    </a:ext>
                  </a:extLst>
                </p14:cNvPr>
                <p14:cNvContentPartPr/>
                <p14:nvPr/>
              </p14:nvContentPartPr>
              <p14:xfrm>
                <a:off x="4611564" y="3713927"/>
                <a:ext cx="162720" cy="142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D0F9C0C-907E-4480-AD05-86A4EF362ED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593564" y="3696287"/>
                  <a:ext cx="198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18A890B-3C18-4B2E-AF84-E89BEFA57D54}"/>
                    </a:ext>
                  </a:extLst>
                </p14:cNvPr>
                <p14:cNvContentPartPr/>
                <p14:nvPr/>
              </p14:nvContentPartPr>
              <p14:xfrm>
                <a:off x="4877244" y="3723647"/>
                <a:ext cx="134640" cy="139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18A890B-3C18-4B2E-AF84-E89BEFA57D5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59604" y="3705647"/>
                  <a:ext cx="170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6272452-5632-438E-BBAD-745BE7EFD458}"/>
                    </a:ext>
                  </a:extLst>
                </p14:cNvPr>
                <p14:cNvContentPartPr/>
                <p14:nvPr/>
              </p14:nvContentPartPr>
              <p14:xfrm>
                <a:off x="5082444" y="3692327"/>
                <a:ext cx="254880" cy="156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6272452-5632-438E-BBAD-745BE7EFD45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064444" y="3674687"/>
                  <a:ext cx="290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C4B1D72-4345-4EDC-A2FD-A36BD38C5577}"/>
                    </a:ext>
                  </a:extLst>
                </p14:cNvPr>
                <p14:cNvContentPartPr/>
                <p14:nvPr/>
              </p14:nvContentPartPr>
              <p14:xfrm>
                <a:off x="5362524" y="3634727"/>
                <a:ext cx="37800" cy="252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C4B1D72-4345-4EDC-A2FD-A36BD38C557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44884" y="3617087"/>
                  <a:ext cx="73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FA87191-190A-435B-BF7F-AB7DC3D4F5D6}"/>
                    </a:ext>
                  </a:extLst>
                </p14:cNvPr>
                <p14:cNvContentPartPr/>
                <p14:nvPr/>
              </p14:nvContentPartPr>
              <p14:xfrm>
                <a:off x="5420844" y="3592247"/>
                <a:ext cx="237960" cy="285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FA87191-190A-435B-BF7F-AB7DC3D4F5D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403204" y="3574247"/>
                  <a:ext cx="273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56C6157-EF32-463A-84A3-757C75132764}"/>
                    </a:ext>
                  </a:extLst>
                </p14:cNvPr>
                <p14:cNvContentPartPr/>
                <p14:nvPr/>
              </p14:nvContentPartPr>
              <p14:xfrm>
                <a:off x="5591484" y="3716087"/>
                <a:ext cx="202320" cy="119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56C6157-EF32-463A-84A3-757C7513276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573484" y="3698447"/>
                  <a:ext cx="237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8F33914-F3FB-42D6-9FED-6C85F69E1DEE}"/>
                    </a:ext>
                  </a:extLst>
                </p14:cNvPr>
                <p14:cNvContentPartPr/>
                <p14:nvPr/>
              </p14:nvContentPartPr>
              <p14:xfrm>
                <a:off x="5814324" y="3640487"/>
                <a:ext cx="136080" cy="175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8F33914-F3FB-42D6-9FED-6C85F69E1DE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796324" y="3622847"/>
                  <a:ext cx="17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71B2FBA-1837-4390-8CF1-4FBD6CD516F3}"/>
                    </a:ext>
                  </a:extLst>
                </p14:cNvPr>
                <p14:cNvContentPartPr/>
                <p14:nvPr/>
              </p14:nvContentPartPr>
              <p14:xfrm>
                <a:off x="5997204" y="3697367"/>
                <a:ext cx="130320" cy="133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71B2FBA-1837-4390-8CF1-4FBD6CD516F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979564" y="3679367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FF1F205-03B5-4AD1-BD05-AA3320055F0F}"/>
              </a:ext>
            </a:extLst>
          </p:cNvPr>
          <p:cNvGrpSpPr/>
          <p:nvPr/>
        </p:nvGrpSpPr>
        <p:grpSpPr>
          <a:xfrm>
            <a:off x="6790644" y="3609887"/>
            <a:ext cx="1207440" cy="192600"/>
            <a:chOff x="6790644" y="3609887"/>
            <a:chExt cx="120744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B727CA6-E534-4527-82C7-15EF0809B153}"/>
                    </a:ext>
                  </a:extLst>
                </p14:cNvPr>
                <p14:cNvContentPartPr/>
                <p14:nvPr/>
              </p14:nvContentPartPr>
              <p14:xfrm>
                <a:off x="6790644" y="3612047"/>
                <a:ext cx="132840" cy="184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B727CA6-E534-4527-82C7-15EF0809B15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772644" y="3594047"/>
                  <a:ext cx="168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2F8E218-FBCD-4B39-9F6A-DAC8A9F46EEE}"/>
                    </a:ext>
                  </a:extLst>
                </p14:cNvPr>
                <p14:cNvContentPartPr/>
                <p14:nvPr/>
              </p14:nvContentPartPr>
              <p14:xfrm>
                <a:off x="6998364" y="3653087"/>
                <a:ext cx="132120" cy="137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2F8E218-FBCD-4B39-9F6A-DAC8A9F46EE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980364" y="3635087"/>
                  <a:ext cx="167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190079-412A-48D1-810F-5FF2A37F8AEB}"/>
                    </a:ext>
                  </a:extLst>
                </p14:cNvPr>
                <p14:cNvContentPartPr/>
                <p14:nvPr/>
              </p14:nvContentPartPr>
              <p14:xfrm>
                <a:off x="7168284" y="3609887"/>
                <a:ext cx="11160" cy="192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190079-412A-48D1-810F-5FF2A37F8AE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150644" y="3592247"/>
                  <a:ext cx="46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D0756BB-B2A0-4139-92FA-7FEDB74AAF82}"/>
                    </a:ext>
                  </a:extLst>
                </p14:cNvPr>
                <p14:cNvContentPartPr/>
                <p14:nvPr/>
              </p14:nvContentPartPr>
              <p14:xfrm>
                <a:off x="7146324" y="3657407"/>
                <a:ext cx="342360" cy="118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D0756BB-B2A0-4139-92FA-7FEDB74AAF8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128684" y="3639767"/>
                  <a:ext cx="378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2C8BF69-08B3-4852-A5D1-C4A2448BCFC4}"/>
                    </a:ext>
                  </a:extLst>
                </p14:cNvPr>
                <p14:cNvContentPartPr/>
                <p14:nvPr/>
              </p14:nvContentPartPr>
              <p14:xfrm>
                <a:off x="7580484" y="3625727"/>
                <a:ext cx="417600" cy="129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2C8BF69-08B3-4852-A5D1-C4A2448BCFC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62484" y="3608087"/>
                  <a:ext cx="4532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3DAA6A4-0660-4D8B-A277-C6EA786E61E8}"/>
              </a:ext>
            </a:extLst>
          </p:cNvPr>
          <p:cNvGrpSpPr/>
          <p:nvPr/>
        </p:nvGrpSpPr>
        <p:grpSpPr>
          <a:xfrm>
            <a:off x="8366724" y="3484967"/>
            <a:ext cx="488160" cy="240840"/>
            <a:chOff x="8366724" y="3484967"/>
            <a:chExt cx="48816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E874ACF-41A5-4683-A01E-987A281D7C02}"/>
                    </a:ext>
                  </a:extLst>
                </p14:cNvPr>
                <p14:cNvContentPartPr/>
                <p14:nvPr/>
              </p14:nvContentPartPr>
              <p14:xfrm>
                <a:off x="8420364" y="3587927"/>
                <a:ext cx="10800" cy="137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E874ACF-41A5-4683-A01E-987A281D7C0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02724" y="3570287"/>
                  <a:ext cx="46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53FBE48-7AE0-4F3E-9471-91B3FDB75341}"/>
                    </a:ext>
                  </a:extLst>
                </p14:cNvPr>
                <p14:cNvContentPartPr/>
                <p14:nvPr/>
              </p14:nvContentPartPr>
              <p14:xfrm>
                <a:off x="8366724" y="3484967"/>
                <a:ext cx="488160" cy="187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53FBE48-7AE0-4F3E-9471-91B3FDB7534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49084" y="3466967"/>
                  <a:ext cx="5238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93622D2-E008-4E5A-88D4-11F66DEB6382}"/>
              </a:ext>
            </a:extLst>
          </p:cNvPr>
          <p:cNvGrpSpPr/>
          <p:nvPr/>
        </p:nvGrpSpPr>
        <p:grpSpPr>
          <a:xfrm>
            <a:off x="9215964" y="3517727"/>
            <a:ext cx="1268640" cy="270360"/>
            <a:chOff x="9215964" y="3517727"/>
            <a:chExt cx="12686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7CE8DE7-22FC-407B-8C94-E0303FF603D4}"/>
                    </a:ext>
                  </a:extLst>
                </p14:cNvPr>
                <p14:cNvContentPartPr/>
                <p14:nvPr/>
              </p14:nvContentPartPr>
              <p14:xfrm>
                <a:off x="9281484" y="3522767"/>
                <a:ext cx="111240" cy="265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7CE8DE7-22FC-407B-8C94-E0303FF603D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263484" y="3505127"/>
                  <a:ext cx="1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DC642C-74F2-499C-B4D3-7DFC32B4A3B4}"/>
                    </a:ext>
                  </a:extLst>
                </p14:cNvPr>
                <p14:cNvContentPartPr/>
                <p14:nvPr/>
              </p14:nvContentPartPr>
              <p14:xfrm>
                <a:off x="9215964" y="3625727"/>
                <a:ext cx="223200" cy="31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DC642C-74F2-499C-B4D3-7DFC32B4A3B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198324" y="3608087"/>
                  <a:ext cx="258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6BE4E23-F439-4A00-8C86-EBC1FB23657D}"/>
                    </a:ext>
                  </a:extLst>
                </p14:cNvPr>
                <p14:cNvContentPartPr/>
                <p14:nvPr/>
              </p14:nvContentPartPr>
              <p14:xfrm>
                <a:off x="9422604" y="3595127"/>
                <a:ext cx="199800" cy="105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6BE4E23-F439-4A00-8C86-EBC1FB23657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404604" y="3577127"/>
                  <a:ext cx="235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C3DE045-A62F-4A36-B801-25FFB18A4055}"/>
                    </a:ext>
                  </a:extLst>
                </p14:cNvPr>
                <p14:cNvContentPartPr/>
                <p14:nvPr/>
              </p14:nvContentPartPr>
              <p14:xfrm>
                <a:off x="9582444" y="3517727"/>
                <a:ext cx="290880" cy="238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C3DE045-A62F-4A36-B801-25FFB18A405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564444" y="3500087"/>
                  <a:ext cx="326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333E45E-AAE0-4575-8295-D240E5DE052D}"/>
                    </a:ext>
                  </a:extLst>
                </p14:cNvPr>
                <p14:cNvContentPartPr/>
                <p14:nvPr/>
              </p14:nvContentPartPr>
              <p14:xfrm>
                <a:off x="9817884" y="3601967"/>
                <a:ext cx="274680" cy="97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333E45E-AAE0-4575-8295-D240E5DE052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00244" y="3583967"/>
                  <a:ext cx="31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9AE3A78-62B1-4410-8189-335A6EF7D02B}"/>
                    </a:ext>
                  </a:extLst>
                </p14:cNvPr>
                <p14:cNvContentPartPr/>
                <p14:nvPr/>
              </p14:nvContentPartPr>
              <p14:xfrm>
                <a:off x="10168164" y="3550487"/>
                <a:ext cx="316440" cy="142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9AE3A78-62B1-4410-8189-335A6EF7D02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50524" y="3532487"/>
                  <a:ext cx="3520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D221A9F-36D6-43C8-A80A-96B145E8613B}"/>
              </a:ext>
            </a:extLst>
          </p:cNvPr>
          <p:cNvGrpSpPr/>
          <p:nvPr/>
        </p:nvGrpSpPr>
        <p:grpSpPr>
          <a:xfrm>
            <a:off x="10842444" y="3450047"/>
            <a:ext cx="1163520" cy="259200"/>
            <a:chOff x="10842444" y="3450047"/>
            <a:chExt cx="11635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55576B4-A842-4C5B-B1BF-9740EC36868A}"/>
                    </a:ext>
                  </a:extLst>
                </p14:cNvPr>
                <p14:cNvContentPartPr/>
                <p14:nvPr/>
              </p14:nvContentPartPr>
              <p14:xfrm>
                <a:off x="10842444" y="3558767"/>
                <a:ext cx="120240" cy="150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55576B4-A842-4C5B-B1BF-9740EC36868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824444" y="3541127"/>
                  <a:ext cx="15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15A6A52-D552-4E6E-A78A-5E8ADCF5E852}"/>
                    </a:ext>
                  </a:extLst>
                </p14:cNvPr>
                <p14:cNvContentPartPr/>
                <p14:nvPr/>
              </p14:nvContentPartPr>
              <p14:xfrm>
                <a:off x="10972044" y="3568127"/>
                <a:ext cx="106200" cy="113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15A6A52-D552-4E6E-A78A-5E8ADCF5E85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954404" y="3550487"/>
                  <a:ext cx="14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68251A3-B00D-4B48-A547-B15AE6447E79}"/>
                    </a:ext>
                  </a:extLst>
                </p14:cNvPr>
                <p14:cNvContentPartPr/>
                <p14:nvPr/>
              </p14:nvContentPartPr>
              <p14:xfrm>
                <a:off x="11345004" y="3532487"/>
                <a:ext cx="110160" cy="146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68251A3-B00D-4B48-A547-B15AE6447E7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327364" y="3514487"/>
                  <a:ext cx="145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7CAA84A-3C2C-41A9-A088-4CDB2FD8B7BA}"/>
                    </a:ext>
                  </a:extLst>
                </p14:cNvPr>
                <p14:cNvContentPartPr/>
                <p14:nvPr/>
              </p14:nvContentPartPr>
              <p14:xfrm>
                <a:off x="11261484" y="3509447"/>
                <a:ext cx="274320" cy="1292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7CAA84A-3C2C-41A9-A088-4CDB2FD8B7B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243484" y="3491447"/>
                  <a:ext cx="309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8162AC1-DB59-44CE-9F61-6AB35A2C7097}"/>
                    </a:ext>
                  </a:extLst>
                </p14:cNvPr>
                <p14:cNvContentPartPr/>
                <p14:nvPr/>
              </p14:nvContentPartPr>
              <p14:xfrm>
                <a:off x="11702124" y="3450047"/>
                <a:ext cx="161280" cy="220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8162AC1-DB59-44CE-9F61-6AB35A2C709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684124" y="3432047"/>
                  <a:ext cx="196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AF97B8B-4D29-4EF3-83C0-3BBA2628892A}"/>
                    </a:ext>
                  </a:extLst>
                </p14:cNvPr>
                <p14:cNvContentPartPr/>
                <p14:nvPr/>
              </p14:nvContentPartPr>
              <p14:xfrm>
                <a:off x="11943684" y="3648047"/>
                <a:ext cx="62280" cy="277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AF97B8B-4D29-4EF3-83C0-3BBA2628892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925684" y="3630047"/>
                  <a:ext cx="979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C374143-5F55-41B6-B3EC-AB910B94F9C4}"/>
              </a:ext>
            </a:extLst>
          </p:cNvPr>
          <p:cNvGrpSpPr/>
          <p:nvPr/>
        </p:nvGrpSpPr>
        <p:grpSpPr>
          <a:xfrm>
            <a:off x="194364" y="4437167"/>
            <a:ext cx="306000" cy="138240"/>
            <a:chOff x="194364" y="4437167"/>
            <a:chExt cx="3060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46B0D63-DF7B-470A-8010-51405E4EC310}"/>
                    </a:ext>
                  </a:extLst>
                </p14:cNvPr>
                <p14:cNvContentPartPr/>
                <p14:nvPr/>
              </p14:nvContentPartPr>
              <p14:xfrm>
                <a:off x="194364" y="4441127"/>
                <a:ext cx="224640" cy="669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46B0D63-DF7B-470A-8010-51405E4EC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76364" y="4423487"/>
                  <a:ext cx="260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DACD7D2-9CDB-4F22-AECA-5A2598D4AEB7}"/>
                    </a:ext>
                  </a:extLst>
                </p14:cNvPr>
                <p14:cNvContentPartPr/>
                <p14:nvPr/>
              </p14:nvContentPartPr>
              <p14:xfrm>
                <a:off x="389124" y="4437167"/>
                <a:ext cx="111240" cy="138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DACD7D2-9CDB-4F22-AECA-5A2598D4AEB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71484" y="4419527"/>
                  <a:ext cx="1468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9148E82A-EBFC-409A-A8F3-C4F6374A517F}"/>
              </a:ext>
            </a:extLst>
          </p:cNvPr>
          <p:cNvGrpSpPr/>
          <p:nvPr/>
        </p:nvGrpSpPr>
        <p:grpSpPr>
          <a:xfrm>
            <a:off x="740484" y="4323047"/>
            <a:ext cx="336600" cy="196560"/>
            <a:chOff x="740484" y="4323047"/>
            <a:chExt cx="33660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CF6C344-2EF7-482A-9A43-722030AA8317}"/>
                    </a:ext>
                  </a:extLst>
                </p14:cNvPr>
                <p14:cNvContentPartPr/>
                <p14:nvPr/>
              </p14:nvContentPartPr>
              <p14:xfrm>
                <a:off x="740484" y="4323047"/>
                <a:ext cx="197640" cy="1965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CF6C344-2EF7-482A-9A43-722030AA831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2484" y="4305407"/>
                  <a:ext cx="233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61961DB-26C1-4E47-A294-FC854C8F192C}"/>
                    </a:ext>
                  </a:extLst>
                </p14:cNvPr>
                <p14:cNvContentPartPr/>
                <p14:nvPr/>
              </p14:nvContentPartPr>
              <p14:xfrm>
                <a:off x="946044" y="4379927"/>
                <a:ext cx="131040" cy="128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61961DB-26C1-4E47-A294-FC854C8F192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28044" y="4361927"/>
                  <a:ext cx="166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30C7E6F-1EB9-417F-AAAE-A52A5067F705}"/>
              </a:ext>
            </a:extLst>
          </p:cNvPr>
          <p:cNvGrpSpPr/>
          <p:nvPr/>
        </p:nvGrpSpPr>
        <p:grpSpPr>
          <a:xfrm>
            <a:off x="1489284" y="4275887"/>
            <a:ext cx="1382040" cy="432360"/>
            <a:chOff x="1489284" y="4275887"/>
            <a:chExt cx="138204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A134C97-03B9-4A90-94EB-91138B249BB9}"/>
                    </a:ext>
                  </a:extLst>
                </p14:cNvPr>
                <p14:cNvContentPartPr/>
                <p14:nvPr/>
              </p14:nvContentPartPr>
              <p14:xfrm>
                <a:off x="1489284" y="4381367"/>
                <a:ext cx="189720" cy="918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A134C97-03B9-4A90-94EB-91138B249BB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471644" y="4363367"/>
                  <a:ext cx="225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4D5D2A3-AFE9-4D2A-B91A-7CD57AC3C985}"/>
                    </a:ext>
                  </a:extLst>
                </p14:cNvPr>
                <p14:cNvContentPartPr/>
                <p14:nvPr/>
              </p14:nvContentPartPr>
              <p14:xfrm>
                <a:off x="1703124" y="4275887"/>
                <a:ext cx="51840" cy="200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4D5D2A3-AFE9-4D2A-B91A-7CD57AC3C98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685124" y="4257887"/>
                  <a:ext cx="87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E98D2FB-4F67-4500-BC6C-A6F9F2D092F0}"/>
                    </a:ext>
                  </a:extLst>
                </p14:cNvPr>
                <p14:cNvContentPartPr/>
                <p14:nvPr/>
              </p14:nvContentPartPr>
              <p14:xfrm>
                <a:off x="1796364" y="4406927"/>
                <a:ext cx="61560" cy="78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E98D2FB-4F67-4500-BC6C-A6F9F2D092F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778364" y="4388927"/>
                  <a:ext cx="97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BEE68C3-1E17-4044-A742-CE166C2C2E67}"/>
                    </a:ext>
                  </a:extLst>
                </p14:cNvPr>
                <p14:cNvContentPartPr/>
                <p14:nvPr/>
              </p14:nvContentPartPr>
              <p14:xfrm>
                <a:off x="1938564" y="4395407"/>
                <a:ext cx="115200" cy="114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BEE68C3-1E17-4044-A742-CE166C2C2E6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920924" y="4377767"/>
                  <a:ext cx="15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6E008E-0770-409E-8EBA-24A7B653C84E}"/>
                    </a:ext>
                  </a:extLst>
                </p14:cNvPr>
                <p14:cNvContentPartPr/>
                <p14:nvPr/>
              </p14:nvContentPartPr>
              <p14:xfrm>
                <a:off x="2066004" y="4405847"/>
                <a:ext cx="102960" cy="302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6E008E-0770-409E-8EBA-24A7B653C84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048004" y="4388207"/>
                  <a:ext cx="138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A67EE12-CA6A-459C-80DE-317E021425E3}"/>
                    </a:ext>
                  </a:extLst>
                </p14:cNvPr>
                <p14:cNvContentPartPr/>
                <p14:nvPr/>
              </p14:nvContentPartPr>
              <p14:xfrm>
                <a:off x="2264004" y="4480367"/>
                <a:ext cx="183600" cy="74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A67EE12-CA6A-459C-80DE-317E021425E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46364" y="4462367"/>
                  <a:ext cx="21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565D45A-13E0-49FA-A252-81976A16706B}"/>
                    </a:ext>
                  </a:extLst>
                </p14:cNvPr>
                <p14:cNvContentPartPr/>
                <p14:nvPr/>
              </p14:nvContentPartPr>
              <p14:xfrm>
                <a:off x="2492964" y="4311527"/>
                <a:ext cx="47160" cy="280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565D45A-13E0-49FA-A252-81976A16706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74964" y="4293527"/>
                  <a:ext cx="82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DF64B17-8E29-4560-997B-2A5E5329756B}"/>
                    </a:ext>
                  </a:extLst>
                </p14:cNvPr>
                <p14:cNvContentPartPr/>
                <p14:nvPr/>
              </p14:nvContentPartPr>
              <p14:xfrm>
                <a:off x="2625804" y="4401887"/>
                <a:ext cx="50400" cy="192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DF64B17-8E29-4560-997B-2A5E5329756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607804" y="4383887"/>
                  <a:ext cx="86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D3832D9-67F7-493C-A40B-194827B0ABE4}"/>
                    </a:ext>
                  </a:extLst>
                </p14:cNvPr>
                <p14:cNvContentPartPr/>
                <p14:nvPr/>
              </p14:nvContentPartPr>
              <p14:xfrm>
                <a:off x="2596644" y="4341767"/>
                <a:ext cx="274680" cy="2408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D3832D9-67F7-493C-A40B-194827B0ABE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578644" y="4324127"/>
                  <a:ext cx="3103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0B8B0E5-DC88-48B7-BACB-EA45DEC5313F}"/>
              </a:ext>
            </a:extLst>
          </p:cNvPr>
          <p:cNvGrpSpPr/>
          <p:nvPr/>
        </p:nvGrpSpPr>
        <p:grpSpPr>
          <a:xfrm>
            <a:off x="3489084" y="4204247"/>
            <a:ext cx="1506600" cy="357480"/>
            <a:chOff x="3489084" y="4204247"/>
            <a:chExt cx="15066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6D7CF69-3E6C-4033-A239-95CBBBF77896}"/>
                    </a:ext>
                  </a:extLst>
                </p14:cNvPr>
                <p14:cNvContentPartPr/>
                <p14:nvPr/>
              </p14:nvContentPartPr>
              <p14:xfrm>
                <a:off x="3489084" y="4204607"/>
                <a:ext cx="367920" cy="316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6D7CF69-3E6C-4033-A239-95CBBBF7789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71444" y="4186607"/>
                  <a:ext cx="403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AB7084A-6D29-4024-A205-289C513C66A3}"/>
                    </a:ext>
                  </a:extLst>
                </p14:cNvPr>
                <p14:cNvContentPartPr/>
                <p14:nvPr/>
              </p14:nvContentPartPr>
              <p14:xfrm>
                <a:off x="3788964" y="4278047"/>
                <a:ext cx="7200" cy="56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AB7084A-6D29-4024-A205-289C513C66A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770964" y="4260047"/>
                  <a:ext cx="42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660F42-4C0A-4599-B215-2560FD765FA3}"/>
                    </a:ext>
                  </a:extLst>
                </p14:cNvPr>
                <p14:cNvContentPartPr/>
                <p14:nvPr/>
              </p14:nvContentPartPr>
              <p14:xfrm>
                <a:off x="3881124" y="4383887"/>
                <a:ext cx="232560" cy="97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660F42-4C0A-4599-B215-2560FD765FA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863124" y="4366247"/>
                  <a:ext cx="268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64CAE5E-2B7D-4276-8825-305611D94B86}"/>
                    </a:ext>
                  </a:extLst>
                </p14:cNvPr>
                <p14:cNvContentPartPr/>
                <p14:nvPr/>
              </p14:nvContentPartPr>
              <p14:xfrm>
                <a:off x="4190364" y="4204247"/>
                <a:ext cx="144000" cy="308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64CAE5E-2B7D-4276-8825-305611D94B8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172364" y="4186607"/>
                  <a:ext cx="179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8EFC150-EE76-430A-B30C-A556BC53B81F}"/>
                    </a:ext>
                  </a:extLst>
                </p14:cNvPr>
                <p14:cNvContentPartPr/>
                <p14:nvPr/>
              </p14:nvContentPartPr>
              <p14:xfrm>
                <a:off x="4278924" y="4356527"/>
                <a:ext cx="149760" cy="124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8EFC150-EE76-430A-B30C-A556BC53B81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260924" y="4338887"/>
                  <a:ext cx="185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2341DA2-0F46-488F-A6D6-7E1F4C21E026}"/>
                    </a:ext>
                  </a:extLst>
                </p14:cNvPr>
                <p14:cNvContentPartPr/>
                <p14:nvPr/>
              </p14:nvContentPartPr>
              <p14:xfrm>
                <a:off x="4421124" y="4267247"/>
                <a:ext cx="145080" cy="211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2341DA2-0F46-488F-A6D6-7E1F4C21E02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403484" y="4249607"/>
                  <a:ext cx="180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696A123-B6F2-40AA-A866-C520E047DF96}"/>
                    </a:ext>
                  </a:extLst>
                </p14:cNvPr>
                <p14:cNvContentPartPr/>
                <p14:nvPr/>
              </p14:nvContentPartPr>
              <p14:xfrm>
                <a:off x="4529844" y="4341407"/>
                <a:ext cx="222120" cy="132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696A123-B6F2-40AA-A866-C520E047DF9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511844" y="4323767"/>
                  <a:ext cx="257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9F5CBA3-EEE6-4456-98DA-FC9359287758}"/>
                    </a:ext>
                  </a:extLst>
                </p14:cNvPr>
                <p14:cNvContentPartPr/>
                <p14:nvPr/>
              </p14:nvContentPartPr>
              <p14:xfrm>
                <a:off x="4871484" y="4405847"/>
                <a:ext cx="124200" cy="1558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9F5CBA3-EEE6-4456-98DA-FC935928775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853844" y="4388207"/>
                  <a:ext cx="159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821064C-1993-4E14-8CAF-F3B2FE3B8E38}"/>
              </a:ext>
            </a:extLst>
          </p:cNvPr>
          <p:cNvGrpSpPr/>
          <p:nvPr/>
        </p:nvGrpSpPr>
        <p:grpSpPr>
          <a:xfrm>
            <a:off x="5489964" y="4114607"/>
            <a:ext cx="1092240" cy="315000"/>
            <a:chOff x="5489964" y="4114607"/>
            <a:chExt cx="10922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8520A50-4438-42C8-8194-56C075938D4B}"/>
                    </a:ext>
                  </a:extLst>
                </p14:cNvPr>
                <p14:cNvContentPartPr/>
                <p14:nvPr/>
              </p14:nvContentPartPr>
              <p14:xfrm>
                <a:off x="5493204" y="4356527"/>
                <a:ext cx="36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8520A50-4438-42C8-8194-56C075938D4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475564" y="4338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EF0B535-841E-4E15-8497-27AFD8EFE89F}"/>
                    </a:ext>
                  </a:extLst>
                </p14:cNvPr>
                <p14:cNvContentPartPr/>
                <p14:nvPr/>
              </p14:nvContentPartPr>
              <p14:xfrm>
                <a:off x="5533164" y="4240247"/>
                <a:ext cx="6120" cy="189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EF0B535-841E-4E15-8497-27AFD8EFE89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515164" y="4222247"/>
                  <a:ext cx="41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915603B-D42C-49EC-AB75-1B270B75C09F}"/>
                    </a:ext>
                  </a:extLst>
                </p14:cNvPr>
                <p14:cNvContentPartPr/>
                <p14:nvPr/>
              </p14:nvContentPartPr>
              <p14:xfrm>
                <a:off x="5489964" y="4114607"/>
                <a:ext cx="196920" cy="1476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915603B-D42C-49EC-AB75-1B270B75C09F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471964" y="4096967"/>
                  <a:ext cx="232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C9652EF-F37A-4616-94DA-031076D159FF}"/>
                    </a:ext>
                  </a:extLst>
                </p14:cNvPr>
                <p14:cNvContentPartPr/>
                <p14:nvPr/>
              </p14:nvContentPartPr>
              <p14:xfrm>
                <a:off x="5643684" y="4273727"/>
                <a:ext cx="126360" cy="132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C9652EF-F37A-4616-94DA-031076D159F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26044" y="4255727"/>
                  <a:ext cx="162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52D3D30-5584-4114-9468-1679AFFA8A76}"/>
                    </a:ext>
                  </a:extLst>
                </p14:cNvPr>
                <p14:cNvContentPartPr/>
                <p14:nvPr/>
              </p14:nvContentPartPr>
              <p14:xfrm>
                <a:off x="5820804" y="4268327"/>
                <a:ext cx="138240" cy="113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52D3D30-5584-4114-9468-1679AFFA8A7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803164" y="4250687"/>
                  <a:ext cx="173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D9E38E0-CE78-44D4-9C36-D2A788265449}"/>
                    </a:ext>
                  </a:extLst>
                </p14:cNvPr>
                <p14:cNvContentPartPr/>
                <p14:nvPr/>
              </p14:nvContentPartPr>
              <p14:xfrm>
                <a:off x="6019164" y="4263287"/>
                <a:ext cx="226080" cy="133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D9E38E0-CE78-44D4-9C36-D2A78826544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001524" y="4245287"/>
                  <a:ext cx="26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CDA5CDA-E306-4C96-83E1-2E15E89F5194}"/>
                    </a:ext>
                  </a:extLst>
                </p14:cNvPr>
                <p14:cNvContentPartPr/>
                <p14:nvPr/>
              </p14:nvContentPartPr>
              <p14:xfrm>
                <a:off x="6293484" y="4264727"/>
                <a:ext cx="73080" cy="118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CDA5CDA-E306-4C96-83E1-2E15E89F519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275844" y="4246727"/>
                  <a:ext cx="108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6BF1052-69D9-43DE-AA8A-AA2EE9292C17}"/>
                    </a:ext>
                  </a:extLst>
                </p14:cNvPr>
                <p14:cNvContentPartPr/>
                <p14:nvPr/>
              </p14:nvContentPartPr>
              <p14:xfrm>
                <a:off x="6391764" y="4245287"/>
                <a:ext cx="190440" cy="112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6BF1052-69D9-43DE-AA8A-AA2EE9292C1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373764" y="4227647"/>
                  <a:ext cx="2260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3A791B7-6A3A-48C1-8529-420FE1095772}"/>
              </a:ext>
            </a:extLst>
          </p:cNvPr>
          <p:cNvGrpSpPr/>
          <p:nvPr/>
        </p:nvGrpSpPr>
        <p:grpSpPr>
          <a:xfrm>
            <a:off x="6963444" y="4043687"/>
            <a:ext cx="1635840" cy="357480"/>
            <a:chOff x="6963444" y="4043687"/>
            <a:chExt cx="16358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0A7615F-CF29-4819-A8BB-0DFC996C5DE0}"/>
                    </a:ext>
                  </a:extLst>
                </p14:cNvPr>
                <p14:cNvContentPartPr/>
                <p14:nvPr/>
              </p14:nvContentPartPr>
              <p14:xfrm>
                <a:off x="6963444" y="4234847"/>
                <a:ext cx="217080" cy="115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0A7615F-CF29-4819-A8BB-0DFC996C5DE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945444" y="4217207"/>
                  <a:ext cx="252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2AC54F7-DD0C-499D-9444-A34FE1F237CF}"/>
                    </a:ext>
                  </a:extLst>
                </p14:cNvPr>
                <p14:cNvContentPartPr/>
                <p14:nvPr/>
              </p14:nvContentPartPr>
              <p14:xfrm>
                <a:off x="7236324" y="4267607"/>
                <a:ext cx="169560" cy="133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2AC54F7-DD0C-499D-9444-A34FE1F237C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218324" y="4249607"/>
                  <a:ext cx="205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F0C1346-8406-4CF5-8C5B-337CAC773FAA}"/>
                    </a:ext>
                  </a:extLst>
                </p14:cNvPr>
                <p14:cNvContentPartPr/>
                <p14:nvPr/>
              </p14:nvContentPartPr>
              <p14:xfrm>
                <a:off x="7462764" y="4184447"/>
                <a:ext cx="291960" cy="1699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F0C1346-8406-4CF5-8C5B-337CAC773FA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444764" y="4166807"/>
                  <a:ext cx="32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5B92C9E-29AA-48B2-A90C-6F3B3D9F7E4F}"/>
                    </a:ext>
                  </a:extLst>
                </p14:cNvPr>
                <p14:cNvContentPartPr/>
                <p14:nvPr/>
              </p14:nvContentPartPr>
              <p14:xfrm>
                <a:off x="7818804" y="4060247"/>
                <a:ext cx="18360" cy="285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5B92C9E-29AA-48B2-A90C-6F3B3D9F7E4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801164" y="4042247"/>
                  <a:ext cx="54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24D1523-FCFF-4DCA-A88F-A571771F966B}"/>
                    </a:ext>
                  </a:extLst>
                </p14:cNvPr>
                <p14:cNvContentPartPr/>
                <p14:nvPr/>
              </p14:nvContentPartPr>
              <p14:xfrm>
                <a:off x="7912764" y="4237007"/>
                <a:ext cx="140400" cy="1011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24D1523-FCFF-4DCA-A88F-A571771F966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894764" y="4219007"/>
                  <a:ext cx="176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FF225D9-7715-42EB-8233-C9A9A8FA433A}"/>
                    </a:ext>
                  </a:extLst>
                </p14:cNvPr>
                <p14:cNvContentPartPr/>
                <p14:nvPr/>
              </p14:nvContentPartPr>
              <p14:xfrm>
                <a:off x="8061084" y="4043687"/>
                <a:ext cx="176760" cy="2890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FF225D9-7715-42EB-8233-C9A9A8FA433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043444" y="4026047"/>
                  <a:ext cx="212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1F58F2D-5A8C-4134-8761-5BABFA32DDF6}"/>
                    </a:ext>
                  </a:extLst>
                </p14:cNvPr>
                <p14:cNvContentPartPr/>
                <p14:nvPr/>
              </p14:nvContentPartPr>
              <p14:xfrm>
                <a:off x="8250084" y="4089047"/>
                <a:ext cx="23760" cy="83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1F58F2D-5A8C-4134-8761-5BABFA32DDF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32444" y="4071047"/>
                  <a:ext cx="5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FF95EFA-E6A0-4A06-8A63-65444E657D14}"/>
                    </a:ext>
                  </a:extLst>
                </p14:cNvPr>
                <p14:cNvContentPartPr/>
                <p14:nvPr/>
              </p14:nvContentPartPr>
              <p14:xfrm>
                <a:off x="8330004" y="4186967"/>
                <a:ext cx="90720" cy="1051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FF95EFA-E6A0-4A06-8A63-65444E657D1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312364" y="4169327"/>
                  <a:ext cx="12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79031CB-C567-41E7-BA07-C1CD87A56914}"/>
                    </a:ext>
                  </a:extLst>
                </p14:cNvPr>
                <p14:cNvContentPartPr/>
                <p14:nvPr/>
              </p14:nvContentPartPr>
              <p14:xfrm>
                <a:off x="8445924" y="4145927"/>
                <a:ext cx="153360" cy="111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79031CB-C567-41E7-BA07-C1CD87A5691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428284" y="4127927"/>
                  <a:ext cx="189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B301142D-23C0-450C-A67F-F85BBFE98CE1}"/>
              </a:ext>
            </a:extLst>
          </p:cNvPr>
          <p:cNvGrpSpPr/>
          <p:nvPr/>
        </p:nvGrpSpPr>
        <p:grpSpPr>
          <a:xfrm>
            <a:off x="9083124" y="4004807"/>
            <a:ext cx="1625400" cy="264240"/>
            <a:chOff x="9083124" y="4004807"/>
            <a:chExt cx="162540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5A9688C-5F5A-4C37-8C33-9FEE610308A1}"/>
                    </a:ext>
                  </a:extLst>
                </p14:cNvPr>
                <p14:cNvContentPartPr/>
                <p14:nvPr/>
              </p14:nvContentPartPr>
              <p14:xfrm>
                <a:off x="9083124" y="4151327"/>
                <a:ext cx="199080" cy="1018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5A9688C-5F5A-4C37-8C33-9FEE610308A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065484" y="4133327"/>
                  <a:ext cx="234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2E3434D-2A28-4AB6-810E-10B0A4A3DA79}"/>
                    </a:ext>
                  </a:extLst>
                </p14:cNvPr>
                <p14:cNvContentPartPr/>
                <p14:nvPr/>
              </p14:nvContentPartPr>
              <p14:xfrm>
                <a:off x="9412164" y="4019567"/>
                <a:ext cx="275760" cy="240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2E3434D-2A28-4AB6-810E-10B0A4A3DA7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394164" y="4001927"/>
                  <a:ext cx="311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F27554D-1F6C-470A-A9EE-889D991A08AB}"/>
                    </a:ext>
                  </a:extLst>
                </p14:cNvPr>
                <p14:cNvContentPartPr/>
                <p14:nvPr/>
              </p14:nvContentPartPr>
              <p14:xfrm>
                <a:off x="9526284" y="4019567"/>
                <a:ext cx="351360" cy="2494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F27554D-1F6C-470A-A9EE-889D991A08A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508644" y="4001567"/>
                  <a:ext cx="387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5DFB4D9-9580-41F6-96D3-722F05B7D557}"/>
                    </a:ext>
                  </a:extLst>
                </p14:cNvPr>
                <p14:cNvContentPartPr/>
                <p14:nvPr/>
              </p14:nvContentPartPr>
              <p14:xfrm>
                <a:off x="9739764" y="4074287"/>
                <a:ext cx="236160" cy="158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5DFB4D9-9580-41F6-96D3-722F05B7D55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722124" y="4056287"/>
                  <a:ext cx="27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AB39D16-BFEB-4C26-9C55-362030F7A2C5}"/>
                    </a:ext>
                  </a:extLst>
                </p14:cNvPr>
                <p14:cNvContentPartPr/>
                <p14:nvPr/>
              </p14:nvContentPartPr>
              <p14:xfrm>
                <a:off x="10028124" y="4124687"/>
                <a:ext cx="134640" cy="109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AB39D16-BFEB-4C26-9C55-362030F7A2C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010124" y="4106687"/>
                  <a:ext cx="170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A89C2F3-15FB-4320-8931-2A3BCA8B3DBB}"/>
                    </a:ext>
                  </a:extLst>
                </p14:cNvPr>
                <p14:cNvContentPartPr/>
                <p14:nvPr/>
              </p14:nvContentPartPr>
              <p14:xfrm>
                <a:off x="10177524" y="4046927"/>
                <a:ext cx="360" cy="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A89C2F3-15FB-4320-8931-2A3BCA8B3DB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159524" y="4028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B19302B-DAF6-4CA7-833F-68A6BD4C62E6}"/>
                    </a:ext>
                  </a:extLst>
                </p14:cNvPr>
                <p14:cNvContentPartPr/>
                <p14:nvPr/>
              </p14:nvContentPartPr>
              <p14:xfrm>
                <a:off x="10234404" y="4098767"/>
                <a:ext cx="326880" cy="1245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B19302B-DAF6-4CA7-833F-68A6BD4C62E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216764" y="4081127"/>
                  <a:ext cx="36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F798FC0-BC3B-4DBB-8380-7119B60AE844}"/>
                    </a:ext>
                  </a:extLst>
                </p14:cNvPr>
                <p14:cNvContentPartPr/>
                <p14:nvPr/>
              </p14:nvContentPartPr>
              <p14:xfrm>
                <a:off x="10596204" y="4004807"/>
                <a:ext cx="112320" cy="224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F798FC0-BC3B-4DBB-8380-7119B60AE84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578204" y="3987167"/>
                  <a:ext cx="14796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C1B4B1C-92EB-4AA2-8228-1D57190C17A8}"/>
              </a:ext>
            </a:extLst>
          </p:cNvPr>
          <p:cNvGrpSpPr/>
          <p:nvPr/>
        </p:nvGrpSpPr>
        <p:grpSpPr>
          <a:xfrm>
            <a:off x="11261124" y="4001567"/>
            <a:ext cx="689040" cy="245520"/>
            <a:chOff x="11261124" y="4001567"/>
            <a:chExt cx="6890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E430F9A-FD2F-4158-9416-DC756309DF75}"/>
                    </a:ext>
                  </a:extLst>
                </p14:cNvPr>
                <p14:cNvContentPartPr/>
                <p14:nvPr/>
              </p14:nvContentPartPr>
              <p14:xfrm>
                <a:off x="11261124" y="4110647"/>
                <a:ext cx="262800" cy="892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E430F9A-FD2F-4158-9416-DC756309DF7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243484" y="4093007"/>
                  <a:ext cx="29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F5D323A-C0A8-4181-BD84-6D0B650C9E51}"/>
                    </a:ext>
                  </a:extLst>
                </p14:cNvPr>
                <p14:cNvContentPartPr/>
                <p14:nvPr/>
              </p14:nvContentPartPr>
              <p14:xfrm>
                <a:off x="11557404" y="4001567"/>
                <a:ext cx="29520" cy="231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F5D323A-C0A8-4181-BD84-6D0B650C9E5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1539764" y="3983927"/>
                  <a:ext cx="6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557F665-A665-4516-AB7E-A2C2982D24CE}"/>
                    </a:ext>
                  </a:extLst>
                </p14:cNvPr>
                <p14:cNvContentPartPr/>
                <p14:nvPr/>
              </p14:nvContentPartPr>
              <p14:xfrm>
                <a:off x="11648484" y="4104527"/>
                <a:ext cx="121680" cy="137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557F665-A665-4516-AB7E-A2C2982D24C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630844" y="4086887"/>
                  <a:ext cx="157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64748EB-3C25-4DAF-B371-4611A8780627}"/>
                    </a:ext>
                  </a:extLst>
                </p14:cNvPr>
                <p14:cNvContentPartPr/>
                <p14:nvPr/>
              </p14:nvContentPartPr>
              <p14:xfrm>
                <a:off x="11747484" y="4127927"/>
                <a:ext cx="202680" cy="1191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64748EB-3C25-4DAF-B371-4611A878062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729844" y="4110287"/>
                  <a:ext cx="238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8D0C224-4D86-4103-9528-DBE848B30994}"/>
              </a:ext>
            </a:extLst>
          </p:cNvPr>
          <p:cNvGrpSpPr/>
          <p:nvPr/>
        </p:nvGrpSpPr>
        <p:grpSpPr>
          <a:xfrm>
            <a:off x="924084" y="4764047"/>
            <a:ext cx="667080" cy="337680"/>
            <a:chOff x="924084" y="4764047"/>
            <a:chExt cx="6670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B0F285B-41E9-4C6D-9128-6DA871BA9A8B}"/>
                    </a:ext>
                  </a:extLst>
                </p14:cNvPr>
                <p14:cNvContentPartPr/>
                <p14:nvPr/>
              </p14:nvContentPartPr>
              <p14:xfrm>
                <a:off x="924084" y="4850087"/>
                <a:ext cx="219960" cy="2516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B0F285B-41E9-4C6D-9128-6DA871BA9A8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06084" y="4832447"/>
                  <a:ext cx="255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94669BC-80E7-4008-BD6D-B6C565AC5A1C}"/>
                    </a:ext>
                  </a:extLst>
                </p14:cNvPr>
                <p14:cNvContentPartPr/>
                <p14:nvPr/>
              </p14:nvContentPartPr>
              <p14:xfrm>
                <a:off x="1152324" y="4764047"/>
                <a:ext cx="360" cy="3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94669BC-80E7-4008-BD6D-B6C565AC5A1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34684" y="47460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131D03-5F51-4C3D-B944-BDFA489137EC}"/>
                    </a:ext>
                  </a:extLst>
                </p14:cNvPr>
                <p14:cNvContentPartPr/>
                <p14:nvPr/>
              </p14:nvContentPartPr>
              <p14:xfrm>
                <a:off x="1250244" y="4842887"/>
                <a:ext cx="110160" cy="1036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131D03-5F51-4C3D-B944-BDFA489137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232604" y="4824887"/>
                  <a:ext cx="145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E5F3CD0-6CAB-40BA-B8C8-11BA399D52D5}"/>
                    </a:ext>
                  </a:extLst>
                </p14:cNvPr>
                <p14:cNvContentPartPr/>
                <p14:nvPr/>
              </p14:nvContentPartPr>
              <p14:xfrm>
                <a:off x="1370484" y="4876727"/>
                <a:ext cx="220680" cy="120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E5F3CD0-6CAB-40BA-B8C8-11BA399D52D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352844" y="4859087"/>
                  <a:ext cx="2563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0D73CB2F-68FE-4FCB-87AF-0C2C5B630C14}"/>
              </a:ext>
            </a:extLst>
          </p:cNvPr>
          <p:cNvGrpSpPr/>
          <p:nvPr/>
        </p:nvGrpSpPr>
        <p:grpSpPr>
          <a:xfrm>
            <a:off x="1869804" y="4737407"/>
            <a:ext cx="470520" cy="258840"/>
            <a:chOff x="1869804" y="4737407"/>
            <a:chExt cx="4705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F7C0202-DF99-4E45-8380-9E124C596606}"/>
                    </a:ext>
                  </a:extLst>
                </p14:cNvPr>
                <p14:cNvContentPartPr/>
                <p14:nvPr/>
              </p14:nvContentPartPr>
              <p14:xfrm>
                <a:off x="1982844" y="4760087"/>
                <a:ext cx="2160" cy="2311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F7C0202-DF99-4E45-8380-9E124C59660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965204" y="4742087"/>
                  <a:ext cx="37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3B689E7-9050-48C3-BD18-6D809CB74FB6}"/>
                    </a:ext>
                  </a:extLst>
                </p14:cNvPr>
                <p14:cNvContentPartPr/>
                <p14:nvPr/>
              </p14:nvContentPartPr>
              <p14:xfrm>
                <a:off x="1869804" y="4737407"/>
                <a:ext cx="470520" cy="2588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3B689E7-9050-48C3-BD18-6D809CB74FB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852164" y="4719767"/>
                  <a:ext cx="50616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D59E1FC7-7312-4DBE-9118-8156B71E9E13}"/>
              </a:ext>
            </a:extLst>
          </p:cNvPr>
          <p:cNvGrpSpPr/>
          <p:nvPr/>
        </p:nvGrpSpPr>
        <p:grpSpPr>
          <a:xfrm>
            <a:off x="2651724" y="4758287"/>
            <a:ext cx="1454760" cy="249120"/>
            <a:chOff x="2651724" y="4758287"/>
            <a:chExt cx="14547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7EDDA05-94BC-46AB-BB7F-AEACB3C7F975}"/>
                    </a:ext>
                  </a:extLst>
                </p14:cNvPr>
                <p14:cNvContentPartPr/>
                <p14:nvPr/>
              </p14:nvContentPartPr>
              <p14:xfrm>
                <a:off x="2651724" y="4787087"/>
                <a:ext cx="206640" cy="1854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7EDDA05-94BC-46AB-BB7F-AEACB3C7F975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633724" y="4769447"/>
                  <a:ext cx="242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20938C9-A071-4E7A-9DE9-E4AEBE1472D2}"/>
                    </a:ext>
                  </a:extLst>
                </p14:cNvPr>
                <p14:cNvContentPartPr/>
                <p14:nvPr/>
              </p14:nvContentPartPr>
              <p14:xfrm>
                <a:off x="2903364" y="4774487"/>
                <a:ext cx="184680" cy="370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20938C9-A071-4E7A-9DE9-E4AEBE1472D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885724" y="4756847"/>
                  <a:ext cx="220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5DB4BCC-3A11-463C-B5EA-5F27CD874D30}"/>
                    </a:ext>
                  </a:extLst>
                </p14:cNvPr>
                <p14:cNvContentPartPr/>
                <p14:nvPr/>
              </p14:nvContentPartPr>
              <p14:xfrm>
                <a:off x="2989764" y="4776647"/>
                <a:ext cx="112320" cy="1663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5DB4BCC-3A11-463C-B5EA-5F27CD874D3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972124" y="4758647"/>
                  <a:ext cx="147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0A7DBB5-455D-4E62-B20B-BA24B8EC85EA}"/>
                    </a:ext>
                  </a:extLst>
                </p14:cNvPr>
                <p14:cNvContentPartPr/>
                <p14:nvPr/>
              </p14:nvContentPartPr>
              <p14:xfrm>
                <a:off x="3093444" y="4810127"/>
                <a:ext cx="140400" cy="1544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0A7DBB5-455D-4E62-B20B-BA24B8EC85E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075804" y="4792487"/>
                  <a:ext cx="176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21B8E56-6146-452A-BA16-577350B71BE2}"/>
                    </a:ext>
                  </a:extLst>
                </p14:cNvPr>
                <p14:cNvContentPartPr/>
                <p14:nvPr/>
              </p14:nvContentPartPr>
              <p14:xfrm>
                <a:off x="3262644" y="4820567"/>
                <a:ext cx="122760" cy="1432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21B8E56-6146-452A-BA16-577350B71BE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245004" y="4802927"/>
                  <a:ext cx="158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515B975-5FE6-4F61-8CC7-BAF9499411A3}"/>
                    </a:ext>
                  </a:extLst>
                </p14:cNvPr>
                <p14:cNvContentPartPr/>
                <p14:nvPr/>
              </p14:nvContentPartPr>
              <p14:xfrm>
                <a:off x="3241764" y="4801847"/>
                <a:ext cx="204480" cy="1137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515B975-5FE6-4F61-8CC7-BAF9499411A3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224124" y="4783847"/>
                  <a:ext cx="240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23DBB25-9098-4133-9BB5-309EA3447CBC}"/>
                    </a:ext>
                  </a:extLst>
                </p14:cNvPr>
                <p14:cNvContentPartPr/>
                <p14:nvPr/>
              </p14:nvContentPartPr>
              <p14:xfrm>
                <a:off x="3439044" y="4798607"/>
                <a:ext cx="79560" cy="115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23DBB25-9098-4133-9BB5-309EA3447CBC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421044" y="4780967"/>
                  <a:ext cx="115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5301BB0-4D87-48D2-BB61-AB4FE922DE17}"/>
                    </a:ext>
                  </a:extLst>
                </p14:cNvPr>
                <p14:cNvContentPartPr/>
                <p14:nvPr/>
              </p14:nvContentPartPr>
              <p14:xfrm>
                <a:off x="3557124" y="4783487"/>
                <a:ext cx="127440" cy="223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5301BB0-4D87-48D2-BB61-AB4FE922DE1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539124" y="4765487"/>
                  <a:ext cx="163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21F0D6A-8A64-4C07-AE67-EC921C903503}"/>
                    </a:ext>
                  </a:extLst>
                </p14:cNvPr>
                <p14:cNvContentPartPr/>
                <p14:nvPr/>
              </p14:nvContentPartPr>
              <p14:xfrm>
                <a:off x="3618684" y="4872047"/>
                <a:ext cx="83160" cy="36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21F0D6A-8A64-4C07-AE67-EC921C90350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600684" y="4854407"/>
                  <a:ext cx="118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D78B6B0-428E-47FB-9E4F-614EBDF418D7}"/>
                    </a:ext>
                  </a:extLst>
                </p14:cNvPr>
                <p14:cNvContentPartPr/>
                <p14:nvPr/>
              </p14:nvContentPartPr>
              <p14:xfrm>
                <a:off x="3772764" y="4784207"/>
                <a:ext cx="124560" cy="155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D78B6B0-428E-47FB-9E4F-614EBDF418D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754764" y="4766567"/>
                  <a:ext cx="160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370EDDB-46F2-4AF2-B03B-048EC8AAB49B}"/>
                    </a:ext>
                  </a:extLst>
                </p14:cNvPr>
                <p14:cNvContentPartPr/>
                <p14:nvPr/>
              </p14:nvContentPartPr>
              <p14:xfrm>
                <a:off x="3962844" y="4758287"/>
                <a:ext cx="143640" cy="169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370EDDB-46F2-4AF2-B03B-048EC8AAB49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944844" y="4740647"/>
                  <a:ext cx="17928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FACCA90-27EB-496F-9B56-A1211513A085}"/>
                  </a:ext>
                </a:extLst>
              </p14:cNvPr>
              <p14:cNvContentPartPr/>
              <p14:nvPr/>
            </p14:nvContentPartPr>
            <p14:xfrm>
              <a:off x="4592844" y="4647407"/>
              <a:ext cx="360" cy="3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FACCA90-27EB-496F-9B56-A1211513A085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4574844" y="462976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D5AE609-9BA0-4C25-A858-A53AEF3A7CB7}"/>
              </a:ext>
            </a:extLst>
          </p:cNvPr>
          <p:cNvGrpSpPr/>
          <p:nvPr/>
        </p:nvGrpSpPr>
        <p:grpSpPr>
          <a:xfrm>
            <a:off x="4578804" y="4808327"/>
            <a:ext cx="460080" cy="180720"/>
            <a:chOff x="4578804" y="4808327"/>
            <a:chExt cx="46008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F4C30F5-A402-4F18-B578-4E3122550BFD}"/>
                    </a:ext>
                  </a:extLst>
                </p14:cNvPr>
                <p14:cNvContentPartPr/>
                <p14:nvPr/>
              </p14:nvContentPartPr>
              <p14:xfrm>
                <a:off x="4578804" y="4856567"/>
                <a:ext cx="3960" cy="132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F4C30F5-A402-4F18-B578-4E3122550BF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560804" y="4838567"/>
                  <a:ext cx="39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EA246CB-0BA6-4B60-89B2-76CBF6C71CCC}"/>
                    </a:ext>
                  </a:extLst>
                </p14:cNvPr>
                <p14:cNvContentPartPr/>
                <p14:nvPr/>
              </p14:nvContentPartPr>
              <p14:xfrm>
                <a:off x="4680324" y="4808327"/>
                <a:ext cx="358560" cy="123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EA246CB-0BA6-4B60-89B2-76CBF6C71CC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662324" y="4790687"/>
                  <a:ext cx="3942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C58993FA-E409-4788-A498-A7B54D79EA36}"/>
              </a:ext>
            </a:extLst>
          </p:cNvPr>
          <p:cNvGrpSpPr/>
          <p:nvPr/>
        </p:nvGrpSpPr>
        <p:grpSpPr>
          <a:xfrm>
            <a:off x="5368644" y="4577567"/>
            <a:ext cx="703800" cy="297720"/>
            <a:chOff x="5368644" y="4577567"/>
            <a:chExt cx="7038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0BE9326-FB74-41DF-BE8C-B6CA00D68E92}"/>
                    </a:ext>
                  </a:extLst>
                </p14:cNvPr>
                <p14:cNvContentPartPr/>
                <p14:nvPr/>
              </p14:nvContentPartPr>
              <p14:xfrm>
                <a:off x="5368644" y="4577567"/>
                <a:ext cx="203400" cy="297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0BE9326-FB74-41DF-BE8C-B6CA00D68E9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350644" y="4559927"/>
                  <a:ext cx="239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8241711-8AEB-46D3-99E5-2A460005180C}"/>
                    </a:ext>
                  </a:extLst>
                </p14:cNvPr>
                <p14:cNvContentPartPr/>
                <p14:nvPr/>
              </p14:nvContentPartPr>
              <p14:xfrm>
                <a:off x="5634684" y="4742447"/>
                <a:ext cx="148320" cy="97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8241711-8AEB-46D3-99E5-2A460005180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616684" y="4724807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74EA24E-48ED-414C-85B3-3765A29D5417}"/>
                    </a:ext>
                  </a:extLst>
                </p14:cNvPr>
                <p14:cNvContentPartPr/>
                <p14:nvPr/>
              </p14:nvContentPartPr>
              <p14:xfrm>
                <a:off x="5838444" y="4730207"/>
                <a:ext cx="234000" cy="1058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74EA24E-48ED-414C-85B3-3765A29D541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820804" y="4712567"/>
                  <a:ext cx="2696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51A28B47-148E-4256-A562-AC7C7D5F34BE}"/>
              </a:ext>
            </a:extLst>
          </p:cNvPr>
          <p:cNvGrpSpPr/>
          <p:nvPr/>
        </p:nvGrpSpPr>
        <p:grpSpPr>
          <a:xfrm>
            <a:off x="6402204" y="4572527"/>
            <a:ext cx="664200" cy="265680"/>
            <a:chOff x="6402204" y="4572527"/>
            <a:chExt cx="66420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6BD4BFD-132F-4AF3-B55C-B6A493195A70}"/>
                    </a:ext>
                  </a:extLst>
                </p14:cNvPr>
                <p14:cNvContentPartPr/>
                <p14:nvPr/>
              </p14:nvContentPartPr>
              <p14:xfrm>
                <a:off x="6402204" y="4711487"/>
                <a:ext cx="193320" cy="1267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6BD4BFD-132F-4AF3-B55C-B6A493195A7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384204" y="4693487"/>
                  <a:ext cx="228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6557B4F-D28E-4825-8277-F3ED579A877A}"/>
                    </a:ext>
                  </a:extLst>
                </p14:cNvPr>
                <p14:cNvContentPartPr/>
                <p14:nvPr/>
              </p14:nvContentPartPr>
              <p14:xfrm>
                <a:off x="6661044" y="4688447"/>
                <a:ext cx="149760" cy="1105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6557B4F-D28E-4825-8277-F3ED579A877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643404" y="4670447"/>
                  <a:ext cx="185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3C21E67-7368-4E25-9F36-E504F67BC70E}"/>
                    </a:ext>
                  </a:extLst>
                </p14:cNvPr>
                <p14:cNvContentPartPr/>
                <p14:nvPr/>
              </p14:nvContentPartPr>
              <p14:xfrm>
                <a:off x="6866604" y="4685207"/>
                <a:ext cx="61200" cy="99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3C21E67-7368-4E25-9F36-E504F67BC70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848604" y="4667567"/>
                  <a:ext cx="96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80E4E99-DC2B-42AD-9F22-271DB422CB51}"/>
                    </a:ext>
                  </a:extLst>
                </p14:cNvPr>
                <p14:cNvContentPartPr/>
                <p14:nvPr/>
              </p14:nvContentPartPr>
              <p14:xfrm>
                <a:off x="6972804" y="4572527"/>
                <a:ext cx="93600" cy="2300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80E4E99-DC2B-42AD-9F22-271DB422CB5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955164" y="4554527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ADB3627-71DE-409F-84D8-7C259A5FAE9D}"/>
              </a:ext>
            </a:extLst>
          </p:cNvPr>
          <p:cNvGrpSpPr/>
          <p:nvPr/>
        </p:nvGrpSpPr>
        <p:grpSpPr>
          <a:xfrm>
            <a:off x="5069844" y="4566767"/>
            <a:ext cx="153360" cy="124920"/>
            <a:chOff x="5069844" y="4566767"/>
            <a:chExt cx="15336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4F68EF3-308B-4670-B215-CBFCA19B1087}"/>
                    </a:ext>
                  </a:extLst>
                </p14:cNvPr>
                <p14:cNvContentPartPr/>
                <p14:nvPr/>
              </p14:nvContentPartPr>
              <p14:xfrm>
                <a:off x="5069844" y="4585487"/>
                <a:ext cx="83160" cy="106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4F68EF3-308B-4670-B215-CBFCA19B108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052204" y="4567847"/>
                  <a:ext cx="118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3C4E4D4-A8A3-4C31-A37C-14DCF10B8A63}"/>
                    </a:ext>
                  </a:extLst>
                </p14:cNvPr>
                <p14:cNvContentPartPr/>
                <p14:nvPr/>
              </p14:nvContentPartPr>
              <p14:xfrm>
                <a:off x="5189004" y="4566767"/>
                <a:ext cx="34200" cy="946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3C4E4D4-A8A3-4C31-A37C-14DCF10B8A63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71004" y="4548767"/>
                  <a:ext cx="698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52EF63EA-F4AA-45BD-A8FD-D4736A78AF72}"/>
              </a:ext>
            </a:extLst>
          </p:cNvPr>
          <p:cNvGrpSpPr/>
          <p:nvPr/>
        </p:nvGrpSpPr>
        <p:grpSpPr>
          <a:xfrm>
            <a:off x="7397244" y="4508087"/>
            <a:ext cx="1184400" cy="469440"/>
            <a:chOff x="7397244" y="4508087"/>
            <a:chExt cx="118440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95A920-A02D-4E87-A64B-7D0CD87EFB1E}"/>
                    </a:ext>
                  </a:extLst>
                </p14:cNvPr>
                <p14:cNvContentPartPr/>
                <p14:nvPr/>
              </p14:nvContentPartPr>
              <p14:xfrm>
                <a:off x="7397244" y="4699967"/>
                <a:ext cx="190440" cy="496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95A920-A02D-4E87-A64B-7D0CD87EFB1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379604" y="4682327"/>
                  <a:ext cx="226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64A934C-CF99-4B51-AACD-F5A4DB53EE16}"/>
                    </a:ext>
                  </a:extLst>
                </p14:cNvPr>
                <p14:cNvContentPartPr/>
                <p14:nvPr/>
              </p14:nvContentPartPr>
              <p14:xfrm>
                <a:off x="7474284" y="4607447"/>
                <a:ext cx="34200" cy="1800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64A934C-CF99-4B51-AACD-F5A4DB53EE1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456284" y="4589807"/>
                  <a:ext cx="69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9F4C154-6912-4528-9C92-FB07E22393CD}"/>
                    </a:ext>
                  </a:extLst>
                </p14:cNvPr>
                <p14:cNvContentPartPr/>
                <p14:nvPr/>
              </p14:nvContentPartPr>
              <p14:xfrm>
                <a:off x="7635204" y="4611767"/>
                <a:ext cx="154440" cy="1641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9F4C154-6912-4528-9C92-FB07E22393C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617564" y="4594127"/>
                  <a:ext cx="190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F3330CF-4FD5-43BB-8B66-F96294315A9C}"/>
                    </a:ext>
                  </a:extLst>
                </p14:cNvPr>
                <p14:cNvContentPartPr/>
                <p14:nvPr/>
              </p14:nvContentPartPr>
              <p14:xfrm>
                <a:off x="7802244" y="4646327"/>
                <a:ext cx="137880" cy="1252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F3330CF-4FD5-43BB-8B66-F96294315A9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7784244" y="4628687"/>
                  <a:ext cx="173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DC9A009-35C6-4544-B08A-E6B866613F2E}"/>
                    </a:ext>
                  </a:extLst>
                </p14:cNvPr>
                <p14:cNvContentPartPr/>
                <p14:nvPr/>
              </p14:nvContentPartPr>
              <p14:xfrm>
                <a:off x="8240724" y="4649567"/>
                <a:ext cx="110520" cy="1429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DC9A009-35C6-4544-B08A-E6B866613F2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223084" y="4631927"/>
                  <a:ext cx="146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BFD4199-926E-4225-B9CF-C3F8232BCA7B}"/>
                    </a:ext>
                  </a:extLst>
                </p14:cNvPr>
                <p14:cNvContentPartPr/>
                <p14:nvPr/>
              </p14:nvContentPartPr>
              <p14:xfrm>
                <a:off x="8433324" y="4631567"/>
                <a:ext cx="148320" cy="1566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BFD4199-926E-4225-B9CF-C3F8232BCA7B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15684" y="4613927"/>
                  <a:ext cx="183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5BC86CD-CD2F-4B0D-8BC1-43BA4A5023D3}"/>
                    </a:ext>
                  </a:extLst>
                </p14:cNvPr>
                <p14:cNvContentPartPr/>
                <p14:nvPr/>
              </p14:nvContentPartPr>
              <p14:xfrm>
                <a:off x="7974684" y="4508087"/>
                <a:ext cx="8640" cy="2394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5BC86CD-CD2F-4B0D-8BC1-43BA4A5023D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957044" y="4490087"/>
                  <a:ext cx="44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3CCC82F-995A-4750-9305-CAB3B4E37CB6}"/>
                    </a:ext>
                  </a:extLst>
                </p14:cNvPr>
                <p14:cNvContentPartPr/>
                <p14:nvPr/>
              </p14:nvContentPartPr>
              <p14:xfrm>
                <a:off x="8002764" y="4694567"/>
                <a:ext cx="85680" cy="2829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3CCC82F-995A-4750-9305-CAB3B4E37CB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984764" y="4676927"/>
                  <a:ext cx="1213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748726A2-AFFD-4529-9CFB-C867B1F77C99}"/>
              </a:ext>
            </a:extLst>
          </p:cNvPr>
          <p:cNvGrpSpPr/>
          <p:nvPr/>
        </p:nvGrpSpPr>
        <p:grpSpPr>
          <a:xfrm>
            <a:off x="8982684" y="4445807"/>
            <a:ext cx="962640" cy="507600"/>
            <a:chOff x="8982684" y="4445807"/>
            <a:chExt cx="9626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B72F67A-0845-46D0-8F38-22AF3AEF2D79}"/>
                    </a:ext>
                  </a:extLst>
                </p14:cNvPr>
                <p14:cNvContentPartPr/>
                <p14:nvPr/>
              </p14:nvContentPartPr>
              <p14:xfrm>
                <a:off x="8982684" y="4686287"/>
                <a:ext cx="134640" cy="37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B72F67A-0845-46D0-8F38-22AF3AEF2D7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965044" y="4668647"/>
                  <a:ext cx="170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4FC6118-08CD-45D1-B8DB-9DA4B4164899}"/>
                    </a:ext>
                  </a:extLst>
                </p14:cNvPr>
                <p14:cNvContentPartPr/>
                <p14:nvPr/>
              </p14:nvContentPartPr>
              <p14:xfrm>
                <a:off x="9136764" y="4610687"/>
                <a:ext cx="134640" cy="1400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4FC6118-08CD-45D1-B8DB-9DA4B416489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118764" y="4593047"/>
                  <a:ext cx="170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AF7D2D6-7BB1-47B6-830F-DF20159C2FBB}"/>
                    </a:ext>
                  </a:extLst>
                </p14:cNvPr>
                <p14:cNvContentPartPr/>
                <p14:nvPr/>
              </p14:nvContentPartPr>
              <p14:xfrm>
                <a:off x="9300204" y="4628327"/>
                <a:ext cx="200880" cy="1108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AF7D2D6-7BB1-47B6-830F-DF20159C2FB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282204" y="4610687"/>
                  <a:ext cx="23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61B013B-CD52-44F6-ABED-9BCE73215CF2}"/>
                    </a:ext>
                  </a:extLst>
                </p14:cNvPr>
                <p14:cNvContentPartPr/>
                <p14:nvPr/>
              </p14:nvContentPartPr>
              <p14:xfrm>
                <a:off x="9590724" y="4483247"/>
                <a:ext cx="9360" cy="2444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61B013B-CD52-44F6-ABED-9BCE73215CF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573084" y="4465607"/>
                  <a:ext cx="45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A0771B4-74A0-4A79-9538-6CB6653EC268}"/>
                    </a:ext>
                  </a:extLst>
                </p14:cNvPr>
                <p14:cNvContentPartPr/>
                <p14:nvPr/>
              </p14:nvContentPartPr>
              <p14:xfrm>
                <a:off x="9637164" y="4577927"/>
                <a:ext cx="140400" cy="3754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A0771B4-74A0-4A79-9538-6CB6653EC26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619524" y="4560287"/>
                  <a:ext cx="1760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43CC926-00C5-422D-9A6A-5908351CA8BB}"/>
                    </a:ext>
                  </a:extLst>
                </p14:cNvPr>
                <p14:cNvContentPartPr/>
                <p14:nvPr/>
              </p14:nvContentPartPr>
              <p14:xfrm>
                <a:off x="9854244" y="4471007"/>
                <a:ext cx="42480" cy="748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43CC926-00C5-422D-9A6A-5908351CA8B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836244" y="4453367"/>
                  <a:ext cx="78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75E9E36-8806-4EFE-A84F-AEB777B69E40}"/>
                    </a:ext>
                  </a:extLst>
                </p14:cNvPr>
                <p14:cNvContentPartPr/>
                <p14:nvPr/>
              </p14:nvContentPartPr>
              <p14:xfrm>
                <a:off x="9885564" y="4445807"/>
                <a:ext cx="59760" cy="1170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75E9E36-8806-4EFE-A84F-AEB777B69E4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867924" y="4428167"/>
                  <a:ext cx="954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E64CBD2-E159-47F7-8944-F6C7B75BFEC7}"/>
              </a:ext>
            </a:extLst>
          </p:cNvPr>
          <p:cNvGrpSpPr/>
          <p:nvPr/>
        </p:nvGrpSpPr>
        <p:grpSpPr>
          <a:xfrm>
            <a:off x="10176084" y="4480007"/>
            <a:ext cx="1527120" cy="267840"/>
            <a:chOff x="10176084" y="4480007"/>
            <a:chExt cx="152712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13F5FB5-7082-49D1-BA78-5306556A6FA4}"/>
                    </a:ext>
                  </a:extLst>
                </p14:cNvPr>
                <p14:cNvContentPartPr/>
                <p14:nvPr/>
              </p14:nvContentPartPr>
              <p14:xfrm>
                <a:off x="10176084" y="4618247"/>
                <a:ext cx="94680" cy="1296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13F5FB5-7082-49D1-BA78-5306556A6FA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158444" y="4600247"/>
                  <a:ext cx="13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060091F-E060-49BD-8D9A-B94C36BEFC3A}"/>
                    </a:ext>
                  </a:extLst>
                </p14:cNvPr>
                <p14:cNvContentPartPr/>
                <p14:nvPr/>
              </p14:nvContentPartPr>
              <p14:xfrm>
                <a:off x="10299924" y="4608527"/>
                <a:ext cx="101520" cy="1054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060091F-E060-49BD-8D9A-B94C36BEFC3A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281924" y="4590527"/>
                  <a:ext cx="137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4292660-EF9D-42D8-87ED-82D484C5E0DE}"/>
                    </a:ext>
                  </a:extLst>
                </p14:cNvPr>
                <p14:cNvContentPartPr/>
                <p14:nvPr/>
              </p14:nvContentPartPr>
              <p14:xfrm>
                <a:off x="10475964" y="4598087"/>
                <a:ext cx="76320" cy="1357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4292660-EF9D-42D8-87ED-82D484C5E0DE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458324" y="4580447"/>
                  <a:ext cx="111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D2C7218-356D-4F7C-9B4D-9793BD4C800E}"/>
                    </a:ext>
                  </a:extLst>
                </p14:cNvPr>
                <p14:cNvContentPartPr/>
                <p14:nvPr/>
              </p14:nvContentPartPr>
              <p14:xfrm>
                <a:off x="10595124" y="4609607"/>
                <a:ext cx="114840" cy="104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D2C7218-356D-4F7C-9B4D-9793BD4C800E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577124" y="4591967"/>
                  <a:ext cx="150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639214-6108-4109-A629-73771A20F131}"/>
                    </a:ext>
                  </a:extLst>
                </p14:cNvPr>
                <p14:cNvContentPartPr/>
                <p14:nvPr/>
              </p14:nvContentPartPr>
              <p14:xfrm>
                <a:off x="10748844" y="4507727"/>
                <a:ext cx="230040" cy="2098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639214-6108-4109-A629-73771A20F131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731204" y="4490087"/>
                  <a:ext cx="265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291D43E-D498-4F57-89A3-0505797BB188}"/>
                    </a:ext>
                  </a:extLst>
                </p14:cNvPr>
                <p14:cNvContentPartPr/>
                <p14:nvPr/>
              </p14:nvContentPartPr>
              <p14:xfrm>
                <a:off x="11030724" y="4582247"/>
                <a:ext cx="212040" cy="1278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291D43E-D498-4F57-89A3-0505797BB188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1012724" y="4564607"/>
                  <a:ext cx="24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A2D24B8-BCB4-461E-8D98-8CCD1282B841}"/>
                    </a:ext>
                  </a:extLst>
                </p14:cNvPr>
                <p14:cNvContentPartPr/>
                <p14:nvPr/>
              </p14:nvContentPartPr>
              <p14:xfrm>
                <a:off x="11292804" y="4494407"/>
                <a:ext cx="180000" cy="2458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A2D24B8-BCB4-461E-8D98-8CCD1282B84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1274804" y="4476407"/>
                  <a:ext cx="215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4CB14D0-A867-4798-8E52-4620D9806B0F}"/>
                    </a:ext>
                  </a:extLst>
                </p14:cNvPr>
                <p14:cNvContentPartPr/>
                <p14:nvPr/>
              </p14:nvContentPartPr>
              <p14:xfrm>
                <a:off x="11427804" y="4575407"/>
                <a:ext cx="110160" cy="1166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4CB14D0-A867-4798-8E52-4620D9806B0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1410164" y="4557407"/>
                  <a:ext cx="145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7732868-AAE2-4EB8-9144-7A60DCB4B502}"/>
                    </a:ext>
                  </a:extLst>
                </p14:cNvPr>
                <p14:cNvContentPartPr/>
                <p14:nvPr/>
              </p14:nvContentPartPr>
              <p14:xfrm>
                <a:off x="11617884" y="4480007"/>
                <a:ext cx="85320" cy="205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7732868-AAE2-4EB8-9144-7A60DCB4B50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1600244" y="4462367"/>
                  <a:ext cx="1209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12D38EE-576C-4685-825A-49C312C8DCCF}"/>
              </a:ext>
            </a:extLst>
          </p:cNvPr>
          <p:cNvGrpSpPr/>
          <p:nvPr/>
        </p:nvGrpSpPr>
        <p:grpSpPr>
          <a:xfrm>
            <a:off x="1100844" y="5268047"/>
            <a:ext cx="433080" cy="140040"/>
            <a:chOff x="1100844" y="5268047"/>
            <a:chExt cx="43308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2D29F15-49D2-4019-BF43-2E5A6F73A33C}"/>
                    </a:ext>
                  </a:extLst>
                </p14:cNvPr>
                <p14:cNvContentPartPr/>
                <p14:nvPr/>
              </p14:nvContentPartPr>
              <p14:xfrm>
                <a:off x="1100844" y="5268047"/>
                <a:ext cx="300240" cy="1224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2D29F15-49D2-4019-BF43-2E5A6F73A33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83204" y="5250047"/>
                  <a:ext cx="335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F62ACB0-198C-4EDF-8ACC-0CE874519F94}"/>
                    </a:ext>
                  </a:extLst>
                </p14:cNvPr>
                <p14:cNvContentPartPr/>
                <p14:nvPr/>
              </p14:nvContentPartPr>
              <p14:xfrm>
                <a:off x="1425204" y="5301527"/>
                <a:ext cx="108720" cy="106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F62ACB0-198C-4EDF-8ACC-0CE874519F94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407564" y="5283887"/>
                  <a:ext cx="144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BA98B142-AC0D-452F-A882-22B885D4B981}"/>
              </a:ext>
            </a:extLst>
          </p:cNvPr>
          <p:cNvGrpSpPr/>
          <p:nvPr/>
        </p:nvGrpSpPr>
        <p:grpSpPr>
          <a:xfrm>
            <a:off x="1856844" y="5201807"/>
            <a:ext cx="397080" cy="194760"/>
            <a:chOff x="1856844" y="5201807"/>
            <a:chExt cx="3970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D7B901F-D285-4BB0-8393-0AEBA6B53FC5}"/>
                    </a:ext>
                  </a:extLst>
                </p14:cNvPr>
                <p14:cNvContentPartPr/>
                <p14:nvPr/>
              </p14:nvContentPartPr>
              <p14:xfrm>
                <a:off x="1953684" y="5201807"/>
                <a:ext cx="19080" cy="1947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D7B901F-D285-4BB0-8393-0AEBA6B53FC5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936044" y="5184167"/>
                  <a:ext cx="54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DFDCBF7-F089-4F1F-8B3C-D4C4D60B2A9E}"/>
                    </a:ext>
                  </a:extLst>
                </p14:cNvPr>
                <p14:cNvContentPartPr/>
                <p14:nvPr/>
              </p14:nvContentPartPr>
              <p14:xfrm>
                <a:off x="1856844" y="5201807"/>
                <a:ext cx="397080" cy="1756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DFDCBF7-F089-4F1F-8B3C-D4C4D60B2A9E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839204" y="5184167"/>
                  <a:ext cx="4327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00C3F8F9-9BD9-411D-8CB5-5EDB835EE1E8}"/>
              </a:ext>
            </a:extLst>
          </p:cNvPr>
          <p:cNvGrpSpPr/>
          <p:nvPr/>
        </p:nvGrpSpPr>
        <p:grpSpPr>
          <a:xfrm>
            <a:off x="2525364" y="5166167"/>
            <a:ext cx="1423800" cy="238680"/>
            <a:chOff x="2525364" y="5166167"/>
            <a:chExt cx="142380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6F01DFB-127F-4F55-BEC3-A83C44F76967}"/>
                    </a:ext>
                  </a:extLst>
                </p14:cNvPr>
                <p14:cNvContentPartPr/>
                <p14:nvPr/>
              </p14:nvContentPartPr>
              <p14:xfrm>
                <a:off x="2616444" y="5169047"/>
                <a:ext cx="101880" cy="235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6F01DFB-127F-4F55-BEC3-A83C44F76967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598804" y="5151047"/>
                  <a:ext cx="137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F581695-3CCD-40FC-ABDF-6D03CC6BBE16}"/>
                    </a:ext>
                  </a:extLst>
                </p14:cNvPr>
                <p14:cNvContentPartPr/>
                <p14:nvPr/>
              </p14:nvContentPartPr>
              <p14:xfrm>
                <a:off x="2525364" y="5258687"/>
                <a:ext cx="379440" cy="1389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F581695-3CCD-40FC-ABDF-6D03CC6BBE1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507724" y="5240687"/>
                  <a:ext cx="415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DC2504D-4E44-47B7-894E-431C1015C44C}"/>
                    </a:ext>
                  </a:extLst>
                </p14:cNvPr>
                <p14:cNvContentPartPr/>
                <p14:nvPr/>
              </p14:nvContentPartPr>
              <p14:xfrm>
                <a:off x="2874204" y="5265167"/>
                <a:ext cx="175320" cy="914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DC2504D-4E44-47B7-894E-431C1015C44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2856564" y="5247167"/>
                  <a:ext cx="210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30EFC51-EFA3-4E67-A58C-779625977F8E}"/>
                    </a:ext>
                  </a:extLst>
                </p14:cNvPr>
                <p14:cNvContentPartPr/>
                <p14:nvPr/>
              </p14:nvContentPartPr>
              <p14:xfrm>
                <a:off x="3105324" y="5166167"/>
                <a:ext cx="360" cy="2271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30EFC51-EFA3-4E67-A58C-779625977F8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087324" y="5148167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4BA64A0-6399-4264-9937-FFCACD40C62E}"/>
                    </a:ext>
                  </a:extLst>
                </p14:cNvPr>
                <p14:cNvContentPartPr/>
                <p14:nvPr/>
              </p14:nvContentPartPr>
              <p14:xfrm>
                <a:off x="3062124" y="5214047"/>
                <a:ext cx="747000" cy="1490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4BA64A0-6399-4264-9937-FFCACD40C62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044124" y="5196047"/>
                  <a:ext cx="782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4DCBB4D-3781-47F3-B179-A3E3C368EBC3}"/>
                    </a:ext>
                  </a:extLst>
                </p14:cNvPr>
                <p14:cNvContentPartPr/>
                <p14:nvPr/>
              </p14:nvContentPartPr>
              <p14:xfrm>
                <a:off x="3948804" y="5284607"/>
                <a:ext cx="360" cy="3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4DCBB4D-3781-47F3-B179-A3E3C368EB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30804" y="5266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B7270E16-0557-4B32-A28B-AFB1FF485DFB}"/>
              </a:ext>
            </a:extLst>
          </p:cNvPr>
          <p:cNvGrpSpPr/>
          <p:nvPr/>
        </p:nvGrpSpPr>
        <p:grpSpPr>
          <a:xfrm>
            <a:off x="249444" y="5907407"/>
            <a:ext cx="361080" cy="161280"/>
            <a:chOff x="249444" y="5907407"/>
            <a:chExt cx="36108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95E7841-C7F6-42D8-8C1E-8566C6FD0CBA}"/>
                    </a:ext>
                  </a:extLst>
                </p14:cNvPr>
                <p14:cNvContentPartPr/>
                <p14:nvPr/>
              </p14:nvContentPartPr>
              <p14:xfrm>
                <a:off x="249444" y="5935847"/>
                <a:ext cx="289800" cy="622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95E7841-C7F6-42D8-8C1E-8566C6FD0CB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31444" y="5917847"/>
                  <a:ext cx="325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23C6D6E5-FD5B-4BDD-801F-D7A6D58FA500}"/>
                    </a:ext>
                  </a:extLst>
                </p14:cNvPr>
                <p14:cNvContentPartPr/>
                <p14:nvPr/>
              </p14:nvContentPartPr>
              <p14:xfrm>
                <a:off x="488484" y="5907407"/>
                <a:ext cx="122040" cy="1612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23C6D6E5-FD5B-4BDD-801F-D7A6D58FA50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70484" y="5889407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C3F4D3F-48A2-46F3-BD63-1A545A2DA059}"/>
              </a:ext>
            </a:extLst>
          </p:cNvPr>
          <p:cNvGrpSpPr/>
          <p:nvPr/>
        </p:nvGrpSpPr>
        <p:grpSpPr>
          <a:xfrm>
            <a:off x="839844" y="5756207"/>
            <a:ext cx="446040" cy="289800"/>
            <a:chOff x="839844" y="5756207"/>
            <a:chExt cx="4460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4054CA1-95FD-4530-BAC2-E28E04406BB9}"/>
                    </a:ext>
                  </a:extLst>
                </p14:cNvPr>
                <p14:cNvContentPartPr/>
                <p14:nvPr/>
              </p14:nvContentPartPr>
              <p14:xfrm>
                <a:off x="839844" y="5756207"/>
                <a:ext cx="350280" cy="86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4054CA1-95FD-4530-BAC2-E28E04406BB9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21844" y="5738207"/>
                  <a:ext cx="385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6E23A4B-3C07-4352-BA5B-9A83F875C542}"/>
                    </a:ext>
                  </a:extLst>
                </p14:cNvPr>
                <p14:cNvContentPartPr/>
                <p14:nvPr/>
              </p14:nvContentPartPr>
              <p14:xfrm>
                <a:off x="957564" y="5855927"/>
                <a:ext cx="27360" cy="1828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6E23A4B-3C07-4352-BA5B-9A83F875C54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39564" y="5838287"/>
                  <a:ext cx="6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CCD11A2-B38E-4418-AE61-AA385BDB4AA0}"/>
                    </a:ext>
                  </a:extLst>
                </p14:cNvPr>
                <p14:cNvContentPartPr/>
                <p14:nvPr/>
              </p14:nvContentPartPr>
              <p14:xfrm>
                <a:off x="1039284" y="5863127"/>
                <a:ext cx="246600" cy="1828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CCD11A2-B38E-4418-AE61-AA385BDB4AA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21284" y="5845487"/>
                  <a:ext cx="28224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1FD988BA-FCA1-43BE-8528-B7D73D769683}"/>
              </a:ext>
            </a:extLst>
          </p:cNvPr>
          <p:cNvGrpSpPr/>
          <p:nvPr/>
        </p:nvGrpSpPr>
        <p:grpSpPr>
          <a:xfrm>
            <a:off x="1544364" y="5820647"/>
            <a:ext cx="969840" cy="424440"/>
            <a:chOff x="1544364" y="5820647"/>
            <a:chExt cx="9698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C09F5DF-5AB1-4D9F-B820-2022DD3A4815}"/>
                    </a:ext>
                  </a:extLst>
                </p14:cNvPr>
                <p14:cNvContentPartPr/>
                <p14:nvPr/>
              </p14:nvContentPartPr>
              <p14:xfrm>
                <a:off x="1546524" y="5864207"/>
                <a:ext cx="30600" cy="168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C09F5DF-5AB1-4D9F-B820-2022DD3A4815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528884" y="5846567"/>
                  <a:ext cx="66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441B1C2-B980-4BAF-8271-B51686029078}"/>
                    </a:ext>
                  </a:extLst>
                </p14:cNvPr>
                <p14:cNvContentPartPr/>
                <p14:nvPr/>
              </p14:nvContentPartPr>
              <p14:xfrm>
                <a:off x="1544364" y="5820647"/>
                <a:ext cx="160200" cy="1796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441B1C2-B980-4BAF-8271-B5168602907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526364" y="5802647"/>
                  <a:ext cx="195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B91797E-8DCA-4F2F-9594-3AB6BBECC282}"/>
                    </a:ext>
                  </a:extLst>
                </p14:cNvPr>
                <p14:cNvContentPartPr/>
                <p14:nvPr/>
              </p14:nvContentPartPr>
              <p14:xfrm>
                <a:off x="1724724" y="5873927"/>
                <a:ext cx="385920" cy="1587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B91797E-8DCA-4F2F-9594-3AB6BBECC28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707084" y="5855927"/>
                  <a:ext cx="421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35F0C96-6533-4CB5-8E8A-12E0988FF898}"/>
                    </a:ext>
                  </a:extLst>
                </p14:cNvPr>
                <p14:cNvContentPartPr/>
                <p14:nvPr/>
              </p14:nvContentPartPr>
              <p14:xfrm>
                <a:off x="2150964" y="5897327"/>
                <a:ext cx="363240" cy="3477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35F0C96-6533-4CB5-8E8A-12E0988FF89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133324" y="5879327"/>
                  <a:ext cx="3988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622601A-0C30-4577-A24C-F7A378B13556}"/>
              </a:ext>
            </a:extLst>
          </p:cNvPr>
          <p:cNvGrpSpPr/>
          <p:nvPr/>
        </p:nvGrpSpPr>
        <p:grpSpPr>
          <a:xfrm>
            <a:off x="2782044" y="5751887"/>
            <a:ext cx="309600" cy="234720"/>
            <a:chOff x="2782044" y="5751887"/>
            <a:chExt cx="30960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17A82AA-EFD4-4515-B05F-9D1A7B302C86}"/>
                    </a:ext>
                  </a:extLst>
                </p14:cNvPr>
                <p14:cNvContentPartPr/>
                <p14:nvPr/>
              </p14:nvContentPartPr>
              <p14:xfrm>
                <a:off x="2782044" y="5868167"/>
                <a:ext cx="84600" cy="1047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17A82AA-EFD4-4515-B05F-9D1A7B302C86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764404" y="5850527"/>
                  <a:ext cx="120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C753669-7C45-450B-B0E8-4F72EF382E94}"/>
                    </a:ext>
                  </a:extLst>
                </p14:cNvPr>
                <p14:cNvContentPartPr/>
                <p14:nvPr/>
              </p14:nvContentPartPr>
              <p14:xfrm>
                <a:off x="2996604" y="5751887"/>
                <a:ext cx="92520" cy="234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C753669-7C45-450B-B0E8-4F72EF382E9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978964" y="5734247"/>
                  <a:ext cx="12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9A67772-3259-4A6F-8FB2-B111C2A1FFC1}"/>
                    </a:ext>
                  </a:extLst>
                </p14:cNvPr>
                <p14:cNvContentPartPr/>
                <p14:nvPr/>
              </p14:nvContentPartPr>
              <p14:xfrm>
                <a:off x="2924604" y="5842247"/>
                <a:ext cx="167040" cy="403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9A67772-3259-4A6F-8FB2-B111C2A1FFC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906604" y="5824607"/>
                  <a:ext cx="2026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2B178B1-1A4D-4DE4-BFE0-6D11ED81AB6C}"/>
              </a:ext>
            </a:extLst>
          </p:cNvPr>
          <p:cNvGrpSpPr/>
          <p:nvPr/>
        </p:nvGrpSpPr>
        <p:grpSpPr>
          <a:xfrm>
            <a:off x="3635964" y="5706887"/>
            <a:ext cx="1923120" cy="348840"/>
            <a:chOff x="3635964" y="5706887"/>
            <a:chExt cx="192312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A71994D-9FF8-4400-AEE5-593E694E8FF4}"/>
                    </a:ext>
                  </a:extLst>
                </p14:cNvPr>
                <p14:cNvContentPartPr/>
                <p14:nvPr/>
              </p14:nvContentPartPr>
              <p14:xfrm>
                <a:off x="3635964" y="5760167"/>
                <a:ext cx="183600" cy="295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A71994D-9FF8-4400-AEE5-593E694E8FF4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618324" y="5742527"/>
                  <a:ext cx="219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852C8C8-F4A3-47EA-AD1B-66403C05DE92}"/>
                    </a:ext>
                  </a:extLst>
                </p14:cNvPr>
                <p14:cNvContentPartPr/>
                <p14:nvPr/>
              </p14:nvContentPartPr>
              <p14:xfrm>
                <a:off x="3893004" y="5812007"/>
                <a:ext cx="109800" cy="1954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852C8C8-F4A3-47EA-AD1B-66403C05DE9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875004" y="5794007"/>
                  <a:ext cx="145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CFCC2CC-7CD4-4CBA-A8B8-6499E6CAAE07}"/>
                    </a:ext>
                  </a:extLst>
                </p14:cNvPr>
                <p14:cNvContentPartPr/>
                <p14:nvPr/>
              </p14:nvContentPartPr>
              <p14:xfrm>
                <a:off x="4030524" y="5853767"/>
                <a:ext cx="150840" cy="1249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CFCC2CC-7CD4-4CBA-A8B8-6499E6CAAE07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4012524" y="5835767"/>
                  <a:ext cx="186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CBD41AB-2DAE-4C15-B94D-0A55FD9550B9}"/>
                    </a:ext>
                  </a:extLst>
                </p14:cNvPr>
                <p14:cNvContentPartPr/>
                <p14:nvPr/>
              </p14:nvContentPartPr>
              <p14:xfrm>
                <a:off x="4258044" y="5914607"/>
                <a:ext cx="30600" cy="1044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CBD41AB-2DAE-4C15-B94D-0A55FD9550B9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240044" y="5896967"/>
                  <a:ext cx="66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E9AA94D-17B2-4A9A-A1E5-F9DA7117CE19}"/>
                    </a:ext>
                  </a:extLst>
                </p14:cNvPr>
                <p14:cNvContentPartPr/>
                <p14:nvPr/>
              </p14:nvContentPartPr>
              <p14:xfrm>
                <a:off x="4379364" y="5861327"/>
                <a:ext cx="97560" cy="1641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E9AA94D-17B2-4A9A-A1E5-F9DA7117CE19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4361364" y="5843327"/>
                  <a:ext cx="133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3A798FB-A65D-407D-A6B8-F9A87B1AA041}"/>
                    </a:ext>
                  </a:extLst>
                </p14:cNvPr>
                <p14:cNvContentPartPr/>
                <p14:nvPr/>
              </p14:nvContentPartPr>
              <p14:xfrm>
                <a:off x="4542444" y="5706887"/>
                <a:ext cx="619920" cy="2901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3A798FB-A65D-407D-A6B8-F9A87B1AA041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4524804" y="5688887"/>
                  <a:ext cx="655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CE63494-6AD2-4A7E-B228-F7C20743BABA}"/>
                    </a:ext>
                  </a:extLst>
                </p14:cNvPr>
                <p14:cNvContentPartPr/>
                <p14:nvPr/>
              </p14:nvContentPartPr>
              <p14:xfrm>
                <a:off x="5198364" y="5733167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CE63494-6AD2-4A7E-B228-F7C20743BABA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180364" y="5715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17EC2AD-2710-4391-A592-40B9179BA100}"/>
                    </a:ext>
                  </a:extLst>
                </p14:cNvPr>
                <p14:cNvContentPartPr/>
                <p14:nvPr/>
              </p14:nvContentPartPr>
              <p14:xfrm>
                <a:off x="5228244" y="5802287"/>
                <a:ext cx="330840" cy="1278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17EC2AD-2710-4391-A592-40B9179BA100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210604" y="5784647"/>
                  <a:ext cx="36648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3424DC9-6132-4425-B45E-5D334AE64FBB}"/>
                  </a:ext>
                </a:extLst>
              </p14:cNvPr>
              <p14:cNvContentPartPr/>
              <p14:nvPr/>
            </p14:nvContentPartPr>
            <p14:xfrm>
              <a:off x="9893844" y="5692487"/>
              <a:ext cx="194760" cy="2322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3424DC9-6132-4425-B45E-5D334AE64FBB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9875844" y="5674847"/>
                <a:ext cx="23040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8B0B2335-26F9-4ED9-A875-7B9562C46B50}"/>
              </a:ext>
            </a:extLst>
          </p:cNvPr>
          <p:cNvGrpSpPr/>
          <p:nvPr/>
        </p:nvGrpSpPr>
        <p:grpSpPr>
          <a:xfrm>
            <a:off x="7085484" y="5709047"/>
            <a:ext cx="2482200" cy="307080"/>
            <a:chOff x="7085484" y="5709047"/>
            <a:chExt cx="24822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9B90574-DBB9-4E8D-AE51-0D6984F04AA8}"/>
                    </a:ext>
                  </a:extLst>
                </p14:cNvPr>
                <p14:cNvContentPartPr/>
                <p14:nvPr/>
              </p14:nvContentPartPr>
              <p14:xfrm>
                <a:off x="8085204" y="5751167"/>
                <a:ext cx="167400" cy="2552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9B90574-DBB9-4E8D-AE51-0D6984F04AA8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067564" y="5733527"/>
                  <a:ext cx="203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0C035D4-ADDF-4AC9-A31C-FE5F5B1F6985}"/>
                    </a:ext>
                  </a:extLst>
                </p14:cNvPr>
                <p14:cNvContentPartPr/>
                <p14:nvPr/>
              </p14:nvContentPartPr>
              <p14:xfrm>
                <a:off x="8376084" y="5716247"/>
                <a:ext cx="112320" cy="2512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0C035D4-ADDF-4AC9-A31C-FE5F5B1F698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358084" y="5698607"/>
                  <a:ext cx="147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E8DFA5C-66AB-4271-92D3-83B15BF586D7}"/>
                    </a:ext>
                  </a:extLst>
                </p14:cNvPr>
                <p14:cNvContentPartPr/>
                <p14:nvPr/>
              </p14:nvContentPartPr>
              <p14:xfrm>
                <a:off x="8507844" y="5796167"/>
                <a:ext cx="145080" cy="1472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E8DFA5C-66AB-4271-92D3-83B15BF586D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490204" y="5778167"/>
                  <a:ext cx="180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D5DEA5F-5241-4293-99B9-96341C25EC2E}"/>
                    </a:ext>
                  </a:extLst>
                </p14:cNvPr>
                <p14:cNvContentPartPr/>
                <p14:nvPr/>
              </p14:nvContentPartPr>
              <p14:xfrm>
                <a:off x="8748324" y="5868527"/>
                <a:ext cx="31680" cy="1148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D5DEA5F-5241-4293-99B9-96341C25EC2E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730324" y="5850887"/>
                  <a:ext cx="67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E5C3472-1960-4624-A653-94F7E1FB425B}"/>
                    </a:ext>
                  </a:extLst>
                </p14:cNvPr>
                <p14:cNvContentPartPr/>
                <p14:nvPr/>
              </p14:nvContentPartPr>
              <p14:xfrm>
                <a:off x="8876124" y="5709047"/>
                <a:ext cx="257760" cy="3070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E5C3472-1960-4624-A653-94F7E1FB425B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858124" y="5691047"/>
                  <a:ext cx="293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757241F-8C35-4318-8263-D8E783B59C97}"/>
                    </a:ext>
                  </a:extLst>
                </p14:cNvPr>
                <p14:cNvContentPartPr/>
                <p14:nvPr/>
              </p14:nvContentPartPr>
              <p14:xfrm>
                <a:off x="9298764" y="5747927"/>
                <a:ext cx="253440" cy="153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757241F-8C35-4318-8263-D8E783B59C97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281124" y="5730287"/>
                  <a:ext cx="289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E8FA844-3446-408F-9C63-562403DD772B}"/>
                    </a:ext>
                  </a:extLst>
                </p14:cNvPr>
                <p14:cNvContentPartPr/>
                <p14:nvPr/>
              </p14:nvContentPartPr>
              <p14:xfrm>
                <a:off x="9322164" y="5975447"/>
                <a:ext cx="245520" cy="223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E8FA844-3446-408F-9C63-562403DD772B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9304524" y="5957807"/>
                  <a:ext cx="281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6BA3B9A3-9A1E-4B41-8BB4-D9914F82197B}"/>
                    </a:ext>
                  </a:extLst>
                </p14:cNvPr>
                <p14:cNvContentPartPr/>
                <p14:nvPr/>
              </p14:nvContentPartPr>
              <p14:xfrm>
                <a:off x="7671924" y="5722727"/>
                <a:ext cx="240840" cy="1620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6BA3B9A3-9A1E-4B41-8BB4-D9914F82197B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7654284" y="5704727"/>
                  <a:ext cx="276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A58E650-B24A-4F10-B7FC-9FFE17FAA276}"/>
                    </a:ext>
                  </a:extLst>
                </p14:cNvPr>
                <p14:cNvContentPartPr/>
                <p14:nvPr/>
              </p14:nvContentPartPr>
              <p14:xfrm>
                <a:off x="7638804" y="5952767"/>
                <a:ext cx="220680" cy="324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A58E650-B24A-4F10-B7FC-9FFE17FAA276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620804" y="5935127"/>
                  <a:ext cx="256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BE5FE-8E70-442C-AF25-3336AAD9514F}"/>
                    </a:ext>
                  </a:extLst>
                </p14:cNvPr>
                <p14:cNvContentPartPr/>
                <p14:nvPr/>
              </p14:nvContentPartPr>
              <p14:xfrm>
                <a:off x="7085484" y="5886527"/>
                <a:ext cx="128880" cy="108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BE5FE-8E70-442C-AF25-3336AAD9514F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067484" y="5868527"/>
                  <a:ext cx="164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C54F2E8-D930-4F26-968B-6AFBC0F25515}"/>
                    </a:ext>
                  </a:extLst>
                </p14:cNvPr>
                <p14:cNvContentPartPr/>
                <p14:nvPr/>
              </p14:nvContentPartPr>
              <p14:xfrm>
                <a:off x="7257204" y="5778167"/>
                <a:ext cx="223920" cy="2116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C54F2E8-D930-4F26-968B-6AFBC0F25515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239204" y="5760167"/>
                  <a:ext cx="2595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93DCE10F-6EAD-4E6C-B07B-9ADA0B517A40}"/>
                  </a:ext>
                </a:extLst>
              </p14:cNvPr>
              <p14:cNvContentPartPr/>
              <p14:nvPr/>
            </p14:nvContentPartPr>
            <p14:xfrm>
              <a:off x="6802884" y="5584847"/>
              <a:ext cx="3343680" cy="54972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93DCE10F-6EAD-4E6C-B07B-9ADA0B517A40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6712884" y="5404847"/>
                <a:ext cx="3523320" cy="9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A40F8-DBAA-4CDE-B605-6E16C977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20" y="113045"/>
            <a:ext cx="7249072" cy="57311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0CE63-830F-4EC8-B606-383CA246589C}"/>
              </a:ext>
            </a:extLst>
          </p:cNvPr>
          <p:cNvGrpSpPr/>
          <p:nvPr/>
        </p:nvGrpSpPr>
        <p:grpSpPr>
          <a:xfrm>
            <a:off x="36016" y="460315"/>
            <a:ext cx="886680" cy="458640"/>
            <a:chOff x="36016" y="460315"/>
            <a:chExt cx="88668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1E8E09-E0FF-46D8-80EA-9E11725AF4D2}"/>
                    </a:ext>
                  </a:extLst>
                </p14:cNvPr>
                <p14:cNvContentPartPr/>
                <p14:nvPr/>
              </p14:nvContentPartPr>
              <p14:xfrm>
                <a:off x="36016" y="460315"/>
                <a:ext cx="147240" cy="31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1E8E09-E0FF-46D8-80EA-9E11725AF4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016" y="442675"/>
                  <a:ext cx="182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FE7603-765A-40D1-BC64-5CC4B706ACEC}"/>
                    </a:ext>
                  </a:extLst>
                </p14:cNvPr>
                <p14:cNvContentPartPr/>
                <p14:nvPr/>
              </p14:nvContentPartPr>
              <p14:xfrm>
                <a:off x="207736" y="534475"/>
                <a:ext cx="65880" cy="16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FE7603-765A-40D1-BC64-5CC4B706AC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736" y="516475"/>
                  <a:ext cx="101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745EFC-8B00-4C40-8376-0DCD9FCD65ED}"/>
                    </a:ext>
                  </a:extLst>
                </p14:cNvPr>
                <p14:cNvContentPartPr/>
                <p14:nvPr/>
              </p14:nvContentPartPr>
              <p14:xfrm>
                <a:off x="312136" y="586675"/>
                <a:ext cx="144720" cy="12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745EFC-8B00-4C40-8376-0DCD9FCD65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4136" y="569035"/>
                  <a:ext cx="180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84B817-C359-4397-BD7A-DE5B99662AD2}"/>
                    </a:ext>
                  </a:extLst>
                </p14:cNvPr>
                <p14:cNvContentPartPr/>
                <p14:nvPr/>
              </p14:nvContentPartPr>
              <p14:xfrm>
                <a:off x="539296" y="651835"/>
                <a:ext cx="30600" cy="12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84B817-C359-4397-BD7A-DE5B99662A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656" y="634195"/>
                  <a:ext cx="66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5260F2-680A-4A1A-A0DD-AA994ED03386}"/>
                    </a:ext>
                  </a:extLst>
                </p14:cNvPr>
                <p14:cNvContentPartPr/>
                <p14:nvPr/>
              </p14:nvContentPartPr>
              <p14:xfrm>
                <a:off x="638656" y="480115"/>
                <a:ext cx="284040" cy="43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5260F2-680A-4A1A-A0DD-AA994ED033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656" y="462475"/>
                  <a:ext cx="319680" cy="47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B3B5BE-5A34-4280-B351-B24C90513C3F}"/>
              </a:ext>
            </a:extLst>
          </p:cNvPr>
          <p:cNvGrpSpPr/>
          <p:nvPr/>
        </p:nvGrpSpPr>
        <p:grpSpPr>
          <a:xfrm>
            <a:off x="8647576" y="873235"/>
            <a:ext cx="3543120" cy="2423880"/>
            <a:chOff x="8647576" y="873235"/>
            <a:chExt cx="3543120" cy="24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189EA8-866A-4E46-B725-48AEF98CB263}"/>
                    </a:ext>
                  </a:extLst>
                </p14:cNvPr>
                <p14:cNvContentPartPr/>
                <p14:nvPr/>
              </p14:nvContentPartPr>
              <p14:xfrm>
                <a:off x="8967616" y="873235"/>
                <a:ext cx="51120" cy="2423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189EA8-866A-4E46-B725-48AEF98CB2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9616" y="855595"/>
                  <a:ext cx="86760" cy="24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0D68FA-7A3E-4870-8A18-88451EE2DFE3}"/>
                    </a:ext>
                  </a:extLst>
                </p14:cNvPr>
                <p14:cNvContentPartPr/>
                <p14:nvPr/>
              </p14:nvContentPartPr>
              <p14:xfrm>
                <a:off x="8647576" y="3033955"/>
                <a:ext cx="3543120" cy="6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0D68FA-7A3E-4870-8A18-88451EE2D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29576" y="3016315"/>
                  <a:ext cx="3578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1F6F7-E917-426D-849C-7A16FBEC624E}"/>
                    </a:ext>
                  </a:extLst>
                </p14:cNvPr>
                <p14:cNvContentPartPr/>
                <p14:nvPr/>
              </p14:nvContentPartPr>
              <p14:xfrm>
                <a:off x="11865256" y="2974915"/>
                <a:ext cx="291600" cy="21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1F6F7-E917-426D-849C-7A16FBEC62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47616" y="2956915"/>
                  <a:ext cx="327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877888-7D30-4CC0-AB42-C574529E5FD7}"/>
                    </a:ext>
                  </a:extLst>
                </p14:cNvPr>
                <p14:cNvContentPartPr/>
                <p14:nvPr/>
              </p14:nvContentPartPr>
              <p14:xfrm>
                <a:off x="8888056" y="898075"/>
                <a:ext cx="186840" cy="10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877888-7D30-4CC0-AB42-C574529E5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70416" y="880435"/>
                  <a:ext cx="222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02A9EE-55C5-451A-97BB-B4081FD4BBD9}"/>
                    </a:ext>
                  </a:extLst>
                </p14:cNvPr>
                <p14:cNvContentPartPr/>
                <p14:nvPr/>
              </p14:nvContentPartPr>
              <p14:xfrm>
                <a:off x="9613816" y="2435275"/>
                <a:ext cx="170640" cy="3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02A9EE-55C5-451A-97BB-B4081FD4BB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95816" y="2417275"/>
                  <a:ext cx="206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5F436C-FC48-4DC8-B1C1-9BA5709BE240}"/>
                    </a:ext>
                  </a:extLst>
                </p14:cNvPr>
                <p14:cNvContentPartPr/>
                <p14:nvPr/>
              </p14:nvContentPartPr>
              <p14:xfrm>
                <a:off x="9617056" y="2379475"/>
                <a:ext cx="115920" cy="17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5F436C-FC48-4DC8-B1C1-9BA5709BE2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9056" y="2361475"/>
                  <a:ext cx="151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58DB94-948B-4CC4-872D-E7F1C0BBFC4C}"/>
                    </a:ext>
                  </a:extLst>
                </p14:cNvPr>
                <p14:cNvContentPartPr/>
                <p14:nvPr/>
              </p14:nvContentPartPr>
              <p14:xfrm>
                <a:off x="10755736" y="1247275"/>
                <a:ext cx="212400" cy="9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58DB94-948B-4CC4-872D-E7F1C0BBFC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37736" y="1229635"/>
                  <a:ext cx="248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9A3DA8-7BB6-40F4-AE36-AA59A2B06EC9}"/>
                    </a:ext>
                  </a:extLst>
                </p14:cNvPr>
                <p14:cNvContentPartPr/>
                <p14:nvPr/>
              </p14:nvContentPartPr>
              <p14:xfrm>
                <a:off x="10731976" y="1249435"/>
                <a:ext cx="169920" cy="18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9A3DA8-7BB6-40F4-AE36-AA59A2B06E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13976" y="1231795"/>
                  <a:ext cx="205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6603A1-671F-4063-B108-C429D1E73559}"/>
                    </a:ext>
                  </a:extLst>
                </p14:cNvPr>
                <p14:cNvContentPartPr/>
                <p14:nvPr/>
              </p14:nvContentPartPr>
              <p14:xfrm>
                <a:off x="9725056" y="1468675"/>
                <a:ext cx="190080" cy="24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6603A1-671F-4063-B108-C429D1E735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07056" y="1451035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119874-EE46-488C-A1C6-5419CE26CA7D}"/>
                    </a:ext>
                  </a:extLst>
                </p14:cNvPr>
                <p14:cNvContentPartPr/>
                <p14:nvPr/>
              </p14:nvContentPartPr>
              <p14:xfrm>
                <a:off x="10597336" y="2096875"/>
                <a:ext cx="16092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119874-EE46-488C-A1C6-5419CE26CA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79696" y="2079235"/>
                  <a:ext cx="196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85D399-AC67-47C8-9A71-D487BC2CD391}"/>
                    </a:ext>
                  </a:extLst>
                </p14:cNvPr>
                <p14:cNvContentPartPr/>
                <p14:nvPr/>
              </p14:nvContentPartPr>
              <p14:xfrm>
                <a:off x="10557376" y="2094715"/>
                <a:ext cx="157320" cy="19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85D399-AC67-47C8-9A71-D487BC2CD3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9376" y="2076715"/>
                  <a:ext cx="192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987B9C-4009-4F37-99A5-C50930B37BBB}"/>
                    </a:ext>
                  </a:extLst>
                </p14:cNvPr>
                <p14:cNvContentPartPr/>
                <p14:nvPr/>
              </p14:nvContentPartPr>
              <p14:xfrm>
                <a:off x="9253096" y="1175275"/>
                <a:ext cx="2103120" cy="157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987B9C-4009-4F37-99A5-C50930B37B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35096" y="1157635"/>
                  <a:ext cx="2138760" cy="16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2F655C-52F1-485F-8159-9D31FD124E5A}"/>
              </a:ext>
            </a:extLst>
          </p:cNvPr>
          <p:cNvGrpSpPr/>
          <p:nvPr/>
        </p:nvGrpSpPr>
        <p:grpSpPr>
          <a:xfrm>
            <a:off x="9157644" y="282407"/>
            <a:ext cx="2089800" cy="327240"/>
            <a:chOff x="9157644" y="282407"/>
            <a:chExt cx="20898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440B24-7882-47AC-B727-4FDBC41353D3}"/>
                    </a:ext>
                  </a:extLst>
                </p14:cNvPr>
                <p14:cNvContentPartPr/>
                <p14:nvPr/>
              </p14:nvContentPartPr>
              <p14:xfrm>
                <a:off x="9780804" y="290687"/>
                <a:ext cx="104040" cy="23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440B24-7882-47AC-B727-4FDBC41353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62804" y="273047"/>
                  <a:ext cx="139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9AAD66-3477-4D0D-BB24-1A0FB459CB46}"/>
                    </a:ext>
                  </a:extLst>
                </p14:cNvPr>
                <p14:cNvContentPartPr/>
                <p14:nvPr/>
              </p14:nvContentPartPr>
              <p14:xfrm>
                <a:off x="9966204" y="283847"/>
                <a:ext cx="45720" cy="23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9AAD66-3477-4D0D-BB24-1A0FB459CB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48204" y="266207"/>
                  <a:ext cx="81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AE4565-B5E7-4126-971C-09FCAC77481B}"/>
                    </a:ext>
                  </a:extLst>
                </p14:cNvPr>
                <p14:cNvContentPartPr/>
                <p14:nvPr/>
              </p14:nvContentPartPr>
              <p14:xfrm>
                <a:off x="10071324" y="345407"/>
                <a:ext cx="134640" cy="12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AE4565-B5E7-4126-971C-09FCAC7748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53324" y="327767"/>
                  <a:ext cx="170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8494D4-DF7C-4C11-9B0C-EF87D32B1D24}"/>
                    </a:ext>
                  </a:extLst>
                </p14:cNvPr>
                <p14:cNvContentPartPr/>
                <p14:nvPr/>
              </p14:nvContentPartPr>
              <p14:xfrm>
                <a:off x="10290564" y="390047"/>
                <a:ext cx="6120" cy="12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8494D4-DF7C-4C11-9B0C-EF87D32B1D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72564" y="372407"/>
                  <a:ext cx="41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B9ECA3-EA3F-477F-B7A7-987216A707EE}"/>
                    </a:ext>
                  </a:extLst>
                </p14:cNvPr>
                <p14:cNvContentPartPr/>
                <p14:nvPr/>
              </p14:nvContentPartPr>
              <p14:xfrm>
                <a:off x="10372284" y="376367"/>
                <a:ext cx="10548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B9ECA3-EA3F-477F-B7A7-987216A707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54284" y="358727"/>
                  <a:ext cx="14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A11AED-8A5D-4871-AB0A-0962D5B69110}"/>
                    </a:ext>
                  </a:extLst>
                </p14:cNvPr>
                <p14:cNvContentPartPr/>
                <p14:nvPr/>
              </p14:nvContentPartPr>
              <p14:xfrm>
                <a:off x="10484244" y="286007"/>
                <a:ext cx="120960" cy="32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A11AED-8A5D-4871-AB0A-0962D5B691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6244" y="268367"/>
                  <a:ext cx="1566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29B749-7F11-477F-B62B-50CC460988D5}"/>
                    </a:ext>
                  </a:extLst>
                </p14:cNvPr>
                <p14:cNvContentPartPr/>
                <p14:nvPr/>
              </p14:nvContentPartPr>
              <p14:xfrm>
                <a:off x="10687644" y="301847"/>
                <a:ext cx="190080" cy="20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29B749-7F11-477F-B62B-50CC460988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70004" y="284207"/>
                  <a:ext cx="225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8EB4A4-5B38-4D2A-A174-E4D857CB4045}"/>
                    </a:ext>
                  </a:extLst>
                </p14:cNvPr>
                <p14:cNvContentPartPr/>
                <p14:nvPr/>
              </p14:nvContentPartPr>
              <p14:xfrm>
                <a:off x="9497124" y="284927"/>
                <a:ext cx="199800" cy="15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8EB4A4-5B38-4D2A-A174-E4D857CB40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79484" y="267287"/>
                  <a:ext cx="235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E38756-B303-49DF-933F-8592C5648191}"/>
                    </a:ext>
                  </a:extLst>
                </p14:cNvPr>
                <p14:cNvContentPartPr/>
                <p14:nvPr/>
              </p14:nvContentPartPr>
              <p14:xfrm>
                <a:off x="9482004" y="514967"/>
                <a:ext cx="18000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E38756-B303-49DF-933F-8592C564819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4364" y="497327"/>
                  <a:ext cx="215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581735-68D0-4023-AAF9-2CC70156CDAD}"/>
                    </a:ext>
                  </a:extLst>
                </p14:cNvPr>
                <p14:cNvContentPartPr/>
                <p14:nvPr/>
              </p14:nvContentPartPr>
              <p14:xfrm>
                <a:off x="9157644" y="282407"/>
                <a:ext cx="186120" cy="20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581735-68D0-4023-AAF9-2CC70156CDA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39644" y="264767"/>
                  <a:ext cx="221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657B3F-1A79-451A-9377-E58AE342FD54}"/>
                    </a:ext>
                  </a:extLst>
                </p14:cNvPr>
                <p14:cNvContentPartPr/>
                <p14:nvPr/>
              </p14:nvContentPartPr>
              <p14:xfrm>
                <a:off x="10676124" y="541247"/>
                <a:ext cx="188640" cy="5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657B3F-1A79-451A-9377-E58AE342FD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58124" y="523247"/>
                  <a:ext cx="224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AB6460-4F5A-4088-85CE-4A00FD1BB204}"/>
                    </a:ext>
                  </a:extLst>
                </p14:cNvPr>
                <p14:cNvContentPartPr/>
                <p14:nvPr/>
              </p14:nvContentPartPr>
              <p14:xfrm>
                <a:off x="11130804" y="283847"/>
                <a:ext cx="22320" cy="22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AB6460-4F5A-4088-85CE-4A00FD1BB2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12804" y="266207"/>
                  <a:ext cx="57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E9B7F1-76AC-4E83-A98B-D33C7397CB22}"/>
                    </a:ext>
                  </a:extLst>
                </p14:cNvPr>
                <p14:cNvContentPartPr/>
                <p14:nvPr/>
              </p14:nvContentPartPr>
              <p14:xfrm>
                <a:off x="11032524" y="511727"/>
                <a:ext cx="214920" cy="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E9B7F1-76AC-4E83-A98B-D33C7397CB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14524" y="494087"/>
                  <a:ext cx="250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4C16D9-20A9-467C-81E0-AA199431B5E3}"/>
              </a:ext>
            </a:extLst>
          </p:cNvPr>
          <p:cNvGrpSpPr/>
          <p:nvPr/>
        </p:nvGrpSpPr>
        <p:grpSpPr>
          <a:xfrm>
            <a:off x="3849444" y="2005727"/>
            <a:ext cx="377280" cy="222120"/>
            <a:chOff x="3849444" y="2005727"/>
            <a:chExt cx="3772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98B002-10D0-4C04-846D-669BC932295C}"/>
                    </a:ext>
                  </a:extLst>
                </p14:cNvPr>
                <p14:cNvContentPartPr/>
                <p14:nvPr/>
              </p14:nvContentPartPr>
              <p14:xfrm>
                <a:off x="3880044" y="2055047"/>
                <a:ext cx="125280" cy="10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98B002-10D0-4C04-846D-669BC93229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62044" y="2037407"/>
                  <a:ext cx="160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805552-90C1-4BB5-9BA9-34AD2367A30A}"/>
                    </a:ext>
                  </a:extLst>
                </p14:cNvPr>
                <p14:cNvContentPartPr/>
                <p14:nvPr/>
              </p14:nvContentPartPr>
              <p14:xfrm>
                <a:off x="3849444" y="2005727"/>
                <a:ext cx="159120" cy="18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805552-90C1-4BB5-9BA9-34AD2367A3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31804" y="1988087"/>
                  <a:ext cx="194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9590D8-181A-4C19-B1B0-D73E1D9FA0C0}"/>
                    </a:ext>
                  </a:extLst>
                </p14:cNvPr>
                <p14:cNvContentPartPr/>
                <p14:nvPr/>
              </p14:nvContentPartPr>
              <p14:xfrm>
                <a:off x="4171644" y="2037407"/>
                <a:ext cx="360" cy="19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9590D8-181A-4C19-B1B0-D73E1D9FA0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53644" y="2019407"/>
                  <a:ext cx="36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2DD74D-3277-47A2-8F3C-7FB9B549DDA9}"/>
                    </a:ext>
                  </a:extLst>
                </p14:cNvPr>
                <p14:cNvContentPartPr/>
                <p14:nvPr/>
              </p14:nvContentPartPr>
              <p14:xfrm>
                <a:off x="4121244" y="2020127"/>
                <a:ext cx="105480" cy="5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2DD74D-3277-47A2-8F3C-7FB9B549DD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03604" y="2002127"/>
                  <a:ext cx="14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76C86E6-6577-4E9C-B9EA-98F76D427413}"/>
              </a:ext>
            </a:extLst>
          </p:cNvPr>
          <p:cNvGrpSpPr/>
          <p:nvPr/>
        </p:nvGrpSpPr>
        <p:grpSpPr>
          <a:xfrm>
            <a:off x="4463244" y="2000687"/>
            <a:ext cx="270000" cy="265320"/>
            <a:chOff x="4463244" y="2000687"/>
            <a:chExt cx="27000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A5D509-0B9A-4BA8-99BE-5DEF863D3AC2}"/>
                    </a:ext>
                  </a:extLst>
                </p14:cNvPr>
                <p14:cNvContentPartPr/>
                <p14:nvPr/>
              </p14:nvContentPartPr>
              <p14:xfrm>
                <a:off x="4463244" y="2038847"/>
                <a:ext cx="84960" cy="227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A5D509-0B9A-4BA8-99BE-5DEF863D3A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45244" y="2020847"/>
                  <a:ext cx="120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D65EF4-A46F-49DF-A9C8-1E29F431976A}"/>
                    </a:ext>
                  </a:extLst>
                </p14:cNvPr>
                <p14:cNvContentPartPr/>
                <p14:nvPr/>
              </p14:nvContentPartPr>
              <p14:xfrm>
                <a:off x="4670964" y="2035247"/>
                <a:ext cx="20160" cy="170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D65EF4-A46F-49DF-A9C8-1E29F43197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52964" y="2017607"/>
                  <a:ext cx="55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66BAC2-C899-4133-BD16-01D623BC2175}"/>
                    </a:ext>
                  </a:extLst>
                </p14:cNvPr>
                <p14:cNvContentPartPr/>
                <p14:nvPr/>
              </p14:nvContentPartPr>
              <p14:xfrm>
                <a:off x="4620564" y="2000687"/>
                <a:ext cx="112680" cy="9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66BAC2-C899-4133-BD16-01D623BC21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02564" y="1983047"/>
                  <a:ext cx="14832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31AF1E-8546-4EA4-B8AF-9FBDC92EA334}"/>
                  </a:ext>
                </a:extLst>
              </p14:cNvPr>
              <p14:cNvContentPartPr/>
              <p14:nvPr/>
            </p14:nvContentPartPr>
            <p14:xfrm>
              <a:off x="8040204" y="3143687"/>
              <a:ext cx="162360" cy="11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31AF1E-8546-4EA4-B8AF-9FBDC92EA33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022204" y="3126047"/>
                <a:ext cx="198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D29F55-4403-4366-A279-C90C15E17AF9}"/>
                  </a:ext>
                </a:extLst>
              </p14:cNvPr>
              <p14:cNvContentPartPr/>
              <p14:nvPr/>
            </p14:nvContentPartPr>
            <p14:xfrm>
              <a:off x="5583564" y="1088087"/>
              <a:ext cx="101520" cy="262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D29F55-4403-4366-A279-C90C15E17AF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565924" y="1070447"/>
                <a:ext cx="13716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0B7A8C4-40A9-4429-B308-2A22A8008FB6}"/>
              </a:ext>
            </a:extLst>
          </p:cNvPr>
          <p:cNvGrpSpPr/>
          <p:nvPr/>
        </p:nvGrpSpPr>
        <p:grpSpPr>
          <a:xfrm>
            <a:off x="6782364" y="1679567"/>
            <a:ext cx="342000" cy="192240"/>
            <a:chOff x="6782364" y="1679567"/>
            <a:chExt cx="3420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B24FE0-1F22-431A-930D-0520D911B537}"/>
                    </a:ext>
                  </a:extLst>
                </p14:cNvPr>
                <p14:cNvContentPartPr/>
                <p14:nvPr/>
              </p14:nvContentPartPr>
              <p14:xfrm>
                <a:off x="6819804" y="1726727"/>
                <a:ext cx="129960" cy="12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B24FE0-1F22-431A-930D-0520D911B53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02164" y="1708727"/>
                  <a:ext cx="165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35ADFD-A17D-4C93-8428-B028829BD7CD}"/>
                    </a:ext>
                  </a:extLst>
                </p14:cNvPr>
                <p14:cNvContentPartPr/>
                <p14:nvPr/>
              </p14:nvContentPartPr>
              <p14:xfrm>
                <a:off x="6782364" y="1683527"/>
                <a:ext cx="150840" cy="16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35ADFD-A17D-4C93-8428-B028829BD7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64724" y="1665887"/>
                  <a:ext cx="18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264B2A-28B9-48A2-8A18-305A63AC905C}"/>
                    </a:ext>
                  </a:extLst>
                </p14:cNvPr>
                <p14:cNvContentPartPr/>
                <p14:nvPr/>
              </p14:nvContentPartPr>
              <p14:xfrm>
                <a:off x="7053084" y="1711967"/>
                <a:ext cx="22680" cy="15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264B2A-28B9-48A2-8A18-305A63AC90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35444" y="1693967"/>
                  <a:ext cx="58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367C08-A786-43FC-9E48-401FB41C95C1}"/>
                    </a:ext>
                  </a:extLst>
                </p14:cNvPr>
                <p14:cNvContentPartPr/>
                <p14:nvPr/>
              </p14:nvContentPartPr>
              <p14:xfrm>
                <a:off x="6980364" y="1679567"/>
                <a:ext cx="144000" cy="88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367C08-A786-43FC-9E48-401FB41C95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62724" y="1661567"/>
                  <a:ext cx="179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C8299B-1D45-4529-896A-5EBB2F1689D0}"/>
              </a:ext>
            </a:extLst>
          </p:cNvPr>
          <p:cNvGrpSpPr/>
          <p:nvPr/>
        </p:nvGrpSpPr>
        <p:grpSpPr>
          <a:xfrm>
            <a:off x="7330644" y="1724567"/>
            <a:ext cx="306360" cy="196560"/>
            <a:chOff x="7330644" y="1724567"/>
            <a:chExt cx="3063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11156-C262-46D8-81EF-43898E3E884B}"/>
                    </a:ext>
                  </a:extLst>
                </p14:cNvPr>
                <p14:cNvContentPartPr/>
                <p14:nvPr/>
              </p14:nvContentPartPr>
              <p14:xfrm>
                <a:off x="7330644" y="1724567"/>
                <a:ext cx="93600" cy="77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11156-C262-46D8-81EF-43898E3E88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13004" y="1706567"/>
                  <a:ext cx="129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CFC778-1C7D-4700-9A17-D8BCCEC11695}"/>
                    </a:ext>
                  </a:extLst>
                </p14:cNvPr>
                <p14:cNvContentPartPr/>
                <p14:nvPr/>
              </p14:nvContentPartPr>
              <p14:xfrm>
                <a:off x="7336764" y="1729607"/>
                <a:ext cx="102960" cy="18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CFC778-1C7D-4700-9A17-D8BCCEC1169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18764" y="1711967"/>
                  <a:ext cx="138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B60E65-6E6F-451F-B5D8-B1D65D21B0C5}"/>
                    </a:ext>
                  </a:extLst>
                </p14:cNvPr>
                <p14:cNvContentPartPr/>
                <p14:nvPr/>
              </p14:nvContentPartPr>
              <p14:xfrm>
                <a:off x="7560684" y="1744367"/>
                <a:ext cx="15480" cy="14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B60E65-6E6F-451F-B5D8-B1D65D21B0C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42684" y="1726727"/>
                  <a:ext cx="51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8B1583-A3AE-4F4B-9DC7-65EAD60FA657}"/>
                    </a:ext>
                  </a:extLst>
                </p14:cNvPr>
                <p14:cNvContentPartPr/>
                <p14:nvPr/>
              </p14:nvContentPartPr>
              <p14:xfrm>
                <a:off x="7504884" y="1850567"/>
                <a:ext cx="80280" cy="54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8B1583-A3AE-4F4B-9DC7-65EAD60FA65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87244" y="1832567"/>
                  <a:ext cx="115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3C777D-2C6B-4F8A-8486-6789D6F5D51A}"/>
                    </a:ext>
                  </a:extLst>
                </p14:cNvPr>
                <p14:cNvContentPartPr/>
                <p14:nvPr/>
              </p14:nvContentPartPr>
              <p14:xfrm>
                <a:off x="7575804" y="1823207"/>
                <a:ext cx="61200" cy="9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3C777D-2C6B-4F8A-8486-6789D6F5D5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57804" y="1805207"/>
                  <a:ext cx="968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DCA99F-B8B2-41D5-A7C1-77CA3E164810}"/>
              </a:ext>
            </a:extLst>
          </p:cNvPr>
          <p:cNvGrpSpPr/>
          <p:nvPr/>
        </p:nvGrpSpPr>
        <p:grpSpPr>
          <a:xfrm>
            <a:off x="6812964" y="2003207"/>
            <a:ext cx="275400" cy="245160"/>
            <a:chOff x="6812964" y="2003207"/>
            <a:chExt cx="275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66F185-D7ED-4AF8-9C2A-7D42D3C73B05}"/>
                    </a:ext>
                  </a:extLst>
                </p14:cNvPr>
                <p14:cNvContentPartPr/>
                <p14:nvPr/>
              </p14:nvContentPartPr>
              <p14:xfrm>
                <a:off x="6812964" y="2026607"/>
                <a:ext cx="92520" cy="22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66F185-D7ED-4AF8-9C2A-7D42D3C73B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4964" y="2008607"/>
                  <a:ext cx="128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B5B741-AEB2-4D6E-8E57-9C753DE49935}"/>
                    </a:ext>
                  </a:extLst>
                </p14:cNvPr>
                <p14:cNvContentPartPr/>
                <p14:nvPr/>
              </p14:nvContentPartPr>
              <p14:xfrm>
                <a:off x="7000524" y="2078447"/>
                <a:ext cx="11880" cy="15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B5B741-AEB2-4D6E-8E57-9C753DE499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82884" y="2060447"/>
                  <a:ext cx="47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DD8083-4D78-4982-B397-46433D16CA92}"/>
                    </a:ext>
                  </a:extLst>
                </p14:cNvPr>
                <p14:cNvContentPartPr/>
                <p14:nvPr/>
              </p14:nvContentPartPr>
              <p14:xfrm>
                <a:off x="6948324" y="2003207"/>
                <a:ext cx="140040" cy="11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DD8083-4D78-4982-B397-46433D16CA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0684" y="1985567"/>
                  <a:ext cx="1756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12975BC-B63A-4E92-88DA-C738FF6878F0}"/>
              </a:ext>
            </a:extLst>
          </p:cNvPr>
          <p:cNvGrpSpPr/>
          <p:nvPr/>
        </p:nvGrpSpPr>
        <p:grpSpPr>
          <a:xfrm>
            <a:off x="7260804" y="2061527"/>
            <a:ext cx="362880" cy="197280"/>
            <a:chOff x="7260804" y="2061527"/>
            <a:chExt cx="36288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789002-1AA6-425A-8D5A-48B7CA95A2C6}"/>
                    </a:ext>
                  </a:extLst>
                </p14:cNvPr>
                <p14:cNvContentPartPr/>
                <p14:nvPr/>
              </p14:nvContentPartPr>
              <p14:xfrm>
                <a:off x="7313364" y="2085647"/>
                <a:ext cx="95760" cy="136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789002-1AA6-425A-8D5A-48B7CA95A2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95364" y="2068007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E57F90-2CC3-425C-AFBD-1F7465763EEC}"/>
                    </a:ext>
                  </a:extLst>
                </p14:cNvPr>
                <p14:cNvContentPartPr/>
                <p14:nvPr/>
              </p14:nvContentPartPr>
              <p14:xfrm>
                <a:off x="7260804" y="2067647"/>
                <a:ext cx="145080" cy="16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E57F90-2CC3-425C-AFBD-1F7465763EE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42804" y="2050007"/>
                  <a:ext cx="18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9AEE2A-F6A3-461E-ACD0-F79CF1EC1BBF}"/>
                    </a:ext>
                  </a:extLst>
                </p14:cNvPr>
                <p14:cNvContentPartPr/>
                <p14:nvPr/>
              </p14:nvContentPartPr>
              <p14:xfrm>
                <a:off x="7567524" y="2061527"/>
                <a:ext cx="11520" cy="15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9AEE2A-F6A3-461E-ACD0-F79CF1EC1BB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49884" y="2043887"/>
                  <a:ext cx="4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4756F2-B28B-4653-8408-C982C33DEF19}"/>
                    </a:ext>
                  </a:extLst>
                </p14:cNvPr>
                <p14:cNvContentPartPr/>
                <p14:nvPr/>
              </p14:nvContentPartPr>
              <p14:xfrm>
                <a:off x="7523964" y="2177807"/>
                <a:ext cx="99720" cy="81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4756F2-B28B-4653-8408-C982C33DEF1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06324" y="2160167"/>
                  <a:ext cx="1353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48D9AAA-14C0-4EAA-9C64-DECCE6D8489F}"/>
              </a:ext>
            </a:extLst>
          </p:cNvPr>
          <p:cNvGrpSpPr/>
          <p:nvPr/>
        </p:nvGrpSpPr>
        <p:grpSpPr>
          <a:xfrm>
            <a:off x="2800764" y="5096327"/>
            <a:ext cx="361440" cy="243360"/>
            <a:chOff x="2800764" y="5096327"/>
            <a:chExt cx="3614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B3C3FA-3718-4510-8A11-772033611B6D}"/>
                    </a:ext>
                  </a:extLst>
                </p14:cNvPr>
                <p14:cNvContentPartPr/>
                <p14:nvPr/>
              </p14:nvContentPartPr>
              <p14:xfrm>
                <a:off x="2800764" y="5096327"/>
                <a:ext cx="222120" cy="243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B3C3FA-3718-4510-8A11-772033611B6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83124" y="5078327"/>
                  <a:ext cx="257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41FE2D-2F19-4898-BF3A-AE09A30DA45A}"/>
                    </a:ext>
                  </a:extLst>
                </p14:cNvPr>
                <p14:cNvContentPartPr/>
                <p14:nvPr/>
              </p14:nvContentPartPr>
              <p14:xfrm>
                <a:off x="3076164" y="5181287"/>
                <a:ext cx="86040" cy="13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41FE2D-2F19-4898-BF3A-AE09A30DA45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58164" y="5163287"/>
                  <a:ext cx="1216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C42324-53FF-403B-854E-8C70660ED3F3}"/>
              </a:ext>
            </a:extLst>
          </p:cNvPr>
          <p:cNvGrpSpPr/>
          <p:nvPr/>
        </p:nvGrpSpPr>
        <p:grpSpPr>
          <a:xfrm>
            <a:off x="3362004" y="5159687"/>
            <a:ext cx="1284840" cy="344880"/>
            <a:chOff x="3362004" y="5159687"/>
            <a:chExt cx="128484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31FEBE-B10C-4F1A-B165-9CF0A83949FC}"/>
                    </a:ext>
                  </a:extLst>
                </p14:cNvPr>
                <p14:cNvContentPartPr/>
                <p14:nvPr/>
              </p14:nvContentPartPr>
              <p14:xfrm>
                <a:off x="3362004" y="5241767"/>
                <a:ext cx="102960" cy="94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31FEBE-B10C-4F1A-B165-9CF0A83949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44364" y="5223767"/>
                  <a:ext cx="138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3CD6E4-409C-4AAC-899E-85CAB32AECA8}"/>
                    </a:ext>
                  </a:extLst>
                </p14:cNvPr>
                <p14:cNvContentPartPr/>
                <p14:nvPr/>
              </p14:nvContentPartPr>
              <p14:xfrm>
                <a:off x="3479724" y="5248247"/>
                <a:ext cx="66960" cy="7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3CD6E4-409C-4AAC-899E-85CAB32AEC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62084" y="5230607"/>
                  <a:ext cx="102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7D97D9-7ABC-447D-B15E-EF73EF1FAAC7}"/>
                    </a:ext>
                  </a:extLst>
                </p14:cNvPr>
                <p14:cNvContentPartPr/>
                <p14:nvPr/>
              </p14:nvContentPartPr>
              <p14:xfrm>
                <a:off x="3601044" y="5255447"/>
                <a:ext cx="121680" cy="90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7D97D9-7ABC-447D-B15E-EF73EF1FAA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83404" y="5237447"/>
                  <a:ext cx="15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873593-7BA4-44BA-A533-CD11423F99AB}"/>
                    </a:ext>
                  </a:extLst>
                </p14:cNvPr>
                <p14:cNvContentPartPr/>
                <p14:nvPr/>
              </p14:nvContentPartPr>
              <p14:xfrm>
                <a:off x="3747924" y="5249687"/>
                <a:ext cx="92520" cy="101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873593-7BA4-44BA-A533-CD11423F99A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30284" y="5232047"/>
                  <a:ext cx="128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F24C8E-1290-4BBB-909E-544F7AB4DEBA}"/>
                    </a:ext>
                  </a:extLst>
                </p14:cNvPr>
                <p14:cNvContentPartPr/>
                <p14:nvPr/>
              </p14:nvContentPartPr>
              <p14:xfrm>
                <a:off x="3871764" y="5266247"/>
                <a:ext cx="94680" cy="103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F24C8E-1290-4BBB-909E-544F7AB4D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53764" y="5248607"/>
                  <a:ext cx="130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8081BB-39C9-4C57-ABDE-6DE8708F37F3}"/>
                    </a:ext>
                  </a:extLst>
                </p14:cNvPr>
                <p14:cNvContentPartPr/>
                <p14:nvPr/>
              </p14:nvContentPartPr>
              <p14:xfrm>
                <a:off x="4025844" y="5159687"/>
                <a:ext cx="25920" cy="214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8081BB-39C9-4C57-ABDE-6DE8708F37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07844" y="5142047"/>
                  <a:ext cx="61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AE3324-78AE-47C4-B129-DDFD5C4F2F40}"/>
                    </a:ext>
                  </a:extLst>
                </p14:cNvPr>
                <p14:cNvContentPartPr/>
                <p14:nvPr/>
              </p14:nvContentPartPr>
              <p14:xfrm>
                <a:off x="4079484" y="5192447"/>
                <a:ext cx="181080" cy="245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AE3324-78AE-47C4-B129-DDFD5C4F2F4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61484" y="5174447"/>
                  <a:ext cx="21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6C6340-6EB6-4A88-AA18-DAB005D13C9D}"/>
                    </a:ext>
                  </a:extLst>
                </p14:cNvPr>
                <p14:cNvContentPartPr/>
                <p14:nvPr/>
              </p14:nvContentPartPr>
              <p14:xfrm>
                <a:off x="4227444" y="5245007"/>
                <a:ext cx="131040" cy="167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6C6340-6EB6-4A88-AA18-DAB005D13C9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9804" y="5227007"/>
                  <a:ext cx="166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E0C5E46-5BDA-4B5E-8A8B-90F6E864D795}"/>
                    </a:ext>
                  </a:extLst>
                </p14:cNvPr>
                <p14:cNvContentPartPr/>
                <p14:nvPr/>
              </p14:nvContentPartPr>
              <p14:xfrm>
                <a:off x="4402404" y="5321327"/>
                <a:ext cx="54000" cy="11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E0C5E46-5BDA-4B5E-8A8B-90F6E864D79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84764" y="5303687"/>
                  <a:ext cx="8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521342-D7DF-4FE6-A2BA-0637AEACC601}"/>
                    </a:ext>
                  </a:extLst>
                </p14:cNvPr>
                <p14:cNvContentPartPr/>
                <p14:nvPr/>
              </p14:nvContentPartPr>
              <p14:xfrm>
                <a:off x="4515804" y="5323487"/>
                <a:ext cx="131040" cy="18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521342-D7DF-4FE6-A2BA-0637AEACC60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97804" y="5305847"/>
                  <a:ext cx="1666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367D8B-E3BE-4D69-BC03-78A8BD9FD8F7}"/>
              </a:ext>
            </a:extLst>
          </p:cNvPr>
          <p:cNvGrpSpPr/>
          <p:nvPr/>
        </p:nvGrpSpPr>
        <p:grpSpPr>
          <a:xfrm>
            <a:off x="6920244" y="2899247"/>
            <a:ext cx="4043880" cy="3865680"/>
            <a:chOff x="6920244" y="2899247"/>
            <a:chExt cx="4043880" cy="38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52F23C-C0E9-4BB0-B18A-B7D0BE9BE67B}"/>
                    </a:ext>
                  </a:extLst>
                </p14:cNvPr>
                <p14:cNvContentPartPr/>
                <p14:nvPr/>
              </p14:nvContentPartPr>
              <p14:xfrm>
                <a:off x="6994404" y="5686007"/>
                <a:ext cx="177120" cy="294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52F23C-C0E9-4BB0-B18A-B7D0BE9BE67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76404" y="5668007"/>
                  <a:ext cx="212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6D62300-57B6-4DA5-A9A5-452CAD3AA453}"/>
                    </a:ext>
                  </a:extLst>
                </p14:cNvPr>
                <p14:cNvContentPartPr/>
                <p14:nvPr/>
              </p14:nvContentPartPr>
              <p14:xfrm>
                <a:off x="7160004" y="5907407"/>
                <a:ext cx="115200" cy="14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6D62300-57B6-4DA5-A9A5-452CAD3AA4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42004" y="5889407"/>
                  <a:ext cx="150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6F17ECB-70FA-457F-AFB9-D9A542786982}"/>
                    </a:ext>
                  </a:extLst>
                </p14:cNvPr>
                <p14:cNvContentPartPr/>
                <p14:nvPr/>
              </p14:nvContentPartPr>
              <p14:xfrm>
                <a:off x="6920244" y="6200447"/>
                <a:ext cx="92520" cy="162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6F17ECB-70FA-457F-AFB9-D9A54278698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02244" y="618244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9BF09F-CFC6-4141-BC1E-220D26F9EA54}"/>
                    </a:ext>
                  </a:extLst>
                </p14:cNvPr>
                <p14:cNvContentPartPr/>
                <p14:nvPr/>
              </p14:nvContentPartPr>
              <p14:xfrm>
                <a:off x="7047324" y="6263447"/>
                <a:ext cx="103680" cy="11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9BF09F-CFC6-4141-BC1E-220D26F9E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29324" y="6245447"/>
                  <a:ext cx="139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AD61FD-0325-4E32-BE38-9FEF7365E93B}"/>
                    </a:ext>
                  </a:extLst>
                </p14:cNvPr>
                <p14:cNvContentPartPr/>
                <p14:nvPr/>
              </p14:nvContentPartPr>
              <p14:xfrm>
                <a:off x="7216524" y="6244367"/>
                <a:ext cx="85680" cy="10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AD61FD-0325-4E32-BE38-9FEF7365E9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98524" y="6226727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899C4F0-E4A1-4302-A72D-3AF8883EDD1F}"/>
                    </a:ext>
                  </a:extLst>
                </p14:cNvPr>
                <p14:cNvContentPartPr/>
                <p14:nvPr/>
              </p14:nvContentPartPr>
              <p14:xfrm>
                <a:off x="7354764" y="6215927"/>
                <a:ext cx="78840" cy="119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899C4F0-E4A1-4302-A72D-3AF8883EDD1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37124" y="6198287"/>
                  <a:ext cx="114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CED6C-6AA2-4F4D-BBB0-DD442708CADF}"/>
                    </a:ext>
                  </a:extLst>
                </p14:cNvPr>
                <p14:cNvContentPartPr/>
                <p14:nvPr/>
              </p14:nvContentPartPr>
              <p14:xfrm>
                <a:off x="7470684" y="6162647"/>
                <a:ext cx="181440" cy="19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CED6C-6AA2-4F4D-BBB0-DD442708CA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52684" y="6144647"/>
                  <a:ext cx="217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1A77AF-A5CA-4599-A7FB-6E01D7830E66}"/>
                    </a:ext>
                  </a:extLst>
                </p14:cNvPr>
                <p14:cNvContentPartPr/>
                <p14:nvPr/>
              </p14:nvContentPartPr>
              <p14:xfrm>
                <a:off x="7694244" y="6153647"/>
                <a:ext cx="246960" cy="21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1A77AF-A5CA-4599-A7FB-6E01D7830E6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76244" y="6135647"/>
                  <a:ext cx="282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F92BCB-B999-48C2-89C7-0C1C92984B9F}"/>
                    </a:ext>
                  </a:extLst>
                </p14:cNvPr>
                <p14:cNvContentPartPr/>
                <p14:nvPr/>
              </p14:nvContentPartPr>
              <p14:xfrm>
                <a:off x="7860564" y="6215207"/>
                <a:ext cx="232560" cy="154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F92BCB-B999-48C2-89C7-0C1C92984B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42564" y="6197207"/>
                  <a:ext cx="268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013427-C709-4C5C-9AC6-66D101C9ABF7}"/>
                    </a:ext>
                  </a:extLst>
                </p14:cNvPr>
                <p14:cNvContentPartPr/>
                <p14:nvPr/>
              </p14:nvContentPartPr>
              <p14:xfrm>
                <a:off x="8089164" y="6179207"/>
                <a:ext cx="129240" cy="166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013427-C709-4C5C-9AC6-66D101C9ABF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71164" y="6161567"/>
                  <a:ext cx="164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AA6AD3-FC32-426C-951E-5EB2A5C43897}"/>
                    </a:ext>
                  </a:extLst>
                </p14:cNvPr>
                <p14:cNvContentPartPr/>
                <p14:nvPr/>
              </p14:nvContentPartPr>
              <p14:xfrm>
                <a:off x="8282844" y="6215927"/>
                <a:ext cx="165960" cy="127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AA6AD3-FC32-426C-951E-5EB2A5C438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4844" y="6198287"/>
                  <a:ext cx="201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DC6E5C-4732-4764-90E8-AFD9FF5A91DB}"/>
                    </a:ext>
                  </a:extLst>
                </p14:cNvPr>
                <p14:cNvContentPartPr/>
                <p14:nvPr/>
              </p14:nvContentPartPr>
              <p14:xfrm>
                <a:off x="9025884" y="6109007"/>
                <a:ext cx="131400" cy="215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DC6E5C-4732-4764-90E8-AFD9FF5A91D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07884" y="6091007"/>
                  <a:ext cx="167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76CA00-A73E-49D6-A6B2-5AC34CC231D3}"/>
                    </a:ext>
                  </a:extLst>
                </p14:cNvPr>
                <p14:cNvContentPartPr/>
                <p14:nvPr/>
              </p14:nvContentPartPr>
              <p14:xfrm>
                <a:off x="9196164" y="6215927"/>
                <a:ext cx="160200" cy="107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76CA00-A73E-49D6-A6B2-5AC34CC231D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78164" y="6198287"/>
                  <a:ext cx="195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422267-F5D2-4349-9ABF-47CC6DCAC86B}"/>
                    </a:ext>
                  </a:extLst>
                </p14:cNvPr>
                <p14:cNvContentPartPr/>
                <p14:nvPr/>
              </p14:nvContentPartPr>
              <p14:xfrm>
                <a:off x="9397404" y="6092447"/>
                <a:ext cx="104760" cy="197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422267-F5D2-4349-9ABF-47CC6DCAC86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79764" y="6074447"/>
                  <a:ext cx="140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CC6BAD-0674-4A6C-AE89-E5E622ECF81E}"/>
                    </a:ext>
                  </a:extLst>
                </p14:cNvPr>
                <p14:cNvContentPartPr/>
                <p14:nvPr/>
              </p14:nvContentPartPr>
              <p14:xfrm>
                <a:off x="9862164" y="6151127"/>
                <a:ext cx="165240" cy="9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CC6BAD-0674-4A6C-AE89-E5E622ECF8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44164" y="6133127"/>
                  <a:ext cx="200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9B0ADD-274B-4D86-B3C3-EE10BFE52A5D}"/>
                    </a:ext>
                  </a:extLst>
                </p14:cNvPr>
                <p14:cNvContentPartPr/>
                <p14:nvPr/>
              </p14:nvContentPartPr>
              <p14:xfrm>
                <a:off x="10091124" y="6163007"/>
                <a:ext cx="77760" cy="78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9B0ADD-274B-4D86-B3C3-EE10BFE52A5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73124" y="6145367"/>
                  <a:ext cx="113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25C250A-4133-4AE7-929E-36D5BB49D049}"/>
                    </a:ext>
                  </a:extLst>
                </p14:cNvPr>
                <p14:cNvContentPartPr/>
                <p14:nvPr/>
              </p14:nvContentPartPr>
              <p14:xfrm>
                <a:off x="10207764" y="6038447"/>
                <a:ext cx="134640" cy="19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25C250A-4133-4AE7-929E-36D5BB49D04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89764" y="6020807"/>
                  <a:ext cx="170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CE322F-610E-47F9-A895-A37ECE132B86}"/>
                    </a:ext>
                  </a:extLst>
                </p14:cNvPr>
                <p14:cNvContentPartPr/>
                <p14:nvPr/>
              </p14:nvContentPartPr>
              <p14:xfrm>
                <a:off x="10524924" y="6048167"/>
                <a:ext cx="44640" cy="18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CE322F-610E-47F9-A895-A37ECE132B8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07284" y="6030167"/>
                  <a:ext cx="80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ACD4F3-0C7E-45C1-B2E0-81407F057448}"/>
                    </a:ext>
                  </a:extLst>
                </p14:cNvPr>
                <p14:cNvContentPartPr/>
                <p14:nvPr/>
              </p14:nvContentPartPr>
              <p14:xfrm>
                <a:off x="10644084" y="6121247"/>
                <a:ext cx="113400" cy="11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ACD4F3-0C7E-45C1-B2E0-81407F05744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26444" y="6103607"/>
                  <a:ext cx="149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EFB3F2-51F8-4A83-9ED3-F7BAECA1E7AD}"/>
                    </a:ext>
                  </a:extLst>
                </p14:cNvPr>
                <p14:cNvContentPartPr/>
                <p14:nvPr/>
              </p14:nvContentPartPr>
              <p14:xfrm>
                <a:off x="7810164" y="6561887"/>
                <a:ext cx="190800" cy="109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9EFB3F2-51F8-4A83-9ED3-F7BAECA1E7A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92164" y="6543887"/>
                  <a:ext cx="226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EE3678-A266-44F3-8942-40934CD3BC27}"/>
                    </a:ext>
                  </a:extLst>
                </p14:cNvPr>
                <p14:cNvContentPartPr/>
                <p14:nvPr/>
              </p14:nvContentPartPr>
              <p14:xfrm>
                <a:off x="8440524" y="6560447"/>
                <a:ext cx="144000" cy="11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EE3678-A266-44F3-8942-40934CD3BC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22884" y="6542447"/>
                  <a:ext cx="17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6957E43-7C10-433D-983D-5C2EC6FEECA1}"/>
                    </a:ext>
                  </a:extLst>
                </p14:cNvPr>
                <p14:cNvContentPartPr/>
                <p14:nvPr/>
              </p14:nvContentPartPr>
              <p14:xfrm>
                <a:off x="8671284" y="6465047"/>
                <a:ext cx="6120" cy="196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6957E43-7C10-433D-983D-5C2EC6FEECA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53284" y="6447047"/>
                  <a:ext cx="41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306B0B-1A27-4AED-B1D0-E5FAC59351EF}"/>
                    </a:ext>
                  </a:extLst>
                </p14:cNvPr>
                <p14:cNvContentPartPr/>
                <p14:nvPr/>
              </p14:nvContentPartPr>
              <p14:xfrm>
                <a:off x="8631684" y="6517247"/>
                <a:ext cx="362160" cy="123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306B0B-1A27-4AED-B1D0-E5FAC59351E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3684" y="6499247"/>
                  <a:ext cx="397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0D45E7-810B-49F0-954B-E9801510246B}"/>
                    </a:ext>
                  </a:extLst>
                </p14:cNvPr>
                <p14:cNvContentPartPr/>
                <p14:nvPr/>
              </p14:nvContentPartPr>
              <p14:xfrm>
                <a:off x="8979084" y="6548207"/>
                <a:ext cx="232560" cy="103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0D45E7-810B-49F0-954B-E9801510246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61084" y="6530567"/>
                  <a:ext cx="26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CEEFB01-529B-417F-AB82-07A264E12F28}"/>
                    </a:ext>
                  </a:extLst>
                </p14:cNvPr>
                <p14:cNvContentPartPr/>
                <p14:nvPr/>
              </p14:nvContentPartPr>
              <p14:xfrm>
                <a:off x="9213804" y="6511127"/>
                <a:ext cx="19080" cy="49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CEEFB01-529B-417F-AB82-07A264E12F2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5804" y="6493127"/>
                  <a:ext cx="54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85615C1-C6F1-41CB-A978-410048F9F90C}"/>
                    </a:ext>
                  </a:extLst>
                </p14:cNvPr>
                <p14:cNvContentPartPr/>
                <p14:nvPr/>
              </p14:nvContentPartPr>
              <p14:xfrm>
                <a:off x="9326844" y="6431207"/>
                <a:ext cx="435600" cy="333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85615C1-C6F1-41CB-A978-410048F9F90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08844" y="6413207"/>
                  <a:ext cx="471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B333F7-4A27-4D61-8C72-51A7A34D092A}"/>
                    </a:ext>
                  </a:extLst>
                </p14:cNvPr>
                <p14:cNvContentPartPr/>
                <p14:nvPr/>
              </p14:nvContentPartPr>
              <p14:xfrm>
                <a:off x="9744444" y="6501767"/>
                <a:ext cx="124200" cy="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B333F7-4A27-4D61-8C72-51A7A34D092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726804" y="6483767"/>
                  <a:ext cx="159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E4EC50-D127-4114-A22E-44E368E3E259}"/>
                    </a:ext>
                  </a:extLst>
                </p14:cNvPr>
                <p14:cNvContentPartPr/>
                <p14:nvPr/>
              </p14:nvContentPartPr>
              <p14:xfrm>
                <a:off x="10343484" y="6408167"/>
                <a:ext cx="620640" cy="153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E4EC50-D127-4114-A22E-44E368E3E25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325484" y="6390527"/>
                  <a:ext cx="656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DAC092-FCBF-4625-81A3-EA2D2B31D251}"/>
                    </a:ext>
                  </a:extLst>
                </p14:cNvPr>
                <p14:cNvContentPartPr/>
                <p14:nvPr/>
              </p14:nvContentPartPr>
              <p14:xfrm>
                <a:off x="10736244" y="6337967"/>
                <a:ext cx="38880" cy="61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DAC092-FCBF-4625-81A3-EA2D2B31D25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18244" y="6319967"/>
                  <a:ext cx="74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E53307A-E1C0-4645-9337-CDF472381BC1}"/>
                    </a:ext>
                  </a:extLst>
                </p14:cNvPr>
                <p14:cNvContentPartPr/>
                <p14:nvPr/>
              </p14:nvContentPartPr>
              <p14:xfrm>
                <a:off x="9751644" y="2899247"/>
                <a:ext cx="640800" cy="2738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E53307A-E1C0-4645-9337-CDF472381BC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34004" y="2881247"/>
                  <a:ext cx="676440" cy="27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DABB93-5A91-458D-AE3E-D9B0470DFA78}"/>
                    </a:ext>
                  </a:extLst>
                </p14:cNvPr>
                <p14:cNvContentPartPr/>
                <p14:nvPr/>
              </p14:nvContentPartPr>
              <p14:xfrm>
                <a:off x="9723564" y="5523287"/>
                <a:ext cx="176400" cy="141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DABB93-5A91-458D-AE3E-D9B0470DFA7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05564" y="5505647"/>
                  <a:ext cx="21204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67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51CFD1-DDBA-4395-8A58-73EE7AC02C19}"/>
                  </a:ext>
                </a:extLst>
              </p14:cNvPr>
              <p14:cNvContentPartPr/>
              <p14:nvPr/>
            </p14:nvContentPartPr>
            <p14:xfrm>
              <a:off x="9008244" y="168647"/>
              <a:ext cx="15480" cy="117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51CFD1-DDBA-4395-8A58-73EE7AC02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604" y="150647"/>
                <a:ext cx="511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2CF6D61A-51C1-4093-892F-B7638F60D97D}"/>
              </a:ext>
            </a:extLst>
          </p:cNvPr>
          <p:cNvGrpSpPr/>
          <p:nvPr/>
        </p:nvGrpSpPr>
        <p:grpSpPr>
          <a:xfrm>
            <a:off x="367164" y="103487"/>
            <a:ext cx="8373240" cy="416160"/>
            <a:chOff x="367164" y="103487"/>
            <a:chExt cx="837324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5F3385-0B52-48DA-9CEA-84481D8E1904}"/>
                    </a:ext>
                  </a:extLst>
                </p14:cNvPr>
                <p14:cNvContentPartPr/>
                <p14:nvPr/>
              </p14:nvContentPartPr>
              <p14:xfrm>
                <a:off x="423684" y="194927"/>
                <a:ext cx="168480" cy="173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5F3385-0B52-48DA-9CEA-84481D8E1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044" y="177287"/>
                  <a:ext cx="204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73303F-2308-4FBB-8079-85979EF54A21}"/>
                    </a:ext>
                  </a:extLst>
                </p14:cNvPr>
                <p14:cNvContentPartPr/>
                <p14:nvPr/>
              </p14:nvContentPartPr>
              <p14:xfrm>
                <a:off x="653004" y="193847"/>
                <a:ext cx="14400" cy="199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73303F-2308-4FBB-8079-85979EF54A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364" y="175847"/>
                  <a:ext cx="50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E170D3-0010-4017-82EF-9BED868FDCA8}"/>
                    </a:ext>
                  </a:extLst>
                </p14:cNvPr>
                <p14:cNvContentPartPr/>
                <p14:nvPr/>
              </p14:nvContentPartPr>
              <p14:xfrm>
                <a:off x="654084" y="180167"/>
                <a:ext cx="119520" cy="11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E170D3-0010-4017-82EF-9BED868FDC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444" y="162167"/>
                  <a:ext cx="155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EC1FA9-E57D-451B-A933-AA9C95DCFDF1}"/>
                    </a:ext>
                  </a:extLst>
                </p14:cNvPr>
                <p14:cNvContentPartPr/>
                <p14:nvPr/>
              </p14:nvContentPartPr>
              <p14:xfrm>
                <a:off x="830484" y="168647"/>
                <a:ext cx="174240" cy="5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EC1FA9-E57D-451B-A933-AA9C95DCFD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484" y="150647"/>
                  <a:ext cx="209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2F2662-9EF3-4FCB-89DD-54864ADB60F0}"/>
                    </a:ext>
                  </a:extLst>
                </p14:cNvPr>
                <p14:cNvContentPartPr/>
                <p14:nvPr/>
              </p14:nvContentPartPr>
              <p14:xfrm>
                <a:off x="876924" y="189527"/>
                <a:ext cx="8640" cy="2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2F2662-9EF3-4FCB-89DD-54864ADB60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9284" y="171527"/>
                  <a:ext cx="44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2B0485-3793-477B-AC14-A90BFCD28AFD}"/>
                    </a:ext>
                  </a:extLst>
                </p14:cNvPr>
                <p14:cNvContentPartPr/>
                <p14:nvPr/>
              </p14:nvContentPartPr>
              <p14:xfrm>
                <a:off x="885204" y="21364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2B0485-3793-477B-AC14-A90BFCD28A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204" y="196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5C8E12-D100-4145-B478-3F7BBC430C07}"/>
                    </a:ext>
                  </a:extLst>
                </p14:cNvPr>
                <p14:cNvContentPartPr/>
                <p14:nvPr/>
              </p14:nvContentPartPr>
              <p14:xfrm>
                <a:off x="829044" y="198527"/>
                <a:ext cx="13932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5C8E12-D100-4145-B478-3F7BBC430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404" y="180887"/>
                  <a:ext cx="174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6C5C5E-B955-41B1-A790-333E90C33843}"/>
                    </a:ext>
                  </a:extLst>
                </p14:cNvPr>
                <p14:cNvContentPartPr/>
                <p14:nvPr/>
              </p14:nvContentPartPr>
              <p14:xfrm>
                <a:off x="840924" y="284927"/>
                <a:ext cx="111240" cy="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6C5C5E-B955-41B1-A790-333E90C338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924" y="267287"/>
                  <a:ext cx="146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7325EA-6041-491E-9DDA-565CC3F50A18}"/>
                    </a:ext>
                  </a:extLst>
                </p14:cNvPr>
                <p14:cNvContentPartPr/>
                <p14:nvPr/>
              </p14:nvContentPartPr>
              <p14:xfrm>
                <a:off x="988524" y="192767"/>
                <a:ext cx="156240" cy="17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7325EA-6041-491E-9DDA-565CC3F50A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0524" y="175127"/>
                  <a:ext cx="191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A94E61-07E0-4A99-994A-4BDF83B147A1}"/>
                    </a:ext>
                  </a:extLst>
                </p14:cNvPr>
                <p14:cNvContentPartPr/>
                <p14:nvPr/>
              </p14:nvContentPartPr>
              <p14:xfrm>
                <a:off x="1035684" y="210407"/>
                <a:ext cx="218520" cy="13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A94E61-07E0-4A99-994A-4BDF83B147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8044" y="192767"/>
                  <a:ext cx="254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BFE670-975E-4F8E-AF6A-3FDCE6E6B213}"/>
                    </a:ext>
                  </a:extLst>
                </p14:cNvPr>
                <p14:cNvContentPartPr/>
                <p14:nvPr/>
              </p14:nvContentPartPr>
              <p14:xfrm>
                <a:off x="1230444" y="176927"/>
                <a:ext cx="15228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BFE670-975E-4F8E-AF6A-3FDCE6E6B2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444" y="159287"/>
                  <a:ext cx="18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CC6A65-47B2-4D20-9BB9-A5EE5FAE1409}"/>
                    </a:ext>
                  </a:extLst>
                </p14:cNvPr>
                <p14:cNvContentPartPr/>
                <p14:nvPr/>
              </p14:nvContentPartPr>
              <p14:xfrm>
                <a:off x="1497564" y="173687"/>
                <a:ext cx="215280" cy="19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CC6A65-47B2-4D20-9BB9-A5EE5FAE14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9564" y="155687"/>
                  <a:ext cx="250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976359-9A7A-474B-9BFD-764905983EDA}"/>
                    </a:ext>
                  </a:extLst>
                </p14:cNvPr>
                <p14:cNvContentPartPr/>
                <p14:nvPr/>
              </p14:nvContentPartPr>
              <p14:xfrm>
                <a:off x="1725444" y="164327"/>
                <a:ext cx="159840" cy="18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976359-9A7A-474B-9BFD-764905983E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7444" y="146687"/>
                  <a:ext cx="195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834196-4292-430D-A8A3-495DF338119F}"/>
                    </a:ext>
                  </a:extLst>
                </p14:cNvPr>
                <p14:cNvContentPartPr/>
                <p14:nvPr/>
              </p14:nvContentPartPr>
              <p14:xfrm>
                <a:off x="1762524" y="209327"/>
                <a:ext cx="180360" cy="11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834196-4292-430D-A8A3-495DF33811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4524" y="191687"/>
                  <a:ext cx="216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46071C-4D48-4416-9089-05B3A6F6956B}"/>
                    </a:ext>
                  </a:extLst>
                </p14:cNvPr>
                <p14:cNvContentPartPr/>
                <p14:nvPr/>
              </p14:nvContentPartPr>
              <p14:xfrm>
                <a:off x="1938564" y="157487"/>
                <a:ext cx="1512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46071C-4D48-4416-9089-05B3A6F69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20924" y="139847"/>
                  <a:ext cx="186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A75156-94CB-4137-A73E-94295820C34E}"/>
                    </a:ext>
                  </a:extLst>
                </p14:cNvPr>
                <p14:cNvContentPartPr/>
                <p14:nvPr/>
              </p14:nvContentPartPr>
              <p14:xfrm>
                <a:off x="2204604" y="103487"/>
                <a:ext cx="62280" cy="7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A75156-94CB-4137-A73E-94295820C3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6964" y="85487"/>
                  <a:ext cx="97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3C6927-7232-4801-840F-C85430DDBD99}"/>
                    </a:ext>
                  </a:extLst>
                </p14:cNvPr>
                <p14:cNvContentPartPr/>
                <p14:nvPr/>
              </p14:nvContentPartPr>
              <p14:xfrm>
                <a:off x="2264724" y="164687"/>
                <a:ext cx="153720" cy="17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3C6927-7232-4801-840F-C85430DDBD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6724" y="146687"/>
                  <a:ext cx="18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BC24AC-100D-4875-9DCC-CDE9BA1090E1}"/>
                    </a:ext>
                  </a:extLst>
                </p14:cNvPr>
                <p14:cNvContentPartPr/>
                <p14:nvPr/>
              </p14:nvContentPartPr>
              <p14:xfrm>
                <a:off x="3111084" y="230567"/>
                <a:ext cx="6120" cy="15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BC24AC-100D-4875-9DCC-CDE9BA1090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3444" y="212567"/>
                  <a:ext cx="41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33DA5A-61A8-46C4-A9A0-7BAF99504EAE}"/>
                    </a:ext>
                  </a:extLst>
                </p14:cNvPr>
                <p14:cNvContentPartPr/>
                <p14:nvPr/>
              </p14:nvContentPartPr>
              <p14:xfrm>
                <a:off x="3127284" y="171167"/>
                <a:ext cx="178920" cy="163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33DA5A-61A8-46C4-A9A0-7BAF99504E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09644" y="153527"/>
                  <a:ext cx="214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8B138-06CB-4929-9D5D-158F2EC4E3DD}"/>
                    </a:ext>
                  </a:extLst>
                </p14:cNvPr>
                <p14:cNvContentPartPr/>
                <p14:nvPr/>
              </p14:nvContentPartPr>
              <p14:xfrm>
                <a:off x="3281724" y="196007"/>
                <a:ext cx="154080" cy="18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8B138-06CB-4929-9D5D-158F2EC4E3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4084" y="178007"/>
                  <a:ext cx="189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9BE397-55F1-47A6-A055-B5962E179A05}"/>
                    </a:ext>
                  </a:extLst>
                </p14:cNvPr>
                <p14:cNvContentPartPr/>
                <p14:nvPr/>
              </p14:nvContentPartPr>
              <p14:xfrm>
                <a:off x="3363084" y="273407"/>
                <a:ext cx="163800" cy="11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9BE397-55F1-47A6-A055-B5962E179A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5444" y="255767"/>
                  <a:ext cx="199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F9C8AF-C8D3-4BCD-ABD5-246921BBD506}"/>
                    </a:ext>
                  </a:extLst>
                </p14:cNvPr>
                <p14:cNvContentPartPr/>
                <p14:nvPr/>
              </p14:nvContentPartPr>
              <p14:xfrm>
                <a:off x="3518244" y="199967"/>
                <a:ext cx="195120" cy="15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F9C8AF-C8D3-4BCD-ABD5-246921BBD5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0604" y="181967"/>
                  <a:ext cx="23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BB3D37-3B50-45E9-9793-609EC9CC0C80}"/>
                    </a:ext>
                  </a:extLst>
                </p14:cNvPr>
                <p14:cNvContentPartPr/>
                <p14:nvPr/>
              </p14:nvContentPartPr>
              <p14:xfrm>
                <a:off x="3741084" y="221927"/>
                <a:ext cx="14400" cy="15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BB3D37-3B50-45E9-9793-609EC9CC0C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3444" y="204287"/>
                  <a:ext cx="50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146ABE-99CD-4483-9CDB-8132D42435A9}"/>
                    </a:ext>
                  </a:extLst>
                </p14:cNvPr>
                <p14:cNvContentPartPr/>
                <p14:nvPr/>
              </p14:nvContentPartPr>
              <p14:xfrm>
                <a:off x="3756924" y="223007"/>
                <a:ext cx="213120" cy="10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146ABE-99CD-4483-9CDB-8132D42435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38924" y="205367"/>
                  <a:ext cx="248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97E9E7-9412-4C96-ABF3-5A46C8DDFC47}"/>
                    </a:ext>
                  </a:extLst>
                </p14:cNvPr>
                <p14:cNvContentPartPr/>
                <p14:nvPr/>
              </p14:nvContentPartPr>
              <p14:xfrm>
                <a:off x="4447404" y="173687"/>
                <a:ext cx="123480" cy="15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97E9E7-9412-4C96-ABF3-5A46C8DDFC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9404" y="156047"/>
                  <a:ext cx="15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575603-C354-44B8-B508-BDA0DC8D544D}"/>
                    </a:ext>
                  </a:extLst>
                </p14:cNvPr>
                <p14:cNvContentPartPr/>
                <p14:nvPr/>
              </p14:nvContentPartPr>
              <p14:xfrm>
                <a:off x="4590684" y="209687"/>
                <a:ext cx="124920" cy="14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575603-C354-44B8-B508-BDA0DC8D54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72684" y="192047"/>
                  <a:ext cx="160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E15879-9A53-4C9F-A032-BB50AE33F38D}"/>
                    </a:ext>
                  </a:extLst>
                </p14:cNvPr>
                <p14:cNvContentPartPr/>
                <p14:nvPr/>
              </p14:nvContentPartPr>
              <p14:xfrm>
                <a:off x="4815684" y="216887"/>
                <a:ext cx="3960" cy="120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E15879-9A53-4C9F-A032-BB50AE33F3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7684" y="198887"/>
                  <a:ext cx="3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10A5BE-AFD1-46A6-BC0A-3FE944B0D26F}"/>
                    </a:ext>
                  </a:extLst>
                </p14:cNvPr>
                <p14:cNvContentPartPr/>
                <p14:nvPr/>
              </p14:nvContentPartPr>
              <p14:xfrm>
                <a:off x="4814244" y="186287"/>
                <a:ext cx="174240" cy="14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10A5BE-AFD1-46A6-BC0A-3FE944B0D2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96604" y="168287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100834-BEE3-45C9-A955-C7F09D44614A}"/>
                    </a:ext>
                  </a:extLst>
                </p14:cNvPr>
                <p14:cNvContentPartPr/>
                <p14:nvPr/>
              </p14:nvContentPartPr>
              <p14:xfrm>
                <a:off x="4952844" y="206807"/>
                <a:ext cx="151200" cy="12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100834-BEE3-45C9-A955-C7F09D4461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4844" y="189167"/>
                  <a:ext cx="186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220A3E-EEAC-45BE-B91E-A0D8D18342A2}"/>
                    </a:ext>
                  </a:extLst>
                </p14:cNvPr>
                <p14:cNvContentPartPr/>
                <p14:nvPr/>
              </p14:nvContentPartPr>
              <p14:xfrm>
                <a:off x="5129244" y="212567"/>
                <a:ext cx="135720" cy="13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220A3E-EEAC-45BE-B91E-A0D8D18342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11604" y="194927"/>
                  <a:ext cx="171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16CC61-C1CB-48A1-97D1-93F6CE66D8E8}"/>
                    </a:ext>
                  </a:extLst>
                </p14:cNvPr>
                <p14:cNvContentPartPr/>
                <p14:nvPr/>
              </p14:nvContentPartPr>
              <p14:xfrm>
                <a:off x="5118804" y="194927"/>
                <a:ext cx="265320" cy="14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16CC61-C1CB-48A1-97D1-93F6CE66D8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1164" y="176927"/>
                  <a:ext cx="300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778C67-92FB-4E35-8BA6-E5A5B653A1B4}"/>
                    </a:ext>
                  </a:extLst>
                </p14:cNvPr>
                <p14:cNvContentPartPr/>
                <p14:nvPr/>
              </p14:nvContentPartPr>
              <p14:xfrm>
                <a:off x="5388084" y="191687"/>
                <a:ext cx="127800" cy="15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778C67-92FB-4E35-8BA6-E5A5B653A1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0444" y="173687"/>
                  <a:ext cx="163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BCB126-E80E-4357-8777-9AB4CE35D965}"/>
                    </a:ext>
                  </a:extLst>
                </p14:cNvPr>
                <p14:cNvContentPartPr/>
                <p14:nvPr/>
              </p14:nvContentPartPr>
              <p14:xfrm>
                <a:off x="5419764" y="250367"/>
                <a:ext cx="101880" cy="2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BCB126-E80E-4357-8777-9AB4CE35D9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02124" y="232727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59EBFA-D060-4DAA-8228-0234775DCE8A}"/>
                    </a:ext>
                  </a:extLst>
                </p14:cNvPr>
                <p14:cNvContentPartPr/>
                <p14:nvPr/>
              </p14:nvContentPartPr>
              <p14:xfrm>
                <a:off x="5573844" y="211487"/>
                <a:ext cx="259200" cy="15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59EBFA-D060-4DAA-8228-0234775DCE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56204" y="193487"/>
                  <a:ext cx="29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16C734-BA0A-4845-A129-E993160E3C9D}"/>
                    </a:ext>
                  </a:extLst>
                </p14:cNvPr>
                <p14:cNvContentPartPr/>
                <p14:nvPr/>
              </p14:nvContentPartPr>
              <p14:xfrm>
                <a:off x="5886684" y="210767"/>
                <a:ext cx="121320" cy="11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16C734-BA0A-4845-A129-E993160E3C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68684" y="192767"/>
                  <a:ext cx="15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15910-F9AC-4DE7-AA28-319235576044}"/>
                    </a:ext>
                  </a:extLst>
                </p14:cNvPr>
                <p14:cNvContentPartPr/>
                <p14:nvPr/>
              </p14:nvContentPartPr>
              <p14:xfrm>
                <a:off x="6044004" y="185207"/>
                <a:ext cx="166320" cy="16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15910-F9AC-4DE7-AA28-3192355760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26364" y="167567"/>
                  <a:ext cx="20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5960F5-4F1F-48B8-A1E5-312C044C9BAB}"/>
                    </a:ext>
                  </a:extLst>
                </p14:cNvPr>
                <p14:cNvContentPartPr/>
                <p14:nvPr/>
              </p14:nvContentPartPr>
              <p14:xfrm>
                <a:off x="6932844" y="173327"/>
                <a:ext cx="145080" cy="134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5960F5-4F1F-48B8-A1E5-312C044C9B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15204" y="155327"/>
                  <a:ext cx="180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F3AAC9-70A6-4A48-B285-E5C58EF4CE5C}"/>
                    </a:ext>
                  </a:extLst>
                </p14:cNvPr>
                <p14:cNvContentPartPr/>
                <p14:nvPr/>
              </p14:nvContentPartPr>
              <p14:xfrm>
                <a:off x="7088364" y="200327"/>
                <a:ext cx="7632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F3AAC9-70A6-4A48-B285-E5C58EF4CE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70364" y="182327"/>
                  <a:ext cx="11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026826-33EE-4436-9153-E6CFD6044073}"/>
                    </a:ext>
                  </a:extLst>
                </p14:cNvPr>
                <p14:cNvContentPartPr/>
                <p14:nvPr/>
              </p14:nvContentPartPr>
              <p14:xfrm>
                <a:off x="7253964" y="203207"/>
                <a:ext cx="142560" cy="11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026826-33EE-4436-9153-E6CFD60440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5964" y="185207"/>
                  <a:ext cx="178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632D81-9278-4DEA-885A-31F616D82AEF}"/>
                    </a:ext>
                  </a:extLst>
                </p14:cNvPr>
                <p14:cNvContentPartPr/>
                <p14:nvPr/>
              </p14:nvContentPartPr>
              <p14:xfrm>
                <a:off x="7267644" y="182327"/>
                <a:ext cx="108720" cy="8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632D81-9278-4DEA-885A-31F616D82A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50004" y="164327"/>
                  <a:ext cx="144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B63F21-1EEA-4365-9B14-204838E339A9}"/>
                    </a:ext>
                  </a:extLst>
                </p14:cNvPr>
                <p14:cNvContentPartPr/>
                <p14:nvPr/>
              </p14:nvContentPartPr>
              <p14:xfrm>
                <a:off x="7513884" y="234527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B63F21-1EEA-4365-9B14-204838E339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6244" y="216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1F14DE-9745-42AD-8F53-6428BB77FCB3}"/>
                    </a:ext>
                  </a:extLst>
                </p14:cNvPr>
                <p14:cNvContentPartPr/>
                <p14:nvPr/>
              </p14:nvContentPartPr>
              <p14:xfrm>
                <a:off x="7490484" y="165407"/>
                <a:ext cx="133200" cy="18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1F14DE-9745-42AD-8F53-6428BB77FCB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72844" y="147407"/>
                  <a:ext cx="168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266EC6-1301-4745-835C-353EDC624E29}"/>
                    </a:ext>
                  </a:extLst>
                </p14:cNvPr>
                <p14:cNvContentPartPr/>
                <p14:nvPr/>
              </p14:nvContentPartPr>
              <p14:xfrm>
                <a:off x="7647084" y="186287"/>
                <a:ext cx="25920" cy="11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266EC6-1301-4745-835C-353EDC624E2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29084" y="168647"/>
                  <a:ext cx="61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77DB29-7410-4EB4-BE81-611987092F05}"/>
                    </a:ext>
                  </a:extLst>
                </p14:cNvPr>
                <p14:cNvContentPartPr/>
                <p14:nvPr/>
              </p14:nvContentPartPr>
              <p14:xfrm>
                <a:off x="7636284" y="176927"/>
                <a:ext cx="77400" cy="1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77DB29-7410-4EB4-BE81-611987092F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18644" y="158927"/>
                  <a:ext cx="113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580AA3-44F7-49DC-A50A-DF641A3D060A}"/>
                    </a:ext>
                  </a:extLst>
                </p14:cNvPr>
                <p14:cNvContentPartPr/>
                <p14:nvPr/>
              </p14:nvContentPartPr>
              <p14:xfrm>
                <a:off x="7627284" y="262247"/>
                <a:ext cx="16560" cy="6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580AA3-44F7-49DC-A50A-DF641A3D06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09284" y="244247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BEB0E8-C068-49AF-A8EC-FE497E36443D}"/>
                    </a:ext>
                  </a:extLst>
                </p14:cNvPr>
                <p14:cNvContentPartPr/>
                <p14:nvPr/>
              </p14:nvContentPartPr>
              <p14:xfrm>
                <a:off x="7638804" y="241007"/>
                <a:ext cx="110160" cy="23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BEB0E8-C068-49AF-A8EC-FE497E3644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20804" y="223007"/>
                  <a:ext cx="145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CFF64C-C04F-4D0F-9646-213F322628C4}"/>
                    </a:ext>
                  </a:extLst>
                </p14:cNvPr>
                <p14:cNvContentPartPr/>
                <p14:nvPr/>
              </p14:nvContentPartPr>
              <p14:xfrm>
                <a:off x="7837164" y="141287"/>
                <a:ext cx="18000" cy="140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CFF64C-C04F-4D0F-9646-213F322628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19164" y="123287"/>
                  <a:ext cx="53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A84E2B-4E86-44E5-AA4D-367EF42E767F}"/>
                    </a:ext>
                  </a:extLst>
                </p14:cNvPr>
                <p14:cNvContentPartPr/>
                <p14:nvPr/>
              </p14:nvContentPartPr>
              <p14:xfrm>
                <a:off x="7937604" y="148487"/>
                <a:ext cx="170280" cy="15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A84E2B-4E86-44E5-AA4D-367EF42E767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19964" y="130847"/>
                  <a:ext cx="205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2CDB3E-9984-4ACF-A6FC-20CA7E303E68}"/>
                    </a:ext>
                  </a:extLst>
                </p14:cNvPr>
                <p14:cNvContentPartPr/>
                <p14:nvPr/>
              </p14:nvContentPartPr>
              <p14:xfrm>
                <a:off x="8184924" y="153887"/>
                <a:ext cx="79560" cy="142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2CDB3E-9984-4ACF-A6FC-20CA7E303E6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66924" y="135887"/>
                  <a:ext cx="115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D9CCBF-B476-457C-B63A-74BA2E34EA34}"/>
                    </a:ext>
                  </a:extLst>
                </p14:cNvPr>
                <p14:cNvContentPartPr/>
                <p14:nvPr/>
              </p14:nvContentPartPr>
              <p14:xfrm>
                <a:off x="8188164" y="153887"/>
                <a:ext cx="100800" cy="90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D9CCBF-B476-457C-B63A-74BA2E34EA3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70524" y="135887"/>
                  <a:ext cx="13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6320D0-6DC8-4AEB-8228-FC559288E8DF}"/>
                    </a:ext>
                  </a:extLst>
                </p14:cNvPr>
                <p14:cNvContentPartPr/>
                <p14:nvPr/>
              </p14:nvContentPartPr>
              <p14:xfrm>
                <a:off x="8326044" y="119327"/>
                <a:ext cx="153720" cy="15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6320D0-6DC8-4AEB-8228-FC559288E8D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08044" y="101687"/>
                  <a:ext cx="189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EB4A4D-C31F-4CA4-A1B9-F21094AFCCEF}"/>
                    </a:ext>
                  </a:extLst>
                </p14:cNvPr>
                <p14:cNvContentPartPr/>
                <p14:nvPr/>
              </p14:nvContentPartPr>
              <p14:xfrm>
                <a:off x="8576604" y="130847"/>
                <a:ext cx="163800" cy="177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EB4A4D-C31F-4CA4-A1B9-F21094AFCCE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58964" y="112847"/>
                  <a:ext cx="199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D98247-A77C-438F-BCA2-2AA439197521}"/>
                    </a:ext>
                  </a:extLst>
                </p14:cNvPr>
                <p14:cNvContentPartPr/>
                <p14:nvPr/>
              </p14:nvContentPartPr>
              <p14:xfrm>
                <a:off x="367164" y="405887"/>
                <a:ext cx="8275320" cy="11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D98247-A77C-438F-BCA2-2AA4391975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9524" y="387887"/>
                  <a:ext cx="8310960" cy="149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924DF17F-4D42-4EE4-9142-43D0A87BA6FF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191517" y="1637551"/>
            <a:ext cx="9783540" cy="452500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1EE941E-B3E3-4315-A288-5282FA38C85B}"/>
              </a:ext>
            </a:extLst>
          </p:cNvPr>
          <p:cNvSpPr txBox="1"/>
          <p:nvPr/>
        </p:nvSpPr>
        <p:spPr>
          <a:xfrm>
            <a:off x="4988484" y="670450"/>
            <a:ext cx="7226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0"/>
              </a:rPr>
              <a:t>https://en.wikipedia.org/wiki/Spearman%27s_rank_correlation_coefficient</a:t>
            </a:r>
            <a:endParaRPr lang="en-IN" dirty="0"/>
          </a:p>
          <a:p>
            <a:endParaRPr lang="en-IN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0B30FD-85B9-4619-9C69-C46CD5AA06FC}"/>
              </a:ext>
            </a:extLst>
          </p:cNvPr>
          <p:cNvGrpSpPr/>
          <p:nvPr/>
        </p:nvGrpSpPr>
        <p:grpSpPr>
          <a:xfrm>
            <a:off x="198684" y="1158287"/>
            <a:ext cx="205200" cy="249840"/>
            <a:chOff x="198684" y="1158287"/>
            <a:chExt cx="2052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7B9DD2-BF8B-44F9-B453-CB2A468464C1}"/>
                    </a:ext>
                  </a:extLst>
                </p14:cNvPr>
                <p14:cNvContentPartPr/>
                <p14:nvPr/>
              </p14:nvContentPartPr>
              <p14:xfrm>
                <a:off x="287964" y="1257287"/>
                <a:ext cx="2520" cy="8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7B9DD2-BF8B-44F9-B453-CB2A468464C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9964" y="1239287"/>
                  <a:ext cx="38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BC07DC-AEA0-4817-A48E-E2CCF3AE8518}"/>
                    </a:ext>
                  </a:extLst>
                </p14:cNvPr>
                <p14:cNvContentPartPr/>
                <p14:nvPr/>
              </p14:nvContentPartPr>
              <p14:xfrm>
                <a:off x="198684" y="1158287"/>
                <a:ext cx="205200" cy="249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BC07DC-AEA0-4817-A48E-E2CCF3AE851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1044" y="1140287"/>
                  <a:ext cx="24084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237B05-DF00-4AF5-A164-1E3B2B92165A}"/>
                  </a:ext>
                </a:extLst>
              </p14:cNvPr>
              <p14:cNvContentPartPr/>
              <p14:nvPr/>
            </p14:nvContentPartPr>
            <p14:xfrm>
              <a:off x="806004" y="1225247"/>
              <a:ext cx="2427120" cy="468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237B05-DF00-4AF5-A164-1E3B2B92165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8004" y="1207607"/>
                <a:ext cx="24627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E8F5FA7-F55F-42A5-8DBD-15297317A442}"/>
                  </a:ext>
                </a:extLst>
              </p14:cNvPr>
              <p14:cNvContentPartPr/>
              <p14:nvPr/>
            </p14:nvContentPartPr>
            <p14:xfrm>
              <a:off x="3144204" y="1592087"/>
              <a:ext cx="106200" cy="95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E8F5FA7-F55F-42A5-8DBD-15297317A44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126204" y="1574447"/>
                <a:ext cx="141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BE2084-BFF0-439A-B227-77CE196781AF}"/>
              </a:ext>
            </a:extLst>
          </p:cNvPr>
          <p:cNvGrpSpPr/>
          <p:nvPr/>
        </p:nvGrpSpPr>
        <p:grpSpPr>
          <a:xfrm>
            <a:off x="124164" y="1537727"/>
            <a:ext cx="1074960" cy="1002600"/>
            <a:chOff x="124164" y="1537727"/>
            <a:chExt cx="1074960" cy="10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89F8FC-04C0-4AF0-AE81-1B02B7B2A7DE}"/>
                    </a:ext>
                  </a:extLst>
                </p14:cNvPr>
                <p14:cNvContentPartPr/>
                <p14:nvPr/>
              </p14:nvContentPartPr>
              <p14:xfrm>
                <a:off x="124164" y="1720247"/>
                <a:ext cx="116280" cy="158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89F8FC-04C0-4AF0-AE81-1B02B7B2A7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164" y="1702607"/>
                  <a:ext cx="15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DA1469-F2CD-436C-821E-ED7A8D0C5CF3}"/>
                    </a:ext>
                  </a:extLst>
                </p14:cNvPr>
                <p14:cNvContentPartPr/>
                <p14:nvPr/>
              </p14:nvContentPartPr>
              <p14:xfrm>
                <a:off x="275004" y="1794767"/>
                <a:ext cx="65880" cy="7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DA1469-F2CD-436C-821E-ED7A8D0C5CF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7364" y="1777127"/>
                  <a:ext cx="101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03B14E-538B-4221-A15D-73E6BB397C48}"/>
                    </a:ext>
                  </a:extLst>
                </p14:cNvPr>
                <p14:cNvContentPartPr/>
                <p14:nvPr/>
              </p14:nvContentPartPr>
              <p14:xfrm>
                <a:off x="389484" y="1744727"/>
                <a:ext cx="72720" cy="113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03B14E-538B-4221-A15D-73E6BB397C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1484" y="1726727"/>
                  <a:ext cx="108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AA0FB6-4ADA-4B64-8447-CBACF36D609C}"/>
                    </a:ext>
                  </a:extLst>
                </p14:cNvPr>
                <p14:cNvContentPartPr/>
                <p14:nvPr/>
              </p14:nvContentPartPr>
              <p14:xfrm>
                <a:off x="506124" y="1682447"/>
                <a:ext cx="119520" cy="16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AA0FB6-4ADA-4B64-8447-CBACF36D60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8124" y="1664807"/>
                  <a:ext cx="155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68205F-660E-4668-B9B4-42A4F0CB72F9}"/>
                    </a:ext>
                  </a:extLst>
                </p14:cNvPr>
                <p14:cNvContentPartPr/>
                <p14:nvPr/>
              </p14:nvContentPartPr>
              <p14:xfrm>
                <a:off x="259884" y="2006807"/>
                <a:ext cx="5040" cy="16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68205F-660E-4668-B9B4-42A4F0CB72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2244" y="1989167"/>
                  <a:ext cx="4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FF8BEE-273C-45A6-B193-202FCB59374C}"/>
                    </a:ext>
                  </a:extLst>
                </p14:cNvPr>
                <p14:cNvContentPartPr/>
                <p14:nvPr/>
              </p14:nvContentPartPr>
              <p14:xfrm>
                <a:off x="199404" y="1936607"/>
                <a:ext cx="232560" cy="263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FF8BEE-273C-45A6-B193-202FCB59374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404" y="1918967"/>
                  <a:ext cx="268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385BD5-5F14-4674-BD34-00AABCB422FE}"/>
                    </a:ext>
                  </a:extLst>
                </p14:cNvPr>
                <p14:cNvContentPartPr/>
                <p14:nvPr/>
              </p14:nvContentPartPr>
              <p14:xfrm>
                <a:off x="496764" y="2020127"/>
                <a:ext cx="107640" cy="136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385BD5-5F14-4674-BD34-00AABCB422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8764" y="2002487"/>
                  <a:ext cx="143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45E91F-8ED2-4CD2-B8B7-60C291A62330}"/>
                    </a:ext>
                  </a:extLst>
                </p14:cNvPr>
                <p14:cNvContentPartPr/>
                <p14:nvPr/>
              </p14:nvContentPartPr>
              <p14:xfrm>
                <a:off x="801324" y="1537727"/>
                <a:ext cx="383040" cy="16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45E91F-8ED2-4CD2-B8B7-60C291A6233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3324" y="1519727"/>
                  <a:ext cx="41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0E87A5-1728-41CD-B869-F0A1FD25BDC4}"/>
                    </a:ext>
                  </a:extLst>
                </p14:cNvPr>
                <p14:cNvContentPartPr/>
                <p14:nvPr/>
              </p14:nvContentPartPr>
              <p14:xfrm>
                <a:off x="1061604" y="1602887"/>
                <a:ext cx="137520" cy="16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0E87A5-1728-41CD-B869-F0A1FD25BDC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3604" y="1584887"/>
                  <a:ext cx="173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F14024-7D10-4E67-923E-EE7D6D562E2B}"/>
                    </a:ext>
                  </a:extLst>
                </p14:cNvPr>
                <p14:cNvContentPartPr/>
                <p14:nvPr/>
              </p14:nvContentPartPr>
              <p14:xfrm>
                <a:off x="228564" y="2348087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F14024-7D10-4E67-923E-EE7D6D562E2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0564" y="23304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A9C36F-5E46-4A53-9F44-0536015EC004}"/>
                    </a:ext>
                  </a:extLst>
                </p14:cNvPr>
                <p14:cNvContentPartPr/>
                <p14:nvPr/>
              </p14:nvContentPartPr>
              <p14:xfrm>
                <a:off x="198324" y="2343047"/>
                <a:ext cx="137520" cy="152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A9C36F-5E46-4A53-9F44-0536015EC0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0684" y="2325047"/>
                  <a:ext cx="173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4BF01A-125C-4FB2-89E7-8DC2D4BBCDCC}"/>
                    </a:ext>
                  </a:extLst>
                </p14:cNvPr>
                <p14:cNvContentPartPr/>
                <p14:nvPr/>
              </p14:nvContentPartPr>
              <p14:xfrm>
                <a:off x="168804" y="2315687"/>
                <a:ext cx="153360" cy="224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4BF01A-125C-4FB2-89E7-8DC2D4BBCD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0804" y="2297687"/>
                  <a:ext cx="1890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79BBE3-6742-4D6A-9D16-D7F9A814BEA5}"/>
              </a:ext>
            </a:extLst>
          </p:cNvPr>
          <p:cNvGrpSpPr/>
          <p:nvPr/>
        </p:nvGrpSpPr>
        <p:grpSpPr>
          <a:xfrm>
            <a:off x="598284" y="2369327"/>
            <a:ext cx="208080" cy="169200"/>
            <a:chOff x="598284" y="2369327"/>
            <a:chExt cx="20808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71BE5E-39CC-42F3-9EF4-1AC4DD1F27C9}"/>
                    </a:ext>
                  </a:extLst>
                </p14:cNvPr>
                <p14:cNvContentPartPr/>
                <p14:nvPr/>
              </p14:nvContentPartPr>
              <p14:xfrm>
                <a:off x="598284" y="2429087"/>
                <a:ext cx="6120" cy="93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71BE5E-39CC-42F3-9EF4-1AC4DD1F27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0284" y="2411087"/>
                  <a:ext cx="41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A60CD1-85E1-49EF-96B6-FDD0B9ED47C4}"/>
                    </a:ext>
                  </a:extLst>
                </p14:cNvPr>
                <p14:cNvContentPartPr/>
                <p14:nvPr/>
              </p14:nvContentPartPr>
              <p14:xfrm>
                <a:off x="604044" y="2369327"/>
                <a:ext cx="28440" cy="11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A60CD1-85E1-49EF-96B6-FDD0B9ED47C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6404" y="2351327"/>
                  <a:ext cx="64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C9A3D0-ACCA-4BB9-A94E-1F8DED3F1454}"/>
                    </a:ext>
                  </a:extLst>
                </p14:cNvPr>
                <p14:cNvContentPartPr/>
                <p14:nvPr/>
              </p14:nvContentPartPr>
              <p14:xfrm>
                <a:off x="686844" y="2399567"/>
                <a:ext cx="119520" cy="13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C9A3D0-ACCA-4BB9-A94E-1F8DED3F145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9204" y="2381927"/>
                  <a:ext cx="155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349F42-30B6-4860-966C-86B2AD56FED5}"/>
              </a:ext>
            </a:extLst>
          </p:cNvPr>
          <p:cNvGrpSpPr/>
          <p:nvPr/>
        </p:nvGrpSpPr>
        <p:grpSpPr>
          <a:xfrm>
            <a:off x="90684" y="2730407"/>
            <a:ext cx="1073520" cy="527400"/>
            <a:chOff x="90684" y="2730407"/>
            <a:chExt cx="10735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76AA5C5-757D-4C8C-8E6C-308600928A00}"/>
                    </a:ext>
                  </a:extLst>
                </p14:cNvPr>
                <p14:cNvContentPartPr/>
                <p14:nvPr/>
              </p14:nvContentPartPr>
              <p14:xfrm>
                <a:off x="90684" y="2805647"/>
                <a:ext cx="153360" cy="96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76AA5C5-757D-4C8C-8E6C-308600928A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684" y="2788007"/>
                  <a:ext cx="18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6BB3AE-26F4-48B7-9608-DAD65B4D40E6}"/>
                    </a:ext>
                  </a:extLst>
                </p14:cNvPr>
                <p14:cNvContentPartPr/>
                <p14:nvPr/>
              </p14:nvContentPartPr>
              <p14:xfrm>
                <a:off x="276084" y="2770367"/>
                <a:ext cx="86760" cy="142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6BB3AE-26F4-48B7-9608-DAD65B4D40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8084" y="2752367"/>
                  <a:ext cx="122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E074956-503B-4A6C-BFC4-0558259C0676}"/>
                    </a:ext>
                  </a:extLst>
                </p14:cNvPr>
                <p14:cNvContentPartPr/>
                <p14:nvPr/>
              </p14:nvContentPartPr>
              <p14:xfrm>
                <a:off x="404244" y="2790167"/>
                <a:ext cx="84600" cy="12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E074956-503B-4A6C-BFC4-0558259C06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6604" y="2772167"/>
                  <a:ext cx="120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922162D-2FB1-4625-A3A9-DF62F3366BFC}"/>
                    </a:ext>
                  </a:extLst>
                </p14:cNvPr>
                <p14:cNvContentPartPr/>
                <p14:nvPr/>
              </p14:nvContentPartPr>
              <p14:xfrm>
                <a:off x="509724" y="2810327"/>
                <a:ext cx="72720" cy="8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922162D-2FB1-4625-A3A9-DF62F3366BF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1724" y="2792327"/>
                  <a:ext cx="10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C13FB82-AC02-48EA-937B-0F4772EF58D5}"/>
                    </a:ext>
                  </a:extLst>
                </p14:cNvPr>
                <p14:cNvContentPartPr/>
                <p14:nvPr/>
              </p14:nvContentPartPr>
              <p14:xfrm>
                <a:off x="597924" y="2800607"/>
                <a:ext cx="68400" cy="83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C13FB82-AC02-48EA-937B-0F4772EF58D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9924" y="2782967"/>
                  <a:ext cx="104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F9DD31-4F6F-48E8-8E05-E6FE0B85E708}"/>
                    </a:ext>
                  </a:extLst>
                </p14:cNvPr>
                <p14:cNvContentPartPr/>
                <p14:nvPr/>
              </p14:nvContentPartPr>
              <p14:xfrm>
                <a:off x="714204" y="2741927"/>
                <a:ext cx="103680" cy="14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F9DD31-4F6F-48E8-8E05-E6FE0B85E70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6204" y="2724287"/>
                  <a:ext cx="139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E24361C-5F8E-4DC8-B794-CACA335B6854}"/>
                    </a:ext>
                  </a:extLst>
                </p14:cNvPr>
                <p14:cNvContentPartPr/>
                <p14:nvPr/>
              </p14:nvContentPartPr>
              <p14:xfrm>
                <a:off x="845604" y="2730407"/>
                <a:ext cx="31680" cy="12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E24361C-5F8E-4DC8-B794-CACA335B685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7604" y="2712407"/>
                  <a:ext cx="67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A3EE25-8DEF-42B2-B288-D5F9221BF959}"/>
                    </a:ext>
                  </a:extLst>
                </p14:cNvPr>
                <p14:cNvContentPartPr/>
                <p14:nvPr/>
              </p14:nvContentPartPr>
              <p14:xfrm>
                <a:off x="906084" y="2788727"/>
                <a:ext cx="83160" cy="75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A3EE25-8DEF-42B2-B288-D5F9221BF95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8444" y="2770727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0B1BC37-5C60-477F-8201-415B61FEFCA1}"/>
                    </a:ext>
                  </a:extLst>
                </p14:cNvPr>
                <p14:cNvContentPartPr/>
                <p14:nvPr/>
              </p14:nvContentPartPr>
              <p14:xfrm>
                <a:off x="1036044" y="2773247"/>
                <a:ext cx="128160" cy="279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0B1BC37-5C60-477F-8201-415B61FEFC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8404" y="2755607"/>
                  <a:ext cx="163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390BF1-650F-492A-B080-A49CEAFBEB00}"/>
                    </a:ext>
                  </a:extLst>
                </p14:cNvPr>
                <p14:cNvContentPartPr/>
                <p14:nvPr/>
              </p14:nvContentPartPr>
              <p14:xfrm>
                <a:off x="170244" y="3157727"/>
                <a:ext cx="60840" cy="100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390BF1-650F-492A-B080-A49CEAFBEB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2604" y="3139727"/>
                  <a:ext cx="96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46ECB1-D327-45E4-AF25-F5C3CEF1E28F}"/>
                    </a:ext>
                  </a:extLst>
                </p14:cNvPr>
                <p14:cNvContentPartPr/>
                <p14:nvPr/>
              </p14:nvContentPartPr>
              <p14:xfrm>
                <a:off x="194724" y="3145847"/>
                <a:ext cx="181080" cy="90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46ECB1-D327-45E4-AF25-F5C3CEF1E2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6724" y="3127847"/>
                  <a:ext cx="21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9DBBC22-D083-4276-BC0E-15D0E338D802}"/>
                    </a:ext>
                  </a:extLst>
                </p14:cNvPr>
                <p14:cNvContentPartPr/>
                <p14:nvPr/>
              </p14:nvContentPartPr>
              <p14:xfrm>
                <a:off x="380484" y="3079607"/>
                <a:ext cx="43560" cy="150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9DBBC22-D083-4276-BC0E-15D0E338D80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2844" y="3061967"/>
                  <a:ext cx="79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4F2B1B-FC06-4C0F-B172-3F03B2B956EE}"/>
                    </a:ext>
                  </a:extLst>
                </p14:cNvPr>
                <p14:cNvContentPartPr/>
                <p14:nvPr/>
              </p14:nvContentPartPr>
              <p14:xfrm>
                <a:off x="417564" y="3173567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4F2B1B-FC06-4C0F-B172-3F03B2B956E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9564" y="315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7BE9D51-25BD-4214-B57F-9743A87845A1}"/>
                    </a:ext>
                  </a:extLst>
                </p14:cNvPr>
                <p14:cNvContentPartPr/>
                <p14:nvPr/>
              </p14:nvContentPartPr>
              <p14:xfrm>
                <a:off x="417564" y="3120647"/>
                <a:ext cx="273240" cy="11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7BE9D51-25BD-4214-B57F-9743A87845A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564" y="3103007"/>
                  <a:ext cx="308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84F0D15-CBBD-4A67-B9C1-B9DDC892FBDC}"/>
                    </a:ext>
                  </a:extLst>
                </p14:cNvPr>
                <p14:cNvContentPartPr/>
                <p14:nvPr/>
              </p14:nvContentPartPr>
              <p14:xfrm>
                <a:off x="830124" y="3133967"/>
                <a:ext cx="215280" cy="95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84F0D15-CBBD-4A67-B9C1-B9DDC892FB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1124" y="3125327"/>
                  <a:ext cx="232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A8AC69-E7B4-49E1-B639-766E7564F367}"/>
                    </a:ext>
                  </a:extLst>
                </p14:cNvPr>
                <p14:cNvContentPartPr/>
                <p14:nvPr/>
              </p14:nvContentPartPr>
              <p14:xfrm>
                <a:off x="1075284" y="3059447"/>
                <a:ext cx="83160" cy="140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A8AC69-E7B4-49E1-B639-766E7564F3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6644" y="3050807"/>
                  <a:ext cx="100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75EF1C-2731-430E-A148-7BDC30ECE3F3}"/>
              </a:ext>
            </a:extLst>
          </p:cNvPr>
          <p:cNvGrpSpPr/>
          <p:nvPr/>
        </p:nvGrpSpPr>
        <p:grpSpPr>
          <a:xfrm>
            <a:off x="263484" y="3422327"/>
            <a:ext cx="734040" cy="262080"/>
            <a:chOff x="263484" y="3422327"/>
            <a:chExt cx="7340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585703-BE6F-4792-B216-8F0655852346}"/>
                    </a:ext>
                  </a:extLst>
                </p14:cNvPr>
                <p14:cNvContentPartPr/>
                <p14:nvPr/>
              </p14:nvContentPartPr>
              <p14:xfrm>
                <a:off x="263484" y="3535727"/>
                <a:ext cx="131040" cy="62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585703-BE6F-4792-B216-8F06558523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4844" y="3526727"/>
                  <a:ext cx="148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D24C75-965C-463B-896D-42F7B3E86782}"/>
                    </a:ext>
                  </a:extLst>
                </p14:cNvPr>
                <p14:cNvContentPartPr/>
                <p14:nvPr/>
              </p14:nvContentPartPr>
              <p14:xfrm>
                <a:off x="424044" y="3496847"/>
                <a:ext cx="55800" cy="84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D24C75-965C-463B-896D-42F7B3E867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5404" y="3487847"/>
                  <a:ext cx="73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A229A1-AB76-4391-92F3-8B496D931937}"/>
                    </a:ext>
                  </a:extLst>
                </p14:cNvPr>
                <p14:cNvContentPartPr/>
                <p14:nvPr/>
              </p14:nvContentPartPr>
              <p14:xfrm>
                <a:off x="512604" y="3502967"/>
                <a:ext cx="43920" cy="106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A229A1-AB76-4391-92F3-8B496D9319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3964" y="3494327"/>
                  <a:ext cx="61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A7929A-7A21-4679-AFCA-2151DFE1D65D}"/>
                    </a:ext>
                  </a:extLst>
                </p14:cNvPr>
                <p14:cNvContentPartPr/>
                <p14:nvPr/>
              </p14:nvContentPartPr>
              <p14:xfrm>
                <a:off x="612324" y="3422327"/>
                <a:ext cx="19080" cy="156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A7929A-7A21-4679-AFCA-2151DFE1D6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3324" y="3413327"/>
                  <a:ext cx="3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9E9696-160F-4FBB-BA28-9F0DD28EC429}"/>
                    </a:ext>
                  </a:extLst>
                </p14:cNvPr>
                <p14:cNvContentPartPr/>
                <p14:nvPr/>
              </p14:nvContentPartPr>
              <p14:xfrm>
                <a:off x="667044" y="3427007"/>
                <a:ext cx="330480" cy="257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9E9696-160F-4FBB-BA28-9F0DD28EC4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8044" y="3418007"/>
                  <a:ext cx="34812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915DEC0-2350-44C1-877E-88A4461D10BD}"/>
              </a:ext>
            </a:extLst>
          </p:cNvPr>
          <p:cNvGrpSpPr/>
          <p:nvPr/>
        </p:nvGrpSpPr>
        <p:grpSpPr>
          <a:xfrm>
            <a:off x="186444" y="3780167"/>
            <a:ext cx="657000" cy="205920"/>
            <a:chOff x="186444" y="3780167"/>
            <a:chExt cx="6570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D6FCD4-391D-4758-9070-9B9658023020}"/>
                    </a:ext>
                  </a:extLst>
                </p14:cNvPr>
                <p14:cNvContentPartPr/>
                <p14:nvPr/>
              </p14:nvContentPartPr>
              <p14:xfrm>
                <a:off x="186444" y="3780167"/>
                <a:ext cx="168480" cy="20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D6FCD4-391D-4758-9070-9B96580230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7444" y="3771167"/>
                  <a:ext cx="186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DFD11C-F5D8-480B-9423-2CED55247842}"/>
                    </a:ext>
                  </a:extLst>
                </p14:cNvPr>
                <p14:cNvContentPartPr/>
                <p14:nvPr/>
              </p14:nvContentPartPr>
              <p14:xfrm>
                <a:off x="387684" y="3808607"/>
                <a:ext cx="284400" cy="158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DFD11C-F5D8-480B-9423-2CED552478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8684" y="3799967"/>
                  <a:ext cx="302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02066EA-23A7-4B8F-963C-331132F4A675}"/>
                    </a:ext>
                  </a:extLst>
                </p14:cNvPr>
                <p14:cNvContentPartPr/>
                <p14:nvPr/>
              </p14:nvContentPartPr>
              <p14:xfrm>
                <a:off x="676044" y="3801407"/>
                <a:ext cx="167400" cy="132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02066EA-23A7-4B8F-963C-331132F4A6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7044" y="3792407"/>
                  <a:ext cx="18504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0F8BEEA-E270-48FF-B78B-DE840A4F3BB4}"/>
              </a:ext>
            </a:extLst>
          </p:cNvPr>
          <p:cNvGrpSpPr/>
          <p:nvPr/>
        </p:nvGrpSpPr>
        <p:grpSpPr>
          <a:xfrm>
            <a:off x="140724" y="4337087"/>
            <a:ext cx="668880" cy="469800"/>
            <a:chOff x="140724" y="4337087"/>
            <a:chExt cx="66888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68F8EE-A28C-4B0E-8EA9-19AD46A5F746}"/>
                    </a:ext>
                  </a:extLst>
                </p14:cNvPr>
                <p14:cNvContentPartPr/>
                <p14:nvPr/>
              </p14:nvContentPartPr>
              <p14:xfrm>
                <a:off x="140724" y="4337087"/>
                <a:ext cx="175320" cy="14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68F8EE-A28C-4B0E-8EA9-19AD46A5F7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2084" y="4328087"/>
                  <a:ext cx="192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C04EA2-EE4C-469E-A407-8804DFAA824D}"/>
                    </a:ext>
                  </a:extLst>
                </p14:cNvPr>
                <p14:cNvContentPartPr/>
                <p14:nvPr/>
              </p14:nvContentPartPr>
              <p14:xfrm>
                <a:off x="356364" y="4385327"/>
                <a:ext cx="154440" cy="80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C04EA2-EE4C-469E-A407-8804DFAA824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724" y="4376327"/>
                  <a:ext cx="172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E36491-253C-43F4-A983-D9FF7050AAB2}"/>
                    </a:ext>
                  </a:extLst>
                </p14:cNvPr>
                <p14:cNvContentPartPr/>
                <p14:nvPr/>
              </p14:nvContentPartPr>
              <p14:xfrm>
                <a:off x="522684" y="4379207"/>
                <a:ext cx="146160" cy="80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E36491-253C-43F4-A983-D9FF7050AA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3684" y="4370567"/>
                  <a:ext cx="16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584FD0-1A1B-4F16-9A02-59351FC917F1}"/>
                    </a:ext>
                  </a:extLst>
                </p14:cNvPr>
                <p14:cNvContentPartPr/>
                <p14:nvPr/>
              </p14:nvContentPartPr>
              <p14:xfrm>
                <a:off x="705564" y="4350047"/>
                <a:ext cx="104040" cy="108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584FD0-1A1B-4F16-9A02-59351FC917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6564" y="4341047"/>
                  <a:ext cx="121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E01C16-8828-4E45-8503-1AEA70DF609C}"/>
                    </a:ext>
                  </a:extLst>
                </p14:cNvPr>
                <p14:cNvContentPartPr/>
                <p14:nvPr/>
              </p14:nvContentPartPr>
              <p14:xfrm>
                <a:off x="161964" y="4712927"/>
                <a:ext cx="197280" cy="93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E01C16-8828-4E45-8503-1AEA70DF609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2964" y="4704287"/>
                  <a:ext cx="214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DFA04E3-6A1E-4964-9EB5-3DE0DC96DEDA}"/>
                    </a:ext>
                  </a:extLst>
                </p14:cNvPr>
                <p14:cNvContentPartPr/>
                <p14:nvPr/>
              </p14:nvContentPartPr>
              <p14:xfrm>
                <a:off x="426564" y="4543367"/>
                <a:ext cx="13320" cy="20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DFA04E3-6A1E-4964-9EB5-3DE0DC96DE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7924" y="4534727"/>
                  <a:ext cx="30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AB992B4-D257-4187-BF61-0F60EE34C2F4}"/>
                    </a:ext>
                  </a:extLst>
                </p14:cNvPr>
                <p14:cNvContentPartPr/>
                <p14:nvPr/>
              </p14:nvContentPartPr>
              <p14:xfrm>
                <a:off x="532764" y="4599167"/>
                <a:ext cx="47160" cy="149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AB992B4-D257-4187-BF61-0F60EE34C2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4124" y="4590527"/>
                  <a:ext cx="64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584E8E-6168-4222-AF77-D2F0FADE1F2F}"/>
                    </a:ext>
                  </a:extLst>
                </p14:cNvPr>
                <p14:cNvContentPartPr/>
                <p14:nvPr/>
              </p14:nvContentPartPr>
              <p14:xfrm>
                <a:off x="491004" y="4579007"/>
                <a:ext cx="265320" cy="175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584E8E-6168-4222-AF77-D2F0FADE1F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2004" y="4570007"/>
                  <a:ext cx="2829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F51493-5A5B-4C50-834F-F53A0E78E074}"/>
              </a:ext>
            </a:extLst>
          </p:cNvPr>
          <p:cNvGrpSpPr/>
          <p:nvPr/>
        </p:nvGrpSpPr>
        <p:grpSpPr>
          <a:xfrm>
            <a:off x="399924" y="4913447"/>
            <a:ext cx="222120" cy="200880"/>
            <a:chOff x="399924" y="4913447"/>
            <a:chExt cx="22212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B71F21A-E5B5-46C7-A95C-D4D3B3162032}"/>
                    </a:ext>
                  </a:extLst>
                </p14:cNvPr>
                <p14:cNvContentPartPr/>
                <p14:nvPr/>
              </p14:nvContentPartPr>
              <p14:xfrm>
                <a:off x="399924" y="4913447"/>
                <a:ext cx="125640" cy="200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B71F21A-E5B5-46C7-A95C-D4D3B31620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0924" y="4904807"/>
                  <a:ext cx="143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AE2FFB-2EEF-4E45-9E16-5D32D3C3CB3E}"/>
                    </a:ext>
                  </a:extLst>
                </p14:cNvPr>
                <p14:cNvContentPartPr/>
                <p14:nvPr/>
              </p14:nvContentPartPr>
              <p14:xfrm>
                <a:off x="621684" y="5056007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AE2FFB-2EEF-4E45-9E16-5D32D3C3CB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684" y="50470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FDBCC13-7BA6-4DE4-88A2-8E8E9DE346FF}"/>
              </a:ext>
            </a:extLst>
          </p:cNvPr>
          <p:cNvGrpSpPr/>
          <p:nvPr/>
        </p:nvGrpSpPr>
        <p:grpSpPr>
          <a:xfrm>
            <a:off x="1270044" y="1452047"/>
            <a:ext cx="3377160" cy="3907080"/>
            <a:chOff x="1270044" y="1452047"/>
            <a:chExt cx="3377160" cy="39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A63669-DCD6-4034-8482-2E775E782031}"/>
                    </a:ext>
                  </a:extLst>
                </p14:cNvPr>
                <p14:cNvContentPartPr/>
                <p14:nvPr/>
              </p14:nvContentPartPr>
              <p14:xfrm>
                <a:off x="1270044" y="1452047"/>
                <a:ext cx="3377160" cy="3289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A63669-DCD6-4034-8482-2E775E78203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2404" y="1434047"/>
                  <a:ext cx="3412800" cy="33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1926A6F-2CF3-4AAD-B7AB-4A314B58A42C}"/>
                    </a:ext>
                  </a:extLst>
                </p14:cNvPr>
                <p14:cNvContentPartPr/>
                <p14:nvPr/>
              </p14:nvContentPartPr>
              <p14:xfrm>
                <a:off x="1426644" y="4723007"/>
                <a:ext cx="461160" cy="604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1926A6F-2CF3-4AAD-B7AB-4A314B58A4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08644" y="4705367"/>
                  <a:ext cx="49680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F07481-6188-4768-9346-0E9106CA162F}"/>
                    </a:ext>
                  </a:extLst>
                </p14:cNvPr>
                <p14:cNvContentPartPr/>
                <p14:nvPr/>
              </p14:nvContentPartPr>
              <p14:xfrm>
                <a:off x="1387764" y="5243207"/>
                <a:ext cx="155880" cy="115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F07481-6188-4768-9346-0E9106CA16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69764" y="5225207"/>
                  <a:ext cx="1915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D8294B6-580A-4BFE-B6CB-5D7E88C55027}"/>
              </a:ext>
            </a:extLst>
          </p:cNvPr>
          <p:cNvGrpSpPr/>
          <p:nvPr/>
        </p:nvGrpSpPr>
        <p:grpSpPr>
          <a:xfrm>
            <a:off x="2496204" y="5554607"/>
            <a:ext cx="464760" cy="229680"/>
            <a:chOff x="2496204" y="5554607"/>
            <a:chExt cx="4647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692E5D-63C0-4B23-BE7B-584E1A4084C2}"/>
                    </a:ext>
                  </a:extLst>
                </p14:cNvPr>
                <p14:cNvContentPartPr/>
                <p14:nvPr/>
              </p14:nvContentPartPr>
              <p14:xfrm>
                <a:off x="2496204" y="5554607"/>
                <a:ext cx="70920" cy="229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692E5D-63C0-4B23-BE7B-584E1A4084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78204" y="5536967"/>
                  <a:ext cx="106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D757F9-AC38-4EAA-81BB-10EB8C7FE4A3}"/>
                    </a:ext>
                  </a:extLst>
                </p14:cNvPr>
                <p14:cNvContentPartPr/>
                <p14:nvPr/>
              </p14:nvContentPartPr>
              <p14:xfrm>
                <a:off x="2552364" y="5672327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D757F9-AC38-4EAA-81BB-10EB8C7FE4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4364" y="5654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96BC375-0C19-4BA7-8E96-3B05A2BF41AE}"/>
                    </a:ext>
                  </a:extLst>
                </p14:cNvPr>
                <p14:cNvContentPartPr/>
                <p14:nvPr/>
              </p14:nvContentPartPr>
              <p14:xfrm>
                <a:off x="2552364" y="5596727"/>
                <a:ext cx="302400" cy="178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96BC375-0C19-4BA7-8E96-3B05A2BF41A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34364" y="5579087"/>
                  <a:ext cx="338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B7BCCAB-833D-4D73-BB4C-8CBD032B5D4A}"/>
                    </a:ext>
                  </a:extLst>
                </p14:cNvPr>
                <p14:cNvContentPartPr/>
                <p14:nvPr/>
              </p14:nvContentPartPr>
              <p14:xfrm>
                <a:off x="2874204" y="5679527"/>
                <a:ext cx="86760" cy="97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B7BCCAB-833D-4D73-BB4C-8CBD032B5D4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856204" y="5661887"/>
                  <a:ext cx="1224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D5F5874-142A-407D-89EF-56A8C7A6F984}"/>
                  </a:ext>
                </a:extLst>
              </p14:cNvPr>
              <p14:cNvContentPartPr/>
              <p14:nvPr/>
            </p14:nvContentPartPr>
            <p14:xfrm>
              <a:off x="3261564" y="5692127"/>
              <a:ext cx="208080" cy="1224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D5F5874-142A-407D-89EF-56A8C7A6F98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243924" y="5674487"/>
                <a:ext cx="243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69C4684-B6CC-414D-BE99-1D87AF82E31A}"/>
                  </a:ext>
                </a:extLst>
              </p14:cNvPr>
              <p14:cNvContentPartPr/>
              <p14:nvPr/>
            </p14:nvContentPartPr>
            <p14:xfrm>
              <a:off x="3356244" y="5507447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69C4684-B6CC-414D-BE99-1D87AF82E3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8244" y="54894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0253234-1471-48A5-BA23-2D701EAA1FF9}"/>
              </a:ext>
            </a:extLst>
          </p:cNvPr>
          <p:cNvGrpSpPr/>
          <p:nvPr/>
        </p:nvGrpSpPr>
        <p:grpSpPr>
          <a:xfrm>
            <a:off x="142884" y="5543807"/>
            <a:ext cx="2078280" cy="691920"/>
            <a:chOff x="142884" y="5543807"/>
            <a:chExt cx="207828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252EB9-57D8-4E6A-92C5-AA21290C526E}"/>
                    </a:ext>
                  </a:extLst>
                </p14:cNvPr>
                <p14:cNvContentPartPr/>
                <p14:nvPr/>
              </p14:nvContentPartPr>
              <p14:xfrm>
                <a:off x="278604" y="5740367"/>
                <a:ext cx="133200" cy="12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252EB9-57D8-4E6A-92C5-AA21290C52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964" y="5722727"/>
                  <a:ext cx="168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058F64-3E7B-4FC2-8FBB-61CB95F7E831}"/>
                    </a:ext>
                  </a:extLst>
                </p14:cNvPr>
                <p14:cNvContentPartPr/>
                <p14:nvPr/>
              </p14:nvContentPartPr>
              <p14:xfrm>
                <a:off x="142884" y="5657207"/>
                <a:ext cx="335160" cy="308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058F64-3E7B-4FC2-8FBB-61CB95F7E8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4884" y="5639567"/>
                  <a:ext cx="370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5D371A7-7AC6-41CB-A679-A079E1C7B701}"/>
                    </a:ext>
                  </a:extLst>
                </p14:cNvPr>
                <p14:cNvContentPartPr/>
                <p14:nvPr/>
              </p14:nvContentPartPr>
              <p14:xfrm>
                <a:off x="637884" y="5638487"/>
                <a:ext cx="121680" cy="232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5D371A7-7AC6-41CB-A679-A079E1C7B7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9884" y="5620847"/>
                  <a:ext cx="157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2BF4D38-72E4-4B44-B385-30AB5DEA9FB9}"/>
                    </a:ext>
                  </a:extLst>
                </p14:cNvPr>
                <p14:cNvContentPartPr/>
                <p14:nvPr/>
              </p14:nvContentPartPr>
              <p14:xfrm>
                <a:off x="687924" y="5740367"/>
                <a:ext cx="69120" cy="4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2BF4D38-72E4-4B44-B385-30AB5DEA9F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0284" y="5722727"/>
                  <a:ext cx="104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37F0229-BF4D-4706-8F62-175F6982FBE5}"/>
                    </a:ext>
                  </a:extLst>
                </p14:cNvPr>
                <p14:cNvContentPartPr/>
                <p14:nvPr/>
              </p14:nvContentPartPr>
              <p14:xfrm>
                <a:off x="832644" y="5716247"/>
                <a:ext cx="77400" cy="103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37F0229-BF4D-4706-8F62-175F6982FB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5004" y="5698607"/>
                  <a:ext cx="113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21ECC23-E9A9-4FA5-BAA6-8B4A213091AC}"/>
                    </a:ext>
                  </a:extLst>
                </p14:cNvPr>
                <p14:cNvContentPartPr/>
                <p14:nvPr/>
              </p14:nvContentPartPr>
              <p14:xfrm>
                <a:off x="936684" y="5712647"/>
                <a:ext cx="119520" cy="104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21ECC23-E9A9-4FA5-BAA6-8B4A213091A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8684" y="5694647"/>
                  <a:ext cx="155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0C73C7-3CE3-45D8-AE1A-64258124990A}"/>
                    </a:ext>
                  </a:extLst>
                </p14:cNvPr>
                <p14:cNvContentPartPr/>
                <p14:nvPr/>
              </p14:nvContentPartPr>
              <p14:xfrm>
                <a:off x="1064484" y="5730287"/>
                <a:ext cx="266760" cy="101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0C73C7-3CE3-45D8-AE1A-6425812499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6844" y="5712647"/>
                  <a:ext cx="302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6CD606-A035-48E4-A683-1CF302B67FC8}"/>
                    </a:ext>
                  </a:extLst>
                </p14:cNvPr>
                <p14:cNvContentPartPr/>
                <p14:nvPr/>
              </p14:nvContentPartPr>
              <p14:xfrm>
                <a:off x="1385604" y="5702207"/>
                <a:ext cx="196200" cy="235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6CD606-A035-48E4-A683-1CF302B67FC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367964" y="5684567"/>
                  <a:ext cx="231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DDC8021-18F0-4B9E-8832-95C38A4089BA}"/>
                    </a:ext>
                  </a:extLst>
                </p14:cNvPr>
                <p14:cNvContentPartPr/>
                <p14:nvPr/>
              </p14:nvContentPartPr>
              <p14:xfrm>
                <a:off x="1940004" y="5594567"/>
                <a:ext cx="360" cy="194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DDC8021-18F0-4B9E-8832-95C38A4089B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22004" y="5576567"/>
                  <a:ext cx="36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0132050-5A87-44D7-B113-916BDF33BCAB}"/>
                    </a:ext>
                  </a:extLst>
                </p14:cNvPr>
                <p14:cNvContentPartPr/>
                <p14:nvPr/>
              </p14:nvContentPartPr>
              <p14:xfrm>
                <a:off x="1898604" y="5543807"/>
                <a:ext cx="322560" cy="226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0132050-5A87-44D7-B113-916BDF33BCA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0964" y="5526167"/>
                  <a:ext cx="358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238CA55-A31C-4534-ADDC-CA049DE11644}"/>
                    </a:ext>
                  </a:extLst>
                </p14:cNvPr>
                <p14:cNvContentPartPr/>
                <p14:nvPr/>
              </p14:nvContentPartPr>
              <p14:xfrm>
                <a:off x="586764" y="6046007"/>
                <a:ext cx="94680" cy="135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238CA55-A31C-4534-ADDC-CA049DE116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8764" y="6028007"/>
                  <a:ext cx="130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E10D4FD-89C1-4174-98AF-E525802C41B0}"/>
                    </a:ext>
                  </a:extLst>
                </p14:cNvPr>
                <p14:cNvContentPartPr/>
                <p14:nvPr/>
              </p14:nvContentPartPr>
              <p14:xfrm>
                <a:off x="714924" y="6115127"/>
                <a:ext cx="49320" cy="53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E10D4FD-89C1-4174-98AF-E525802C41B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6924" y="6097127"/>
                  <a:ext cx="84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D18F7D-97D3-45F1-B424-161470CEF66C}"/>
                    </a:ext>
                  </a:extLst>
                </p14:cNvPr>
                <p14:cNvContentPartPr/>
                <p14:nvPr/>
              </p14:nvContentPartPr>
              <p14:xfrm>
                <a:off x="850284" y="6078407"/>
                <a:ext cx="105480" cy="103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D18F7D-97D3-45F1-B424-161470CEF6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2284" y="6060767"/>
                  <a:ext cx="14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057C592-FE3C-42A7-845F-8920E79BF320}"/>
                    </a:ext>
                  </a:extLst>
                </p14:cNvPr>
                <p14:cNvContentPartPr/>
                <p14:nvPr/>
              </p14:nvContentPartPr>
              <p14:xfrm>
                <a:off x="1012284" y="6017567"/>
                <a:ext cx="105480" cy="156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057C592-FE3C-42A7-845F-8920E79BF3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644" y="5999927"/>
                  <a:ext cx="141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4C3C74C-B9B0-4709-82F0-A39E96EBF24A}"/>
                    </a:ext>
                  </a:extLst>
                </p14:cNvPr>
                <p14:cNvContentPartPr/>
                <p14:nvPr/>
              </p14:nvContentPartPr>
              <p14:xfrm>
                <a:off x="1144044" y="6085247"/>
                <a:ext cx="91440" cy="103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4C3C74C-B9B0-4709-82F0-A39E96EBF24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6404" y="6067607"/>
                  <a:ext cx="12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70B84E3-0F94-4D53-B898-6A80BC99C045}"/>
                    </a:ext>
                  </a:extLst>
                </p14:cNvPr>
                <p14:cNvContentPartPr/>
                <p14:nvPr/>
              </p14:nvContentPartPr>
              <p14:xfrm>
                <a:off x="1246644" y="5930087"/>
                <a:ext cx="81000" cy="252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70B84E3-0F94-4D53-B898-6A80BC99C04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29004" y="5912447"/>
                  <a:ext cx="11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4DB37D3-D762-4081-ABA5-48BD0CF09AFA}"/>
                    </a:ext>
                  </a:extLst>
                </p14:cNvPr>
                <p14:cNvContentPartPr/>
                <p14:nvPr/>
              </p14:nvContentPartPr>
              <p14:xfrm>
                <a:off x="1549764" y="6121607"/>
                <a:ext cx="88560" cy="114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4DB37D3-D762-4081-ABA5-48BD0CF09AF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31764" y="6103607"/>
                  <a:ext cx="124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26850B-18B2-4AF4-845A-68CB343E7E1C}"/>
                    </a:ext>
                  </a:extLst>
                </p14:cNvPr>
                <p14:cNvContentPartPr/>
                <p14:nvPr/>
              </p14:nvContentPartPr>
              <p14:xfrm>
                <a:off x="1691244" y="6107567"/>
                <a:ext cx="128520" cy="85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26850B-18B2-4AF4-845A-68CB343E7E1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73604" y="6089567"/>
                  <a:ext cx="164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A1275EC-A90D-4294-89F2-19C276A35B7B}"/>
                    </a:ext>
                  </a:extLst>
                </p14:cNvPr>
                <p14:cNvContentPartPr/>
                <p14:nvPr/>
              </p14:nvContentPartPr>
              <p14:xfrm>
                <a:off x="1857204" y="6063287"/>
                <a:ext cx="83160" cy="150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A1275EC-A90D-4294-89F2-19C276A35B7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839204" y="6045647"/>
                  <a:ext cx="118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A58F3D4-702A-4262-97C7-5092A252EECA}"/>
                    </a:ext>
                  </a:extLst>
                </p14:cNvPr>
                <p14:cNvContentPartPr/>
                <p14:nvPr/>
              </p14:nvContentPartPr>
              <p14:xfrm>
                <a:off x="1992204" y="6077687"/>
                <a:ext cx="218520" cy="136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A58F3D4-702A-4262-97C7-5092A252EE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74564" y="6060047"/>
                  <a:ext cx="254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7B4545-189E-46BE-A89C-CDA55180E4E6}"/>
              </a:ext>
            </a:extLst>
          </p:cNvPr>
          <p:cNvGrpSpPr/>
          <p:nvPr/>
        </p:nvGrpSpPr>
        <p:grpSpPr>
          <a:xfrm>
            <a:off x="2429964" y="6083807"/>
            <a:ext cx="250920" cy="133560"/>
            <a:chOff x="2429964" y="6083807"/>
            <a:chExt cx="25092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ADD5D2A-C161-4A7E-8C55-D2101FE0420D}"/>
                    </a:ext>
                  </a:extLst>
                </p14:cNvPr>
                <p14:cNvContentPartPr/>
                <p14:nvPr/>
              </p14:nvContentPartPr>
              <p14:xfrm>
                <a:off x="2429964" y="6111167"/>
                <a:ext cx="122760" cy="82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ADD5D2A-C161-4A7E-8C55-D2101FE0420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11964" y="6093167"/>
                  <a:ext cx="158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BDB69FF-9955-4055-9DB1-754B303A4E1B}"/>
                    </a:ext>
                  </a:extLst>
                </p14:cNvPr>
                <p14:cNvContentPartPr/>
                <p14:nvPr/>
              </p14:nvContentPartPr>
              <p14:xfrm>
                <a:off x="2598084" y="6083807"/>
                <a:ext cx="82800" cy="13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BDB69FF-9955-4055-9DB1-754B303A4E1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80444" y="6065807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051B698-0E8E-4D47-A4DD-8085AF8740EB}"/>
              </a:ext>
            </a:extLst>
          </p:cNvPr>
          <p:cNvGrpSpPr/>
          <p:nvPr/>
        </p:nvGrpSpPr>
        <p:grpSpPr>
          <a:xfrm>
            <a:off x="2938284" y="6098567"/>
            <a:ext cx="425160" cy="230400"/>
            <a:chOff x="2938284" y="6098567"/>
            <a:chExt cx="4251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9FC7F07-CF77-4C3C-871C-1498AEF0C7AF}"/>
                    </a:ext>
                  </a:extLst>
                </p14:cNvPr>
                <p14:cNvContentPartPr/>
                <p14:nvPr/>
              </p14:nvContentPartPr>
              <p14:xfrm>
                <a:off x="2938284" y="6148967"/>
                <a:ext cx="2520" cy="180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9FC7F07-CF77-4C3C-871C-1498AEF0C7A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20644" y="6130967"/>
                  <a:ext cx="38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C14D485-0EE1-42A9-9917-8BB41ACB7B6D}"/>
                    </a:ext>
                  </a:extLst>
                </p14:cNvPr>
                <p14:cNvContentPartPr/>
                <p14:nvPr/>
              </p14:nvContentPartPr>
              <p14:xfrm>
                <a:off x="2944404" y="6129167"/>
                <a:ext cx="114840" cy="60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C14D485-0EE1-42A9-9917-8BB41ACB7B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26404" y="6111167"/>
                  <a:ext cx="15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2F66E27-7860-4C01-B7B6-E6CEB3526A16}"/>
                    </a:ext>
                  </a:extLst>
                </p14:cNvPr>
                <p14:cNvContentPartPr/>
                <p14:nvPr/>
              </p14:nvContentPartPr>
              <p14:xfrm>
                <a:off x="3121164" y="6098567"/>
                <a:ext cx="242280" cy="126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2F66E27-7860-4C01-B7B6-E6CEB3526A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03524" y="6080927"/>
                  <a:ext cx="2779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ABBB844-307A-42F4-894F-99A7FAF9A22D}"/>
              </a:ext>
            </a:extLst>
          </p:cNvPr>
          <p:cNvGrpSpPr/>
          <p:nvPr/>
        </p:nvGrpSpPr>
        <p:grpSpPr>
          <a:xfrm>
            <a:off x="1134684" y="6324287"/>
            <a:ext cx="383040" cy="264240"/>
            <a:chOff x="1134684" y="6324287"/>
            <a:chExt cx="38304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FEA49DB-2F75-44DD-9B0E-981AE87D21B1}"/>
                    </a:ext>
                  </a:extLst>
                </p14:cNvPr>
                <p14:cNvContentPartPr/>
                <p14:nvPr/>
              </p14:nvContentPartPr>
              <p14:xfrm>
                <a:off x="1263204" y="6450287"/>
                <a:ext cx="131040" cy="138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FEA49DB-2F75-44DD-9B0E-981AE87D21B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45204" y="6432287"/>
                  <a:ext cx="166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15A18EF-6B95-4858-B0A8-D9BC27F38114}"/>
                    </a:ext>
                  </a:extLst>
                </p14:cNvPr>
                <p14:cNvContentPartPr/>
                <p14:nvPr/>
              </p14:nvContentPartPr>
              <p14:xfrm>
                <a:off x="1258524" y="6436607"/>
                <a:ext cx="132120" cy="147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15A18EF-6B95-4858-B0A8-D9BC27F381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40524" y="6418607"/>
                  <a:ext cx="167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D3888F4-1A9A-4189-B952-6B262204B942}"/>
                    </a:ext>
                  </a:extLst>
                </p14:cNvPr>
                <p14:cNvContentPartPr/>
                <p14:nvPr/>
              </p14:nvContentPartPr>
              <p14:xfrm>
                <a:off x="1134684" y="6324287"/>
                <a:ext cx="383040" cy="147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D3888F4-1A9A-4189-B952-6B262204B9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7044" y="6306287"/>
                  <a:ext cx="418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AD9167C-D48D-47A4-9E83-6AA3F72A6C46}"/>
              </a:ext>
            </a:extLst>
          </p:cNvPr>
          <p:cNvGrpSpPr/>
          <p:nvPr/>
        </p:nvGrpSpPr>
        <p:grpSpPr>
          <a:xfrm>
            <a:off x="1738044" y="6402047"/>
            <a:ext cx="676800" cy="329400"/>
            <a:chOff x="1738044" y="6402047"/>
            <a:chExt cx="6768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09DE471-DB0F-4CF4-8940-D1686924CFB3}"/>
                    </a:ext>
                  </a:extLst>
                </p14:cNvPr>
                <p14:cNvContentPartPr/>
                <p14:nvPr/>
              </p14:nvContentPartPr>
              <p14:xfrm>
                <a:off x="1738044" y="6510407"/>
                <a:ext cx="85680" cy="108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09DE471-DB0F-4CF4-8940-D1686924CFB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20044" y="6492767"/>
                  <a:ext cx="12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AB425F-761D-446D-B979-79F229F99A79}"/>
                    </a:ext>
                  </a:extLst>
                </p14:cNvPr>
                <p14:cNvContentPartPr/>
                <p14:nvPr/>
              </p14:nvContentPartPr>
              <p14:xfrm>
                <a:off x="1887444" y="6508967"/>
                <a:ext cx="99720" cy="84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AB425F-761D-446D-B979-79F229F99A7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69444" y="6491327"/>
                  <a:ext cx="135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2ADBB1D-C479-436F-975D-7C4C2CC0DC9B}"/>
                    </a:ext>
                  </a:extLst>
                </p14:cNvPr>
                <p14:cNvContentPartPr/>
                <p14:nvPr/>
              </p14:nvContentPartPr>
              <p14:xfrm>
                <a:off x="2058804" y="6402047"/>
                <a:ext cx="54000" cy="172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2ADBB1D-C479-436F-975D-7C4C2CC0DC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41164" y="6384047"/>
                  <a:ext cx="89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644097-5D14-49F3-B19A-330562D80DFB}"/>
                    </a:ext>
                  </a:extLst>
                </p14:cNvPr>
                <p14:cNvContentPartPr/>
                <p14:nvPr/>
              </p14:nvContentPartPr>
              <p14:xfrm>
                <a:off x="2168604" y="6497447"/>
                <a:ext cx="96120" cy="234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644097-5D14-49F3-B19A-330562D80D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50604" y="6479447"/>
                  <a:ext cx="13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1131984-966F-4284-92B4-1B8EAB030FE0}"/>
                    </a:ext>
                  </a:extLst>
                </p14:cNvPr>
                <p14:cNvContentPartPr/>
                <p14:nvPr/>
              </p14:nvContentPartPr>
              <p14:xfrm>
                <a:off x="2414484" y="6640367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1131984-966F-4284-92B4-1B8EAB030F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6844" y="6622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3944B8-B7BE-4D2B-9B42-1451D9993F99}"/>
              </a:ext>
            </a:extLst>
          </p:cNvPr>
          <p:cNvGrpSpPr/>
          <p:nvPr/>
        </p:nvGrpSpPr>
        <p:grpSpPr>
          <a:xfrm>
            <a:off x="4908924" y="1187087"/>
            <a:ext cx="302040" cy="396000"/>
            <a:chOff x="4908924" y="1187087"/>
            <a:chExt cx="30204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1A4602-A976-4E6F-98D3-D99BB541836C}"/>
                    </a:ext>
                  </a:extLst>
                </p14:cNvPr>
                <p14:cNvContentPartPr/>
                <p14:nvPr/>
              </p14:nvContentPartPr>
              <p14:xfrm>
                <a:off x="5022324" y="1296887"/>
                <a:ext cx="133920" cy="145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1A4602-A976-4E6F-98D3-D99BB541836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04684" y="1279247"/>
                  <a:ext cx="169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979B83-2674-45F9-9770-FD425E6A5569}"/>
                    </a:ext>
                  </a:extLst>
                </p14:cNvPr>
                <p14:cNvContentPartPr/>
                <p14:nvPr/>
              </p14:nvContentPartPr>
              <p14:xfrm>
                <a:off x="4908924" y="1187087"/>
                <a:ext cx="302040" cy="396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0979B83-2674-45F9-9770-FD425E6A556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890924" y="1169447"/>
                  <a:ext cx="3376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E88A08C-EA7F-42F2-B07A-CA0FB4CD1F42}"/>
              </a:ext>
            </a:extLst>
          </p:cNvPr>
          <p:cNvGrpSpPr/>
          <p:nvPr/>
        </p:nvGrpSpPr>
        <p:grpSpPr>
          <a:xfrm>
            <a:off x="5423004" y="1136687"/>
            <a:ext cx="2233800" cy="580680"/>
            <a:chOff x="5423004" y="1136687"/>
            <a:chExt cx="223380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D3C30A2-EEA6-4F56-880A-70CCD78AFB18}"/>
                    </a:ext>
                  </a:extLst>
                </p14:cNvPr>
                <p14:cNvContentPartPr/>
                <p14:nvPr/>
              </p14:nvContentPartPr>
              <p14:xfrm>
                <a:off x="5724324" y="1544927"/>
                <a:ext cx="245520" cy="172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D3C30A2-EEA6-4F56-880A-70CCD78AFB1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706684" y="1527287"/>
                  <a:ext cx="281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0AD1927-77D0-4A69-B44F-88F7D11D961E}"/>
                    </a:ext>
                  </a:extLst>
                </p14:cNvPr>
                <p14:cNvContentPartPr/>
                <p14:nvPr/>
              </p14:nvContentPartPr>
              <p14:xfrm>
                <a:off x="5923764" y="1503887"/>
                <a:ext cx="129960" cy="150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0AD1927-77D0-4A69-B44F-88F7D11D961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906124" y="1486247"/>
                  <a:ext cx="165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913D987-E7A6-4057-9514-A4E7C54AD12B}"/>
                    </a:ext>
                  </a:extLst>
                </p14:cNvPr>
                <p14:cNvContentPartPr/>
                <p14:nvPr/>
              </p14:nvContentPartPr>
              <p14:xfrm>
                <a:off x="5423004" y="1169087"/>
                <a:ext cx="117360" cy="176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913D987-E7A6-4057-9514-A4E7C54AD12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05364" y="1151447"/>
                  <a:ext cx="153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E8B406A-25EF-428F-AF0B-9B8B46BE7730}"/>
                    </a:ext>
                  </a:extLst>
                </p14:cNvPr>
                <p14:cNvContentPartPr/>
                <p14:nvPr/>
              </p14:nvContentPartPr>
              <p14:xfrm>
                <a:off x="5555124" y="1264127"/>
                <a:ext cx="142920" cy="77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E8B406A-25EF-428F-AF0B-9B8B46BE773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537124" y="1246127"/>
                  <a:ext cx="178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C18BC19-8011-4D87-BD78-9A016D2EEA4D}"/>
                    </a:ext>
                  </a:extLst>
                </p14:cNvPr>
                <p14:cNvContentPartPr/>
                <p14:nvPr/>
              </p14:nvContentPartPr>
              <p14:xfrm>
                <a:off x="5740524" y="1157567"/>
                <a:ext cx="11880" cy="197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C18BC19-8011-4D87-BD78-9A016D2EEA4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22884" y="1139567"/>
                  <a:ext cx="4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6E21EB6-328D-476C-BDAB-E9BB1DA3B2FC}"/>
                    </a:ext>
                  </a:extLst>
                </p14:cNvPr>
                <p14:cNvContentPartPr/>
                <p14:nvPr/>
              </p14:nvContentPartPr>
              <p14:xfrm>
                <a:off x="5852844" y="1235327"/>
                <a:ext cx="54000" cy="92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6E21EB6-328D-476C-BDAB-E9BB1DA3B2F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34844" y="1217327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747263E-856E-4FF4-85E2-0D05386A85A8}"/>
                    </a:ext>
                  </a:extLst>
                </p14:cNvPr>
                <p14:cNvContentPartPr/>
                <p14:nvPr/>
              </p14:nvContentPartPr>
              <p14:xfrm>
                <a:off x="5985684" y="1146047"/>
                <a:ext cx="181080" cy="180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747263E-856E-4FF4-85E2-0D05386A85A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67684" y="1128047"/>
                  <a:ext cx="216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DF46126-7834-4DE7-926C-E44AA1A16435}"/>
                    </a:ext>
                  </a:extLst>
                </p14:cNvPr>
                <p14:cNvContentPartPr/>
                <p14:nvPr/>
              </p14:nvContentPartPr>
              <p14:xfrm>
                <a:off x="6247404" y="1242527"/>
                <a:ext cx="106200" cy="97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DF46126-7834-4DE7-926C-E44AA1A1643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229404" y="1224887"/>
                  <a:ext cx="141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C55BA18-38D0-403C-9E16-8A7786F05A97}"/>
                    </a:ext>
                  </a:extLst>
                </p14:cNvPr>
                <p14:cNvContentPartPr/>
                <p14:nvPr/>
              </p14:nvContentPartPr>
              <p14:xfrm>
                <a:off x="6418404" y="1136687"/>
                <a:ext cx="61200" cy="193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C55BA18-38D0-403C-9E16-8A7786F05A9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00764" y="1119047"/>
                  <a:ext cx="96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7DE7D42-BAC6-4F8C-A04F-DEEC2CABA52F}"/>
                    </a:ext>
                  </a:extLst>
                </p14:cNvPr>
                <p14:cNvContentPartPr/>
                <p14:nvPr/>
              </p14:nvContentPartPr>
              <p14:xfrm>
                <a:off x="6513084" y="1197167"/>
                <a:ext cx="58680" cy="101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7DE7D42-BAC6-4F8C-A04F-DEEC2CABA52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95084" y="1179167"/>
                  <a:ext cx="94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82F48E-48BE-4723-8BD5-D8BE1D8735DE}"/>
                    </a:ext>
                  </a:extLst>
                </p14:cNvPr>
                <p14:cNvContentPartPr/>
                <p14:nvPr/>
              </p14:nvContentPartPr>
              <p14:xfrm>
                <a:off x="6829164" y="1152527"/>
                <a:ext cx="247680" cy="194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82F48E-48BE-4723-8BD5-D8BE1D8735D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11164" y="1134527"/>
                  <a:ext cx="28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E8ABCBC-EB4A-40E4-945F-936BEEE9875C}"/>
                    </a:ext>
                  </a:extLst>
                </p14:cNvPr>
                <p14:cNvContentPartPr/>
                <p14:nvPr/>
              </p14:nvContentPartPr>
              <p14:xfrm>
                <a:off x="7095204" y="1176287"/>
                <a:ext cx="115920" cy="195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E8ABCBC-EB4A-40E4-945F-936BEEE9875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77204" y="1158647"/>
                  <a:ext cx="15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B679581-D8EE-4472-AA8E-68BE80240512}"/>
                    </a:ext>
                  </a:extLst>
                </p14:cNvPr>
                <p14:cNvContentPartPr/>
                <p14:nvPr/>
              </p14:nvContentPartPr>
              <p14:xfrm>
                <a:off x="7143084" y="1257287"/>
                <a:ext cx="58680" cy="4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B679581-D8EE-4472-AA8E-68BE8024051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25084" y="1239287"/>
                  <a:ext cx="94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7220729-0189-4F61-93C2-FFF7A5F08E04}"/>
                    </a:ext>
                  </a:extLst>
                </p14:cNvPr>
                <p14:cNvContentPartPr/>
                <p14:nvPr/>
              </p14:nvContentPartPr>
              <p14:xfrm>
                <a:off x="7250364" y="1160087"/>
                <a:ext cx="161280" cy="222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7220729-0189-4F61-93C2-FFF7A5F08E0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232364" y="1142447"/>
                  <a:ext cx="19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650DE06-BC9A-45A6-92E1-DD628F9999DC}"/>
                    </a:ext>
                  </a:extLst>
                </p14:cNvPr>
                <p14:cNvContentPartPr/>
                <p14:nvPr/>
              </p14:nvContentPartPr>
              <p14:xfrm>
                <a:off x="6368364" y="1434767"/>
                <a:ext cx="104040" cy="163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650DE06-BC9A-45A6-92E1-DD628F9999D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350724" y="1416767"/>
                  <a:ext cx="13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5C5B078-3DC7-44BC-A9B0-BCC21072EDE6}"/>
                    </a:ext>
                  </a:extLst>
                </p14:cNvPr>
                <p14:cNvContentPartPr/>
                <p14:nvPr/>
              </p14:nvContentPartPr>
              <p14:xfrm>
                <a:off x="6502644" y="1495607"/>
                <a:ext cx="111240" cy="125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5C5B078-3DC7-44BC-A9B0-BCC21072EDE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84644" y="1477607"/>
                  <a:ext cx="146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96CCB35-3544-47F8-92D0-585FC878662F}"/>
                    </a:ext>
                  </a:extLst>
                </p14:cNvPr>
                <p14:cNvContentPartPr/>
                <p14:nvPr/>
              </p14:nvContentPartPr>
              <p14:xfrm>
                <a:off x="6647724" y="1428287"/>
                <a:ext cx="66600" cy="182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96CCB35-3544-47F8-92D0-585FC878662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29724" y="1410647"/>
                  <a:ext cx="102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066CA8F-06EE-4A08-8FB0-D1F701048748}"/>
                    </a:ext>
                  </a:extLst>
                </p14:cNvPr>
                <p14:cNvContentPartPr/>
                <p14:nvPr/>
              </p14:nvContentPartPr>
              <p14:xfrm>
                <a:off x="6666804" y="1447367"/>
                <a:ext cx="158040" cy="95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066CA8F-06EE-4A08-8FB0-D1F70104874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649164" y="1429367"/>
                  <a:ext cx="193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C2A8419-493A-4570-BB2B-85EBC3209119}"/>
                    </a:ext>
                  </a:extLst>
                </p14:cNvPr>
                <p14:cNvContentPartPr/>
                <p14:nvPr/>
              </p14:nvContentPartPr>
              <p14:xfrm>
                <a:off x="7020324" y="1430807"/>
                <a:ext cx="114840" cy="196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C2A8419-493A-4570-BB2B-85EBC320911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02684" y="1412807"/>
                  <a:ext cx="150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2BDEBDF-F9B0-4068-94BC-A445895A8603}"/>
                    </a:ext>
                  </a:extLst>
                </p14:cNvPr>
                <p14:cNvContentPartPr/>
                <p14:nvPr/>
              </p14:nvContentPartPr>
              <p14:xfrm>
                <a:off x="7147404" y="1507127"/>
                <a:ext cx="93960" cy="87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2BDEBDF-F9B0-4068-94BC-A445895A860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29404" y="1489487"/>
                  <a:ext cx="12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110CB04-899D-445A-A0D8-3D919CA87CD9}"/>
                    </a:ext>
                  </a:extLst>
                </p14:cNvPr>
                <p14:cNvContentPartPr/>
                <p14:nvPr/>
              </p14:nvContentPartPr>
              <p14:xfrm>
                <a:off x="7279524" y="1512527"/>
                <a:ext cx="81360" cy="77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110CB04-899D-445A-A0D8-3D919CA87CD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261524" y="1494887"/>
                  <a:ext cx="117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AC3EBA1-FE81-46A1-A929-0EB4A517CE7D}"/>
                    </a:ext>
                  </a:extLst>
                </p14:cNvPr>
                <p14:cNvContentPartPr/>
                <p14:nvPr/>
              </p14:nvContentPartPr>
              <p14:xfrm>
                <a:off x="7432164" y="1393727"/>
                <a:ext cx="18000" cy="186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AC3EBA1-FE81-46A1-A929-0EB4A517CE7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414524" y="1376087"/>
                  <a:ext cx="53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95BAED-D6BC-47FF-8AC0-D3D3F79AF294}"/>
                    </a:ext>
                  </a:extLst>
                </p14:cNvPr>
                <p14:cNvContentPartPr/>
                <p14:nvPr/>
              </p14:nvContentPartPr>
              <p14:xfrm>
                <a:off x="7461324" y="1447367"/>
                <a:ext cx="79920" cy="115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95BAED-D6BC-47FF-8AC0-D3D3F79AF29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443324" y="1429367"/>
                  <a:ext cx="115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ECB0B58-3BA0-4077-854B-EEF3091D021E}"/>
                    </a:ext>
                  </a:extLst>
                </p14:cNvPr>
                <p14:cNvContentPartPr/>
                <p14:nvPr/>
              </p14:nvContentPartPr>
              <p14:xfrm>
                <a:off x="7547364" y="1435847"/>
                <a:ext cx="109440" cy="110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ECB0B58-3BA0-4077-854B-EEF3091D021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29364" y="1417847"/>
                  <a:ext cx="145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02F3208-99E6-4D8D-8546-7C41E4E745DD}"/>
              </a:ext>
            </a:extLst>
          </p:cNvPr>
          <p:cNvGrpSpPr/>
          <p:nvPr/>
        </p:nvGrpSpPr>
        <p:grpSpPr>
          <a:xfrm>
            <a:off x="8279244" y="1068287"/>
            <a:ext cx="1493640" cy="629280"/>
            <a:chOff x="8279244" y="1068287"/>
            <a:chExt cx="149364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D65FFBA-6A0E-4138-9195-032600BA13CF}"/>
                    </a:ext>
                  </a:extLst>
                </p14:cNvPr>
                <p14:cNvContentPartPr/>
                <p14:nvPr/>
              </p14:nvContentPartPr>
              <p14:xfrm>
                <a:off x="8478684" y="1477607"/>
                <a:ext cx="277920" cy="219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D65FFBA-6A0E-4138-9195-032600BA13C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61044" y="1459967"/>
                  <a:ext cx="313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84EC6E6-45E1-4484-A4EF-B691C1ECB4AD}"/>
                    </a:ext>
                  </a:extLst>
                </p14:cNvPr>
                <p14:cNvContentPartPr/>
                <p14:nvPr/>
              </p14:nvContentPartPr>
              <p14:xfrm>
                <a:off x="8691084" y="1414607"/>
                <a:ext cx="105480" cy="139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84EC6E6-45E1-4484-A4EF-B691C1ECB4A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673084" y="1396967"/>
                  <a:ext cx="141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EF290A5-0EB4-4214-A114-1C71CE4FCF24}"/>
                    </a:ext>
                  </a:extLst>
                </p14:cNvPr>
                <p14:cNvContentPartPr/>
                <p14:nvPr/>
              </p14:nvContentPartPr>
              <p14:xfrm>
                <a:off x="8864604" y="1221647"/>
                <a:ext cx="92520" cy="154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EF290A5-0EB4-4214-A114-1C71CE4FCF2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846604" y="1203647"/>
                  <a:ext cx="128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74BE60F-6254-400E-85C0-752D8AA07797}"/>
                    </a:ext>
                  </a:extLst>
                </p14:cNvPr>
                <p14:cNvContentPartPr/>
                <p14:nvPr/>
              </p14:nvContentPartPr>
              <p14:xfrm>
                <a:off x="9022284" y="1305527"/>
                <a:ext cx="71640" cy="173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74BE60F-6254-400E-85C0-752D8AA0779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004284" y="1287527"/>
                  <a:ext cx="107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AD46481-72DF-4A83-B15D-8911B20A923A}"/>
                    </a:ext>
                  </a:extLst>
                </p14:cNvPr>
                <p14:cNvContentPartPr/>
                <p14:nvPr/>
              </p14:nvContentPartPr>
              <p14:xfrm>
                <a:off x="9174924" y="1267727"/>
                <a:ext cx="103320" cy="136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AD46481-72DF-4A83-B15D-8911B20A923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57284" y="1250087"/>
                  <a:ext cx="138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9418867-0513-4962-AB65-BAB83E45D8DA}"/>
                    </a:ext>
                  </a:extLst>
                </p14:cNvPr>
                <p14:cNvContentPartPr/>
                <p14:nvPr/>
              </p14:nvContentPartPr>
              <p14:xfrm>
                <a:off x="8354124" y="1123727"/>
                <a:ext cx="171000" cy="91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9418867-0513-4962-AB65-BAB83E45D8D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36484" y="1105727"/>
                  <a:ext cx="206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8A19FAB-2E62-42F2-9AF8-6C00659522A5}"/>
                    </a:ext>
                  </a:extLst>
                </p14:cNvPr>
                <p14:cNvContentPartPr/>
                <p14:nvPr/>
              </p14:nvContentPartPr>
              <p14:xfrm>
                <a:off x="8448444" y="1074767"/>
                <a:ext cx="27360" cy="258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8A19FAB-2E62-42F2-9AF8-6C00659522A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430444" y="1056767"/>
                  <a:ext cx="6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18C1EDD-E0BB-41A9-8628-13AB9699924B}"/>
                    </a:ext>
                  </a:extLst>
                </p14:cNvPr>
                <p14:cNvContentPartPr/>
                <p14:nvPr/>
              </p14:nvContentPartPr>
              <p14:xfrm>
                <a:off x="8279244" y="1068287"/>
                <a:ext cx="351720" cy="359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18C1EDD-E0BB-41A9-8628-13AB9699924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61244" y="1050287"/>
                  <a:ext cx="387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E9A9504-8D6F-447C-A3CE-9AA8364C7C87}"/>
                    </a:ext>
                  </a:extLst>
                </p14:cNvPr>
                <p14:cNvContentPartPr/>
                <p14:nvPr/>
              </p14:nvContentPartPr>
              <p14:xfrm>
                <a:off x="9344124" y="1294007"/>
                <a:ext cx="175680" cy="92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E9A9504-8D6F-447C-A3CE-9AA8364C7C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326124" y="1276367"/>
                  <a:ext cx="211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3867371-99E4-43C7-9359-D2E90995D8D2}"/>
                    </a:ext>
                  </a:extLst>
                </p14:cNvPr>
                <p14:cNvContentPartPr/>
                <p14:nvPr/>
              </p14:nvContentPartPr>
              <p14:xfrm>
                <a:off x="9547524" y="1243967"/>
                <a:ext cx="225360" cy="135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3867371-99E4-43C7-9359-D2E90995D8D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29524" y="1225967"/>
                  <a:ext cx="2610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826F5A-A165-4D11-859B-AC2162627E9A}"/>
              </a:ext>
            </a:extLst>
          </p:cNvPr>
          <p:cNvGrpSpPr/>
          <p:nvPr/>
        </p:nvGrpSpPr>
        <p:grpSpPr>
          <a:xfrm>
            <a:off x="9931284" y="1116887"/>
            <a:ext cx="280440" cy="276120"/>
            <a:chOff x="9931284" y="1116887"/>
            <a:chExt cx="2804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66F0351-F15E-45E4-8090-1B24BEA3EB50}"/>
                    </a:ext>
                  </a:extLst>
                </p14:cNvPr>
                <p14:cNvContentPartPr/>
                <p14:nvPr/>
              </p14:nvContentPartPr>
              <p14:xfrm>
                <a:off x="9945324" y="1216247"/>
                <a:ext cx="360" cy="176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66F0351-F15E-45E4-8090-1B24BEA3EB5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27324" y="1198607"/>
                  <a:ext cx="36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927ADB1-3847-49E4-9295-E9287A857452}"/>
                    </a:ext>
                  </a:extLst>
                </p14:cNvPr>
                <p14:cNvContentPartPr/>
                <p14:nvPr/>
              </p14:nvContentPartPr>
              <p14:xfrm>
                <a:off x="9931284" y="1116887"/>
                <a:ext cx="280440" cy="251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927ADB1-3847-49E4-9295-E9287A85745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13284" y="1099247"/>
                  <a:ext cx="3160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C159868-4921-4F72-953F-A0A040151B2F}"/>
              </a:ext>
            </a:extLst>
          </p:cNvPr>
          <p:cNvGrpSpPr/>
          <p:nvPr/>
        </p:nvGrpSpPr>
        <p:grpSpPr>
          <a:xfrm>
            <a:off x="10434204" y="1127327"/>
            <a:ext cx="1378080" cy="254520"/>
            <a:chOff x="10434204" y="1127327"/>
            <a:chExt cx="13780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F3D816B-FD84-4A50-9130-F9E0B97A3A3D}"/>
                    </a:ext>
                  </a:extLst>
                </p14:cNvPr>
                <p14:cNvContentPartPr/>
                <p14:nvPr/>
              </p14:nvContentPartPr>
              <p14:xfrm>
                <a:off x="10434204" y="1141727"/>
                <a:ext cx="68400" cy="218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F3D816B-FD84-4A50-9130-F9E0B97A3A3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16204" y="1124087"/>
                  <a:ext cx="104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5AEE829-5582-401A-BD56-084CFEBB60B7}"/>
                    </a:ext>
                  </a:extLst>
                </p14:cNvPr>
                <p14:cNvContentPartPr/>
                <p14:nvPr/>
              </p14:nvContentPartPr>
              <p14:xfrm>
                <a:off x="10498284" y="1146047"/>
                <a:ext cx="180000" cy="221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5AEE829-5582-401A-BD56-084CFEBB60B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480284" y="1128047"/>
                  <a:ext cx="215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7BB9D7E-05B3-4631-9040-E721AFB8B9DB}"/>
                    </a:ext>
                  </a:extLst>
                </p14:cNvPr>
                <p14:cNvContentPartPr/>
                <p14:nvPr/>
              </p14:nvContentPartPr>
              <p14:xfrm>
                <a:off x="10633644" y="1138847"/>
                <a:ext cx="140400" cy="243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7BB9D7E-05B3-4631-9040-E721AFB8B9D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615644" y="1120847"/>
                  <a:ext cx="176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2CEA0E-B67E-418A-A73E-A06D59B05F3E}"/>
                    </a:ext>
                  </a:extLst>
                </p14:cNvPr>
                <p14:cNvContentPartPr/>
                <p14:nvPr/>
              </p14:nvContentPartPr>
              <p14:xfrm>
                <a:off x="10807164" y="1127327"/>
                <a:ext cx="83160" cy="226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2CEA0E-B67E-418A-A73E-A06D59B05F3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789524" y="1109687"/>
                  <a:ext cx="11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A7AAF0E-FDF1-4050-884A-7B7D0269D212}"/>
                    </a:ext>
                  </a:extLst>
                </p14:cNvPr>
                <p14:cNvContentPartPr/>
                <p14:nvPr/>
              </p14:nvContentPartPr>
              <p14:xfrm>
                <a:off x="10929204" y="1199687"/>
                <a:ext cx="564480" cy="143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A7AAF0E-FDF1-4050-884A-7B7D0269D21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911204" y="1182047"/>
                  <a:ext cx="600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CAB55C3-72A3-43C0-8D94-8AFA50427252}"/>
                    </a:ext>
                  </a:extLst>
                </p14:cNvPr>
                <p14:cNvContentPartPr/>
                <p14:nvPr/>
              </p14:nvContentPartPr>
              <p14:xfrm>
                <a:off x="11610324" y="1159727"/>
                <a:ext cx="201960" cy="121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CAB55C3-72A3-43C0-8D94-8AFA5042725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592684" y="1141727"/>
                  <a:ext cx="23760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AD5DBF1-B740-456B-B9A8-9E1966632DEC}"/>
                  </a:ext>
                </a:extLst>
              </p14:cNvPr>
              <p14:cNvContentPartPr/>
              <p14:nvPr/>
            </p14:nvContentPartPr>
            <p14:xfrm>
              <a:off x="12060324" y="1232087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AD5DBF1-B740-456B-B9A8-9E1966632DE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2042324" y="12144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E38F89C-C899-4787-9443-763147B9DA86}"/>
              </a:ext>
            </a:extLst>
          </p:cNvPr>
          <p:cNvGrpSpPr/>
          <p:nvPr/>
        </p:nvGrpSpPr>
        <p:grpSpPr>
          <a:xfrm>
            <a:off x="8763084" y="3529607"/>
            <a:ext cx="1317240" cy="1424520"/>
            <a:chOff x="8763084" y="3529607"/>
            <a:chExt cx="1317240" cy="14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88A5A14-F6CA-4D61-9F8E-069FE38FC733}"/>
                    </a:ext>
                  </a:extLst>
                </p14:cNvPr>
                <p14:cNvContentPartPr/>
                <p14:nvPr/>
              </p14:nvContentPartPr>
              <p14:xfrm>
                <a:off x="8763084" y="4409087"/>
                <a:ext cx="751680" cy="545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88A5A14-F6CA-4D61-9F8E-069FE38FC73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45084" y="4391447"/>
                  <a:ext cx="7873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5588B34-1788-487E-857C-CCF73B0F7D82}"/>
                    </a:ext>
                  </a:extLst>
                </p14:cNvPr>
                <p14:cNvContentPartPr/>
                <p14:nvPr/>
              </p14:nvContentPartPr>
              <p14:xfrm>
                <a:off x="9521604" y="3592607"/>
                <a:ext cx="518760" cy="826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5588B34-1788-487E-857C-CCF73B0F7D8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503964" y="3574967"/>
                  <a:ext cx="55440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9B5C3DD-9D04-4A4B-A19D-24A4DD7B8383}"/>
                    </a:ext>
                  </a:extLst>
                </p14:cNvPr>
                <p14:cNvContentPartPr/>
                <p14:nvPr/>
              </p14:nvContentPartPr>
              <p14:xfrm>
                <a:off x="9979164" y="3529607"/>
                <a:ext cx="101160" cy="152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9B5C3DD-9D04-4A4B-A19D-24A4DD7B838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61164" y="3511607"/>
                  <a:ext cx="1368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2008D68-51F2-4616-845F-D75CE0109D47}"/>
              </a:ext>
            </a:extLst>
          </p:cNvPr>
          <p:cNvGrpSpPr/>
          <p:nvPr/>
        </p:nvGrpSpPr>
        <p:grpSpPr>
          <a:xfrm>
            <a:off x="10094364" y="2912927"/>
            <a:ext cx="974520" cy="443520"/>
            <a:chOff x="10094364" y="2912927"/>
            <a:chExt cx="97452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AF8A30F-EFF7-44D2-8798-D45242FAC8CC}"/>
                    </a:ext>
                  </a:extLst>
                </p14:cNvPr>
                <p14:cNvContentPartPr/>
                <p14:nvPr/>
              </p14:nvContentPartPr>
              <p14:xfrm>
                <a:off x="10146924" y="3098687"/>
                <a:ext cx="138240" cy="150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AF8A30F-EFF7-44D2-8798-D45242FAC8C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128924" y="3081047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87D5434-4029-4AA4-8706-B78707039697}"/>
                    </a:ext>
                  </a:extLst>
                </p14:cNvPr>
                <p14:cNvContentPartPr/>
                <p14:nvPr/>
              </p14:nvContentPartPr>
              <p14:xfrm>
                <a:off x="10219284" y="2993927"/>
                <a:ext cx="147240" cy="52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87D5434-4029-4AA4-8706-B7870703969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01644" y="2975927"/>
                  <a:ext cx="182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CD1E1F4-FDF3-4B56-A8F5-8EBB36AAEC19}"/>
                    </a:ext>
                  </a:extLst>
                </p14:cNvPr>
                <p14:cNvContentPartPr/>
                <p14:nvPr/>
              </p14:nvContentPartPr>
              <p14:xfrm>
                <a:off x="10094364" y="2912927"/>
                <a:ext cx="337680" cy="4435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CD1E1F4-FDF3-4B56-A8F5-8EBB36AAEC1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076364" y="2895287"/>
                  <a:ext cx="373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DEC709-314B-47B7-B519-48C3D7324737}"/>
                    </a:ext>
                  </a:extLst>
                </p14:cNvPr>
                <p14:cNvContentPartPr/>
                <p14:nvPr/>
              </p14:nvContentPartPr>
              <p14:xfrm>
                <a:off x="10586844" y="2996807"/>
                <a:ext cx="147960" cy="186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DEC709-314B-47B7-B519-48C3D732473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568844" y="2979167"/>
                  <a:ext cx="183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AFC9135-7E38-4F3C-A7D6-0A4D3E0601DD}"/>
                    </a:ext>
                  </a:extLst>
                </p14:cNvPr>
                <p14:cNvContentPartPr/>
                <p14:nvPr/>
              </p14:nvContentPartPr>
              <p14:xfrm>
                <a:off x="10745604" y="2998967"/>
                <a:ext cx="129960" cy="128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AFC9135-7E38-4F3C-A7D6-0A4D3E0601D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727604" y="2981327"/>
                  <a:ext cx="16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7950193-FC9C-4E1F-8881-CA05E523DCDB}"/>
                    </a:ext>
                  </a:extLst>
                </p14:cNvPr>
                <p14:cNvContentPartPr/>
                <p14:nvPr/>
              </p14:nvContentPartPr>
              <p14:xfrm>
                <a:off x="10928484" y="2961167"/>
                <a:ext cx="140400" cy="118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7950193-FC9C-4E1F-8881-CA05E523DCD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910844" y="2943527"/>
                  <a:ext cx="1760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497653A-E4AC-4C6F-8EC5-EA46151B3BD5}"/>
              </a:ext>
            </a:extLst>
          </p:cNvPr>
          <p:cNvGrpSpPr/>
          <p:nvPr/>
        </p:nvGrpSpPr>
        <p:grpSpPr>
          <a:xfrm>
            <a:off x="11291364" y="2762807"/>
            <a:ext cx="252360" cy="244080"/>
            <a:chOff x="11291364" y="2762807"/>
            <a:chExt cx="2523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8A4CFF7-4E9D-4B71-A9C5-7E6EA50FFA48}"/>
                    </a:ext>
                  </a:extLst>
                </p14:cNvPr>
                <p14:cNvContentPartPr/>
                <p14:nvPr/>
              </p14:nvContentPartPr>
              <p14:xfrm>
                <a:off x="11291364" y="2807087"/>
                <a:ext cx="16560" cy="199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8A4CFF7-4E9D-4B71-A9C5-7E6EA50FFA4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273724" y="2789087"/>
                  <a:ext cx="5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9AA1998-FFE3-4E57-8C55-AC9612B97C53}"/>
                    </a:ext>
                  </a:extLst>
                </p14:cNvPr>
                <p14:cNvContentPartPr/>
                <p14:nvPr/>
              </p14:nvContentPartPr>
              <p14:xfrm>
                <a:off x="11330964" y="2762807"/>
                <a:ext cx="212760" cy="226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9AA1998-FFE3-4E57-8C55-AC9612B97C5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313324" y="2745167"/>
                  <a:ext cx="2484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CF91563-9DBF-4401-B882-4BCE3E371B0B}"/>
              </a:ext>
            </a:extLst>
          </p:cNvPr>
          <p:cNvGrpSpPr/>
          <p:nvPr/>
        </p:nvGrpSpPr>
        <p:grpSpPr>
          <a:xfrm>
            <a:off x="10330164" y="3426287"/>
            <a:ext cx="1654560" cy="1478160"/>
            <a:chOff x="10330164" y="3426287"/>
            <a:chExt cx="1654560" cy="14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A187FE8-4EDF-49F6-B1EA-236C8167B172}"/>
                    </a:ext>
                  </a:extLst>
                </p14:cNvPr>
                <p14:cNvContentPartPr/>
                <p14:nvPr/>
              </p14:nvContentPartPr>
              <p14:xfrm>
                <a:off x="10330164" y="4325927"/>
                <a:ext cx="710280" cy="578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A187FE8-4EDF-49F6-B1EA-236C8167B17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312164" y="4308287"/>
                  <a:ext cx="7459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2A75194-1322-4F7F-9CE3-CE607A84AE31}"/>
                    </a:ext>
                  </a:extLst>
                </p14:cNvPr>
                <p14:cNvContentPartPr/>
                <p14:nvPr/>
              </p14:nvContentPartPr>
              <p14:xfrm>
                <a:off x="10617084" y="4184447"/>
                <a:ext cx="91440" cy="210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2A75194-1322-4F7F-9CE3-CE607A84AE3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599444" y="4166807"/>
                  <a:ext cx="12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F4E106C-0327-46D5-99B7-5C432008F14A}"/>
                    </a:ext>
                  </a:extLst>
                </p14:cNvPr>
                <p14:cNvContentPartPr/>
                <p14:nvPr/>
              </p14:nvContentPartPr>
              <p14:xfrm>
                <a:off x="10614924" y="4112087"/>
                <a:ext cx="131040" cy="136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F4E106C-0327-46D5-99B7-5C432008F1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596924" y="4094087"/>
                  <a:ext cx="16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B246A45-72C7-4437-8375-BED83230AEB9}"/>
                    </a:ext>
                  </a:extLst>
                </p14:cNvPr>
                <p14:cNvContentPartPr/>
                <p14:nvPr/>
              </p14:nvContentPartPr>
              <p14:xfrm>
                <a:off x="10509804" y="3686927"/>
                <a:ext cx="114120" cy="2350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B246A45-72C7-4437-8375-BED83230AEB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491804" y="3669287"/>
                  <a:ext cx="149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F7E1123-2861-4673-BFCC-151635B9A62C}"/>
                    </a:ext>
                  </a:extLst>
                </p14:cNvPr>
                <p14:cNvContentPartPr/>
                <p14:nvPr/>
              </p14:nvContentPartPr>
              <p14:xfrm>
                <a:off x="10369404" y="3555527"/>
                <a:ext cx="377280" cy="461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F7E1123-2861-4673-BFCC-151635B9A62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351404" y="3537887"/>
                  <a:ext cx="4129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DB0B1DA-28E8-4852-8996-2A38DE5BD112}"/>
                    </a:ext>
                  </a:extLst>
                </p14:cNvPr>
                <p14:cNvContentPartPr/>
                <p14:nvPr/>
              </p14:nvContentPartPr>
              <p14:xfrm>
                <a:off x="10920564" y="3603407"/>
                <a:ext cx="128520" cy="173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DB0B1DA-28E8-4852-8996-2A38DE5BD11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02564" y="3585407"/>
                  <a:ext cx="164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E7022AC-9E6F-466A-97A6-92D62483A2B3}"/>
                    </a:ext>
                  </a:extLst>
                </p14:cNvPr>
                <p14:cNvContentPartPr/>
                <p14:nvPr/>
              </p14:nvContentPartPr>
              <p14:xfrm>
                <a:off x="11087244" y="3657767"/>
                <a:ext cx="128520" cy="77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E7022AC-9E6F-466A-97A6-92D62483A2B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69604" y="3640127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B102C86-A4C8-42E8-90CF-29138D4A5EE5}"/>
                    </a:ext>
                  </a:extLst>
                </p14:cNvPr>
                <p14:cNvContentPartPr/>
                <p14:nvPr/>
              </p14:nvContentPartPr>
              <p14:xfrm>
                <a:off x="11255364" y="3529247"/>
                <a:ext cx="35280" cy="190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B102C86-A4C8-42E8-90CF-29138D4A5EE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237364" y="3511607"/>
                  <a:ext cx="70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A9F20B4-977C-4D8E-B718-BA7D3501C4B0}"/>
                    </a:ext>
                  </a:extLst>
                </p14:cNvPr>
                <p14:cNvContentPartPr/>
                <p14:nvPr/>
              </p14:nvContentPartPr>
              <p14:xfrm>
                <a:off x="11349684" y="3495767"/>
                <a:ext cx="154440" cy="228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A9F20B4-977C-4D8E-B718-BA7D3501C4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332044" y="3477767"/>
                  <a:ext cx="190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2F4E417-3DAB-49FC-814D-380366E33699}"/>
                    </a:ext>
                  </a:extLst>
                </p14:cNvPr>
                <p14:cNvContentPartPr/>
                <p14:nvPr/>
              </p14:nvContentPartPr>
              <p14:xfrm>
                <a:off x="11420964" y="3611327"/>
                <a:ext cx="77400" cy="7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2F4E417-3DAB-49FC-814D-380366E3369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402964" y="3593327"/>
                  <a:ext cx="113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A84B0FE-ECD8-4FA2-8C16-20BB269DF697}"/>
                    </a:ext>
                  </a:extLst>
                </p14:cNvPr>
                <p14:cNvContentPartPr/>
                <p14:nvPr/>
              </p14:nvContentPartPr>
              <p14:xfrm>
                <a:off x="11576124" y="3612407"/>
                <a:ext cx="1440" cy="213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A84B0FE-ECD8-4FA2-8C16-20BB269DF69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558484" y="3594407"/>
                  <a:ext cx="37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ED5B7C0-B7EF-46EF-B3AF-52B039C3B636}"/>
                    </a:ext>
                  </a:extLst>
                </p14:cNvPr>
                <p14:cNvContentPartPr/>
                <p14:nvPr/>
              </p14:nvContentPartPr>
              <p14:xfrm>
                <a:off x="11576124" y="3426287"/>
                <a:ext cx="171720" cy="232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ED5B7C0-B7EF-46EF-B3AF-52B039C3B63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58484" y="3408647"/>
                  <a:ext cx="207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1C0BE95-2ED4-49E9-8F19-747F4B5F2C3E}"/>
                    </a:ext>
                  </a:extLst>
                </p14:cNvPr>
                <p14:cNvContentPartPr/>
                <p14:nvPr/>
              </p14:nvContentPartPr>
              <p14:xfrm>
                <a:off x="11800044" y="3541847"/>
                <a:ext cx="73800" cy="175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1C0BE95-2ED4-49E9-8F19-747F4B5F2C3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782404" y="3524207"/>
                  <a:ext cx="109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270D811-7095-4BE5-9C8A-F319AD0FBE2F}"/>
                    </a:ext>
                  </a:extLst>
                </p14:cNvPr>
                <p14:cNvContentPartPr/>
                <p14:nvPr/>
              </p14:nvContentPartPr>
              <p14:xfrm>
                <a:off x="11312244" y="3898967"/>
                <a:ext cx="135720" cy="163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270D811-7095-4BE5-9C8A-F319AD0FBE2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294244" y="3880967"/>
                  <a:ext cx="17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AEEF50A-3FEB-45B2-B22A-07153B5313C5}"/>
                    </a:ext>
                  </a:extLst>
                </p14:cNvPr>
                <p14:cNvContentPartPr/>
                <p14:nvPr/>
              </p14:nvContentPartPr>
              <p14:xfrm>
                <a:off x="11503044" y="3946127"/>
                <a:ext cx="100440" cy="227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AEEF50A-3FEB-45B2-B22A-07153B5313C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485044" y="3928127"/>
                  <a:ext cx="136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76D2032-F139-404B-B065-D8ABF101238C}"/>
                    </a:ext>
                  </a:extLst>
                </p14:cNvPr>
                <p14:cNvContentPartPr/>
                <p14:nvPr/>
              </p14:nvContentPartPr>
              <p14:xfrm>
                <a:off x="11731284" y="3832367"/>
                <a:ext cx="152640" cy="2167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76D2032-F139-404B-B065-D8ABF101238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713284" y="3814727"/>
                  <a:ext cx="188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C47224A-2ED2-45CB-8AAB-D057CE234D54}"/>
                    </a:ext>
                  </a:extLst>
                </p14:cNvPr>
                <p14:cNvContentPartPr/>
                <p14:nvPr/>
              </p14:nvContentPartPr>
              <p14:xfrm>
                <a:off x="11984364" y="4011287"/>
                <a:ext cx="360" cy="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C47224A-2ED2-45CB-8AAB-D057CE234D5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966724" y="3993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6403765-AFA8-4D22-8434-CF144F7E3D7C}"/>
              </a:ext>
            </a:extLst>
          </p:cNvPr>
          <p:cNvGrpSpPr/>
          <p:nvPr/>
        </p:nvGrpSpPr>
        <p:grpSpPr>
          <a:xfrm>
            <a:off x="6829164" y="4982567"/>
            <a:ext cx="2622960" cy="760320"/>
            <a:chOff x="6829164" y="4982567"/>
            <a:chExt cx="262296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5501CBC-FC31-41B0-BB49-1093A1F79616}"/>
                    </a:ext>
                  </a:extLst>
                </p14:cNvPr>
                <p14:cNvContentPartPr/>
                <p14:nvPr/>
              </p14:nvContentPartPr>
              <p14:xfrm>
                <a:off x="9004644" y="5119007"/>
                <a:ext cx="447480" cy="3920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5501CBC-FC31-41B0-BB49-1093A1F7961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87004" y="5101367"/>
                  <a:ext cx="4831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A3D154D-C058-4B57-B92B-7F79F32F3611}"/>
                    </a:ext>
                  </a:extLst>
                </p14:cNvPr>
                <p14:cNvContentPartPr/>
                <p14:nvPr/>
              </p14:nvContentPartPr>
              <p14:xfrm>
                <a:off x="8731764" y="5327447"/>
                <a:ext cx="276840" cy="468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A3D154D-C058-4B57-B92B-7F79F32F361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714124" y="5309807"/>
                  <a:ext cx="312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BEC6E65-2943-4840-A938-6E94AAE611DD}"/>
                    </a:ext>
                  </a:extLst>
                </p14:cNvPr>
                <p14:cNvContentPartPr/>
                <p14:nvPr/>
              </p14:nvContentPartPr>
              <p14:xfrm>
                <a:off x="8671284" y="5316287"/>
                <a:ext cx="132480" cy="1411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BEC6E65-2943-4840-A938-6E94AAE611D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653644" y="5298287"/>
                  <a:ext cx="168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7AAEB9E-866B-4A02-BF37-14E556FB6FAE}"/>
                    </a:ext>
                  </a:extLst>
                </p14:cNvPr>
                <p14:cNvContentPartPr/>
                <p14:nvPr/>
              </p14:nvContentPartPr>
              <p14:xfrm>
                <a:off x="6956244" y="5360207"/>
                <a:ext cx="82080" cy="151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7AAEB9E-866B-4A02-BF37-14E556FB6FA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938604" y="5342567"/>
                  <a:ext cx="117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949FE28-D264-4365-B97E-E32AE18B4715}"/>
                    </a:ext>
                  </a:extLst>
                </p14:cNvPr>
                <p14:cNvContentPartPr/>
                <p14:nvPr/>
              </p14:nvContentPartPr>
              <p14:xfrm>
                <a:off x="6951564" y="5424287"/>
                <a:ext cx="132120" cy="27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949FE28-D264-4365-B97E-E32AE18B471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933924" y="5406647"/>
                  <a:ext cx="167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88E760E-1594-40A9-A00C-FDEE56BCDBB5}"/>
                    </a:ext>
                  </a:extLst>
                </p14:cNvPr>
                <p14:cNvContentPartPr/>
                <p14:nvPr/>
              </p14:nvContentPartPr>
              <p14:xfrm>
                <a:off x="6829164" y="5298287"/>
                <a:ext cx="360360" cy="390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88E760E-1594-40A9-A00C-FDEE56BCDBB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811164" y="5280287"/>
                  <a:ext cx="396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47DFE4A-8A8D-4960-9ED8-BF06A4DC1767}"/>
                    </a:ext>
                  </a:extLst>
                </p14:cNvPr>
                <p14:cNvContentPartPr/>
                <p14:nvPr/>
              </p14:nvContentPartPr>
              <p14:xfrm>
                <a:off x="7324884" y="5326727"/>
                <a:ext cx="62280" cy="136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47DFE4A-8A8D-4960-9ED8-BF06A4DC176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07244" y="5309087"/>
                  <a:ext cx="9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2CD9F1A-3021-4914-A3F8-41A36FEB0FEB}"/>
                    </a:ext>
                  </a:extLst>
                </p14:cNvPr>
                <p14:cNvContentPartPr/>
                <p14:nvPr/>
              </p14:nvContentPartPr>
              <p14:xfrm>
                <a:off x="7457004" y="5346527"/>
                <a:ext cx="71640" cy="92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2CD9F1A-3021-4914-A3F8-41A36FEB0FE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439004" y="5328887"/>
                  <a:ext cx="107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FE4A89C-54AE-43D8-87DF-A39C6390309B}"/>
                    </a:ext>
                  </a:extLst>
                </p14:cNvPr>
                <p14:cNvContentPartPr/>
                <p14:nvPr/>
              </p14:nvContentPartPr>
              <p14:xfrm>
                <a:off x="7580484" y="5304767"/>
                <a:ext cx="162360" cy="96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FE4A89C-54AE-43D8-87DF-A39C6390309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562484" y="5286767"/>
                  <a:ext cx="198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45B7221-88D4-4DA6-AA53-E3A2A93C0690}"/>
                    </a:ext>
                  </a:extLst>
                </p14:cNvPr>
                <p14:cNvContentPartPr/>
                <p14:nvPr/>
              </p14:nvContentPartPr>
              <p14:xfrm>
                <a:off x="7765524" y="5248607"/>
                <a:ext cx="146520" cy="114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45B7221-88D4-4DA6-AA53-E3A2A93C069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747524" y="5230607"/>
                  <a:ext cx="182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1436B99-7C8C-4303-B770-585FED20D066}"/>
                    </a:ext>
                  </a:extLst>
                </p14:cNvPr>
                <p14:cNvContentPartPr/>
                <p14:nvPr/>
              </p14:nvContentPartPr>
              <p14:xfrm>
                <a:off x="7885044" y="5121887"/>
                <a:ext cx="131040" cy="191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1436B99-7C8C-4303-B770-585FED20D06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867044" y="5104247"/>
                  <a:ext cx="166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1A6086C-AF3E-4410-820E-397A87BA91BD}"/>
                    </a:ext>
                  </a:extLst>
                </p14:cNvPr>
                <p14:cNvContentPartPr/>
                <p14:nvPr/>
              </p14:nvContentPartPr>
              <p14:xfrm>
                <a:off x="8033004" y="4982567"/>
                <a:ext cx="360" cy="107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1A6086C-AF3E-4410-820E-397A87BA91B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15364" y="4964567"/>
                  <a:ext cx="36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49AA01E-6162-47CA-8CA8-9A3CD83B3FF7}"/>
                    </a:ext>
                  </a:extLst>
                </p14:cNvPr>
                <p14:cNvContentPartPr/>
                <p14:nvPr/>
              </p14:nvContentPartPr>
              <p14:xfrm>
                <a:off x="7155684" y="5129447"/>
                <a:ext cx="45720" cy="687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49AA01E-6162-47CA-8CA8-9A3CD83B3FF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138044" y="5111447"/>
                  <a:ext cx="81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396278-1FB0-4DE2-8864-BE6C8A09D513}"/>
                    </a:ext>
                  </a:extLst>
                </p14:cNvPr>
                <p14:cNvContentPartPr/>
                <p14:nvPr/>
              </p14:nvContentPartPr>
              <p14:xfrm>
                <a:off x="8273844" y="5126207"/>
                <a:ext cx="77040" cy="85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396278-1FB0-4DE2-8864-BE6C8A09D51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255844" y="5108567"/>
                  <a:ext cx="112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89C133D-F9D6-4451-8B93-F6A54A79786F}"/>
                    </a:ext>
                  </a:extLst>
                </p14:cNvPr>
                <p14:cNvContentPartPr/>
                <p14:nvPr/>
              </p14:nvContentPartPr>
              <p14:xfrm>
                <a:off x="8417844" y="5005607"/>
                <a:ext cx="63720" cy="199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89C133D-F9D6-4451-8B93-F6A54A79786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399844" y="4987967"/>
                  <a:ext cx="99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66C1708-EF93-41FE-9C89-E5C3B6F94567}"/>
                    </a:ext>
                  </a:extLst>
                </p14:cNvPr>
                <p14:cNvContentPartPr/>
                <p14:nvPr/>
              </p14:nvContentPartPr>
              <p14:xfrm>
                <a:off x="8427564" y="5052767"/>
                <a:ext cx="117000" cy="518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66C1708-EF93-41FE-9C89-E5C3B6F9456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409564" y="5034767"/>
                  <a:ext cx="152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031FC99-88ED-4BD4-AF8F-CF4F40D1501C}"/>
                    </a:ext>
                  </a:extLst>
                </p14:cNvPr>
                <p14:cNvContentPartPr/>
                <p14:nvPr/>
              </p14:nvContentPartPr>
              <p14:xfrm>
                <a:off x="7430364" y="5664047"/>
                <a:ext cx="93600" cy="788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031FC99-88ED-4BD4-AF8F-CF4F40D1501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412364" y="5646407"/>
                  <a:ext cx="129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DC195C4-A9C8-4FE3-92C5-BC5DF6268EB4}"/>
                    </a:ext>
                  </a:extLst>
                </p14:cNvPr>
                <p14:cNvContentPartPr/>
                <p14:nvPr/>
              </p14:nvContentPartPr>
              <p14:xfrm>
                <a:off x="7539444" y="5570087"/>
                <a:ext cx="131760" cy="133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DC195C4-A9C8-4FE3-92C5-BC5DF6268EB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21804" y="5552087"/>
                  <a:ext cx="167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8525F59-550D-46B0-A91B-CA66147DCC1B}"/>
                    </a:ext>
                  </a:extLst>
                </p14:cNvPr>
                <p14:cNvContentPartPr/>
                <p14:nvPr/>
              </p14:nvContentPartPr>
              <p14:xfrm>
                <a:off x="7736724" y="5522207"/>
                <a:ext cx="73080" cy="145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8525F59-550D-46B0-A91B-CA66147DCC1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718724" y="5504207"/>
                  <a:ext cx="108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5A7C534-B4F5-466D-AB84-73E0A9455B3B}"/>
                    </a:ext>
                  </a:extLst>
                </p14:cNvPr>
                <p14:cNvContentPartPr/>
                <p14:nvPr/>
              </p14:nvContentPartPr>
              <p14:xfrm>
                <a:off x="7828884" y="5538047"/>
                <a:ext cx="77400" cy="89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5A7C534-B4F5-466D-AB84-73E0A9455B3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811244" y="5520047"/>
                  <a:ext cx="113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D14290B-5184-45C9-8141-E6D3B55E5B1F}"/>
                    </a:ext>
                  </a:extLst>
                </p14:cNvPr>
                <p14:cNvContentPartPr/>
                <p14:nvPr/>
              </p14:nvContentPartPr>
              <p14:xfrm>
                <a:off x="7928244" y="5517887"/>
                <a:ext cx="55800" cy="88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D14290B-5184-45C9-8141-E6D3B55E5B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910244" y="5499887"/>
                  <a:ext cx="91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864D418-CE0D-4E85-8354-DCA5EDABE120}"/>
                    </a:ext>
                  </a:extLst>
                </p14:cNvPr>
                <p14:cNvContentPartPr/>
                <p14:nvPr/>
              </p14:nvContentPartPr>
              <p14:xfrm>
                <a:off x="7928244" y="5464247"/>
                <a:ext cx="161280" cy="102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864D418-CE0D-4E85-8354-DCA5EDABE12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10244" y="5446607"/>
                  <a:ext cx="196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D2EF80A-0BF1-4DC5-8F34-7F2D4A3D0E45}"/>
                    </a:ext>
                  </a:extLst>
                </p14:cNvPr>
                <p14:cNvContentPartPr/>
                <p14:nvPr/>
              </p14:nvContentPartPr>
              <p14:xfrm>
                <a:off x="8151084" y="5339327"/>
                <a:ext cx="202320" cy="204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D2EF80A-0BF1-4DC5-8F34-7F2D4A3D0E4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133084" y="5321687"/>
                  <a:ext cx="23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989DA08-8D48-4C2D-9038-3E1B2522B2F7}"/>
                    </a:ext>
                  </a:extLst>
                </p14:cNvPr>
                <p14:cNvContentPartPr/>
                <p14:nvPr/>
              </p14:nvContentPartPr>
              <p14:xfrm>
                <a:off x="8294364" y="5384687"/>
                <a:ext cx="57600" cy="255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989DA08-8D48-4C2D-9038-3E1B2522B2F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276724" y="5366687"/>
                  <a:ext cx="93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293F060-E73E-4448-A662-EF6D0FE04551}"/>
                    </a:ext>
                  </a:extLst>
                </p14:cNvPr>
                <p14:cNvContentPartPr/>
                <p14:nvPr/>
              </p14:nvContentPartPr>
              <p14:xfrm>
                <a:off x="8415684" y="5309807"/>
                <a:ext cx="82080" cy="633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293F060-E73E-4448-A662-EF6D0FE0455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398044" y="5292167"/>
                  <a:ext cx="117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C33EA1A-E3B1-42ED-A5EB-43E9E56C31CB}"/>
              </a:ext>
            </a:extLst>
          </p:cNvPr>
          <p:cNvGrpSpPr/>
          <p:nvPr/>
        </p:nvGrpSpPr>
        <p:grpSpPr>
          <a:xfrm>
            <a:off x="10349604" y="5111447"/>
            <a:ext cx="1040040" cy="982800"/>
            <a:chOff x="10349604" y="5111447"/>
            <a:chExt cx="104004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4D547D-1C81-4932-84D3-BC144BEEB281}"/>
                    </a:ext>
                  </a:extLst>
                </p14:cNvPr>
                <p14:cNvContentPartPr/>
                <p14:nvPr/>
              </p14:nvContentPartPr>
              <p14:xfrm>
                <a:off x="10349604" y="5111447"/>
                <a:ext cx="793440" cy="481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4D547D-1C81-4932-84D3-BC144BEEB28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331604" y="5093807"/>
                  <a:ext cx="8290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B0493A5-4179-414A-9D84-321C19C22F28}"/>
                    </a:ext>
                  </a:extLst>
                </p14:cNvPr>
                <p14:cNvContentPartPr/>
                <p14:nvPr/>
              </p14:nvContentPartPr>
              <p14:xfrm>
                <a:off x="11037204" y="5459207"/>
                <a:ext cx="216360" cy="2386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B0493A5-4179-414A-9D84-321C19C22F2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19204" y="5441207"/>
                  <a:ext cx="252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43E7F9C-0985-49E4-A379-5478DAA7213E}"/>
                    </a:ext>
                  </a:extLst>
                </p14:cNvPr>
                <p14:cNvContentPartPr/>
                <p14:nvPr/>
              </p14:nvContentPartPr>
              <p14:xfrm>
                <a:off x="11200644" y="5624807"/>
                <a:ext cx="151920" cy="81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43E7F9C-0985-49E4-A379-5478DAA7213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182644" y="5607167"/>
                  <a:ext cx="187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23A8B06-99B3-48CD-A8D5-9D19A2C5A760}"/>
                    </a:ext>
                  </a:extLst>
                </p14:cNvPr>
                <p14:cNvContentPartPr/>
                <p14:nvPr/>
              </p14:nvContentPartPr>
              <p14:xfrm>
                <a:off x="11158164" y="5843687"/>
                <a:ext cx="168120" cy="155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23A8B06-99B3-48CD-A8D5-9D19A2C5A76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140164" y="5825687"/>
                  <a:ext cx="203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8567F04-43CE-4C8B-80F7-FF4055B19EB5}"/>
                    </a:ext>
                  </a:extLst>
                </p14:cNvPr>
                <p14:cNvContentPartPr/>
                <p14:nvPr/>
              </p14:nvContentPartPr>
              <p14:xfrm>
                <a:off x="11097684" y="5799047"/>
                <a:ext cx="291960" cy="295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8567F04-43CE-4C8B-80F7-FF4055B19EB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080044" y="5781407"/>
                  <a:ext cx="3276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BCD3FCD-C20D-484C-A528-B729FF6EDEF5}"/>
              </a:ext>
            </a:extLst>
          </p:cNvPr>
          <p:cNvGrpSpPr/>
          <p:nvPr/>
        </p:nvGrpSpPr>
        <p:grpSpPr>
          <a:xfrm>
            <a:off x="10613484" y="6215927"/>
            <a:ext cx="1145520" cy="386640"/>
            <a:chOff x="10613484" y="6215927"/>
            <a:chExt cx="1145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6BD7229-186A-4C8F-801D-364C0998571F}"/>
                    </a:ext>
                  </a:extLst>
                </p14:cNvPr>
                <p14:cNvContentPartPr/>
                <p14:nvPr/>
              </p14:nvContentPartPr>
              <p14:xfrm>
                <a:off x="10613484" y="6396647"/>
                <a:ext cx="171720" cy="137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6BD7229-186A-4C8F-801D-364C0998571F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595844" y="6378647"/>
                  <a:ext cx="207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683BEA4-C335-4919-B6F0-35DC2C6EB1D7}"/>
                    </a:ext>
                  </a:extLst>
                </p14:cNvPr>
                <p14:cNvContentPartPr/>
                <p14:nvPr/>
              </p14:nvContentPartPr>
              <p14:xfrm>
                <a:off x="10888884" y="6280007"/>
                <a:ext cx="73800" cy="2847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683BEA4-C335-4919-B6F0-35DC2C6EB1D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871244" y="6262367"/>
                  <a:ext cx="10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56F03A3-DF49-4871-AD5D-E3AADB3B9610}"/>
                    </a:ext>
                  </a:extLst>
                </p14:cNvPr>
                <p14:cNvContentPartPr/>
                <p14:nvPr/>
              </p14:nvContentPartPr>
              <p14:xfrm>
                <a:off x="11024244" y="6410327"/>
                <a:ext cx="133200" cy="103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56F03A3-DF49-4871-AD5D-E3AADB3B961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006604" y="6392327"/>
                  <a:ext cx="168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3E1E0F-6DC3-4C99-BC14-2FAC137A3125}"/>
                    </a:ext>
                  </a:extLst>
                </p14:cNvPr>
                <p14:cNvContentPartPr/>
                <p14:nvPr/>
              </p14:nvContentPartPr>
              <p14:xfrm>
                <a:off x="11189844" y="6229247"/>
                <a:ext cx="128520" cy="102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3E1E0F-6DC3-4C99-BC14-2FAC137A312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172204" y="6211247"/>
                  <a:ext cx="164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3FC665B-AE39-4D80-82B2-B7086E4E8CEE}"/>
                    </a:ext>
                  </a:extLst>
                </p14:cNvPr>
                <p14:cNvContentPartPr/>
                <p14:nvPr/>
              </p14:nvContentPartPr>
              <p14:xfrm>
                <a:off x="11280924" y="6440567"/>
                <a:ext cx="115920" cy="24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3FC665B-AE39-4D80-82B2-B7086E4E8CE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263284" y="6422927"/>
                  <a:ext cx="151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279D361-577A-4FE4-A188-74F81F487971}"/>
                    </a:ext>
                  </a:extLst>
                </p14:cNvPr>
                <p14:cNvContentPartPr/>
                <p14:nvPr/>
              </p14:nvContentPartPr>
              <p14:xfrm>
                <a:off x="11527164" y="6322127"/>
                <a:ext cx="40680" cy="169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279D361-577A-4FE4-A188-74F81F48797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509164" y="6304127"/>
                  <a:ext cx="76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6D3189A-2C79-4840-9D9F-2E498A4920B7}"/>
                    </a:ext>
                  </a:extLst>
                </p14:cNvPr>
                <p14:cNvContentPartPr/>
                <p14:nvPr/>
              </p14:nvContentPartPr>
              <p14:xfrm>
                <a:off x="11485044" y="6215927"/>
                <a:ext cx="273960" cy="3866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6D3189A-2C79-4840-9D9F-2E498A4920B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1467404" y="6198287"/>
                  <a:ext cx="3096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C7F9B01-EF4C-434A-A7B0-4E47EA6516F2}"/>
                  </a:ext>
                </a:extLst>
              </p14:cNvPr>
              <p14:cNvContentPartPr/>
              <p14:nvPr/>
            </p14:nvContentPartPr>
            <p14:xfrm>
              <a:off x="4357044" y="6029087"/>
              <a:ext cx="5167440" cy="45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C7F9B01-EF4C-434A-A7B0-4E47EA6516F2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4267404" y="5849447"/>
                <a:ext cx="5347080" cy="40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C9AF621-C159-49B0-A4C2-D2412C0D6504}"/>
              </a:ext>
            </a:extLst>
          </p:cNvPr>
          <p:cNvGrpSpPr/>
          <p:nvPr/>
        </p:nvGrpSpPr>
        <p:grpSpPr>
          <a:xfrm>
            <a:off x="6190884" y="6340847"/>
            <a:ext cx="1895040" cy="491040"/>
            <a:chOff x="6190884" y="6340847"/>
            <a:chExt cx="189504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F96DEA4-8B2E-437D-BCBE-74E99F1FDDAB}"/>
                    </a:ext>
                  </a:extLst>
                </p14:cNvPr>
                <p14:cNvContentPartPr/>
                <p14:nvPr/>
              </p14:nvContentPartPr>
              <p14:xfrm>
                <a:off x="6236604" y="6400967"/>
                <a:ext cx="54000" cy="2113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F96DEA4-8B2E-437D-BCBE-74E99F1FDDA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18604" y="6382967"/>
                  <a:ext cx="89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89050A-6B67-40A9-86A1-A98BC6E9DBA7}"/>
                    </a:ext>
                  </a:extLst>
                </p14:cNvPr>
                <p14:cNvContentPartPr/>
                <p14:nvPr/>
              </p14:nvContentPartPr>
              <p14:xfrm>
                <a:off x="6242364" y="6348407"/>
                <a:ext cx="146160" cy="57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89050A-6B67-40A9-86A1-A98BC6E9DBA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24364" y="6330407"/>
                  <a:ext cx="181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45FB638-B49B-45BA-AFD4-EE2230B6E03A}"/>
                    </a:ext>
                  </a:extLst>
                </p14:cNvPr>
                <p14:cNvContentPartPr/>
                <p14:nvPr/>
              </p14:nvContentPartPr>
              <p14:xfrm>
                <a:off x="6190884" y="6387287"/>
                <a:ext cx="216360" cy="226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45FB638-B49B-45BA-AFD4-EE2230B6E03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173244" y="6369287"/>
                  <a:ext cx="25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15B5A01-19A8-44A9-9EDC-07971C47E9BC}"/>
                    </a:ext>
                  </a:extLst>
                </p14:cNvPr>
                <p14:cNvContentPartPr/>
                <p14:nvPr/>
              </p14:nvContentPartPr>
              <p14:xfrm>
                <a:off x="6430284" y="6490247"/>
                <a:ext cx="152280" cy="1033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15B5A01-19A8-44A9-9EDC-07971C47E9B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12284" y="6472247"/>
                  <a:ext cx="187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14187CB-A717-41B4-8DB7-1BC8125C4A8D}"/>
                    </a:ext>
                  </a:extLst>
                </p14:cNvPr>
                <p14:cNvContentPartPr/>
                <p14:nvPr/>
              </p14:nvContentPartPr>
              <p14:xfrm>
                <a:off x="6651324" y="6522647"/>
                <a:ext cx="124200" cy="61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14187CB-A717-41B4-8DB7-1BC8125C4A8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33684" y="6504647"/>
                  <a:ext cx="159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CACC392-877B-472A-AD63-5FFC10463991}"/>
                    </a:ext>
                  </a:extLst>
                </p14:cNvPr>
                <p14:cNvContentPartPr/>
                <p14:nvPr/>
              </p14:nvContentPartPr>
              <p14:xfrm>
                <a:off x="6746364" y="6340847"/>
                <a:ext cx="90360" cy="206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CACC392-877B-472A-AD63-5FFC1046399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728364" y="6323207"/>
                  <a:ext cx="126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D982C20-6945-4618-B1D7-2EA4BE30267D}"/>
                    </a:ext>
                  </a:extLst>
                </p14:cNvPr>
                <p14:cNvContentPartPr/>
                <p14:nvPr/>
              </p14:nvContentPartPr>
              <p14:xfrm>
                <a:off x="7064244" y="6383327"/>
                <a:ext cx="605520" cy="191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D982C20-6945-4618-B1D7-2EA4BE30267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046604" y="6365687"/>
                  <a:ext cx="641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A6C0749-2EB9-4BDD-B186-6173D9FF1D9E}"/>
                    </a:ext>
                  </a:extLst>
                </p14:cNvPr>
                <p14:cNvContentPartPr/>
                <p14:nvPr/>
              </p14:nvContentPartPr>
              <p14:xfrm>
                <a:off x="7846524" y="6384047"/>
                <a:ext cx="239400" cy="196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A6C0749-2EB9-4BDD-B186-6173D9FF1D9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828524" y="6366407"/>
                  <a:ext cx="27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395FBDA-A9CE-4A85-9F53-54AD6E882DF2}"/>
                    </a:ext>
                  </a:extLst>
                </p14:cNvPr>
                <p14:cNvContentPartPr/>
                <p14:nvPr/>
              </p14:nvContentPartPr>
              <p14:xfrm>
                <a:off x="6349644" y="6644327"/>
                <a:ext cx="1093680" cy="1033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395FBDA-A9CE-4A85-9F53-54AD6E882DF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332004" y="6626687"/>
                  <a:ext cx="1129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B5BC2AE-1185-4B87-920D-B24071CC6D9B}"/>
                    </a:ext>
                  </a:extLst>
                </p14:cNvPr>
                <p14:cNvContentPartPr/>
                <p14:nvPr/>
              </p14:nvContentPartPr>
              <p14:xfrm>
                <a:off x="6595884" y="6701207"/>
                <a:ext cx="903240" cy="1306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B5BC2AE-1185-4B87-920D-B24071CC6D9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577884" y="6683207"/>
                  <a:ext cx="9388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6A45572E-1E8B-4564-A00F-C9A9AD2874D3}"/>
              </a:ext>
            </a:extLst>
          </p:cNvPr>
          <p:cNvGrpSpPr/>
          <p:nvPr/>
        </p:nvGrpSpPr>
        <p:grpSpPr>
          <a:xfrm>
            <a:off x="1111284" y="634847"/>
            <a:ext cx="2676960" cy="381240"/>
            <a:chOff x="1111284" y="634847"/>
            <a:chExt cx="267696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B81A395-4F6C-443F-A59E-A87E70C47C65}"/>
                    </a:ext>
                  </a:extLst>
                </p14:cNvPr>
                <p14:cNvContentPartPr/>
                <p14:nvPr/>
              </p14:nvContentPartPr>
              <p14:xfrm>
                <a:off x="1111284" y="745727"/>
                <a:ext cx="110880" cy="141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B81A395-4F6C-443F-A59E-A87E70C47C6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93644" y="727727"/>
                  <a:ext cx="146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E663209-5D69-4D66-A6CE-5C4DAC9ABCDC}"/>
                    </a:ext>
                  </a:extLst>
                </p14:cNvPr>
                <p14:cNvContentPartPr/>
                <p14:nvPr/>
              </p14:nvContentPartPr>
              <p14:xfrm>
                <a:off x="1266804" y="765887"/>
                <a:ext cx="85320" cy="110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E663209-5D69-4D66-A6CE-5C4DAC9ABCD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248804" y="748247"/>
                  <a:ext cx="120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7346AE5-0C1D-45CB-B325-0BFE3CB28769}"/>
                    </a:ext>
                  </a:extLst>
                </p14:cNvPr>
                <p14:cNvContentPartPr/>
                <p14:nvPr/>
              </p14:nvContentPartPr>
              <p14:xfrm>
                <a:off x="1333044" y="745007"/>
                <a:ext cx="297720" cy="120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7346AE5-0C1D-45CB-B325-0BFE3CB2876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315404" y="727007"/>
                  <a:ext cx="33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788A5E2-BFF4-4119-BCFF-BADE2CDFD8BE}"/>
                    </a:ext>
                  </a:extLst>
                </p14:cNvPr>
                <p14:cNvContentPartPr/>
                <p14:nvPr/>
              </p14:nvContentPartPr>
              <p14:xfrm>
                <a:off x="1646964" y="754007"/>
                <a:ext cx="250200" cy="262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788A5E2-BFF4-4119-BCFF-BADE2CDFD8B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628964" y="736367"/>
                  <a:ext cx="285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B9D993C-0A3B-4BB0-8187-53F5D11C322F}"/>
                    </a:ext>
                  </a:extLst>
                </p14:cNvPr>
                <p14:cNvContentPartPr/>
                <p14:nvPr/>
              </p14:nvContentPartPr>
              <p14:xfrm>
                <a:off x="1900044" y="804407"/>
                <a:ext cx="111240" cy="1155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B9D993C-0A3B-4BB0-8187-53F5D11C322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882404" y="786407"/>
                  <a:ext cx="14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5D15B53-76E9-4890-AC72-0A71EC482080}"/>
                    </a:ext>
                  </a:extLst>
                </p14:cNvPr>
                <p14:cNvContentPartPr/>
                <p14:nvPr/>
              </p14:nvContentPartPr>
              <p14:xfrm>
                <a:off x="2030724" y="702887"/>
                <a:ext cx="28440" cy="223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5D15B53-76E9-4890-AC72-0A71EC48208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013084" y="685247"/>
                  <a:ext cx="64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DA6B401-4EDE-4B51-9125-62D97EA63859}"/>
                    </a:ext>
                  </a:extLst>
                </p14:cNvPr>
                <p14:cNvContentPartPr/>
                <p14:nvPr/>
              </p14:nvContentPartPr>
              <p14:xfrm>
                <a:off x="2144124" y="791807"/>
                <a:ext cx="141480" cy="1152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DA6B401-4EDE-4B51-9125-62D97EA638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126124" y="773807"/>
                  <a:ext cx="177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5B01AD9-3275-4852-B402-0FE7ABD8AB16}"/>
                    </a:ext>
                  </a:extLst>
                </p14:cNvPr>
                <p14:cNvContentPartPr/>
                <p14:nvPr/>
              </p14:nvContentPartPr>
              <p14:xfrm>
                <a:off x="2455884" y="781007"/>
                <a:ext cx="284760" cy="1090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5B01AD9-3275-4852-B402-0FE7ABD8AB1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437884" y="763007"/>
                  <a:ext cx="320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47B6248-7C47-4C62-A212-7FFCA66D9703}"/>
                    </a:ext>
                  </a:extLst>
                </p14:cNvPr>
                <p14:cNvContentPartPr/>
                <p14:nvPr/>
              </p14:nvContentPartPr>
              <p14:xfrm>
                <a:off x="2807604" y="786407"/>
                <a:ext cx="261720" cy="109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47B6248-7C47-4C62-A212-7FFCA66D970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789964" y="768767"/>
                  <a:ext cx="297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CC01AA5-F4E8-47B1-82C3-0352AA0AAFEA}"/>
                    </a:ext>
                  </a:extLst>
                </p14:cNvPr>
                <p14:cNvContentPartPr/>
                <p14:nvPr/>
              </p14:nvContentPartPr>
              <p14:xfrm>
                <a:off x="3014244" y="634847"/>
                <a:ext cx="169560" cy="2354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CC01AA5-F4E8-47B1-82C3-0352AA0AAFE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96604" y="616847"/>
                  <a:ext cx="205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9F850F2-4D85-457F-AED9-4EEB7DB5B6DD}"/>
                    </a:ext>
                  </a:extLst>
                </p14:cNvPr>
                <p14:cNvContentPartPr/>
                <p14:nvPr/>
              </p14:nvContentPartPr>
              <p14:xfrm>
                <a:off x="3238164" y="820607"/>
                <a:ext cx="155520" cy="72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9F850F2-4D85-457F-AED9-4EEB7DB5B6D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220524" y="802607"/>
                  <a:ext cx="191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11D778B-D347-4B54-9B4F-055EFB7F9B73}"/>
                    </a:ext>
                  </a:extLst>
                </p14:cNvPr>
                <p14:cNvContentPartPr/>
                <p14:nvPr/>
              </p14:nvContentPartPr>
              <p14:xfrm>
                <a:off x="3405204" y="731327"/>
                <a:ext cx="115200" cy="1796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11D778B-D347-4B54-9B4F-055EFB7F9B7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387204" y="713687"/>
                  <a:ext cx="150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E9F5CCA-8EAE-4576-B1EE-FBA0B7222DA1}"/>
                    </a:ext>
                  </a:extLst>
                </p14:cNvPr>
                <p14:cNvContentPartPr/>
                <p14:nvPr/>
              </p14:nvContentPartPr>
              <p14:xfrm>
                <a:off x="3602124" y="689207"/>
                <a:ext cx="19080" cy="192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E9F5CCA-8EAE-4576-B1EE-FBA0B7222DA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584484" y="671567"/>
                  <a:ext cx="54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15C58CD-3DA1-41BB-B0E8-35E76EF8DAB1}"/>
                    </a:ext>
                  </a:extLst>
                </p14:cNvPr>
                <p14:cNvContentPartPr/>
                <p14:nvPr/>
              </p14:nvContentPartPr>
              <p14:xfrm>
                <a:off x="3663324" y="770207"/>
                <a:ext cx="124920" cy="1144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15C58CD-3DA1-41BB-B0E8-35E76EF8DAB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645324" y="752207"/>
                  <a:ext cx="1605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B7DE876-10A2-467C-998C-2B1BAF4C8646}"/>
              </a:ext>
            </a:extLst>
          </p:cNvPr>
          <p:cNvGrpSpPr/>
          <p:nvPr/>
        </p:nvGrpSpPr>
        <p:grpSpPr>
          <a:xfrm>
            <a:off x="4136724" y="661847"/>
            <a:ext cx="294480" cy="237240"/>
            <a:chOff x="4136724" y="661847"/>
            <a:chExt cx="29448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544DCE7-2835-4941-9FCB-2E596F01C94F}"/>
                    </a:ext>
                  </a:extLst>
                </p14:cNvPr>
                <p14:cNvContentPartPr/>
                <p14:nvPr/>
              </p14:nvContentPartPr>
              <p14:xfrm>
                <a:off x="4136724" y="661847"/>
                <a:ext cx="294480" cy="2372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544DCE7-2835-4941-9FCB-2E596F01C94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118724" y="643847"/>
                  <a:ext cx="330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F437D61-D74C-4BD5-88F1-3D9C19F6142A}"/>
                    </a:ext>
                  </a:extLst>
                </p14:cNvPr>
                <p14:cNvContentPartPr/>
                <p14:nvPr/>
              </p14:nvContentPartPr>
              <p14:xfrm>
                <a:off x="4340844" y="741767"/>
                <a:ext cx="66960" cy="183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F437D61-D74C-4BD5-88F1-3D9C19F6142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322844" y="724127"/>
                  <a:ext cx="1026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8FEB0F3-C437-4321-8B16-0B50F0F2CD4D}"/>
              </a:ext>
            </a:extLst>
          </p:cNvPr>
          <p:cNvGrpSpPr/>
          <p:nvPr/>
        </p:nvGrpSpPr>
        <p:grpSpPr>
          <a:xfrm>
            <a:off x="4625244" y="724847"/>
            <a:ext cx="331920" cy="173520"/>
            <a:chOff x="4625244" y="724847"/>
            <a:chExt cx="3319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C24D324-FF0D-47DB-B336-49F7583316D5}"/>
                    </a:ext>
                  </a:extLst>
                </p14:cNvPr>
                <p14:cNvContentPartPr/>
                <p14:nvPr/>
              </p14:nvContentPartPr>
              <p14:xfrm>
                <a:off x="4625244" y="791087"/>
                <a:ext cx="261720" cy="212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C24D324-FF0D-47DB-B336-49F7583316D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607604" y="773447"/>
                  <a:ext cx="297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4227568-AA6F-479F-92F7-C3DD83AFC22C}"/>
                    </a:ext>
                  </a:extLst>
                </p14:cNvPr>
                <p14:cNvContentPartPr/>
                <p14:nvPr/>
              </p14:nvContentPartPr>
              <p14:xfrm>
                <a:off x="4812084" y="724847"/>
                <a:ext cx="145080" cy="1735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4227568-AA6F-479F-92F7-C3DD83AFC22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794084" y="707207"/>
                  <a:ext cx="18072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7CA386-7882-4DD1-BEBE-A8183B5C9498}"/>
                  </a:ext>
                </a:extLst>
              </p14:cNvPr>
              <p14:cNvContentPartPr/>
              <p14:nvPr/>
            </p14:nvContentPartPr>
            <p14:xfrm>
              <a:off x="9008244" y="168647"/>
              <a:ext cx="15480" cy="11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7CA386-7882-4DD1-BEBE-A8183B5C9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604" y="150647"/>
                <a:ext cx="51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2740C8-CF57-4154-8FAA-8E2E0B702AC7}"/>
                  </a:ext>
                </a:extLst>
              </p14:cNvPr>
              <p14:cNvContentPartPr/>
              <p14:nvPr/>
            </p14:nvContentPartPr>
            <p14:xfrm>
              <a:off x="423684" y="194927"/>
              <a:ext cx="168480" cy="17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2740C8-CF57-4154-8FAA-8E2E0B702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44" y="177287"/>
                <a:ext cx="204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F42B3-7A21-4FB5-8D2A-A7782E84D22B}"/>
                  </a:ext>
                </a:extLst>
              </p14:cNvPr>
              <p14:cNvContentPartPr/>
              <p14:nvPr/>
            </p14:nvContentPartPr>
            <p14:xfrm>
              <a:off x="653004" y="193847"/>
              <a:ext cx="14400" cy="19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F42B3-7A21-4FB5-8D2A-A7782E84D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364" y="175847"/>
                <a:ext cx="50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CE1303-E876-4405-A8E4-1000A7682589}"/>
                  </a:ext>
                </a:extLst>
              </p14:cNvPr>
              <p14:cNvContentPartPr/>
              <p14:nvPr/>
            </p14:nvContentPartPr>
            <p14:xfrm>
              <a:off x="654084" y="180167"/>
              <a:ext cx="119520" cy="11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CE1303-E876-4405-A8E4-1000A76825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444" y="162167"/>
                <a:ext cx="155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9C7A64-6D71-4DE1-A155-ABF567BE16B3}"/>
                  </a:ext>
                </a:extLst>
              </p14:cNvPr>
              <p14:cNvContentPartPr/>
              <p14:nvPr/>
            </p14:nvContentPartPr>
            <p14:xfrm>
              <a:off x="830484" y="168647"/>
              <a:ext cx="174240" cy="5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9C7A64-6D71-4DE1-A155-ABF567BE16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484" y="150647"/>
                <a:ext cx="209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6B7B90-41D0-4B0F-8D57-52A0E87EC9E6}"/>
                  </a:ext>
                </a:extLst>
              </p14:cNvPr>
              <p14:cNvContentPartPr/>
              <p14:nvPr/>
            </p14:nvContentPartPr>
            <p14:xfrm>
              <a:off x="876924" y="189527"/>
              <a:ext cx="864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6B7B90-41D0-4B0F-8D57-52A0E87EC9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284" y="171527"/>
                <a:ext cx="44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1AEEC7-9EA8-46C0-BA8D-5A816AB7EAEF}"/>
                  </a:ext>
                </a:extLst>
              </p14:cNvPr>
              <p14:cNvContentPartPr/>
              <p14:nvPr/>
            </p14:nvContentPartPr>
            <p14:xfrm>
              <a:off x="885204" y="21364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1AEEC7-9EA8-46C0-BA8D-5A816AB7EA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204" y="196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3DF768-AFA6-44AB-BD24-D4BE7F86CBC3}"/>
                  </a:ext>
                </a:extLst>
              </p14:cNvPr>
              <p14:cNvContentPartPr/>
              <p14:nvPr/>
            </p14:nvContentPartPr>
            <p14:xfrm>
              <a:off x="829044" y="198527"/>
              <a:ext cx="139320" cy="17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3DF768-AFA6-44AB-BD24-D4BE7F86CB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404" y="180887"/>
                <a:ext cx="174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C9AE7C-6C79-4A21-A743-9BD601AD717F}"/>
                  </a:ext>
                </a:extLst>
              </p14:cNvPr>
              <p14:cNvContentPartPr/>
              <p14:nvPr/>
            </p14:nvContentPartPr>
            <p14:xfrm>
              <a:off x="840924" y="284927"/>
              <a:ext cx="111240" cy="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C9AE7C-6C79-4A21-A743-9BD601AD7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924" y="267287"/>
                <a:ext cx="146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7E569-B1B9-4E51-B5A2-8D48A25E4D6F}"/>
                  </a:ext>
                </a:extLst>
              </p14:cNvPr>
              <p14:cNvContentPartPr/>
              <p14:nvPr/>
            </p14:nvContentPartPr>
            <p14:xfrm>
              <a:off x="988524" y="192767"/>
              <a:ext cx="156240" cy="17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7E569-B1B9-4E51-B5A2-8D48A25E4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524" y="175127"/>
                <a:ext cx="191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D5DD2E-19E8-4BD3-B29B-1CED18E71EC2}"/>
                  </a:ext>
                </a:extLst>
              </p14:cNvPr>
              <p14:cNvContentPartPr/>
              <p14:nvPr/>
            </p14:nvContentPartPr>
            <p14:xfrm>
              <a:off x="1035684" y="210407"/>
              <a:ext cx="218520" cy="13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D5DD2E-19E8-4BD3-B29B-1CED18E71E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8044" y="192767"/>
                <a:ext cx="254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31BD6D-E959-459E-B952-E373EFBC1135}"/>
                  </a:ext>
                </a:extLst>
              </p14:cNvPr>
              <p14:cNvContentPartPr/>
              <p14:nvPr/>
            </p14:nvContentPartPr>
            <p14:xfrm>
              <a:off x="1230444" y="176927"/>
              <a:ext cx="152280" cy="166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31BD6D-E959-459E-B952-E373EFBC11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2444" y="159287"/>
                <a:ext cx="1879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E3F37F-B085-46DB-A8FB-CBBC60CDCC56}"/>
                  </a:ext>
                </a:extLst>
              </p14:cNvPr>
              <p14:cNvContentPartPr/>
              <p14:nvPr/>
            </p14:nvContentPartPr>
            <p14:xfrm>
              <a:off x="1497564" y="173687"/>
              <a:ext cx="215280" cy="19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E3F37F-B085-46DB-A8FB-CBBC60CDCC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9564" y="155687"/>
                <a:ext cx="250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DD5E4-7FDF-45AD-9043-D9E873705353}"/>
                  </a:ext>
                </a:extLst>
              </p14:cNvPr>
              <p14:cNvContentPartPr/>
              <p14:nvPr/>
            </p14:nvContentPartPr>
            <p14:xfrm>
              <a:off x="1725444" y="164327"/>
              <a:ext cx="159840" cy="18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DD5E4-7FDF-45AD-9043-D9E8737053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7444" y="146687"/>
                <a:ext cx="195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713A0A-43CC-4EF0-8954-52FDF579CFE9}"/>
                  </a:ext>
                </a:extLst>
              </p14:cNvPr>
              <p14:cNvContentPartPr/>
              <p14:nvPr/>
            </p14:nvContentPartPr>
            <p14:xfrm>
              <a:off x="1762524" y="209327"/>
              <a:ext cx="180360" cy="11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713A0A-43CC-4EF0-8954-52FDF579CF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4524" y="191687"/>
                <a:ext cx="216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AF17C3-4A20-4A03-9957-8A1E57F316D6}"/>
                  </a:ext>
                </a:extLst>
              </p14:cNvPr>
              <p14:cNvContentPartPr/>
              <p14:nvPr/>
            </p14:nvContentPartPr>
            <p14:xfrm>
              <a:off x="1938564" y="157487"/>
              <a:ext cx="151200" cy="13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AF17C3-4A20-4A03-9957-8A1E57F316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0924" y="139847"/>
                <a:ext cx="186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044648-5B42-43B4-A11C-B329996BFA53}"/>
                  </a:ext>
                </a:extLst>
              </p14:cNvPr>
              <p14:cNvContentPartPr/>
              <p14:nvPr/>
            </p14:nvContentPartPr>
            <p14:xfrm>
              <a:off x="2204604" y="103487"/>
              <a:ext cx="62280" cy="7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044648-5B42-43B4-A11C-B329996BF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86964" y="85487"/>
                <a:ext cx="97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22A759-EDF9-4C67-AB8C-72717536D786}"/>
                  </a:ext>
                </a:extLst>
              </p14:cNvPr>
              <p14:cNvContentPartPr/>
              <p14:nvPr/>
            </p14:nvContentPartPr>
            <p14:xfrm>
              <a:off x="2264724" y="164687"/>
              <a:ext cx="153720" cy="17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22A759-EDF9-4C67-AB8C-72717536D7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46724" y="146687"/>
                <a:ext cx="189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0D7D16-2893-488C-B97C-9D8F55019762}"/>
                  </a:ext>
                </a:extLst>
              </p14:cNvPr>
              <p14:cNvContentPartPr/>
              <p14:nvPr/>
            </p14:nvContentPartPr>
            <p14:xfrm>
              <a:off x="3111084" y="230567"/>
              <a:ext cx="6120" cy="15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0D7D16-2893-488C-B97C-9D8F55019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3444" y="212567"/>
                <a:ext cx="41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1F9711-B12E-46A6-BE14-EE377DCBB798}"/>
                  </a:ext>
                </a:extLst>
              </p14:cNvPr>
              <p14:cNvContentPartPr/>
              <p14:nvPr/>
            </p14:nvContentPartPr>
            <p14:xfrm>
              <a:off x="3127284" y="171167"/>
              <a:ext cx="178920" cy="163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1F9711-B12E-46A6-BE14-EE377DCBB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9644" y="153527"/>
                <a:ext cx="2145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314C19-34FE-40AF-B207-B8DCF1931E5C}"/>
                  </a:ext>
                </a:extLst>
              </p14:cNvPr>
              <p14:cNvContentPartPr/>
              <p14:nvPr/>
            </p14:nvContentPartPr>
            <p14:xfrm>
              <a:off x="3281724" y="196007"/>
              <a:ext cx="154080" cy="189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314C19-34FE-40AF-B207-B8DCF1931E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64084" y="178007"/>
                <a:ext cx="189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6F256B-C743-4858-8802-2A806194BC0A}"/>
                  </a:ext>
                </a:extLst>
              </p14:cNvPr>
              <p14:cNvContentPartPr/>
              <p14:nvPr/>
            </p14:nvContentPartPr>
            <p14:xfrm>
              <a:off x="3363084" y="273407"/>
              <a:ext cx="163800" cy="11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6F256B-C743-4858-8802-2A806194BC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45444" y="255767"/>
                <a:ext cx="199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2DB327-BC81-4297-9793-EC5916CD2C08}"/>
                  </a:ext>
                </a:extLst>
              </p14:cNvPr>
              <p14:cNvContentPartPr/>
              <p14:nvPr/>
            </p14:nvContentPartPr>
            <p14:xfrm>
              <a:off x="3518244" y="199967"/>
              <a:ext cx="195120" cy="15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2DB327-BC81-4297-9793-EC5916CD2C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00604" y="181967"/>
                <a:ext cx="2307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B0F31E-D415-469F-AEB6-2BFD940B2719}"/>
                  </a:ext>
                </a:extLst>
              </p14:cNvPr>
              <p14:cNvContentPartPr/>
              <p14:nvPr/>
            </p14:nvContentPartPr>
            <p14:xfrm>
              <a:off x="3741084" y="221927"/>
              <a:ext cx="14400" cy="155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B0F31E-D415-469F-AEB6-2BFD940B27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23444" y="204287"/>
                <a:ext cx="50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B6502D-B4B4-4649-AB7F-EB52B0384C1C}"/>
                  </a:ext>
                </a:extLst>
              </p14:cNvPr>
              <p14:cNvContentPartPr/>
              <p14:nvPr/>
            </p14:nvContentPartPr>
            <p14:xfrm>
              <a:off x="3756924" y="223007"/>
              <a:ext cx="213120" cy="10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B6502D-B4B4-4649-AB7F-EB52B0384C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38924" y="205367"/>
                <a:ext cx="2487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F4DE32-F5CC-453F-A1E3-53FBE8FF39FA}"/>
                  </a:ext>
                </a:extLst>
              </p14:cNvPr>
              <p14:cNvContentPartPr/>
              <p14:nvPr/>
            </p14:nvContentPartPr>
            <p14:xfrm>
              <a:off x="4447404" y="173687"/>
              <a:ext cx="123480" cy="15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F4DE32-F5CC-453F-A1E3-53FBE8FF39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9404" y="156047"/>
                <a:ext cx="159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9D4232-A34C-45FD-80FB-1591015EA76C}"/>
                  </a:ext>
                </a:extLst>
              </p14:cNvPr>
              <p14:cNvContentPartPr/>
              <p14:nvPr/>
            </p14:nvContentPartPr>
            <p14:xfrm>
              <a:off x="4590684" y="209687"/>
              <a:ext cx="124920" cy="140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9D4232-A34C-45FD-80FB-1591015EA7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72684" y="192047"/>
                <a:ext cx="160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5A1721-160D-41AE-8645-D25247B4D3F6}"/>
                  </a:ext>
                </a:extLst>
              </p14:cNvPr>
              <p14:cNvContentPartPr/>
              <p14:nvPr/>
            </p14:nvContentPartPr>
            <p14:xfrm>
              <a:off x="4815684" y="216887"/>
              <a:ext cx="3960" cy="120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5A1721-160D-41AE-8645-D25247B4D3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7684" y="198887"/>
                <a:ext cx="39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4F2973-0832-4C39-86A6-4668DB37E844}"/>
                  </a:ext>
                </a:extLst>
              </p14:cNvPr>
              <p14:cNvContentPartPr/>
              <p14:nvPr/>
            </p14:nvContentPartPr>
            <p14:xfrm>
              <a:off x="4814244" y="186287"/>
              <a:ext cx="174240" cy="14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4F2973-0832-4C39-86A6-4668DB37E8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96604" y="168287"/>
                <a:ext cx="209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2DDDB2-96BB-4925-8ED5-DFBA0D8B5C15}"/>
                  </a:ext>
                </a:extLst>
              </p14:cNvPr>
              <p14:cNvContentPartPr/>
              <p14:nvPr/>
            </p14:nvContentPartPr>
            <p14:xfrm>
              <a:off x="4952844" y="206807"/>
              <a:ext cx="1512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2DDDB2-96BB-4925-8ED5-DFBA0D8B5C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34844" y="189167"/>
                <a:ext cx="186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D8AB22-36CF-4368-89EA-3A6EE464D25B}"/>
                  </a:ext>
                </a:extLst>
              </p14:cNvPr>
              <p14:cNvContentPartPr/>
              <p14:nvPr/>
            </p14:nvContentPartPr>
            <p14:xfrm>
              <a:off x="5129244" y="212567"/>
              <a:ext cx="13572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D8AB22-36CF-4368-89EA-3A6EE464D2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11604" y="194927"/>
                <a:ext cx="171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1131D88-FF36-4B26-A2A8-0C05B477DB60}"/>
                  </a:ext>
                </a:extLst>
              </p14:cNvPr>
              <p14:cNvContentPartPr/>
              <p14:nvPr/>
            </p14:nvContentPartPr>
            <p14:xfrm>
              <a:off x="5118804" y="194927"/>
              <a:ext cx="265320" cy="14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1131D88-FF36-4B26-A2A8-0C05B477DB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01164" y="176927"/>
                <a:ext cx="300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67045C-D056-4B0C-BBAD-EDCB4A34A9A2}"/>
                  </a:ext>
                </a:extLst>
              </p14:cNvPr>
              <p14:cNvContentPartPr/>
              <p14:nvPr/>
            </p14:nvContentPartPr>
            <p14:xfrm>
              <a:off x="5388084" y="191687"/>
              <a:ext cx="127800" cy="157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67045C-D056-4B0C-BBAD-EDCB4A34A9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70444" y="173687"/>
                <a:ext cx="163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2C42A4-9C85-4726-BD3A-3EAAF48DF343}"/>
                  </a:ext>
                </a:extLst>
              </p14:cNvPr>
              <p14:cNvContentPartPr/>
              <p14:nvPr/>
            </p14:nvContentPartPr>
            <p14:xfrm>
              <a:off x="5419764" y="250367"/>
              <a:ext cx="101880" cy="2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2C42A4-9C85-4726-BD3A-3EAAF48DF34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02124" y="232727"/>
                <a:ext cx="137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26637-BF77-4A1E-8F07-D9C257F69C90}"/>
                  </a:ext>
                </a:extLst>
              </p14:cNvPr>
              <p14:cNvContentPartPr/>
              <p14:nvPr/>
            </p14:nvContentPartPr>
            <p14:xfrm>
              <a:off x="5573844" y="211487"/>
              <a:ext cx="259200" cy="158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26637-BF77-4A1E-8F07-D9C257F69C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56204" y="193487"/>
                <a:ext cx="294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642AA0-E030-4FB9-A818-FF92B0B27EE2}"/>
                  </a:ext>
                </a:extLst>
              </p14:cNvPr>
              <p14:cNvContentPartPr/>
              <p14:nvPr/>
            </p14:nvContentPartPr>
            <p14:xfrm>
              <a:off x="5886684" y="210767"/>
              <a:ext cx="121320" cy="11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642AA0-E030-4FB9-A818-FF92B0B27EE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68684" y="192767"/>
                <a:ext cx="156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0E904E-4619-434A-AE81-AD4706F53203}"/>
                  </a:ext>
                </a:extLst>
              </p14:cNvPr>
              <p14:cNvContentPartPr/>
              <p14:nvPr/>
            </p14:nvContentPartPr>
            <p14:xfrm>
              <a:off x="6044004" y="185207"/>
              <a:ext cx="166320" cy="165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0E904E-4619-434A-AE81-AD4706F532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26364" y="167567"/>
                <a:ext cx="201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FA42D8-63B6-44B1-BF8B-18EAF05468A7}"/>
                  </a:ext>
                </a:extLst>
              </p14:cNvPr>
              <p14:cNvContentPartPr/>
              <p14:nvPr/>
            </p14:nvContentPartPr>
            <p14:xfrm>
              <a:off x="6932844" y="173327"/>
              <a:ext cx="145080" cy="13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FA42D8-63B6-44B1-BF8B-18EAF05468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15204" y="155327"/>
                <a:ext cx="1807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421C26-2F44-4E2C-B96D-A26EA96B3EEC}"/>
                  </a:ext>
                </a:extLst>
              </p14:cNvPr>
              <p14:cNvContentPartPr/>
              <p14:nvPr/>
            </p14:nvContentPartPr>
            <p14:xfrm>
              <a:off x="7088364" y="200327"/>
              <a:ext cx="76320" cy="109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421C26-2F44-4E2C-B96D-A26EA96B3E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70364" y="182327"/>
                <a:ext cx="111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AF6C20A-2C78-4957-94FB-D129B2135745}"/>
                  </a:ext>
                </a:extLst>
              </p14:cNvPr>
              <p14:cNvContentPartPr/>
              <p14:nvPr/>
            </p14:nvContentPartPr>
            <p14:xfrm>
              <a:off x="7253964" y="203207"/>
              <a:ext cx="142560" cy="112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AF6C20A-2C78-4957-94FB-D129B213574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35964" y="185207"/>
                <a:ext cx="1782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3D9203-B367-4BEF-9F10-5DF703EA8865}"/>
                  </a:ext>
                </a:extLst>
              </p14:cNvPr>
              <p14:cNvContentPartPr/>
              <p14:nvPr/>
            </p14:nvContentPartPr>
            <p14:xfrm>
              <a:off x="7267644" y="182327"/>
              <a:ext cx="108720" cy="83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3D9203-B367-4BEF-9F10-5DF703EA88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50004" y="164327"/>
                <a:ext cx="144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39FECF-C76C-4401-8E4D-9AF5A3169051}"/>
                  </a:ext>
                </a:extLst>
              </p14:cNvPr>
              <p14:cNvContentPartPr/>
              <p14:nvPr/>
            </p14:nvContentPartPr>
            <p14:xfrm>
              <a:off x="7513884" y="23452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39FECF-C76C-4401-8E4D-9AF5A31690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6244" y="216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D9DA47-EC8D-4050-BB46-E485B8B1B060}"/>
                  </a:ext>
                </a:extLst>
              </p14:cNvPr>
              <p14:cNvContentPartPr/>
              <p14:nvPr/>
            </p14:nvContentPartPr>
            <p14:xfrm>
              <a:off x="7490484" y="165407"/>
              <a:ext cx="133200" cy="18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D9DA47-EC8D-4050-BB46-E485B8B1B06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72844" y="147407"/>
                <a:ext cx="168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52C5681-D9EC-4D72-A59D-CDB198643621}"/>
                  </a:ext>
                </a:extLst>
              </p14:cNvPr>
              <p14:cNvContentPartPr/>
              <p14:nvPr/>
            </p14:nvContentPartPr>
            <p14:xfrm>
              <a:off x="7647084" y="186287"/>
              <a:ext cx="25920" cy="118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52C5681-D9EC-4D72-A59D-CDB1986436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29084" y="168647"/>
                <a:ext cx="61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E17EE73-D969-49F9-8F85-AD274B42467A}"/>
                  </a:ext>
                </a:extLst>
              </p14:cNvPr>
              <p14:cNvContentPartPr/>
              <p14:nvPr/>
            </p14:nvContentPartPr>
            <p14:xfrm>
              <a:off x="7636284" y="176927"/>
              <a:ext cx="77400" cy="17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E17EE73-D969-49F9-8F85-AD274B42467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18644" y="158927"/>
                <a:ext cx="113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A31577-F20E-42A1-AE29-C65280858B8C}"/>
                  </a:ext>
                </a:extLst>
              </p14:cNvPr>
              <p14:cNvContentPartPr/>
              <p14:nvPr/>
            </p14:nvContentPartPr>
            <p14:xfrm>
              <a:off x="7627284" y="262247"/>
              <a:ext cx="16560" cy="6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A31577-F20E-42A1-AE29-C65280858B8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609284" y="244247"/>
                <a:ext cx="52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364B23-2FEF-41DF-90F9-D637808AB3B8}"/>
                  </a:ext>
                </a:extLst>
              </p14:cNvPr>
              <p14:cNvContentPartPr/>
              <p14:nvPr/>
            </p14:nvContentPartPr>
            <p14:xfrm>
              <a:off x="7638804" y="241007"/>
              <a:ext cx="110160" cy="23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364B23-2FEF-41DF-90F9-D637808AB3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20804" y="223007"/>
                <a:ext cx="145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289297-A1BA-48C0-8304-E0D6EAD75DB5}"/>
                  </a:ext>
                </a:extLst>
              </p14:cNvPr>
              <p14:cNvContentPartPr/>
              <p14:nvPr/>
            </p14:nvContentPartPr>
            <p14:xfrm>
              <a:off x="7837164" y="141287"/>
              <a:ext cx="18000" cy="140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289297-A1BA-48C0-8304-E0D6EAD75D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19164" y="123287"/>
                <a:ext cx="53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CBC8CD-1B0C-41EB-BB78-B4EAC0AA64FA}"/>
                  </a:ext>
                </a:extLst>
              </p14:cNvPr>
              <p14:cNvContentPartPr/>
              <p14:nvPr/>
            </p14:nvContentPartPr>
            <p14:xfrm>
              <a:off x="7937604" y="148487"/>
              <a:ext cx="170280" cy="158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CBC8CD-1B0C-41EB-BB78-B4EAC0AA64F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19964" y="130847"/>
                <a:ext cx="2059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271D24C-6325-41E7-9290-26D02DA1A4E6}"/>
                  </a:ext>
                </a:extLst>
              </p14:cNvPr>
              <p14:cNvContentPartPr/>
              <p14:nvPr/>
            </p14:nvContentPartPr>
            <p14:xfrm>
              <a:off x="8184924" y="153887"/>
              <a:ext cx="79560" cy="142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271D24C-6325-41E7-9290-26D02DA1A4E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66924" y="135887"/>
                <a:ext cx="115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80F7E6-318A-440D-98E4-3D0381C2DBD9}"/>
                  </a:ext>
                </a:extLst>
              </p14:cNvPr>
              <p14:cNvContentPartPr/>
              <p14:nvPr/>
            </p14:nvContentPartPr>
            <p14:xfrm>
              <a:off x="8188164" y="153887"/>
              <a:ext cx="100800" cy="90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80F7E6-318A-440D-98E4-3D0381C2DBD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170524" y="135887"/>
                <a:ext cx="1364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8C0A38-1B74-4CB3-9FED-F30EB8566BBC}"/>
                  </a:ext>
                </a:extLst>
              </p14:cNvPr>
              <p14:cNvContentPartPr/>
              <p14:nvPr/>
            </p14:nvContentPartPr>
            <p14:xfrm>
              <a:off x="8326044" y="119327"/>
              <a:ext cx="153720" cy="15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8C0A38-1B74-4CB3-9FED-F30EB8566BB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08044" y="101687"/>
                <a:ext cx="189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8C8AED-6201-4505-B787-75B37FD44410}"/>
                  </a:ext>
                </a:extLst>
              </p14:cNvPr>
              <p14:cNvContentPartPr/>
              <p14:nvPr/>
            </p14:nvContentPartPr>
            <p14:xfrm>
              <a:off x="8576604" y="130847"/>
              <a:ext cx="163800" cy="177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C8AED-6201-4505-B787-75B37FD444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58964" y="112847"/>
                <a:ext cx="199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2942AA-67F7-47CD-9556-426B1A0DCEFB}"/>
                  </a:ext>
                </a:extLst>
              </p14:cNvPr>
              <p14:cNvContentPartPr/>
              <p14:nvPr/>
            </p14:nvContentPartPr>
            <p14:xfrm>
              <a:off x="367164" y="405887"/>
              <a:ext cx="8275320" cy="113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2942AA-67F7-47CD-9556-426B1A0DCEF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9524" y="387887"/>
                <a:ext cx="8310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E6DAB4-2E82-41D3-92D3-DFF691CAE240}"/>
                  </a:ext>
                </a:extLst>
              </p14:cNvPr>
              <p14:cNvContentPartPr/>
              <p14:nvPr/>
            </p14:nvContentPartPr>
            <p14:xfrm>
              <a:off x="94284" y="4967807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E6DAB4-2E82-41D3-92D3-DFF691CAE24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284" y="4949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3E3AC7-441C-4D6B-8704-E05B6493833C}"/>
                  </a:ext>
                </a:extLst>
              </p14:cNvPr>
              <p14:cNvContentPartPr/>
              <p14:nvPr/>
            </p14:nvContentPartPr>
            <p14:xfrm>
              <a:off x="-805356" y="859487"/>
              <a:ext cx="44640" cy="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3E3AC7-441C-4D6B-8704-E05B6493833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-822996" y="841487"/>
                <a:ext cx="802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54D4408-A18B-4EE0-A4F1-5664FC7B9DDC}"/>
              </a:ext>
            </a:extLst>
          </p:cNvPr>
          <p:cNvGrpSpPr/>
          <p:nvPr/>
        </p:nvGrpSpPr>
        <p:grpSpPr>
          <a:xfrm>
            <a:off x="525924" y="655367"/>
            <a:ext cx="252000" cy="332640"/>
            <a:chOff x="525924" y="655367"/>
            <a:chExt cx="25200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346787-A2F6-425F-A2BF-819D139F2AB2}"/>
                    </a:ext>
                  </a:extLst>
                </p14:cNvPr>
                <p14:cNvContentPartPr/>
                <p14:nvPr/>
              </p14:nvContentPartPr>
              <p14:xfrm>
                <a:off x="525924" y="655367"/>
                <a:ext cx="212760" cy="29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346787-A2F6-425F-A2BF-819D139F2A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7924" y="637367"/>
                  <a:ext cx="248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3E8A80-0BCD-4F1D-88CF-9BCBC9207DAD}"/>
                    </a:ext>
                  </a:extLst>
                </p14:cNvPr>
                <p14:cNvContentPartPr/>
                <p14:nvPr/>
              </p14:nvContentPartPr>
              <p14:xfrm>
                <a:off x="694404" y="856247"/>
                <a:ext cx="83520" cy="13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3E8A80-0BCD-4F1D-88CF-9BCBC9207D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6404" y="838247"/>
                  <a:ext cx="1191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FB07A1-0D9E-43F9-9931-CCEA71A52EC5}"/>
              </a:ext>
            </a:extLst>
          </p:cNvPr>
          <p:cNvGrpSpPr/>
          <p:nvPr/>
        </p:nvGrpSpPr>
        <p:grpSpPr>
          <a:xfrm>
            <a:off x="1010484" y="656447"/>
            <a:ext cx="871920" cy="233280"/>
            <a:chOff x="1010484" y="656447"/>
            <a:chExt cx="8719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BCCD34-339E-4265-89B6-EBF3BEE948E4}"/>
                    </a:ext>
                  </a:extLst>
                </p14:cNvPr>
                <p14:cNvContentPartPr/>
                <p14:nvPr/>
              </p14:nvContentPartPr>
              <p14:xfrm>
                <a:off x="1010484" y="656447"/>
                <a:ext cx="209880" cy="21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BCCD34-339E-4265-89B6-EBF3BEE948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844" y="638447"/>
                  <a:ext cx="24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A12723F-6FDC-4DA0-BFA8-8A9D91BFF0AE}"/>
                    </a:ext>
                  </a:extLst>
                </p14:cNvPr>
                <p14:cNvContentPartPr/>
                <p14:nvPr/>
              </p14:nvContentPartPr>
              <p14:xfrm>
                <a:off x="1277244" y="707207"/>
                <a:ext cx="64440" cy="182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12723F-6FDC-4DA0-BFA8-8A9D91BFF0A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59244" y="689207"/>
                  <a:ext cx="10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7B6A23-D5B1-4743-AB23-6062E5E78587}"/>
                    </a:ext>
                  </a:extLst>
                </p14:cNvPr>
                <p14:cNvContentPartPr/>
                <p14:nvPr/>
              </p14:nvContentPartPr>
              <p14:xfrm>
                <a:off x="1270044" y="710447"/>
                <a:ext cx="388800" cy="16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7B6A23-D5B1-4743-AB23-6062E5E785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52404" y="692447"/>
                  <a:ext cx="42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824742-4EAE-4731-BF10-A5D86437A2F0}"/>
                    </a:ext>
                  </a:extLst>
                </p14:cNvPr>
                <p14:cNvContentPartPr/>
                <p14:nvPr/>
              </p14:nvContentPartPr>
              <p14:xfrm>
                <a:off x="1703484" y="748247"/>
                <a:ext cx="178920" cy="13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824742-4EAE-4731-BF10-A5D86437A2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85484" y="730247"/>
                  <a:ext cx="2145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F0FBFFC-6F06-48C0-B2AB-0B7A1D20F90A}"/>
              </a:ext>
            </a:extLst>
          </p:cNvPr>
          <p:cNvGrpSpPr/>
          <p:nvPr/>
        </p:nvGrpSpPr>
        <p:grpSpPr>
          <a:xfrm>
            <a:off x="2237724" y="613607"/>
            <a:ext cx="1355760" cy="501840"/>
            <a:chOff x="2237724" y="613607"/>
            <a:chExt cx="135576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2F13C5-093A-4503-8B5C-FA07A2352FB1}"/>
                    </a:ext>
                  </a:extLst>
                </p14:cNvPr>
                <p14:cNvContentPartPr/>
                <p14:nvPr/>
              </p14:nvContentPartPr>
              <p14:xfrm>
                <a:off x="2237724" y="613607"/>
                <a:ext cx="150120" cy="23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2F13C5-093A-4503-8B5C-FA07A2352FB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19724" y="595967"/>
                  <a:ext cx="185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A4E8C8-AD8C-4140-A940-D27E1768F7A2}"/>
                    </a:ext>
                  </a:extLst>
                </p14:cNvPr>
                <p14:cNvContentPartPr/>
                <p14:nvPr/>
              </p14:nvContentPartPr>
              <p14:xfrm>
                <a:off x="2443644" y="755807"/>
                <a:ext cx="152280" cy="8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A4E8C8-AD8C-4140-A940-D27E1768F7A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26004" y="738167"/>
                  <a:ext cx="187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EEA106-91B3-40E9-BF62-0421F59BDB9D}"/>
                    </a:ext>
                  </a:extLst>
                </p14:cNvPr>
                <p14:cNvContentPartPr/>
                <p14:nvPr/>
              </p14:nvContentPartPr>
              <p14:xfrm>
                <a:off x="2598804" y="719807"/>
                <a:ext cx="151560" cy="16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EEA106-91B3-40E9-BF62-0421F59BDB9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81164" y="701807"/>
                  <a:ext cx="18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605B4E-AC59-46FE-84D0-863806C997AE}"/>
                    </a:ext>
                  </a:extLst>
                </p14:cNvPr>
                <p14:cNvContentPartPr/>
                <p14:nvPr/>
              </p14:nvContentPartPr>
              <p14:xfrm>
                <a:off x="2813724" y="740687"/>
                <a:ext cx="9720" cy="10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605B4E-AC59-46FE-84D0-863806C997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95724" y="723047"/>
                  <a:ext cx="45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B87074-34EE-4C4D-BD96-93E89CE8F596}"/>
                    </a:ext>
                  </a:extLst>
                </p14:cNvPr>
                <p14:cNvContentPartPr/>
                <p14:nvPr/>
              </p14:nvContentPartPr>
              <p14:xfrm>
                <a:off x="2835684" y="637727"/>
                <a:ext cx="216360" cy="211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B87074-34EE-4C4D-BD96-93E89CE8F5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18044" y="620087"/>
                  <a:ext cx="252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CE3FC5-9ADC-4988-8571-FCDCE220DDC9}"/>
                    </a:ext>
                  </a:extLst>
                </p14:cNvPr>
                <p14:cNvContentPartPr/>
                <p14:nvPr/>
              </p14:nvContentPartPr>
              <p14:xfrm>
                <a:off x="3090204" y="774167"/>
                <a:ext cx="154440" cy="101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CE3FC5-9ADC-4988-8571-FCDCE220DD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72204" y="756527"/>
                  <a:ext cx="190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83D18-E10E-4CC4-8954-30FB88458A90}"/>
                    </a:ext>
                  </a:extLst>
                </p14:cNvPr>
                <p14:cNvContentPartPr/>
                <p14:nvPr/>
              </p14:nvContentPartPr>
              <p14:xfrm>
                <a:off x="3282444" y="696767"/>
                <a:ext cx="42480" cy="19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83D18-E10E-4CC4-8954-30FB88458A9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64804" y="678767"/>
                  <a:ext cx="78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4502DC-C407-47E0-9C9E-F31EB28E8BEB}"/>
                    </a:ext>
                  </a:extLst>
                </p14:cNvPr>
                <p14:cNvContentPartPr/>
                <p14:nvPr/>
              </p14:nvContentPartPr>
              <p14:xfrm>
                <a:off x="3378204" y="697847"/>
                <a:ext cx="215280" cy="41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4502DC-C407-47E0-9C9E-F31EB28E8B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60564" y="679847"/>
                  <a:ext cx="25092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3A0C27-B3FA-4D08-8DE1-ECF2BD8ABD7B}"/>
              </a:ext>
            </a:extLst>
          </p:cNvPr>
          <p:cNvGrpSpPr/>
          <p:nvPr/>
        </p:nvGrpSpPr>
        <p:grpSpPr>
          <a:xfrm>
            <a:off x="3904524" y="594887"/>
            <a:ext cx="597600" cy="308880"/>
            <a:chOff x="3904524" y="594887"/>
            <a:chExt cx="5976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5D2DDC-763D-4FA4-A8E0-48B578E962C4}"/>
                    </a:ext>
                  </a:extLst>
                </p14:cNvPr>
                <p14:cNvContentPartPr/>
                <p14:nvPr/>
              </p14:nvContentPartPr>
              <p14:xfrm>
                <a:off x="4043124" y="693527"/>
                <a:ext cx="10800" cy="21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5D2DDC-763D-4FA4-A8E0-48B578E962C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25484" y="675527"/>
                  <a:ext cx="46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C5808B-0B85-473A-B497-DD2139AAE48D}"/>
                    </a:ext>
                  </a:extLst>
                </p14:cNvPr>
                <p14:cNvContentPartPr/>
                <p14:nvPr/>
              </p14:nvContentPartPr>
              <p14:xfrm>
                <a:off x="3904524" y="594887"/>
                <a:ext cx="597600" cy="240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C5808B-0B85-473A-B497-DD2139AAE4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86524" y="577247"/>
                  <a:ext cx="6332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340C99B-51B6-4A18-84BE-007C325A47B2}"/>
              </a:ext>
            </a:extLst>
          </p:cNvPr>
          <p:cNvGrpSpPr/>
          <p:nvPr/>
        </p:nvGrpSpPr>
        <p:grpSpPr>
          <a:xfrm>
            <a:off x="4726764" y="691367"/>
            <a:ext cx="887040" cy="164160"/>
            <a:chOff x="4726764" y="691367"/>
            <a:chExt cx="8870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3E9FA9-9EF0-4C9A-8037-80DC492D6D6A}"/>
                    </a:ext>
                  </a:extLst>
                </p14:cNvPr>
                <p14:cNvContentPartPr/>
                <p14:nvPr/>
              </p14:nvContentPartPr>
              <p14:xfrm>
                <a:off x="4726764" y="691367"/>
                <a:ext cx="141120" cy="15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3E9FA9-9EF0-4C9A-8037-80DC492D6D6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09124" y="673727"/>
                  <a:ext cx="176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EC67E0-5FC0-44FE-B886-DBA43410A8BD}"/>
                    </a:ext>
                  </a:extLst>
                </p14:cNvPr>
                <p14:cNvContentPartPr/>
                <p14:nvPr/>
              </p14:nvContentPartPr>
              <p14:xfrm>
                <a:off x="4917924" y="717647"/>
                <a:ext cx="464760" cy="11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EC67E0-5FC0-44FE-B886-DBA43410A8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00284" y="700007"/>
                  <a:ext cx="500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C09FEC-6BCA-4C0D-8E76-C57E3111E7CC}"/>
                    </a:ext>
                  </a:extLst>
                </p14:cNvPr>
                <p14:cNvContentPartPr/>
                <p14:nvPr/>
              </p14:nvContentPartPr>
              <p14:xfrm>
                <a:off x="5456124" y="708287"/>
                <a:ext cx="157680" cy="147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C09FEC-6BCA-4C0D-8E76-C57E3111E7C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38484" y="690287"/>
                  <a:ext cx="19332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47C4DBC-90A5-468C-B6BE-6FE6E98951FE}"/>
              </a:ext>
            </a:extLst>
          </p:cNvPr>
          <p:cNvGrpSpPr/>
          <p:nvPr/>
        </p:nvGrpSpPr>
        <p:grpSpPr>
          <a:xfrm>
            <a:off x="5983524" y="742847"/>
            <a:ext cx="370800" cy="129600"/>
            <a:chOff x="5983524" y="742847"/>
            <a:chExt cx="37080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56C940-209E-4388-A26E-B195E8ACC003}"/>
                    </a:ext>
                  </a:extLst>
                </p14:cNvPr>
                <p14:cNvContentPartPr/>
                <p14:nvPr/>
              </p14:nvContentPartPr>
              <p14:xfrm>
                <a:off x="5983524" y="763367"/>
                <a:ext cx="163440" cy="6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56C940-209E-4388-A26E-B195E8ACC0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65524" y="745367"/>
                  <a:ext cx="199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873D6-7F21-4E5B-AE34-4C339D790222}"/>
                    </a:ext>
                  </a:extLst>
                </p14:cNvPr>
                <p14:cNvContentPartPr/>
                <p14:nvPr/>
              </p14:nvContentPartPr>
              <p14:xfrm>
                <a:off x="6190524" y="742847"/>
                <a:ext cx="163800" cy="12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873D6-7F21-4E5B-AE34-4C339D7902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72884" y="725207"/>
                  <a:ext cx="199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D3EA45-1978-4EB4-AA4A-8CA58B7DC39A}"/>
              </a:ext>
            </a:extLst>
          </p:cNvPr>
          <p:cNvGrpSpPr/>
          <p:nvPr/>
        </p:nvGrpSpPr>
        <p:grpSpPr>
          <a:xfrm>
            <a:off x="6865164" y="683087"/>
            <a:ext cx="1535760" cy="262800"/>
            <a:chOff x="6865164" y="683087"/>
            <a:chExt cx="15357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F21CA3-2A28-47FD-ADFB-021B04858FC4}"/>
                    </a:ext>
                  </a:extLst>
                </p14:cNvPr>
                <p14:cNvContentPartPr/>
                <p14:nvPr/>
              </p14:nvContentPartPr>
              <p14:xfrm>
                <a:off x="6936444" y="740687"/>
                <a:ext cx="42480" cy="205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F21CA3-2A28-47FD-ADFB-021B04858FC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18804" y="723047"/>
                  <a:ext cx="78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0AC02F-FA96-40AF-A5BD-11BD32E0183E}"/>
                    </a:ext>
                  </a:extLst>
                </p14:cNvPr>
                <p14:cNvContentPartPr/>
                <p14:nvPr/>
              </p14:nvContentPartPr>
              <p14:xfrm>
                <a:off x="6865164" y="683087"/>
                <a:ext cx="193320" cy="14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0AC02F-FA96-40AF-A5BD-11BD32E018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47524" y="665087"/>
                  <a:ext cx="22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7B610B-2D01-4F4C-820C-2E128ACB4B1A}"/>
                    </a:ext>
                  </a:extLst>
                </p14:cNvPr>
                <p14:cNvContentPartPr/>
                <p14:nvPr/>
              </p14:nvContentPartPr>
              <p14:xfrm>
                <a:off x="7115004" y="779927"/>
                <a:ext cx="174240" cy="10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7B610B-2D01-4F4C-820C-2E128ACB4B1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97004" y="762287"/>
                  <a:ext cx="209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BF0ED2-AB6F-4879-A157-C4D1252AB486}"/>
                    </a:ext>
                  </a:extLst>
                </p14:cNvPr>
                <p14:cNvContentPartPr/>
                <p14:nvPr/>
              </p14:nvContentPartPr>
              <p14:xfrm>
                <a:off x="7354044" y="764807"/>
                <a:ext cx="413280" cy="12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BF0ED2-AB6F-4879-A157-C4D1252AB4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36404" y="746807"/>
                  <a:ext cx="44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E550AD-82DC-4759-ABFF-6CBE8B3896FF}"/>
                    </a:ext>
                  </a:extLst>
                </p14:cNvPr>
                <p14:cNvContentPartPr/>
                <p14:nvPr/>
              </p14:nvContentPartPr>
              <p14:xfrm>
                <a:off x="7862724" y="755447"/>
                <a:ext cx="123480" cy="132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E550AD-82DC-4759-ABFF-6CBE8B3896F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44724" y="737447"/>
                  <a:ext cx="159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913E0B-3C99-4B8F-8EE0-187F3A51348F}"/>
                    </a:ext>
                  </a:extLst>
                </p14:cNvPr>
                <p14:cNvContentPartPr/>
                <p14:nvPr/>
              </p14:nvContentPartPr>
              <p14:xfrm>
                <a:off x="8057124" y="763367"/>
                <a:ext cx="343800" cy="11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913E0B-3C99-4B8F-8EE0-187F3A51348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39124" y="745727"/>
                  <a:ext cx="3794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6EFB013-61C9-4366-86B7-AE80D41533E9}"/>
              </a:ext>
            </a:extLst>
          </p:cNvPr>
          <p:cNvGrpSpPr/>
          <p:nvPr/>
        </p:nvGrpSpPr>
        <p:grpSpPr>
          <a:xfrm>
            <a:off x="8789004" y="664367"/>
            <a:ext cx="2037240" cy="315000"/>
            <a:chOff x="8789004" y="664367"/>
            <a:chExt cx="20372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CB6F4F-923F-4A76-8704-D42C3D5381B4}"/>
                    </a:ext>
                  </a:extLst>
                </p14:cNvPr>
                <p14:cNvContentPartPr/>
                <p14:nvPr/>
              </p14:nvContentPartPr>
              <p14:xfrm>
                <a:off x="8789004" y="842567"/>
                <a:ext cx="181440" cy="124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CB6F4F-923F-4A76-8704-D42C3D5381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71004" y="824927"/>
                  <a:ext cx="217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D4257A-890A-48D7-A991-8E63136167DF}"/>
                    </a:ext>
                  </a:extLst>
                </p14:cNvPr>
                <p14:cNvContentPartPr/>
                <p14:nvPr/>
              </p14:nvContentPartPr>
              <p14:xfrm>
                <a:off x="9015444" y="871007"/>
                <a:ext cx="73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D4257A-890A-48D7-A991-8E63136167D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97444" y="853007"/>
                  <a:ext cx="109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F88D5C-8B10-42BD-A125-A5ED284A3FF2}"/>
                    </a:ext>
                  </a:extLst>
                </p14:cNvPr>
                <p14:cNvContentPartPr/>
                <p14:nvPr/>
              </p14:nvContentPartPr>
              <p14:xfrm>
                <a:off x="9189324" y="841127"/>
                <a:ext cx="168480" cy="9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F88D5C-8B10-42BD-A125-A5ED284A3FF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171324" y="823127"/>
                  <a:ext cx="204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BAFF5E-E538-49A0-A493-DDAD30E5318F}"/>
                    </a:ext>
                  </a:extLst>
                </p14:cNvPr>
                <p14:cNvContentPartPr/>
                <p14:nvPr/>
              </p14:nvContentPartPr>
              <p14:xfrm>
                <a:off x="9422604" y="765887"/>
                <a:ext cx="366840" cy="17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BAFF5E-E538-49A0-A493-DDAD30E5318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04604" y="748247"/>
                  <a:ext cx="402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321A57-831F-4173-B243-A7376BA2128E}"/>
                    </a:ext>
                  </a:extLst>
                </p14:cNvPr>
                <p14:cNvContentPartPr/>
                <p14:nvPr/>
              </p14:nvContentPartPr>
              <p14:xfrm>
                <a:off x="9814284" y="664367"/>
                <a:ext cx="43920" cy="255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321A57-831F-4173-B243-A7376BA212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96284" y="646727"/>
                  <a:ext cx="79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3F06DF-9159-42B9-8185-DE6ADA9BCFFF}"/>
                    </a:ext>
                  </a:extLst>
                </p14:cNvPr>
                <p14:cNvContentPartPr/>
                <p14:nvPr/>
              </p14:nvContentPartPr>
              <p14:xfrm>
                <a:off x="9884484" y="685967"/>
                <a:ext cx="227880" cy="267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3F06DF-9159-42B9-8185-DE6ADA9BCF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66844" y="668327"/>
                  <a:ext cx="263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6A31FB-4F4C-48B6-B679-A054C72A6C27}"/>
                    </a:ext>
                  </a:extLst>
                </p14:cNvPr>
                <p14:cNvContentPartPr/>
                <p14:nvPr/>
              </p14:nvContentPartPr>
              <p14:xfrm>
                <a:off x="10050084" y="717647"/>
                <a:ext cx="263880" cy="200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6A31FB-4F4C-48B6-B679-A054C72A6C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032444" y="699647"/>
                  <a:ext cx="299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10186E-51E0-4E4E-804C-24DC0DB71701}"/>
                    </a:ext>
                  </a:extLst>
                </p14:cNvPr>
                <p14:cNvContentPartPr/>
                <p14:nvPr/>
              </p14:nvContentPartPr>
              <p14:xfrm>
                <a:off x="10389204" y="824927"/>
                <a:ext cx="96480" cy="115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10186E-51E0-4E4E-804C-24DC0DB7170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71564" y="807287"/>
                  <a:ext cx="132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F84961-4B54-46FA-9E43-DA49913A7C5E}"/>
                    </a:ext>
                  </a:extLst>
                </p14:cNvPr>
                <p14:cNvContentPartPr/>
                <p14:nvPr/>
              </p14:nvContentPartPr>
              <p14:xfrm>
                <a:off x="10553004" y="819527"/>
                <a:ext cx="273240" cy="12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F84961-4B54-46FA-9E43-DA49913A7C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35004" y="801527"/>
                  <a:ext cx="3088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C7F5CB-1C04-4292-AC63-FFC999011E4F}"/>
              </a:ext>
            </a:extLst>
          </p:cNvPr>
          <p:cNvGrpSpPr/>
          <p:nvPr/>
        </p:nvGrpSpPr>
        <p:grpSpPr>
          <a:xfrm>
            <a:off x="1220364" y="1085567"/>
            <a:ext cx="2271600" cy="297000"/>
            <a:chOff x="1220364" y="1085567"/>
            <a:chExt cx="227160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8CCA68-E240-4C55-822B-3749B5CC7CA8}"/>
                    </a:ext>
                  </a:extLst>
                </p14:cNvPr>
                <p14:cNvContentPartPr/>
                <p14:nvPr/>
              </p14:nvContentPartPr>
              <p14:xfrm>
                <a:off x="1220364" y="1192127"/>
                <a:ext cx="219600" cy="140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8CCA68-E240-4C55-822B-3749B5CC7CA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02364" y="1174487"/>
                  <a:ext cx="255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EE09EE-FA3A-4807-8FB2-943745ED754A}"/>
                    </a:ext>
                  </a:extLst>
                </p14:cNvPr>
                <p14:cNvContentPartPr/>
                <p14:nvPr/>
              </p14:nvContentPartPr>
              <p14:xfrm>
                <a:off x="1483524" y="1209047"/>
                <a:ext cx="124200" cy="112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EE09EE-FA3A-4807-8FB2-943745ED75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65884" y="1191047"/>
                  <a:ext cx="159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A47185-D73C-4A54-8782-E3094CDFB770}"/>
                    </a:ext>
                  </a:extLst>
                </p14:cNvPr>
                <p14:cNvContentPartPr/>
                <p14:nvPr/>
              </p14:nvContentPartPr>
              <p14:xfrm>
                <a:off x="1638684" y="1100687"/>
                <a:ext cx="144000" cy="25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A47185-D73C-4A54-8782-E3094CDFB77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621044" y="1083047"/>
                  <a:ext cx="179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312DB5-CFD5-4643-941A-AAA173DF51BB}"/>
                    </a:ext>
                  </a:extLst>
                </p14:cNvPr>
                <p14:cNvContentPartPr/>
                <p14:nvPr/>
              </p14:nvContentPartPr>
              <p14:xfrm>
                <a:off x="1806804" y="1111487"/>
                <a:ext cx="63360" cy="259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312DB5-CFD5-4643-941A-AAA173DF51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9164" y="1093487"/>
                  <a:ext cx="99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C85F48-39AD-4639-B782-E78926FBBE0F}"/>
                    </a:ext>
                  </a:extLst>
                </p14:cNvPr>
                <p14:cNvContentPartPr/>
                <p14:nvPr/>
              </p14:nvContentPartPr>
              <p14:xfrm>
                <a:off x="1775484" y="1138487"/>
                <a:ext cx="202320" cy="192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C85F48-39AD-4639-B782-E78926FBBE0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57484" y="1120847"/>
                  <a:ext cx="237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AF83E7-9855-4BB7-9E15-17F84B515C42}"/>
                    </a:ext>
                  </a:extLst>
                </p14:cNvPr>
                <p14:cNvContentPartPr/>
                <p14:nvPr/>
              </p14:nvContentPartPr>
              <p14:xfrm>
                <a:off x="2026764" y="1144967"/>
                <a:ext cx="193320" cy="20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AF83E7-9855-4BB7-9E15-17F84B515C4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09124" y="1126967"/>
                  <a:ext cx="228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B2CA49-9699-49B0-85B7-185E585772F2}"/>
                    </a:ext>
                  </a:extLst>
                </p14:cNvPr>
                <p14:cNvContentPartPr/>
                <p14:nvPr/>
              </p14:nvContentPartPr>
              <p14:xfrm>
                <a:off x="2259324" y="1157207"/>
                <a:ext cx="335160" cy="203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B2CA49-9699-49B0-85B7-185E585772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41684" y="1139207"/>
                  <a:ext cx="370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5CA2F35-E8E5-4A01-B732-B02CD55C7B8A}"/>
                    </a:ext>
                  </a:extLst>
                </p14:cNvPr>
                <p14:cNvContentPartPr/>
                <p14:nvPr/>
              </p14:nvContentPartPr>
              <p14:xfrm>
                <a:off x="2548764" y="1147127"/>
                <a:ext cx="478800" cy="81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5CA2F35-E8E5-4A01-B732-B02CD55C7B8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31124" y="1129127"/>
                  <a:ext cx="514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8EFA8D-146A-4221-8C8B-92897393CB9F}"/>
                    </a:ext>
                  </a:extLst>
                </p14:cNvPr>
                <p14:cNvContentPartPr/>
                <p14:nvPr/>
              </p14:nvContentPartPr>
              <p14:xfrm>
                <a:off x="3025764" y="1120487"/>
                <a:ext cx="43560" cy="262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8EFA8D-146A-4221-8C8B-92897393CB9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08124" y="1102847"/>
                  <a:ext cx="79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FA8A30-D903-43DA-993C-146E1733DCAB}"/>
                    </a:ext>
                  </a:extLst>
                </p14:cNvPr>
                <p14:cNvContentPartPr/>
                <p14:nvPr/>
              </p14:nvContentPartPr>
              <p14:xfrm>
                <a:off x="3021444" y="1085567"/>
                <a:ext cx="470520" cy="289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FA8A30-D903-43DA-993C-146E1733DC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03444" y="1067927"/>
                  <a:ext cx="5061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EA92497-DDA8-4218-BD42-E08ECC161EAC}"/>
              </a:ext>
            </a:extLst>
          </p:cNvPr>
          <p:cNvGrpSpPr/>
          <p:nvPr/>
        </p:nvGrpSpPr>
        <p:grpSpPr>
          <a:xfrm>
            <a:off x="3794004" y="1114367"/>
            <a:ext cx="838440" cy="249120"/>
            <a:chOff x="3794004" y="1114367"/>
            <a:chExt cx="83844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5328BD-7CE9-459F-9108-946E1F3C9990}"/>
                    </a:ext>
                  </a:extLst>
                </p14:cNvPr>
                <p14:cNvContentPartPr/>
                <p14:nvPr/>
              </p14:nvContentPartPr>
              <p14:xfrm>
                <a:off x="3794004" y="1191407"/>
                <a:ext cx="168120" cy="164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5328BD-7CE9-459F-9108-946E1F3C999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76364" y="1173767"/>
                  <a:ext cx="203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E3B4BF-86D9-4994-914B-F5282B3A818A}"/>
                    </a:ext>
                  </a:extLst>
                </p14:cNvPr>
                <p14:cNvContentPartPr/>
                <p14:nvPr/>
              </p14:nvContentPartPr>
              <p14:xfrm>
                <a:off x="4034124" y="1163687"/>
                <a:ext cx="172800" cy="166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E3B4BF-86D9-4994-914B-F5282B3A818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16124" y="1146047"/>
                  <a:ext cx="208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720EC8C-C673-4352-8E7F-636DF5758FD7}"/>
                    </a:ext>
                  </a:extLst>
                </p14:cNvPr>
                <p14:cNvContentPartPr/>
                <p14:nvPr/>
              </p14:nvContentPartPr>
              <p14:xfrm>
                <a:off x="4297644" y="1165847"/>
                <a:ext cx="141480" cy="184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720EC8C-C673-4352-8E7F-636DF5758FD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79644" y="1148207"/>
                  <a:ext cx="177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0B261D-9EBE-43A1-B73B-503955DD71A9}"/>
                    </a:ext>
                  </a:extLst>
                </p14:cNvPr>
                <p14:cNvContentPartPr/>
                <p14:nvPr/>
              </p14:nvContentPartPr>
              <p14:xfrm>
                <a:off x="4471524" y="1141727"/>
                <a:ext cx="133200" cy="86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0B261D-9EBE-43A1-B73B-503955DD71A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453524" y="1124087"/>
                  <a:ext cx="16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1881AA-DFB2-4012-BC5F-B3205310E894}"/>
                    </a:ext>
                  </a:extLst>
                </p14:cNvPr>
                <p14:cNvContentPartPr/>
                <p14:nvPr/>
              </p14:nvContentPartPr>
              <p14:xfrm>
                <a:off x="4557564" y="1114367"/>
                <a:ext cx="74880" cy="249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1881AA-DFB2-4012-BC5F-B3205310E89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39924" y="1096727"/>
                  <a:ext cx="11052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89345D-507B-416F-82D4-CC94CD75BAAA}"/>
              </a:ext>
            </a:extLst>
          </p:cNvPr>
          <p:cNvGrpSpPr/>
          <p:nvPr/>
        </p:nvGrpSpPr>
        <p:grpSpPr>
          <a:xfrm>
            <a:off x="5042844" y="1142087"/>
            <a:ext cx="1432080" cy="280080"/>
            <a:chOff x="5042844" y="1142087"/>
            <a:chExt cx="143208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53676F-75AB-4686-8AD2-C2618D26B803}"/>
                    </a:ext>
                  </a:extLst>
                </p14:cNvPr>
                <p14:cNvContentPartPr/>
                <p14:nvPr/>
              </p14:nvContentPartPr>
              <p14:xfrm>
                <a:off x="5042844" y="1142087"/>
                <a:ext cx="268920" cy="24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53676F-75AB-4686-8AD2-C2618D26B80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24844" y="1124087"/>
                  <a:ext cx="304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1DA1CC-5F3F-4A6C-B47C-4C193E428D11}"/>
                    </a:ext>
                  </a:extLst>
                </p14:cNvPr>
                <p14:cNvContentPartPr/>
                <p14:nvPr/>
              </p14:nvContentPartPr>
              <p14:xfrm>
                <a:off x="5310324" y="1187087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1DA1CC-5F3F-4A6C-B47C-4C193E428D1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92324" y="11690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06E284-2941-41F6-BCBB-72F1A3DEC13A}"/>
                    </a:ext>
                  </a:extLst>
                </p14:cNvPr>
                <p14:cNvContentPartPr/>
                <p14:nvPr/>
              </p14:nvContentPartPr>
              <p14:xfrm>
                <a:off x="5320764" y="1176287"/>
                <a:ext cx="234720" cy="245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06E284-2941-41F6-BCBB-72F1A3DEC13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764" y="1158647"/>
                  <a:ext cx="270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C76F274-7620-44BC-AEBF-7C3675B538A0}"/>
                    </a:ext>
                  </a:extLst>
                </p14:cNvPr>
                <p14:cNvContentPartPr/>
                <p14:nvPr/>
              </p14:nvContentPartPr>
              <p14:xfrm>
                <a:off x="5431644" y="1275287"/>
                <a:ext cx="104040" cy="43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C76F274-7620-44BC-AEBF-7C3675B538A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13644" y="1257287"/>
                  <a:ext cx="139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BA09CB4-8627-48CF-8F60-37D82D0EB081}"/>
                    </a:ext>
                  </a:extLst>
                </p14:cNvPr>
                <p14:cNvContentPartPr/>
                <p14:nvPr/>
              </p14:nvContentPartPr>
              <p14:xfrm>
                <a:off x="5608764" y="1246847"/>
                <a:ext cx="153360" cy="136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BA09CB4-8627-48CF-8F60-37D82D0EB08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91124" y="1229207"/>
                  <a:ext cx="189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6D9108-9556-44E7-AD01-FC5FF7CC718C}"/>
                    </a:ext>
                  </a:extLst>
                </p14:cNvPr>
                <p14:cNvContentPartPr/>
                <p14:nvPr/>
              </p14:nvContentPartPr>
              <p14:xfrm>
                <a:off x="5812524" y="1234607"/>
                <a:ext cx="424440" cy="147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6D9108-9556-44E7-AD01-FC5FF7CC718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94884" y="1216967"/>
                  <a:ext cx="46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692526-B249-4417-9602-98C7D17842AB}"/>
                    </a:ext>
                  </a:extLst>
                </p14:cNvPr>
                <p14:cNvContentPartPr/>
                <p14:nvPr/>
              </p14:nvContentPartPr>
              <p14:xfrm>
                <a:off x="6303924" y="1236407"/>
                <a:ext cx="171000" cy="134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692526-B249-4417-9602-98C7D17842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85924" y="1218407"/>
                  <a:ext cx="20664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031B9C7-3CD9-4C35-98DD-F2DC732DE8E0}"/>
                  </a:ext>
                </a:extLst>
              </p14:cNvPr>
              <p14:cNvContentPartPr/>
              <p14:nvPr/>
            </p14:nvContentPartPr>
            <p14:xfrm>
              <a:off x="6907284" y="1129127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031B9C7-3CD9-4C35-98DD-F2DC732DE8E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889644" y="111148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82543E6-696F-48DF-91A2-CD86F9B0046E}"/>
              </a:ext>
            </a:extLst>
          </p:cNvPr>
          <p:cNvGrpSpPr/>
          <p:nvPr/>
        </p:nvGrpSpPr>
        <p:grpSpPr>
          <a:xfrm>
            <a:off x="6890724" y="1249007"/>
            <a:ext cx="456480" cy="260640"/>
            <a:chOff x="6890724" y="1249007"/>
            <a:chExt cx="45648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9E5352-17FF-4A40-AAF6-8B0CE9C28007}"/>
                    </a:ext>
                  </a:extLst>
                </p14:cNvPr>
                <p14:cNvContentPartPr/>
                <p14:nvPr/>
              </p14:nvContentPartPr>
              <p14:xfrm>
                <a:off x="6890724" y="1265927"/>
                <a:ext cx="5400" cy="12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9E5352-17FF-4A40-AAF6-8B0CE9C2800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72724" y="1247927"/>
                  <a:ext cx="4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F3A4297-689A-4BE0-B4BA-C82D3CFE238D}"/>
                    </a:ext>
                  </a:extLst>
                </p14:cNvPr>
                <p14:cNvContentPartPr/>
                <p14:nvPr/>
              </p14:nvContentPartPr>
              <p14:xfrm>
                <a:off x="7019244" y="1249007"/>
                <a:ext cx="117000" cy="13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F3A4297-689A-4BE0-B4BA-C82D3CFE238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01244" y="1231007"/>
                  <a:ext cx="152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85391E2-8958-4046-B0EE-5923B30B0EDB}"/>
                    </a:ext>
                  </a:extLst>
                </p14:cNvPr>
                <p14:cNvContentPartPr/>
                <p14:nvPr/>
              </p14:nvContentPartPr>
              <p14:xfrm>
                <a:off x="7287444" y="1422167"/>
                <a:ext cx="59760" cy="87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85391E2-8958-4046-B0EE-5923B30B0E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69804" y="1404167"/>
                  <a:ext cx="954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9FE3C2-DBFD-4DC1-A49E-09C7A93D0627}"/>
              </a:ext>
            </a:extLst>
          </p:cNvPr>
          <p:cNvGrpSpPr/>
          <p:nvPr/>
        </p:nvGrpSpPr>
        <p:grpSpPr>
          <a:xfrm>
            <a:off x="7848684" y="1153247"/>
            <a:ext cx="321480" cy="290160"/>
            <a:chOff x="7848684" y="1153247"/>
            <a:chExt cx="3214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FE842B4-833F-4326-A318-B1301DD49643}"/>
                    </a:ext>
                  </a:extLst>
                </p14:cNvPr>
                <p14:cNvContentPartPr/>
                <p14:nvPr/>
              </p14:nvContentPartPr>
              <p14:xfrm>
                <a:off x="7848684" y="1153247"/>
                <a:ext cx="11880" cy="29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FE842B4-833F-4326-A318-B1301DD496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31044" y="1135607"/>
                  <a:ext cx="47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09A4D72-9F0C-47D7-A072-0E490A13D5DA}"/>
                    </a:ext>
                  </a:extLst>
                </p14:cNvPr>
                <p14:cNvContentPartPr/>
                <p14:nvPr/>
              </p14:nvContentPartPr>
              <p14:xfrm>
                <a:off x="7932924" y="1293287"/>
                <a:ext cx="237240" cy="136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09A4D72-9F0C-47D7-A072-0E490A13D5D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14924" y="1275647"/>
                  <a:ext cx="2728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7B63E65-5571-40B7-AC0D-E8936A4586A5}"/>
              </a:ext>
            </a:extLst>
          </p:cNvPr>
          <p:cNvGrpSpPr/>
          <p:nvPr/>
        </p:nvGrpSpPr>
        <p:grpSpPr>
          <a:xfrm>
            <a:off x="8706924" y="1182767"/>
            <a:ext cx="1763280" cy="341640"/>
            <a:chOff x="8706924" y="1182767"/>
            <a:chExt cx="17632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34BC46F-A2CB-4A3D-8758-80536EB45BDF}"/>
                    </a:ext>
                  </a:extLst>
                </p14:cNvPr>
                <p14:cNvContentPartPr/>
                <p14:nvPr/>
              </p14:nvContentPartPr>
              <p14:xfrm>
                <a:off x="8706924" y="1182767"/>
                <a:ext cx="188640" cy="197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34BC46F-A2CB-4A3D-8758-80536EB45B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88924" y="1165127"/>
                  <a:ext cx="224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B733D72-311E-483C-82A8-0C79B612F793}"/>
                    </a:ext>
                  </a:extLst>
                </p14:cNvPr>
                <p14:cNvContentPartPr/>
                <p14:nvPr/>
              </p14:nvContentPartPr>
              <p14:xfrm>
                <a:off x="8963964" y="1295087"/>
                <a:ext cx="3960" cy="229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B733D72-311E-483C-82A8-0C79B612F79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46324" y="1277087"/>
                  <a:ext cx="39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B47C22-E99D-4FEF-9A8C-1F0C738388A6}"/>
                    </a:ext>
                  </a:extLst>
                </p14:cNvPr>
                <p14:cNvContentPartPr/>
                <p14:nvPr/>
              </p14:nvContentPartPr>
              <p14:xfrm>
                <a:off x="8966484" y="1258007"/>
                <a:ext cx="289800" cy="135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B47C22-E99D-4FEF-9A8C-1F0C738388A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8484" y="1240367"/>
                  <a:ext cx="325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CD6B36-F26E-4E5D-95D8-991ABCC61BC4}"/>
                    </a:ext>
                  </a:extLst>
                </p14:cNvPr>
                <p14:cNvContentPartPr/>
                <p14:nvPr/>
              </p14:nvContentPartPr>
              <p14:xfrm>
                <a:off x="9304884" y="1274207"/>
                <a:ext cx="178920" cy="9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CD6B36-F26E-4E5D-95D8-991ABCC61B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86884" y="1256207"/>
                  <a:ext cx="21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7311C1-BE0F-45DB-AFA4-8F86D05CC031}"/>
                    </a:ext>
                  </a:extLst>
                </p14:cNvPr>
                <p14:cNvContentPartPr/>
                <p14:nvPr/>
              </p14:nvContentPartPr>
              <p14:xfrm>
                <a:off x="9597564" y="1202567"/>
                <a:ext cx="148680" cy="140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7311C1-BE0F-45DB-AFA4-8F86D05CC03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79564" y="1184927"/>
                  <a:ext cx="184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7676C5B-B3AF-4949-8716-C0D8983A3B3D}"/>
                    </a:ext>
                  </a:extLst>
                </p14:cNvPr>
                <p14:cNvContentPartPr/>
                <p14:nvPr/>
              </p14:nvContentPartPr>
              <p14:xfrm>
                <a:off x="9797004" y="1204007"/>
                <a:ext cx="220680" cy="149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7676C5B-B3AF-4949-8716-C0D8983A3B3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779364" y="1186007"/>
                  <a:ext cx="256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9142BC-6328-4102-A548-33F3A5D21F59}"/>
                    </a:ext>
                  </a:extLst>
                </p14:cNvPr>
                <p14:cNvContentPartPr/>
                <p14:nvPr/>
              </p14:nvContentPartPr>
              <p14:xfrm>
                <a:off x="10094364" y="1240367"/>
                <a:ext cx="375840" cy="14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9142BC-6328-4102-A548-33F3A5D21F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076724" y="1222727"/>
                  <a:ext cx="4114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1DFE98F-CAC1-4C87-9FDD-9B1A870DE708}"/>
              </a:ext>
            </a:extLst>
          </p:cNvPr>
          <p:cNvGrpSpPr/>
          <p:nvPr/>
        </p:nvGrpSpPr>
        <p:grpSpPr>
          <a:xfrm>
            <a:off x="10878444" y="1185647"/>
            <a:ext cx="1010520" cy="345960"/>
            <a:chOff x="10878444" y="1185647"/>
            <a:chExt cx="10105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F2FCF1-AA04-43A5-88AF-2A22F0E7F28E}"/>
                    </a:ext>
                  </a:extLst>
                </p14:cNvPr>
                <p14:cNvContentPartPr/>
                <p14:nvPr/>
              </p14:nvContentPartPr>
              <p14:xfrm>
                <a:off x="10878444" y="1202567"/>
                <a:ext cx="28440" cy="20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F2FCF1-AA04-43A5-88AF-2A22F0E7F28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60804" y="1184927"/>
                  <a:ext cx="64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323D85-82F0-420E-AF6D-E79BE7DBBF2E}"/>
                    </a:ext>
                  </a:extLst>
                </p14:cNvPr>
                <p14:cNvContentPartPr/>
                <p14:nvPr/>
              </p14:nvContentPartPr>
              <p14:xfrm>
                <a:off x="10890324" y="1185647"/>
                <a:ext cx="146160" cy="22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323D85-82F0-420E-AF6D-E79BE7DBBF2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72324" y="1167647"/>
                  <a:ext cx="181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E3E481A-D039-41E7-86A9-E7242E5A3020}"/>
                    </a:ext>
                  </a:extLst>
                </p14:cNvPr>
                <p14:cNvContentPartPr/>
                <p14:nvPr/>
              </p14:nvContentPartPr>
              <p14:xfrm>
                <a:off x="11075724" y="1218407"/>
                <a:ext cx="492840" cy="189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E3E481A-D039-41E7-86A9-E7242E5A302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057724" y="1200767"/>
                  <a:ext cx="528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936378-2E03-4FDC-8D42-A04FC78E8113}"/>
                    </a:ext>
                  </a:extLst>
                </p14:cNvPr>
                <p14:cNvContentPartPr/>
                <p14:nvPr/>
              </p14:nvContentPartPr>
              <p14:xfrm>
                <a:off x="11529324" y="1213367"/>
                <a:ext cx="210240" cy="155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936378-2E03-4FDC-8D42-A04FC78E811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11684" y="1195367"/>
                  <a:ext cx="245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46A7C4A-699B-434A-B47F-CBBDF522C032}"/>
                    </a:ext>
                  </a:extLst>
                </p14:cNvPr>
                <p14:cNvContentPartPr/>
                <p14:nvPr/>
              </p14:nvContentPartPr>
              <p14:xfrm>
                <a:off x="11825604" y="1409567"/>
                <a:ext cx="63360" cy="122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46A7C4A-699B-434A-B47F-CBBDF522C03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807964" y="1391567"/>
                  <a:ext cx="99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5AC56CE-C48D-4D76-9466-9153D1EF010B}"/>
              </a:ext>
            </a:extLst>
          </p:cNvPr>
          <p:cNvGrpSpPr/>
          <p:nvPr/>
        </p:nvGrpSpPr>
        <p:grpSpPr>
          <a:xfrm>
            <a:off x="1040364" y="1654007"/>
            <a:ext cx="1327320" cy="299520"/>
            <a:chOff x="1040364" y="1654007"/>
            <a:chExt cx="132732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E3D585E-54E7-4990-882F-658E48D5A115}"/>
                    </a:ext>
                  </a:extLst>
                </p14:cNvPr>
                <p14:cNvContentPartPr/>
                <p14:nvPr/>
              </p14:nvContentPartPr>
              <p14:xfrm>
                <a:off x="1040364" y="1776767"/>
                <a:ext cx="222120" cy="135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E3D585E-54E7-4990-882F-658E48D5A11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2364" y="1759127"/>
                  <a:ext cx="25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4A1EBC-6CCD-49F7-8AEF-671F45D8D91B}"/>
                    </a:ext>
                  </a:extLst>
                </p14:cNvPr>
                <p14:cNvContentPartPr/>
                <p14:nvPr/>
              </p14:nvContentPartPr>
              <p14:xfrm>
                <a:off x="1346724" y="1774247"/>
                <a:ext cx="277200" cy="147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4A1EBC-6CCD-49F7-8AEF-671F45D8D91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29084" y="1756247"/>
                  <a:ext cx="31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9488498-DC0B-4078-A5FA-1555ADB326EB}"/>
                    </a:ext>
                  </a:extLst>
                </p14:cNvPr>
                <p14:cNvContentPartPr/>
                <p14:nvPr/>
              </p14:nvContentPartPr>
              <p14:xfrm>
                <a:off x="1866204" y="1654007"/>
                <a:ext cx="91440" cy="29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9488498-DC0B-4078-A5FA-1555ADB326E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48564" y="1636367"/>
                  <a:ext cx="127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30217E-2BBE-448F-9217-4E756E7D86C1}"/>
                    </a:ext>
                  </a:extLst>
                </p14:cNvPr>
                <p14:cNvContentPartPr/>
                <p14:nvPr/>
              </p14:nvContentPartPr>
              <p14:xfrm>
                <a:off x="1744884" y="1726727"/>
                <a:ext cx="230040" cy="171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30217E-2BBE-448F-9217-4E756E7D86C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27244" y="1708727"/>
                  <a:ext cx="26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0A80B6-3B65-4C1D-B6D1-F1713B963FCB}"/>
                    </a:ext>
                  </a:extLst>
                </p14:cNvPr>
                <p14:cNvContentPartPr/>
                <p14:nvPr/>
              </p14:nvContentPartPr>
              <p14:xfrm>
                <a:off x="2010924" y="1828247"/>
                <a:ext cx="178920" cy="104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0A80B6-3B65-4C1D-B6D1-F1713B963FC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93284" y="1810607"/>
                  <a:ext cx="214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697DC68-0AD6-4ACA-B576-547B8D24FB45}"/>
                    </a:ext>
                  </a:extLst>
                </p14:cNvPr>
                <p14:cNvContentPartPr/>
                <p14:nvPr/>
              </p14:nvContentPartPr>
              <p14:xfrm>
                <a:off x="2276244" y="1738967"/>
                <a:ext cx="91440" cy="187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697DC68-0AD6-4ACA-B576-547B8D24FB4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258244" y="1721327"/>
                  <a:ext cx="1270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881618B-9201-4F0B-B05D-6FD5927B3621}"/>
              </a:ext>
            </a:extLst>
          </p:cNvPr>
          <p:cNvGrpSpPr/>
          <p:nvPr/>
        </p:nvGrpSpPr>
        <p:grpSpPr>
          <a:xfrm>
            <a:off x="2774124" y="1639607"/>
            <a:ext cx="493560" cy="255600"/>
            <a:chOff x="2774124" y="1639607"/>
            <a:chExt cx="4935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6EB077-033A-4685-9A82-CCAC1ED404DF}"/>
                    </a:ext>
                  </a:extLst>
                </p14:cNvPr>
                <p14:cNvContentPartPr/>
                <p14:nvPr/>
              </p14:nvContentPartPr>
              <p14:xfrm>
                <a:off x="2774124" y="1690367"/>
                <a:ext cx="82080" cy="204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6EB077-033A-4685-9A82-CCAC1ED404D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756124" y="1672367"/>
                  <a:ext cx="117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810004-539C-4A0C-BFE9-5664AFE1794C}"/>
                    </a:ext>
                  </a:extLst>
                </p14:cNvPr>
                <p14:cNvContentPartPr/>
                <p14:nvPr/>
              </p14:nvContentPartPr>
              <p14:xfrm>
                <a:off x="2845044" y="1639607"/>
                <a:ext cx="422640" cy="247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810004-539C-4A0C-BFE9-5664AFE1794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827404" y="1621607"/>
                  <a:ext cx="4582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77AE9EF-96D0-4EFD-87D8-E37D0AA28991}"/>
              </a:ext>
            </a:extLst>
          </p:cNvPr>
          <p:cNvGrpSpPr/>
          <p:nvPr/>
        </p:nvGrpSpPr>
        <p:grpSpPr>
          <a:xfrm>
            <a:off x="3722364" y="1624847"/>
            <a:ext cx="1661400" cy="268920"/>
            <a:chOff x="3722364" y="1624847"/>
            <a:chExt cx="16614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DB04772-1EC5-4BC3-8255-C398DA9957FB}"/>
                    </a:ext>
                  </a:extLst>
                </p14:cNvPr>
                <p14:cNvContentPartPr/>
                <p14:nvPr/>
              </p14:nvContentPartPr>
              <p14:xfrm>
                <a:off x="3722364" y="1718087"/>
                <a:ext cx="76320" cy="175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DB04772-1EC5-4BC3-8255-C398DA9957F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04724" y="1700447"/>
                  <a:ext cx="111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8E7E85D-12A0-4BE3-850E-03D0A8FEF833}"/>
                    </a:ext>
                  </a:extLst>
                </p14:cNvPr>
                <p14:cNvContentPartPr/>
                <p14:nvPr/>
              </p14:nvContentPartPr>
              <p14:xfrm>
                <a:off x="3890844" y="1770287"/>
                <a:ext cx="87480" cy="74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8E7E85D-12A0-4BE3-850E-03D0A8FEF83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72844" y="1752647"/>
                  <a:ext cx="123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C59F804-3BA7-4C7D-ADF1-E9AFBAC92DD2}"/>
                    </a:ext>
                  </a:extLst>
                </p14:cNvPr>
                <p14:cNvContentPartPr/>
                <p14:nvPr/>
              </p14:nvContentPartPr>
              <p14:xfrm>
                <a:off x="4059684" y="1729607"/>
                <a:ext cx="147240" cy="72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C59F804-3BA7-4C7D-ADF1-E9AFBAC92DD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41684" y="1711967"/>
                  <a:ext cx="18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1FE444-03EF-4A87-80E2-2580B94FE5C5}"/>
                    </a:ext>
                  </a:extLst>
                </p14:cNvPr>
                <p14:cNvContentPartPr/>
                <p14:nvPr/>
              </p14:nvContentPartPr>
              <p14:xfrm>
                <a:off x="4303404" y="1724567"/>
                <a:ext cx="133200" cy="100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1FE444-03EF-4A87-80E2-2580B94FE5C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85764" y="1706567"/>
                  <a:ext cx="168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52D485-3059-40E9-8321-37CA43D54E3A}"/>
                    </a:ext>
                  </a:extLst>
                </p14:cNvPr>
                <p14:cNvContentPartPr/>
                <p14:nvPr/>
              </p14:nvContentPartPr>
              <p14:xfrm>
                <a:off x="4500324" y="1722407"/>
                <a:ext cx="119520" cy="102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52D485-3059-40E9-8321-37CA43D54E3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82684" y="1704407"/>
                  <a:ext cx="155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7A16D5-1A1F-4E66-BC03-03893286FC77}"/>
                    </a:ext>
                  </a:extLst>
                </p14:cNvPr>
                <p14:cNvContentPartPr/>
                <p14:nvPr/>
              </p14:nvContentPartPr>
              <p14:xfrm>
                <a:off x="4680324" y="1624847"/>
                <a:ext cx="91440" cy="195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7A16D5-1A1F-4E66-BC03-03893286FC7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62324" y="1606847"/>
                  <a:ext cx="12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77E5AF9-4F0B-4573-93F9-E9A4C54A8C2B}"/>
                    </a:ext>
                  </a:extLst>
                </p14:cNvPr>
                <p14:cNvContentPartPr/>
                <p14:nvPr/>
              </p14:nvContentPartPr>
              <p14:xfrm>
                <a:off x="4817844" y="1738607"/>
                <a:ext cx="340920" cy="93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77E5AF9-4F0B-4573-93F9-E9A4C54A8C2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800204" y="1720967"/>
                  <a:ext cx="376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0125C8-4602-47E7-AA9A-663453F3AB45}"/>
                    </a:ext>
                  </a:extLst>
                </p14:cNvPr>
                <p14:cNvContentPartPr/>
                <p14:nvPr/>
              </p14:nvContentPartPr>
              <p14:xfrm>
                <a:off x="5239044" y="1715927"/>
                <a:ext cx="144720" cy="124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0125C8-4602-47E7-AA9A-663453F3AB4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221404" y="1698287"/>
                  <a:ext cx="1803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89FC976-918F-4E5E-B98F-7ECEC5A21F10}"/>
              </a:ext>
            </a:extLst>
          </p:cNvPr>
          <p:cNvGrpSpPr/>
          <p:nvPr/>
        </p:nvGrpSpPr>
        <p:grpSpPr>
          <a:xfrm>
            <a:off x="5875884" y="1696127"/>
            <a:ext cx="509400" cy="237960"/>
            <a:chOff x="5875884" y="1696127"/>
            <a:chExt cx="5094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2D6952-29C4-4E0F-A096-C49E411FA706}"/>
                    </a:ext>
                  </a:extLst>
                </p14:cNvPr>
                <p14:cNvContentPartPr/>
                <p14:nvPr/>
              </p14:nvContentPartPr>
              <p14:xfrm>
                <a:off x="5875884" y="1755887"/>
                <a:ext cx="365400" cy="151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2D6952-29C4-4E0F-A096-C49E411FA70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58244" y="1738247"/>
                  <a:ext cx="401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4F4564-D5C7-4F51-ABCE-18A79103B883}"/>
                    </a:ext>
                  </a:extLst>
                </p14:cNvPr>
                <p14:cNvContentPartPr/>
                <p14:nvPr/>
              </p14:nvContentPartPr>
              <p14:xfrm>
                <a:off x="6289884" y="1696127"/>
                <a:ext cx="95400" cy="237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4F4564-D5C7-4F51-ABCE-18A79103B88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272244" y="1678127"/>
                  <a:ext cx="1310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45B1B0E-59BB-4253-9F74-662E7A5223BB}"/>
              </a:ext>
            </a:extLst>
          </p:cNvPr>
          <p:cNvGrpSpPr/>
          <p:nvPr/>
        </p:nvGrpSpPr>
        <p:grpSpPr>
          <a:xfrm>
            <a:off x="6984324" y="1627007"/>
            <a:ext cx="1559160" cy="290520"/>
            <a:chOff x="6984324" y="1627007"/>
            <a:chExt cx="15591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6FE035A-2E9F-4994-BF5F-E8C8448C6382}"/>
                    </a:ext>
                  </a:extLst>
                </p14:cNvPr>
                <p14:cNvContentPartPr/>
                <p14:nvPr/>
              </p14:nvContentPartPr>
              <p14:xfrm>
                <a:off x="6984324" y="1785407"/>
                <a:ext cx="140040" cy="132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6FE035A-2E9F-4994-BF5F-E8C8448C638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66324" y="1767407"/>
                  <a:ext cx="175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DFA8578-8E98-4D60-9209-05832027D8BD}"/>
                    </a:ext>
                  </a:extLst>
                </p14:cNvPr>
                <p14:cNvContentPartPr/>
                <p14:nvPr/>
              </p14:nvContentPartPr>
              <p14:xfrm>
                <a:off x="7258284" y="1686767"/>
                <a:ext cx="24840" cy="188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DFA8578-8E98-4D60-9209-05832027D8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240644" y="1668767"/>
                  <a:ext cx="60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15DAFA5-95F0-40D8-A135-3D0128E307F1}"/>
                    </a:ext>
                  </a:extLst>
                </p14:cNvPr>
                <p14:cNvContentPartPr/>
                <p14:nvPr/>
              </p14:nvContentPartPr>
              <p14:xfrm>
                <a:off x="7249284" y="1746527"/>
                <a:ext cx="603360" cy="114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15DAFA5-95F0-40D8-A135-3D0128E307F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231284" y="1728887"/>
                  <a:ext cx="639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D305A6-79E2-4CE2-A315-44AD8A13D97B}"/>
                    </a:ext>
                  </a:extLst>
                </p14:cNvPr>
                <p14:cNvContentPartPr/>
                <p14:nvPr/>
              </p14:nvContentPartPr>
              <p14:xfrm>
                <a:off x="7946244" y="1628447"/>
                <a:ext cx="87480" cy="233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D305A6-79E2-4CE2-A315-44AD8A13D97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28244" y="1610447"/>
                  <a:ext cx="123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FC3B64-7C3F-4D08-9C8A-BE7F45720616}"/>
                    </a:ext>
                  </a:extLst>
                </p14:cNvPr>
                <p14:cNvContentPartPr/>
                <p14:nvPr/>
              </p14:nvContentPartPr>
              <p14:xfrm>
                <a:off x="8113644" y="1743287"/>
                <a:ext cx="321120" cy="113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FC3B64-7C3F-4D08-9C8A-BE7F4572061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95644" y="1725647"/>
                  <a:ext cx="356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F2DD9E8-1273-4070-9091-1769619B2ED5}"/>
                    </a:ext>
                  </a:extLst>
                </p14:cNvPr>
                <p14:cNvContentPartPr/>
                <p14:nvPr/>
              </p14:nvContentPartPr>
              <p14:xfrm>
                <a:off x="8443044" y="1627007"/>
                <a:ext cx="100440" cy="219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F2DD9E8-1273-4070-9091-1769619B2ED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25044" y="1609007"/>
                  <a:ext cx="1360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96157C6-BF33-4B89-809E-5045C9B40457}"/>
              </a:ext>
            </a:extLst>
          </p:cNvPr>
          <p:cNvGrpSpPr/>
          <p:nvPr/>
        </p:nvGrpSpPr>
        <p:grpSpPr>
          <a:xfrm>
            <a:off x="9085284" y="1668407"/>
            <a:ext cx="1391400" cy="271800"/>
            <a:chOff x="9085284" y="1668407"/>
            <a:chExt cx="1391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0224BF2-E126-4D2F-87CF-3BC7FE6A8B68}"/>
                    </a:ext>
                  </a:extLst>
                </p14:cNvPr>
                <p14:cNvContentPartPr/>
                <p14:nvPr/>
              </p14:nvContentPartPr>
              <p14:xfrm>
                <a:off x="9085284" y="1668407"/>
                <a:ext cx="180000" cy="271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0224BF2-E126-4D2F-87CF-3BC7FE6A8B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067644" y="1650767"/>
                  <a:ext cx="215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32AD50E-6326-4F5E-BC77-16CAB8372424}"/>
                    </a:ext>
                  </a:extLst>
                </p14:cNvPr>
                <p14:cNvContentPartPr/>
                <p14:nvPr/>
              </p14:nvContentPartPr>
              <p14:xfrm>
                <a:off x="9315324" y="1783607"/>
                <a:ext cx="119520" cy="132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32AD50E-6326-4F5E-BC77-16CAB837242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297324" y="1765607"/>
                  <a:ext cx="155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884C36-525D-4208-9C60-152B083558EE}"/>
                    </a:ext>
                  </a:extLst>
                </p14:cNvPr>
                <p14:cNvContentPartPr/>
                <p14:nvPr/>
              </p14:nvContentPartPr>
              <p14:xfrm>
                <a:off x="9462204" y="1777847"/>
                <a:ext cx="19512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884C36-525D-4208-9C60-152B083558E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44564" y="1760207"/>
                  <a:ext cx="230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C71B5B8-09EA-4E74-9651-C883895C81EC}"/>
                    </a:ext>
                  </a:extLst>
                </p14:cNvPr>
                <p14:cNvContentPartPr/>
                <p14:nvPr/>
              </p14:nvContentPartPr>
              <p14:xfrm>
                <a:off x="9690804" y="1703327"/>
                <a:ext cx="36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C71B5B8-09EA-4E74-9651-C883895C81E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73164" y="1685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F7B8739-BA38-4D22-85D0-A49A91B56389}"/>
                    </a:ext>
                  </a:extLst>
                </p14:cNvPr>
                <p14:cNvContentPartPr/>
                <p14:nvPr/>
              </p14:nvContentPartPr>
              <p14:xfrm>
                <a:off x="9748044" y="1678487"/>
                <a:ext cx="221040" cy="225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F7B8739-BA38-4D22-85D0-A49A91B5638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730044" y="1660847"/>
                  <a:ext cx="256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9052161-941F-4DFC-86DB-AA6397963270}"/>
                    </a:ext>
                  </a:extLst>
                </p14:cNvPr>
                <p14:cNvContentPartPr/>
                <p14:nvPr/>
              </p14:nvContentPartPr>
              <p14:xfrm>
                <a:off x="9924084" y="1761287"/>
                <a:ext cx="173160" cy="114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9052161-941F-4DFC-86DB-AA639796327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06444" y="1743287"/>
                  <a:ext cx="208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1E5BE7-1DDB-415B-B59D-EA1EB635AABE}"/>
                    </a:ext>
                  </a:extLst>
                </p14:cNvPr>
                <p14:cNvContentPartPr/>
                <p14:nvPr/>
              </p14:nvContentPartPr>
              <p14:xfrm>
                <a:off x="10109844" y="1678127"/>
                <a:ext cx="142560" cy="205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1E5BE7-1DDB-415B-B59D-EA1EB635AAB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091844" y="1660487"/>
                  <a:ext cx="17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DD6C74-3D83-4044-B0DB-0800C7CD49C5}"/>
                    </a:ext>
                  </a:extLst>
                </p14:cNvPr>
                <p14:cNvContentPartPr/>
                <p14:nvPr/>
              </p14:nvContentPartPr>
              <p14:xfrm>
                <a:off x="10306764" y="1761647"/>
                <a:ext cx="169920" cy="115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DD6C74-3D83-4044-B0DB-0800C7CD49C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89124" y="1743647"/>
                  <a:ext cx="2055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AF7B867-011B-4C03-A3C0-3EDE92B46EF1}"/>
              </a:ext>
            </a:extLst>
          </p:cNvPr>
          <p:cNvGrpSpPr/>
          <p:nvPr/>
        </p:nvGrpSpPr>
        <p:grpSpPr>
          <a:xfrm>
            <a:off x="10873044" y="1678127"/>
            <a:ext cx="440640" cy="208440"/>
            <a:chOff x="10873044" y="1678127"/>
            <a:chExt cx="44064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B2A458-BF76-46FC-AC7A-EBC56C674BC2}"/>
                    </a:ext>
                  </a:extLst>
                </p14:cNvPr>
                <p14:cNvContentPartPr/>
                <p14:nvPr/>
              </p14:nvContentPartPr>
              <p14:xfrm>
                <a:off x="10873044" y="1786487"/>
                <a:ext cx="95040" cy="10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B2A458-BF76-46FC-AC7A-EBC56C674B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55404" y="1768487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871A4C-5FCA-479F-8881-074D8ADD8534}"/>
                    </a:ext>
                  </a:extLst>
                </p14:cNvPr>
                <p14:cNvContentPartPr/>
                <p14:nvPr/>
              </p14:nvContentPartPr>
              <p14:xfrm>
                <a:off x="11030004" y="1678127"/>
                <a:ext cx="283680" cy="199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871A4C-5FCA-479F-8881-074D8ADD853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12364" y="1660127"/>
                  <a:ext cx="3193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CFA5D21-8432-4675-BE91-015C034B0B83}"/>
              </a:ext>
            </a:extLst>
          </p:cNvPr>
          <p:cNvGrpSpPr/>
          <p:nvPr/>
        </p:nvGrpSpPr>
        <p:grpSpPr>
          <a:xfrm>
            <a:off x="1370484" y="2046767"/>
            <a:ext cx="1646640" cy="491760"/>
            <a:chOff x="1370484" y="2046767"/>
            <a:chExt cx="16466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5EF3CCF-2DF1-4688-8964-63807F70DC86}"/>
                    </a:ext>
                  </a:extLst>
                </p14:cNvPr>
                <p14:cNvContentPartPr/>
                <p14:nvPr/>
              </p14:nvContentPartPr>
              <p14:xfrm>
                <a:off x="1425204" y="2215967"/>
                <a:ext cx="5040" cy="236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5EF3CCF-2DF1-4688-8964-63807F70DC8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07564" y="2197967"/>
                  <a:ext cx="40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896BB0-17BA-4A1D-B345-C9527851A8F0}"/>
                    </a:ext>
                  </a:extLst>
                </p14:cNvPr>
                <p14:cNvContentPartPr/>
                <p14:nvPr/>
              </p14:nvContentPartPr>
              <p14:xfrm>
                <a:off x="1370484" y="2087807"/>
                <a:ext cx="405000" cy="387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896BB0-17BA-4A1D-B345-C9527851A8F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52844" y="2070167"/>
                  <a:ext cx="4406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769B47-0A8F-4615-896D-DA7C4BD27C09}"/>
                    </a:ext>
                  </a:extLst>
                </p14:cNvPr>
                <p14:cNvContentPartPr/>
                <p14:nvPr/>
              </p14:nvContentPartPr>
              <p14:xfrm>
                <a:off x="2000484" y="2199047"/>
                <a:ext cx="218520" cy="217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769B47-0A8F-4615-896D-DA7C4BD27C0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82844" y="2181407"/>
                  <a:ext cx="254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BD195FB-1933-4C14-9242-65357E803869}"/>
                    </a:ext>
                  </a:extLst>
                </p14:cNvPr>
                <p14:cNvContentPartPr/>
                <p14:nvPr/>
              </p14:nvContentPartPr>
              <p14:xfrm>
                <a:off x="2211444" y="2179247"/>
                <a:ext cx="429840" cy="253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BD195FB-1933-4C14-9242-65357E8038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193444" y="2161607"/>
                  <a:ext cx="465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7DEA202-6464-4C2B-9BD2-16CD2E6026A8}"/>
                    </a:ext>
                  </a:extLst>
                </p14:cNvPr>
                <p14:cNvContentPartPr/>
                <p14:nvPr/>
              </p14:nvContentPartPr>
              <p14:xfrm>
                <a:off x="2640924" y="2230727"/>
                <a:ext cx="172800" cy="156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7DEA202-6464-4C2B-9BD2-16CD2E6026A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2924" y="2212727"/>
                  <a:ext cx="208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2D515D6-CF44-473F-AA5E-2944510E8D0A}"/>
                    </a:ext>
                  </a:extLst>
                </p14:cNvPr>
                <p14:cNvContentPartPr/>
                <p14:nvPr/>
              </p14:nvContentPartPr>
              <p14:xfrm>
                <a:off x="1793844" y="2126687"/>
                <a:ext cx="51840" cy="81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2D515D6-CF44-473F-AA5E-2944510E8D0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776204" y="2108687"/>
                  <a:ext cx="87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2ED6E8-CC5D-46FA-B468-B003F74B0A32}"/>
                    </a:ext>
                  </a:extLst>
                </p14:cNvPr>
                <p14:cNvContentPartPr/>
                <p14:nvPr/>
              </p14:nvContentPartPr>
              <p14:xfrm>
                <a:off x="1874484" y="2098247"/>
                <a:ext cx="27360" cy="85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2ED6E8-CC5D-46FA-B468-B003F74B0A3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56844" y="2080607"/>
                  <a:ext cx="6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DD7965A-E878-4876-8166-86C7DEE71346}"/>
                    </a:ext>
                  </a:extLst>
                </p14:cNvPr>
                <p14:cNvContentPartPr/>
                <p14:nvPr/>
              </p14:nvContentPartPr>
              <p14:xfrm>
                <a:off x="2889324" y="2085647"/>
                <a:ext cx="360" cy="99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DD7965A-E878-4876-8166-86C7DEE713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71684" y="2068007"/>
                  <a:ext cx="36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5557B2A-8F5F-4C0D-90C5-3D46EC244164}"/>
                    </a:ext>
                  </a:extLst>
                </p14:cNvPr>
                <p14:cNvContentPartPr/>
                <p14:nvPr/>
              </p14:nvContentPartPr>
              <p14:xfrm>
                <a:off x="2973564" y="2046767"/>
                <a:ext cx="13320" cy="86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5557B2A-8F5F-4C0D-90C5-3D46EC24416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55564" y="2029127"/>
                  <a:ext cx="48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F9E161-7CD7-4588-A7F3-1477890FF97D}"/>
                    </a:ext>
                  </a:extLst>
                </p14:cNvPr>
                <p14:cNvContentPartPr/>
                <p14:nvPr/>
              </p14:nvContentPartPr>
              <p14:xfrm>
                <a:off x="1960884" y="2460407"/>
                <a:ext cx="1056240" cy="78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F9E161-7CD7-4588-A7F3-1477890FF97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42884" y="2442407"/>
                  <a:ext cx="10918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2F44459-C283-4ACF-B6F7-E4391EAFC4C6}"/>
                  </a:ext>
                </a:extLst>
              </p14:cNvPr>
              <p14:cNvContentPartPr/>
              <p14:nvPr/>
            </p14:nvContentPartPr>
            <p14:xfrm>
              <a:off x="3616884" y="1221647"/>
              <a:ext cx="2798280" cy="766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2F44459-C283-4ACF-B6F7-E4391EAFC4C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27244" y="1041647"/>
                <a:ext cx="297792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D838102-4922-41FA-8A62-538A1FF897B2}"/>
              </a:ext>
            </a:extLst>
          </p:cNvPr>
          <p:cNvGrpSpPr/>
          <p:nvPr/>
        </p:nvGrpSpPr>
        <p:grpSpPr>
          <a:xfrm>
            <a:off x="3232404" y="2064047"/>
            <a:ext cx="327960" cy="331920"/>
            <a:chOff x="3232404" y="2064047"/>
            <a:chExt cx="32796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DE7556-21E5-4082-899D-CFC09C96DA0F}"/>
                    </a:ext>
                  </a:extLst>
                </p14:cNvPr>
                <p14:cNvContentPartPr/>
                <p14:nvPr/>
              </p14:nvContentPartPr>
              <p14:xfrm>
                <a:off x="3232404" y="2234687"/>
                <a:ext cx="72720" cy="99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DE7556-21E5-4082-899D-CFC09C96DA0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14764" y="2217047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FEC0D8E-9D0E-4726-B78C-9676A085DBFC}"/>
                    </a:ext>
                  </a:extLst>
                </p14:cNvPr>
                <p14:cNvContentPartPr/>
                <p14:nvPr/>
              </p14:nvContentPartPr>
              <p14:xfrm>
                <a:off x="3391884" y="2064047"/>
                <a:ext cx="97560" cy="331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FEC0D8E-9D0E-4726-B78C-9676A085DBF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73884" y="2046047"/>
                  <a:ext cx="1332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22A545B-4E56-4725-B9C1-44A50DADA8E8}"/>
                    </a:ext>
                  </a:extLst>
                </p14:cNvPr>
                <p14:cNvContentPartPr/>
                <p14:nvPr/>
              </p14:nvContentPartPr>
              <p14:xfrm>
                <a:off x="3335004" y="2173847"/>
                <a:ext cx="225360" cy="42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22A545B-4E56-4725-B9C1-44A50DADA8E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17364" y="2156207"/>
                  <a:ext cx="2610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E43440B-2C5B-4BB9-A290-DF93359959A3}"/>
              </a:ext>
            </a:extLst>
          </p:cNvPr>
          <p:cNvGrpSpPr/>
          <p:nvPr/>
        </p:nvGrpSpPr>
        <p:grpSpPr>
          <a:xfrm>
            <a:off x="3786444" y="2079887"/>
            <a:ext cx="466200" cy="383040"/>
            <a:chOff x="3786444" y="2079887"/>
            <a:chExt cx="46620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48EA7B4-492D-431A-AD33-462DEE7BA674}"/>
                    </a:ext>
                  </a:extLst>
                </p14:cNvPr>
                <p14:cNvContentPartPr/>
                <p14:nvPr/>
              </p14:nvContentPartPr>
              <p14:xfrm>
                <a:off x="3869244" y="2151887"/>
                <a:ext cx="16920" cy="311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48EA7B4-492D-431A-AD33-462DEE7BA67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51604" y="2133887"/>
                  <a:ext cx="52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3D19B6D-4242-487C-AE3A-124F748AFB40}"/>
                    </a:ext>
                  </a:extLst>
                </p14:cNvPr>
                <p14:cNvContentPartPr/>
                <p14:nvPr/>
              </p14:nvContentPartPr>
              <p14:xfrm>
                <a:off x="3786444" y="2079887"/>
                <a:ext cx="466200" cy="334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3D19B6D-4242-487C-AE3A-124F748AFB4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768804" y="2062247"/>
                  <a:ext cx="5018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B19623A-005A-4139-88DF-83000EC785C8}"/>
              </a:ext>
            </a:extLst>
          </p:cNvPr>
          <p:cNvGrpSpPr/>
          <p:nvPr/>
        </p:nvGrpSpPr>
        <p:grpSpPr>
          <a:xfrm>
            <a:off x="4660524" y="2062607"/>
            <a:ext cx="1596240" cy="280440"/>
            <a:chOff x="4660524" y="2062607"/>
            <a:chExt cx="15962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CD2CB7-9CC3-44D9-8672-07901A2B98C4}"/>
                    </a:ext>
                  </a:extLst>
                </p14:cNvPr>
                <p14:cNvContentPartPr/>
                <p14:nvPr/>
              </p14:nvContentPartPr>
              <p14:xfrm>
                <a:off x="4660524" y="2210927"/>
                <a:ext cx="175320" cy="118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CD2CB7-9CC3-44D9-8672-07901A2B98C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642524" y="2193287"/>
                  <a:ext cx="210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90ACA47-6BAD-4493-9A6A-423E5C859FAD}"/>
                    </a:ext>
                  </a:extLst>
                </p14:cNvPr>
                <p14:cNvContentPartPr/>
                <p14:nvPr/>
              </p14:nvContentPartPr>
              <p14:xfrm>
                <a:off x="4892364" y="2205527"/>
                <a:ext cx="208080" cy="117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90ACA47-6BAD-4493-9A6A-423E5C859FA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74724" y="2187887"/>
                  <a:ext cx="243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C81C4F-0699-4739-BF19-515AF101ED1C}"/>
                    </a:ext>
                  </a:extLst>
                </p14:cNvPr>
                <p14:cNvContentPartPr/>
                <p14:nvPr/>
              </p14:nvContentPartPr>
              <p14:xfrm>
                <a:off x="5126004" y="2240807"/>
                <a:ext cx="161280" cy="102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C81C4F-0699-4739-BF19-515AF101ED1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08004" y="2223167"/>
                  <a:ext cx="196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22A801-4FF0-4F9D-B065-1F4EE04555AE}"/>
                    </a:ext>
                  </a:extLst>
                </p14:cNvPr>
                <p14:cNvContentPartPr/>
                <p14:nvPr/>
              </p14:nvContentPartPr>
              <p14:xfrm>
                <a:off x="5321844" y="2179247"/>
                <a:ext cx="24840" cy="61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22A801-4FF0-4F9D-B065-1F4EE04555A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04204" y="2161247"/>
                  <a:ext cx="60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D3F6AA1-85EF-49F2-B32B-18BB449AC072}"/>
                    </a:ext>
                  </a:extLst>
                </p14:cNvPr>
                <p14:cNvContentPartPr/>
                <p14:nvPr/>
              </p14:nvContentPartPr>
              <p14:xfrm>
                <a:off x="5376564" y="2244767"/>
                <a:ext cx="156600" cy="71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D3F6AA1-85EF-49F2-B32B-18BB449AC07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58924" y="2226767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BD4B644-E2D2-4CA3-9114-B83A4173A440}"/>
                    </a:ext>
                  </a:extLst>
                </p14:cNvPr>
                <p14:cNvContentPartPr/>
                <p14:nvPr/>
              </p14:nvContentPartPr>
              <p14:xfrm>
                <a:off x="5584284" y="2062607"/>
                <a:ext cx="223200" cy="262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BD4B644-E2D2-4CA3-9114-B83A4173A4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66644" y="2044607"/>
                  <a:ext cx="258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B573FC0-B5FE-4614-9363-AB71E12F33FC}"/>
                    </a:ext>
                  </a:extLst>
                </p14:cNvPr>
                <p14:cNvContentPartPr/>
                <p14:nvPr/>
              </p14:nvContentPartPr>
              <p14:xfrm>
                <a:off x="5916564" y="2176367"/>
                <a:ext cx="224640" cy="121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B573FC0-B5FE-4614-9363-AB71E12F33F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98924" y="2158367"/>
                  <a:ext cx="260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CFB611-7649-4C00-8EEB-0F15EE65F822}"/>
                    </a:ext>
                  </a:extLst>
                </p14:cNvPr>
                <p14:cNvContentPartPr/>
                <p14:nvPr/>
              </p14:nvContentPartPr>
              <p14:xfrm>
                <a:off x="6256404" y="2266367"/>
                <a:ext cx="36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CFB611-7649-4C00-8EEB-0F15EE65F8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38404" y="2248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55C8A6F-E9E9-4432-9656-8C9E08A8E573}"/>
                  </a:ext>
                </a:extLst>
              </p14:cNvPr>
              <p14:cNvContentPartPr/>
              <p14:nvPr/>
            </p14:nvContentPartPr>
            <p14:xfrm>
              <a:off x="1127844" y="2103287"/>
              <a:ext cx="5123520" cy="3823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55C8A6F-E9E9-4432-9656-8C9E08A8E57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038204" y="1923287"/>
                <a:ext cx="5303160" cy="74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388F565-4F3C-41BD-A380-5EB98F13D1F6}"/>
              </a:ext>
            </a:extLst>
          </p:cNvPr>
          <p:cNvGrpSpPr/>
          <p:nvPr/>
        </p:nvGrpSpPr>
        <p:grpSpPr>
          <a:xfrm>
            <a:off x="802764" y="2937767"/>
            <a:ext cx="1386000" cy="452160"/>
            <a:chOff x="802764" y="2937767"/>
            <a:chExt cx="13860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E39918-290F-4409-878A-7290EB255FC9}"/>
                    </a:ext>
                  </a:extLst>
                </p14:cNvPr>
                <p14:cNvContentPartPr/>
                <p14:nvPr/>
              </p14:nvContentPartPr>
              <p14:xfrm>
                <a:off x="869724" y="3107327"/>
                <a:ext cx="3960" cy="200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E39918-290F-4409-878A-7290EB255FC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2084" y="3089327"/>
                  <a:ext cx="39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9CFF8DE-AA18-4543-A6B2-E00FB74B0DF5}"/>
                    </a:ext>
                  </a:extLst>
                </p14:cNvPr>
                <p14:cNvContentPartPr/>
                <p14:nvPr/>
              </p14:nvContentPartPr>
              <p14:xfrm>
                <a:off x="824364" y="3021287"/>
                <a:ext cx="161640" cy="55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9CFF8DE-AA18-4543-A6B2-E00FB74B0DF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06724" y="3003647"/>
                  <a:ext cx="197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C08FCFB-2B03-41E6-96DE-4E42559C77C0}"/>
                    </a:ext>
                  </a:extLst>
                </p14:cNvPr>
                <p14:cNvContentPartPr/>
                <p14:nvPr/>
              </p14:nvContentPartPr>
              <p14:xfrm>
                <a:off x="1069524" y="3011567"/>
                <a:ext cx="97200" cy="209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C08FCFB-2B03-41E6-96DE-4E42559C77C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1524" y="2993927"/>
                  <a:ext cx="132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981E6C0-9778-42AB-BD9B-5B5ED54C8498}"/>
                    </a:ext>
                  </a:extLst>
                </p14:cNvPr>
                <p14:cNvContentPartPr/>
                <p14:nvPr/>
              </p14:nvContentPartPr>
              <p14:xfrm>
                <a:off x="1014804" y="3038927"/>
                <a:ext cx="195120" cy="103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981E6C0-9778-42AB-BD9B-5B5ED54C849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96804" y="3021287"/>
                  <a:ext cx="230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5CD7272-A424-413A-81BF-7443DC35C4E2}"/>
                    </a:ext>
                  </a:extLst>
                </p14:cNvPr>
                <p14:cNvContentPartPr/>
                <p14:nvPr/>
              </p14:nvContentPartPr>
              <p14:xfrm>
                <a:off x="1235124" y="3020207"/>
                <a:ext cx="124200" cy="169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5CD7272-A424-413A-81BF-7443DC35C4E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217484" y="3002567"/>
                  <a:ext cx="159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D9E8F5-3E86-4E3A-9598-9FF557A29EB3}"/>
                    </a:ext>
                  </a:extLst>
                </p14:cNvPr>
                <p14:cNvContentPartPr/>
                <p14:nvPr/>
              </p14:nvContentPartPr>
              <p14:xfrm>
                <a:off x="1418004" y="3038927"/>
                <a:ext cx="175680" cy="145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D9E8F5-3E86-4E3A-9598-9FF557A29EB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400004" y="3021287"/>
                  <a:ext cx="211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544B897-69D2-4E1F-AE05-08C1BBC539D3}"/>
                    </a:ext>
                  </a:extLst>
                </p14:cNvPr>
                <p14:cNvContentPartPr/>
                <p14:nvPr/>
              </p14:nvContentPartPr>
              <p14:xfrm>
                <a:off x="1600164" y="3003287"/>
                <a:ext cx="127440" cy="170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544B897-69D2-4E1F-AE05-08C1BBC539D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582524" y="2985647"/>
                  <a:ext cx="163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24A452C-34BA-4D38-AD27-7F4BA855C11B}"/>
                    </a:ext>
                  </a:extLst>
                </p14:cNvPr>
                <p14:cNvContentPartPr/>
                <p14:nvPr/>
              </p14:nvContentPartPr>
              <p14:xfrm>
                <a:off x="1804284" y="3042167"/>
                <a:ext cx="104760" cy="118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24A452C-34BA-4D38-AD27-7F4BA855C11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786644" y="3024167"/>
                  <a:ext cx="140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8C74759-3FE4-416B-B110-69E47C342E3B}"/>
                    </a:ext>
                  </a:extLst>
                </p14:cNvPr>
                <p14:cNvContentPartPr/>
                <p14:nvPr/>
              </p14:nvContentPartPr>
              <p14:xfrm>
                <a:off x="1978164" y="2937767"/>
                <a:ext cx="152640" cy="209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8C74759-3FE4-416B-B110-69E47C342E3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960524" y="2919767"/>
                  <a:ext cx="188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942DE3-A711-4A69-B06D-230AC6053F6B}"/>
                    </a:ext>
                  </a:extLst>
                </p14:cNvPr>
                <p14:cNvContentPartPr/>
                <p14:nvPr/>
              </p14:nvContentPartPr>
              <p14:xfrm>
                <a:off x="802764" y="3247727"/>
                <a:ext cx="1386000" cy="142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942DE3-A711-4A69-B06D-230AC6053F6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4764" y="3230087"/>
                  <a:ext cx="1421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7CC6860-56B7-4372-99BD-DB7818BF06E3}"/>
              </a:ext>
            </a:extLst>
          </p:cNvPr>
          <p:cNvGrpSpPr/>
          <p:nvPr/>
        </p:nvGrpSpPr>
        <p:grpSpPr>
          <a:xfrm>
            <a:off x="7593804" y="2837687"/>
            <a:ext cx="1617840" cy="257400"/>
            <a:chOff x="7593804" y="2837687"/>
            <a:chExt cx="16178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BC6DB17-B49E-411A-96E0-0296125A3C10}"/>
                    </a:ext>
                  </a:extLst>
                </p14:cNvPr>
                <p14:cNvContentPartPr/>
                <p14:nvPr/>
              </p14:nvContentPartPr>
              <p14:xfrm>
                <a:off x="7593804" y="2916527"/>
                <a:ext cx="189360" cy="178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BC6DB17-B49E-411A-96E0-0296125A3C1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575804" y="2898527"/>
                  <a:ext cx="22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D665FF5-9F8C-46EC-861B-CD173217EDD2}"/>
                    </a:ext>
                  </a:extLst>
                </p14:cNvPr>
                <p14:cNvContentPartPr/>
                <p14:nvPr/>
              </p14:nvContentPartPr>
              <p14:xfrm>
                <a:off x="7833564" y="2943527"/>
                <a:ext cx="13320" cy="132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D665FF5-9F8C-46EC-861B-CD173217EDD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815924" y="2925527"/>
                  <a:ext cx="4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7BC7C2D-083B-4046-B071-8BE584AC29C1}"/>
                    </a:ext>
                  </a:extLst>
                </p14:cNvPr>
                <p14:cNvContentPartPr/>
                <p14:nvPr/>
              </p14:nvContentPartPr>
              <p14:xfrm>
                <a:off x="7842924" y="2867927"/>
                <a:ext cx="274680" cy="195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7BC7C2D-083B-4046-B071-8BE584AC29C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825284" y="2850287"/>
                  <a:ext cx="310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2F24830-12C3-46B3-ACC5-5E3D6569EBE2}"/>
                    </a:ext>
                  </a:extLst>
                </p14:cNvPr>
                <p14:cNvContentPartPr/>
                <p14:nvPr/>
              </p14:nvContentPartPr>
              <p14:xfrm>
                <a:off x="7987644" y="2851007"/>
                <a:ext cx="218520" cy="123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2F24830-12C3-46B3-ACC5-5E3D6569EBE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969644" y="2833367"/>
                  <a:ext cx="25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7002CA-E737-46E6-B65C-83023C85C76A}"/>
                    </a:ext>
                  </a:extLst>
                </p14:cNvPr>
                <p14:cNvContentPartPr/>
                <p14:nvPr/>
              </p14:nvContentPartPr>
              <p14:xfrm>
                <a:off x="8162604" y="2878727"/>
                <a:ext cx="220680" cy="176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7002CA-E737-46E6-B65C-83023C85C76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144604" y="2860727"/>
                  <a:ext cx="256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0F0E59E-0090-47ED-B889-7CF32E61585B}"/>
                    </a:ext>
                  </a:extLst>
                </p14:cNvPr>
                <p14:cNvContentPartPr/>
                <p14:nvPr/>
              </p14:nvContentPartPr>
              <p14:xfrm>
                <a:off x="8386524" y="2862887"/>
                <a:ext cx="169560" cy="139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0F0E59E-0090-47ED-B889-7CF32E61585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368884" y="2845247"/>
                  <a:ext cx="205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ACA8B9D-D25F-4C83-8742-4A30B3A67452}"/>
                    </a:ext>
                  </a:extLst>
                </p14:cNvPr>
                <p14:cNvContentPartPr/>
                <p14:nvPr/>
              </p14:nvContentPartPr>
              <p14:xfrm>
                <a:off x="8632404" y="2837687"/>
                <a:ext cx="210960" cy="182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ACA8B9D-D25F-4C83-8742-4A30B3A674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614404" y="2820047"/>
                  <a:ext cx="246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3501044-D4B0-4FE0-B001-D5AE256AB5C6}"/>
                    </a:ext>
                  </a:extLst>
                </p14:cNvPr>
                <p14:cNvContentPartPr/>
                <p14:nvPr/>
              </p14:nvContentPartPr>
              <p14:xfrm>
                <a:off x="8866404" y="2894207"/>
                <a:ext cx="124920" cy="181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3501044-D4B0-4FE0-B001-D5AE256AB5C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848404" y="2876207"/>
                  <a:ext cx="160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875C59B-6BDF-4F4F-84C9-19B227FA7DBA}"/>
                    </a:ext>
                  </a:extLst>
                </p14:cNvPr>
                <p14:cNvContentPartPr/>
                <p14:nvPr/>
              </p14:nvContentPartPr>
              <p14:xfrm>
                <a:off x="8911404" y="2957207"/>
                <a:ext cx="106560" cy="7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875C59B-6BDF-4F4F-84C9-19B227FA7DB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893764" y="2939207"/>
                  <a:ext cx="14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BC0E383-06A7-49E6-9643-F798ACF11EDD}"/>
                    </a:ext>
                  </a:extLst>
                </p14:cNvPr>
                <p14:cNvContentPartPr/>
                <p14:nvPr/>
              </p14:nvContentPartPr>
              <p14:xfrm>
                <a:off x="9053964" y="2867927"/>
                <a:ext cx="157680" cy="196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BC0E383-06A7-49E6-9643-F798ACF11ED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035964" y="2849927"/>
                  <a:ext cx="1933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314E1B2-38E2-40F7-AD46-03C097420ACF}"/>
              </a:ext>
            </a:extLst>
          </p:cNvPr>
          <p:cNvGrpSpPr/>
          <p:nvPr/>
        </p:nvGrpSpPr>
        <p:grpSpPr>
          <a:xfrm>
            <a:off x="9821484" y="2818967"/>
            <a:ext cx="889200" cy="270720"/>
            <a:chOff x="9821484" y="2818967"/>
            <a:chExt cx="8892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8ACDFB5-E1FF-4852-A955-7B80D86082E0}"/>
                    </a:ext>
                  </a:extLst>
                </p14:cNvPr>
                <p14:cNvContentPartPr/>
                <p14:nvPr/>
              </p14:nvContentPartPr>
              <p14:xfrm>
                <a:off x="9821484" y="2922287"/>
                <a:ext cx="25920" cy="167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8ACDFB5-E1FF-4852-A955-7B80D86082E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803844" y="2904647"/>
                  <a:ext cx="61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E05B621-971D-46D6-9914-8922BD8F47E9}"/>
                    </a:ext>
                  </a:extLst>
                </p14:cNvPr>
                <p14:cNvContentPartPr/>
                <p14:nvPr/>
              </p14:nvContentPartPr>
              <p14:xfrm>
                <a:off x="9831924" y="2850287"/>
                <a:ext cx="145080" cy="162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E05B621-971D-46D6-9914-8922BD8F47E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814284" y="2832647"/>
                  <a:ext cx="180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D80DE16-D0C1-4648-8FF2-2786E3F6817C}"/>
                    </a:ext>
                  </a:extLst>
                </p14:cNvPr>
                <p14:cNvContentPartPr/>
                <p14:nvPr/>
              </p14:nvContentPartPr>
              <p14:xfrm>
                <a:off x="9973044" y="2881607"/>
                <a:ext cx="172080" cy="1587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D80DE16-D0C1-4648-8FF2-2786E3F6817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955404" y="2863607"/>
                  <a:ext cx="207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094FA0C-CB89-44BA-8991-4AC2EC757A0F}"/>
                    </a:ext>
                  </a:extLst>
                </p14:cNvPr>
                <p14:cNvContentPartPr/>
                <p14:nvPr/>
              </p14:nvContentPartPr>
              <p14:xfrm>
                <a:off x="10046844" y="2872967"/>
                <a:ext cx="224280" cy="153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094FA0C-CB89-44BA-8991-4AC2EC757A0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028844" y="2855327"/>
                  <a:ext cx="259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D1E970C-8A03-4CF9-888B-A217E9B2EAB0}"/>
                    </a:ext>
                  </a:extLst>
                </p14:cNvPr>
                <p14:cNvContentPartPr/>
                <p14:nvPr/>
              </p14:nvContentPartPr>
              <p14:xfrm>
                <a:off x="10250964" y="2818967"/>
                <a:ext cx="176400" cy="1742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D1E970C-8A03-4CF9-888B-A217E9B2EAB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232964" y="2800967"/>
                  <a:ext cx="212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777084-E3C3-45B4-A723-2F4635A1B8D6}"/>
                    </a:ext>
                  </a:extLst>
                </p14:cNvPr>
                <p14:cNvContentPartPr/>
                <p14:nvPr/>
              </p14:nvContentPartPr>
              <p14:xfrm>
                <a:off x="10475244" y="2851007"/>
                <a:ext cx="235440" cy="154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777084-E3C3-45B4-A723-2F4635A1B8D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457604" y="2833367"/>
                  <a:ext cx="27108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37BA05E-1C9B-425E-81EF-DC6627889DE2}"/>
                  </a:ext>
                </a:extLst>
              </p14:cNvPr>
              <p14:cNvContentPartPr/>
              <p14:nvPr/>
            </p14:nvContentPartPr>
            <p14:xfrm>
              <a:off x="7466724" y="3200567"/>
              <a:ext cx="3429000" cy="939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37BA05E-1C9B-425E-81EF-DC6627889DE2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49084" y="3182927"/>
                <a:ext cx="346464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8CAC419-DC1A-4017-B6F6-AFD734B5C184}"/>
              </a:ext>
            </a:extLst>
          </p:cNvPr>
          <p:cNvGrpSpPr/>
          <p:nvPr/>
        </p:nvGrpSpPr>
        <p:grpSpPr>
          <a:xfrm>
            <a:off x="899964" y="3657407"/>
            <a:ext cx="1531440" cy="363600"/>
            <a:chOff x="899964" y="3657407"/>
            <a:chExt cx="15314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4C22BF0-F2EA-4721-B2AF-2F1B3F19C46B}"/>
                    </a:ext>
                  </a:extLst>
                </p14:cNvPr>
                <p14:cNvContentPartPr/>
                <p14:nvPr/>
              </p14:nvContentPartPr>
              <p14:xfrm>
                <a:off x="899964" y="3664607"/>
                <a:ext cx="151560" cy="308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4C22BF0-F2EA-4721-B2AF-2F1B3F19C46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81964" y="3646607"/>
                  <a:ext cx="187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445D1D2-673B-4C6B-A193-B2DD58DA3285}"/>
                    </a:ext>
                  </a:extLst>
                </p14:cNvPr>
                <p14:cNvContentPartPr/>
                <p14:nvPr/>
              </p14:nvContentPartPr>
              <p14:xfrm>
                <a:off x="1188684" y="3695207"/>
                <a:ext cx="69120" cy="208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445D1D2-673B-4C6B-A193-B2DD58DA328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70684" y="3677207"/>
                  <a:ext cx="10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706A34C-BF2F-449A-9608-4CAF1785500C}"/>
                    </a:ext>
                  </a:extLst>
                </p14:cNvPr>
                <p14:cNvContentPartPr/>
                <p14:nvPr/>
              </p14:nvContentPartPr>
              <p14:xfrm>
                <a:off x="1312164" y="3767207"/>
                <a:ext cx="137880" cy="131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706A34C-BF2F-449A-9608-4CAF1785500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94524" y="3749567"/>
                  <a:ext cx="173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885714D-0582-4E33-BFA0-51E56DD149DF}"/>
                    </a:ext>
                  </a:extLst>
                </p14:cNvPr>
                <p14:cNvContentPartPr/>
                <p14:nvPr/>
              </p14:nvContentPartPr>
              <p14:xfrm>
                <a:off x="1540764" y="3856847"/>
                <a:ext cx="7200" cy="138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885714D-0582-4E33-BFA0-51E56DD149D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523124" y="3839207"/>
                  <a:ext cx="42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3B53EAE-6F0F-4DA0-8BBC-6AFC4DF6458D}"/>
                    </a:ext>
                  </a:extLst>
                </p14:cNvPr>
                <p14:cNvContentPartPr/>
                <p14:nvPr/>
              </p14:nvContentPartPr>
              <p14:xfrm>
                <a:off x="1651644" y="3775127"/>
                <a:ext cx="140400" cy="235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3B53EAE-6F0F-4DA0-8BBC-6AFC4DF6458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634004" y="3757127"/>
                  <a:ext cx="176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066F7D4-5D3B-45E9-AA72-95038A1B2E90}"/>
                    </a:ext>
                  </a:extLst>
                </p14:cNvPr>
                <p14:cNvContentPartPr/>
                <p14:nvPr/>
              </p14:nvContentPartPr>
              <p14:xfrm>
                <a:off x="1829124" y="3657407"/>
                <a:ext cx="554400" cy="363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066F7D4-5D3B-45E9-AA72-95038A1B2E9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811124" y="3639407"/>
                  <a:ext cx="59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F2EEB7A-0F5B-4BF6-9195-4F0B8C6AE4D5}"/>
                    </a:ext>
                  </a:extLst>
                </p14:cNvPr>
                <p14:cNvContentPartPr/>
                <p14:nvPr/>
              </p14:nvContentPartPr>
              <p14:xfrm>
                <a:off x="2247804" y="3838127"/>
                <a:ext cx="183600" cy="41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F2EEB7A-0F5B-4BF6-9195-4F0B8C6AE4D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30164" y="3820127"/>
                  <a:ext cx="2192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48FFDB4-A69F-422B-A846-DC34E43296A5}"/>
              </a:ext>
            </a:extLst>
          </p:cNvPr>
          <p:cNvGrpSpPr/>
          <p:nvPr/>
        </p:nvGrpSpPr>
        <p:grpSpPr>
          <a:xfrm>
            <a:off x="2736324" y="3545087"/>
            <a:ext cx="1617480" cy="404280"/>
            <a:chOff x="2736324" y="3545087"/>
            <a:chExt cx="16174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2E272D-DF66-4A07-B35B-D900A598886C}"/>
                    </a:ext>
                  </a:extLst>
                </p14:cNvPr>
                <p14:cNvContentPartPr/>
                <p14:nvPr/>
              </p14:nvContentPartPr>
              <p14:xfrm>
                <a:off x="2736324" y="3660647"/>
                <a:ext cx="301680" cy="243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2E272D-DF66-4A07-B35B-D900A598886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18684" y="3643007"/>
                  <a:ext cx="337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2810143-56D8-4849-8E89-BE0C8354C97A}"/>
                    </a:ext>
                  </a:extLst>
                </p14:cNvPr>
                <p14:cNvContentPartPr/>
                <p14:nvPr/>
              </p14:nvContentPartPr>
              <p14:xfrm>
                <a:off x="3102804" y="3671087"/>
                <a:ext cx="132120" cy="172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2810143-56D8-4849-8E89-BE0C8354C97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085164" y="3653087"/>
                  <a:ext cx="167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A6C1247-E061-4217-9C25-8568AC55E9CA}"/>
                    </a:ext>
                  </a:extLst>
                </p14:cNvPr>
                <p14:cNvContentPartPr/>
                <p14:nvPr/>
              </p14:nvContentPartPr>
              <p14:xfrm>
                <a:off x="3374604" y="3664607"/>
                <a:ext cx="79560" cy="284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A6C1247-E061-4217-9C25-8568AC55E9C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356964" y="3646967"/>
                  <a:ext cx="115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3C07001-57F6-491B-914D-5E6028E786F3}"/>
                    </a:ext>
                  </a:extLst>
                </p14:cNvPr>
                <p14:cNvContentPartPr/>
                <p14:nvPr/>
              </p14:nvContentPartPr>
              <p14:xfrm>
                <a:off x="3566124" y="3696287"/>
                <a:ext cx="167040" cy="158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3C07001-57F6-491B-914D-5E6028E786F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548124" y="3678287"/>
                  <a:ext cx="202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54E0DD-5EF0-44CC-9775-D03D982158D3}"/>
                    </a:ext>
                  </a:extLst>
                </p14:cNvPr>
                <p14:cNvContentPartPr/>
                <p14:nvPr/>
              </p14:nvContentPartPr>
              <p14:xfrm>
                <a:off x="3815604" y="3757127"/>
                <a:ext cx="31680" cy="155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54E0DD-5EF0-44CC-9775-D03D982158D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797964" y="3739487"/>
                  <a:ext cx="67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BE712B2-1F1A-46BC-A24C-B7DC01092E12}"/>
                    </a:ext>
                  </a:extLst>
                </p14:cNvPr>
                <p14:cNvContentPartPr/>
                <p14:nvPr/>
              </p14:nvContentPartPr>
              <p14:xfrm>
                <a:off x="4006044" y="3664607"/>
                <a:ext cx="131760" cy="251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BE712B2-1F1A-46BC-A24C-B7DC01092E1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988404" y="3646967"/>
                  <a:ext cx="167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0513B06-F2F2-4758-AE4D-6BE136CEF5E9}"/>
                    </a:ext>
                  </a:extLst>
                </p14:cNvPr>
                <p14:cNvContentPartPr/>
                <p14:nvPr/>
              </p14:nvContentPartPr>
              <p14:xfrm>
                <a:off x="4155084" y="3545087"/>
                <a:ext cx="198720" cy="381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0513B06-F2F2-4758-AE4D-6BE136CEF5E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137444" y="3527087"/>
                  <a:ext cx="234360" cy="41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EFC1D23-0B60-4CDE-9053-8BDA6447BA90}"/>
                  </a:ext>
                </a:extLst>
              </p14:cNvPr>
              <p14:cNvContentPartPr/>
              <p14:nvPr/>
            </p14:nvContentPartPr>
            <p14:xfrm>
              <a:off x="2950164" y="4086887"/>
              <a:ext cx="1344600" cy="26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EFC1D23-0B60-4CDE-9053-8BDA6447BA90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932164" y="4068887"/>
                <a:ext cx="138024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3F19EC2-B09C-409D-8DD9-35A53C68B57A}"/>
              </a:ext>
            </a:extLst>
          </p:cNvPr>
          <p:cNvGrpSpPr/>
          <p:nvPr/>
        </p:nvGrpSpPr>
        <p:grpSpPr>
          <a:xfrm>
            <a:off x="2852244" y="4295687"/>
            <a:ext cx="662040" cy="298800"/>
            <a:chOff x="2852244" y="4295687"/>
            <a:chExt cx="6620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4169820-097D-4D1F-913B-0D0CCCD85DB0}"/>
                    </a:ext>
                  </a:extLst>
                </p14:cNvPr>
                <p14:cNvContentPartPr/>
                <p14:nvPr/>
              </p14:nvContentPartPr>
              <p14:xfrm>
                <a:off x="2852244" y="4295687"/>
                <a:ext cx="322200" cy="155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4169820-097D-4D1F-913B-0D0CCCD85DB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834244" y="4278047"/>
                  <a:ext cx="357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F76B37D-3977-472A-BBD2-B325507BCDFA}"/>
                    </a:ext>
                  </a:extLst>
                </p14:cNvPr>
                <p14:cNvContentPartPr/>
                <p14:nvPr/>
              </p14:nvContentPartPr>
              <p14:xfrm>
                <a:off x="3149604" y="4366967"/>
                <a:ext cx="204480" cy="154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F76B37D-3977-472A-BBD2-B325507BCDF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131964" y="4349327"/>
                  <a:ext cx="240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897B41E-11F0-4BEE-B343-D3D3C85E65B9}"/>
                    </a:ext>
                  </a:extLst>
                </p14:cNvPr>
                <p14:cNvContentPartPr/>
                <p14:nvPr/>
              </p14:nvContentPartPr>
              <p14:xfrm>
                <a:off x="3491604" y="4500527"/>
                <a:ext cx="22680" cy="93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897B41E-11F0-4BEE-B343-D3D3C85E65B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473604" y="4482527"/>
                  <a:ext cx="583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65E3B58-71B2-417C-B8D8-A848BDA2FAFB}"/>
              </a:ext>
            </a:extLst>
          </p:cNvPr>
          <p:cNvGrpSpPr/>
          <p:nvPr/>
        </p:nvGrpSpPr>
        <p:grpSpPr>
          <a:xfrm>
            <a:off x="3730644" y="4327727"/>
            <a:ext cx="526320" cy="356400"/>
            <a:chOff x="3730644" y="4327727"/>
            <a:chExt cx="52632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B34FBEA-E76A-4CC9-B385-4B481597A272}"/>
                    </a:ext>
                  </a:extLst>
                </p14:cNvPr>
                <p14:cNvContentPartPr/>
                <p14:nvPr/>
              </p14:nvContentPartPr>
              <p14:xfrm>
                <a:off x="3730644" y="4327727"/>
                <a:ext cx="246960" cy="160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B34FBEA-E76A-4CC9-B385-4B481597A27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712644" y="4309727"/>
                  <a:ext cx="282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3D92394-9D6A-4216-9617-D3B6F2E9E059}"/>
                    </a:ext>
                  </a:extLst>
                </p14:cNvPr>
                <p14:cNvContentPartPr/>
                <p14:nvPr/>
              </p14:nvContentPartPr>
              <p14:xfrm>
                <a:off x="3970764" y="4423127"/>
                <a:ext cx="118440" cy="261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3D92394-9D6A-4216-9617-D3B6F2E9E05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953124" y="4405127"/>
                  <a:ext cx="154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2C70D81-9D96-4DE8-8AB3-9A4A8CFA1268}"/>
                    </a:ext>
                  </a:extLst>
                </p14:cNvPr>
                <p14:cNvContentPartPr/>
                <p14:nvPr/>
              </p14:nvContentPartPr>
              <p14:xfrm>
                <a:off x="4256604" y="4571807"/>
                <a:ext cx="360" cy="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2C70D81-9D96-4DE8-8AB3-9A4A8CFA126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38964" y="4554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8AC1931-4909-48F3-B527-AC6E41EE687F}"/>
              </a:ext>
            </a:extLst>
          </p:cNvPr>
          <p:cNvGrpSpPr/>
          <p:nvPr/>
        </p:nvGrpSpPr>
        <p:grpSpPr>
          <a:xfrm>
            <a:off x="6321204" y="3716807"/>
            <a:ext cx="322560" cy="337680"/>
            <a:chOff x="6321204" y="3716807"/>
            <a:chExt cx="3225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524DAC6-C69A-44C4-9B8F-56DEF870230A}"/>
                    </a:ext>
                  </a:extLst>
                </p14:cNvPr>
                <p14:cNvContentPartPr/>
                <p14:nvPr/>
              </p14:nvContentPartPr>
              <p14:xfrm>
                <a:off x="6321204" y="3716807"/>
                <a:ext cx="159480" cy="232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524DAC6-C69A-44C4-9B8F-56DEF870230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303564" y="3699167"/>
                  <a:ext cx="195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38690C8-7A3D-46ED-BBB9-55C05A26D5CA}"/>
                    </a:ext>
                  </a:extLst>
                </p14:cNvPr>
                <p14:cNvContentPartPr/>
                <p14:nvPr/>
              </p14:nvContentPartPr>
              <p14:xfrm>
                <a:off x="6496524" y="3869087"/>
                <a:ext cx="147240" cy="185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38690C8-7A3D-46ED-BBB9-55C05A26D5C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478884" y="3851447"/>
                  <a:ext cx="1828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50BEA2A-D057-430F-89A4-20314C702164}"/>
              </a:ext>
            </a:extLst>
          </p:cNvPr>
          <p:cNvGrpSpPr/>
          <p:nvPr/>
        </p:nvGrpSpPr>
        <p:grpSpPr>
          <a:xfrm>
            <a:off x="6902604" y="3589007"/>
            <a:ext cx="2461680" cy="549360"/>
            <a:chOff x="6902604" y="3589007"/>
            <a:chExt cx="246168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D7BBE9E-5489-432A-BD98-75BC2509FC3E}"/>
                    </a:ext>
                  </a:extLst>
                </p14:cNvPr>
                <p14:cNvContentPartPr/>
                <p14:nvPr/>
              </p14:nvContentPartPr>
              <p14:xfrm>
                <a:off x="6902604" y="3784487"/>
                <a:ext cx="170640" cy="21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D7BBE9E-5489-432A-BD98-75BC2509FC3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884964" y="3766487"/>
                  <a:ext cx="206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41C9AE6-D445-4530-B11A-D89DE980E0B0}"/>
                    </a:ext>
                  </a:extLst>
                </p14:cNvPr>
                <p14:cNvContentPartPr/>
                <p14:nvPr/>
              </p14:nvContentPartPr>
              <p14:xfrm>
                <a:off x="6903684" y="3885287"/>
                <a:ext cx="139320" cy="7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41C9AE6-D445-4530-B11A-D89DE980E0B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886044" y="3867287"/>
                  <a:ext cx="174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374FC41-20C6-4728-9B25-1CB5954D81FF}"/>
                    </a:ext>
                  </a:extLst>
                </p14:cNvPr>
                <p14:cNvContentPartPr/>
                <p14:nvPr/>
              </p14:nvContentPartPr>
              <p14:xfrm>
                <a:off x="7296084" y="3638687"/>
                <a:ext cx="195840" cy="386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374FC41-20C6-4728-9B25-1CB5954D81F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278444" y="3621047"/>
                  <a:ext cx="231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3ABD2A1-10F6-42F1-9CEC-573ADE9D4901}"/>
                    </a:ext>
                  </a:extLst>
                </p14:cNvPr>
                <p14:cNvContentPartPr/>
                <p14:nvPr/>
              </p14:nvContentPartPr>
              <p14:xfrm>
                <a:off x="7637724" y="3589007"/>
                <a:ext cx="176400" cy="549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3ABD2A1-10F6-42F1-9CEC-573ADE9D490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619724" y="3571367"/>
                  <a:ext cx="2120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C3E08EC-CB6F-4C3E-A525-A3D1CC870BBC}"/>
                    </a:ext>
                  </a:extLst>
                </p14:cNvPr>
                <p14:cNvContentPartPr/>
                <p14:nvPr/>
              </p14:nvContentPartPr>
              <p14:xfrm>
                <a:off x="7800804" y="3738407"/>
                <a:ext cx="186480" cy="195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C3E08EC-CB6F-4C3E-A525-A3D1CC870BB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783164" y="3720407"/>
                  <a:ext cx="222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F0C052B-3D67-4220-A988-23526D8507E6}"/>
                    </a:ext>
                  </a:extLst>
                </p14:cNvPr>
                <p14:cNvContentPartPr/>
                <p14:nvPr/>
              </p14:nvContentPartPr>
              <p14:xfrm>
                <a:off x="7958484" y="3792407"/>
                <a:ext cx="140400" cy="284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F0C052B-3D67-4220-A988-23526D8507E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940484" y="3774767"/>
                  <a:ext cx="1760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36932B9-E0DB-4F2E-A096-1FD3CE6BD347}"/>
                    </a:ext>
                  </a:extLst>
                </p14:cNvPr>
                <p14:cNvContentPartPr/>
                <p14:nvPr/>
              </p14:nvContentPartPr>
              <p14:xfrm>
                <a:off x="8203284" y="3907247"/>
                <a:ext cx="178920" cy="175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36932B9-E0DB-4F2E-A096-1FD3CE6BD34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85644" y="3889607"/>
                  <a:ext cx="214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E0FFCCA-E72B-4A02-A14A-0F858866B3A0}"/>
                    </a:ext>
                  </a:extLst>
                </p14:cNvPr>
                <p14:cNvContentPartPr/>
                <p14:nvPr/>
              </p14:nvContentPartPr>
              <p14:xfrm>
                <a:off x="8540604" y="3932447"/>
                <a:ext cx="13320" cy="136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E0FFCCA-E72B-4A02-A14A-0F858866B3A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522604" y="3914807"/>
                  <a:ext cx="48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4DF1101-C975-4B2A-8692-85658E4F9DA8}"/>
                    </a:ext>
                  </a:extLst>
                </p14:cNvPr>
                <p14:cNvContentPartPr/>
                <p14:nvPr/>
              </p14:nvContentPartPr>
              <p14:xfrm>
                <a:off x="8695764" y="3689807"/>
                <a:ext cx="178920" cy="216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4DF1101-C975-4B2A-8692-85658E4F9DA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677764" y="3672167"/>
                  <a:ext cx="214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89A7E48-56C5-4C47-B2B5-783E71FE3533}"/>
                    </a:ext>
                  </a:extLst>
                </p14:cNvPr>
                <p14:cNvContentPartPr/>
                <p14:nvPr/>
              </p14:nvContentPartPr>
              <p14:xfrm>
                <a:off x="8885844" y="3822287"/>
                <a:ext cx="135720" cy="303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89A7E48-56C5-4C47-B2B5-783E71FE353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868204" y="3804287"/>
                  <a:ext cx="171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CE67B5D-BB65-4FEA-BD46-98F15A7F5FB2}"/>
                    </a:ext>
                  </a:extLst>
                </p14:cNvPr>
                <p14:cNvContentPartPr/>
                <p14:nvPr/>
              </p14:nvContentPartPr>
              <p14:xfrm>
                <a:off x="9106164" y="3905087"/>
                <a:ext cx="80640" cy="219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CE67B5D-BB65-4FEA-BD46-98F15A7F5FB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088164" y="3887447"/>
                  <a:ext cx="116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9C80C7E-FC0C-48D8-9E0D-55EE47884A29}"/>
                    </a:ext>
                  </a:extLst>
                </p14:cNvPr>
                <p14:cNvContentPartPr/>
                <p14:nvPr/>
              </p14:nvContentPartPr>
              <p14:xfrm>
                <a:off x="9208044" y="3677207"/>
                <a:ext cx="156240" cy="449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9C80C7E-FC0C-48D8-9E0D-55EE47884A2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190044" y="3659567"/>
                  <a:ext cx="19188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7C98CB5-E8ED-4C90-9DA7-0461B2C5553C}"/>
              </a:ext>
            </a:extLst>
          </p:cNvPr>
          <p:cNvGrpSpPr/>
          <p:nvPr/>
        </p:nvGrpSpPr>
        <p:grpSpPr>
          <a:xfrm>
            <a:off x="9604404" y="3862247"/>
            <a:ext cx="236160" cy="111600"/>
            <a:chOff x="9604404" y="3862247"/>
            <a:chExt cx="23616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E4DABF9-632E-400E-A0BB-4F9756BA6054}"/>
                    </a:ext>
                  </a:extLst>
                </p14:cNvPr>
                <p14:cNvContentPartPr/>
                <p14:nvPr/>
              </p14:nvContentPartPr>
              <p14:xfrm>
                <a:off x="9646524" y="3862247"/>
                <a:ext cx="162360" cy="23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E4DABF9-632E-400E-A0BB-4F9756BA605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628884" y="3844247"/>
                  <a:ext cx="19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5E9D7E0-7F68-48D5-B936-71A9F4D4ECEC}"/>
                    </a:ext>
                  </a:extLst>
                </p14:cNvPr>
                <p14:cNvContentPartPr/>
                <p14:nvPr/>
              </p14:nvContentPartPr>
              <p14:xfrm>
                <a:off x="9604404" y="3940007"/>
                <a:ext cx="236160" cy="338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5E9D7E0-7F68-48D5-B936-71A9F4D4ECE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586764" y="3922007"/>
                  <a:ext cx="2718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37DD3ED-F9BF-4C22-9DA1-858DE90D0F98}"/>
              </a:ext>
            </a:extLst>
          </p:cNvPr>
          <p:cNvGrpSpPr/>
          <p:nvPr/>
        </p:nvGrpSpPr>
        <p:grpSpPr>
          <a:xfrm>
            <a:off x="7919604" y="4525727"/>
            <a:ext cx="2788920" cy="697680"/>
            <a:chOff x="7919604" y="4525727"/>
            <a:chExt cx="278892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534F51C-DA13-4AF8-9A46-747231645ED7}"/>
                    </a:ext>
                  </a:extLst>
                </p14:cNvPr>
                <p14:cNvContentPartPr/>
                <p14:nvPr/>
              </p14:nvContentPartPr>
              <p14:xfrm>
                <a:off x="7919604" y="4537247"/>
                <a:ext cx="132480" cy="302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534F51C-DA13-4AF8-9A46-747231645ED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901964" y="4519247"/>
                  <a:ext cx="168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BA74CCA-0411-44ED-900A-4717CB4967D3}"/>
                    </a:ext>
                  </a:extLst>
                </p14:cNvPr>
                <p14:cNvContentPartPr/>
                <p14:nvPr/>
              </p14:nvContentPartPr>
              <p14:xfrm>
                <a:off x="8097444" y="4699607"/>
                <a:ext cx="107280" cy="151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BA74CCA-0411-44ED-900A-4717CB4967D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079804" y="4681967"/>
                  <a:ext cx="142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0DA3566-2685-4BDE-B6B4-6C2DBA505426}"/>
                    </a:ext>
                  </a:extLst>
                </p14:cNvPr>
                <p14:cNvContentPartPr/>
                <p14:nvPr/>
              </p14:nvContentPartPr>
              <p14:xfrm>
                <a:off x="8292204" y="4675847"/>
                <a:ext cx="142560" cy="1692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0DA3566-2685-4BDE-B6B4-6C2DBA50542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274204" y="4657847"/>
                  <a:ext cx="178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5D55DC4-D3EF-4737-A063-0EA95B819EF5}"/>
                    </a:ext>
                  </a:extLst>
                </p14:cNvPr>
                <p14:cNvContentPartPr/>
                <p14:nvPr/>
              </p14:nvContentPartPr>
              <p14:xfrm>
                <a:off x="8575884" y="4575047"/>
                <a:ext cx="157680" cy="4986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5D55DC4-D3EF-4737-A063-0EA95B819EF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57884" y="4557047"/>
                  <a:ext cx="193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3D2BAD1-4771-49A6-AC60-FFFBDAA34314}"/>
                    </a:ext>
                  </a:extLst>
                </p14:cNvPr>
                <p14:cNvContentPartPr/>
                <p14:nvPr/>
              </p14:nvContentPartPr>
              <p14:xfrm>
                <a:off x="8774964" y="4643807"/>
                <a:ext cx="147240" cy="2196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3D2BAD1-4771-49A6-AC60-FFFBDAA3431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757324" y="4625807"/>
                  <a:ext cx="18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C9490A2-3BD6-4B48-A59F-A0F22FC67F26}"/>
                    </a:ext>
                  </a:extLst>
                </p14:cNvPr>
                <p14:cNvContentPartPr/>
                <p14:nvPr/>
              </p14:nvContentPartPr>
              <p14:xfrm>
                <a:off x="8946684" y="4752167"/>
                <a:ext cx="119520" cy="262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C9490A2-3BD6-4B48-A59F-A0F22FC67F2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928684" y="4734167"/>
                  <a:ext cx="155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71339C9-DB18-487C-851D-0A7F36159AB3}"/>
                    </a:ext>
                  </a:extLst>
                </p14:cNvPr>
                <p14:cNvContentPartPr/>
                <p14:nvPr/>
              </p14:nvContentPartPr>
              <p14:xfrm>
                <a:off x="9128484" y="4787087"/>
                <a:ext cx="200880" cy="2005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71339C9-DB18-487C-851D-0A7F36159AB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110844" y="4769447"/>
                  <a:ext cx="236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F3B5BAC-41E4-41D0-AA8D-F5B27E83269F}"/>
                    </a:ext>
                  </a:extLst>
                </p14:cNvPr>
                <p14:cNvContentPartPr/>
                <p14:nvPr/>
              </p14:nvContentPartPr>
              <p14:xfrm>
                <a:off x="9439884" y="4865927"/>
                <a:ext cx="20160" cy="135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F3B5BAC-41E4-41D0-AA8D-F5B27E83269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422244" y="4847927"/>
                  <a:ext cx="55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A537A91-AE44-4B7D-9E34-D9F23BABE231}"/>
                    </a:ext>
                  </a:extLst>
                </p14:cNvPr>
                <p14:cNvContentPartPr/>
                <p14:nvPr/>
              </p14:nvContentPartPr>
              <p14:xfrm>
                <a:off x="9797004" y="4639127"/>
                <a:ext cx="178920" cy="1904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A537A91-AE44-4B7D-9E34-D9F23BABE23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779364" y="4621127"/>
                  <a:ext cx="214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7B5AA30-A57A-4041-BCAB-43FF2BD97C23}"/>
                    </a:ext>
                  </a:extLst>
                </p14:cNvPr>
                <p14:cNvContentPartPr/>
                <p14:nvPr/>
              </p14:nvContentPartPr>
              <p14:xfrm>
                <a:off x="9965124" y="4742087"/>
                <a:ext cx="157320" cy="244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7B5AA30-A57A-4041-BCAB-43FF2BD97C2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947124" y="4724087"/>
                  <a:ext cx="192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72C02BA-5A0E-421B-AC06-CED0980B713A}"/>
                    </a:ext>
                  </a:extLst>
                </p14:cNvPr>
                <p14:cNvContentPartPr/>
                <p14:nvPr/>
              </p14:nvContentPartPr>
              <p14:xfrm>
                <a:off x="10218204" y="4770887"/>
                <a:ext cx="133560" cy="1983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72C02BA-5A0E-421B-AC06-CED0980B713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200204" y="4753247"/>
                  <a:ext cx="169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E288F37-637F-4569-BAAF-676FFB90FA82}"/>
                    </a:ext>
                  </a:extLst>
                </p14:cNvPr>
                <p14:cNvContentPartPr/>
                <p14:nvPr/>
              </p14:nvContentPartPr>
              <p14:xfrm>
                <a:off x="10378044" y="4525727"/>
                <a:ext cx="197640" cy="473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E288F37-637F-4569-BAAF-676FFB90FA8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360044" y="4507727"/>
                  <a:ext cx="2332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AB33436-DA4B-4338-91F8-9E2F9C6432B3}"/>
                    </a:ext>
                  </a:extLst>
                </p14:cNvPr>
                <p14:cNvContentPartPr/>
                <p14:nvPr/>
              </p14:nvContentPartPr>
              <p14:xfrm>
                <a:off x="8027604" y="5113967"/>
                <a:ext cx="2680920" cy="109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AB33436-DA4B-4338-91F8-9E2F9C6432B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009964" y="5095967"/>
                  <a:ext cx="27165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B78FBA0-5EA5-4869-BDA2-965BB749A05E}"/>
              </a:ext>
            </a:extLst>
          </p:cNvPr>
          <p:cNvGrpSpPr/>
          <p:nvPr/>
        </p:nvGrpSpPr>
        <p:grpSpPr>
          <a:xfrm>
            <a:off x="8601084" y="5441207"/>
            <a:ext cx="838080" cy="456840"/>
            <a:chOff x="8601084" y="5441207"/>
            <a:chExt cx="83808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C71A753-4B65-4930-AE42-FFA3B3E5CBBE}"/>
                    </a:ext>
                  </a:extLst>
                </p14:cNvPr>
                <p14:cNvContentPartPr/>
                <p14:nvPr/>
              </p14:nvContentPartPr>
              <p14:xfrm>
                <a:off x="8601084" y="5441207"/>
                <a:ext cx="410760" cy="1900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C71A753-4B65-4930-AE42-FFA3B3E5CBB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583084" y="5423207"/>
                  <a:ext cx="446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A32C429-E9C6-4ECC-97BF-CFD24152FA3A}"/>
                    </a:ext>
                  </a:extLst>
                </p14:cNvPr>
                <p14:cNvContentPartPr/>
                <p14:nvPr/>
              </p14:nvContentPartPr>
              <p14:xfrm>
                <a:off x="8922204" y="5604647"/>
                <a:ext cx="148680" cy="161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A32C429-E9C6-4ECC-97BF-CFD24152FA3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904204" y="5586647"/>
                  <a:ext cx="184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76AB146-664A-488C-9142-995230C31F9E}"/>
                    </a:ext>
                  </a:extLst>
                </p14:cNvPr>
                <p14:cNvContentPartPr/>
                <p14:nvPr/>
              </p14:nvContentPartPr>
              <p14:xfrm>
                <a:off x="9052884" y="5649647"/>
                <a:ext cx="130680" cy="2484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76AB146-664A-488C-9142-995230C31F9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035244" y="5631647"/>
                  <a:ext cx="166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5234F4D-4B5C-4678-8FF7-F2B147974F88}"/>
                    </a:ext>
                  </a:extLst>
                </p14:cNvPr>
                <p14:cNvContentPartPr/>
                <p14:nvPr/>
              </p14:nvContentPartPr>
              <p14:xfrm>
                <a:off x="9242964" y="5656487"/>
                <a:ext cx="196200" cy="150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5234F4D-4B5C-4678-8FF7-F2B147974F8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224964" y="5638487"/>
                  <a:ext cx="2318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DDE1633-DD3E-46C3-8897-51C86DA511DB}"/>
              </a:ext>
            </a:extLst>
          </p:cNvPr>
          <p:cNvGrpSpPr/>
          <p:nvPr/>
        </p:nvGrpSpPr>
        <p:grpSpPr>
          <a:xfrm>
            <a:off x="9902484" y="5444447"/>
            <a:ext cx="775800" cy="416880"/>
            <a:chOff x="9902484" y="5444447"/>
            <a:chExt cx="77580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9ACAFA9-21A5-4424-91CB-ADF54B2F673F}"/>
                    </a:ext>
                  </a:extLst>
                </p14:cNvPr>
                <p14:cNvContentPartPr/>
                <p14:nvPr/>
              </p14:nvContentPartPr>
              <p14:xfrm>
                <a:off x="9902484" y="5444447"/>
                <a:ext cx="383760" cy="212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9ACAFA9-21A5-4424-91CB-ADF54B2F673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884484" y="5426447"/>
                  <a:ext cx="419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C6FBB97-345E-408C-AFF3-B913BFAFAC01}"/>
                    </a:ext>
                  </a:extLst>
                </p14:cNvPr>
                <p14:cNvContentPartPr/>
                <p14:nvPr/>
              </p14:nvContentPartPr>
              <p14:xfrm>
                <a:off x="10217124" y="5569367"/>
                <a:ext cx="127440" cy="187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C6FBB97-345E-408C-AFF3-B913BFAFAC0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199124" y="5551727"/>
                  <a:ext cx="163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BC9CA4A-F51A-4E90-92A0-9F60EC83CC02}"/>
                    </a:ext>
                  </a:extLst>
                </p14:cNvPr>
                <p14:cNvContentPartPr/>
                <p14:nvPr/>
              </p14:nvContentPartPr>
              <p14:xfrm>
                <a:off x="10353204" y="5598167"/>
                <a:ext cx="122040" cy="263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BC9CA4A-F51A-4E90-92A0-9F60EC83CC0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335564" y="5580527"/>
                  <a:ext cx="157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9456346-01E0-4028-8344-C4D6DA918562}"/>
                    </a:ext>
                  </a:extLst>
                </p14:cNvPr>
                <p14:cNvContentPartPr/>
                <p14:nvPr/>
              </p14:nvContentPartPr>
              <p14:xfrm>
                <a:off x="10551924" y="5603927"/>
                <a:ext cx="126360" cy="2386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9456346-01E0-4028-8344-C4D6DA91856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533924" y="5586287"/>
                  <a:ext cx="16200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9CD7044-0F2A-46AA-9D27-06EF21BF081F}"/>
                  </a:ext>
                </a:extLst>
              </p14:cNvPr>
              <p14:cNvContentPartPr/>
              <p14:nvPr/>
            </p14:nvContentPartPr>
            <p14:xfrm>
              <a:off x="6062364" y="3720407"/>
              <a:ext cx="4898160" cy="22366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9CD7044-0F2A-46AA-9D27-06EF21BF081F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972724" y="3540407"/>
                <a:ext cx="5077800" cy="25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A7622C3-BDB2-4224-8B72-CC98ABB62F14}"/>
                  </a:ext>
                </a:extLst>
              </p14:cNvPr>
              <p14:cNvContentPartPr/>
              <p14:nvPr/>
            </p14:nvContentPartPr>
            <p14:xfrm>
              <a:off x="6027804" y="3553727"/>
              <a:ext cx="4872600" cy="2080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A7622C3-BDB2-4224-8B72-CC98ABB62F14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938164" y="3373727"/>
                <a:ext cx="5052240" cy="56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8F24886D-8319-42C7-9C53-754534DA7DE0}"/>
              </a:ext>
            </a:extLst>
          </p:cNvPr>
          <p:cNvGrpSpPr/>
          <p:nvPr/>
        </p:nvGrpSpPr>
        <p:grpSpPr>
          <a:xfrm>
            <a:off x="6028884" y="5326727"/>
            <a:ext cx="1401480" cy="258840"/>
            <a:chOff x="6028884" y="5326727"/>
            <a:chExt cx="14014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F51E3F4-2F3A-4489-AF20-1BDE9884790E}"/>
                    </a:ext>
                  </a:extLst>
                </p14:cNvPr>
                <p14:cNvContentPartPr/>
                <p14:nvPr/>
              </p14:nvContentPartPr>
              <p14:xfrm>
                <a:off x="6098724" y="5326727"/>
                <a:ext cx="1331640" cy="215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F51E3F4-2F3A-4489-AF20-1BDE9884790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080724" y="5309087"/>
                  <a:ext cx="1367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D4E7C8C-032D-416E-965D-4227BA8144A0}"/>
                    </a:ext>
                  </a:extLst>
                </p14:cNvPr>
                <p14:cNvContentPartPr/>
                <p14:nvPr/>
              </p14:nvContentPartPr>
              <p14:xfrm>
                <a:off x="6028884" y="5426447"/>
                <a:ext cx="207000" cy="1591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D4E7C8C-032D-416E-965D-4227BA8144A0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010884" y="5408807"/>
                  <a:ext cx="2426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2A423B-3C59-4543-A048-1AA355D359C6}"/>
              </a:ext>
            </a:extLst>
          </p:cNvPr>
          <p:cNvGrpSpPr/>
          <p:nvPr/>
        </p:nvGrpSpPr>
        <p:grpSpPr>
          <a:xfrm>
            <a:off x="367164" y="5157527"/>
            <a:ext cx="1342800" cy="410760"/>
            <a:chOff x="367164" y="5157527"/>
            <a:chExt cx="134280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42C7547-0AAC-4982-957E-58BE15C8694F}"/>
                    </a:ext>
                  </a:extLst>
                </p14:cNvPr>
                <p14:cNvContentPartPr/>
                <p14:nvPr/>
              </p14:nvContentPartPr>
              <p14:xfrm>
                <a:off x="367164" y="5157527"/>
                <a:ext cx="725040" cy="410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42C7547-0AAC-4982-957E-58BE15C8694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49164" y="5139527"/>
                  <a:ext cx="7606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08A2D61-439D-47E5-8EC7-915E6EFC5B2E}"/>
                    </a:ext>
                  </a:extLst>
                </p14:cNvPr>
                <p14:cNvContentPartPr/>
                <p14:nvPr/>
              </p14:nvContentPartPr>
              <p14:xfrm>
                <a:off x="1132524" y="5346527"/>
                <a:ext cx="148680" cy="129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08A2D61-439D-47E5-8EC7-915E6EFC5B2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14884" y="5328527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E9817CE-A1A6-4DA0-B32C-DDBAAE455952}"/>
                    </a:ext>
                  </a:extLst>
                </p14:cNvPr>
                <p14:cNvContentPartPr/>
                <p14:nvPr/>
              </p14:nvContentPartPr>
              <p14:xfrm>
                <a:off x="1466244" y="5392967"/>
                <a:ext cx="184680" cy="190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E9817CE-A1A6-4DA0-B32C-DDBAAE45595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448244" y="5374967"/>
                  <a:ext cx="22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2FC24E2-AF6E-42F6-B5AB-3791B6D6B525}"/>
                    </a:ext>
                  </a:extLst>
                </p14:cNvPr>
                <p14:cNvContentPartPr/>
                <p14:nvPr/>
              </p14:nvContentPartPr>
              <p14:xfrm>
                <a:off x="1603764" y="5336087"/>
                <a:ext cx="106200" cy="159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2FC24E2-AF6E-42F6-B5AB-3791B6D6B52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586124" y="5318087"/>
                  <a:ext cx="141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CC15505-AD12-4790-85F3-A6486488C257}"/>
              </a:ext>
            </a:extLst>
          </p:cNvPr>
          <p:cNvGrpSpPr/>
          <p:nvPr/>
        </p:nvGrpSpPr>
        <p:grpSpPr>
          <a:xfrm>
            <a:off x="455724" y="5168327"/>
            <a:ext cx="3992760" cy="768240"/>
            <a:chOff x="455724" y="5168327"/>
            <a:chExt cx="399276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10ECFF7-A1D4-4A15-87E2-4A62D6635BCF}"/>
                    </a:ext>
                  </a:extLst>
                </p14:cNvPr>
                <p14:cNvContentPartPr/>
                <p14:nvPr/>
              </p14:nvContentPartPr>
              <p14:xfrm>
                <a:off x="2045844" y="5241767"/>
                <a:ext cx="115920" cy="240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10ECFF7-A1D4-4A15-87E2-4A62D6635BC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028204" y="5223767"/>
                  <a:ext cx="151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C7E8F84-35AF-4389-8BBE-7C0B2E806789}"/>
                    </a:ext>
                  </a:extLst>
                </p14:cNvPr>
                <p14:cNvContentPartPr/>
                <p14:nvPr/>
              </p14:nvContentPartPr>
              <p14:xfrm>
                <a:off x="2170764" y="5346527"/>
                <a:ext cx="80280" cy="1533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C7E8F84-35AF-4389-8BBE-7C0B2E80678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153124" y="5328887"/>
                  <a:ext cx="115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03C610B-2FDE-4E94-A08A-D78818ABF96A}"/>
                    </a:ext>
                  </a:extLst>
                </p14:cNvPr>
                <p14:cNvContentPartPr/>
                <p14:nvPr/>
              </p14:nvContentPartPr>
              <p14:xfrm>
                <a:off x="2306124" y="5332487"/>
                <a:ext cx="125640" cy="1522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03C610B-2FDE-4E94-A08A-D78818ABF96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288484" y="5314847"/>
                  <a:ext cx="161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E160951-DA40-4D27-BBD4-012E33141407}"/>
                    </a:ext>
                  </a:extLst>
                </p14:cNvPr>
                <p14:cNvContentPartPr/>
                <p14:nvPr/>
              </p14:nvContentPartPr>
              <p14:xfrm>
                <a:off x="2549844" y="5250047"/>
                <a:ext cx="85680" cy="245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E160951-DA40-4D27-BBD4-012E3314140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532204" y="5232407"/>
                  <a:ext cx="121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3673A0B-32A2-4736-8329-E773595D23D3}"/>
                    </a:ext>
                  </a:extLst>
                </p14:cNvPr>
                <p14:cNvContentPartPr/>
                <p14:nvPr/>
              </p14:nvContentPartPr>
              <p14:xfrm>
                <a:off x="2698164" y="5234207"/>
                <a:ext cx="177840" cy="204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3673A0B-32A2-4736-8329-E773595D23D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680164" y="5216567"/>
                  <a:ext cx="21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528D60A-5859-41E7-BF5D-E6902A7BBCBD}"/>
                    </a:ext>
                  </a:extLst>
                </p14:cNvPr>
                <p14:cNvContentPartPr/>
                <p14:nvPr/>
              </p14:nvContentPartPr>
              <p14:xfrm>
                <a:off x="2873844" y="5305847"/>
                <a:ext cx="119520" cy="2494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528D60A-5859-41E7-BF5D-E6902A7BBCB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856204" y="5287847"/>
                  <a:ext cx="155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F77887C-A7A0-44E2-8D19-698A17C4F562}"/>
                    </a:ext>
                  </a:extLst>
                </p14:cNvPr>
                <p14:cNvContentPartPr/>
                <p14:nvPr/>
              </p14:nvContentPartPr>
              <p14:xfrm>
                <a:off x="3044484" y="5313767"/>
                <a:ext cx="139320" cy="1551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F77887C-A7A0-44E2-8D19-698A17C4F56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026844" y="5295767"/>
                  <a:ext cx="174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7396DFD-2528-4C81-8C75-D645542B7E04}"/>
                    </a:ext>
                  </a:extLst>
                </p14:cNvPr>
                <p14:cNvContentPartPr/>
                <p14:nvPr/>
              </p14:nvContentPartPr>
              <p14:xfrm>
                <a:off x="3255804" y="5396207"/>
                <a:ext cx="42480" cy="1105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7396DFD-2528-4C81-8C75-D645542B7E0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237804" y="5378207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5C4A9E3-3F81-4F4A-BAF4-1439E33A0D72}"/>
                    </a:ext>
                  </a:extLst>
                </p14:cNvPr>
                <p14:cNvContentPartPr/>
                <p14:nvPr/>
              </p14:nvContentPartPr>
              <p14:xfrm>
                <a:off x="3371364" y="5277407"/>
                <a:ext cx="122760" cy="133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5C4A9E3-3F81-4F4A-BAF4-1439E33A0D7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353364" y="5259767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89012EF-1B93-4E05-99C4-EF1160D8210C}"/>
                    </a:ext>
                  </a:extLst>
                </p14:cNvPr>
                <p14:cNvContentPartPr/>
                <p14:nvPr/>
              </p14:nvContentPartPr>
              <p14:xfrm>
                <a:off x="3531204" y="5318807"/>
                <a:ext cx="119520" cy="2188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89012EF-1B93-4E05-99C4-EF1160D8210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513204" y="5301167"/>
                  <a:ext cx="155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A709D07-CDDC-4F26-8A0C-4CBBDE37B77B}"/>
                    </a:ext>
                  </a:extLst>
                </p14:cNvPr>
                <p14:cNvContentPartPr/>
                <p14:nvPr/>
              </p14:nvContentPartPr>
              <p14:xfrm>
                <a:off x="3740004" y="5310887"/>
                <a:ext cx="93960" cy="216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A709D07-CDDC-4F26-8A0C-4CBBDE37B77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722004" y="5293247"/>
                  <a:ext cx="129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30AFA69-EF40-4E59-A91A-5B5C4A131779}"/>
                    </a:ext>
                  </a:extLst>
                </p14:cNvPr>
                <p14:cNvContentPartPr/>
                <p14:nvPr/>
              </p14:nvContentPartPr>
              <p14:xfrm>
                <a:off x="3880044" y="5168327"/>
                <a:ext cx="104040" cy="3783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30AFA69-EF40-4E59-A91A-5B5C4A13177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862044" y="5150327"/>
                  <a:ext cx="139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84B45A4-16A4-4A6E-84AB-1DC3D81C610D}"/>
                    </a:ext>
                  </a:extLst>
                </p14:cNvPr>
                <p14:cNvContentPartPr/>
                <p14:nvPr/>
              </p14:nvContentPartPr>
              <p14:xfrm>
                <a:off x="479124" y="5796167"/>
                <a:ext cx="132120" cy="172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84B45A4-16A4-4A6E-84AB-1DC3D81C610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61484" y="5778167"/>
                  <a:ext cx="167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1291446-56A2-402A-A0FE-46BB0B768601}"/>
                    </a:ext>
                  </a:extLst>
                </p14:cNvPr>
                <p14:cNvContentPartPr/>
                <p14:nvPr/>
              </p14:nvContentPartPr>
              <p14:xfrm>
                <a:off x="455724" y="5861327"/>
                <a:ext cx="136800" cy="234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1291446-56A2-402A-A0FE-46BB0B76860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38084" y="5843327"/>
                  <a:ext cx="172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556DEBC-6BCD-4B6B-81E6-8782B8578644}"/>
                    </a:ext>
                  </a:extLst>
                </p14:cNvPr>
                <p14:cNvContentPartPr/>
                <p14:nvPr/>
              </p14:nvContentPartPr>
              <p14:xfrm>
                <a:off x="790884" y="5711927"/>
                <a:ext cx="127440" cy="2134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556DEBC-6BCD-4B6B-81E6-8782B857864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72884" y="5694287"/>
                  <a:ext cx="163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3444FD7-1C65-4031-ADEF-D7EF75466E7C}"/>
                    </a:ext>
                  </a:extLst>
                </p14:cNvPr>
                <p14:cNvContentPartPr/>
                <p14:nvPr/>
              </p14:nvContentPartPr>
              <p14:xfrm>
                <a:off x="951084" y="5803727"/>
                <a:ext cx="228240" cy="122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3444FD7-1C65-4031-ADEF-D7EF75466E7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33444" y="5786087"/>
                  <a:ext cx="263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442F522-6429-4750-BEBB-206738615214}"/>
                    </a:ext>
                  </a:extLst>
                </p14:cNvPr>
                <p14:cNvContentPartPr/>
                <p14:nvPr/>
              </p14:nvContentPartPr>
              <p14:xfrm>
                <a:off x="1231524" y="5790767"/>
                <a:ext cx="281520" cy="1252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442F522-6429-4750-BEBB-20673861521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213884" y="5772767"/>
                  <a:ext cx="317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B1CF148-1D2F-496A-8070-73A637C4E2B3}"/>
                    </a:ext>
                  </a:extLst>
                </p14:cNvPr>
                <p14:cNvContentPartPr/>
                <p14:nvPr/>
              </p14:nvContentPartPr>
              <p14:xfrm>
                <a:off x="1546524" y="5774207"/>
                <a:ext cx="104040" cy="1350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B1CF148-1D2F-496A-8070-73A637C4E2B3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528884" y="5756207"/>
                  <a:ext cx="139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C459D52-1D86-44F0-8CB0-F2EF4D694E30}"/>
                    </a:ext>
                  </a:extLst>
                </p14:cNvPr>
                <p14:cNvContentPartPr/>
                <p14:nvPr/>
              </p14:nvContentPartPr>
              <p14:xfrm>
                <a:off x="1689444" y="5812007"/>
                <a:ext cx="160920" cy="982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C459D52-1D86-44F0-8CB0-F2EF4D694E3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671444" y="5794007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44CA6DD-C6F7-4DA8-B6E7-E0E201F837EF}"/>
                    </a:ext>
                  </a:extLst>
                </p14:cNvPr>
                <p14:cNvContentPartPr/>
                <p14:nvPr/>
              </p14:nvContentPartPr>
              <p14:xfrm>
                <a:off x="1890684" y="5792927"/>
                <a:ext cx="133200" cy="1105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44CA6DD-C6F7-4DA8-B6E7-E0E201F837E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873044" y="5775287"/>
                  <a:ext cx="168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60A0D81-DAE6-4205-B92E-6567941D32F5}"/>
                    </a:ext>
                  </a:extLst>
                </p14:cNvPr>
                <p14:cNvContentPartPr/>
                <p14:nvPr/>
              </p14:nvContentPartPr>
              <p14:xfrm>
                <a:off x="2064924" y="5783567"/>
                <a:ext cx="149400" cy="1180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60A0D81-DAE6-4205-B92E-6567941D32F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047284" y="5765567"/>
                  <a:ext cx="185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D8876DD-1FAA-4D9E-A864-437257B5F0DE}"/>
                    </a:ext>
                  </a:extLst>
                </p14:cNvPr>
                <p14:cNvContentPartPr/>
                <p14:nvPr/>
              </p14:nvContentPartPr>
              <p14:xfrm>
                <a:off x="2582964" y="5782487"/>
                <a:ext cx="52920" cy="121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D8876DD-1FAA-4D9E-A864-437257B5F0D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564964" y="5764487"/>
                  <a:ext cx="88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06559CF-C36F-4FA7-9225-96FAC4223FDB}"/>
                    </a:ext>
                  </a:extLst>
                </p14:cNvPr>
                <p14:cNvContentPartPr/>
                <p14:nvPr/>
              </p14:nvContentPartPr>
              <p14:xfrm>
                <a:off x="2688804" y="5680247"/>
                <a:ext cx="175320" cy="2563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06559CF-C36F-4FA7-9225-96FAC4223FD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670804" y="5662607"/>
                  <a:ext cx="210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9A51009-DAB5-42D0-86CE-3D1CFA08AB03}"/>
                    </a:ext>
                  </a:extLst>
                </p14:cNvPr>
                <p14:cNvContentPartPr/>
                <p14:nvPr/>
              </p14:nvContentPartPr>
              <p14:xfrm>
                <a:off x="3102804" y="5684567"/>
                <a:ext cx="5040" cy="1785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9A51009-DAB5-42D0-86CE-3D1CFA08AB0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085164" y="5666927"/>
                  <a:ext cx="40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75B659F-14CF-4215-9E7A-CBEE072683AA}"/>
                    </a:ext>
                  </a:extLst>
                </p14:cNvPr>
                <p14:cNvContentPartPr/>
                <p14:nvPr/>
              </p14:nvContentPartPr>
              <p14:xfrm>
                <a:off x="3091284" y="5585207"/>
                <a:ext cx="413280" cy="236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75B659F-14CF-4215-9E7A-CBEE072683A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073644" y="5567207"/>
                  <a:ext cx="448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0AB1E6D-6EBE-45CF-A9DD-BCC4A94093C4}"/>
                    </a:ext>
                  </a:extLst>
                </p14:cNvPr>
                <p14:cNvContentPartPr/>
                <p14:nvPr/>
              </p14:nvContentPartPr>
              <p14:xfrm>
                <a:off x="3789684" y="5701847"/>
                <a:ext cx="138240" cy="1274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0AB1E6D-6EBE-45CF-A9DD-BCC4A94093C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772044" y="5684207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5724FB7-B39D-46D9-A6BB-9CE3DB58B10D}"/>
                    </a:ext>
                  </a:extLst>
                </p14:cNvPr>
                <p14:cNvContentPartPr/>
                <p14:nvPr/>
              </p14:nvContentPartPr>
              <p14:xfrm>
                <a:off x="3926484" y="5599607"/>
                <a:ext cx="428400" cy="2131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5724FB7-B39D-46D9-A6BB-9CE3DB58B10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908844" y="5581967"/>
                  <a:ext cx="464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ED1BBB3-7634-4B02-830A-1704A5496C3E}"/>
                    </a:ext>
                  </a:extLst>
                </p14:cNvPr>
                <p14:cNvContentPartPr/>
                <p14:nvPr/>
              </p14:nvContentPartPr>
              <p14:xfrm>
                <a:off x="4313844" y="5624807"/>
                <a:ext cx="134640" cy="1432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ED1BBB3-7634-4B02-830A-1704A5496C3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296204" y="5607167"/>
                  <a:ext cx="1702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3C07A07C-E8C8-4250-B9D4-A61D696BB450}"/>
              </a:ext>
            </a:extLst>
          </p:cNvPr>
          <p:cNvGrpSpPr/>
          <p:nvPr/>
        </p:nvGrpSpPr>
        <p:grpSpPr>
          <a:xfrm>
            <a:off x="4723524" y="5557847"/>
            <a:ext cx="1340640" cy="238680"/>
            <a:chOff x="4723524" y="5557847"/>
            <a:chExt cx="13406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1198340-3237-41B3-86F6-17DFDD9A37EB}"/>
                    </a:ext>
                  </a:extLst>
                </p14:cNvPr>
                <p14:cNvContentPartPr/>
                <p14:nvPr/>
              </p14:nvContentPartPr>
              <p14:xfrm>
                <a:off x="4723524" y="5675567"/>
                <a:ext cx="139320" cy="117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1198340-3237-41B3-86F6-17DFDD9A37EB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705524" y="5657927"/>
                  <a:ext cx="174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0A6554F-2BC9-41B3-AEBA-878912EB989E}"/>
                    </a:ext>
                  </a:extLst>
                </p14:cNvPr>
                <p14:cNvContentPartPr/>
                <p14:nvPr/>
              </p14:nvContentPartPr>
              <p14:xfrm>
                <a:off x="4890204" y="5681687"/>
                <a:ext cx="197640" cy="1130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0A6554F-2BC9-41B3-AEBA-878912EB989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872204" y="5663687"/>
                  <a:ext cx="23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1B4B279-ECD6-4AB8-A461-EC84909A0D6B}"/>
                    </a:ext>
                  </a:extLst>
                </p14:cNvPr>
                <p14:cNvContentPartPr/>
                <p14:nvPr/>
              </p14:nvContentPartPr>
              <p14:xfrm>
                <a:off x="5110524" y="5615447"/>
                <a:ext cx="198720" cy="1692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1B4B279-ECD6-4AB8-A461-EC84909A0D6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092884" y="5597807"/>
                  <a:ext cx="234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4FFA8C7-2426-4E08-AA45-9D18B406CC31}"/>
                    </a:ext>
                  </a:extLst>
                </p14:cNvPr>
                <p14:cNvContentPartPr/>
                <p14:nvPr/>
              </p14:nvContentPartPr>
              <p14:xfrm>
                <a:off x="5363964" y="5696807"/>
                <a:ext cx="129960" cy="954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4FFA8C7-2426-4E08-AA45-9D18B406CC3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45964" y="5679167"/>
                  <a:ext cx="165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7F203DE-08F7-4335-92FE-DA03074201E2}"/>
                    </a:ext>
                  </a:extLst>
                </p14:cNvPr>
                <p14:cNvContentPartPr/>
                <p14:nvPr/>
              </p14:nvContentPartPr>
              <p14:xfrm>
                <a:off x="5531724" y="5635247"/>
                <a:ext cx="124920" cy="1612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7F203DE-08F7-4335-92FE-DA03074201E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514084" y="5617607"/>
                  <a:ext cx="160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291F20C-4E8D-42C4-A900-3DE474FBA604}"/>
                    </a:ext>
                  </a:extLst>
                </p14:cNvPr>
                <p14:cNvContentPartPr/>
                <p14:nvPr/>
              </p14:nvContentPartPr>
              <p14:xfrm>
                <a:off x="5731524" y="5557847"/>
                <a:ext cx="38880" cy="2008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291F20C-4E8D-42C4-A900-3DE474FBA60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713524" y="5539847"/>
                  <a:ext cx="74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281470D-9945-4559-A76F-8FFBE342FCA4}"/>
                    </a:ext>
                  </a:extLst>
                </p14:cNvPr>
                <p14:cNvContentPartPr/>
                <p14:nvPr/>
              </p14:nvContentPartPr>
              <p14:xfrm>
                <a:off x="5815404" y="5654687"/>
                <a:ext cx="248760" cy="1234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281470D-9945-4559-A76F-8FFBE342FCA4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797404" y="5636687"/>
                  <a:ext cx="284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104E7BA-D296-4488-AAB2-2559E3FD3316}"/>
              </a:ext>
            </a:extLst>
          </p:cNvPr>
          <p:cNvGrpSpPr/>
          <p:nvPr/>
        </p:nvGrpSpPr>
        <p:grpSpPr>
          <a:xfrm>
            <a:off x="325404" y="6274607"/>
            <a:ext cx="901800" cy="290520"/>
            <a:chOff x="325404" y="6274607"/>
            <a:chExt cx="9018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C419C36-1874-47E1-952E-F3D3D370F193}"/>
                    </a:ext>
                  </a:extLst>
                </p14:cNvPr>
                <p14:cNvContentPartPr/>
                <p14:nvPr/>
              </p14:nvContentPartPr>
              <p14:xfrm>
                <a:off x="325404" y="6274607"/>
                <a:ext cx="222120" cy="1368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C419C36-1874-47E1-952E-F3D3D370F19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07404" y="6256607"/>
                  <a:ext cx="257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61E8B02-A5BA-41B1-9821-A2742BF3252F}"/>
                    </a:ext>
                  </a:extLst>
                </p14:cNvPr>
                <p14:cNvContentPartPr/>
                <p14:nvPr/>
              </p14:nvContentPartPr>
              <p14:xfrm>
                <a:off x="627444" y="6314567"/>
                <a:ext cx="124200" cy="1285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61E8B02-A5BA-41B1-9821-A2742BF3252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09444" y="6296567"/>
                  <a:ext cx="159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A73ADC7-6A7D-48ED-8A03-15109D54AB6C}"/>
                    </a:ext>
                  </a:extLst>
                </p14:cNvPr>
                <p14:cNvContentPartPr/>
                <p14:nvPr/>
              </p14:nvContentPartPr>
              <p14:xfrm>
                <a:off x="737604" y="6341567"/>
                <a:ext cx="113040" cy="2235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A73ADC7-6A7D-48ED-8A03-15109D54AB6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719964" y="6323567"/>
                  <a:ext cx="148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B59D734-0739-4A53-9A6E-D0F41AFF5E56}"/>
                    </a:ext>
                  </a:extLst>
                </p14:cNvPr>
                <p14:cNvContentPartPr/>
                <p14:nvPr/>
              </p14:nvContentPartPr>
              <p14:xfrm>
                <a:off x="884124" y="6347327"/>
                <a:ext cx="176400" cy="1249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B59D734-0739-4A53-9A6E-D0F41AFF5E56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6124" y="6329327"/>
                  <a:ext cx="212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81A9FA3-2F2E-4374-9752-54A20A35F8F3}"/>
                    </a:ext>
                  </a:extLst>
                </p14:cNvPr>
                <p14:cNvContentPartPr/>
                <p14:nvPr/>
              </p14:nvContentPartPr>
              <p14:xfrm>
                <a:off x="1201284" y="6389447"/>
                <a:ext cx="25920" cy="1389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81A9FA3-2F2E-4374-9752-54A20A35F8F3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183644" y="6371447"/>
                  <a:ext cx="615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72532AE2-C789-46B9-A507-28A68FDD9F21}"/>
              </a:ext>
            </a:extLst>
          </p:cNvPr>
          <p:cNvGrpSpPr/>
          <p:nvPr/>
        </p:nvGrpSpPr>
        <p:grpSpPr>
          <a:xfrm>
            <a:off x="1482444" y="6299087"/>
            <a:ext cx="784080" cy="302040"/>
            <a:chOff x="1482444" y="6299087"/>
            <a:chExt cx="7840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1EDDA532-07A8-4017-9382-922CA314C5EF}"/>
                    </a:ext>
                  </a:extLst>
                </p14:cNvPr>
                <p14:cNvContentPartPr/>
                <p14:nvPr/>
              </p14:nvContentPartPr>
              <p14:xfrm>
                <a:off x="1482444" y="6299087"/>
                <a:ext cx="214560" cy="1123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1EDDA532-07A8-4017-9382-922CA314C5EF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464804" y="6281087"/>
                  <a:ext cx="250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C0FF28B-726D-451E-87E2-7A112824AC68}"/>
                    </a:ext>
                  </a:extLst>
                </p14:cNvPr>
                <p14:cNvContentPartPr/>
                <p14:nvPr/>
              </p14:nvContentPartPr>
              <p14:xfrm>
                <a:off x="1762524" y="6305207"/>
                <a:ext cx="139320" cy="1850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C0FF28B-726D-451E-87E2-7A112824AC68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744524" y="6287567"/>
                  <a:ext cx="174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6077AFC-1272-42B5-B63B-B456EDB5B134}"/>
                    </a:ext>
                  </a:extLst>
                </p14:cNvPr>
                <p14:cNvContentPartPr/>
                <p14:nvPr/>
              </p14:nvContentPartPr>
              <p14:xfrm>
                <a:off x="1930284" y="6336167"/>
                <a:ext cx="115200" cy="2649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6077AFC-1272-42B5-B63B-B456EDB5B13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912284" y="6318167"/>
                  <a:ext cx="15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543A853-7EA0-428B-8DF0-99E2E608A01F}"/>
                    </a:ext>
                  </a:extLst>
                </p14:cNvPr>
                <p14:cNvContentPartPr/>
                <p14:nvPr/>
              </p14:nvContentPartPr>
              <p14:xfrm>
                <a:off x="2128644" y="6344447"/>
                <a:ext cx="137880" cy="1663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543A853-7EA0-428B-8DF0-99E2E608A01F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111004" y="6326447"/>
                  <a:ext cx="1735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AEBB034B-0343-4734-9ED1-65A116A5A9D0}"/>
              </a:ext>
            </a:extLst>
          </p:cNvPr>
          <p:cNvGrpSpPr/>
          <p:nvPr/>
        </p:nvGrpSpPr>
        <p:grpSpPr>
          <a:xfrm>
            <a:off x="2488284" y="6284327"/>
            <a:ext cx="278640" cy="248040"/>
            <a:chOff x="2488284" y="6284327"/>
            <a:chExt cx="2786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0ECA246-24E3-478C-B77A-0D9CB91EA716}"/>
                    </a:ext>
                  </a:extLst>
                </p14:cNvPr>
                <p14:cNvContentPartPr/>
                <p14:nvPr/>
              </p14:nvContentPartPr>
              <p14:xfrm>
                <a:off x="2488284" y="6377567"/>
                <a:ext cx="227880" cy="23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0ECA246-24E3-478C-B77A-0D9CB91EA716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470284" y="6359927"/>
                  <a:ext cx="26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FB20F66-2158-4D60-953B-36A45CCC6918}"/>
                    </a:ext>
                  </a:extLst>
                </p14:cNvPr>
                <p14:cNvContentPartPr/>
                <p14:nvPr/>
              </p14:nvContentPartPr>
              <p14:xfrm>
                <a:off x="2645604" y="6284327"/>
                <a:ext cx="121320" cy="2480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FB20F66-2158-4D60-953B-36A45CCC691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627964" y="6266327"/>
                  <a:ext cx="1569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7F7BCEF3-300A-426B-9E3B-C55E1FF5922C}"/>
              </a:ext>
            </a:extLst>
          </p:cNvPr>
          <p:cNvGrpSpPr/>
          <p:nvPr/>
        </p:nvGrpSpPr>
        <p:grpSpPr>
          <a:xfrm>
            <a:off x="3121524" y="6165527"/>
            <a:ext cx="1387440" cy="281880"/>
            <a:chOff x="3121524" y="6165527"/>
            <a:chExt cx="13874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285DA86-B4DF-4365-BCBE-4561DC861B76}"/>
                    </a:ext>
                  </a:extLst>
                </p14:cNvPr>
                <p14:cNvContentPartPr/>
                <p14:nvPr/>
              </p14:nvContentPartPr>
              <p14:xfrm>
                <a:off x="3121524" y="6241487"/>
                <a:ext cx="178920" cy="1933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285DA86-B4DF-4365-BCBE-4561DC861B7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103884" y="6223847"/>
                  <a:ext cx="21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96B0331-29C7-4DF7-A4CD-6858B997BD5A}"/>
                    </a:ext>
                  </a:extLst>
                </p14:cNvPr>
                <p14:cNvContentPartPr/>
                <p14:nvPr/>
              </p14:nvContentPartPr>
              <p14:xfrm>
                <a:off x="3402684" y="6211967"/>
                <a:ext cx="57600" cy="235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96B0331-29C7-4DF7-A4CD-6858B997BD5A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385044" y="6193967"/>
                  <a:ext cx="93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EE96D9D-428E-49AF-814D-2755D9F5C58B}"/>
                    </a:ext>
                  </a:extLst>
                </p14:cNvPr>
                <p14:cNvContentPartPr/>
                <p14:nvPr/>
              </p14:nvContentPartPr>
              <p14:xfrm>
                <a:off x="3390084" y="6287567"/>
                <a:ext cx="162360" cy="162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EE96D9D-428E-49AF-814D-2755D9F5C58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372084" y="6269567"/>
                  <a:ext cx="19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5E66BD8-7E1A-41BD-A9E7-DB1356BF16C8}"/>
                    </a:ext>
                  </a:extLst>
                </p14:cNvPr>
                <p14:cNvContentPartPr/>
                <p14:nvPr/>
              </p14:nvContentPartPr>
              <p14:xfrm>
                <a:off x="3524004" y="6286127"/>
                <a:ext cx="212760" cy="1191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5E66BD8-7E1A-41BD-A9E7-DB1356BF16C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506364" y="6268487"/>
                  <a:ext cx="24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5AD1029-84DA-43E6-BC40-ECD2B33BD2A8}"/>
                    </a:ext>
                  </a:extLst>
                </p14:cNvPr>
                <p14:cNvContentPartPr/>
                <p14:nvPr/>
              </p14:nvContentPartPr>
              <p14:xfrm>
                <a:off x="3767724" y="6302687"/>
                <a:ext cx="95040" cy="1144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5AD1029-84DA-43E6-BC40-ECD2B33BD2A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749724" y="6284687"/>
                  <a:ext cx="130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264E857-658C-43F8-8D2D-43B5E7A9C6EA}"/>
                    </a:ext>
                  </a:extLst>
                </p14:cNvPr>
                <p14:cNvContentPartPr/>
                <p14:nvPr/>
              </p14:nvContentPartPr>
              <p14:xfrm>
                <a:off x="3907764" y="6169847"/>
                <a:ext cx="334440" cy="2444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264E857-658C-43F8-8D2D-43B5E7A9C6E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889764" y="6151847"/>
                  <a:ext cx="370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E9C3D3F-F4F7-41C4-988C-F5C22970474D}"/>
                    </a:ext>
                  </a:extLst>
                </p14:cNvPr>
                <p14:cNvContentPartPr/>
                <p14:nvPr/>
              </p14:nvContentPartPr>
              <p14:xfrm>
                <a:off x="4278924" y="6307007"/>
                <a:ext cx="121680" cy="820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E9C3D3F-F4F7-41C4-988C-F5C22970474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260924" y="6289367"/>
                  <a:ext cx="157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938D800-9AF4-4F88-B479-9576D7EF0B10}"/>
                    </a:ext>
                  </a:extLst>
                </p14:cNvPr>
                <p14:cNvContentPartPr/>
                <p14:nvPr/>
              </p14:nvContentPartPr>
              <p14:xfrm>
                <a:off x="4392684" y="6165527"/>
                <a:ext cx="116280" cy="2451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938D800-9AF4-4F88-B479-9576D7EF0B1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375044" y="6147887"/>
                  <a:ext cx="15192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B8AF4A6D-EB44-4327-9174-68EE2693F90B}"/>
              </a:ext>
            </a:extLst>
          </p:cNvPr>
          <p:cNvGrpSpPr/>
          <p:nvPr/>
        </p:nvGrpSpPr>
        <p:grpSpPr>
          <a:xfrm>
            <a:off x="4755564" y="6183527"/>
            <a:ext cx="1537200" cy="296280"/>
            <a:chOff x="4755564" y="6183527"/>
            <a:chExt cx="15372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0FF386D-CE8B-4735-A63D-75E6E1932435}"/>
                    </a:ext>
                  </a:extLst>
                </p14:cNvPr>
                <p14:cNvContentPartPr/>
                <p14:nvPr/>
              </p14:nvContentPartPr>
              <p14:xfrm>
                <a:off x="4755564" y="6183527"/>
                <a:ext cx="124560" cy="2530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0FF386D-CE8B-4735-A63D-75E6E1932435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737924" y="6165887"/>
                  <a:ext cx="16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2F8BE95-E3A3-4D65-99EF-C7E143264C46}"/>
                    </a:ext>
                  </a:extLst>
                </p14:cNvPr>
                <p14:cNvContentPartPr/>
                <p14:nvPr/>
              </p14:nvContentPartPr>
              <p14:xfrm>
                <a:off x="4978044" y="6312047"/>
                <a:ext cx="114120" cy="1386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2F8BE95-E3A3-4D65-99EF-C7E143264C46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960404" y="6294047"/>
                  <a:ext cx="149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3318488B-CE76-458C-AC54-BB59DEAEA05B}"/>
                    </a:ext>
                  </a:extLst>
                </p14:cNvPr>
                <p14:cNvContentPartPr/>
                <p14:nvPr/>
              </p14:nvContentPartPr>
              <p14:xfrm>
                <a:off x="5127084" y="6347327"/>
                <a:ext cx="89640" cy="90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3318488B-CE76-458C-AC54-BB59DEAEA05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109084" y="6329327"/>
                  <a:ext cx="125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51E07C1-B287-4B5C-9153-2FD3CC35EEDA}"/>
                    </a:ext>
                  </a:extLst>
                </p14:cNvPr>
                <p14:cNvContentPartPr/>
                <p14:nvPr/>
              </p14:nvContentPartPr>
              <p14:xfrm>
                <a:off x="5286924" y="6253727"/>
                <a:ext cx="47160" cy="1713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51E07C1-B287-4B5C-9153-2FD3CC35EEDA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268924" y="6236087"/>
                  <a:ext cx="82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7DC871E-0500-4402-843B-30F180BD39D4}"/>
                    </a:ext>
                  </a:extLst>
                </p14:cNvPr>
                <p14:cNvContentPartPr/>
                <p14:nvPr/>
              </p14:nvContentPartPr>
              <p14:xfrm>
                <a:off x="5375844" y="6359567"/>
                <a:ext cx="141120" cy="961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7DC871E-0500-4402-843B-30F180BD39D4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358204" y="6341927"/>
                  <a:ext cx="176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8CF5BA5-7B1E-4967-BBC1-E245A1E63A1B}"/>
                    </a:ext>
                  </a:extLst>
                </p14:cNvPr>
                <p14:cNvContentPartPr/>
                <p14:nvPr/>
              </p14:nvContentPartPr>
              <p14:xfrm>
                <a:off x="5543604" y="6188207"/>
                <a:ext cx="173160" cy="2707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8CF5BA5-7B1E-4967-BBC1-E245A1E63A1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525604" y="6170207"/>
                  <a:ext cx="208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69721D2-D3F8-4C60-8813-AFA77E5231A0}"/>
                    </a:ext>
                  </a:extLst>
                </p14:cNvPr>
                <p14:cNvContentPartPr/>
                <p14:nvPr/>
              </p14:nvContentPartPr>
              <p14:xfrm>
                <a:off x="5739444" y="6225647"/>
                <a:ext cx="160200" cy="2221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69721D2-D3F8-4C60-8813-AFA77E5231A0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721804" y="6207647"/>
                  <a:ext cx="195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0DF464C-9625-44F3-9591-A06C5B180B05}"/>
                    </a:ext>
                  </a:extLst>
                </p14:cNvPr>
                <p14:cNvContentPartPr/>
                <p14:nvPr/>
              </p14:nvContentPartPr>
              <p14:xfrm>
                <a:off x="5927364" y="6352367"/>
                <a:ext cx="211680" cy="1274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0DF464C-9625-44F3-9591-A06C5B180B05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909364" y="6334367"/>
                  <a:ext cx="247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2892308-ACC5-4C77-A1BA-FBEBC9CEE898}"/>
                    </a:ext>
                  </a:extLst>
                </p14:cNvPr>
                <p14:cNvContentPartPr/>
                <p14:nvPr/>
              </p14:nvContentPartPr>
              <p14:xfrm>
                <a:off x="6164244" y="6331487"/>
                <a:ext cx="128520" cy="1450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2892308-ACC5-4C77-A1BA-FBEBC9CEE89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146244" y="6313847"/>
                  <a:ext cx="164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0A77392-FB45-4477-8469-50CB750195DB}"/>
              </a:ext>
            </a:extLst>
          </p:cNvPr>
          <p:cNvGrpSpPr/>
          <p:nvPr/>
        </p:nvGrpSpPr>
        <p:grpSpPr>
          <a:xfrm>
            <a:off x="6690204" y="6253367"/>
            <a:ext cx="855720" cy="238680"/>
            <a:chOff x="6690204" y="6253367"/>
            <a:chExt cx="85572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CF2C14C-AC5A-4109-980D-A582877B30EA}"/>
                    </a:ext>
                  </a:extLst>
                </p14:cNvPr>
                <p14:cNvContentPartPr/>
                <p14:nvPr/>
              </p14:nvContentPartPr>
              <p14:xfrm>
                <a:off x="6690204" y="6366047"/>
                <a:ext cx="112320" cy="900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CF2C14C-AC5A-4109-980D-A582877B30EA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672564" y="6348407"/>
                  <a:ext cx="14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D592DD0-B736-4681-B884-78D9BCD93D52}"/>
                    </a:ext>
                  </a:extLst>
                </p14:cNvPr>
                <p14:cNvContentPartPr/>
                <p14:nvPr/>
              </p14:nvContentPartPr>
              <p14:xfrm>
                <a:off x="6806844" y="6264527"/>
                <a:ext cx="190440" cy="227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D592DD0-B736-4681-B884-78D9BCD93D52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789204" y="6246527"/>
                  <a:ext cx="22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B0DAEBD-B380-4066-8BD7-039D01B6398A}"/>
                    </a:ext>
                  </a:extLst>
                </p14:cNvPr>
                <p14:cNvContentPartPr/>
                <p14:nvPr/>
              </p14:nvContentPartPr>
              <p14:xfrm>
                <a:off x="7224804" y="6267407"/>
                <a:ext cx="21240" cy="1926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B0DAEBD-B380-4066-8BD7-039D01B6398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206804" y="6249767"/>
                  <a:ext cx="5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9129AD6-D046-4DAB-907D-F9ED1AFC839E}"/>
                    </a:ext>
                  </a:extLst>
                </p14:cNvPr>
                <p14:cNvContentPartPr/>
                <p14:nvPr/>
              </p14:nvContentPartPr>
              <p14:xfrm>
                <a:off x="7158204" y="6253367"/>
                <a:ext cx="387720" cy="1879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9129AD6-D046-4DAB-907D-F9ED1AFC839E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140204" y="6235367"/>
                  <a:ext cx="4233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275B89A1-8722-4BB5-AE43-B72C1876C2D6}"/>
              </a:ext>
            </a:extLst>
          </p:cNvPr>
          <p:cNvGrpSpPr/>
          <p:nvPr/>
        </p:nvGrpSpPr>
        <p:grpSpPr>
          <a:xfrm>
            <a:off x="7840404" y="6265247"/>
            <a:ext cx="762120" cy="167760"/>
            <a:chOff x="7840404" y="6265247"/>
            <a:chExt cx="76212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242A0249-CCE7-459F-B412-AC89CD0489BD}"/>
                    </a:ext>
                  </a:extLst>
                </p14:cNvPr>
                <p14:cNvContentPartPr/>
                <p14:nvPr/>
              </p14:nvContentPartPr>
              <p14:xfrm>
                <a:off x="7840404" y="6268487"/>
                <a:ext cx="587160" cy="1645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242A0249-CCE7-459F-B412-AC89CD0489BD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822764" y="6250847"/>
                  <a:ext cx="622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99FD9D6-3874-4C43-880E-09E93F18E9A1}"/>
                    </a:ext>
                  </a:extLst>
                </p14:cNvPr>
                <p14:cNvContentPartPr/>
                <p14:nvPr/>
              </p14:nvContentPartPr>
              <p14:xfrm>
                <a:off x="8443764" y="6265247"/>
                <a:ext cx="158760" cy="1339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99FD9D6-3874-4C43-880E-09E93F18E9A1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426124" y="6247607"/>
                  <a:ext cx="1944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625619B-6F41-453B-A3CF-D1C98978FD3B}"/>
              </a:ext>
            </a:extLst>
          </p:cNvPr>
          <p:cNvGrpSpPr/>
          <p:nvPr/>
        </p:nvGrpSpPr>
        <p:grpSpPr>
          <a:xfrm>
            <a:off x="8938404" y="6148967"/>
            <a:ext cx="1635840" cy="290880"/>
            <a:chOff x="8938404" y="6148967"/>
            <a:chExt cx="16358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B11369E-BEBB-4BC6-874D-826D65949CAE}"/>
                    </a:ext>
                  </a:extLst>
                </p14:cNvPr>
                <p14:cNvContentPartPr/>
                <p14:nvPr/>
              </p14:nvContentPartPr>
              <p14:xfrm>
                <a:off x="8938404" y="6262007"/>
                <a:ext cx="171720" cy="1710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B11369E-BEBB-4BC6-874D-826D65949CAE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920404" y="6244007"/>
                  <a:ext cx="207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EBBCCE6-FFCD-4D4F-9C61-1092E9479C5B}"/>
                    </a:ext>
                  </a:extLst>
                </p14:cNvPr>
                <p14:cNvContentPartPr/>
                <p14:nvPr/>
              </p14:nvContentPartPr>
              <p14:xfrm>
                <a:off x="9152964" y="6320327"/>
                <a:ext cx="154440" cy="88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EBBCCE6-FFCD-4D4F-9C61-1092E9479C5B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134964" y="63023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07904AA-AD3D-45EA-A3F6-B1DEB0369605}"/>
                    </a:ext>
                  </a:extLst>
                </p14:cNvPr>
                <p14:cNvContentPartPr/>
                <p14:nvPr/>
              </p14:nvContentPartPr>
              <p14:xfrm>
                <a:off x="9386244" y="6342647"/>
                <a:ext cx="168480" cy="838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07904AA-AD3D-45EA-A3F6-B1DEB0369605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368604" y="6325007"/>
                  <a:ext cx="20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60E2A17-CF36-4711-AC49-3D4B881D46E8}"/>
                    </a:ext>
                  </a:extLst>
                </p14:cNvPr>
                <p14:cNvContentPartPr/>
                <p14:nvPr/>
              </p14:nvContentPartPr>
              <p14:xfrm>
                <a:off x="9596484" y="6235007"/>
                <a:ext cx="360" cy="3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60E2A17-CF36-4711-AC49-3D4B881D46E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78484" y="6217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70BB26E-D3DB-4589-A963-3419A41463E3}"/>
                    </a:ext>
                  </a:extLst>
                </p14:cNvPr>
                <p14:cNvContentPartPr/>
                <p14:nvPr/>
              </p14:nvContentPartPr>
              <p14:xfrm>
                <a:off x="9643644" y="6222767"/>
                <a:ext cx="346320" cy="2170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70BB26E-D3DB-4589-A963-3419A41463E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626004" y="6205127"/>
                  <a:ext cx="381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0D7A8557-367F-4A90-86C6-AE33456A5EE9}"/>
                    </a:ext>
                  </a:extLst>
                </p14:cNvPr>
                <p14:cNvContentPartPr/>
                <p14:nvPr/>
              </p14:nvContentPartPr>
              <p14:xfrm>
                <a:off x="10060524" y="6148967"/>
                <a:ext cx="48240" cy="2365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0D7A8557-367F-4A90-86C6-AE33456A5EE9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042884" y="6130967"/>
                  <a:ext cx="83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E3FB13A-D2AC-474E-9998-5C54C811D4D1}"/>
                    </a:ext>
                  </a:extLst>
                </p14:cNvPr>
                <p14:cNvContentPartPr/>
                <p14:nvPr/>
              </p14:nvContentPartPr>
              <p14:xfrm>
                <a:off x="10204884" y="6284327"/>
                <a:ext cx="232920" cy="1555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E3FB13A-D2AC-474E-9998-5C54C811D4D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0187244" y="6266327"/>
                  <a:ext cx="268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6F39AD3-BC19-430A-A0CC-B75DD093CAAB}"/>
                    </a:ext>
                  </a:extLst>
                </p14:cNvPr>
                <p14:cNvContentPartPr/>
                <p14:nvPr/>
              </p14:nvContentPartPr>
              <p14:xfrm>
                <a:off x="10573884" y="6394487"/>
                <a:ext cx="360" cy="3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6F39AD3-BC19-430A-A0CC-B75DD093CAA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56244" y="637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866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7CA386-7882-4DD1-BEBE-A8183B5C9498}"/>
                  </a:ext>
                </a:extLst>
              </p14:cNvPr>
              <p14:cNvContentPartPr/>
              <p14:nvPr/>
            </p14:nvContentPartPr>
            <p14:xfrm>
              <a:off x="9008244" y="168647"/>
              <a:ext cx="15480" cy="11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7CA386-7882-4DD1-BEBE-A8183B5C9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44" y="150647"/>
                <a:ext cx="51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2740C8-CF57-4154-8FAA-8E2E0B702AC7}"/>
                  </a:ext>
                </a:extLst>
              </p14:cNvPr>
              <p14:cNvContentPartPr/>
              <p14:nvPr/>
            </p14:nvContentPartPr>
            <p14:xfrm>
              <a:off x="423684" y="194927"/>
              <a:ext cx="168480" cy="17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2740C8-CF57-4154-8FAA-8E2E0B702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684" y="176890"/>
                <a:ext cx="204120" cy="20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F42B3-7A21-4FB5-8D2A-A7782E84D22B}"/>
                  </a:ext>
                </a:extLst>
              </p14:cNvPr>
              <p14:cNvContentPartPr/>
              <p14:nvPr/>
            </p14:nvContentPartPr>
            <p14:xfrm>
              <a:off x="653004" y="193847"/>
              <a:ext cx="14400" cy="19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F42B3-7A21-4FB5-8D2A-A7782E84D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004" y="175847"/>
                <a:ext cx="50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CE1303-E876-4405-A8E4-1000A7682589}"/>
                  </a:ext>
                </a:extLst>
              </p14:cNvPr>
              <p14:cNvContentPartPr/>
              <p14:nvPr/>
            </p14:nvContentPartPr>
            <p14:xfrm>
              <a:off x="654084" y="180167"/>
              <a:ext cx="119520" cy="11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CE1303-E876-4405-A8E4-1000A76825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4" y="162167"/>
                <a:ext cx="155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9C7A64-6D71-4DE1-A155-ABF567BE16B3}"/>
                  </a:ext>
                </a:extLst>
              </p14:cNvPr>
              <p14:cNvContentPartPr/>
              <p14:nvPr/>
            </p14:nvContentPartPr>
            <p14:xfrm>
              <a:off x="830484" y="168647"/>
              <a:ext cx="174240" cy="5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9C7A64-6D71-4DE1-A155-ABF567BE16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484" y="150647"/>
                <a:ext cx="209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6B7B90-41D0-4B0F-8D57-52A0E87EC9E6}"/>
                  </a:ext>
                </a:extLst>
              </p14:cNvPr>
              <p14:cNvContentPartPr/>
              <p14:nvPr/>
            </p14:nvContentPartPr>
            <p14:xfrm>
              <a:off x="876924" y="189527"/>
              <a:ext cx="864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6B7B90-41D0-4B0F-8D57-52A0E87EC9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141" y="171788"/>
                <a:ext cx="45830" cy="5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1AEEC7-9EA8-46C0-BA8D-5A816AB7EAEF}"/>
                  </a:ext>
                </a:extLst>
              </p14:cNvPr>
              <p14:cNvContentPartPr/>
              <p14:nvPr/>
            </p14:nvContentPartPr>
            <p14:xfrm>
              <a:off x="885204" y="21364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1AEEC7-9EA8-46C0-BA8D-5A816AB7EA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204" y="195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3DF768-AFA6-44AB-BD24-D4BE7F86CBC3}"/>
                  </a:ext>
                </a:extLst>
              </p14:cNvPr>
              <p14:cNvContentPartPr/>
              <p14:nvPr/>
            </p14:nvContentPartPr>
            <p14:xfrm>
              <a:off x="829044" y="198527"/>
              <a:ext cx="139320" cy="17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3DF768-AFA6-44AB-BD24-D4BE7F86CB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044" y="180527"/>
                <a:ext cx="174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C9AE7C-6C79-4A21-A743-9BD601AD717F}"/>
                  </a:ext>
                </a:extLst>
              </p14:cNvPr>
              <p14:cNvContentPartPr/>
              <p14:nvPr/>
            </p14:nvContentPartPr>
            <p14:xfrm>
              <a:off x="840924" y="284927"/>
              <a:ext cx="111240" cy="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C9AE7C-6C79-4A21-A743-9BD601AD7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924" y="266927"/>
                <a:ext cx="146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7E569-B1B9-4E51-B5A2-8D48A25E4D6F}"/>
                  </a:ext>
                </a:extLst>
              </p14:cNvPr>
              <p14:cNvContentPartPr/>
              <p14:nvPr/>
            </p14:nvContentPartPr>
            <p14:xfrm>
              <a:off x="988524" y="192767"/>
              <a:ext cx="156240" cy="17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7E569-B1B9-4E51-B5A2-8D48A25E4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524" y="174767"/>
                <a:ext cx="191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D5DD2E-19E8-4BD3-B29B-1CED18E71EC2}"/>
                  </a:ext>
                </a:extLst>
              </p14:cNvPr>
              <p14:cNvContentPartPr/>
              <p14:nvPr/>
            </p14:nvContentPartPr>
            <p14:xfrm>
              <a:off x="1035684" y="210407"/>
              <a:ext cx="218520" cy="13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D5DD2E-19E8-4BD3-B29B-1CED18E71E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7684" y="192407"/>
                <a:ext cx="254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31BD6D-E959-459E-B952-E373EFBC1135}"/>
                  </a:ext>
                </a:extLst>
              </p14:cNvPr>
              <p14:cNvContentPartPr/>
              <p14:nvPr/>
            </p14:nvContentPartPr>
            <p14:xfrm>
              <a:off x="1230444" y="176927"/>
              <a:ext cx="152280" cy="166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31BD6D-E959-459E-B952-E373EFBC11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2444" y="158888"/>
                <a:ext cx="187920" cy="202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E3F37F-B085-46DB-A8FB-CBBC60CDCC56}"/>
                  </a:ext>
                </a:extLst>
              </p14:cNvPr>
              <p14:cNvContentPartPr/>
              <p14:nvPr/>
            </p14:nvContentPartPr>
            <p14:xfrm>
              <a:off x="1497564" y="173687"/>
              <a:ext cx="215280" cy="19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E3F37F-B085-46DB-A8FB-CBBC60CDCC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9564" y="155687"/>
                <a:ext cx="250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DD5E4-7FDF-45AD-9043-D9E873705353}"/>
                  </a:ext>
                </a:extLst>
              </p14:cNvPr>
              <p14:cNvContentPartPr/>
              <p14:nvPr/>
            </p14:nvContentPartPr>
            <p14:xfrm>
              <a:off x="1725444" y="164327"/>
              <a:ext cx="159840" cy="18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DD5E4-7FDF-45AD-9043-D9E8737053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7484" y="146327"/>
                <a:ext cx="195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713A0A-43CC-4EF0-8954-52FDF579CFE9}"/>
                  </a:ext>
                </a:extLst>
              </p14:cNvPr>
              <p14:cNvContentPartPr/>
              <p14:nvPr/>
            </p14:nvContentPartPr>
            <p14:xfrm>
              <a:off x="1762524" y="209327"/>
              <a:ext cx="180360" cy="11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713A0A-43CC-4EF0-8954-52FDF579CF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4524" y="191327"/>
                <a:ext cx="216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AF17C3-4A20-4A03-9957-8A1E57F316D6}"/>
                  </a:ext>
                </a:extLst>
              </p14:cNvPr>
              <p14:cNvContentPartPr/>
              <p14:nvPr/>
            </p14:nvContentPartPr>
            <p14:xfrm>
              <a:off x="1938564" y="157487"/>
              <a:ext cx="151200" cy="13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AF17C3-4A20-4A03-9957-8A1E57F316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0564" y="139487"/>
                <a:ext cx="186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044648-5B42-43B4-A11C-B329996BFA53}"/>
                  </a:ext>
                </a:extLst>
              </p14:cNvPr>
              <p14:cNvContentPartPr/>
              <p14:nvPr/>
            </p14:nvContentPartPr>
            <p14:xfrm>
              <a:off x="2204604" y="103487"/>
              <a:ext cx="62280" cy="7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044648-5B42-43B4-A11C-B329996BF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86499" y="85487"/>
                <a:ext cx="98127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22A759-EDF9-4C67-AB8C-72717536D786}"/>
                  </a:ext>
                </a:extLst>
              </p14:cNvPr>
              <p14:cNvContentPartPr/>
              <p14:nvPr/>
            </p14:nvContentPartPr>
            <p14:xfrm>
              <a:off x="2264724" y="164687"/>
              <a:ext cx="153720" cy="17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22A759-EDF9-4C67-AB8C-72717536D7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46724" y="146687"/>
                <a:ext cx="189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0D7D16-2893-488C-B97C-9D8F55019762}"/>
                  </a:ext>
                </a:extLst>
              </p14:cNvPr>
              <p14:cNvContentPartPr/>
              <p14:nvPr/>
            </p14:nvContentPartPr>
            <p14:xfrm>
              <a:off x="3111084" y="230567"/>
              <a:ext cx="6120" cy="15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0D7D16-2893-488C-B97C-9D8F55019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3084" y="212567"/>
                <a:ext cx="41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1F9711-B12E-46A6-BE14-EE377DCBB798}"/>
                  </a:ext>
                </a:extLst>
              </p14:cNvPr>
              <p14:cNvContentPartPr/>
              <p14:nvPr/>
            </p14:nvContentPartPr>
            <p14:xfrm>
              <a:off x="3127284" y="171167"/>
              <a:ext cx="178920" cy="163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1F9711-B12E-46A6-BE14-EE377DCBB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9284" y="153167"/>
                <a:ext cx="2145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314C19-34FE-40AF-B207-B8DCF1931E5C}"/>
                  </a:ext>
                </a:extLst>
              </p14:cNvPr>
              <p14:cNvContentPartPr/>
              <p14:nvPr/>
            </p14:nvContentPartPr>
            <p14:xfrm>
              <a:off x="3281724" y="196007"/>
              <a:ext cx="154080" cy="189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314C19-34FE-40AF-B207-B8DCF1931E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63682" y="178007"/>
                <a:ext cx="189803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6F256B-C743-4858-8802-2A806194BC0A}"/>
                  </a:ext>
                </a:extLst>
              </p14:cNvPr>
              <p14:cNvContentPartPr/>
              <p14:nvPr/>
            </p14:nvContentPartPr>
            <p14:xfrm>
              <a:off x="3363084" y="273407"/>
              <a:ext cx="163800" cy="11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6F256B-C743-4858-8802-2A806194BC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45044" y="255407"/>
                <a:ext cx="199519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2DB327-BC81-4297-9793-EC5916CD2C08}"/>
                  </a:ext>
                </a:extLst>
              </p14:cNvPr>
              <p14:cNvContentPartPr/>
              <p14:nvPr/>
            </p14:nvContentPartPr>
            <p14:xfrm>
              <a:off x="3518244" y="199967"/>
              <a:ext cx="195120" cy="15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2DB327-BC81-4297-9793-EC5916CD2C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00244" y="182009"/>
                <a:ext cx="230760" cy="188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B0F31E-D415-469F-AEB6-2BFD940B2719}"/>
                  </a:ext>
                </a:extLst>
              </p14:cNvPr>
              <p14:cNvContentPartPr/>
              <p14:nvPr/>
            </p14:nvContentPartPr>
            <p14:xfrm>
              <a:off x="3741084" y="221927"/>
              <a:ext cx="14400" cy="155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B0F31E-D415-469F-AEB6-2BFD940B27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22622" y="203927"/>
                <a:ext cx="50954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B6502D-B4B4-4649-AB7F-EB52B0384C1C}"/>
                  </a:ext>
                </a:extLst>
              </p14:cNvPr>
              <p14:cNvContentPartPr/>
              <p14:nvPr/>
            </p14:nvContentPartPr>
            <p14:xfrm>
              <a:off x="3756924" y="223007"/>
              <a:ext cx="213120" cy="10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B6502D-B4B4-4649-AB7F-EB52B0384C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38954" y="204946"/>
                <a:ext cx="248700" cy="141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F4DE32-F5CC-453F-A1E3-53FBE8FF39FA}"/>
                  </a:ext>
                </a:extLst>
              </p14:cNvPr>
              <p14:cNvContentPartPr/>
              <p14:nvPr/>
            </p14:nvContentPartPr>
            <p14:xfrm>
              <a:off x="4447404" y="173687"/>
              <a:ext cx="123480" cy="15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F4DE32-F5CC-453F-A1E3-53FBE8FF39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9456" y="155687"/>
                <a:ext cx="159016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9D4232-A34C-45FD-80FB-1591015EA76C}"/>
                  </a:ext>
                </a:extLst>
              </p14:cNvPr>
              <p14:cNvContentPartPr/>
              <p14:nvPr/>
            </p14:nvContentPartPr>
            <p14:xfrm>
              <a:off x="4590684" y="209687"/>
              <a:ext cx="124920" cy="140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9D4232-A34C-45FD-80FB-1591015EA7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72684" y="191687"/>
                <a:ext cx="160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5A1721-160D-41AE-8645-D25247B4D3F6}"/>
                  </a:ext>
                </a:extLst>
              </p14:cNvPr>
              <p14:cNvContentPartPr/>
              <p14:nvPr/>
            </p14:nvContentPartPr>
            <p14:xfrm>
              <a:off x="4815684" y="216887"/>
              <a:ext cx="3960" cy="120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5A1721-160D-41AE-8645-D25247B4D3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7684" y="198940"/>
                <a:ext cx="39600" cy="15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4F2973-0832-4C39-86A6-4668DB37E844}"/>
                  </a:ext>
                </a:extLst>
              </p14:cNvPr>
              <p14:cNvContentPartPr/>
              <p14:nvPr/>
            </p14:nvContentPartPr>
            <p14:xfrm>
              <a:off x="4814244" y="186287"/>
              <a:ext cx="174240" cy="14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4F2973-0832-4C39-86A6-4668DB37E8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96244" y="168287"/>
                <a:ext cx="209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2DDDB2-96BB-4925-8ED5-DFBA0D8B5C15}"/>
                  </a:ext>
                </a:extLst>
              </p14:cNvPr>
              <p14:cNvContentPartPr/>
              <p14:nvPr/>
            </p14:nvContentPartPr>
            <p14:xfrm>
              <a:off x="4952844" y="206807"/>
              <a:ext cx="1512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2DDDB2-96BB-4925-8ED5-DFBA0D8B5C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34887" y="188755"/>
                <a:ext cx="186755" cy="159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D8AB22-36CF-4368-89EA-3A6EE464D25B}"/>
                  </a:ext>
                </a:extLst>
              </p14:cNvPr>
              <p14:cNvContentPartPr/>
              <p14:nvPr/>
            </p14:nvContentPartPr>
            <p14:xfrm>
              <a:off x="5129244" y="212567"/>
              <a:ext cx="13572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D8AB22-36CF-4368-89EA-3A6EE464D2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11244" y="194567"/>
                <a:ext cx="171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1131D88-FF36-4B26-A2A8-0C05B477DB60}"/>
                  </a:ext>
                </a:extLst>
              </p14:cNvPr>
              <p14:cNvContentPartPr/>
              <p14:nvPr/>
            </p14:nvContentPartPr>
            <p14:xfrm>
              <a:off x="5118804" y="194927"/>
              <a:ext cx="265320" cy="14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1131D88-FF36-4B26-A2A8-0C05B477DB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00780" y="176927"/>
                <a:ext cx="301008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67045C-D056-4B0C-BBAD-EDCB4A34A9A2}"/>
                  </a:ext>
                </a:extLst>
              </p14:cNvPr>
              <p14:cNvContentPartPr/>
              <p14:nvPr/>
            </p14:nvContentPartPr>
            <p14:xfrm>
              <a:off x="5388084" y="191687"/>
              <a:ext cx="127800" cy="157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67045C-D056-4B0C-BBAD-EDCB4A34A9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70084" y="173728"/>
                <a:ext cx="163440" cy="193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2C42A4-9C85-4726-BD3A-3EAAF48DF343}"/>
                  </a:ext>
                </a:extLst>
              </p14:cNvPr>
              <p14:cNvContentPartPr/>
              <p14:nvPr/>
            </p14:nvContentPartPr>
            <p14:xfrm>
              <a:off x="5419764" y="250367"/>
              <a:ext cx="101880" cy="2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2C42A4-9C85-4726-BD3A-3EAAF48DF34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01764" y="232367"/>
                <a:ext cx="137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26637-BF77-4A1E-8F07-D9C257F69C90}"/>
                  </a:ext>
                </a:extLst>
              </p14:cNvPr>
              <p14:cNvContentPartPr/>
              <p14:nvPr/>
            </p14:nvContentPartPr>
            <p14:xfrm>
              <a:off x="5573844" y="211487"/>
              <a:ext cx="259200" cy="158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26637-BF77-4A1E-8F07-D9C257F69C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55844" y="193487"/>
                <a:ext cx="294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642AA0-E030-4FB9-A818-FF92B0B27EE2}"/>
                  </a:ext>
                </a:extLst>
              </p14:cNvPr>
              <p14:cNvContentPartPr/>
              <p14:nvPr/>
            </p14:nvContentPartPr>
            <p14:xfrm>
              <a:off x="5886684" y="210767"/>
              <a:ext cx="121320" cy="11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642AA0-E030-4FB9-A818-FF92B0B27EE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68684" y="192767"/>
                <a:ext cx="156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0E904E-4619-434A-AE81-AD4706F53203}"/>
                  </a:ext>
                </a:extLst>
              </p14:cNvPr>
              <p14:cNvContentPartPr/>
              <p14:nvPr/>
            </p14:nvContentPartPr>
            <p14:xfrm>
              <a:off x="6044004" y="185207"/>
              <a:ext cx="166320" cy="165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0E904E-4619-434A-AE81-AD4706F532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26004" y="167207"/>
                <a:ext cx="201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FA42D8-63B6-44B1-BF8B-18EAF05468A7}"/>
                  </a:ext>
                </a:extLst>
              </p14:cNvPr>
              <p14:cNvContentPartPr/>
              <p14:nvPr/>
            </p14:nvContentPartPr>
            <p14:xfrm>
              <a:off x="6932844" y="173327"/>
              <a:ext cx="145080" cy="13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FA42D8-63B6-44B1-BF8B-18EAF05468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14844" y="155327"/>
                <a:ext cx="1807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421C26-2F44-4E2C-B96D-A26EA96B3EEC}"/>
                  </a:ext>
                </a:extLst>
              </p14:cNvPr>
              <p14:cNvContentPartPr/>
              <p14:nvPr/>
            </p14:nvContentPartPr>
            <p14:xfrm>
              <a:off x="7088364" y="200327"/>
              <a:ext cx="76320" cy="109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421C26-2F44-4E2C-B96D-A26EA96B3E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70364" y="182327"/>
                <a:ext cx="111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AF6C20A-2C78-4957-94FB-D129B2135745}"/>
                  </a:ext>
                </a:extLst>
              </p14:cNvPr>
              <p14:cNvContentPartPr/>
              <p14:nvPr/>
            </p14:nvContentPartPr>
            <p14:xfrm>
              <a:off x="7253964" y="203207"/>
              <a:ext cx="142560" cy="112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AF6C20A-2C78-4957-94FB-D129B213574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35964" y="185264"/>
                <a:ext cx="178200" cy="148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3D9203-B367-4BEF-9F10-5DF703EA8865}"/>
                  </a:ext>
                </a:extLst>
              </p14:cNvPr>
              <p14:cNvContentPartPr/>
              <p14:nvPr/>
            </p14:nvContentPartPr>
            <p14:xfrm>
              <a:off x="7267644" y="182327"/>
              <a:ext cx="108720" cy="83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3D9203-B367-4BEF-9F10-5DF703EA88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49644" y="164327"/>
                <a:ext cx="144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39FECF-C76C-4401-8E4D-9AF5A3169051}"/>
                  </a:ext>
                </a:extLst>
              </p14:cNvPr>
              <p14:cNvContentPartPr/>
              <p14:nvPr/>
            </p14:nvContentPartPr>
            <p14:xfrm>
              <a:off x="7513884" y="23452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39FECF-C76C-4401-8E4D-9AF5A31690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5884" y="216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D9DA47-EC8D-4050-BB46-E485B8B1B060}"/>
                  </a:ext>
                </a:extLst>
              </p14:cNvPr>
              <p14:cNvContentPartPr/>
              <p14:nvPr/>
            </p14:nvContentPartPr>
            <p14:xfrm>
              <a:off x="7490484" y="165407"/>
              <a:ext cx="133200" cy="18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D9DA47-EC8D-4050-BB46-E485B8B1B06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72484" y="147442"/>
                <a:ext cx="168840" cy="219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52C5681-D9EC-4D72-A59D-CDB198643621}"/>
                  </a:ext>
                </a:extLst>
              </p14:cNvPr>
              <p14:cNvContentPartPr/>
              <p14:nvPr/>
            </p14:nvContentPartPr>
            <p14:xfrm>
              <a:off x="7647084" y="186287"/>
              <a:ext cx="25920" cy="118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52C5681-D9EC-4D72-A59D-CDB1986436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29084" y="168232"/>
                <a:ext cx="61560" cy="15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E17EE73-D969-49F9-8F85-AD274B42467A}"/>
                  </a:ext>
                </a:extLst>
              </p14:cNvPr>
              <p14:cNvContentPartPr/>
              <p14:nvPr/>
            </p14:nvContentPartPr>
            <p14:xfrm>
              <a:off x="7636284" y="176927"/>
              <a:ext cx="77400" cy="17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E17EE73-D969-49F9-8F85-AD274B42467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18284" y="158927"/>
                <a:ext cx="113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A31577-F20E-42A1-AE29-C65280858B8C}"/>
                  </a:ext>
                </a:extLst>
              </p14:cNvPr>
              <p14:cNvContentPartPr/>
              <p14:nvPr/>
            </p14:nvContentPartPr>
            <p14:xfrm>
              <a:off x="7627284" y="262247"/>
              <a:ext cx="16560" cy="6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A31577-F20E-42A1-AE29-C65280858B8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609284" y="244247"/>
                <a:ext cx="52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364B23-2FEF-41DF-90F9-D637808AB3B8}"/>
                  </a:ext>
                </a:extLst>
              </p14:cNvPr>
              <p14:cNvContentPartPr/>
              <p14:nvPr/>
            </p14:nvContentPartPr>
            <p14:xfrm>
              <a:off x="7638804" y="241007"/>
              <a:ext cx="110160" cy="23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364B23-2FEF-41DF-90F9-D637808AB3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20804" y="223280"/>
                <a:ext cx="145800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289297-A1BA-48C0-8304-E0D6EAD75DB5}"/>
                  </a:ext>
                </a:extLst>
              </p14:cNvPr>
              <p14:cNvContentPartPr/>
              <p14:nvPr/>
            </p14:nvContentPartPr>
            <p14:xfrm>
              <a:off x="7837164" y="141287"/>
              <a:ext cx="18000" cy="140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289297-A1BA-48C0-8304-E0D6EAD75D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19164" y="123287"/>
                <a:ext cx="53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CBC8CD-1B0C-41EB-BB78-B4EAC0AA64FA}"/>
                  </a:ext>
                </a:extLst>
              </p14:cNvPr>
              <p14:cNvContentPartPr/>
              <p14:nvPr/>
            </p14:nvContentPartPr>
            <p14:xfrm>
              <a:off x="7937604" y="148487"/>
              <a:ext cx="170280" cy="158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CBC8CD-1B0C-41EB-BB78-B4EAC0AA64F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19604" y="130487"/>
                <a:ext cx="2059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271D24C-6325-41E7-9290-26D02DA1A4E6}"/>
                  </a:ext>
                </a:extLst>
              </p14:cNvPr>
              <p14:cNvContentPartPr/>
              <p14:nvPr/>
            </p14:nvContentPartPr>
            <p14:xfrm>
              <a:off x="8184924" y="153887"/>
              <a:ext cx="79560" cy="142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271D24C-6325-41E7-9290-26D02DA1A4E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66924" y="135887"/>
                <a:ext cx="115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80F7E6-318A-440D-98E4-3D0381C2DBD9}"/>
                  </a:ext>
                </a:extLst>
              </p14:cNvPr>
              <p14:cNvContentPartPr/>
              <p14:nvPr/>
            </p14:nvContentPartPr>
            <p14:xfrm>
              <a:off x="8188164" y="153887"/>
              <a:ext cx="100800" cy="90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80F7E6-318A-440D-98E4-3D0381C2DBD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170099" y="135887"/>
                <a:ext cx="136568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8C0A38-1B74-4CB3-9FED-F30EB8566BBC}"/>
                  </a:ext>
                </a:extLst>
              </p14:cNvPr>
              <p14:cNvContentPartPr/>
              <p14:nvPr/>
            </p14:nvContentPartPr>
            <p14:xfrm>
              <a:off x="8326044" y="119327"/>
              <a:ext cx="153720" cy="15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8C0A38-1B74-4CB3-9FED-F30EB8566BB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08086" y="101286"/>
                <a:ext cx="189277" cy="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8C8AED-6201-4505-B787-75B37FD44410}"/>
                  </a:ext>
                </a:extLst>
              </p14:cNvPr>
              <p14:cNvContentPartPr/>
              <p14:nvPr/>
            </p14:nvContentPartPr>
            <p14:xfrm>
              <a:off x="8576604" y="130847"/>
              <a:ext cx="163800" cy="177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C8AED-6201-4505-B787-75B37FD444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58604" y="112847"/>
                <a:ext cx="199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2942AA-67F7-47CD-9556-426B1A0DCEFB}"/>
                  </a:ext>
                </a:extLst>
              </p14:cNvPr>
              <p14:cNvContentPartPr/>
              <p14:nvPr/>
            </p14:nvContentPartPr>
            <p14:xfrm>
              <a:off x="367164" y="405887"/>
              <a:ext cx="8275320" cy="113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2942AA-67F7-47CD-9556-426B1A0DCEF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9163" y="387887"/>
                <a:ext cx="8310962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E6DAB4-2E82-41D3-92D3-DFF691CAE240}"/>
                  </a:ext>
                </a:extLst>
              </p14:cNvPr>
              <p14:cNvContentPartPr/>
              <p14:nvPr/>
            </p14:nvContentPartPr>
            <p14:xfrm>
              <a:off x="94284" y="4967807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E6DAB4-2E82-41D3-92D3-DFF691CAE24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284" y="4949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3E3AC7-441C-4D6B-8704-E05B6493833C}"/>
                  </a:ext>
                </a:extLst>
              </p14:cNvPr>
              <p14:cNvContentPartPr/>
              <p14:nvPr/>
            </p14:nvContentPartPr>
            <p14:xfrm>
              <a:off x="-805356" y="859487"/>
              <a:ext cx="44640" cy="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3E3AC7-441C-4D6B-8704-E05B6493833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-823356" y="841487"/>
                <a:ext cx="80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87B6A23-D5B1-4743-AB23-6062E5E78587}"/>
                  </a:ext>
                </a:extLst>
              </p14:cNvPr>
              <p14:cNvContentPartPr/>
              <p14:nvPr/>
            </p14:nvContentPartPr>
            <p14:xfrm>
              <a:off x="1640844" y="710447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87B6A23-D5B1-4743-AB23-6062E5E7858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622844" y="6924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BBC0EA6-9EE8-48BC-BD50-FCBB8E2EC3CB}"/>
              </a:ext>
            </a:extLst>
          </p:cNvPr>
          <p:cNvGrpSpPr/>
          <p:nvPr/>
        </p:nvGrpSpPr>
        <p:grpSpPr>
          <a:xfrm>
            <a:off x="622764" y="751127"/>
            <a:ext cx="691200" cy="265320"/>
            <a:chOff x="622764" y="751127"/>
            <a:chExt cx="69120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E60594-5A54-4F1E-8705-AF99455C3310}"/>
                    </a:ext>
                  </a:extLst>
                </p14:cNvPr>
                <p14:cNvContentPartPr/>
                <p14:nvPr/>
              </p14:nvContentPartPr>
              <p14:xfrm>
                <a:off x="622764" y="775247"/>
                <a:ext cx="185400" cy="22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E60594-5A54-4F1E-8705-AF99455C33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4764" y="757607"/>
                  <a:ext cx="221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C6FE01-D773-467A-99DC-69ECAD725AF4}"/>
                    </a:ext>
                  </a:extLst>
                </p14:cNvPr>
                <p14:cNvContentPartPr/>
                <p14:nvPr/>
              </p14:nvContentPartPr>
              <p14:xfrm>
                <a:off x="881604" y="838247"/>
                <a:ext cx="151200" cy="127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C6FE01-D773-467A-99DC-69ECAD725AF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3964" y="820607"/>
                  <a:ext cx="186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A7257D-33D8-490A-8B51-538076527930}"/>
                    </a:ext>
                  </a:extLst>
                </p14:cNvPr>
                <p14:cNvContentPartPr/>
                <p14:nvPr/>
              </p14:nvContentPartPr>
              <p14:xfrm>
                <a:off x="1131444" y="751127"/>
                <a:ext cx="182520" cy="265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A7257D-33D8-490A-8B51-53807652793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3444" y="733487"/>
                  <a:ext cx="2181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3174337-6D72-4660-826F-A68A66D5E3AE}"/>
              </a:ext>
            </a:extLst>
          </p:cNvPr>
          <p:cNvGrpSpPr/>
          <p:nvPr/>
        </p:nvGrpSpPr>
        <p:grpSpPr>
          <a:xfrm>
            <a:off x="1631844" y="726287"/>
            <a:ext cx="203040" cy="267120"/>
            <a:chOff x="1631844" y="726287"/>
            <a:chExt cx="2030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1E3D8D-85B2-4062-82DE-77430A5C7F1C}"/>
                    </a:ext>
                  </a:extLst>
                </p14:cNvPr>
                <p14:cNvContentPartPr/>
                <p14:nvPr/>
              </p14:nvContentPartPr>
              <p14:xfrm>
                <a:off x="1631844" y="780647"/>
                <a:ext cx="13320" cy="168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1E3D8D-85B2-4062-82DE-77430A5C7F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13844" y="762647"/>
                  <a:ext cx="4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F1886D-463D-4DA0-A946-3847A061CBAA}"/>
                    </a:ext>
                  </a:extLst>
                </p14:cNvPr>
                <p14:cNvContentPartPr/>
                <p14:nvPr/>
              </p14:nvContentPartPr>
              <p14:xfrm>
                <a:off x="1697004" y="726287"/>
                <a:ext cx="137880" cy="26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F1886D-463D-4DA0-A946-3847A061CBA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79364" y="708287"/>
                  <a:ext cx="1735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39AAAA-1985-4A35-86C1-02E958F748A6}"/>
              </a:ext>
            </a:extLst>
          </p:cNvPr>
          <p:cNvGrpSpPr/>
          <p:nvPr/>
        </p:nvGrpSpPr>
        <p:grpSpPr>
          <a:xfrm>
            <a:off x="2190564" y="718727"/>
            <a:ext cx="328320" cy="213480"/>
            <a:chOff x="2190564" y="718727"/>
            <a:chExt cx="3283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8E8448-FF40-4A3F-A4FF-D1EBD397F56D}"/>
                    </a:ext>
                  </a:extLst>
                </p14:cNvPr>
                <p14:cNvContentPartPr/>
                <p14:nvPr/>
              </p14:nvContentPartPr>
              <p14:xfrm>
                <a:off x="2190564" y="822767"/>
                <a:ext cx="153360" cy="10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8E8448-FF40-4A3F-A4FF-D1EBD397F56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72564" y="805127"/>
                  <a:ext cx="18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20E253-772B-46E9-9ACC-14180296E1E0}"/>
                    </a:ext>
                  </a:extLst>
                </p14:cNvPr>
                <p14:cNvContentPartPr/>
                <p14:nvPr/>
              </p14:nvContentPartPr>
              <p14:xfrm>
                <a:off x="2406564" y="718727"/>
                <a:ext cx="112320" cy="20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20E253-772B-46E9-9ACC-14180296E1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88564" y="700727"/>
                  <a:ext cx="1479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705F8CF-772B-4B6A-800C-D8E675B0F73E}"/>
              </a:ext>
            </a:extLst>
          </p:cNvPr>
          <p:cNvGrpSpPr/>
          <p:nvPr/>
        </p:nvGrpSpPr>
        <p:grpSpPr>
          <a:xfrm>
            <a:off x="11383524" y="586247"/>
            <a:ext cx="556920" cy="172440"/>
            <a:chOff x="11383524" y="586247"/>
            <a:chExt cx="55692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892834-4CCB-403A-9E24-568A6BD4E8C9}"/>
                    </a:ext>
                  </a:extLst>
                </p14:cNvPr>
                <p14:cNvContentPartPr/>
                <p14:nvPr/>
              </p14:nvContentPartPr>
              <p14:xfrm>
                <a:off x="11383524" y="586247"/>
                <a:ext cx="154800" cy="16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892834-4CCB-403A-9E24-568A6BD4E8C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365884" y="568607"/>
                  <a:ext cx="190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A533F3-3C35-4F6D-A4A5-391C330F2D04}"/>
                    </a:ext>
                  </a:extLst>
                </p14:cNvPr>
                <p14:cNvContentPartPr/>
                <p14:nvPr/>
              </p14:nvContentPartPr>
              <p14:xfrm>
                <a:off x="11642004" y="632327"/>
                <a:ext cx="298440" cy="126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A533F3-3C35-4F6D-A4A5-391C330F2D0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624004" y="614327"/>
                  <a:ext cx="3340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B02FBD6-7AA2-47B3-99CC-E9B8E7FD2359}"/>
              </a:ext>
            </a:extLst>
          </p:cNvPr>
          <p:cNvGrpSpPr/>
          <p:nvPr/>
        </p:nvGrpSpPr>
        <p:grpSpPr>
          <a:xfrm>
            <a:off x="774324" y="1189607"/>
            <a:ext cx="1653480" cy="436320"/>
            <a:chOff x="774324" y="1189607"/>
            <a:chExt cx="165348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F35F89E-1ED9-450A-A145-DC7A3D9AF989}"/>
                    </a:ext>
                  </a:extLst>
                </p14:cNvPr>
                <p14:cNvContentPartPr/>
                <p14:nvPr/>
              </p14:nvContentPartPr>
              <p14:xfrm>
                <a:off x="774324" y="1347647"/>
                <a:ext cx="290160" cy="151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F35F89E-1ED9-450A-A145-DC7A3D9AF9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6324" y="1329647"/>
                  <a:ext cx="325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E6F0D87-DE93-4CA9-B450-9974DBD0D653}"/>
                    </a:ext>
                  </a:extLst>
                </p14:cNvPr>
                <p14:cNvContentPartPr/>
                <p14:nvPr/>
              </p14:nvContentPartPr>
              <p14:xfrm>
                <a:off x="1187244" y="1314887"/>
                <a:ext cx="416520" cy="311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E6F0D87-DE93-4CA9-B450-9974DBD0D65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69604" y="1297247"/>
                  <a:ext cx="452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C566E88-EF67-42B7-829C-25FA21A6BAC6}"/>
                    </a:ext>
                  </a:extLst>
                </p14:cNvPr>
                <p14:cNvContentPartPr/>
                <p14:nvPr/>
              </p14:nvContentPartPr>
              <p14:xfrm>
                <a:off x="1577484" y="1328567"/>
                <a:ext cx="177480" cy="170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C566E88-EF67-42B7-829C-25FA21A6BA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9484" y="1310927"/>
                  <a:ext cx="213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8F97E4A-21F7-46D2-BD31-4EC7C1D62338}"/>
                    </a:ext>
                  </a:extLst>
                </p14:cNvPr>
                <p14:cNvContentPartPr/>
                <p14:nvPr/>
              </p14:nvContentPartPr>
              <p14:xfrm>
                <a:off x="1791684" y="1213367"/>
                <a:ext cx="240840" cy="243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8F97E4A-21F7-46D2-BD31-4EC7C1D6233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73684" y="1195727"/>
                  <a:ext cx="276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F6C07C-911F-49B6-9A6E-DAE26C4E7EB2}"/>
                    </a:ext>
                  </a:extLst>
                </p14:cNvPr>
                <p14:cNvContentPartPr/>
                <p14:nvPr/>
              </p14:nvContentPartPr>
              <p14:xfrm>
                <a:off x="2010924" y="1252967"/>
                <a:ext cx="110160" cy="55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F6C07C-911F-49B6-9A6E-DAE26C4E7E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93284" y="1235327"/>
                  <a:ext cx="145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E9DD1AA-BCBE-42EF-A7BF-1E53576478E0}"/>
                    </a:ext>
                  </a:extLst>
                </p14:cNvPr>
                <p14:cNvContentPartPr/>
                <p14:nvPr/>
              </p14:nvContentPartPr>
              <p14:xfrm>
                <a:off x="2165004" y="1189607"/>
                <a:ext cx="262800" cy="238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E9DD1AA-BCBE-42EF-A7BF-1E53576478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47004" y="1171967"/>
                  <a:ext cx="2984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834D8CD-32C8-461A-BE1E-B73A568A12E0}"/>
              </a:ext>
            </a:extLst>
          </p:cNvPr>
          <p:cNvGrpSpPr/>
          <p:nvPr/>
        </p:nvGrpSpPr>
        <p:grpSpPr>
          <a:xfrm>
            <a:off x="2750004" y="546647"/>
            <a:ext cx="8205120" cy="1100520"/>
            <a:chOff x="2750004" y="546647"/>
            <a:chExt cx="8205120" cy="11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B2FCF7-627A-409B-8264-F6D180DFB684}"/>
                    </a:ext>
                  </a:extLst>
                </p14:cNvPr>
                <p14:cNvContentPartPr/>
                <p14:nvPr/>
              </p14:nvContentPartPr>
              <p14:xfrm>
                <a:off x="2989764" y="774887"/>
                <a:ext cx="218520" cy="13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B2FCF7-627A-409B-8264-F6D180DFB68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72124" y="757247"/>
                  <a:ext cx="254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7C3BB5-9A80-48F2-BDC4-0305EA264064}"/>
                    </a:ext>
                  </a:extLst>
                </p14:cNvPr>
                <p14:cNvContentPartPr/>
                <p14:nvPr/>
              </p14:nvContentPartPr>
              <p14:xfrm>
                <a:off x="2886084" y="646367"/>
                <a:ext cx="33120" cy="7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7C3BB5-9A80-48F2-BDC4-0305EA26406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68084" y="628367"/>
                  <a:ext cx="68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F6EBC81-1CDB-4AC5-A618-E025936FC08B}"/>
                    </a:ext>
                  </a:extLst>
                </p14:cNvPr>
                <p14:cNvContentPartPr/>
                <p14:nvPr/>
              </p14:nvContentPartPr>
              <p14:xfrm>
                <a:off x="3224124" y="638807"/>
                <a:ext cx="9720" cy="66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F6EBC81-1CDB-4AC5-A618-E025936FC0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06484" y="621167"/>
                  <a:ext cx="4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066444-C51A-44C1-BACA-1AFD9F3C8B38}"/>
                    </a:ext>
                  </a:extLst>
                </p14:cNvPr>
                <p14:cNvContentPartPr/>
                <p14:nvPr/>
              </p14:nvContentPartPr>
              <p14:xfrm>
                <a:off x="3724884" y="766967"/>
                <a:ext cx="174240" cy="172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066444-C51A-44C1-BACA-1AFD9F3C8B3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06884" y="749327"/>
                  <a:ext cx="209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025EEAB-392E-43A8-A0DD-802C3C0EE591}"/>
                    </a:ext>
                  </a:extLst>
                </p14:cNvPr>
                <p14:cNvContentPartPr/>
                <p14:nvPr/>
              </p14:nvContentPartPr>
              <p14:xfrm>
                <a:off x="3890124" y="711167"/>
                <a:ext cx="473040" cy="16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025EEAB-392E-43A8-A0DD-802C3C0EE5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72484" y="693167"/>
                  <a:ext cx="508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74D5C97-BA1E-4F41-9FDF-132785661204}"/>
                    </a:ext>
                  </a:extLst>
                </p14:cNvPr>
                <p14:cNvContentPartPr/>
                <p14:nvPr/>
              </p14:nvContentPartPr>
              <p14:xfrm>
                <a:off x="4387284" y="727007"/>
                <a:ext cx="118440" cy="123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74D5C97-BA1E-4F41-9FDF-1327856612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69284" y="709367"/>
                  <a:ext cx="154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4CDE7F-E53C-4070-B6E1-78BF1D68E8D5}"/>
                    </a:ext>
                  </a:extLst>
                </p14:cNvPr>
                <p14:cNvContentPartPr/>
                <p14:nvPr/>
              </p14:nvContentPartPr>
              <p14:xfrm>
                <a:off x="4596084" y="766967"/>
                <a:ext cx="141840" cy="15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4CDE7F-E53C-4070-B6E1-78BF1D68E8D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78084" y="749327"/>
                  <a:ext cx="177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5A9014-B0F7-4AB2-B897-389B8065C63E}"/>
                    </a:ext>
                  </a:extLst>
                </p14:cNvPr>
                <p14:cNvContentPartPr/>
                <p14:nvPr/>
              </p14:nvContentPartPr>
              <p14:xfrm>
                <a:off x="5133204" y="739607"/>
                <a:ext cx="663840" cy="128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5A9014-B0F7-4AB2-B897-389B8065C6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15564" y="721967"/>
                  <a:ext cx="699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F33E97-0827-42FF-BEF0-D4B3E7D634DB}"/>
                    </a:ext>
                  </a:extLst>
                </p14:cNvPr>
                <p14:cNvContentPartPr/>
                <p14:nvPr/>
              </p14:nvContentPartPr>
              <p14:xfrm>
                <a:off x="6324084" y="637727"/>
                <a:ext cx="483480" cy="258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F33E97-0827-42FF-BEF0-D4B3E7D634D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06084" y="620087"/>
                  <a:ext cx="519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BAF117-6204-43E5-8338-53724B5C8A27}"/>
                    </a:ext>
                  </a:extLst>
                </p14:cNvPr>
                <p14:cNvContentPartPr/>
                <p14:nvPr/>
              </p14:nvContentPartPr>
              <p14:xfrm>
                <a:off x="6648444" y="595967"/>
                <a:ext cx="329400" cy="274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BAF117-6204-43E5-8338-53724B5C8A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0444" y="577967"/>
                  <a:ext cx="365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5FA861-E25A-427A-B8FF-556CC173BE55}"/>
                    </a:ext>
                  </a:extLst>
                </p14:cNvPr>
                <p14:cNvContentPartPr/>
                <p14:nvPr/>
              </p14:nvContentPartPr>
              <p14:xfrm>
                <a:off x="6859404" y="750047"/>
                <a:ext cx="191520" cy="137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5FA861-E25A-427A-B8FF-556CC173BE5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41764" y="732407"/>
                  <a:ext cx="227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748E81-2D51-41E7-A207-2B0C9B794CCD}"/>
                    </a:ext>
                  </a:extLst>
                </p14:cNvPr>
                <p14:cNvContentPartPr/>
                <p14:nvPr/>
              </p14:nvContentPartPr>
              <p14:xfrm>
                <a:off x="7128324" y="775247"/>
                <a:ext cx="122040" cy="10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748E81-2D51-41E7-A207-2B0C9B794CC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10684" y="757607"/>
                  <a:ext cx="157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87C8602-1764-4D1E-B33A-B85C3EF90C76}"/>
                    </a:ext>
                  </a:extLst>
                </p14:cNvPr>
                <p14:cNvContentPartPr/>
                <p14:nvPr/>
              </p14:nvContentPartPr>
              <p14:xfrm>
                <a:off x="7308684" y="644207"/>
                <a:ext cx="253440" cy="237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87C8602-1764-4D1E-B33A-B85C3EF90C7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91044" y="626567"/>
                  <a:ext cx="289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1DC584-1F14-4F43-87A5-D02095FD18B0}"/>
                    </a:ext>
                  </a:extLst>
                </p14:cNvPr>
                <p14:cNvContentPartPr/>
                <p14:nvPr/>
              </p14:nvContentPartPr>
              <p14:xfrm>
                <a:off x="7078644" y="666167"/>
                <a:ext cx="529920" cy="84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1DC584-1F14-4F43-87A5-D02095FD18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61004" y="648527"/>
                  <a:ext cx="565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584DDA-9C32-44E8-BFA8-34EFC0834CC1}"/>
                    </a:ext>
                  </a:extLst>
                </p14:cNvPr>
                <p14:cNvContentPartPr/>
                <p14:nvPr/>
              </p14:nvContentPartPr>
              <p14:xfrm>
                <a:off x="7967484" y="706127"/>
                <a:ext cx="228600" cy="152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584DDA-9C32-44E8-BFA8-34EFC0834CC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49844" y="688127"/>
                  <a:ext cx="264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31A47A-ABFB-40D4-AF89-E927CB46DACF}"/>
                    </a:ext>
                  </a:extLst>
                </p14:cNvPr>
                <p14:cNvContentPartPr/>
                <p14:nvPr/>
              </p14:nvContentPartPr>
              <p14:xfrm>
                <a:off x="8093844" y="547367"/>
                <a:ext cx="320040" cy="28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31A47A-ABFB-40D4-AF89-E927CB46DAC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75844" y="529727"/>
                  <a:ext cx="355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0684813-89C8-4599-9CAB-C846465E9035}"/>
                    </a:ext>
                  </a:extLst>
                </p14:cNvPr>
                <p14:cNvContentPartPr/>
                <p14:nvPr/>
              </p14:nvContentPartPr>
              <p14:xfrm>
                <a:off x="8253684" y="698567"/>
                <a:ext cx="209160" cy="30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0684813-89C8-4599-9CAB-C846465E903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35684" y="680927"/>
                  <a:ext cx="24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09B3A40-FEED-477B-AF84-1501554FB18A}"/>
                    </a:ext>
                  </a:extLst>
                </p14:cNvPr>
                <p14:cNvContentPartPr/>
                <p14:nvPr/>
              </p14:nvContentPartPr>
              <p14:xfrm>
                <a:off x="8521884" y="692807"/>
                <a:ext cx="176400" cy="12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09B3A40-FEED-477B-AF84-1501554FB1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04244" y="674807"/>
                  <a:ext cx="21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0404BA-2464-4E67-A088-768A49C81171}"/>
                    </a:ext>
                  </a:extLst>
                </p14:cNvPr>
                <p14:cNvContentPartPr/>
                <p14:nvPr/>
              </p14:nvContentPartPr>
              <p14:xfrm>
                <a:off x="8728164" y="701447"/>
                <a:ext cx="661680" cy="460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0404BA-2464-4E67-A088-768A49C8117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10524" y="683807"/>
                  <a:ext cx="6973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FF1821-258F-4C62-A6CE-4778B6EB8BDB}"/>
                    </a:ext>
                  </a:extLst>
                </p14:cNvPr>
                <p14:cNvContentPartPr/>
                <p14:nvPr/>
              </p14:nvContentPartPr>
              <p14:xfrm>
                <a:off x="9504324" y="714407"/>
                <a:ext cx="392400" cy="173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FF1821-258F-4C62-A6CE-4778B6EB8BD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86324" y="696767"/>
                  <a:ext cx="42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7E13B0-C342-41B4-AF90-C4BF168E52FC}"/>
                    </a:ext>
                  </a:extLst>
                </p14:cNvPr>
                <p14:cNvContentPartPr/>
                <p14:nvPr/>
              </p14:nvContentPartPr>
              <p14:xfrm>
                <a:off x="9868284" y="546647"/>
                <a:ext cx="200880" cy="226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7E13B0-C342-41B4-AF90-C4BF168E52F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50284" y="528647"/>
                  <a:ext cx="236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85E30A-1447-4E60-8126-39A6066D6625}"/>
                    </a:ext>
                  </a:extLst>
                </p14:cNvPr>
                <p14:cNvContentPartPr/>
                <p14:nvPr/>
              </p14:nvContentPartPr>
              <p14:xfrm>
                <a:off x="9939204" y="640967"/>
                <a:ext cx="447120" cy="14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85E30A-1447-4E60-8126-39A6066D662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1564" y="623327"/>
                  <a:ext cx="482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B5D8F8-AD07-446C-BC6B-198B64CEDA8A}"/>
                    </a:ext>
                  </a:extLst>
                </p14:cNvPr>
                <p14:cNvContentPartPr/>
                <p14:nvPr/>
              </p14:nvContentPartPr>
              <p14:xfrm>
                <a:off x="10544724" y="685607"/>
                <a:ext cx="410400" cy="114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B5D8F8-AD07-446C-BC6B-198B64CEDA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26724" y="667607"/>
                  <a:ext cx="446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F91A40-7417-4CF7-9FA2-5564ECD5E200}"/>
                    </a:ext>
                  </a:extLst>
                </p14:cNvPr>
                <p14:cNvContentPartPr/>
                <p14:nvPr/>
              </p14:nvContentPartPr>
              <p14:xfrm>
                <a:off x="2750004" y="1324607"/>
                <a:ext cx="356400" cy="120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F91A40-7417-4CF7-9FA2-5564ECD5E20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32004" y="1306607"/>
                  <a:ext cx="392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BF2688-D02A-40A0-A36B-0E1054A597D9}"/>
                    </a:ext>
                  </a:extLst>
                </p14:cNvPr>
                <p14:cNvContentPartPr/>
                <p14:nvPr/>
              </p14:nvContentPartPr>
              <p14:xfrm>
                <a:off x="3193884" y="1218407"/>
                <a:ext cx="85680" cy="199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BF2688-D02A-40A0-A36B-0E1054A597D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176244" y="1200767"/>
                  <a:ext cx="121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6EB8BD-CD07-44EC-AF7A-2A474895E631}"/>
                    </a:ext>
                  </a:extLst>
                </p14:cNvPr>
                <p14:cNvContentPartPr/>
                <p14:nvPr/>
              </p14:nvContentPartPr>
              <p14:xfrm>
                <a:off x="3299724" y="1320287"/>
                <a:ext cx="182880" cy="121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6EB8BD-CD07-44EC-AF7A-2A474895E63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81724" y="1302287"/>
                  <a:ext cx="218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CC46EC0-B047-49C2-9CF5-347FBBAA7920}"/>
                    </a:ext>
                  </a:extLst>
                </p14:cNvPr>
                <p14:cNvContentPartPr/>
                <p14:nvPr/>
              </p14:nvContentPartPr>
              <p14:xfrm>
                <a:off x="3531204" y="1324607"/>
                <a:ext cx="143640" cy="32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CC46EC0-B047-49C2-9CF5-347FBBAA792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13204" y="1306607"/>
                  <a:ext cx="179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283E698-D6FB-401C-A6AB-33FFD782D448}"/>
                    </a:ext>
                  </a:extLst>
                </p14:cNvPr>
                <p14:cNvContentPartPr/>
                <p14:nvPr/>
              </p14:nvContentPartPr>
              <p14:xfrm>
                <a:off x="4152924" y="1206887"/>
                <a:ext cx="33120" cy="246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283E698-D6FB-401C-A6AB-33FFD782D4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34924" y="1189247"/>
                  <a:ext cx="68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B868AA3-C68F-4BBF-AEE8-9540A1DC65FC}"/>
                    </a:ext>
                  </a:extLst>
                </p14:cNvPr>
                <p14:cNvContentPartPr/>
                <p14:nvPr/>
              </p14:nvContentPartPr>
              <p14:xfrm>
                <a:off x="4135284" y="1128407"/>
                <a:ext cx="463680" cy="352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B868AA3-C68F-4BBF-AEE8-9540A1DC65F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17644" y="1110767"/>
                  <a:ext cx="499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4D6D5B1-133C-47F8-A4CF-3CADD59ECAF0}"/>
                    </a:ext>
                  </a:extLst>
                </p14:cNvPr>
                <p14:cNvContentPartPr/>
                <p14:nvPr/>
              </p14:nvContentPartPr>
              <p14:xfrm>
                <a:off x="4990644" y="1409567"/>
                <a:ext cx="9720" cy="191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4D6D5B1-133C-47F8-A4CF-3CADD59ECA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72644" y="1391567"/>
                  <a:ext cx="45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EA51381-FDBD-418F-ABFB-9C1464A38D63}"/>
                    </a:ext>
                  </a:extLst>
                </p14:cNvPr>
                <p14:cNvContentPartPr/>
                <p14:nvPr/>
              </p14:nvContentPartPr>
              <p14:xfrm>
                <a:off x="4956804" y="1378967"/>
                <a:ext cx="350280" cy="100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EA51381-FDBD-418F-ABFB-9C1464A38D6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38804" y="1361327"/>
                  <a:ext cx="385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E00DF45-4D08-4A36-A1FB-569CEB9A0523}"/>
                    </a:ext>
                  </a:extLst>
                </p14:cNvPr>
                <p14:cNvContentPartPr/>
                <p14:nvPr/>
              </p14:nvContentPartPr>
              <p14:xfrm>
                <a:off x="5378004" y="1359887"/>
                <a:ext cx="158040" cy="272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E00DF45-4D08-4A36-A1FB-569CEB9A05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60004" y="1341887"/>
                  <a:ext cx="193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6CE07C9-084F-4F93-944A-6581A91BDCD3}"/>
                    </a:ext>
                  </a:extLst>
                </p14:cNvPr>
                <p14:cNvContentPartPr/>
                <p14:nvPr/>
              </p14:nvContentPartPr>
              <p14:xfrm>
                <a:off x="5591484" y="1194287"/>
                <a:ext cx="248760" cy="263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6CE07C9-084F-4F93-944A-6581A91BDCD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573484" y="1176647"/>
                  <a:ext cx="284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D1F3D2-DCCB-4674-882F-8B6BB1E8CF8F}"/>
                    </a:ext>
                  </a:extLst>
                </p14:cNvPr>
                <p14:cNvContentPartPr/>
                <p14:nvPr/>
              </p14:nvContentPartPr>
              <p14:xfrm>
                <a:off x="5901444" y="1301567"/>
                <a:ext cx="333000" cy="151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D1F3D2-DCCB-4674-882F-8B6BB1E8CF8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83444" y="1283927"/>
                  <a:ext cx="368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07856A-574F-4D03-9D73-023B1846C521}"/>
                    </a:ext>
                  </a:extLst>
                </p14:cNvPr>
                <p14:cNvContentPartPr/>
                <p14:nvPr/>
              </p14:nvContentPartPr>
              <p14:xfrm>
                <a:off x="6490764" y="1130927"/>
                <a:ext cx="174240" cy="309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07856A-574F-4D03-9D73-023B1846C52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72764" y="1112927"/>
                  <a:ext cx="209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102505-84E8-41FB-A33E-775ACC21C87F}"/>
                    </a:ext>
                  </a:extLst>
                </p14:cNvPr>
                <p14:cNvContentPartPr/>
                <p14:nvPr/>
              </p14:nvContentPartPr>
              <p14:xfrm>
                <a:off x="6362604" y="1273127"/>
                <a:ext cx="889200" cy="136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102505-84E8-41FB-A33E-775ACC21C8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4604" y="1255127"/>
                  <a:ext cx="92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5906B64-C7A4-46AB-99DE-B7CA182EAAD2}"/>
                    </a:ext>
                  </a:extLst>
                </p14:cNvPr>
                <p14:cNvContentPartPr/>
                <p14:nvPr/>
              </p14:nvContentPartPr>
              <p14:xfrm>
                <a:off x="7269804" y="1269527"/>
                <a:ext cx="204840" cy="75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5906B64-C7A4-46AB-99DE-B7CA182EAA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252164" y="1251887"/>
                  <a:ext cx="240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CDECE79-D25A-4D33-86DB-7E8C7CF0930F}"/>
                    </a:ext>
                  </a:extLst>
                </p14:cNvPr>
                <p14:cNvContentPartPr/>
                <p14:nvPr/>
              </p14:nvContentPartPr>
              <p14:xfrm>
                <a:off x="7473204" y="1134527"/>
                <a:ext cx="90360" cy="195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CDECE79-D25A-4D33-86DB-7E8C7CF0930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455204" y="1116527"/>
                  <a:ext cx="126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133E606-DAEF-40D2-B990-8330DB847444}"/>
                    </a:ext>
                  </a:extLst>
                </p14:cNvPr>
                <p14:cNvContentPartPr/>
                <p14:nvPr/>
              </p14:nvContentPartPr>
              <p14:xfrm>
                <a:off x="7596684" y="1206527"/>
                <a:ext cx="374760" cy="189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133E606-DAEF-40D2-B990-8330DB8474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79044" y="1188527"/>
                  <a:ext cx="4104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6793EF-BF44-469A-9B26-7DF725BA1E46}"/>
              </a:ext>
            </a:extLst>
          </p:cNvPr>
          <p:cNvGrpSpPr/>
          <p:nvPr/>
        </p:nvGrpSpPr>
        <p:grpSpPr>
          <a:xfrm>
            <a:off x="1978524" y="2392367"/>
            <a:ext cx="298440" cy="328680"/>
            <a:chOff x="1978524" y="2392367"/>
            <a:chExt cx="2984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6F9C3B9-7413-41F0-92A9-B6D5D2DC1F4F}"/>
                    </a:ext>
                  </a:extLst>
                </p14:cNvPr>
                <p14:cNvContentPartPr/>
                <p14:nvPr/>
              </p14:nvContentPartPr>
              <p14:xfrm>
                <a:off x="1978524" y="2392367"/>
                <a:ext cx="181080" cy="205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6F9C3B9-7413-41F0-92A9-B6D5D2DC1F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60524" y="2374367"/>
                  <a:ext cx="216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EE7676A-1674-4A3C-9D5A-08C9E90B5C65}"/>
                    </a:ext>
                  </a:extLst>
                </p14:cNvPr>
                <p14:cNvContentPartPr/>
                <p14:nvPr/>
              </p14:nvContentPartPr>
              <p14:xfrm>
                <a:off x="2119644" y="2542847"/>
                <a:ext cx="157320" cy="178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EE7676A-1674-4A3C-9D5A-08C9E90B5C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01644" y="2524847"/>
                  <a:ext cx="1929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7AD7A0C-3D47-4D80-BB0D-A890EF2C940D}"/>
              </a:ext>
            </a:extLst>
          </p:cNvPr>
          <p:cNvGrpSpPr/>
          <p:nvPr/>
        </p:nvGrpSpPr>
        <p:grpSpPr>
          <a:xfrm>
            <a:off x="2574324" y="2606567"/>
            <a:ext cx="159120" cy="48600"/>
            <a:chOff x="2574324" y="2606567"/>
            <a:chExt cx="15912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F7490BC-911E-4E1A-A157-B9F89596A84B}"/>
                    </a:ext>
                  </a:extLst>
                </p14:cNvPr>
                <p14:cNvContentPartPr/>
                <p14:nvPr/>
              </p14:nvContentPartPr>
              <p14:xfrm>
                <a:off x="2588364" y="2606567"/>
                <a:ext cx="113400" cy="2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F7490BC-911E-4E1A-A157-B9F89596A84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70724" y="2588567"/>
                  <a:ext cx="14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46144F3-D00E-4979-904D-04A575568067}"/>
                    </a:ext>
                  </a:extLst>
                </p14:cNvPr>
                <p14:cNvContentPartPr/>
                <p14:nvPr/>
              </p14:nvContentPartPr>
              <p14:xfrm>
                <a:off x="2574324" y="2654807"/>
                <a:ext cx="15912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46144F3-D00E-4979-904D-04A57556806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56684" y="2636807"/>
                  <a:ext cx="1947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6A113A9-0BC0-493D-90DF-F0D1E3290223}"/>
              </a:ext>
            </a:extLst>
          </p:cNvPr>
          <p:cNvGrpSpPr/>
          <p:nvPr/>
        </p:nvGrpSpPr>
        <p:grpSpPr>
          <a:xfrm>
            <a:off x="3344364" y="2447087"/>
            <a:ext cx="245520" cy="274680"/>
            <a:chOff x="3344364" y="2447087"/>
            <a:chExt cx="2455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5E57AD-F111-47BF-BA52-BF1748907982}"/>
                    </a:ext>
                  </a:extLst>
                </p14:cNvPr>
                <p14:cNvContentPartPr/>
                <p14:nvPr/>
              </p14:nvContentPartPr>
              <p14:xfrm>
                <a:off x="3402684" y="2447087"/>
                <a:ext cx="41760" cy="258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5E57AD-F111-47BF-BA52-BF174890798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85044" y="2429087"/>
                  <a:ext cx="7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303CD95-F074-44F6-806D-1225937949D8}"/>
                    </a:ext>
                  </a:extLst>
                </p14:cNvPr>
                <p14:cNvContentPartPr/>
                <p14:nvPr/>
              </p14:nvContentPartPr>
              <p14:xfrm>
                <a:off x="3344364" y="2700887"/>
                <a:ext cx="245520" cy="20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303CD95-F074-44F6-806D-1225937949D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326724" y="2683247"/>
                  <a:ext cx="28116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2BBAB71-48B0-407D-86F9-F9177D5ED2B5}"/>
                  </a:ext>
                </a:extLst>
              </p14:cNvPr>
              <p14:cNvContentPartPr/>
              <p14:nvPr/>
            </p14:nvContentPartPr>
            <p14:xfrm>
              <a:off x="3805884" y="2525567"/>
              <a:ext cx="276480" cy="3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2BBAB71-48B0-407D-86F9-F9177D5ED2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788244" y="2507927"/>
                <a:ext cx="312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9B8A7E3-31D2-4D27-A78F-080F458010A9}"/>
                  </a:ext>
                </a:extLst>
              </p14:cNvPr>
              <p14:cNvContentPartPr/>
              <p14:nvPr/>
            </p14:nvContentPartPr>
            <p14:xfrm>
              <a:off x="4512204" y="2444567"/>
              <a:ext cx="209160" cy="242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9B8A7E3-31D2-4D27-A78F-080F458010A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494564" y="2426927"/>
                <a:ext cx="2448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D8AF229-F716-4372-B6C0-2C1DED49DA8F}"/>
                  </a:ext>
                </a:extLst>
              </p14:cNvPr>
              <p14:cNvContentPartPr/>
              <p14:nvPr/>
            </p14:nvContentPartPr>
            <p14:xfrm>
              <a:off x="4981284" y="2303087"/>
              <a:ext cx="405000" cy="432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D8AF229-F716-4372-B6C0-2C1DED49DA8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963644" y="2285087"/>
                <a:ext cx="44064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C050512-35F1-4B85-B0BA-CF312D8F8612}"/>
              </a:ext>
            </a:extLst>
          </p:cNvPr>
          <p:cNvGrpSpPr/>
          <p:nvPr/>
        </p:nvGrpSpPr>
        <p:grpSpPr>
          <a:xfrm>
            <a:off x="5627124" y="2111207"/>
            <a:ext cx="426600" cy="557280"/>
            <a:chOff x="5627124" y="2111207"/>
            <a:chExt cx="42660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0521A32-01CD-432D-A502-4722E59CC2C9}"/>
                    </a:ext>
                  </a:extLst>
                </p14:cNvPr>
                <p14:cNvContentPartPr/>
                <p14:nvPr/>
              </p14:nvContentPartPr>
              <p14:xfrm>
                <a:off x="5627124" y="2264927"/>
                <a:ext cx="279720" cy="358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0521A32-01CD-432D-A502-4722E59CC2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609484" y="2247287"/>
                  <a:ext cx="3153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C248B5B-402E-4D99-BFD8-462ACFC7D142}"/>
                    </a:ext>
                  </a:extLst>
                </p14:cNvPr>
                <p14:cNvContentPartPr/>
                <p14:nvPr/>
              </p14:nvContentPartPr>
              <p14:xfrm>
                <a:off x="5991444" y="2537087"/>
                <a:ext cx="62280" cy="131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C248B5B-402E-4D99-BFD8-462ACFC7D14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73804" y="2519447"/>
                  <a:ext cx="97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DE0792D-E788-4BEF-87C3-DF303E2A680E}"/>
                    </a:ext>
                  </a:extLst>
                </p14:cNvPr>
                <p14:cNvContentPartPr/>
                <p14:nvPr/>
              </p14:nvContentPartPr>
              <p14:xfrm>
                <a:off x="6026724" y="2396327"/>
                <a:ext cx="16560" cy="54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DE0792D-E788-4BEF-87C3-DF303E2A68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08724" y="2378687"/>
                  <a:ext cx="52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96A984C-76A4-4BD1-9A30-D4D756BFF1EE}"/>
                    </a:ext>
                  </a:extLst>
                </p14:cNvPr>
                <p14:cNvContentPartPr/>
                <p14:nvPr/>
              </p14:nvContentPartPr>
              <p14:xfrm>
                <a:off x="5919084" y="2111207"/>
                <a:ext cx="122040" cy="163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96A984C-76A4-4BD1-9A30-D4D756BFF1E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01444" y="2093567"/>
                  <a:ext cx="15768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066A362-3807-4D0B-BE56-83CA0ED88EDD}"/>
                  </a:ext>
                </a:extLst>
              </p14:cNvPr>
              <p14:cNvContentPartPr/>
              <p14:nvPr/>
            </p14:nvContentPartPr>
            <p14:xfrm>
              <a:off x="4434084" y="2872967"/>
              <a:ext cx="1586880" cy="68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066A362-3807-4D0B-BE56-83CA0ED88ED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416084" y="2855327"/>
                <a:ext cx="162252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95888B9-AD62-4320-A965-3B5C0862451F}"/>
              </a:ext>
            </a:extLst>
          </p:cNvPr>
          <p:cNvGrpSpPr/>
          <p:nvPr/>
        </p:nvGrpSpPr>
        <p:grpSpPr>
          <a:xfrm>
            <a:off x="4493484" y="3051527"/>
            <a:ext cx="1504440" cy="416520"/>
            <a:chOff x="4493484" y="3051527"/>
            <a:chExt cx="150444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FC47728-690F-40C4-AB74-F858263A03F8}"/>
                    </a:ext>
                  </a:extLst>
                </p14:cNvPr>
                <p14:cNvContentPartPr/>
                <p14:nvPr/>
              </p14:nvContentPartPr>
              <p14:xfrm>
                <a:off x="4493484" y="3266807"/>
                <a:ext cx="202320" cy="128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FC47728-690F-40C4-AB74-F858263A03F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75844" y="3248807"/>
                  <a:ext cx="237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9FBB55E-DC76-45DD-99B9-E8296C9CC3D6}"/>
                    </a:ext>
                  </a:extLst>
                </p14:cNvPr>
                <p14:cNvContentPartPr/>
                <p14:nvPr/>
              </p14:nvContentPartPr>
              <p14:xfrm>
                <a:off x="4830804" y="3135767"/>
                <a:ext cx="74880" cy="308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9FBB55E-DC76-45DD-99B9-E8296C9CC3D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812804" y="3117767"/>
                  <a:ext cx="110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00A2CFE-A0F8-4F06-9D0A-53CEB98311D8}"/>
                    </a:ext>
                  </a:extLst>
                </p14:cNvPr>
                <p14:cNvContentPartPr/>
                <p14:nvPr/>
              </p14:nvContentPartPr>
              <p14:xfrm>
                <a:off x="5002164" y="3279407"/>
                <a:ext cx="162360" cy="139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00A2CFE-A0F8-4F06-9D0A-53CEB98311D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84524" y="3261767"/>
                  <a:ext cx="198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80DA77D-6D97-4845-B0D8-FDD934261C84}"/>
                    </a:ext>
                  </a:extLst>
                </p14:cNvPr>
                <p14:cNvContentPartPr/>
                <p14:nvPr/>
              </p14:nvContentPartPr>
              <p14:xfrm>
                <a:off x="5220324" y="3125327"/>
                <a:ext cx="153360" cy="132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80DA77D-6D97-4845-B0D8-FDD934261C8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202684" y="3107327"/>
                  <a:ext cx="189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F17569-C518-44CD-A001-9186C0915FB7}"/>
                    </a:ext>
                  </a:extLst>
                </p14:cNvPr>
                <p14:cNvContentPartPr/>
                <p14:nvPr/>
              </p14:nvContentPartPr>
              <p14:xfrm>
                <a:off x="5429124" y="3330887"/>
                <a:ext cx="120600" cy="21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F17569-C518-44CD-A001-9186C0915FB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411484" y="3312887"/>
                  <a:ext cx="156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983268-A5EB-405E-9368-353D9106B215}"/>
                    </a:ext>
                  </a:extLst>
                </p14:cNvPr>
                <p14:cNvContentPartPr/>
                <p14:nvPr/>
              </p14:nvContentPartPr>
              <p14:xfrm>
                <a:off x="5694084" y="3188327"/>
                <a:ext cx="39960" cy="186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983268-A5EB-405E-9368-353D9106B21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76084" y="3170327"/>
                  <a:ext cx="75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9DCCECF-E224-46B7-8E9D-AF722B451130}"/>
                    </a:ext>
                  </a:extLst>
                </p14:cNvPr>
                <p14:cNvContentPartPr/>
                <p14:nvPr/>
              </p14:nvContentPartPr>
              <p14:xfrm>
                <a:off x="5650884" y="3051527"/>
                <a:ext cx="347040" cy="41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9DCCECF-E224-46B7-8E9D-AF722B45113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32884" y="3033887"/>
                  <a:ext cx="38268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CB67996-3AED-4FE6-953E-8224F3666F44}"/>
              </a:ext>
            </a:extLst>
          </p:cNvPr>
          <p:cNvGrpSpPr/>
          <p:nvPr/>
        </p:nvGrpSpPr>
        <p:grpSpPr>
          <a:xfrm>
            <a:off x="412524" y="4009847"/>
            <a:ext cx="1038960" cy="389160"/>
            <a:chOff x="412524" y="4009847"/>
            <a:chExt cx="103896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2A02159-6AAF-49A5-929E-1D2913CD1FE9}"/>
                    </a:ext>
                  </a:extLst>
                </p14:cNvPr>
                <p14:cNvContentPartPr/>
                <p14:nvPr/>
              </p14:nvContentPartPr>
              <p14:xfrm>
                <a:off x="412524" y="4009847"/>
                <a:ext cx="920880" cy="335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2A02159-6AAF-49A5-929E-1D2913CD1FE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4524" y="3992207"/>
                  <a:ext cx="956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571B895-9128-408C-8620-21DB23AEDDBA}"/>
                    </a:ext>
                  </a:extLst>
                </p14:cNvPr>
                <p14:cNvContentPartPr/>
                <p14:nvPr/>
              </p14:nvContentPartPr>
              <p14:xfrm>
                <a:off x="1397484" y="4292447"/>
                <a:ext cx="54000" cy="106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571B895-9128-408C-8620-21DB23AEDDB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79484" y="4274807"/>
                  <a:ext cx="896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5F7EC4D-924C-420C-95A1-C35D44A7F62E}"/>
              </a:ext>
            </a:extLst>
          </p:cNvPr>
          <p:cNvGrpSpPr/>
          <p:nvPr/>
        </p:nvGrpSpPr>
        <p:grpSpPr>
          <a:xfrm>
            <a:off x="1996884" y="4000487"/>
            <a:ext cx="792720" cy="447840"/>
            <a:chOff x="1996884" y="4000487"/>
            <a:chExt cx="79272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51EC664-8F52-49F3-9732-65CE837459FC}"/>
                    </a:ext>
                  </a:extLst>
                </p14:cNvPr>
                <p14:cNvContentPartPr/>
                <p14:nvPr/>
              </p14:nvContentPartPr>
              <p14:xfrm>
                <a:off x="1996884" y="4000487"/>
                <a:ext cx="248760" cy="304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51EC664-8F52-49F3-9732-65CE837459F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979244" y="3982847"/>
                  <a:ext cx="284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4F12D4B-E9A9-466D-B98C-2118B85BE49B}"/>
                    </a:ext>
                  </a:extLst>
                </p14:cNvPr>
                <p14:cNvContentPartPr/>
                <p14:nvPr/>
              </p14:nvContentPartPr>
              <p14:xfrm>
                <a:off x="2343564" y="4138367"/>
                <a:ext cx="3960" cy="77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4F12D4B-E9A9-466D-B98C-2118B85BE49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25564" y="4120367"/>
                  <a:ext cx="39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1992E7F-38DE-4DB6-95DF-2A7C5FBB226A}"/>
                    </a:ext>
                  </a:extLst>
                </p14:cNvPr>
                <p14:cNvContentPartPr/>
                <p14:nvPr/>
              </p14:nvContentPartPr>
              <p14:xfrm>
                <a:off x="2559204" y="4067807"/>
                <a:ext cx="230400" cy="181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1992E7F-38DE-4DB6-95DF-2A7C5FBB226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541564" y="4050167"/>
                  <a:ext cx="266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C28B41-6089-46CD-B3D0-7BFD69A5221C}"/>
                    </a:ext>
                  </a:extLst>
                </p14:cNvPr>
                <p14:cNvContentPartPr/>
                <p14:nvPr/>
              </p14:nvContentPartPr>
              <p14:xfrm>
                <a:off x="2323764" y="4312607"/>
                <a:ext cx="112320" cy="135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C28B41-6089-46CD-B3D0-7BFD69A5221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306124" y="4294607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65D5424-1108-4825-857B-CCDFEFC02884}"/>
              </a:ext>
            </a:extLst>
          </p:cNvPr>
          <p:cNvGrpSpPr/>
          <p:nvPr/>
        </p:nvGrpSpPr>
        <p:grpSpPr>
          <a:xfrm>
            <a:off x="3152124" y="3993647"/>
            <a:ext cx="1561320" cy="276480"/>
            <a:chOff x="3152124" y="3993647"/>
            <a:chExt cx="15613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76396A6-1149-40B3-A20C-295E3C3842A9}"/>
                    </a:ext>
                  </a:extLst>
                </p14:cNvPr>
                <p14:cNvContentPartPr/>
                <p14:nvPr/>
              </p14:nvContentPartPr>
              <p14:xfrm>
                <a:off x="3152124" y="3993647"/>
                <a:ext cx="287280" cy="255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76396A6-1149-40B3-A20C-295E3C3842A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34124" y="3976007"/>
                  <a:ext cx="322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56D9142-F21F-41A6-978A-681CFBFF9485}"/>
                    </a:ext>
                  </a:extLst>
                </p14:cNvPr>
                <p14:cNvContentPartPr/>
                <p14:nvPr/>
              </p14:nvContentPartPr>
              <p14:xfrm>
                <a:off x="3455244" y="4002647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56D9142-F21F-41A6-978A-681CFBFF94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37604" y="3985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2DB5513-BF02-4A0D-8122-CF0A8939D82B}"/>
                    </a:ext>
                  </a:extLst>
                </p14:cNvPr>
                <p14:cNvContentPartPr/>
                <p14:nvPr/>
              </p14:nvContentPartPr>
              <p14:xfrm>
                <a:off x="3482244" y="4020647"/>
                <a:ext cx="112320" cy="249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2DB5513-BF02-4A0D-8122-CF0A8939D82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64244" y="4003007"/>
                  <a:ext cx="147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1309238-7591-46D9-AA09-2BAE2AB16374}"/>
                    </a:ext>
                  </a:extLst>
                </p14:cNvPr>
                <p14:cNvContentPartPr/>
                <p14:nvPr/>
              </p14:nvContentPartPr>
              <p14:xfrm>
                <a:off x="3602124" y="4017047"/>
                <a:ext cx="153360" cy="234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1309238-7591-46D9-AA09-2BAE2AB1637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84484" y="3999047"/>
                  <a:ext cx="189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0AD05E7-5A18-47C2-8913-6063CB3C0EB4}"/>
                    </a:ext>
                  </a:extLst>
                </p14:cNvPr>
                <p14:cNvContentPartPr/>
                <p14:nvPr/>
              </p14:nvContentPartPr>
              <p14:xfrm>
                <a:off x="3800484" y="4070327"/>
                <a:ext cx="703800" cy="140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0AD05E7-5A18-47C2-8913-6063CB3C0EB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82844" y="4052687"/>
                  <a:ext cx="739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EA554FC-A256-4179-898C-88B946DEC9C1}"/>
                    </a:ext>
                  </a:extLst>
                </p14:cNvPr>
                <p14:cNvContentPartPr/>
                <p14:nvPr/>
              </p14:nvContentPartPr>
              <p14:xfrm>
                <a:off x="4531644" y="4089047"/>
                <a:ext cx="181800" cy="116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A554FC-A256-4179-898C-88B946DEC9C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513644" y="4071047"/>
                  <a:ext cx="2174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3D8A4B2-77CD-4635-AE2F-8B16E8E31D77}"/>
              </a:ext>
            </a:extLst>
          </p:cNvPr>
          <p:cNvGrpSpPr/>
          <p:nvPr/>
        </p:nvGrpSpPr>
        <p:grpSpPr>
          <a:xfrm>
            <a:off x="5102244" y="3922007"/>
            <a:ext cx="1285200" cy="263160"/>
            <a:chOff x="5102244" y="3922007"/>
            <a:chExt cx="12852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78C861-CC07-4D10-AA58-DF920C1CD00A}"/>
                    </a:ext>
                  </a:extLst>
                </p14:cNvPr>
                <p14:cNvContentPartPr/>
                <p14:nvPr/>
              </p14:nvContentPartPr>
              <p14:xfrm>
                <a:off x="5102244" y="3922007"/>
                <a:ext cx="133920" cy="26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78C861-CC07-4D10-AA58-DF920C1CD0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84604" y="3904007"/>
                  <a:ext cx="169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CB8A3D-1BBA-40A5-8FF9-100BB7CEF698}"/>
                    </a:ext>
                  </a:extLst>
                </p14:cNvPr>
                <p14:cNvContentPartPr/>
                <p14:nvPr/>
              </p14:nvContentPartPr>
              <p14:xfrm>
                <a:off x="5299524" y="3924167"/>
                <a:ext cx="295560" cy="236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CB8A3D-1BBA-40A5-8FF9-100BB7CEF6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81884" y="3906167"/>
                  <a:ext cx="331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8041631-11B2-4B37-9871-827868CF6589}"/>
                    </a:ext>
                  </a:extLst>
                </p14:cNvPr>
                <p14:cNvContentPartPr/>
                <p14:nvPr/>
              </p14:nvContentPartPr>
              <p14:xfrm>
                <a:off x="5451444" y="4016327"/>
                <a:ext cx="157680" cy="23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8041631-11B2-4B37-9871-827868CF658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33444" y="3998687"/>
                  <a:ext cx="193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2F2D4ED-8792-4E06-A347-A45D76C80D78}"/>
                    </a:ext>
                  </a:extLst>
                </p14:cNvPr>
                <p14:cNvContentPartPr/>
                <p14:nvPr/>
              </p14:nvContentPartPr>
              <p14:xfrm>
                <a:off x="5651604" y="4005167"/>
                <a:ext cx="213120" cy="136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2F2D4ED-8792-4E06-A347-A45D76C80D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33604" y="3987527"/>
                  <a:ext cx="248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20405B-3F92-4956-ADEC-9C6675B55644}"/>
                    </a:ext>
                  </a:extLst>
                </p14:cNvPr>
                <p14:cNvContentPartPr/>
                <p14:nvPr/>
              </p14:nvContentPartPr>
              <p14:xfrm>
                <a:off x="5920164" y="4014527"/>
                <a:ext cx="467280" cy="143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20405B-3F92-4956-ADEC-9C6675B556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02524" y="3996527"/>
                  <a:ext cx="5029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C8650B-51B5-4E5E-8153-277D6E0C6A2C}"/>
              </a:ext>
            </a:extLst>
          </p:cNvPr>
          <p:cNvGrpSpPr/>
          <p:nvPr/>
        </p:nvGrpSpPr>
        <p:grpSpPr>
          <a:xfrm>
            <a:off x="6906204" y="3818327"/>
            <a:ext cx="1272600" cy="381960"/>
            <a:chOff x="6906204" y="3818327"/>
            <a:chExt cx="127260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1EAA201-06BC-4B67-BA01-9DEC02035F37}"/>
                    </a:ext>
                  </a:extLst>
                </p14:cNvPr>
                <p14:cNvContentPartPr/>
                <p14:nvPr/>
              </p14:nvContentPartPr>
              <p14:xfrm>
                <a:off x="6910884" y="3970247"/>
                <a:ext cx="38520" cy="156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1EAA201-06BC-4B67-BA01-9DEC02035F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92884" y="3952247"/>
                  <a:ext cx="74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E507417-B5E9-4C5D-AD6A-CC4A736CE7F4}"/>
                    </a:ext>
                  </a:extLst>
                </p14:cNvPr>
                <p14:cNvContentPartPr/>
                <p14:nvPr/>
              </p14:nvContentPartPr>
              <p14:xfrm>
                <a:off x="6906204" y="3818327"/>
                <a:ext cx="534600" cy="381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E507417-B5E9-4C5D-AD6A-CC4A736CE7F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88204" y="3800327"/>
                  <a:ext cx="570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EE691E-C557-4E44-8601-37245BD595C3}"/>
                    </a:ext>
                  </a:extLst>
                </p14:cNvPr>
                <p14:cNvContentPartPr/>
                <p14:nvPr/>
              </p14:nvContentPartPr>
              <p14:xfrm>
                <a:off x="7660764" y="3891407"/>
                <a:ext cx="9720" cy="217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EE691E-C557-4E44-8601-37245BD595C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43124" y="3873767"/>
                  <a:ext cx="4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9A036AF-BF7E-4317-AD96-0EF0C8F154D0}"/>
                    </a:ext>
                  </a:extLst>
                </p14:cNvPr>
                <p14:cNvContentPartPr/>
                <p14:nvPr/>
              </p14:nvContentPartPr>
              <p14:xfrm>
                <a:off x="7610724" y="3925967"/>
                <a:ext cx="568080" cy="153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9A036AF-BF7E-4317-AD96-0EF0C8F154D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93084" y="3908327"/>
                  <a:ext cx="60372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DF779CD-7361-47AB-A6A8-EC2CE96C7B14}"/>
              </a:ext>
            </a:extLst>
          </p:cNvPr>
          <p:cNvGrpSpPr/>
          <p:nvPr/>
        </p:nvGrpSpPr>
        <p:grpSpPr>
          <a:xfrm>
            <a:off x="8480124" y="3873407"/>
            <a:ext cx="834480" cy="198000"/>
            <a:chOff x="8480124" y="3873407"/>
            <a:chExt cx="83448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6EB705E-3570-40EE-A8EF-107A1F788E5B}"/>
                    </a:ext>
                  </a:extLst>
                </p14:cNvPr>
                <p14:cNvContentPartPr/>
                <p14:nvPr/>
              </p14:nvContentPartPr>
              <p14:xfrm>
                <a:off x="8480124" y="3873407"/>
                <a:ext cx="591480" cy="198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6EB705E-3570-40EE-A8EF-107A1F788E5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62484" y="3855767"/>
                  <a:ext cx="627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A68A467-4CE9-415C-9A5B-F77784742249}"/>
                    </a:ext>
                  </a:extLst>
                </p14:cNvPr>
                <p14:cNvContentPartPr/>
                <p14:nvPr/>
              </p14:nvContentPartPr>
              <p14:xfrm>
                <a:off x="9086724" y="3894647"/>
                <a:ext cx="227880" cy="148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A68A467-4CE9-415C-9A5B-F777847422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68724" y="3877007"/>
                  <a:ext cx="26352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234863F-B181-4C90-A0E4-87E95F74DAEF}"/>
                  </a:ext>
                </a:extLst>
              </p14:cNvPr>
              <p14:cNvContentPartPr/>
              <p14:nvPr/>
            </p14:nvContentPartPr>
            <p14:xfrm>
              <a:off x="9726804" y="3803927"/>
              <a:ext cx="333000" cy="484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234863F-B181-4C90-A0E4-87E95F74DAE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09164" y="3786287"/>
                <a:ext cx="36864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355CCA-9C6D-461C-8CA8-4E73B17751CC}"/>
              </a:ext>
            </a:extLst>
          </p:cNvPr>
          <p:cNvGrpSpPr/>
          <p:nvPr/>
        </p:nvGrpSpPr>
        <p:grpSpPr>
          <a:xfrm>
            <a:off x="10372284" y="3769367"/>
            <a:ext cx="962640" cy="341640"/>
            <a:chOff x="10372284" y="3769367"/>
            <a:chExt cx="96264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017693E-3591-4FE9-9524-2E457FB3A03C}"/>
                    </a:ext>
                  </a:extLst>
                </p14:cNvPr>
                <p14:cNvContentPartPr/>
                <p14:nvPr/>
              </p14:nvContentPartPr>
              <p14:xfrm>
                <a:off x="10372284" y="3985007"/>
                <a:ext cx="163800" cy="114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017693E-3591-4FE9-9524-2E457FB3A03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54284" y="3967007"/>
                  <a:ext cx="199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E3C68D-04A6-4FF9-8B4B-953636451EA4}"/>
                    </a:ext>
                  </a:extLst>
                </p14:cNvPr>
                <p14:cNvContentPartPr/>
                <p14:nvPr/>
              </p14:nvContentPartPr>
              <p14:xfrm>
                <a:off x="10620324" y="3990047"/>
                <a:ext cx="186120" cy="110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E3C68D-04A6-4FF9-8B4B-953636451E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02324" y="3972407"/>
                  <a:ext cx="22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C49BF94-5394-428C-868F-84435318F3CD}"/>
                    </a:ext>
                  </a:extLst>
                </p14:cNvPr>
                <p14:cNvContentPartPr/>
                <p14:nvPr/>
              </p14:nvContentPartPr>
              <p14:xfrm>
                <a:off x="10864044" y="3769367"/>
                <a:ext cx="470880" cy="341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C49BF94-5394-428C-868F-84435318F3C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46404" y="3751727"/>
                  <a:ext cx="50652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58C28FF-42B9-430C-9D5F-4961C99612B6}"/>
              </a:ext>
            </a:extLst>
          </p:cNvPr>
          <p:cNvGrpSpPr/>
          <p:nvPr/>
        </p:nvGrpSpPr>
        <p:grpSpPr>
          <a:xfrm>
            <a:off x="3192804" y="4565687"/>
            <a:ext cx="338760" cy="338400"/>
            <a:chOff x="3192804" y="4565687"/>
            <a:chExt cx="33876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3761553-D686-4F3F-8E38-1FAE90C5B683}"/>
                    </a:ext>
                  </a:extLst>
                </p14:cNvPr>
                <p14:cNvContentPartPr/>
                <p14:nvPr/>
              </p14:nvContentPartPr>
              <p14:xfrm>
                <a:off x="3192804" y="4565687"/>
                <a:ext cx="338760" cy="338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3761553-D686-4F3F-8E38-1FAE90C5B6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74804" y="4548047"/>
                  <a:ext cx="374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BD89E25-363E-478B-94DC-C50C53837153}"/>
                    </a:ext>
                  </a:extLst>
                </p14:cNvPr>
                <p14:cNvContentPartPr/>
                <p14:nvPr/>
              </p14:nvContentPartPr>
              <p14:xfrm>
                <a:off x="3466764" y="4623287"/>
                <a:ext cx="36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BD89E25-363E-478B-94DC-C50C538371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49124" y="4605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D766AF8-AA06-4241-B0A8-466DCFC464B1}"/>
              </a:ext>
            </a:extLst>
          </p:cNvPr>
          <p:cNvGrpSpPr/>
          <p:nvPr/>
        </p:nvGrpSpPr>
        <p:grpSpPr>
          <a:xfrm>
            <a:off x="3749364" y="4633727"/>
            <a:ext cx="119520" cy="80280"/>
            <a:chOff x="3749364" y="4633727"/>
            <a:chExt cx="11952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C06DC7F-C0AD-4AE9-A3F4-432B8B525ADD}"/>
                    </a:ext>
                  </a:extLst>
                </p14:cNvPr>
                <p14:cNvContentPartPr/>
                <p14:nvPr/>
              </p14:nvContentPartPr>
              <p14:xfrm>
                <a:off x="3749364" y="4633727"/>
                <a:ext cx="119520" cy="9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C06DC7F-C0AD-4AE9-A3F4-432B8B525AD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731364" y="4616087"/>
                  <a:ext cx="155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6C99DAE-A8FD-4067-9DF4-BF7B4B0099CA}"/>
                    </a:ext>
                  </a:extLst>
                </p14:cNvPr>
                <p14:cNvContentPartPr/>
                <p14:nvPr/>
              </p14:nvContentPartPr>
              <p14:xfrm>
                <a:off x="3756204" y="4704287"/>
                <a:ext cx="97200" cy="9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6C99DAE-A8FD-4067-9DF4-BF7B4B0099C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38564" y="4686287"/>
                  <a:ext cx="132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6E520BF-47B0-4C72-A6FE-0E2395D38841}"/>
              </a:ext>
            </a:extLst>
          </p:cNvPr>
          <p:cNvGrpSpPr/>
          <p:nvPr/>
        </p:nvGrpSpPr>
        <p:grpSpPr>
          <a:xfrm>
            <a:off x="4129524" y="4479647"/>
            <a:ext cx="1033560" cy="423000"/>
            <a:chOff x="4129524" y="4479647"/>
            <a:chExt cx="10335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BCFF04C-7056-4530-BE36-FCFA373E6320}"/>
                    </a:ext>
                  </a:extLst>
                </p14:cNvPr>
                <p14:cNvContentPartPr/>
                <p14:nvPr/>
              </p14:nvContentPartPr>
              <p14:xfrm>
                <a:off x="4129524" y="4543367"/>
                <a:ext cx="183600" cy="167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BCFF04C-7056-4530-BE36-FCFA373E63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111884" y="4525727"/>
                  <a:ext cx="219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EB44F5-1B3C-40EA-ABD1-7C6E018C0E9E}"/>
                    </a:ext>
                  </a:extLst>
                </p14:cNvPr>
                <p14:cNvContentPartPr/>
                <p14:nvPr/>
              </p14:nvContentPartPr>
              <p14:xfrm>
                <a:off x="4297644" y="4568567"/>
                <a:ext cx="125640" cy="334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EB44F5-1B3C-40EA-ABD1-7C6E018C0E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279644" y="4550927"/>
                  <a:ext cx="161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953DCC8-1403-460B-8004-C7CE202CC50E}"/>
                    </a:ext>
                  </a:extLst>
                </p14:cNvPr>
                <p14:cNvContentPartPr/>
                <p14:nvPr/>
              </p14:nvContentPartPr>
              <p14:xfrm>
                <a:off x="4575204" y="4501607"/>
                <a:ext cx="108720" cy="294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953DCC8-1403-460B-8004-C7CE202CC50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57564" y="4483607"/>
                  <a:ext cx="144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D799F4C-DC44-497F-97B0-4A98546063FC}"/>
                    </a:ext>
                  </a:extLst>
                </p14:cNvPr>
                <p14:cNvContentPartPr/>
                <p14:nvPr/>
              </p14:nvContentPartPr>
              <p14:xfrm>
                <a:off x="4674564" y="4519247"/>
                <a:ext cx="190440" cy="217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D799F4C-DC44-497F-97B0-4A98546063F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656564" y="4501607"/>
                  <a:ext cx="226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6682F6F-37D8-4025-AF85-679733FE8C0A}"/>
                    </a:ext>
                  </a:extLst>
                </p14:cNvPr>
                <p14:cNvContentPartPr/>
                <p14:nvPr/>
              </p14:nvContentPartPr>
              <p14:xfrm>
                <a:off x="4961844" y="4656047"/>
                <a:ext cx="63000" cy="111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6682F6F-37D8-4025-AF85-679733FE8C0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944204" y="4638047"/>
                  <a:ext cx="98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8E6C083-4E1C-4150-A711-1498D06ACAAB}"/>
                    </a:ext>
                  </a:extLst>
                </p14:cNvPr>
                <p14:cNvContentPartPr/>
                <p14:nvPr/>
              </p14:nvContentPartPr>
              <p14:xfrm>
                <a:off x="4968324" y="4527887"/>
                <a:ext cx="36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8E6C083-4E1C-4150-A711-1498D06ACA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0684" y="4509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0D14E0-4603-4104-B20F-CBA478967C36}"/>
                    </a:ext>
                  </a:extLst>
                </p14:cNvPr>
                <p14:cNvContentPartPr/>
                <p14:nvPr/>
              </p14:nvContentPartPr>
              <p14:xfrm>
                <a:off x="5055084" y="4479647"/>
                <a:ext cx="108000" cy="387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0D14E0-4603-4104-B20F-CBA478967C3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37084" y="4461647"/>
                  <a:ext cx="1436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FBA9EE4-B146-49F1-810F-DE223A9D9FCA}"/>
                  </a:ext>
                </a:extLst>
              </p14:cNvPr>
              <p14:cNvContentPartPr/>
              <p14:nvPr/>
            </p14:nvContentPartPr>
            <p14:xfrm>
              <a:off x="5415084" y="4664327"/>
              <a:ext cx="264960" cy="129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FBA9EE4-B146-49F1-810F-DE223A9D9FC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397444" y="4646327"/>
                <a:ext cx="3006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630D34-4766-41D6-9706-ABB9DA80CB23}"/>
              </a:ext>
            </a:extLst>
          </p:cNvPr>
          <p:cNvGrpSpPr/>
          <p:nvPr/>
        </p:nvGrpSpPr>
        <p:grpSpPr>
          <a:xfrm>
            <a:off x="5995044" y="4439687"/>
            <a:ext cx="1068480" cy="464040"/>
            <a:chOff x="5995044" y="4439687"/>
            <a:chExt cx="10684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A362014-90B5-4AE4-8C05-B82FAEC48AD4}"/>
                    </a:ext>
                  </a:extLst>
                </p14:cNvPr>
                <p14:cNvContentPartPr/>
                <p14:nvPr/>
              </p14:nvContentPartPr>
              <p14:xfrm>
                <a:off x="5995044" y="4519607"/>
                <a:ext cx="194040" cy="204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A362014-90B5-4AE4-8C05-B82FAEC48AD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77044" y="4501607"/>
                  <a:ext cx="229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597ECAE-2CAB-4B68-82E9-685D5CD00ABB}"/>
                    </a:ext>
                  </a:extLst>
                </p14:cNvPr>
                <p14:cNvContentPartPr/>
                <p14:nvPr/>
              </p14:nvContentPartPr>
              <p14:xfrm>
                <a:off x="6197724" y="4595927"/>
                <a:ext cx="147600" cy="307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597ECAE-2CAB-4B68-82E9-685D5CD00AB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80084" y="4578287"/>
                  <a:ext cx="183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65DA0EE-DB09-482B-91DA-DA704042DB3E}"/>
                    </a:ext>
                  </a:extLst>
                </p14:cNvPr>
                <p14:cNvContentPartPr/>
                <p14:nvPr/>
              </p14:nvContentPartPr>
              <p14:xfrm>
                <a:off x="6405804" y="4504847"/>
                <a:ext cx="135720" cy="271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65DA0EE-DB09-482B-91DA-DA704042DB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87804" y="4486847"/>
                  <a:ext cx="171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72F146F-991A-44D3-B2D8-113A8ED00BEB}"/>
                    </a:ext>
                  </a:extLst>
                </p14:cNvPr>
                <p14:cNvContentPartPr/>
                <p14:nvPr/>
              </p14:nvContentPartPr>
              <p14:xfrm>
                <a:off x="6580764" y="4510967"/>
                <a:ext cx="115560" cy="234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72F146F-991A-44D3-B2D8-113A8ED00BE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562764" y="4493327"/>
                  <a:ext cx="151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271BA2B-440D-4A77-96BD-B859C4124D82}"/>
                    </a:ext>
                  </a:extLst>
                </p14:cNvPr>
                <p14:cNvContentPartPr/>
                <p14:nvPr/>
              </p14:nvContentPartPr>
              <p14:xfrm>
                <a:off x="6785964" y="4458407"/>
                <a:ext cx="31680" cy="291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271BA2B-440D-4A77-96BD-B859C4124D8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68324" y="4440767"/>
                  <a:ext cx="67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433ACE-BAF8-4285-940F-583D9845F387}"/>
                    </a:ext>
                  </a:extLst>
                </p14:cNvPr>
                <p14:cNvContentPartPr/>
                <p14:nvPr/>
              </p14:nvContentPartPr>
              <p14:xfrm>
                <a:off x="6879204" y="4439687"/>
                <a:ext cx="184320" cy="384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433ACE-BAF8-4285-940F-583D9845F38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61564" y="4421687"/>
                  <a:ext cx="21996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5391A27-3E19-4939-ABF3-20EE365F46A6}"/>
                  </a:ext>
                </a:extLst>
              </p14:cNvPr>
              <p14:cNvContentPartPr/>
              <p14:nvPr/>
            </p14:nvContentPartPr>
            <p14:xfrm>
              <a:off x="2089044" y="5279567"/>
              <a:ext cx="217080" cy="200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5391A27-3E19-4939-ABF3-20EE365F46A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071404" y="5261567"/>
                <a:ext cx="2527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5D8CA9E-AE84-404A-89D4-3808F1E596D4}"/>
              </a:ext>
            </a:extLst>
          </p:cNvPr>
          <p:cNvGrpSpPr/>
          <p:nvPr/>
        </p:nvGrpSpPr>
        <p:grpSpPr>
          <a:xfrm>
            <a:off x="2579004" y="5326727"/>
            <a:ext cx="1052640" cy="191160"/>
            <a:chOff x="2579004" y="5326727"/>
            <a:chExt cx="105264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6F7D6FD-87C6-4A6C-8B0D-2B63AEC205BB}"/>
                    </a:ext>
                  </a:extLst>
                </p14:cNvPr>
                <p14:cNvContentPartPr/>
                <p14:nvPr/>
              </p14:nvContentPartPr>
              <p14:xfrm>
                <a:off x="2579004" y="5405567"/>
                <a:ext cx="307080" cy="19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6F7D6FD-87C6-4A6C-8B0D-2B63AEC205B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61364" y="5387567"/>
                  <a:ext cx="342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F0B2305-92ED-4428-9395-D79A49235586}"/>
                    </a:ext>
                  </a:extLst>
                </p14:cNvPr>
                <p14:cNvContentPartPr/>
                <p14:nvPr/>
              </p14:nvContentPartPr>
              <p14:xfrm>
                <a:off x="2741364" y="5326727"/>
                <a:ext cx="171720" cy="162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F0B2305-92ED-4428-9395-D79A4923558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23364" y="5309087"/>
                  <a:ext cx="207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59865C7-4C7C-4489-ABA2-C5DD5D239632}"/>
                    </a:ext>
                  </a:extLst>
                </p14:cNvPr>
                <p14:cNvContentPartPr/>
                <p14:nvPr/>
              </p14:nvContentPartPr>
              <p14:xfrm>
                <a:off x="3087684" y="5335007"/>
                <a:ext cx="386640" cy="182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59865C7-4C7C-4489-ABA2-C5DD5D2396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70044" y="5317367"/>
                  <a:ext cx="422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9CEFBB0-59AC-4798-975A-0023EFF6B2D1}"/>
                    </a:ext>
                  </a:extLst>
                </p14:cNvPr>
                <p14:cNvContentPartPr/>
                <p14:nvPr/>
              </p14:nvContentPartPr>
              <p14:xfrm>
                <a:off x="3631284" y="5447687"/>
                <a:ext cx="360" cy="7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9CEFBB0-59AC-4798-975A-0023EFF6B2D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613644" y="5429687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21530A6-31A0-4E86-A533-D0E6EA9820CA}"/>
              </a:ext>
            </a:extLst>
          </p:cNvPr>
          <p:cNvGrpSpPr/>
          <p:nvPr/>
        </p:nvGrpSpPr>
        <p:grpSpPr>
          <a:xfrm>
            <a:off x="3902364" y="5211887"/>
            <a:ext cx="3057840" cy="330840"/>
            <a:chOff x="3902364" y="5211887"/>
            <a:chExt cx="30578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B0032DA-60C5-45A1-A254-B800AB4787B8}"/>
                    </a:ext>
                  </a:extLst>
                </p14:cNvPr>
                <p14:cNvContentPartPr/>
                <p14:nvPr/>
              </p14:nvContentPartPr>
              <p14:xfrm>
                <a:off x="3902364" y="5211887"/>
                <a:ext cx="295200" cy="308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B0032DA-60C5-45A1-A254-B800AB4787B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84724" y="5193887"/>
                  <a:ext cx="330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4450BA-B72F-44E0-9857-D529C5F548BC}"/>
                    </a:ext>
                  </a:extLst>
                </p14:cNvPr>
                <p14:cNvContentPartPr/>
                <p14:nvPr/>
              </p14:nvContentPartPr>
              <p14:xfrm>
                <a:off x="4045644" y="5357327"/>
                <a:ext cx="576720" cy="127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4450BA-B72F-44E0-9857-D529C5F548B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027644" y="5339327"/>
                  <a:ext cx="612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4F64C50-9866-4F33-A295-9994098876C8}"/>
                    </a:ext>
                  </a:extLst>
                </p14:cNvPr>
                <p14:cNvContentPartPr/>
                <p14:nvPr/>
              </p14:nvContentPartPr>
              <p14:xfrm>
                <a:off x="4711644" y="5245367"/>
                <a:ext cx="167040" cy="220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4F64C50-9866-4F33-A295-9994098876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4004" y="5227367"/>
                  <a:ext cx="202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EBEF998-0828-477C-AF07-0BD03DF4264D}"/>
                    </a:ext>
                  </a:extLst>
                </p14:cNvPr>
                <p14:cNvContentPartPr/>
                <p14:nvPr/>
              </p14:nvContentPartPr>
              <p14:xfrm>
                <a:off x="4874724" y="5334287"/>
                <a:ext cx="155520" cy="128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EBEF998-0828-477C-AF07-0BD03DF426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57084" y="5316647"/>
                  <a:ext cx="191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F1F4FCE-AF75-4CBA-ADC1-A3FE96BFCD70}"/>
                    </a:ext>
                  </a:extLst>
                </p14:cNvPr>
                <p14:cNvContentPartPr/>
                <p14:nvPr/>
              </p14:nvContentPartPr>
              <p14:xfrm>
                <a:off x="5088564" y="5316647"/>
                <a:ext cx="307440" cy="154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F1F4FCE-AF75-4CBA-ADC1-A3FE96BFCD7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70564" y="5299007"/>
                  <a:ext cx="343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F265125-91E8-43C3-A69C-DFDAD1081581}"/>
                    </a:ext>
                  </a:extLst>
                </p14:cNvPr>
                <p14:cNvContentPartPr/>
                <p14:nvPr/>
              </p14:nvContentPartPr>
              <p14:xfrm>
                <a:off x="5428044" y="5338247"/>
                <a:ext cx="105120" cy="111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F265125-91E8-43C3-A69C-DFDAD108158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10044" y="5320607"/>
                  <a:ext cx="140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FED204D-CD1F-4304-AD61-D6F6E954EF00}"/>
                    </a:ext>
                  </a:extLst>
                </p14:cNvPr>
                <p14:cNvContentPartPr/>
                <p14:nvPr/>
              </p14:nvContentPartPr>
              <p14:xfrm>
                <a:off x="5629644" y="5218727"/>
                <a:ext cx="315360" cy="324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FED204D-CD1F-4304-AD61-D6F6E954EF0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612004" y="5200727"/>
                  <a:ext cx="351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72867CE-015D-4C7B-8648-D2EA9272A148}"/>
                    </a:ext>
                  </a:extLst>
                </p14:cNvPr>
                <p14:cNvContentPartPr/>
                <p14:nvPr/>
              </p14:nvContentPartPr>
              <p14:xfrm>
                <a:off x="5858604" y="5337167"/>
                <a:ext cx="268560" cy="155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72867CE-015D-4C7B-8648-D2EA9272A14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40604" y="5319527"/>
                  <a:ext cx="30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CCCB956-3E64-4C51-90C3-4035ACDCC034}"/>
                    </a:ext>
                  </a:extLst>
                </p14:cNvPr>
                <p14:cNvContentPartPr/>
                <p14:nvPr/>
              </p14:nvContentPartPr>
              <p14:xfrm>
                <a:off x="6134004" y="5255447"/>
                <a:ext cx="25920" cy="190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CCCB956-3E64-4C51-90C3-4035ACDCC03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16004" y="5237447"/>
                  <a:ext cx="61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20A35A8-6C1F-42B3-973C-6E37B8372FB5}"/>
                    </a:ext>
                  </a:extLst>
                </p14:cNvPr>
                <p14:cNvContentPartPr/>
                <p14:nvPr/>
              </p14:nvContentPartPr>
              <p14:xfrm>
                <a:off x="6194484" y="5372087"/>
                <a:ext cx="527400" cy="160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20A35A8-6C1F-42B3-973C-6E37B8372FB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76844" y="5354087"/>
                  <a:ext cx="563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F7B1E52-1AE4-4A6A-BF8E-BB182DD6CC6B}"/>
                    </a:ext>
                  </a:extLst>
                </p14:cNvPr>
                <p14:cNvContentPartPr/>
                <p14:nvPr/>
              </p14:nvContentPartPr>
              <p14:xfrm>
                <a:off x="6959844" y="5471807"/>
                <a:ext cx="360" cy="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F7B1E52-1AE4-4A6A-BF8E-BB182DD6CC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41844" y="5453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E7999E-D051-4AA6-8B7F-DDB8D1A54884}"/>
              </a:ext>
            </a:extLst>
          </p:cNvPr>
          <p:cNvGrpSpPr/>
          <p:nvPr/>
        </p:nvGrpSpPr>
        <p:grpSpPr>
          <a:xfrm>
            <a:off x="205164" y="5943407"/>
            <a:ext cx="1215720" cy="379080"/>
            <a:chOff x="205164" y="5943407"/>
            <a:chExt cx="12157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E176B1D-F24F-419C-84CC-4EACC02E5552}"/>
                    </a:ext>
                  </a:extLst>
                </p14:cNvPr>
                <p14:cNvContentPartPr/>
                <p14:nvPr/>
              </p14:nvContentPartPr>
              <p14:xfrm>
                <a:off x="349884" y="5943407"/>
                <a:ext cx="168120" cy="2761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E176B1D-F24F-419C-84CC-4EACC02E555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32244" y="5925407"/>
                  <a:ext cx="203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C4F0EAC-587E-42A1-A32B-293681BFBF4D}"/>
                    </a:ext>
                  </a:extLst>
                </p14:cNvPr>
                <p14:cNvContentPartPr/>
                <p14:nvPr/>
              </p14:nvContentPartPr>
              <p14:xfrm>
                <a:off x="601164" y="6054287"/>
                <a:ext cx="88560" cy="108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C4F0EAC-587E-42A1-A32B-293681BFBF4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3524" y="6036647"/>
                  <a:ext cx="124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BA68BE-74D4-4B2F-B0B4-FA9DE2881039}"/>
                    </a:ext>
                  </a:extLst>
                </p14:cNvPr>
                <p14:cNvContentPartPr/>
                <p14:nvPr/>
              </p14:nvContentPartPr>
              <p14:xfrm>
                <a:off x="725364" y="5949527"/>
                <a:ext cx="99360" cy="1641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BA68BE-74D4-4B2F-B0B4-FA9DE288103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07724" y="5931527"/>
                  <a:ext cx="13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07DDE67-E95D-4D0F-8371-E24921BFD15B}"/>
                    </a:ext>
                  </a:extLst>
                </p14:cNvPr>
                <p14:cNvContentPartPr/>
                <p14:nvPr/>
              </p14:nvContentPartPr>
              <p14:xfrm>
                <a:off x="840924" y="5997047"/>
                <a:ext cx="152280" cy="152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07DDE67-E95D-4D0F-8371-E24921BFD15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23284" y="5979407"/>
                  <a:ext cx="187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72FE041-2312-4AE5-B40B-AC910520A988}"/>
                    </a:ext>
                  </a:extLst>
                </p14:cNvPr>
                <p14:cNvContentPartPr/>
                <p14:nvPr/>
              </p14:nvContentPartPr>
              <p14:xfrm>
                <a:off x="205164" y="6293687"/>
                <a:ext cx="882360" cy="28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72FE041-2312-4AE5-B40B-AC910520A98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87164" y="6276047"/>
                  <a:ext cx="91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41534AE-CEB5-4321-BE6E-5EFC5A3D25A4}"/>
                    </a:ext>
                  </a:extLst>
                </p14:cNvPr>
                <p14:cNvContentPartPr/>
                <p14:nvPr/>
              </p14:nvContentPartPr>
              <p14:xfrm>
                <a:off x="1224684" y="5966087"/>
                <a:ext cx="196200" cy="173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41534AE-CEB5-4321-BE6E-5EFC5A3D25A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207044" y="5948447"/>
                  <a:ext cx="2318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3CB5AD7-8B2D-4577-8C7C-F37E5954A246}"/>
              </a:ext>
            </a:extLst>
          </p:cNvPr>
          <p:cNvGrpSpPr/>
          <p:nvPr/>
        </p:nvGrpSpPr>
        <p:grpSpPr>
          <a:xfrm>
            <a:off x="1777644" y="5904167"/>
            <a:ext cx="512280" cy="243000"/>
            <a:chOff x="1777644" y="5904167"/>
            <a:chExt cx="5122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3E73792-7202-47D5-BC0F-9D8D3FF3B5A4}"/>
                    </a:ext>
                  </a:extLst>
                </p14:cNvPr>
                <p14:cNvContentPartPr/>
                <p14:nvPr/>
              </p14:nvContentPartPr>
              <p14:xfrm>
                <a:off x="1777644" y="6011447"/>
                <a:ext cx="360" cy="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3E73792-7202-47D5-BC0F-9D8D3FF3B5A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60004" y="59934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184B014-5681-4D6E-B363-F2F231238B93}"/>
                    </a:ext>
                  </a:extLst>
                </p14:cNvPr>
                <p14:cNvContentPartPr/>
                <p14:nvPr/>
              </p14:nvContentPartPr>
              <p14:xfrm>
                <a:off x="1777644" y="6011447"/>
                <a:ext cx="360" cy="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184B014-5681-4D6E-B363-F2F231238B9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60004" y="59934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B4E16F7-DD66-4CF7-9639-53C4236CC12A}"/>
                    </a:ext>
                  </a:extLst>
                </p14:cNvPr>
                <p14:cNvContentPartPr/>
                <p14:nvPr/>
              </p14:nvContentPartPr>
              <p14:xfrm>
                <a:off x="1777644" y="5905247"/>
                <a:ext cx="397080" cy="2419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B4E16F7-DD66-4CF7-9639-53C4236CC12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760004" y="5887607"/>
                  <a:ext cx="432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BA05FB2-5629-4133-9AB0-D9FFA26FD29F}"/>
                    </a:ext>
                  </a:extLst>
                </p14:cNvPr>
                <p14:cNvContentPartPr/>
                <p14:nvPr/>
              </p14:nvContentPartPr>
              <p14:xfrm>
                <a:off x="2007324" y="5904167"/>
                <a:ext cx="282600" cy="233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BA05FB2-5629-4133-9AB0-D9FFA26FD29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989684" y="5886527"/>
                  <a:ext cx="31824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A439744-22D4-4093-9B32-A87745189523}"/>
              </a:ext>
            </a:extLst>
          </p:cNvPr>
          <p:cNvGrpSpPr/>
          <p:nvPr/>
        </p:nvGrpSpPr>
        <p:grpSpPr>
          <a:xfrm>
            <a:off x="2546244" y="5912447"/>
            <a:ext cx="2459520" cy="274320"/>
            <a:chOff x="2546244" y="5912447"/>
            <a:chExt cx="245952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FEC7155-716E-4F80-AC34-E222A90AD306}"/>
                    </a:ext>
                  </a:extLst>
                </p14:cNvPr>
                <p14:cNvContentPartPr/>
                <p14:nvPr/>
              </p14:nvContentPartPr>
              <p14:xfrm>
                <a:off x="2546244" y="6026927"/>
                <a:ext cx="171000" cy="113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FEC7155-716E-4F80-AC34-E222A90AD30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528244" y="6009287"/>
                  <a:ext cx="206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109EF2D-3712-4F0E-AAFE-88B421D6CDC4}"/>
                    </a:ext>
                  </a:extLst>
                </p14:cNvPr>
                <p14:cNvContentPartPr/>
                <p14:nvPr/>
              </p14:nvContentPartPr>
              <p14:xfrm>
                <a:off x="2754324" y="5957447"/>
                <a:ext cx="143280" cy="1868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109EF2D-3712-4F0E-AAFE-88B421D6CDC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736684" y="5939447"/>
                  <a:ext cx="178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76EEC1F-66DE-40F4-AA4D-F2F17B8EF21D}"/>
                    </a:ext>
                  </a:extLst>
                </p14:cNvPr>
                <p14:cNvContentPartPr/>
                <p14:nvPr/>
              </p14:nvContentPartPr>
              <p14:xfrm>
                <a:off x="2967084" y="6031247"/>
                <a:ext cx="102960" cy="95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76EEC1F-66DE-40F4-AA4D-F2F17B8EF21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949084" y="6013607"/>
                  <a:ext cx="138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0F6B55F-D712-4C7C-8925-1B868AE4224E}"/>
                    </a:ext>
                  </a:extLst>
                </p14:cNvPr>
                <p14:cNvContentPartPr/>
                <p14:nvPr/>
              </p14:nvContentPartPr>
              <p14:xfrm>
                <a:off x="3100644" y="6000647"/>
                <a:ext cx="131040" cy="124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0F6B55F-D712-4C7C-8925-1B868AE422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082644" y="5983007"/>
                  <a:ext cx="166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C4D8B08-E3B2-40B7-A593-B2C3D1B4C35C}"/>
                    </a:ext>
                  </a:extLst>
                </p14:cNvPr>
                <p14:cNvContentPartPr/>
                <p14:nvPr/>
              </p14:nvContentPartPr>
              <p14:xfrm>
                <a:off x="3254724" y="5912447"/>
                <a:ext cx="591840" cy="274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C4D8B08-E3B2-40B7-A593-B2C3D1B4C3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36724" y="5894807"/>
                  <a:ext cx="627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38445C0-085D-4D16-BF30-3DEABD00F6F3}"/>
                    </a:ext>
                  </a:extLst>
                </p14:cNvPr>
                <p14:cNvContentPartPr/>
                <p14:nvPr/>
              </p14:nvContentPartPr>
              <p14:xfrm>
                <a:off x="3628044" y="6040247"/>
                <a:ext cx="303480" cy="113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38445C0-085D-4D16-BF30-3DEABD00F6F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610044" y="6022247"/>
                  <a:ext cx="339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6380656-365A-42B8-AA1E-6D4D4302B64E}"/>
                    </a:ext>
                  </a:extLst>
                </p14:cNvPr>
                <p14:cNvContentPartPr/>
                <p14:nvPr/>
              </p14:nvContentPartPr>
              <p14:xfrm>
                <a:off x="3988404" y="6053207"/>
                <a:ext cx="94680" cy="114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6380656-365A-42B8-AA1E-6D4D4302B64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970764" y="6035567"/>
                  <a:ext cx="130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A87877D-C71E-429B-8BD0-2507EAEEBDF8}"/>
                    </a:ext>
                  </a:extLst>
                </p14:cNvPr>
                <p14:cNvContentPartPr/>
                <p14:nvPr/>
              </p14:nvContentPartPr>
              <p14:xfrm>
                <a:off x="4098204" y="6064007"/>
                <a:ext cx="262800" cy="108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A87877D-C71E-429B-8BD0-2507EAEEBDF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080204" y="6046367"/>
                  <a:ext cx="298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47B5D67-E47A-49D8-A3E2-44C52C290239}"/>
                    </a:ext>
                  </a:extLst>
                </p14:cNvPr>
                <p14:cNvContentPartPr/>
                <p14:nvPr/>
              </p14:nvContentPartPr>
              <p14:xfrm>
                <a:off x="4719924" y="5943047"/>
                <a:ext cx="27360" cy="190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47B5D67-E47A-49D8-A3E2-44C52C2902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701924" y="5925407"/>
                  <a:ext cx="63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4D3ED4F-E71B-4344-BE55-8DC305639407}"/>
                    </a:ext>
                  </a:extLst>
                </p14:cNvPr>
                <p14:cNvContentPartPr/>
                <p14:nvPr/>
              </p14:nvContentPartPr>
              <p14:xfrm>
                <a:off x="4787964" y="6063647"/>
                <a:ext cx="217800" cy="107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4D3ED4F-E71B-4344-BE55-8DC30563940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770324" y="6045647"/>
                  <a:ext cx="253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108E948-319C-4871-8780-5FEECB855254}"/>
                    </a:ext>
                  </a:extLst>
                </p14:cNvPr>
                <p14:cNvContentPartPr/>
                <p14:nvPr/>
              </p14:nvContentPartPr>
              <p14:xfrm>
                <a:off x="4465404" y="5999207"/>
                <a:ext cx="273240" cy="120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108E948-319C-4871-8780-5FEECB85525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447764" y="5981207"/>
                  <a:ext cx="308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AE75D8B-3DCB-4FF7-A3D8-97379AF2E606}"/>
              </a:ext>
            </a:extLst>
          </p:cNvPr>
          <p:cNvGrpSpPr/>
          <p:nvPr/>
        </p:nvGrpSpPr>
        <p:grpSpPr>
          <a:xfrm>
            <a:off x="5254164" y="6001727"/>
            <a:ext cx="707400" cy="140400"/>
            <a:chOff x="5254164" y="6001727"/>
            <a:chExt cx="70740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1296B37-A136-43C9-9874-ABFC7514AFA1}"/>
                    </a:ext>
                  </a:extLst>
                </p14:cNvPr>
                <p14:cNvContentPartPr/>
                <p14:nvPr/>
              </p14:nvContentPartPr>
              <p14:xfrm>
                <a:off x="5254164" y="6001727"/>
                <a:ext cx="271080" cy="120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1296B37-A136-43C9-9874-ABFC7514AFA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236524" y="5983727"/>
                  <a:ext cx="306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8E99D45-451C-4811-91A3-AE5E4099895D}"/>
                    </a:ext>
                  </a:extLst>
                </p14:cNvPr>
                <p14:cNvContentPartPr/>
                <p14:nvPr/>
              </p14:nvContentPartPr>
              <p14:xfrm>
                <a:off x="5573844" y="6043487"/>
                <a:ext cx="387720" cy="98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8E99D45-451C-4811-91A3-AE5E4099895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55844" y="6025847"/>
                  <a:ext cx="4233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600BF5A-CEEE-4AAB-B318-4CE9F40DD15C}"/>
              </a:ext>
            </a:extLst>
          </p:cNvPr>
          <p:cNvGrpSpPr/>
          <p:nvPr/>
        </p:nvGrpSpPr>
        <p:grpSpPr>
          <a:xfrm>
            <a:off x="1825524" y="6294767"/>
            <a:ext cx="1041840" cy="235800"/>
            <a:chOff x="1825524" y="6294767"/>
            <a:chExt cx="104184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D9CA753-D3F0-4302-9CA8-5B01D75B4506}"/>
                    </a:ext>
                  </a:extLst>
                </p14:cNvPr>
                <p14:cNvContentPartPr/>
                <p14:nvPr/>
              </p14:nvContentPartPr>
              <p14:xfrm>
                <a:off x="1825524" y="6440567"/>
                <a:ext cx="78480" cy="129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D9CA753-D3F0-4302-9CA8-5B01D75B450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07524" y="6422927"/>
                  <a:ext cx="11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A9C8562-9871-41B4-A329-2B06619159D4}"/>
                    </a:ext>
                  </a:extLst>
                </p14:cNvPr>
                <p14:cNvContentPartPr/>
                <p14:nvPr/>
              </p14:nvContentPartPr>
              <p14:xfrm>
                <a:off x="1839564" y="6352367"/>
                <a:ext cx="165960" cy="135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A9C8562-9871-41B4-A329-2B06619159D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821564" y="6334727"/>
                  <a:ext cx="201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BB58AD0-E00B-4AAC-A7FB-0B9F7D2FF627}"/>
                    </a:ext>
                  </a:extLst>
                </p14:cNvPr>
                <p14:cNvContentPartPr/>
                <p14:nvPr/>
              </p14:nvContentPartPr>
              <p14:xfrm>
                <a:off x="1972044" y="6390527"/>
                <a:ext cx="182880" cy="864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BB58AD0-E00B-4AAC-A7FB-0B9F7D2FF62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54044" y="6372527"/>
                  <a:ext cx="218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5E10F45-AA66-46A6-A84A-AB85BD8A37A0}"/>
                    </a:ext>
                  </a:extLst>
                </p14:cNvPr>
                <p14:cNvContentPartPr/>
                <p14:nvPr/>
              </p14:nvContentPartPr>
              <p14:xfrm>
                <a:off x="2198844" y="6294767"/>
                <a:ext cx="314280" cy="204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5E10F45-AA66-46A6-A84A-AB85BD8A37A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80844" y="6276767"/>
                  <a:ext cx="34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5ECCEF7-F441-4106-BAFE-837EA3D7A2E9}"/>
                    </a:ext>
                  </a:extLst>
                </p14:cNvPr>
                <p14:cNvContentPartPr/>
                <p14:nvPr/>
              </p14:nvContentPartPr>
              <p14:xfrm>
                <a:off x="2489364" y="6316727"/>
                <a:ext cx="9720" cy="748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5ECCEF7-F441-4106-BAFE-837EA3D7A2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471364" y="6299087"/>
                  <a:ext cx="45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446D7AA-8A98-491F-9B1A-56D55C866401}"/>
                    </a:ext>
                  </a:extLst>
                </p14:cNvPr>
                <p14:cNvContentPartPr/>
                <p14:nvPr/>
              </p14:nvContentPartPr>
              <p14:xfrm>
                <a:off x="2562804" y="6412487"/>
                <a:ext cx="304560" cy="1180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446D7AA-8A98-491F-9B1A-56D55C86640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544804" y="6394487"/>
                  <a:ext cx="34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D8832B0-1140-4E1A-B2E6-E67B8D1A7980}"/>
                    </a:ext>
                  </a:extLst>
                </p14:cNvPr>
                <p14:cNvContentPartPr/>
                <p14:nvPr/>
              </p14:nvContentPartPr>
              <p14:xfrm>
                <a:off x="1890684" y="6356687"/>
                <a:ext cx="46080" cy="349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D8832B0-1140-4E1A-B2E6-E67B8D1A798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873044" y="6339047"/>
                  <a:ext cx="81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B582356-ADD6-420C-84C3-F25024720FFC}"/>
              </a:ext>
            </a:extLst>
          </p:cNvPr>
          <p:cNvGrpSpPr/>
          <p:nvPr/>
        </p:nvGrpSpPr>
        <p:grpSpPr>
          <a:xfrm>
            <a:off x="3118284" y="6280007"/>
            <a:ext cx="914760" cy="295560"/>
            <a:chOff x="3118284" y="6280007"/>
            <a:chExt cx="9147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EDEA94C-45E7-4004-B828-06D6C5C9B40F}"/>
                    </a:ext>
                  </a:extLst>
                </p14:cNvPr>
                <p14:cNvContentPartPr/>
                <p14:nvPr/>
              </p14:nvContentPartPr>
              <p14:xfrm>
                <a:off x="3118284" y="6443807"/>
                <a:ext cx="362160" cy="131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EDEA94C-45E7-4004-B828-06D6C5C9B40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00284" y="6425807"/>
                  <a:ext cx="397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9B109FF-2E5A-494D-AD06-957DB9A9833E}"/>
                    </a:ext>
                  </a:extLst>
                </p14:cNvPr>
                <p14:cNvContentPartPr/>
                <p14:nvPr/>
              </p14:nvContentPartPr>
              <p14:xfrm>
                <a:off x="3476484" y="6280007"/>
                <a:ext cx="252000" cy="2689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9B109FF-2E5A-494D-AD06-957DB9A9833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458484" y="6262007"/>
                  <a:ext cx="287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E4A45FF-7F18-44F4-8449-0D2DE854D461}"/>
                    </a:ext>
                  </a:extLst>
                </p14:cNvPr>
                <p14:cNvContentPartPr/>
                <p14:nvPr/>
              </p14:nvContentPartPr>
              <p14:xfrm>
                <a:off x="3716604" y="6345167"/>
                <a:ext cx="124200" cy="213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E4A45FF-7F18-44F4-8449-0D2DE854D46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698604" y="6327527"/>
                  <a:ext cx="159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9084696-A48A-4DC0-B967-5CBEFC8CEB98}"/>
                    </a:ext>
                  </a:extLst>
                </p14:cNvPr>
                <p14:cNvContentPartPr/>
                <p14:nvPr/>
              </p14:nvContentPartPr>
              <p14:xfrm>
                <a:off x="3956724" y="6438047"/>
                <a:ext cx="76320" cy="1270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9084696-A48A-4DC0-B967-5CBEFC8CEB9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939084" y="6420047"/>
                  <a:ext cx="1119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8F34B1CA-FA0F-4875-81E9-752956EC86F0}"/>
              </a:ext>
            </a:extLst>
          </p:cNvPr>
          <p:cNvGrpSpPr/>
          <p:nvPr/>
        </p:nvGrpSpPr>
        <p:grpSpPr>
          <a:xfrm>
            <a:off x="4339404" y="6322127"/>
            <a:ext cx="1857960" cy="367560"/>
            <a:chOff x="4339404" y="6322127"/>
            <a:chExt cx="185796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D5A9263-BCCD-4338-B349-BC53E50DFADC}"/>
                    </a:ext>
                  </a:extLst>
                </p14:cNvPr>
                <p14:cNvContentPartPr/>
                <p14:nvPr/>
              </p14:nvContentPartPr>
              <p14:xfrm>
                <a:off x="4339404" y="6465047"/>
                <a:ext cx="94680" cy="939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D5A9263-BCCD-4338-B349-BC53E50DFAD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321764" y="6447047"/>
                  <a:ext cx="130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96051AE-C2FA-4948-B047-BF1F594A9FDD}"/>
                    </a:ext>
                  </a:extLst>
                </p14:cNvPr>
                <p14:cNvContentPartPr/>
                <p14:nvPr/>
              </p14:nvContentPartPr>
              <p14:xfrm>
                <a:off x="4440924" y="6354527"/>
                <a:ext cx="253440" cy="1987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96051AE-C2FA-4948-B047-BF1F594A9FD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423284" y="6336887"/>
                  <a:ext cx="289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88EBAAE-3586-4A5F-8D12-5F8860DBAA52}"/>
                    </a:ext>
                  </a:extLst>
                </p14:cNvPr>
                <p14:cNvContentPartPr/>
                <p14:nvPr/>
              </p14:nvContentPartPr>
              <p14:xfrm>
                <a:off x="4774284" y="6448127"/>
                <a:ext cx="293760" cy="1058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88EBAAE-3586-4A5F-8D12-5F8860DBAA5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56284" y="6430127"/>
                  <a:ext cx="329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49F3152-1266-4AF9-B797-A1757BDCC2BC}"/>
                    </a:ext>
                  </a:extLst>
                </p14:cNvPr>
                <p14:cNvContentPartPr/>
                <p14:nvPr/>
              </p14:nvContentPartPr>
              <p14:xfrm>
                <a:off x="5130684" y="6335807"/>
                <a:ext cx="13320" cy="192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49F3152-1266-4AF9-B797-A1757BDCC2B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112684" y="6317807"/>
                  <a:ext cx="4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C9B856-078A-4974-AB3B-450BF53A781F}"/>
                    </a:ext>
                  </a:extLst>
                </p14:cNvPr>
                <p14:cNvContentPartPr/>
                <p14:nvPr/>
              </p14:nvContentPartPr>
              <p14:xfrm>
                <a:off x="5266044" y="6322127"/>
                <a:ext cx="296280" cy="2458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C9B856-078A-4974-AB3B-450BF53A781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248404" y="6304127"/>
                  <a:ext cx="331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4FE2621-3D95-40D2-BA23-DE20C24D54B0}"/>
                    </a:ext>
                  </a:extLst>
                </p14:cNvPr>
                <p14:cNvContentPartPr/>
                <p14:nvPr/>
              </p14:nvContentPartPr>
              <p14:xfrm>
                <a:off x="5505084" y="6369287"/>
                <a:ext cx="211680" cy="180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4FE2621-3D95-40D2-BA23-DE20C24D54B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487084" y="6351647"/>
                  <a:ext cx="247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562F342-071E-48D3-B7C8-AEDCF723F005}"/>
                    </a:ext>
                  </a:extLst>
                </p14:cNvPr>
                <p14:cNvContentPartPr/>
                <p14:nvPr/>
              </p14:nvContentPartPr>
              <p14:xfrm>
                <a:off x="5765004" y="6440567"/>
                <a:ext cx="140400" cy="1044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562F342-071E-48D3-B7C8-AEDCF723F00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747364" y="6422927"/>
                  <a:ext cx="176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EB68519-AD15-4A95-85A1-27861A0B3EBC}"/>
                    </a:ext>
                  </a:extLst>
                </p14:cNvPr>
                <p14:cNvContentPartPr/>
                <p14:nvPr/>
              </p14:nvContentPartPr>
              <p14:xfrm>
                <a:off x="6034644" y="6422927"/>
                <a:ext cx="162720" cy="2667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EB68519-AD15-4A95-85A1-27861A0B3EB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017004" y="6404927"/>
                  <a:ext cx="1983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4FF39ED-726F-4655-B4BF-5C7FBCA820D1}"/>
              </a:ext>
            </a:extLst>
          </p:cNvPr>
          <p:cNvGrpSpPr/>
          <p:nvPr/>
        </p:nvGrpSpPr>
        <p:grpSpPr>
          <a:xfrm>
            <a:off x="6464484" y="5762327"/>
            <a:ext cx="5581440" cy="1002240"/>
            <a:chOff x="6464484" y="5762327"/>
            <a:chExt cx="5581440" cy="10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B7856FC-4279-4986-9D83-1607D45A169A}"/>
                    </a:ext>
                  </a:extLst>
                </p14:cNvPr>
                <p14:cNvContentPartPr/>
                <p14:nvPr/>
              </p14:nvContentPartPr>
              <p14:xfrm>
                <a:off x="6464484" y="6025127"/>
                <a:ext cx="336600" cy="92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B7856FC-4279-4986-9D83-1607D45A169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446844" y="6007127"/>
                  <a:ext cx="372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4A30868-5A98-4C26-A9ED-AA4D01F85610}"/>
                    </a:ext>
                  </a:extLst>
                </p14:cNvPr>
                <p14:cNvContentPartPr/>
                <p14:nvPr/>
              </p14:nvContentPartPr>
              <p14:xfrm>
                <a:off x="6906564" y="6013247"/>
                <a:ext cx="113040" cy="1404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4A30868-5A98-4C26-A9ED-AA4D01F8561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888924" y="5995247"/>
                  <a:ext cx="148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70F09D2-1FE5-4018-9808-9168FBCBFD1B}"/>
                    </a:ext>
                  </a:extLst>
                </p14:cNvPr>
                <p14:cNvContentPartPr/>
                <p14:nvPr/>
              </p14:nvContentPartPr>
              <p14:xfrm>
                <a:off x="7120044" y="5933687"/>
                <a:ext cx="79560" cy="199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70F09D2-1FE5-4018-9808-9168FBCBFD1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102404" y="5916047"/>
                  <a:ext cx="115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EC1F6A8-9AC3-4282-80C9-615E946F567A}"/>
                    </a:ext>
                  </a:extLst>
                </p14:cNvPr>
                <p14:cNvContentPartPr/>
                <p14:nvPr/>
              </p14:nvContentPartPr>
              <p14:xfrm>
                <a:off x="7519644" y="6022607"/>
                <a:ext cx="450720" cy="120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EC1F6A8-9AC3-4282-80C9-615E946F567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502004" y="6004967"/>
                  <a:ext cx="486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38D5116-17F6-45E1-AC9B-3DB84E9104D0}"/>
                    </a:ext>
                  </a:extLst>
                </p14:cNvPr>
                <p14:cNvContentPartPr/>
                <p14:nvPr/>
              </p14:nvContentPartPr>
              <p14:xfrm>
                <a:off x="7573284" y="5832887"/>
                <a:ext cx="360" cy="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38D5116-17F6-45E1-AC9B-3DB84E9104D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55644" y="5814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94D8ADB-9F00-4E46-8F07-041485534B2A}"/>
                    </a:ext>
                  </a:extLst>
                </p14:cNvPr>
                <p14:cNvContentPartPr/>
                <p14:nvPr/>
              </p14:nvContentPartPr>
              <p14:xfrm>
                <a:off x="8382924" y="5900927"/>
                <a:ext cx="9720" cy="204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94D8ADB-9F00-4E46-8F07-041485534B2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65284" y="5883287"/>
                  <a:ext cx="45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1BE191C-4A7B-4436-B0E7-492774800D43}"/>
                    </a:ext>
                  </a:extLst>
                </p14:cNvPr>
                <p14:cNvContentPartPr/>
                <p14:nvPr/>
              </p14:nvContentPartPr>
              <p14:xfrm>
                <a:off x="8280324" y="5819207"/>
                <a:ext cx="663120" cy="265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1BE191C-4A7B-4436-B0E7-492774800D4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262684" y="5801207"/>
                  <a:ext cx="698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8A2AC4B-90A5-4D7F-98D6-81FD34CB1110}"/>
                    </a:ext>
                  </a:extLst>
                </p14:cNvPr>
                <p14:cNvContentPartPr/>
                <p14:nvPr/>
              </p14:nvContentPartPr>
              <p14:xfrm>
                <a:off x="9293004" y="5923607"/>
                <a:ext cx="161640" cy="162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8A2AC4B-90A5-4D7F-98D6-81FD34CB111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275364" y="5905967"/>
                  <a:ext cx="197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25973B6-29F3-464F-BE34-229EB796E5BF}"/>
                    </a:ext>
                  </a:extLst>
                </p14:cNvPr>
                <p14:cNvContentPartPr/>
                <p14:nvPr/>
              </p14:nvContentPartPr>
              <p14:xfrm>
                <a:off x="9547524" y="5937647"/>
                <a:ext cx="134640" cy="134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25973B6-29F3-464F-BE34-229EB796E5B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29524" y="5920007"/>
                  <a:ext cx="170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98EC1C1-8A4E-42F8-A7DD-2C7EF2061873}"/>
                    </a:ext>
                  </a:extLst>
                </p14:cNvPr>
                <p14:cNvContentPartPr/>
                <p14:nvPr/>
              </p14:nvContentPartPr>
              <p14:xfrm>
                <a:off x="9766764" y="5952407"/>
                <a:ext cx="126360" cy="118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98EC1C1-8A4E-42F8-A7DD-2C7EF20618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748764" y="5934767"/>
                  <a:ext cx="162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D10D9A3-FE05-4993-AB09-6C6B97D08DE7}"/>
                    </a:ext>
                  </a:extLst>
                </p14:cNvPr>
                <p14:cNvContentPartPr/>
                <p14:nvPr/>
              </p14:nvContentPartPr>
              <p14:xfrm>
                <a:off x="9961884" y="5762327"/>
                <a:ext cx="186480" cy="309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D10D9A3-FE05-4993-AB09-6C6B97D08DE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944244" y="5744687"/>
                  <a:ext cx="222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74893D4-5EC5-4480-83DD-D99E720FA667}"/>
                    </a:ext>
                  </a:extLst>
                </p14:cNvPr>
                <p14:cNvContentPartPr/>
                <p14:nvPr/>
              </p14:nvContentPartPr>
              <p14:xfrm>
                <a:off x="10510524" y="5933327"/>
                <a:ext cx="123120" cy="137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74893D4-5EC5-4480-83DD-D99E720FA66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492884" y="5915687"/>
                  <a:ext cx="15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B3D59F8-53FC-4674-85C8-C3571AA936C8}"/>
                    </a:ext>
                  </a:extLst>
                </p14:cNvPr>
                <p14:cNvContentPartPr/>
                <p14:nvPr/>
              </p14:nvContentPartPr>
              <p14:xfrm>
                <a:off x="10683684" y="5947367"/>
                <a:ext cx="189360" cy="81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B3D59F8-53FC-4674-85C8-C3571AA936C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665684" y="5929367"/>
                  <a:ext cx="22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5732137-0357-4A66-8B95-3CD90AF38B34}"/>
                    </a:ext>
                  </a:extLst>
                </p14:cNvPr>
                <p14:cNvContentPartPr/>
                <p14:nvPr/>
              </p14:nvContentPartPr>
              <p14:xfrm>
                <a:off x="10711764" y="5957807"/>
                <a:ext cx="220680" cy="867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5732137-0357-4A66-8B95-3CD90AF38B3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93764" y="5939807"/>
                  <a:ext cx="256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6FBB04A-2FCE-4575-AFAB-52CE394E56DA}"/>
                    </a:ext>
                  </a:extLst>
                </p14:cNvPr>
                <p14:cNvContentPartPr/>
                <p14:nvPr/>
              </p14:nvContentPartPr>
              <p14:xfrm>
                <a:off x="10725804" y="5914607"/>
                <a:ext cx="169560" cy="162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6FBB04A-2FCE-4575-AFAB-52CE394E56D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707804" y="5896967"/>
                  <a:ext cx="205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7BEC71B-599F-4567-896A-492F5008438B}"/>
                    </a:ext>
                  </a:extLst>
                </p14:cNvPr>
                <p14:cNvContentPartPr/>
                <p14:nvPr/>
              </p14:nvContentPartPr>
              <p14:xfrm>
                <a:off x="10988604" y="5958887"/>
                <a:ext cx="172440" cy="101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7BEC71B-599F-4567-896A-492F5008438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970964" y="5940887"/>
                  <a:ext cx="208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4A2A1FB-A78F-48A7-98BF-3060DED5C91D}"/>
                    </a:ext>
                  </a:extLst>
                </p14:cNvPr>
                <p14:cNvContentPartPr/>
                <p14:nvPr/>
              </p14:nvContentPartPr>
              <p14:xfrm>
                <a:off x="11217924" y="5966447"/>
                <a:ext cx="407520" cy="199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4A2A1FB-A78F-48A7-98BF-3060DED5C91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200284" y="5948447"/>
                  <a:ext cx="44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EAFBCB5-8809-459F-90EB-E79C692BB347}"/>
                    </a:ext>
                  </a:extLst>
                </p14:cNvPr>
                <p14:cNvContentPartPr/>
                <p14:nvPr/>
              </p14:nvContentPartPr>
              <p14:xfrm>
                <a:off x="11690604" y="5822447"/>
                <a:ext cx="8640" cy="233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EAFBCB5-8809-459F-90EB-E79C692BB34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672604" y="5804447"/>
                  <a:ext cx="44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1D9747B-CFC4-4926-9138-86CB0EF4D5BD}"/>
                    </a:ext>
                  </a:extLst>
                </p14:cNvPr>
                <p14:cNvContentPartPr/>
                <p14:nvPr/>
              </p14:nvContentPartPr>
              <p14:xfrm>
                <a:off x="11764764" y="5940167"/>
                <a:ext cx="281160" cy="129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1D9747B-CFC4-4926-9138-86CB0EF4D5B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747124" y="5922527"/>
                  <a:ext cx="31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3C0D5CE-60EE-4F98-9C9C-AD3B9BE012A0}"/>
                    </a:ext>
                  </a:extLst>
                </p14:cNvPr>
                <p14:cNvContentPartPr/>
                <p14:nvPr/>
              </p14:nvContentPartPr>
              <p14:xfrm>
                <a:off x="6629724" y="6346607"/>
                <a:ext cx="160200" cy="183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3C0D5CE-60EE-4F98-9C9C-AD3B9BE012A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12084" y="6328607"/>
                  <a:ext cx="195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8CF05D6-5773-49AC-A453-E1E78D3D175F}"/>
                    </a:ext>
                  </a:extLst>
                </p14:cNvPr>
                <p14:cNvContentPartPr/>
                <p14:nvPr/>
              </p14:nvContentPartPr>
              <p14:xfrm>
                <a:off x="6911964" y="6408167"/>
                <a:ext cx="18000" cy="192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8CF05D6-5773-49AC-A453-E1E78D3D175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894324" y="6390527"/>
                  <a:ext cx="53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9D9C65B-FB19-4737-B557-49CFC4CA44D5}"/>
                    </a:ext>
                  </a:extLst>
                </p14:cNvPr>
                <p14:cNvContentPartPr/>
                <p14:nvPr/>
              </p14:nvContentPartPr>
              <p14:xfrm>
                <a:off x="6896484" y="6344807"/>
                <a:ext cx="345960" cy="128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9D9C65B-FB19-4737-B557-49CFC4CA44D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878484" y="6327167"/>
                  <a:ext cx="381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5A180B-C58B-4ABC-B933-91275420E227}"/>
                    </a:ext>
                  </a:extLst>
                </p14:cNvPr>
                <p14:cNvContentPartPr/>
                <p14:nvPr/>
              </p14:nvContentPartPr>
              <p14:xfrm>
                <a:off x="7246764" y="6362447"/>
                <a:ext cx="138240" cy="86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5A180B-C58B-4ABC-B933-91275420E22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228764" y="6344807"/>
                  <a:ext cx="173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F65E351-E376-4D28-AA15-53EF73A56EF8}"/>
                    </a:ext>
                  </a:extLst>
                </p14:cNvPr>
                <p14:cNvContentPartPr/>
                <p14:nvPr/>
              </p14:nvContentPartPr>
              <p14:xfrm>
                <a:off x="7468524" y="6343007"/>
                <a:ext cx="104040" cy="102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F65E351-E376-4D28-AA15-53EF73A56EF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450524" y="6325367"/>
                  <a:ext cx="139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8C1483D-CE83-494A-BBC1-16CE0B867707}"/>
                    </a:ext>
                  </a:extLst>
                </p14:cNvPr>
                <p14:cNvContentPartPr/>
                <p14:nvPr/>
              </p14:nvContentPartPr>
              <p14:xfrm>
                <a:off x="7584084" y="6368207"/>
                <a:ext cx="263880" cy="993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8C1483D-CE83-494A-BBC1-16CE0B86770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566084" y="6350207"/>
                  <a:ext cx="299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12D4F78-137D-4E81-A70F-9573787F6DB4}"/>
                    </a:ext>
                  </a:extLst>
                </p14:cNvPr>
                <p14:cNvContentPartPr/>
                <p14:nvPr/>
              </p14:nvContentPartPr>
              <p14:xfrm>
                <a:off x="7903404" y="6339047"/>
                <a:ext cx="110160" cy="1209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12D4F78-137D-4E81-A70F-9573787F6DB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885764" y="6321047"/>
                  <a:ext cx="145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3421BFD-5702-4F53-AD5F-6822F59B771E}"/>
                    </a:ext>
                  </a:extLst>
                </p14:cNvPr>
                <p14:cNvContentPartPr/>
                <p14:nvPr/>
              </p14:nvContentPartPr>
              <p14:xfrm>
                <a:off x="8056404" y="6371447"/>
                <a:ext cx="86040" cy="1184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3421BFD-5702-4F53-AD5F-6822F59B771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038764" y="6353447"/>
                  <a:ext cx="121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281434F-4BF6-4D52-A746-68488F51D3AA}"/>
                    </a:ext>
                  </a:extLst>
                </p14:cNvPr>
                <p14:cNvContentPartPr/>
                <p14:nvPr/>
              </p14:nvContentPartPr>
              <p14:xfrm>
                <a:off x="8393724" y="6371447"/>
                <a:ext cx="18000" cy="1537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281434F-4BF6-4D52-A746-68488F51D3A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375724" y="6353447"/>
                  <a:ext cx="53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C18E8BF-F463-4559-B0B7-3A86FF172FD5}"/>
                    </a:ext>
                  </a:extLst>
                </p14:cNvPr>
                <p14:cNvContentPartPr/>
                <p14:nvPr/>
              </p14:nvContentPartPr>
              <p14:xfrm>
                <a:off x="8391204" y="6318887"/>
                <a:ext cx="168480" cy="1350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C18E8BF-F463-4559-B0B7-3A86FF172FD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373564" y="6301247"/>
                  <a:ext cx="204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57B119F-BB1B-4147-A9CA-90783DAB97B0}"/>
                    </a:ext>
                  </a:extLst>
                </p14:cNvPr>
                <p14:cNvContentPartPr/>
                <p14:nvPr/>
              </p14:nvContentPartPr>
              <p14:xfrm>
                <a:off x="8621964" y="6371087"/>
                <a:ext cx="161640" cy="75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57B119F-BB1B-4147-A9CA-90783DAB97B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603964" y="6353087"/>
                  <a:ext cx="197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C4C742F-6894-43F1-BCDB-F2F7478DA96D}"/>
                    </a:ext>
                  </a:extLst>
                </p14:cNvPr>
                <p14:cNvContentPartPr/>
                <p14:nvPr/>
              </p14:nvContentPartPr>
              <p14:xfrm>
                <a:off x="8834724" y="6299087"/>
                <a:ext cx="257400" cy="1587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C4C742F-6894-43F1-BCDB-F2F7478DA96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816724" y="6281087"/>
                  <a:ext cx="293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FA1C168-6982-494A-BB1A-FC1CCEB78D77}"/>
                    </a:ext>
                  </a:extLst>
                </p14:cNvPr>
                <p14:cNvContentPartPr/>
                <p14:nvPr/>
              </p14:nvContentPartPr>
              <p14:xfrm>
                <a:off x="9097524" y="6314567"/>
                <a:ext cx="203760" cy="1436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FA1C168-6982-494A-BB1A-FC1CCEB78D7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079884" y="6296927"/>
                  <a:ext cx="239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9F073D2-C5F2-4FC4-9E4A-A00DDE41CE2F}"/>
                    </a:ext>
                  </a:extLst>
                </p14:cNvPr>
                <p14:cNvContentPartPr/>
                <p14:nvPr/>
              </p14:nvContentPartPr>
              <p14:xfrm>
                <a:off x="9556164" y="6347327"/>
                <a:ext cx="306720" cy="111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9F073D2-C5F2-4FC4-9E4A-A00DDE41CE2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538164" y="6329327"/>
                  <a:ext cx="342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B7575AB6-2C19-4AEE-AEC3-1F4C252E9F90}"/>
                    </a:ext>
                  </a:extLst>
                </p14:cNvPr>
                <p14:cNvContentPartPr/>
                <p14:nvPr/>
              </p14:nvContentPartPr>
              <p14:xfrm>
                <a:off x="9929844" y="6335447"/>
                <a:ext cx="397080" cy="118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B7575AB6-2C19-4AEE-AEC3-1F4C252E9F9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912204" y="6317807"/>
                  <a:ext cx="432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6A81FB-4692-4E1D-A25B-F72956785587}"/>
                    </a:ext>
                  </a:extLst>
                </p14:cNvPr>
                <p14:cNvContentPartPr/>
                <p14:nvPr/>
              </p14:nvContentPartPr>
              <p14:xfrm>
                <a:off x="10401444" y="6246527"/>
                <a:ext cx="58680" cy="2041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6A81FB-4692-4E1D-A25B-F7295678558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383444" y="6228527"/>
                  <a:ext cx="94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EC20E87-FB50-4DA7-85B3-A74B7422D354}"/>
                    </a:ext>
                  </a:extLst>
                </p14:cNvPr>
                <p14:cNvContentPartPr/>
                <p14:nvPr/>
              </p14:nvContentPartPr>
              <p14:xfrm>
                <a:off x="10509084" y="6360287"/>
                <a:ext cx="281160" cy="745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EC20E87-FB50-4DA7-85B3-A74B7422D35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491444" y="6342647"/>
                  <a:ext cx="31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8C16E43-8716-49C0-8B43-689BA01519BD}"/>
                    </a:ext>
                  </a:extLst>
                </p14:cNvPr>
                <p14:cNvContentPartPr/>
                <p14:nvPr/>
              </p14:nvContentPartPr>
              <p14:xfrm>
                <a:off x="10839924" y="6230687"/>
                <a:ext cx="18000" cy="2120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8C16E43-8716-49C0-8B43-689BA01519B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22284" y="6212687"/>
                  <a:ext cx="53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67628A3-B726-4455-BE92-19FC8E4E7292}"/>
                    </a:ext>
                  </a:extLst>
                </p14:cNvPr>
                <p14:cNvContentPartPr/>
                <p14:nvPr/>
              </p14:nvContentPartPr>
              <p14:xfrm>
                <a:off x="10761804" y="6244367"/>
                <a:ext cx="244440" cy="1944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67628A3-B726-4455-BE92-19FC8E4E729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743804" y="6226727"/>
                  <a:ext cx="280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27680CC-D956-4354-A5ED-A0D2B031E4FC}"/>
                    </a:ext>
                  </a:extLst>
                </p14:cNvPr>
                <p14:cNvContentPartPr/>
                <p14:nvPr/>
              </p14:nvContentPartPr>
              <p14:xfrm>
                <a:off x="11072124" y="6295487"/>
                <a:ext cx="383040" cy="145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27680CC-D956-4354-A5ED-A0D2B031E4F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054484" y="6277487"/>
                  <a:ext cx="418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9ACA613-5027-4DA5-A43E-735C363005FD}"/>
                    </a:ext>
                  </a:extLst>
                </p14:cNvPr>
                <p14:cNvContentPartPr/>
                <p14:nvPr/>
              </p14:nvContentPartPr>
              <p14:xfrm>
                <a:off x="9628884" y="6593207"/>
                <a:ext cx="511560" cy="1072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9ACA613-5027-4DA5-A43E-735C363005F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611244" y="6575207"/>
                  <a:ext cx="54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50F3DFE-A561-4C4C-AED1-94CDF406263E}"/>
                    </a:ext>
                  </a:extLst>
                </p14:cNvPr>
                <p14:cNvContentPartPr/>
                <p14:nvPr/>
              </p14:nvContentPartPr>
              <p14:xfrm>
                <a:off x="10208844" y="6539567"/>
                <a:ext cx="175320" cy="2250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50F3DFE-A561-4C4C-AED1-94CDF406263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190844" y="6521567"/>
                  <a:ext cx="210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B0AA184-BF20-404B-AF8D-0FAF741DF5EF}"/>
                    </a:ext>
                  </a:extLst>
                </p14:cNvPr>
                <p14:cNvContentPartPr/>
                <p14:nvPr/>
              </p14:nvContentPartPr>
              <p14:xfrm>
                <a:off x="10415484" y="6532007"/>
                <a:ext cx="43560" cy="196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B0AA184-BF20-404B-AF8D-0FAF741DF5E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397484" y="6514367"/>
                  <a:ext cx="7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184C4C5-BC44-4F13-8C59-DB8FCF926F0D}"/>
                    </a:ext>
                  </a:extLst>
                </p14:cNvPr>
                <p14:cNvContentPartPr/>
                <p14:nvPr/>
              </p14:nvContentPartPr>
              <p14:xfrm>
                <a:off x="10366164" y="6585647"/>
                <a:ext cx="237240" cy="1242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184C4C5-BC44-4F13-8C59-DB8FCF926F0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348524" y="6567647"/>
                  <a:ext cx="272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A3E9AA2-E26C-4DF8-8DCF-D3620F58DA85}"/>
                    </a:ext>
                  </a:extLst>
                </p14:cNvPr>
                <p14:cNvContentPartPr/>
                <p14:nvPr/>
              </p14:nvContentPartPr>
              <p14:xfrm>
                <a:off x="10699884" y="6562607"/>
                <a:ext cx="265320" cy="165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A3E9AA2-E26C-4DF8-8DCF-D3620F58DA8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682244" y="6544607"/>
                  <a:ext cx="300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173DDB1-590A-46D6-ACAD-44D0F11AA36C}"/>
                    </a:ext>
                  </a:extLst>
                </p14:cNvPr>
                <p14:cNvContentPartPr/>
                <p14:nvPr/>
              </p14:nvContentPartPr>
              <p14:xfrm>
                <a:off x="11043684" y="6558287"/>
                <a:ext cx="484560" cy="1612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173DDB1-590A-46D6-ACAD-44D0F11AA36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026044" y="6540647"/>
                  <a:ext cx="520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6377091-DC85-4624-A1B9-87D64A6E6981}"/>
                    </a:ext>
                  </a:extLst>
                </p14:cNvPr>
                <p14:cNvContentPartPr/>
                <p14:nvPr/>
              </p14:nvContentPartPr>
              <p14:xfrm>
                <a:off x="11458404" y="6614087"/>
                <a:ext cx="261720" cy="1411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6377091-DC85-4624-A1B9-87D64A6E698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440404" y="6596087"/>
                  <a:ext cx="29736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8FD20094-EE3F-4424-BFD5-213FD0522E57}"/>
                  </a:ext>
                </a:extLst>
              </p14:cNvPr>
              <p14:cNvContentPartPr/>
              <p14:nvPr/>
            </p14:nvContentPartPr>
            <p14:xfrm>
              <a:off x="1767204" y="1968287"/>
              <a:ext cx="4639320" cy="13730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8FD20094-EE3F-4424-BFD5-213FD0522E57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677204" y="1788647"/>
                <a:ext cx="4818960" cy="17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4895000-7FB7-43A5-B995-35F606F32F05}"/>
                  </a:ext>
                </a:extLst>
              </p14:cNvPr>
              <p14:cNvContentPartPr/>
              <p14:nvPr/>
            </p14:nvContentPartPr>
            <p14:xfrm>
              <a:off x="1888524" y="2316767"/>
              <a:ext cx="4337640" cy="5688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4895000-7FB7-43A5-B995-35F606F32F0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798524" y="2136767"/>
                <a:ext cx="45172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3EF5E78-C4B6-486C-8209-407CD0D7C365}"/>
                  </a:ext>
                </a:extLst>
              </p14:cNvPr>
              <p14:cNvContentPartPr/>
              <p14:nvPr/>
            </p14:nvContentPartPr>
            <p14:xfrm>
              <a:off x="1883484" y="2518367"/>
              <a:ext cx="4422600" cy="15624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3EF5E78-C4B6-486C-8209-407CD0D7C365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793484" y="2338367"/>
                <a:ext cx="46022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D2B3E140-1BA1-43EA-A152-6682F72EABEC}"/>
                  </a:ext>
                </a:extLst>
              </p14:cNvPr>
              <p14:cNvContentPartPr/>
              <p14:nvPr/>
            </p14:nvContentPartPr>
            <p14:xfrm>
              <a:off x="6086124" y="2354567"/>
              <a:ext cx="165240" cy="705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D2B3E140-1BA1-43EA-A152-6682F72EABEC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996124" y="2174567"/>
                <a:ext cx="3448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6D266A18-4F52-47BB-B71E-92B33E67F28F}"/>
                  </a:ext>
                </a:extLst>
              </p14:cNvPr>
              <p14:cNvContentPartPr/>
              <p14:nvPr/>
            </p14:nvContentPartPr>
            <p14:xfrm>
              <a:off x="1793484" y="2781167"/>
              <a:ext cx="4521960" cy="734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6D266A18-4F52-47BB-B71E-92B33E67F28F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703484" y="2601527"/>
                <a:ext cx="47016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47D9C3E-E190-433A-A2CE-9F23BF31BB63}"/>
                  </a:ext>
                </a:extLst>
              </p14:cNvPr>
              <p14:cNvContentPartPr/>
              <p14:nvPr/>
            </p14:nvContentPartPr>
            <p14:xfrm>
              <a:off x="1854684" y="2994287"/>
              <a:ext cx="4534200" cy="1501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47D9C3E-E190-433A-A2CE-9F23BF31BB63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1764684" y="2814647"/>
                <a:ext cx="4713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6B83782-AB8B-4E07-9EFD-818B12CD39B9}"/>
                  </a:ext>
                </a:extLst>
              </p14:cNvPr>
              <p14:cNvContentPartPr/>
              <p14:nvPr/>
            </p14:nvContentPartPr>
            <p14:xfrm>
              <a:off x="1716444" y="3396047"/>
              <a:ext cx="4720320" cy="1710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6B83782-AB8B-4E07-9EFD-818B12CD39B9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626444" y="3216047"/>
                <a:ext cx="489996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1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Correlation Techniques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Techniques -</dc:title>
  <dc:creator>Vipul Agawane</dc:creator>
  <cp:lastModifiedBy>Vipul Agawane</cp:lastModifiedBy>
  <cp:revision>11</cp:revision>
  <dcterms:created xsi:type="dcterms:W3CDTF">2021-05-13T06:00:27Z</dcterms:created>
  <dcterms:modified xsi:type="dcterms:W3CDTF">2021-05-13T10:16:15Z</dcterms:modified>
</cp:coreProperties>
</file>