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14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11557,'0'0'160,"127"-41"-6467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0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35 7780,'0'0'2024,"-19"24"-2128,-54 73-29,72-96 130,0 0 1,0 0-1,0 0 0,1 0 1,-1 1-1,0-1 0,1 0 1,-1 0-1,0 1 0,1-1 1,0 1-1,-1-1 0,1 0 1,0 1-1,0-1 0,-1 1 1,1-1-1,0 0 0,1 1 1,-1-1-1,0 1 0,0-1 1,1 0-1,-1 1 0,0-1 1,1 1-1,0-1 0,-1 0 1,1 0-1,0 1 0,1 1 1,0-1-4,1-1-1,-1 1 1,1-1 0,0 0 0,-1 0 0,1 0 0,0 0 0,-1 0-1,7 1 1,-4-1-18,7 1-147,0 1-1,0-2 0,0 1 0,0-2 0,0 0 1,0 0-1,0-1 0,1 0 0,-1-1 0,15-5 1,-21 5-66,1 0 0,-1-1 1,0 1-1,0-1 0,-1-1 1,1 1-1,-1-1 0,0 0 1,0 0-1,0-1 1,0 1-1,-1-1 0,1 0 1,-1 0-1,0-1 0,-1 1 1,0-1-1,0 0 0,0 0 1,3-9-1,6-40 864,-10-2 5403,-2 68-5510,0 9-539,1 1 1,1-1-1,1 0 0,0 0 1,7 20-1,-8-33-247,1 1 0,-1-1 0,2 0 1,-1 0-1,1 0 0,0 0 0,0-1 0,1 0 0,0 0 0,0 0 1,1 0-1,-1-1 0,1 0 0,0 0 0,1 0 0,10 6 0,12-2-2799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1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8676,'0'0'1948,"28"-9"-1727,-23 7-210,31-11 41,0 2 0,0 2 1,1 1-1,56-4 0,60 2-46,224-6-519,-376 16 507,-1 0-1,1 1 0,-1-1 1,1 1-1,-1-1 1,1 0-1,-1 1 0,1-1 1,-1 1-1,0-1 0,1 1 1,-1-1-1,0 1 1,1-1-1,-1 1 0,0-1 1,0 1-1,0 0 1,1-1-1,-1 1 0,0-1 1,0 1-1,0 0 0,0-1 1,0 1-1,0-1 1,0 1-1,0 0 0,0-1 1,-1 1-1,1-1 1,0 1-1,0 0 0,-1 4-24,0 7 106,-1 1 0,-1 0 1,0-1-1,-1 0 0,0 0 0,-1 0 0,0 0 0,-1-1 0,-9 15 1,5-10 81,2 0 1,0 0-1,1 1 1,-5 17-1,10-22-110,0 0 0,0 0 0,1 17-1,1-28-48,0 0 1,0 0-1,0 0 0,0 0 1,1 0-1,-1 0 0,0 0 0,1 0 1,-1 0-1,1 0 0,-1 0 0,1-1 1,-1 1-1,1 0 0,0 0 1,-1 0-1,1-1 0,0 1 0,-1 0 1,1 0-1,0-1 0,0 1 0,0-1 1,1 2-1,2-1-5,0 0 0,-1 1 0,1-1 0,0 0 0,0-1 0,8 1 0,3 0 1,0-2 0,26-3 1,-34 3-10,1-1 0,0-1 0,-1 1 0,0-1 0,0 0 0,0-1 0,0 0 0,0 0 0,-1 0 0,0-1 0,0 0 0,0 0 0,0-1 0,-1 0 0,0 0 0,0 0 1,0 0-1,-1-1 0,0 0 0,5-10 0,-7 11 3,0 1 0,0-1 0,0 1 0,0-1 0,-1 0 0,0 0 0,0 1 0,0-1 0,-1 0 0,0 0 0,0 0 0,-1 0 1,1 0-1,-1 1 0,-1-1 0,1 0 0,-1 1 0,0-1 0,0 1 0,0-1 0,-1 1 0,0 0 0,0 0 0,-1 0 0,1 0 0,-1 1 0,-7-8 1,1 4 4,0 1 1,0 0 0,0 0 0,-1 1-1,0 1 1,0-1 0,-1 2 0,1 0-1,-1 0 1,0 1 0,0 0 0,0 1 0,-1 1-1,-14-1 1,138 2-4369,-56-5 98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5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94 4594,'0'0'4709,"4"-11"-3941,13-32 270,-12 33 755,-9 14-1489,-7 10-298,2 0 0,0 1 0,0 0 0,1 0 0,1 1 0,1 0 0,0 1 0,1-1 0,1 1 1,0 0-1,1 0 0,1 0 0,1 0 0,1 26 0,0-40-34,0-1 0,0 1 1,0 0-1,0-1 0,0 1 1,1 0-1,-1-1 0,1 1 0,0 0 1,-1-1-1,1 1 0,0-1 1,1 1-1,-1-1 0,0 0 0,1 0 1,-1 1-1,1-1 0,0 0 1,0 0-1,0 0 0,0-1 1,0 1-1,0 0 0,0-1 0,1 1 1,-1-1-1,0 0 0,1 0 1,-1 0-1,1 0 0,-1 0 0,1-1 1,0 1-1,-1-1 0,1 1 1,0-1-1,4 0 0,5 1-200,-1 0-1,1-1 1,0 0-1,-1-1 1,1 0-1,0-1 1,-1 0-1,0-1 1,1 0-1,13-7 1,-20 8 88,0-1-1,0 0 1,1 0 0,-2-1 0,1 0 0,0 0 0,-1 0 0,0 0 0,0 0 0,0-1 0,0 0 0,-1 0 0,0 0 0,0 0 0,0 0 0,-1-1 0,0 1 0,0-1 0,0 0 0,0 0 0,0-10 0,0 6-77,-1-1 0,0 1 0,-1 0 0,-1 0 0,1-1 1,-2 1-1,1 0 0,-1 0 0,-1 0 0,0 0 0,-7-16 1,6 18 273,-1 1 0,1-1 1,-2 1-1,1 0 1,-1 1-1,0-1 1,0 1-1,-1 0 0,1 0 1,-1 1-1,-1 0 1,1 1-1,-14-7 1,-1 4 379,12 6-613,9 3-15,7 3-354,29 7-1021,20-5 448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5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175 194 5923,'0'0'3068,"0"-25"-2124,-2-78-101,2 97-749,0-1 0,-1 1 0,0 0 0,0 0 0,-3-9 0,3 14-15,1 0 0,-1-1 0,0 1 1,0 0-1,0-1 0,0 1 0,0 0 0,0 0 0,0 0 0,0 0 0,0 0 0,0 0 0,-1 0 0,0-1 0,1 2-58,1 0 0,0 0 0,-1 0 0,1-1 0,-1 1 0,1 0 0,-1 0 0,1 0 0,-1 0 0,1 0-1,0 0 1,-1 0 0,1 0 0,-1 0 0,1 0 0,-1 0 0,1 0 0,-1 0 0,1 0 0,0 1 0,-1-1-1,1 0 1,-1 0 0,1 0 0,0 1 0,-1-1 0,1 0 0,0 0 0,-1 1 0,1-1 0,0 0 0,-1 1-1,1-1 1,0 0 0,0 1 0,-1 0 0,-6 11 29,0 1 0,0 1 0,2-1 0,0 1 0,0 0 0,1 1 0,1-1 0,-2 17 0,-1-2 18,-17 110-384,6 2 0,2 250 1,15-382-108,-1-7 153,1 0 0,0 0-1,0 0 1,0 0-1,0 1 1,0-1 0,0 0-1,1 0 1,-1 0-1,1 0 1,-1 0 0,1 0-1,0 0 1,0 0-1,0 0 1,0 0-1,0 0 1,2 2 0</inkml:trace>
  <inkml:trace contextRef="#ctx0" brushRef="#br0" timeOffset="1">0 520 3986,'0'0'5186,"162"-157"-5186,-61 145-16,12 6-160,13 1-1953,1 5-3601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5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104 229 3618,'0'0'7350,"12"-1"-8543,-5 0 1177,0 0 0,0 0 0,0-1 1,0 1-1,0-2 0,0 1 0,-1-1 0,1 0 0,-1 0 0,1-1 0,-1 0 0,0 0 1,-1 0-1,1-1 0,-1 0 0,0 0 0,0 0 0,0-1 0,-1 1 0,0-1 0,0 0 1,5-10-1,-7 9 31,1-1 0,-1 1 0,0 0 0,0-1 0,0-14 0,-1 20-1,-1-1 0,0 1 0,0-1 0,0 1 0,0-1-1,0 1 1,-1-1 0,1 1 0,-1-1 0,0 1-1,1 0 1,-1-1 0,0 1 0,0 0 0,-1-1 0,1 1-1,0 0 1,-1 0 0,1 0 0,-1 0 0,-3-3-1,-2 2 50,0 0 0,-1 0 0,1 1 0,0-1 0,-1 2 0,1-1 0,-1 1 0,0 0 0,0 1 0,1 0 0,-1 0 0,-8 1 0,9 0-38,0-1 1,1 2-1,-1-1 1,0 1-1,1 0 1,-1 0-1,1 0 1,0 1-1,0 0 1,0 0-1,0 1 1,0 0-1,1 0 1,-6 5-1,6-3-11,0 0 0,1 0-1,0 1 1,0 0 0,0-1 0,1 1 0,0 0-1,0 1 1,1-1 0,-3 15 0,4-17-15,1 0 1,-1-1 0,1 1-1,0 0 1,0 0-1,1-1 1,0 1 0,-1 0-1,2-1 1,-1 1 0,0 0-1,1-1 1,0 0-1,0 1 1,0-1 0,0 0-1,1 0 1,0 0-1,4 4 1,1-1-59,0 0-1,0-1 0,0 0 1,1-1-1,0 0 1,0 0-1,1-1 1,-1 0-1,1 0 1,0-1-1,0-1 1,16 3-1,15 0-1925,75-1-1,-111-4 1772,82 0-3671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6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227 170 6419,'0'0'6160,"-26"-5"-5528,0-1-512,0 2 0,-33-1 1,56 5-113,0 0-1,-1 1 1,1 0 0,0-1 0,0 1 0,0 0 0,0 1 0,0-1 0,0 1 0,0-1 0,1 1 0,-1 0 0,1 0 0,-1 0 0,1 0 0,-1 0 0,1 1 0,0-1 0,0 1 0,0 0 0,1-1 0,-1 1 0,0 0 0,1 0 0,0 0 0,0 0 0,0 0-1,-1 6 1,-2 0 4,0 2-12,1-1 0,0 1-1,0 0 1,1-1 0,1 1-1,0 0 1,0 19 0,2-29-3,-1 1-1,0-1 1,1 0 0,-1 1 0,1-1 0,0 0 0,-1 1 0,1-1-1,0 0 1,0 0 0,0 0 0,-1 0 0,1 0 0,0 0-1,1 0 1,-1 0 0,0 0 0,0 0 0,0-1 0,0 1 0,1 0-1,-1-1 1,0 1 0,1-1 0,-1 1 0,0-1 0,1 0 0,-1 0-1,1 0 1,-1 1 0,0-1 0,1 0 0,1-1 0,7 2-2,-1-1 0,1-1 0,-1 0 1,11-2-1,-11 1-22,0-1 1,0-1-1,0 1 1,-1-1-1,1-1 0,-1 0 1,0 0-1,13-11 0,58-58-286,-59 53 311,38-39 69,-56 79 21,-3 0-73,-1 1 0,-5 20 0,3-27-54,2 1-1,0-1 0,0 0 0,1 1 1,1-1-1,0 1 0,4 23 1,-3-35-97,-1 0 1,1 1 0,0-1 0,0 0-1,0 0 1,0 0 0,1 0 0,-1 0-1,0-1 1,1 1 0,-1 0 0,1-1-1,0 1 1,0-1 0,-1 1 0,1-1-1,0 0 1,3 2 0,0-1-201,0 0-1,0-1 1,0 1 0,1-1-1,-1 0 1,0 0-1,11-1 1,-7 0-267,1 0 0,0-1-1,-1 0 1,0-1 0,1 0-1,-1-1 1,0 0 0,17-8-1,-13 4 288,0-2-1,-1 0 0,0 0 0,-1-1 1,17-19-1,-17 15 733,0-1 1,-1 1 0,0-2 0,10-22-1,-11 17 749,-1-1 0,-1-1-1,-1 1 1,0-1 0,-2 0-1,-1-1 1,1-41 0,-4 62 54,-2 4-1163,1-1 1,-1 1-1,1 0 1,0 0-1,-1 0 1,1 0-1,0 0 1,0 0-1,0 1 1,0-1-1,0 0 1,0 0-1,-2 4 1,2-3 0,-8 13-56,1 1 0,1 0 0,0 1 0,2 0 0,0 0 1,0 0-1,2 0 0,0 1 0,1-1 0,0 1 0,2 0 0,3 34 0,-3-49-50,1 0 0,-1 0 0,1 0 1,0-1-1,0 1 0,0 0 0,0-1 0,0 1 1,1-1-1,-1 1 0,1-1 0,-1 0 1,1 0-1,0 1 0,0-1 0,0 0 0,0-1 1,1 1-1,-1 0 0,0-1 0,1 1 1,-1-1-1,1 0 0,-1 0 0,1 0 0,0 0 1,-1 0-1,1 0 0,3 0 0,6 0-616,0 0 0,0 0-1,0-1 1,0 0-1,22-5 1,24-9-3505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6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14 5843,'0'0'6323,"-4"-6"-6054,4 6-263,0 0 0,0-1 0,0 1 0,-1-1 0,1 1 0,0 0 0,0-1 0,0 1 0,-1 0 0,1-1 0,0 1 0,0 0 0,-1-1 0,1 1 0,0 0 0,0 0 0,-1-1 0,1 1 0,0 0-1,-1 0 1,1-1 0,-1 1 0,1 0 0,0 0 0,-1 0 0,1 0 0,0 0 0,-1-1 0,1 1 0,-1 0 0,1 0 0,-1 0 0,1 0 0,0 0 0,-1 0 0,1 0 0,-1 1 0,1-1 0,0 0 0,-1 0 0,1 0 0,0 0 0,-1 1 0,-6 23 262,5 63 151,3-59-347,-1 510 195,0-538-286,-1 1 1,1-1 0,0 1-1,0-1 1,0 1 0,0-1-1,0 1 1,0 0 0,0-1 0,0 1-1,1-1 1,-1 1 0,0-1-1,0 1 1,0-1 0,0 1-1,1-1 1,-1 1 0,0-1 0,1 0-1,-1 1 1,0-1 0,1 1-1,-1-1 1,0 0 0,1 1-1,-1-1 1,1 0 0,-1 1-1,1-1 1,-1 0 0,0 0 0,1 1-1,-1-1 1,1 0 0,-1 0-1,1 0 1,0 0 0,-1 0-1,1 1 1,-1-1 0,1 0 0,-1 0-1,1-1 1,-1 1 0,1 0-1,-1 0 1,1 0 0,-1 0-1,1 0 1,-1 0 0,1-1-1,-1 1 1,1 0 0,-1 0 0,1-1-1,-1 1 1,0 0 0,1-1-1,0 0 1,27-22-85,-2-8-260,39-65 0,-50 71 86,1 0-1,1 1 0,1 1 0,1 0 0,28-24 0,-43 43 307,1 1 1,0-1-1,0 1 0,0 1 0,0-1 0,0 1 0,7-3 0,-10 5-3,-1-1-1,1 1 0,-1 0 0,1-1 0,-1 1 0,1 0 0,-1 0 0,1 0 0,0 0 1,-1 0-1,1 1 0,-1-1 0,1 0 0,-1 1 0,1-1 0,-1 1 0,0-1 0,1 1 1,-1 0-1,1-1 0,-1 1 0,0 0 0,0 0 0,1 0 0,-1 0 0,0 0 0,0 0 1,0 1-1,0-1 0,0 0 0,-1 0 0,2 3 0,8 17 176,10 39 0,-12-34-1176,15 35 1,-7-30-2665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7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245 542 9989,'0'0'1779,"-28"7"-1579,-8 2-160,-43 16 0,75-23-17,-1 0 0,1 1-1,-1-1 1,1 1 0,0 0 0,0 0-1,0 0 1,1 1 0,-1-1-1,1 1 1,0 0 0,0 0 0,0 0-1,0 0 1,1 1 0,-1-1 0,1 1-1,0-1 1,-2 8 0,0 1 85,-2 0-62,1 0 0,1 0 0,0 0-1,1 1 1,1 0 0,0 0 0,1 0 0,0-1 0,1 1-1,2 21 1,-1-34-49,-1 0 0,1 1 0,-1-1 0,1 0-1,-1 1 1,1-1 0,0 0 0,-1 0 0,1 0-1,0 0 1,0 0 0,0 0 0,0 0 0,0 0-1,0 0 1,0 0 0,0-1 0,1 1 0,-1 0-1,0-1 1,0 1 0,0-1 0,1 1 0,-1-1-1,0 1 1,1-1 0,1 0 0,42 1-94,-32-2 57,-3 0-57,0-1 0,0 0 1,0-1-1,-1 0 1,1 0-1,-1-1 1,0 0-1,0-1 1,0 0-1,0-1 1,-1 1-1,0-2 1,0 1-1,10-11 1,-2 0-82,-1 1 1,-1-2 0,0 0 0,-1-1 0,16-31 0,-17 22 182,0-1 0,-2-1 0,-2 0 0,0 0 0,5-47 0,2-156-7,-15 224-7,5-180-874,-5 189 864,0 0 0,0 0 0,0 0 1,0 0-1,0 0 0,0 0 0,0 0 1,0 0-1,0 0 0,1 0 0,-1 0 1,0 0-1,0 0 0,0 0 0,0 0 1,0 0-1,0 0 0,0 0 0,0 0 1,0 0-1,0 0 0,0 0 0,1 0 1,-1 0-1,0 0 0,0 0 0,0 0 1,0 0-1,0 0 0,0 0 0,0 0 1,0 0-1,0 0 0,0 0 0,0-1 1,0 1-1,0 0 0,0 0 0,0 0 1,0 0-1,0 0 0,0 0 0,0 0 1,0 0-1,1 0 0,-1 0 0,0 0 1,0-1-1,4 12-612,26 116-1429,-2-44-322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7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326 423 8772,'0'0'3290,"-32"-11"-3264,-4-1 10,-61-13 0,93 25-17,1 0-1,-1-1 1,0 1-1,1 0 1,-1 1-1,1-1 1,-1 1-1,1-1 1,0 1-1,-1 0 1,1 0-1,0 1 1,-1-1 0,1 1-1,0-1 1,0 1-1,0 0 1,0 0-1,1 0 1,-1 1-1,0-1 1,1 1-1,0-1 1,-1 1-1,1 0 1,0 0-1,1 0 1,-4 6-1,-3 3 107,-1 2 9,0 0 0,1 0-1,0 0 1,-9 29 0,14-34-110,1-1-1,-1 1 1,2 0-1,-1 1 1,1-1-1,1 0 1,-1 0 0,2 0-1,-1 0 1,3 11-1,-3-19-23,1 1 0,-1-1 0,1 0 1,0 0-1,-1 0 0,1 0 0,0 0 0,0 0 0,-1 0 0,1 0 0,0 0 0,0 0 0,0-1 0,0 1 0,0 0 0,0-1 0,0 1 0,1-1 0,-1 1 1,0-1-1,0 1 0,0-1 0,1 0 0,-1 1 0,0-1 0,2 0 0,40 1 31,-29-2 0,-5 1-32,0-1 1,0 0-1,-1-1 0,1 0 0,0 0 0,-1-1 0,0 0 1,1-1-1,-1 0 0,-1 0 0,1 0 0,-1-1 1,9-7-1,9-9-114,-2-1 0,28-33 0,-33 35 167,0 6-58,-18 13 1,0 1 0,1 0 0,-1 0-1,1 0 1,-1 0 0,0 0-1,1 0 1,-1-1 0,1 1-1,-1 0 1,0 0 0,1 0-1,-1 0 1,1 0 0,-1 0 0,0 1-1,1-1 1,-1 0 0,1 0-1,-1 0 1,0 0 0,1 0-1,-1 1 1,0-1 0,1 0 0,-1 1-1,2 1-17,-1 0-1,0 0 0,1 1 1,-1-1-1,0 0 0,-1 1 1,1-1-1,0 1 1,-1 0-1,1 2 0,4 16 158,-4-16-173,0-1 0,1 1 0,0-1 0,0 0 0,0 0 0,0 0 0,1 0 0,-1 0 0,1 0 0,0-1 0,0 1 0,1-1-1,-1 0 1,1 0 0,-1 0 0,1 0 0,0-1 0,0 1 0,0-1 0,0 0 0,1 0 0,-1-1 0,0 1 0,1-1 0,-1 0 0,1 0-1,0-1 1,-1 1 0,1-1 0,6 0 0,-2 0-206,-1 0 0,1-1-1,-1 0 1,1 0 0,-1-1 0,1 0 0,-1 0-1,15-7 1,-17 6 159,-1-1-1,1 1 1,-1-1 0,0-1-1,0 1 1,-1-1 0,1 0-1,-1 0 1,0 0 0,0 0-1,-1-1 1,5-8 0,-2 2 137,-1-1 1,0-1-1,-1 1 1,0-1 0,-1 0-1,2-18 1,1-89 1001,-4 69-530,4-193 2019,-6 242-1856,0 10-494,-13 142 153,1-21-269,10-103-446,-11 304 400,11-190-8766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8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11141,'31'8'45,"103"24"-15,-109-27-28,0-1 0,1-1 0,-1-1 0,36-3 0,-20 1 6,-25 0-13,27-1 4,-41 1-13,1 0 0,-1 0 0,1-1 0,-1 1 0,0-1 0,1 0 0,-1 0 0,0 0 0,0 0 0,1 0 0,-1 0 0,0-1 0,3-2 0,-5 4 12,1 0 1,-1 0 0,0-1-1,1 1 1,-1 0-1,0 0 1,1 0 0,-1-1-1,0 1 1,0 0-1,1 0 1,-1-1 0,0 1-1,0 0 1,0-1-1,1 1 1,-1 0 0,0-1-1,0 1 1,0 0-1,0-1 1,0 1 0,0 0-1,0-1 1,0 1-1,0 0 1,0-1 0,0 1-1,0-1 1,0 1-1,0 0 1,0-1 0,0 1-1,0 0 1,0-1-1,0 1 1,0 0 0,-1-1-1,1 1 1,0 0 0,0 0-1,0-1 1,-1 1-1,1 0 1,0-1 0,0 1-1,-1 0 1,1 0-1,0 0 1,-1-1 0,1 1-1,0 0 1,0 0-1,-1 0 1,1 0 0,-1-1-1,1 1 1,0 0-1,-1 0 1,1 0 0,-1 0-1,-24-2 71,21 3-49,-8-2 124,0 2 0,0-1 0,0 2 0,-20 4 0,26-4-73,0 0-1,1 0 0,-1 1 0,1 0 1,0 0-1,0 0 0,0 1 1,1-1-1,-1 1 0,1 0 0,-7 8 1,5-4 10,-1 0 0,1 0 0,0 0-1,1 1 1,0 0 0,0 0 0,1 1 0,0-1 0,1 1 0,0 0 0,1-1 0,-1 2 0,2-1 0,-1 17 0,2-25-81,0 0 1,0-1 0,0 1 0,1 0 0,-1 0 0,1 0-1,0 0 1,-1 0 0,1 0 0,0-1 0,0 1 0,0 0-1,0-1 1,0 1 0,1-1 0,-1 1 0,0-1-1,1 1 1,-1-1 0,1 0 0,0 0 0,-1 0 0,1 0-1,0 0 1,-1 0 0,1 0 0,0-1 0,0 1-1,0 0 1,0-1 0,0 0 0,2 1 0,2 0 12,0-1 1,0 1-1,0-1 1,0 0 0,1-1-1,-1 1 1,0-1-1,0 0 1,10-4-1,-7 1-32,0-1-1,0 0 1,0 0-1,-1-1 1,0 0-1,0-1 0,8-8 1,47-56-126,-38 38 138,-2-1 0,20-37 0,-43 71 2,0 0 0,0 1 1,0-1-1,0 0 1,0 0-1,0 1 0,0-1 1,0 0-1,0 0 1,0 0-1,0 1 0,0-1 1,1 0-1,-1 0 1,0 0-1,0 0 1,0 1-1,0-1 0,1 0 1,-1 0-1,0 0 1,0 0-1,0 0 0,0 1 1,1-1-1,-1 0 1,0 0-1,0 0 0,1 0 1,-1 0-1,0 0 1,0 0-1,0 0 0,1 0 1,-1 0-1,0 0 1,0 0-1,1 0 1,-1 0-1,0 0 0,0 0 1,0 0-1,1 0 1,-1 0-1,0 0 0,0-1 1,0 1-1,1 0 1,-1 0-1,0 0 0,0 0 1,0 0-1,0-1 1,1 1-1,-1 0 1,0 0-1,0 0 0,0 0 1,0-1-1,0 1 1,0 0-1,1 0 0,-1 0 1,0-1-1,0 1 1,0 0-1,0-1 0,8 49-350,-5-22 455,2 0 0,10 31 0,-12-50-499,-1 1 1,1-2-1,1 1 1,-1 0-1,1-1 0,0 1 1,1-1-1,-1 0 1,1 0-1,0-1 1,1 0-1,9 8 0,14 2-5126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8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1 13094,'0'0'382,"-26"27"365,-84 91-222,103-110-497,1 0 0,-1 0 0,2 1 0,-1 0 1,1 0-1,1 0 0,-5 12 0,7-12-2,0 0 0,1 0 0,0 0 0,0 0 0,2 12-1,-1-9 22,0-10-41,0 1 1,0-1-1,0 0 1,0 0-1,1 0 0,-1 0 1,1 0-1,0 0 1,-1-1-1,1 1 0,0 0 1,0 0-1,0 0 1,0-1-1,0 1 0,1 0 1,-1-1-1,0 1 1,4 2-1,-2-2 5,1 0 0,-1 0 0,1 0 0,0-1 0,-1 1 0,1-1 0,0 0 0,0 0 0,7 1 0,5-1 12,-1-1 1,1 0-1,0-1 0,22-4 1,-22 2-58,0-2 0,-1 0 0,1 0 0,-1-2 0,0 0 0,-1-1 0,0 0 0,0-1 0,0 0 0,-1-1 0,15-16 0,12-14-114,64-84-1,-104 124 156,0 1 0,0-1 0,0 0-1,0 0 1,0 1 0,0-1-1,0 0 1,1 0 0,-1 1-1,0-1 1,0 0 0,0 0 0,0 1-1,0-1 1,0 0 0,1 0-1,-1 1 1,0-1 0,0 0-1,0 0 1,0 0 0,1 0 0,-1 1-1,0-1 1,0 0 0,1 0-1,-1 0 1,0 0 0,0 0-1,1 0 1,-1 0 0,0 1-1,0-1 1,1 0 0,-1 0 0,0 0-1,0 0 1,1 0 0,-1 0-1,0 0 1,1 0 0,-1 0-1,0-1 1,0 1 0,1 0 0,-1 0-1,0 0 1,0 0 0,0 0-1,1 0 1,-1 0 0,0-1-1,0 1 1,1 0 0,-1 0 0,0 0-1,0-1 1,0 1 0,0 0-1,1 0 1,-1 0 0,0-1-1,0 31 106,0-23-53,0 148 365,0-154-424,0 0 1,0 0-1,0 0 1,0 1-1,0-1 1,1 0-1,-1 0 1,0 0-1,1 0 0,-1 1 1,1-1-1,-1 0 1,1 0-1,0 0 1,-1 0-1,1 0 1,0 0-1,0 0 0,0-1 1,0 1-1,0 0 1,0 0-1,1 0 1,1 1 7,0-1 1,0 0-1,0 0 1,0 0-1,0 0 1,0-1-1,0 1 1,0-1-1,4 0 1,1 0 12,0 0 1,-1-1 0,1 0-1,-1 0 1,1-1 0,-1 0 0,13-5-1,0-5-56,-1-1 0,0-1 0,-1-1 0,0 0 0,27-32 0,29-25-96,-73 71 128,-1 1-1,1-1 1,-1 0 0,1 1-1,-1-1 1,1 1 0,-1-1-1,1 1 1,0-1 0,-1 1-1,1-1 1,0 1 0,-1 0-1,1-1 1,0 1 0,0 0-1,-1 0 1,1-1 0,0 1-1,0 0 1,-1 0 0,1 0-1,0 0 1,0 0 0,0 0-1,0 0 1,2 21-100,-3-16 112,0 240 412,0-139-5970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9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11541,'0'0'1409,"-23"148"-1905,65-101-1857,10-9-2610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14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7523,'0'0'5187,"0"81"-5235,3-5 48,10 6 144,4-6-128,2-3-16,-3-6 0,-6-9-1105,0-17-1744,-7-18-1761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0 9428,'0'0'3682,"-72"161"-3570,30-80 0,3 13-64,7-7-32,6-8 0,16-12-16,7-14-48,3-21-32,0-18-992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9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0 584 8948,'0'0'2025,"25"-5"-1766,367-50 1872,-44-6-2287,-266 41-85,-1-3-1,92-41 1,-154 56 240,0 0 0,-1-2 0,0 0 0,0-1 0,19-16 0,-32 23-1,-1 0 1,1-1-1,-1 1 1,-1-1-1,1 0 0,-1 0 1,0 0-1,0 0 1,0 0-1,-1-1 0,1 1 1,-1-1-1,-1 0 1,1 0-1,-1 0 1,0 1-1,0-1 0,-1 0 1,0 0-1,0 0 1,0 0-1,-2-7 0,0 6 0,0 0-1,0 1 0,-1-1 0,1 1 0,-2-1 0,1 1 1,-1 0-1,1 1 0,-2-1 0,1 1 0,-1 0 0,0 0 1,0 0-1,0 0 0,0 1 0,-1 0 0,0 0 0,-10-5 1,3 2 67,0 1 1,-1 0 0,1 1 0,-1 1 0,0 0 0,-1 0 0,1 2-1,-17-2 1,25 4-17,0-1 0,0 1 0,0 0 0,0 1 0,0 0 0,0-1-1,0 2 1,0-1 0,0 1 0,0 0 0,1 0 0,-1 1 0,1-1 0,-1 1-1,1 1 1,0-1 0,0 1 0,0-1 0,1 1 0,-1 1 0,1-1 0,0 1 0,0-1-1,1 1 1,0 1 0,-1-1 0,-2 7 0,-11 22 125,0 2 0,3 1 0,1-1 0,-15 68 0,-15 162 453,36-208-587,-4 8-12,5-31-173,-4 66 0,10-101 126,0 1 0,0-1 1,1 0-1,-1 0 0,0 0 0,0 0 0,0 0 0,0 0 0,1 0 1,-1 0-1,0 0 0,0 1 0,0-1 0,0 0 0,1 0 0,-1 0 1,0 0-1,0 0 0,0 0 0,1 0 0,-1 0 0,0 0 0,0 0 1,0 0-1,0-1 0,1 1 0,-1 0 0,0 0 0,0 0 0,0 0 0,0 0 1,1 0-1,-1 0 0,0 0 0,0 0 0,0-1 0,0 1 0,0 0 1,0 0-1,1 0 0,-1 0 0,0 0 0,0-1 0,0 1 0,0 0 1,0 0-1,1-1-10,17-12-383,-1-2 0,0 0 0,-1-1-1,24-29 1,-25 25-145,2 1 0,1 1-1,39-31 1,-53 47 551,0-1-1,1 0 1,0 1 0,0 0 0,0 0-1,7-1 1,-11 2 31,0 1 0,0 0 0,0 0 0,0-1 0,1 1 0,-1 0 0,0 0-1,0 0 1,0 0 0,0 0 0,1 0 0,-1 1 0,0-1 0,0 0 0,0 1 0,0-1 0,0 0 0,0 1 0,0 0 0,0-1 0,0 1 0,0-1 0,0 1 0,0 0-1,0 0 1,0 0 0,-1-1 0,1 1 0,0 0 0,-1 0 0,1 0 0,0 0 0,-1 0 0,1 0 0,0 2 0,11 60 1173,-10-46-1026,1 0 1,1-1 0,0 0 0,12 30 0,-14-42-165,0 0 0,0 0 1,1-1-1,-1 1 0,1-1 1,0 0-1,0 1 0,0-1 1,0 0-1,0-1 0,1 1 1,-1-1-1,1 1 0,0-1 1,-1 0-1,1 0 0,0-1 1,1 1-1,-1-1 0,0 0 1,0 0-1,0 0 1,1-1-1,3 1 0,3-1 15,-1 0 0,1 0-1,-1-1 1,0 0 0,0-1-1,1 0 1,-1 0-1,0-1 1,11-5 0,-14 4-47,-1 1 0,1-1 0,-1 0 1,0-1-1,0 1 0,-1-1 0,1 0 0,-1-1 1,0 1-1,-1-1 0,1 0 0,-1 0 0,6-12 0,-3 1-17,-1 1 0,-1-1-1,-1 0 1,0 0-1,-1 0 1,-1-1-1,0 1 1,-1-1-1,-1 0 1,-4-31-1,3 48 43,1 0 0,-1 0 0,0 0 0,1-1 0,-1 1 0,0 0 0,0 0 0,0 0 0,0 0 0,0 0 0,0 0 0,0 1 0,0-1-1,0 0 1,0 0 0,0 1 0,-1-1 0,1 1 0,0-1 0,0 1 0,-1-1 0,1 1 0,0 0 0,-1 0 0,1-1 0,0 1 0,-1 0 0,-1 1 0,0-2 7,0 1 0,0 0 1,0 0-1,0 1 0,0-1 1,0 1-1,0-1 0,0 1 1,0 0-1,1 0 0,-1 0 1,0 0-1,-3 3 0,3 0 1,-1 0-1,1 1 0,-1-1 0,2 1 0,-1 0 1,0 0-1,1 0 0,0 0 0,0 1 1,0-1-1,1 0 0,0 1 0,0-1 0,0 1 1,0 0-1,1 5 0,0-2-11,0-1 0,0 0-1,1 1 1,0-1 0,1 0 0,-1 0-1,2 1 1,-1-2 0,1 1 0,7 14-1,-3-12-278,1 0-1,0-1 1,0 0-1,1-1 1,0 0-1,1 0 1,0-1-1,16 10 1,37 14-4704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00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218 531 7652,'0'0'6069,"-31"15"-6066,-12 6 11,-43 28 1,82-47 5,0 1 1,0 1-1,0-1 1,0 0-1,1 1 1,-1 0-1,1 0 1,0 0-1,0 0 1,0 1-1,1-1 1,0 1-1,-1-1 1,2 1-1,-1 0 1,0 0-1,1 0 1,0 0-1,0 0 1,1 0-1,-1 0 1,1 7-1,0 1 69,-2-3-52,1 0 0,1 0 0,0 0 0,1 0 0,-1 0-1,2 0 1,3 13 0,-4-19-34,1-1 1,-1 0-1,1 0 0,0 0 1,0 0-1,0 0 0,0 0 0,0 0 1,1-1-1,0 1 0,-1-1 0,1 0 1,0 1-1,0-1 0,0-1 1,0 1-1,0 0 0,0-1 0,1 0 1,-1 1-1,1-1 0,-1-1 0,7 2 1,1 0-55,0-1 1,1 0-1,-1 0 1,0-1 0,1-1-1,-1 0 1,0 0-1,0-1 1,0 0 0,0-1-1,0-1 1,0 0-1,-1 0 1,1-1-1,-1 0 1,-1-1 0,19-13-1,-16 9-109,-1-1 0,0 0 0,0-1 0,-1 0 0,-1-1 0,0 1 0,-1-2 0,0 1 0,-1-1 0,-1 0 0,0-1 0,6-25 0,-5 6 98,-2 0 1,-2 0 0,-1-1-1,-3-40 1,0 25-51,-1-3-565,-2 1 1,-3-1-1,-3 2 1,-24-82-1,22 100-994,13 43 303,-1 32-1617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00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242 380 7347,'0'0'4264,"-28"-7"-4190,-87-23-55,111 29-13,-1 0 1,1 0-1,-1 1 0,1 0 1,-1-1-1,1 1 0,-1 1 1,1-1-1,0 1 1,-1-1-1,-4 3 0,7-3 37,0 1 1,0 0-1,0 0 0,0 1 0,0-1 1,0 0-1,1 1 0,-1-1 0,0 1 1,1-1-1,-1 1 0,1 0 0,-1 0 1,1 0-1,-2 3 0,1 2 113,-1 0 0,1 1 0,1-1 0,-1 1 0,2-1-1,-1 1 1,1 0 0,1 12 0,-1-7-121,0-11-31,0 0 0,0-1 0,0 1-1,1 0 1,-1-1 0,0 1-1,1 0 1,0-1 0,-1 1 0,1-1-1,0 1 1,0-1 0,0 1 0,-1-1-1,2 0 1,-1 1 0,0-1-1,0 0 1,0 0 0,1 0 0,-1 0-1,0 0 1,1 0 0,-1 0 0,1 0-1,-1-1 1,1 1 0,-1 0-1,1-1 1,0 0 0,2 1 0,7 1 28,-1-1 1,1 0 0,-1-1 0,13 0 0,-6-1-12,-9 1-70,-1-1 0,1 0 0,-1 0 1,0 0-1,0-1 0,0 0 0,0-1 1,0 0-1,0 0 0,7-5 0,6-5-257,34-28 0,-1-1 254,-52 42 66,2-1-81,-2 8-131,-2 4 205,2-1 0,0 1 0,0-1 0,1 0 0,0 1 0,0-1 0,1 0 0,7 14 0,-8-20-4,0 0-1,0 0 1,1 0-1,0-1 1,0 1 0,0-1-1,0 1 1,0-1-1,1 0 1,-1 0 0,1-1-1,0 1 1,0-1-1,0 0 1,0 0 0,0 0-1,0 0 1,1-1-1,-1 0 1,0 1 0,1-2-1,7 2 1,-1-1-33,-1 0 0,0-1 0,1 0 0,-1-1 0,0 0 1,1-1-1,-1 0 0,0 0 0,0-1 0,12-5 0,-17 5-41,1-1-1,0 1 0,-1-1 1,0 0-1,0-1 1,0 1-1,0-1 1,-1 0-1,0 0 1,0 0-1,0-1 0,0 1 1,-1-1-1,0 0 1,0 0-1,-1 0 1,3-9-1,2-16 74,-2-1 0,0 0 0,-3 0 1,0 0-1,-5-45 0,2 12-10,1-76 1887,0 484-919,1-308-934,1 1 0,1-1 0,2 0 0,12 42 0,-11-58-860,1 0 0,14 29 0,-8-32-3157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01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8884,'0'0'1118,"28"6"-1486,-4-1 51,18 4-836,-1-2 1,77 3-1,-61-8 15,24 0-260,99-10 1,-170 7 4087,-23 2-1209,-29 8 375,20 0-1404,1 2 0,0 1 0,1 0 0,0 2 0,1 0 0,1 1 1,0 1-1,1 0 0,1 1 0,-20 29 0,34-43-450,0 0 0,0 0 0,0 0 0,0 0 0,1 1 0,0-1 0,0 1 0,0-1 0,0 1 0,0-1 0,1 1 0,-1 0 0,1-1 0,0 1 1,0 0-1,1 5 0,7-6 27,2-2-72,0 0 0,0-1 0,0 0 0,0-1 0,1 0 0,-1-1 0,0 0 0,-1 0 0,1-1 0,0-1 0,-1 1 0,0-2 0,1 1 0,-2-1 0,1-1 0,0 1 0,-1-1 0,0-1 0,-1 1 0,0-2 0,0 1 0,0-1 0,-1 0 0,10-15 0,1-8 47,-13 23 49,0 0 0,1 0 0,-1 0 0,2 1 0,10-14 1,-16 22-48,0-1-1,0 0 1,0 0 0,0 0 0,0 0 0,0 1 0,0-1 0,0 0 0,0 0 0,0 0 0,0 1 0,0-1 0,0 0-1,0 0 1,0 0 0,0 0 0,0 1 0,0-1 0,0 0 0,0 0 0,0 0 0,0 1 0,0-1 0,0 0 0,0 0-1,0 0 1,0 0 0,1 1 0,-1-1 0,0 0 0,0 0 0,0 0 0,0 0 0,0 0 0,1 0 0,-1 1 0,0-1-1,0 0 1,0 0 0,0 0 0,1 0 0,-1 0 0,0 0 0,0 0 0,0 0 0,0 0 0,1 0 0,-1 0 0,0 0-1,0 0 1,0 0 0,1 0 0,-1 0 0,0 0 0,0 0 0,0 0 0,1 0 0,-1 0 0,0 0 0,0 0 0,0 0 0,0 0-1,1-1 1,-1 1 0,0 0 0,0 1 28,0 174 844,0-81-1453,0-1-3797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01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0 14038,'0'0'230,"-31"24"-113,-97 82-69,122-101-48,1 0 0,-1 0-1,2 1 1,-1 0 0,1 0-1,-1 0 1,2 0 0,-1 1-1,1-1 1,-3 9 0,4-8-8,1 0 0,0-1 1,0 1-1,1 0 0,0 0 1,1 13-1,0-4-15,0-12 36,-1 0 0,1 0 0,1 1 0,-1-1 0,0 0 0,1 0 0,0 0 0,0-1 0,0 1 0,1 0 0,-1-1 0,1 1 0,0-1 0,0 0 0,0 0 0,0 0 0,0 0 0,5 3 0,10 5 171,0 0-1,30 14 1,-24-13-88,90 43 99,-125-54-502,-14-1 206,-63 0-712,-118-14 1,291 27 673,-4 1 361,118 4-1,-152-17-154,30 1-428,92-10 0,-144 5-108,-1-1 0,-1-1 1,1-1-1,-1-1 0,0-1 0,0-1 0,-1-1 1,22-14-1,-38 21 265,-1-1 1,0 0 0,0 0 0,0 0 0,-1 0-1,1-1 1,-1 0 0,0 0 0,0 0 0,-1 0-1,0-1 1,0 1 0,0-1 0,4-11-1,-5 7 245,0 1-1,0-1 0,-1 0 0,-1 1 0,1-1 0,-2 0 1,1 1-1,-1-1 0,-3-9 0,4 14 105,-2 0 1,1 1-1,0-1 0,-1 0 0,0 1 1,0 0-1,-1-1 0,1 1 0,-1 0 1,0 0-1,0 1 0,0-1 0,0 0 1,-1 1-1,1 0 0,-1 0 0,0 0 1,0 0-1,0 1 0,0-1 0,0 1 1,-1 0-1,1 1 0,-1-1 0,0 1 1,1-1-1,-1 2 0,0-1 0,0 0 1,1 1-1,-1 0 0,0 0 0,0 0 1,0 1-1,-8 1 0,10-1-120,1 1-1,-1-1 1,0 1-1,1 0 1,-1 0-1,0 0 1,1 0-1,0 0 1,0 0-1,0 1 1,0-1 0,0 1-1,0 0 1,0-1-1,1 1 1,-1 0-1,1 0 1,-1 4-1,-2 4 135,1 1 0,0-1 0,-2 20 0,2-13-31,2 0 0,0 0 0,2 24 0,0-38-119,-1 1 1,1-1-1,-1 0 1,1 1-1,1-1 0,-1 0 1,1 0-1,-1 0 1,1 0-1,0 0 1,1 0-1,-1 0 0,1-1 1,-1 1-1,1-1 1,0 0-1,0 1 1,8 4-1,-2-3-12,2 0 1,-1-1-1,1 0 0,-1 0 1,1-1-1,0-1 0,0 0 1,17 1-1,-7-1-425,0-2 1,0-1-1,34-4 1,-44 2-36,0 0 0,-1-1 0,1 0 0,-1-1 0,1 0 0,-1-1 0,-1 0 0,1 0 0,-1-1 0,0 0 0,-1-1 0,1 1 0,-2-2 0,1 1 0,-1-1 0,0-1 0,-1 1 0,0-1 0,-1 0 0,0 0 0,7-20 0,5-27-479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02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136 215 576,'5'-25'2100,"0"-11"-1005,-2 9-57,1 1 0,2 0 0,10-28 1,-5 34 3012,-9 48-2972,-2-8-782,-9 615 2733,9-629-3420,-1 17 321,1-8-5056</inkml:trace>
  <inkml:trace contextRef="#ctx0" brushRef="#br0" timeOffset="1">0 355 13958,'0'0'0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02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0 15143,'0'0'0,"-204"73"-9124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03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7 8740,'0'0'966,"-24"-1"-868,3-1-88,10 1-6,0-1 0,-1 2 0,1 0 0,-1 0 0,1 1 0,-1 1 0,1 0 0,0 0 0,-1 1 0,1 0 0,1 1 0,-14 7 0,4 0 13,1 1 0,1 1 0,0 1 0,1 0 0,0 2 0,2-1 0,-1 2 0,2 0 1,-24 38-1,35-50-21,0 1 1,0 1 0,0-1 0,1 0 0,0 0 0,0 1 0,1-1 0,0 1 0,0 0-1,0-1 1,1 8 0,0-11-1,0 0 0,1 0 0,0-1 0,-1 1 0,1 0 0,0-1 0,0 1 0,0 0 0,1-1 0,-1 1 0,0-1 0,1 0 0,0 1 0,0-1 0,0 0 0,0 0 0,0 0 0,0 0-1,0-1 1,0 1 0,1-1 0,-1 1 0,1-1 0,-1 0 0,1 0 0,-1 0 0,1 0 0,3 1 0,11 2 11,0 0 0,0-1 1,26 2-1,-27-3 7,66 2 32,-56-4-31,0 1 0,0 2 0,44 9 0,-69-11-16,1-1 0,-1 1-1,1-1 1,-1 1 0,0-1-1,1 1 1,-1 0 0,0-1-1,0 1 1,0 0 0,1 0-1,-1 0 1,0 0 0,0 0-1,1 2 1,-1-2 0,-1 0 1,0-1-1,0 1 0,1 0 0,-1 0 0,0-1 0,0 1 1,0 0-1,0 0 0,0-1 0,0 1 0,0 0 1,0 0-1,-1-1 0,1 1 0,0 0 0,0 0 0,0-1 1,-1 1-1,1 0 0,-1 1 0,-2 1 4,1 0 1,-1 0-1,0-1 0,0 1 1,0 0-1,0-1 0,0 0 1,0 1-1,-1-1 0,-4 2 1,-50 21-51,-84 26 0,110-42-187,-1-1-1,0-1 1,0-2 0,-47 1 0,79-6 158,0 0 1,0 0-1,0 0 1,0 0-1,0 0 0,0 0 1,-1 0-1,1 0 1,0-1-1,0 1 0,0 0 1,0-1-1,0 1 1,0-1-1,0 1 0,0-1 1,-1 0-1,2 0-35,0 0-1,-1 0 1,1 0-1,0 0 1,0 0-1,0 0 1,0 0-1,0 0 1,0 0-1,0 0 1,1 0-1,-1 0 1,0 0-1,1 0 1,-1 0-1,0 0 1,1 0-1,-1 0 1,1 0-1,24-42-3444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03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7091,'0'0'7059,"-46"94"-7027,30-4 49,6 3-65,10 1 0,0-7-16,0-5-16,0-12-1393,4-20-1841,5-24-1440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15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11221,'0'0'0,"4"224"512,-4-125-175,0-5-273,0-1-32,0-2-16,0-7-16,0-14-177,0-23-1951,3-30-2755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04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0 104 7091,'0'0'1980,"31"13"-1900,100 42-3,-107-46-75,0-1 1,1-2-1,-1 0 0,1-1 0,0-2 0,0 0 0,1-2 1,30-2-1,-16 0-56,-25 1-127,0-1 1,-1-1-1,1 0 1,-1-1 0,1 0-1,-1-2 1,19-7-1,-23 7-194,0 0-1,0 0 0,-1-1 0,0 0 0,0-1 0,0 0 0,-1 0 0,0 0 0,-1-1 0,11-14 0,-16 18 353,0 0 1,0-1-1,0 1 0,0-1 1,-1 1-1,1-1 0,-1 0 1,0 1-1,-1-1 0,1 0 1,-1 0-1,0 0 0,-1-5 1,1 2 158,0 8-92,0-1 1,0 0-1,0 0 1,0 1 0,0-1-1,-1 0 1,1 0-1,0 1 1,0-1 0,-1 0-1,1 1 1,0-1-1,-1 0 1,1 1-1,-1-1 1,1 1 0,-1-1-1,1 0 1,-1 1-1,0-1 1,1 1 0,-1 0-1,1-1 1,-1 1-1,0-1 1,0 1 0,1 0-1,-2-1 1,-1 1 68,0-1 0,0 0 0,0 1 1,0-1-1,0 1 0,0 0 0,-6 1 0,2-1 11,1 1 0,-1 1 0,1-1 0,0 1 0,-1 0 0,1 0 0,-10 6 0,4 1 51,1 0 0,0 1-1,1 1 1,0 0-1,0 0 1,1 1 0,-13 23-1,10-15 19,2 1 0,0 0 0,2 0 0,-9 32-1,12-29-109,1 0 0,2 0 0,0 35-1,2-56-84,0 0 0,0 0 0,0-1-1,0 1 1,1 0 0,-1 0 0,1-1 0,0 1 0,0 0-1,0-1 1,0 1 0,0 0 0,0-1 0,1 0-1,-1 1 1,1-1 0,0 0 0,0 0 0,-1 0-1,2 0 1,-1 0 0,0 0 0,0 0 0,0-1-1,1 1 1,-1-1 0,1 0 0,-1 0 0,1 0-1,5 2 1,4-1 22,1 0 0,0 0-1,1-2 1,-1 1-1,18-3 1,-17 1 42,-2 0-33,1-1-1,0 0 1,-1-1 0,1 0-1,-1-1 1,0-1-1,0 0 1,0 0 0,-1-1-1,13-9 1,11-10 36,53-50-1,-77 66-41,-11 8-17,0 1 1,0-1-1,1 1 0,-1 0 0,0-1 0,0 1 1,1-1-1,-1 1 0,0 0 0,1-1 1,-1 1-1,1 0 0,-1 0 0,0-1 0,1 1 1,-1 0-1,1 0 0,-1-1 0,0 1 0,1 0 1,-1 0-1,1 0 0,-1 0 0,1 0 0,-1 0 1,1 0-1,-1 0 0,1 0 0,-1 0 1,1 0-1,-1 0 0,1 0 0,-1 0 0,0 0 1,1 0-1,-1 1 0,1-1 0,1 19 304,-2-12-298,0 12 79,-4 296 1809,-24-1-5206,21-325 88,-3-56 3024,-2-116 0,16-73 1692,-3 239-1374,0 0 1,1 0 0,1 0-1,1 0 1,1 1-1,0 0 1,1 0 0,0 0-1,16-26 1,-17 34-59,0 0 1,1 0-1,0 1 0,0 0 1,1 0-1,-1 0 1,2 1-1,-1 0 1,1 1-1,-1 0 0,1 0 1,1 0-1,-1 1 1,1 0-1,0 1 1,0 0-1,0 0 1,0 1-1,10-1 0,-11 2-38,-1 0-1,1 0 0,-1 1 1,1 0-1,-1 1 0,1-1 1,-1 2-1,0-1 0,14 5 1,-18-5-27,0 1 1,0 0-1,0 0 1,0 0-1,0 0 1,-1 1-1,1-1 1,-1 1-1,1 0 1,-1 0-1,0-1 1,0 1 0,0 1-1,0-1 1,-1 0-1,1 0 1,-1 1-1,0-1 1,0 1-1,0-1 1,0 7-1,1-2 34,-1 0 0,0-1 0,0 1-1,-1 0 1,0 0 0,0-1 0,-1 1 0,0 0-1,0 0 1,-1-1 0,0 1 0,0-1 0,-1 1-1,0-1 1,0 0 0,-1 0 0,0-1-1,0 1 1,-1-1 0,1 1 0,-1-1 0,-1-1-1,-9 9 1,-9 7 88,-1-2 0,-1 0-1,0-2 1,-54 25 0,62-35-358,15-7-365,7-5-721,20-27-3721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04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97 11685,'0'0'2431,"31"-15"-2402,101-46-18,-124 57-9,0 1 1,0 0-1,0 0 1,1 1-1,-1 0 1,1 1-1,-1 0 1,1 0-1,17 1 0,-9 0-8,-14 0-1,1 0 0,0 0-1,-1 0 1,1 0 0,0 1-1,-1-1 1,1 1 0,-1 0-1,1 0 1,3 2-1,-5-1-3,-1-1 0,0 0 0,1 1 0,-1-1 0,0 0 0,0 1 0,0 0 1,0-1-1,0 1 0,0 0 0,-1-1 0,1 1 0,0 0 0,-1 0 0,0 0 0,1-1 0,-1 1 0,0 0 0,0 0 0,0 0 0,0 2 0,0 4-15,-1 0 1,1 1-1,-2-1 1,1 0-1,-1 0 1,0 0-1,-1 0 1,0-1 0,0 1-1,-1-1 1,0 1-1,0-1 1,0-1-1,-1 1 1,0 0-1,-8 6 1,-10 10-50,-1-1 0,-50 34 0,50-39 44,-50 33 95,-88 46 0,159-95 67,10-1 8,619-47 1326,-398 23-1431,-194 22-1145,-56 2-3762,-18 0-409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04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960 111 8724,'0'0'459,"-37"-10"-294,-120-29 75,139 35-195,0 1 0,-1 1-1,1 1 1,-1 0 0,0 2-1,1 0 1,-1 1 0,1 1-1,0 0 1,0 1-1,0 2 1,-23 9 0,12-1 180,1 2 1,0 1 0,2 1-1,0 1 1,-34 33 0,28-22-33,2 0 1,1 2-1,1 2 1,2 0 0,2 2-1,-22 40 1,31-46-93,1 0-1,1 2 1,2-1 0,1 2 0,2-1 0,1 1-1,1 0 1,-1 46 0,6-64-90,0-1 0,1 1 0,1-1 0,0 1 0,1-1 0,1 1 0,0-1 0,1 0 0,0 0 0,1 0 0,1-1 0,0 0 0,1 0 0,0 0 0,11 14 0,-4-10-1,1-1-1,1 0 1,0-1 0,1-1-1,1-1 1,0 0 0,0-1 0,1-1-1,1-1 1,0 0 0,0-2-1,36 10 1,-17-8-46,0-2 0,1-2 0,-1-2 0,1-1 0,0-2 1,47-5-1,-59 1-189,-1-1 0,1-2 0,-1-1 0,1 0 0,-2-2 0,0-2 0,0 0 0,0-1 0,-2-2 0,0-1 1,0 0-1,23-21 0,-31 22 65,0-1 0,-1 0 0,0-1 1,-1-1-1,-1 0 0,-1-1 0,-1 0 1,0-1-1,-1 0 0,-1 0 0,-1-1 1,-1-1-1,0 1 0,-2-1 0,0 0 1,2-33-1,-4 13 202,-2-1 0,-2 1 0,-1 0-1,-3 0 1,-1 0 0,-22-78 0,7 59 3,-30-62 0,39 98 16,-1 1 1,-1 0-1,-1 1 1,0 0 0,-23-23-1,32 39 5,1 1 0,-1-1 1,0 1-1,0 0 0,-1 0 0,1 1 0,-1 0 1,0 0-1,0 1 0,0 0 0,-1 0 0,1 0 1,-1 1-1,0 0 0,-13-1 0,18 3-63,0 0-1,0 0 1,0 0 0,0 0-1,0 0 1,1 1-1,-1-1 1,0 1-1,0 0 1,0 0-1,0 0 1,1 0 0,-1 0-1,0 1 1,1-1-1,-1 1 1,1-1-1,0 1 1,-4 3 0,3 0-19,-1-1 0,1 0 0,1 1 0,-1 0 0,1-1 1,-1 1-1,1 0 0,1 0 0,-1 1 0,-1 5 0,0 10-350,1 0 0,0 1 0,2-1 0,3 33 0,-2-40-129,1 0 1,0-1-1,1 0 0,1 1 0,6 17 0,2-8-724,1 0 0,21 29-1,-33-51 1202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05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1 307 9268,'0'0'1670,"5"-31"-1574,24-103-194,-27 128 76,0-1 0,1 1 1,0-1-1,0 1 0,1 0 1,-1 0-1,1 1 0,0-1 0,1 1 1,0-1-1,-1 1 0,2 1 1,-1-1-1,9-5 0,0-1 33,-6 5 25,-1 0 0,1 1 0,0 0 0,16-7 0,-22 11-22,0 0 0,0 0 0,0 1 0,1-1 0,-1 0 1,0 1-1,1-1 0,-1 1 0,0 0 0,1 0 0,-1 0 0,0 0 0,1 0 0,-1 1 1,0-1-1,1 0 0,-1 1 0,0 0 0,1 0 0,-1 0 0,0 0 0,0 0 0,0 0 1,0 0-1,2 2 0,5 8 70,-1 1 0,-1 0 0,0 0 0,0 1-1,-1-1 1,6 20 0,6 12 150,-5-18 0,0 0 0,2-1-1,26 35 1,-35-53-159,-1 0 1,1 0-1,1-1 1,-1 0-1,1 0 1,0-1-1,0 0 1,1 0-1,-1-1 1,1 0-1,0 0 1,0-1-1,1 0 1,-1 0-1,18 3 1,-17-5-72,0 0 0,0-1 1,0 0-1,0 0 0,0-1 0,0 0 1,0 0-1,0-1 0,0 0 0,-1-1 1,1 0-1,-1 0 0,1-1 1,-1 0-1,0 0 0,-1-1 0,1 0 1,-1-1-1,9-7 0,0-2-868,-1 0-1,0-1 1,20-28 0,-9-2-3829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05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11589,'0'0'155,"34"14"-43,110 45-72,-110-47 12,37 9 0,-61-20-48,-1 2-1,1-1 0,-1 1 0,0 0 0,1 1 0,-1 0 0,-1 1 0,1 0 0,-1 0 0,0 1 0,13 11 1,-17-12-2,0-1 0,0 2 0,-1-1 0,1 0 0,-1 1 0,-1-1 0,1 1 0,-1 0 0,0 0 0,0 0 0,-1 0 0,0 0 0,0 0 0,0 0 0,-1 1 0,0 8 0,0-6 14,-1 0 0,0 0 1,-1 0-1,0-1 0,0 1 0,-1-1 1,0 0-1,0 1 0,-1-1 0,0 0 1,-5 7-1,-21 22 148,-1 0 1,-2-3-1,-2 0 0,-43 32 1,74-63-263,1 0 0,-1 0 0,1-1 0,-1 1 1,0-1-1,0 0 0,0 0 0,-8 2 0,-2-3-2121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06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1345,'0'0'2961,"4"0"-2945,-1 0-16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1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1 3217,'-31'10'1663,"8"-3"-1388,-47 16 816,-79 39 0,131-54-800,1-1-58,0 1 1,1 0-1,0 1 0,1 1 0,0 1 0,0 0 1,1 0-1,-13 16 0,25-24-223,0-1-1,0 1 0,0 0 1,1-1-1,-1 1 1,1 0-1,0 0 0,0 0 1,0 0-1,-1 5 1,2-7-10,0 1 1,0-1 0,0 1 0,0-1-1,0 0 1,1 1 0,-1-1 0,0 0 0,1 1-1,-1-1 1,1 0 0,-1 1 0,1-1-1,0 0 1,-1 0 0,1 0 0,0 0-1,0 0 1,0 0 0,0 0 0,0 0-1,0 0 1,0 0 0,0 0 0,0 0-1,0-1 1,1 1 0,1 1 0,15 4 21,0-1 1,1-1 0,-1 0 0,29 1 0,-24-2 17,120 9 205,-85-8-363,-1 1 0,1 3 0,73 21 0,-126-27 92,0-1-1,-1 1 0,1 0 0,-1 0 0,0 1 0,1 0 0,6 5 0,-10-7 19,-1-1 0,1 1 0,-1-1-1,1 1 1,-1 0 0,1-1 0,-1 1 0,0 0 0,1-1 0,-1 1 0,0 0-1,1 0 1,-1-1 0,0 1 0,0 0 0,0 0 0,0-1 0,0 1 0,0 0 0,0 0-1,0 1 1,0-1 3,-1 1 1,0-1-1,1 0 0,-1 0 0,0 0 0,0 1 0,0-1 0,0 0 0,0 0 0,0 0 0,0 0 0,0 0 1,0-1-1,-1 1 0,1 0 0,-2 0 0,-21 10 24,1-1 0,-1-1 1,-1-1-1,-33 5 0,-105 11-86,150-23-63,10 0-53,0-1 1,0 1-1,-1-1 0,1 0 0,0 1 0,-1-2 1,1 1-1,0 0 0,-1-1 0,1 1 0,-5-3 1,6-6-3545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1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8212,'0'0'3986,"10"202"-3602,-10-109-160,7-3-208,2-2 16,1-4-32,-3-11-96,-4-17-2962,-3-18-2144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2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8932,'0'0'1019,"40"-9"-1013,132-28-28,-144 32 12,1 2-1,0 1 1,42 2 0,-30 1 14,180-1-748,-234 1 770,0 1 0,1 0 0,-1 1 0,-22 9 0,22-8 60,-1 0 26,0 1 0,0 1 0,0 0 0,1 1 0,-15 10 0,24-14-97,0 0 1,0 1-1,0-1 1,1 1 0,-1-1-1,1 1 1,0 0-1,0 0 1,0 1 0,0-1-1,1 0 1,0 1-1,0 0 1,0-1 0,1 1-1,-1 0 1,1 0-1,-1 9 1,2-14-16,-1 6-2,1-1 0,0 1 0,0 0 0,0-1 0,1 1 0,1 7 0,-1-12 4,-1 1 0,1-1 1,0 0-1,-1 1 0,1-1 0,0 0 0,0 0 0,0 0 0,0 0 0,0 1 0,0-1 1,1-1-1,-1 1 0,0 0 0,0 0 0,1 0 0,-1-1 0,0 1 0,1-1 1,-1 1-1,1-1 0,-1 1 0,1-1 0,-1 0 0,1 0 0,-1 0 0,2 0 0,7 1 60,0 0-1,0-1 1,-1 0-1,1-1 1,14-3-1,-19 3-45,0 0 1,0-1-1,-1 0 0,1 0 0,-1 0 0,1-1 0,-1 1 1,0-1-1,0 0 0,0 0 0,0-1 0,5-5 0,3-6-18,0 0 0,10-18-1,-19 28 166,0-1-1,0 1 1,-1-1 0,1 0-1,-1 0 1,-1 0 0,1 0-1,-1 0 1,1-12 0,-2 19-164,0 11 0,0 1 0,1-1 0,0 1 0,1-1 0,4 15 1,-5-23-5,0-1 0,1 1 0,-1-1 0,1 0 0,0 0 1,0 1-1,0-1 0,0 0 0,1 0 0,-1-1 0,1 1 1,0-1-1,0 1 0,0-1 0,0 0 0,0 0 0,0 0 1,1 0-1,-1-1 0,1 1 0,-1-1 0,7 2 0,-1-2-55,-1 1-1,1-1 1,0 0 0,0-1-1,0 0 1,-1-1-1,1 1 1,0-2-1,0 1 1,-1-1-1,1-1 1,-1 0-1,1 0 1,-1 0-1,0-1 1,0 0 0,13-10-1,5-6-103,-1-1-1,-1-1 1,32-37-1,-35 35 164,-19 23 13,2-3 8,-2 14-201,-5 59 309,-15 80 0,11-104-120,7-32-1,3-11 67,12-16 104,-9 7-155,220-266 252,-224 271-280,19-19 102,-20 21-92,0-1 0,-1 0 1,1 1-1,0-1 0,0 1 0,-1-1 0,1 1 0,0 0 0,0-1 0,0 1 0,0 0 0,0-1 0,-1 1 0,1 0 0,0 0 1,0 0-1,0 0 0,0 0 0,0 0 0,0 0 0,0 0 0,0 0 0,0 0 0,0 1 0,1-1 0,1 11-247,3 37-79,-3-19 401,1 0-1,7 29 0,-9-50-453,1-1-1,-1 0 0,1 0 0,0 1 1,1-2-1,0 1 0,0 0 0,0-1 0,1 0 1,0 0-1,0 0 0,10 9 0,22 5-6041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151 285 8180,'0'0'3793,"-21"22"-3704,-64 77-100,79-90 7,0 1 1,1 0-1,0 0 0,1 1 1,0-1-1,0 1 0,1 0 1,1 0-1,-1 0 1,2 1-1,0-1 0,0 0 1,1 1-1,1 12 0,0-3-3,-2-18-7,1 0 0,0 0 0,0 0 0,1 1 0,-1-1 0,1 0 0,-1 0-1,1 0 1,0 0 0,0 0 0,0-1 0,1 1 0,-1 0 0,1 0 0,-1-1-1,1 1 1,2 2 0,-2-4-35,1 1 0,-1-1 0,0 0 0,0 0 0,1 0 0,-1 0 0,1-1 0,-1 1-1,1-1 1,-1 1 0,1-1 0,-1 0 0,1 0 0,-1 0 0,1 0 0,0 0 0,-1-1 0,1 1 0,-1-1 0,1 0 0,3-1 0,0-1 26,-1 1 0,1-2 1,-1 1-1,0 0 0,1-1 0,-2 0 1,1 0-1,0 0 0,-1-1 1,0 0-1,0 0 0,0 0 1,0 0-1,-1 0 0,3-7 1,4-8-9,0-1-1,12-40 1,-12 24 85,-2 0-1,-1-1 1,3-53-1,-8-115-1099,-2 129-1531,1 102-1334,4 25 1032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15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1105,'0'0'8553,"10"4"-8447,-7-3-97,1 1 19,0-1-1,0 0 1,-1 1-1,1 0 1,-1 0-1,1 0 1,-1 0-1,0 1 1,1-1-1,-2 1 1,1 0 0,0 0-1,0 0 1,-1 0-1,1 0 1,-1 1-1,3 5 1,-3-4 6,0 0 1,0 0-1,1 0 1,0 0-1,0-1 0,0 1 1,0-1-1,1 0 1,7 7-1,-8-8-49,1-1-1,0 0 1,-1 0-1,1-1 1,0 1-1,0-1 1,0 0 0,0 0-1,0 0 1,0 0-1,1-1 1,-1 1-1,6-1 1,-4 0-67,-1 0-1,1 0 1,-1 0 0,0-1 0,1 0 0,-1 0-1,0 0 1,0-1 0,8-2 0,-11 2 48,-1 1-1,1-1 1,0 1 0,0-1-1,-1 0 1,1 0 0,-1 0-1,1 0 1,-1 0-1,0 0 1,0 0 0,0-1-1,0 1 1,0 0 0,0 0-1,-1-1 1,1 1 0,-1-1-1,1 1 1,-1-1 0,0 1-1,0 0 1,-1-5 0,1 5 29,0-1 0,0 1 1,0-1-1,0 0 0,0 1 1,-1-1-1,1 1 0,-1-1 1,0 1-1,0-1 1,0 1-1,0-1 0,0 1 1,-1 0-1,1 0 0,-1-1 1,1 1-1,-1 0 0,-2-1 1,-1-1-4,0 1 1,0 0 0,0 1-1,-1-1 1,1 1-1,-1 0 1,-10-2 0,3 1 26,-1 0 1,1 0 0,-1 2 0,0 0 0,-20 1-1,30 0 6,1 0-1,-1 1 1,0 0-1,1 0 0,-1 0 1,1 0-1,-1 0 1,1 1-1,0-1 0,-6 5 1,7-5-27,1 1-1,-1-1 1,1 1 0,-1 0 0,1-1 0,0 1 0,0 0 0,-1 0-1,1 0 1,1 0 0,-1 0 0,0 0 0,0 0 0,1 0 0,-1 0-1,1 0 1,0 0 0,0 0 0,0 4 0,-1-4-59,1-1 0,0 0 1,0 0-1,0 1 0,0-1 1,0 0-1,0 0 0,1 1 1,-1-1-1,0 0 0,1 0 1,-1 1-1,1-1 0,-1 0 1,1 0-1,-1 0 0,1 0 1,0 0-1,0 0 0,-1 0 1,1 0-1,0 0 0,0 0 1,0 0-1,0 0 0,0-1 1,0 1-1,0 0 0,0-1 0,1 1 1,-1-1-1,0 1 0,0-1 1,2 1-1,38 6-3348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3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36 5827,'0'0'5613,"-28"-5"-5594,1 0-22,0 2 0,-39-1 1,64 4-1,-1 0 1,0 1 0,0-1-1,0 1 1,0 0 0,1 0 0,-1 0-1,0 0 1,1 0 0,-1 0 0,1 1-1,-1-1 1,1 1 0,0 0-1,0 0 1,0 0 0,0 0 0,-2 2-1,0 1-4,1 1-1,0-1 0,0 1 0,1 0 1,-4 9-1,2-5-1,0 3 1,0 0 0,0 0 0,1 0 0,1 1 0,0-1 0,0 20 0,2-32 2,1 0 1,-1 0 0,0 0-1,0 0 1,1 0-1,-1 1 1,1-1-1,-1 0 1,1 0-1,-1 0 1,1 0 0,0 0-1,-1 0 1,1 0-1,0-1 1,0 1-1,0 0 1,0 0 0,0-1-1,-1 1 1,1 0-1,1-1 1,-1 1-1,0-1 1,0 1 0,0-1-1,0 1 1,0-1-1,0 0 1,0 0-1,1 0 1,-1 1 0,0-1-1,0 0 1,2-1-1,3 2 8,0-2 0,0 1-1,0 0 1,0-1-1,-1 0 1,8-2 0,-4-1 6,0 0 1,-1-1-1,1 0 1,-1 0-1,0-1 1,0 0 0,14-13-1,45-55-73,-65 72 59,5-6 26,0-1-1,0 0 1,-1 0-1,0 0 1,-1 0-1,0-1 1,0 0 0,3-12-1,-8 20 176,0 20-32,-7 58-135,5-59-30,-1 1 1,2 0 0,0 0-1,4 34 1,-2-50-9,-1 0 1,0 0-1,1-1 0,0 1 0,0 0 1,-1 0-1,1-1 0,0 1 1,0-1-1,0 1 0,1-1 0,-1 1 1,0-1-1,0 0 0,1 0 0,-1 1 1,1-1-1,-1 0 0,1 0 1,0 0-1,-1-1 0,1 1 0,0 0 1,-1-1-1,1 1 0,0-1 1,2 1-1,5 0-228,0 0 1,1 0-1,-1-1 1,11-1-1,-9 0-151,-4 0 233,0 0 1,0-1-1,0 0 0,0 0 0,-1-1 1,1 0-1,-1 0 0,0-1 0,1 1 1,-2-1-1,1-1 0,0 1 0,-1-1 1,0 0-1,0 0 0,0 0 0,-1-1 1,6-8-1,2-4 456,-1 0 0,0-1 0,-2 0 0,14-38 0,-12 20 1546,-8 59-963,-3 273-664,12-309-48,22-36 0,3-4-1561,1 1 0,54-56-1,-52 70-3075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4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1 11813,'0'0'168,"0"29"-101,1 96-45,-1-106-28,0 0 1,2 1 0,0-1-1,1 0 1,1 0 0,7 20-1,-11-39-10,0 1-1,0-1 0,0 1 1,0 0-1,0-1 1,0 1-1,0-1 1,1 1-1,-1-1 1,0 1-1,0-1 0,0 1 1,1-1-1,-1 0 1,0 1-1,1-1 1,-1 1-1,0-1 0,1 1 1,-1-1-1,0 0 1,1 1-1,-1-1 1,1 0-1,-1 0 0,1 1 1,-1-1-1,1 0 1,0 1-1,5-15 244,-2-25 430,-3 11 6,0 20-412,0-1 0,-1 1 0,0-1 0,-1 1 0,-1-10 0,-25 9-411,16 2 9,0-1 0,1 0 1,0 0-1,1-1 0,0 0 0,-15-20 0,2 4-12,20 23 141,1 0 0,-1 0-1,0 1 1,0-1 0,0 0 0,0 1 0,-1 0 0,1 0 0,0-1 0,-1 1 0,1 1 0,0-1 0,-1 0 0,1 0 0,-1 1-1,1 0 1,-1-1 0,1 1 0,-1 0 0,1 0 0,-1 0 0,0 1 0,1-1 0,-1 1 0,-2 0 0,1 1 16,0-1 1,0 1 0,-1 0-1,1 0 1,0 1 0,0-1 0,1 1-1,-1 0 1,1 0 0,-1 0-1,1 0 1,-5 7 0,-3 7 10,1 0 0,0 0 1,2 1-1,0 0 0,1 1 1,0-1-1,2 1 0,0 1 1,2-1-1,0 1 0,1 0 1,0 34-1,2-53-3,0 1 0,1-1 0,-1 0 0,0 0 0,0 0-1,1 0 1,-1 0 0,0 1 0,1-1 0,-1 0 0,1 0 0,0 0 0,-1 0-1,1 0 1,0 0 0,-1-1 0,1 1 0,0 0 0,0 0 0,0 0 0,0-1 0,0 1-1,1 0 1,1 1 0,1-1 0,-1 1-1,0-1 1,1 0 0,-1 0 0,1-1-1,-1 1 1,5 0 0,-1-1 7,-1 0 1,1 0 0,0-1-1,0 1 1,-1-1 0,1-1-1,0 1 1,-1-1 0,7-3 0,-2-2 71,0-1 0,0-1 0,-1 1 1,0-2-1,-1 1 0,13-17 0,-6 8 511,2 6 30,-7 6-1962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4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32 7043,'0'0'5587,"-33"-32"-5587,30 79 0,-3 20 0,6 15 32,0 14 0,0 3-16,0-6-16,0-8-32,19-24-1553,-3-20-5410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4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0 266 4194,'0'0'7811,"0"152"-7346,0-94-369,0-2-80,0-10 16,0-11-32,0-14-400</inkml:trace>
  <inkml:trace contextRef="#ctx0" brushRef="#br0" timeOffset="1">29 1 9861,'0'0'64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5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11717,'0'0'1516,"30"-2"-1319,100-9-95,-57 1-53,-3 4-320,-71 16-268,-8 5 539,-1 1 0,0-2 0,-1 1 0,0-2-1,-16 15 1,12-12 10,0 0 1,1 1-1,-19 30 0,28-37 3,0 1 0,0-1 0,1 1 0,1 0-1,0 0 1,0 0 0,1 1 0,0-1 0,1 1 0,0 14 0,2-25-9,-1 0 0,0 1 0,0-1 0,1 0 0,-1 1 0,1-1 0,-1 0 0,1 0 0,0 0 0,-1 1 0,1-1 0,0 0 0,0 0 0,0 0 0,0 0 0,0 0 0,0 0 0,0-1 0,0 1 0,0 0 0,0 0 0,0-1 0,0 1 0,1-1 0,-1 1 1,0-1-1,0 1 0,1-1 0,-1 0 0,0 0 0,1 0 0,1 0 0,10 2 47,-1-2 0,23-1 0,-15 0 60,-7 1-105,1-2-1,-1 0 1,1 0-1,-1-2 1,0 1-1,0-2 1,0 0 0,22-12-1,-3-1-146,-1-1 0,31-27 0,-49 36 57,0-1 1,0 0 0,-1-1-1,-1-1 1,13-16 0,-20 21 37,1 1 0,-1-1 1,0 1-1,-1-1 0,0 0 0,0 0 1,0-1-1,-1 1 0,-1-1 1,1 1-1,-1-17 0,-1 24 42,0 0 0,0 0 0,0 0 0,0 0 0,-1 1 1,1-1-1,0 0 0,-1 0 0,1 0 0,-1 1 0,1-1 0,-1 0 0,1 1 0,-1-1 0,1 0 0,-1 1 0,0-1 0,1 1 0,-1-1 0,0 1 1,0-1-1,1 1 0,-1-1 0,0 1 0,0 0 0,0-1 0,1 1 0,-1 0 0,0 0 0,0 0 0,0 0 0,0-1 0,0 1 0,1 0 0,-1 1 0,0-1 1,0 0-1,0 0 0,0 0 0,0 0 0,1 1 0,-2 0 0,-2-1 2,0 1 0,0 0 0,1 0 0,-1 1 0,0-1-1,1 1 1,0 0 0,-1 0 0,1 0 0,-4 3 0,0 3 52,0 1 1,1-1-1,0 2 1,0-1-1,1 0 0,0 1 1,0 0-1,1 0 1,1 0-1,0 1 1,0-1-1,1 1 0,0 0 1,1 0-1,0-1 1,1 1-1,0 0 0,2 12 1,-1-20-36,0 1 1,0-1 0,0 0 0,0 1-1,0-1 1,1 0 0,-1 0-1,1 0 1,0 0 0,0 0-1,0 0 1,0-1 0,1 1-1,-1-1 1,1 1 0,0-1-1,-1 0 1,1 0 0,0 0-1,0 0 1,0-1 0,1 1-1,-1-1 1,0 0 0,0 0-1,1 0 1,5 1 0,10 2 14,0-2 0,0 0 1,32 0-1,-40-2-500,0-1-1,0 0 1,0 0-1,-1-1 1,1 0-1,0-1 1,-1-1 0,20-8-1,29-21-7781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5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9524,'0'0'4546,"0"181"-4482,-10-58 65,4 5-113,6-6 0,0-14 32,0-8-48,-7-22-2594,-12-22-4369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6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0 546 9893,'0'0'848,"32"1"-648,53 3-172,96 17 0,-94-8 22,0-4 0,0-4 0,120-8 0,-182 1-37,1-1 0,-1-2-1,-1 0 1,36-13 0,-47 13-3,0-1 1,0 0-1,-1 0 0,1-1 1,-2-1-1,1 0 1,-1 0-1,0-1 1,13-16-1,-19 20-12,-1-2 0,0 1 1,0 0-1,0-1 0,-1 0 0,0 0 0,-1 0 0,1 0 0,-1 0 0,-1-1 0,1 1 0,-1 0 1,-1-1-1,1 1 0,-1-1 0,0 1 0,-2-12 0,-1 6 34,0-1 0,0 1 0,-1 0 0,-1 0 0,0 0 0,0 1 0,-2 0 0,-11-19 0,-2 3 186,0 0 0,-2 1 0,-34-33 0,47 52-120,0 1 0,0 0 0,0 1 1,0 0-1,-1 1 0,-14-6 0,18 8 4,0 1 0,-1 1 0,1-1 0,0 1 0,-1 0 0,1 1 0,-1-1 0,1 1 0,-1 1-1,1-1 1,-14 3 0,17-2-90,-1 1-1,1-1 1,0 0-1,-1 1 1,1 0-1,0 0 1,0 0-1,0 0 1,0 0-1,0 0 1,0 1-1,1 0 1,-1-1-1,-2 5 1,-2 4-7,1-1 1,0 1-1,-4 12 1,-7 20 63,3 1 0,1 1 0,2-1 0,3 2 0,-5 68 0,7 233 251,6-335-319,1 0 0,0 0 0,0-1 0,1 1 0,1 0 0,0-1 0,6 16 0,-7-23-21,-1-1-1,1 1 0,1-1 0,-1 0 0,0 1 0,1-1 0,-1-1 1,1 1-1,0 0 0,0 0 0,0-1 0,1 0 0,-1 0 0,0 0 1,1 0-1,-1 0 0,1-1 0,0 1 0,-1-1 0,1 0 0,0 0 1,0 0-1,0-1 0,0 0 0,4 1 0,3-1-103,0 0-1,1-1 1,-1 0-1,0-1 1,0 0 0,0-1-1,0 0 1,19-9-1,-13 3-48,-1 0 0,0-1 0,0-1 0,21-20 0,108-114-203,-145 144 379,1 1 0,-1-1 0,0 1 0,0-1 0,1 1 0,-1-1 0,0 1 0,1 0 0,-1-1 0,1 1 0,-1 0 1,1-1-1,-1 1 0,0 0 0,1 0 0,-1-1 0,1 1 0,-1 0 0,1 0 0,-1 0 0,1 0 0,-1-1 0,1 1 0,0 0 0,-1 0 0,1 0 0,-1 0 0,1 0 0,-1 0 0,1 1 0,-1-1 0,1 0 0,-1 0 0,1 0 0,-1 0 0,1 1 1,-1-1-1,1 0 0,-1 0 0,1 1 0,-1-1 0,0 0 0,1 1 0,0 0 0,5 23 21,-4-14 42,2 8 51,0-1 1,1 0-1,2 0 1,-1 0-1,2-1 1,12 20-1,-16-29-106,1-1 0,0 0 0,0 0 0,0 0 0,1 0 0,0-1 0,0 0 0,0 0 0,1-1 0,-1 0-1,1 0 1,0 0 0,1-1 0,-1 0 0,0 0 0,1-1 0,8 2 0,-2-2-4,0 0 1,1-1-1,-1 0 1,0-2-1,1 1 0,-1-2 1,0 0-1,1 0 1,-1-2-1,0 0 0,-1 0 1,1-1-1,-1-1 1,17-9-1,-16 6-60,-1 0 1,0-1-1,0 0 0,-1-1 1,-1-1-1,0 1 0,0-2 1,-1 0-1,-1 0 0,0-1 1,0 0-1,8-22 0,-11 20 51,0 0 0,-2 0 0,0 0 0,-1-1 0,-1 1 0,0-1 0,-1-27 0,-1 44 7,0 0-1,0 0 0,-1-1 1,1 1-1,0 0 0,0 0 1,0-1-1,-1 1 0,1 0 0,0 0 1,0 0-1,-1 0 0,1-1 1,0 1-1,0 0 0,-1 0 1,1 0-1,0 0 0,-1 0 1,1 0-1,0 0 0,0 0 0,-1 0 1,1 0-1,0 0 0,-1 0 1,1 0-1,0 0 0,0 0 1,-1 0-1,1 0 0,0 0 1,-1 0-1,1 0 0,0 0 1,0 0-1,-1 1 0,1-1 0,0 0 1,-1 0-1,-11 6 73,7-2-73,1 1 0,-1 0 0,1 0 0,1 0 0,-1 1 1,1 0-1,0-1 0,0 1 0,0 0 0,1 0 0,0 0 0,0 1 1,-1 10-1,-1 7-16,1 1 1,1 35 0,2-53-6,0 0 0,1 0 0,0 0 0,0 0 0,0 0 0,1 0 0,0 0-1,0 0 1,4 6 0,-4-9-243,1 1-1,0-1 0,0 0 1,0 0-1,0-1 0,1 1 0,0-1 1,-1 1-1,1-1 0,0 0 1,1-1-1,-1 1 0,9 3 0,43 11-6806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6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3 807 320,'0'0'13545,"-1"10"-13977,1-9 426,0 0 0,-1 0 1,1 0-1,0 0 0,0 1 1,0-1-1,0 0 0,0 0 1,0 0-1,0 1 0,0-1 1,0 0-1,1 0 0,-1 0 1,1 0-1,-1 0 0,0 1 0,1-1 1,0 0-1,-1 0 0,1 0 1,0 0-1,-1 0 0,1-1 1,2 3-1,-1-3 7,1-1-1,-1 1 1,1 0-1,-1-1 1,0 0-1,1 1 1,-1-1 0,1 0-1,-1 0 1,0 0-1,0 0 1,0-1-1,1 1 1,-1-1 0,3-2-1,9-6-25,-1 0 0,1 0 0,-2-2 0,0 1 0,0-2-1,-1 1 1,-1-2 0,0 1 0,0-1 0,-2-1 0,0 0 0,0 0 0,-1 0 0,-1-1-1,-1 0 1,7-32 0,0-31-147,2-96-1,-11-85 1408,-3 203-241,-12 89-28,-5 17-963,2 1 0,2 0 1,3 1-1,-8 95 1,13 212 13,5-337-85,1 0-1,7 34 0,-7-49-172,0-1-1,1 1 0,0-1 0,0 0 0,0 1 0,1-1 0,-1 0 1,1 0-1,1-1 0,-1 1 0,1-1 0,-1 0 0,1 1 0,6 3 0,22 8-4232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7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 10117,'0'0'3719,"14"0"-3663,-6-1-45,-4 1 9,1 0-1,-1-1 1,1 2 0,-1-1 0,1 0 0,-1 1 0,1 0 0,-1 0-1,0 0 1,1 0 0,-1 1 0,0 0 0,0 0 0,0 0 0,0 0-1,-1 1 1,1-1 0,0 1 0,4 5 0,1 4-6,-1-1 1,0 1-1,-1 1 1,0-1-1,-1 1 1,-1 0-1,0 1 1,0 0-1,-2-1 1,0 1-1,0 0 1,-1 1-1,-1-1 1,0 0-1,-3 27 1,2-39-24,0-1 0,-1 1 0,1-1 1,0 1-1,-1-1 0,1 0 0,-1 1 0,0-1 0,1 0 0,-1 1 0,0-1 1,0 0-1,0 0 0,0 1 0,0-1 0,0 0 0,0 0 0,0 0 0,0-1 1,-1 1-1,1 0 0,0 0 0,0-1 0,-1 1 0,1 0 0,-1-1 1,1 1-1,-1-1 0,1 0 0,0 0 0,-1 1 0,1-1 0,-1 0 0,1 0 1,-1 0-1,-2-1 0,3 0-3,1 1 0,-1-1 0,0 1 0,1-1 0,-1 1 0,1-1 0,-1 0 1,1 1-1,-1-1 0,1 0 0,0 0 0,-1 1 0,1-1 0,0 0 0,0 0 0,-1 0 0,1 1 0,0-1 1,0 0-1,0 0 0,0 0 0,0 0 0,0 1 0,0-3 0,1-31-215,-1 25 157,0-7 10,1 0-1,1 0 1,0 0-1,1 0 1,1 1 0,0-1-1,1 1 1,1 0-1,0 1 1,1-1 0,1 1-1,0 1 1,1-1-1,0 1 1,1 1 0,1 0-1,0 0 1,0 1-1,1 0 1,1 1 0,22-14-1,-28 20 68,0 1-1,1 0 0,-1 0 0,1 1 1,9-2-1,-16 4 27,1-1 0,-1 1 1,1-1-1,0 1 0,-1 0 0,1 0 1,0 0-1,-1 0 0,1 0 0,-1 0 1,1 0-1,0 1 0,-1-1 0,1 0 1,0 1-1,-1 0 0,1-1 0,-1 1 1,1 0-1,-1 0 0,0-1 1,1 1-1,-1 0 0,0 0 0,0 1 1,1-1-1,-1 0 0,0 0 0,0 1 1,0-1-1,1 2 0,2 16 175,-1-1 0,-1 1 0,0-1-1,-2 1 1,-2 34 0,0-1 84,-1 81-243,3-132-95,0-1 1,0 1-1,0-1 1,0 0-1,0 1 1,0-1-1,0 1 1,0-1 0,0 1-1,0-1 1,0 0-1,0 1 1,1-1-1,-1 1 1,0-1-1,0 0 1,0 1 0,1-1-1,-1 0 1,0 1-1,0-1 1,1 0-1,-1 1 1,0-1-1,1 0 1,-1 1 0,0-1-1,1 0 1,-1 0-1,0 0 1,1 1-1,-1-1 1,1 0 0,-1 0-1,1 0 1,-1 0-1,0 0 1,1 0-1,-1 0 1,1 0-1,-1 0 1,0 0 0,1 0-1,-1 0 1,1 0-1,-1 0 1,1 0-1,-1 0 1,1-1-1,4 1-696,28 0-3770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8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0 6419,'0'0'702,"-21"25"117,2-2-535,3-6-24,1 0 0,1 2 1,0 0-1,2 1 0,0 0 0,1 0 1,-11 31-1,1 13 154,3 0 0,3 1 1,-10 88-1,17-59-243,6 169-1,3-251-155,0 0 0,1 1 0,0-1-1,1 0 1,0 0 0,1-1-1,0 1 1,1-1 0,11 19 0,-12-23-258,0-1 1,1 0 0,0 0-1,1 0 1,-1 0 0,1-1-1,0 0 1,1 0 0,-1-1-1,1 0 1,0 0 0,0 0-1,0-1 1,0 0 0,1-1-1,8 3 1,42 1-5465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15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93 1553,'0'0'9882,"4"10"-9794,4 17-72,2-1 0,22 42 0,-27-57-237,1-1 1,0-1-1,1 1 1,0-1-1,1 0 1,0 0-1,0-1 1,1 0-1,0-1 1,12 9 0,-17-14-16,0-1 1,0 1-1,-1-1 1,1 0-1,0 0 1,0 0-1,0 0 1,0-1 0,0 1-1,1-1 1,4-1-1,-6 1 111,-1-2 166,0 0 1,-1 0-1,1-1 1,-1 1-1,0-1 0,1 1 1,-1-1-1,1-4 1,0 1 169,0 3-184,0 0 0,0 0 1,0 0-1,0 0 0,0 0 0,1 0 0,-1 0 0,1 1 0,0-1 1,-1 1-1,1 0 0,1 0 0,-1 0 0,0 0 0,0 1 0,1-1 1,-1 1-1,1 0 0,-1 0 0,1 0 0,-1 0 0,1 1 0,0-1 1,-1 1-1,1 0 0,0 0 0,-1 0 0,1 1 0,0-1 0,-1 1 1,1 0-1,-1 0 0,1 0 0,-1 0 0,1 1 0,-1 0 0,0-1 1,0 1-1,5 4 0,2 5-22,0 0 1,-1 1-1,13 21 1,-14-19 13,1-1 0,1 0 0,0 0 0,16 14 0,-23-24-30,0 0 0,0-1 0,1 1 0,0-1-1,-1 0 1,1 0 0,0 0 0,0-1 0,0 1-1,0-1 1,0 0 0,1 0 0,-1 0 0,0-1 0,1 1-1,-1-1 1,0 0 0,0-1 0,1 1 0,6-2 0,-8 1 6,-1 0 0,0 0 0,0 0 0,0 0 0,0 0 0,-1-1 0,1 1 0,0-1 0,0 1 0,-1-1 0,1 0 1,-1 1-1,0-1 0,1 0 0,-1 0 0,0 0 0,0 0 0,0 0 0,0 0 0,-1 0 0,1-1 0,0-2 0,9-57 322,-9 50-174,7-221 2789,-9 176-2385,1 54-544,0 1 0,0-1-1,0 1 1,1-1-1,-1 1 1,0-1 0,1 1-1,0-1 1,-1 1-1,1-1 1,0 1 0,3-4-1,-3 5-83,0 0 0,0 0-1,0 0 1,0 1 0,0-1 0,0 1-1,0-1 1,0 1 0,0-1 0,1 1-1,-1-1 1,0 1 0,0 0 0,0 0-1,1 0 1,-1 0 0,0 0 0,0 0-1,1 0 1,-1 0 0,0 0 0,0 1-1,1-1 1,-1 0 0,0 1 0,0-1 0,2 2-1,20 12-3007,5 10-1361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8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8228,'28'-7'61,"93"-20"-16,-112 25-23,0 0-1,0 1 0,0 0 0,0 0 0,0 1 1,0 0-1,0 0 0,1 1 0,16 4 0,-23-3-7,0-1 1,-1 1-1,1-1 0,0 1 0,-1 0 0,1 0 0,-1 0 0,0 1 1,0-1-1,0 1 0,0-1 0,0 1 0,0-1 0,-1 1 1,0 0-1,1 0 0,-1 0 0,0 0 0,0 0 0,0 0 0,-1 0 1,1 0-1,-1 0 0,1 6 0,0 2 22,1 0-1,-1-1 0,-1 1 1,0 0-1,-1 0 1,0 0-1,0-1 1,-1 1-1,0-1 1,-1 1-1,-1-1 1,1 0-1,-2 0 1,1 0-1,-1-1 1,-10 15-1,0-8 29,0-1-1,-1-1 1,0 0-1,-1-1 1,-25 14 0,60-40-287,-2-1 0,0-1 1,0 0-1,22-31 0,63-91-531,-81 109 645,62-85 2531,-82 117-1526,-2 6-756,0 0-1,0 0 0,-1-1 0,0 1 0,-1-1 1,0 1-1,0-1 0,-6 9 0,-8 17 175,6-7-217,0 1 0,2 0 1,1 1-1,1 0 0,2 0 1,1 1-1,-1 40 1,6-69-111,0 0 1,0 0 0,0 0 0,0 0-1,0 0 1,1 0 0,-1 0 0,1 0 0,-1 0-1,1 0 1,0-1 0,0 1 0,-1 0-1,1 0 1,1 0 0,-1-1 0,0 1-1,0-1 1,1 1 0,-1-1 0,1 1 0,-1-1-1,1 0 1,0 0 0,-1 1 0,1-1-1,0 0 1,0-1 0,3 2 0,3 0-209,1 0 1,-1-1-1,1 0 0,0-1 1,15 0-1,-7-1-297,41 0-2254,3-6-2570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8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16 395 11557,'0'0'657,"-13"125"-785,13-81 128,0 0 0,0-7 0,0-4-48,-3-22-2178</inkml:trace>
  <inkml:trace contextRef="#ctx0" brushRef="#br0" timeOffset="1">81 1 11333,'0'0'400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19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7555,'0'0'4178,"28"9"-4180,-5-2 7,-9-4 5,-1 0 0,0 1-1,0 1 1,0 0-1,-1 1 1,1 1 0,-1 0-1,-1 0 1,1 1 0,-1 0-1,-1 1 1,14 14-1,-14-10 32,-1 0 0,0 1 0,-1 0-1,-1 1 1,0 0 0,0 0 0,-2 0-1,0 1 1,5 28 0,-4-2 44,-2 0-1,-2 67 1,-4-82-68,0 0-1,-2-1 1,-1 1-1,-1-1 1,-1 0-1,-2-1 1,0 1-1,-2-2 1,-26 45-1,-7 1 145,-81 97-1,121-162-201,4-4 4,-1 0 0,0 0 0,1 1 0,-1-1 0,0 0 0,0-1 0,0 1 0,0 0 0,0 0 0,0 0 0,0 0 0,0-1 0,0 1 0,0 0 0,-2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0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1 1601,'0'0'7187,"-179"216"-6419,170-129 1,5 15-241,4 6-256,0-6-240,0-8 32,0-16-64,0-17 0,0-11-896,0-21-2386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1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5843,'0'0'5143,"19"-1"-4996,135-4-37,189-4-20,-286 8-90,54 3-5,-111-2 1,1 0-1,0 0 1,0 0 0,-1 0-1,1 1 1,0-1 0,-1 0 0,1 1-1,0-1 1,-1 0 0,1 1 0,-1-1-1,1 1 1,0-1 0,-1 1-1,1-1 1,-1 1 0,0-1 0,1 1-1,-1 0 1,1-1 0,-1 1 0,0 0-1,1-1 1,-1 1 0,0 0 0,0-1-1,0 1 1,1 0 0,-1 0-1,0-1 1,0 1 0,0 0 0,0 1-1,0 1 0,0-1 0,-1 1-1,1 0 1,-1 0 0,1 0-1,-1 0 1,0-1 0,-1 4-1,-5 6 51,-1-1 0,0 0 0,0-1 0,-1 0-1,0 0 1,-1-1 0,-11 9 0,9-8 7,1 0-1,0 0 1,0 2 0,1-1 0,-13 21 0,21-29-50,1 0-1,-1 1 1,1-1-1,0 1 1,0-1-1,0 1 1,0 0 0,1-1-1,-1 1 1,1 0-1,0 3 1,0-5 0,0-1-1,1 1 1,-1-1-1,0 0 1,0 1 0,1-1-1,-1 0 1,1 1 0,-1-1-1,1 0 1,0 0-1,0 0 1,-1 1 0,1-1-1,0 0 1,0 0 0,0 0-1,0 0 1,0 0 0,0 0-1,0-1 1,0 1-1,1 0 1,-1-1 0,0 1-1,0 0 1,1-1 0,-1 0-1,0 1 1,3-1-1,9 3-46,0-2 0,0 1-1,0-2 1,0 0-1,0-1 1,0 0 0,0 0-1,18-6 1,-24 5 10,0 0 0,-1-1 0,0 0 1,0 0-1,0 0 0,0-1 0,0 0 0,-1 0 1,1 0-1,-1-1 0,0 1 0,-1-1 0,1-1 1,-1 1-1,0-1 0,0 1 0,-1-1 0,5-8 1,-5 3 47,0 0 0,0 0 0,-1 0 0,0 0 0,-1-1-1,0 1 1,-2-21 0,1 16 14,0 13-8,0 0 0,0 0-1,-1 0 1,1 1-1,-1-1 1,1 0 0,-1 1-1,0-1 1,0 0-1,0 1 1,-1-1 0,1 1-1,-1-1 1,1 1 0,-1 0-1,0 0 1,0 0-1,0 0 1,0 0 0,0 0-1,0 0 1,0 1-1,-1-1 1,1 1 0,-1-1-1,-2 0 1,-2-1 5,0 1 0,0 0 0,0 0 1,0 1-1,0 0 0,-1 0 0,1 1 0,0 0 1,-9 0-1,15 1-31,0-1 0,0 0 0,0 1 0,0-1 0,0 1 0,0-1 0,0 1 0,0-1 0,0 1 0,1 0 0,-1 0 0,0-1 0,0 1 0,1 0 0,-1 0 0,0 0 1,1 0-1,-1 0 0,1 0 0,-1 0 0,1 0 0,-1 0 0,1 0 0,0 0 0,0 0 0,-1 0 0,1 0 0,0 0 0,0 0 0,0 0 0,0 2 0,2 37-666,-2-38 595,1 3-213,0 0 0,1 0 0,-1 0 0,1-1 0,0 1 0,0 0 0,0-1 0,1 0 0,-1 0 0,1 1 0,0-1 1,0-1-1,1 1 0,-1 0 0,1-1 0,0 0 0,6 5 0,40 23-3348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2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1 185 5923,'0'0'6040,"0"-13"-5445,0-14-506,0 7-112,1 49-73,4 28 91,1 0-1,3 0 0,3-1 0,19 58 0,-31-113 5,0-1 0,0 1-1,1 0 1,-1-1 0,0 1 0,0-1-1,0 1 1,1 0 0,-1-1 0,0 1-1,1-1 1,-1 1 0,1-1 0,-1 1-1,0-1 1,1 1 0,-1-1 0,1 1-1,-1-1 1,1 0 0,0 1 0,-1-1-1,2 1 1,7-10 82,5-30 87,-12 31-195,7-15-5,1-1 0,1 2-1,1-1 1,1 2 0,1 0-1,1 0 1,0 1 0,20-18-1,-24 27-300,0 0 0,0 1 0,1 1 0,0 0 1,1 0-1,0 1 0,0 1 0,1 0 0,0 1 0,0 1 0,0 0 0,1 1 0,0 0 0,22-2 0,39 5-4287,-47 1 5161,-28 27 5256,-8 94-3009,7-119-2784,0-1-1,0 1 1,0 0 0,0-1-1,0 1 1,1-1-1,-1 1 1,0 0 0,1-1-1,-1 1 1,1-1-1,0 1 1,-1-1 0,1 0-1,0 1 1,0-1 0,0 0-1,0 1 1,0-1-1,0 0 1,0 0 0,0 0-1,1 0 1,-1 0-1,0 0 1,1 0 0,-1-1-1,3 2 1,2 0 47,0-1 0,1 0-1,-1 0 1,1 0 0,12-1 0,-19 0-47,3-1 8,0 1 0,-1-1 0,1 1-1,-1-1 1,1 0 0,-1 0 0,0 0 0,1 0 0,-1 0 0,0 0 0,0-1 0,0 1 0,0-1 0,0 0 0,0 1 0,0-1 0,0 0 0,-1 0 0,3-3 0,27-49 18,-20 33-22,2-2 9,-4 4-5,1 1 0,1 0 0,1 1-1,0 0 1,22-23 0,-13 28-18,-21 12 2,1 0 1,-1 0-1,0 0 1,1 0 0,-1 0-1,0 0 1,1 0-1,-1 0 1,1 0-1,-1 0 1,0 0-1,1 0 1,-1 0 0,1 1-1,-1-1 1,0 0-1,1 0 1,-1 0-1,0 1 1,0-1-1,1 0 1,-1 0 0,0 1-1,1-1 1,-1 0-1,0 1 1,0-1-1,0 0 1,1 1-1,0 3-12,0 0-1,0 0 1,-1 0-1,1 0 1,-1 1-1,0-1 1,0 5-1,-1 0 62,2 154 312,-1-162-354,0 0 0,0 1 1,0-1-1,0 0 0,1 0 0,-1 0 0,0 0 0,0 1 0,1-1 0,-1 0 0,1 0 0,-1 0 0,1 0 1,0 0-1,-1 0 0,1 0 0,0 0 0,0 0 0,0-1 0,0 1 0,-1 0 0,1 0 0,0-1 1,0 1-1,0 0 0,1-1 0,-1 1 0,0-1 0,0 1 0,0-1 0,0 0 0,0 0 0,0 1 0,1-1 1,-1 0-1,0 0 0,0 0 0,0 0 0,1 0 0,-1 0 0,0-1 0,0 1 0,0 0 0,0-1 1,1 1-1,-1-1 0,1 0 0,4-1 21,0 0 0,0-1 0,0 0 0,-1 0 0,1 0 0,-1-1 1,8-7-1,74-90 59,-70 78-82,1 0 0,2 1 1,0 1-1,1 1 0,30-22 0,-49 41-6,-1 0 0,1 0 0,0 0 0,-1 0 0,1 0 0,0 0 0,0 1-1,0-1 1,-1 1 0,1-1 0,3 1 0,-4 0-2,-1 0 0,1 0 0,0 0 0,-1 0 0,1 0 0,0 0 0,-1 1 0,1-1 0,-1 0 0,1 0 0,-1 1-1,1-1 1,-1 1 0,1-1 0,-1 0 0,1 1 0,-1-1 0,1 1 0,-1-1 0,1 1 0,-1-1 0,0 1 0,1 0 0,1 4-36,-1-1 1,0 1 0,0 0-1,0 0 1,0 0-1,-1 0 1,0 6-1,2 14 42,1-6-392,1-1-1,1 1 0,1-1 0,0-1 0,1 1 0,1-1 0,1-1 0,11 17 0,20 18-3363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2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24 9636,'0'0'126,"-3"31"-49,-7 102-37,7-3 8,3-127-47,-1-1-1,1 0 1,0 0-1,0 0 1,0 0-1,0 1 1,1-1-1,-1 0 1,1 0 0,-1 0-1,1 0 1,0 0-1,0 0 1,0 0-1,0 0 1,0 0-1,0 0 1,0 0-1,1-1 1,-1 1-1,1 0 1,-1-1-1,1 1 1,-1-1 0,3 2-1,1-2 2,0 0 1,0 0-1,0 0 1,0 0-1,-1-1 0,1 0 1,0 0-1,0 0 0,0 0 1,5-2-1,-3 0-6,0 0 1,-1 0-1,0-1 0,1 1 0,-1-1 0,0-1 1,0 1-1,-1-1 0,1 0 0,-1-1 0,0 1 1,0-1-1,0 0 0,-1 0 0,0 0 0,0-1 1,0 0-1,0 0 0,3-8 0,-1 2 5,0 0-1,0-1 1,-2 0-1,1 0 0,-2 0 1,1-1-1,-2 1 1,2-26-1,-4 23 2,1 8 45,-1-1 1,-1 1 0,1 0-1,-3-11 1,2 16-28,0 0 0,0 0-1,-1 0 1,1 1 0,0-1 0,-1 0 0,1 1 0,-1 0 0,0-1 0,0 1-1,0 0 1,0 0 0,-1 0 0,1 0 0,-4-2 0,-3-1-15,1 0 0,-1 1 1,0 1-1,-1 0 0,1 0 1,0 0-1,-1 1 0,0 1 1,1 0-1,-1 0 0,-14 1 1,21 0-36,0 0 0,1 0 0,-1 0-1,0 1 1,1-1 0,-1 1 0,1 0 0,-1 0 0,1 0 0,-1 0 0,1 0 0,0 0 0,-1 1 0,1-1 0,0 1-1,0-1 1,0 1 0,0 0 0,0 0 0,1 0 0,-1 0 0,1 0 0,-1 0 0,1 0 0,-1 1 0,1-1 0,0 0-1,0 1 1,0-1 0,1 1 0,-1 0 0,1-1 0,-1 1 0,1-1 0,0 1 0,0 0 0,0-1 0,0 1-1,0 0 1,1-1 0,-1 1 0,1-1 0,0 1 0,0-1 0,-1 1 0,3 2 0,-2-3-56,1 0 0,-1 0 0,1 0 0,-1 0 0,1 0 0,0 0 0,0-1 0,-1 1 0,1 0 0,1-1 0,-1 0 0,0 1 0,0-1 0,0 0 0,1 0 0,3 1 0,41 7-1737,-45-9 1741,67 5-3253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2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250 128 5635,'0'0'7059,"10"-128"-6787,-33 160-272,3 21 0,-2 8 48,9 9 0,3 6-48,0 5 48,4 4-48,-1-6-80,1-12-977,6-21-2576,-3-25-3106</inkml:trace>
  <inkml:trace contextRef="#ctx0" brushRef="#br0" timeOffset="1">0 315 9877,'0'0'0,"166"-6"-1265,-63 6-2929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3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378 430 6787,'0'0'2535,"-35"11"-1076,-117 40-149,138-46-1179,0 2 0,0 0 1,0 0-1,1 2 0,0-1 0,-20 19 1,25-19-50,0 0 1,1 1 0,1-1 0,-1 1 0,1 1 0,1-1 0,-8 19 0,10-20-59,0-1-1,1 1 1,0 0 0,0 0-1,1 0 1,0 0 0,0 0-1,1 0 1,1 16 0,-1-21-23,1 0 0,-1 0 0,1 0 1,0 0-1,0 0 0,0 0 0,0 0 0,1-1 1,-1 1-1,1 0 0,-1-1 0,1 1 1,0-1-1,0 1 0,0-1 0,1 0 0,-1 0 1,0 0-1,1 0 0,-1 0 0,1-1 0,0 1 1,0-1-1,-1 1 0,1-1 0,4 1 0,3 1-33,0-1 0,1 0-1,-1 0 1,0-1 0,1-1 0,-1 0-1,1 0 1,-1-1 0,1 0-1,-1-1 1,0 0 0,0 0-1,0-1 1,0-1 0,0 0 0,-1 0-1,1-1 1,-1 0 0,0 0-1,-1-1 1,1 0 0,-1-1-1,0 0 1,-1 0 0,0-1 0,0 0-1,10-16 1,-4 3-9,-2-1 1,0 0-1,-2 0 1,0-1-1,-1-1 1,-2 0-1,0 1 1,3-40-1,-2-22 89,-6-95 0,-1 103-75,0-44-934,11 153-4092,7 24 1639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3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287 485 8020,'0'0'4450,"-30"-9"-4037,-97-26-314,123 34-94,0 0 0,-1 0 1,1 0-1,0 1 0,-1-1 1,1 1-1,0 0 0,-1 0 0,1 1 1,-1-1-1,-6 3 0,9-2 2,0 0 0,0 0-1,0 0 1,1 1 0,-1-1-1,0 0 1,1 1 0,-1 0 0,1-1-1,-1 1 1,1 0 0,0 0-1,-1 2 1,-4 5 31,0 1-8,0 0 0,1 1 0,0 0 0,1-1 0,0 2 0,1-1 0,0 0 0,1 1 0,0-1 0,1 1 0,0 0 0,1-1 0,0 1 1,3 14-1,-3-24-29,1 0-1,-1 1 1,1-1 0,0 0 0,0 0 0,0 0 0,0-1 0,0 1 0,0 0 0,0 0 0,1 0 0,-1-1 0,1 1 0,-1-1 0,1 1 0,0-1 0,-1 0 0,1 1 0,0-1-1,0 0 1,0 0 0,0 0 0,0-1 0,0 1 0,0 0 0,0-1 0,0 1 0,1-1 0,-1 0 0,4 0 0,7 1-11,-1 0 1,1-2-1,0 1 0,14-4 1,-16 1-44,-1 0 1,1 0-1,-1-1 0,0-1 1,0 0-1,-1 0 1,1-1-1,-1 0 0,0-1 1,-1 0-1,1 0 1,7-10-1,5-5-12,-1-2 0,-1 0 0,17-31-1,-32 49 37,7-12 111,-7 14-172,-2 6-227,-3 13 307,2-1 0,0 1 1,0-1-1,1 0 0,7 22 1,-8-31-6,1 0 1,1 0-1,-1 0 1,0-1-1,1 1 1,0-1 0,0 0-1,1 0 1,-1 0-1,1 0 1,-1-1-1,1 1 1,0-1-1,1 0 1,-1 0 0,1 0-1,-1-1 1,1 0-1,9 4 1,-8-4-177,1 0 0,-1 0-1,0 0 1,1-1 0,-1 0 0,1 0 0,0-1 0,-1 0 0,1 0-1,-1-1 1,1 1 0,0-1 0,-1-1 0,0 1 0,1-1 0,7-3 0,-7 1 38,-1 0 1,1-1-1,-1 1 1,0-1-1,0 0 1,-1-1 0,1 1-1,-1-1 1,-1 0-1,1 0 1,-1-1 0,4-7-1,4-11 110,-1-1 0,-2-1 0,0 0-1,-2 0 1,-1-1 0,3-39 0,7-138 1492,-13 70 2445,-3 131-2760,0 10-525,0 523-545,0-508-1030,0 0 0,2 0 0,0-1 0,6 23 1,3-9-5113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16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0 10949,'0'0'718,"-23"25"-764,-70 77-15,91-99 41,-1 0 0,1 0 0,0 1 1,0-1-1,0 1 0,0-1 0,1 1 0,-3 6 0,4-9 7,0 0-1,0 1 1,0-1-1,0 0 1,0 1 0,0-1-1,0 0 1,0 0-1,0 1 1,0-1-1,1 0 1,-1 0-1,1 1 1,-1-1-1,1 0 1,-1 0 0,2 2-1,0-1-21,1 1 1,-1-1-1,1 0 0,0 0 0,0 0 0,0-1 1,0 1-1,0 0 0,0-1 0,0 0 1,6 2-1,-1-1-7,19 7-390,2-1 1,50 7-1,-54-11 266,-1 0 0,0 2-1,0 0 1,29 13-1,-50-17 172,1 0 0,-1 0 0,1 0 0,-1 0-1,0 1 1,0 0 0,0-1 0,0 1 0,-1 0 0,1 0-1,-1 1 1,0-1 0,3 5 0,-5-7-4,1 1 0,-1-1 0,1 1 0,-1-1 0,1 1 0,-1-1 0,0 1 1,0 0-1,1-1 0,-1 1 0,0 0 0,-1-1 0,1 1 0,0-1 0,0 1 0,-1 0 0,1-1 0,-1 1 0,1-1 1,-1 1-1,0-1 0,0 1 0,0-1 0,1 0 0,-1 1 0,0-1 0,-1 0 0,1 0 0,0 0 0,0 0 1,0 0-1,-1 0 0,1 0 0,-1 0 0,-1 1 0,-11 5 127,-1 0-1,0-1 1,-1 0 0,1-2 0,-30 6-1,-85 7 633,121-16-749,-67 2-230,75-6-915,1-14-1563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4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8308,'0'0'1006,"35"5"-1214,116 17-662,-95-16-468,1-2 1,79-5-1,-104-1 1130,-29 2 157,1 0 0,-1 0 0,1 0 0,-1-1-1,1 0 1,-1 1 0,6-3 0,-8 2 227,0 0 0,0 1 0,0-1 0,0 0 0,-1 1 0,1-1 0,0 0 0,0 0 0,-1 0 0,1 0 0,-1 0 0,1 1 0,-1-1 0,1 0 0,-1 0 0,1 0 0,-1-1 0,0 1 0,0 0 0,0 0 0,1 0 0,-1 0 0,0 0 0,0 0 0,-1-1 0,0 1-31,0 0-1,0 1 0,0-1 0,0 1 0,0-1 0,0 1 0,-1 0 0,1-1 1,0 1-1,0 0 0,-1 0 0,1 0 0,0 0 0,0 0 0,-1 0 0,1 0 0,-2 1 1,-1-1 168,-5 0-191,-1 1 0,1 0-1,-1 1 1,1 0 0,0 1-1,0-1 1,0 2 0,0-1-1,0 1 1,1 1 0,-1 0-1,1 0 1,-9 8 0,11-9-97,0 1 0,1 1 0,-1-1 1,1 1-1,1-1 0,-1 1 1,1 1-1,0-1 0,0 1 0,1-1 1,0 1-1,0 0 0,1 0 1,-1 1-1,2-1 0,-1 0 0,0 10 1,1-8-16,1 17 8,0-25-16,0 0 1,0 0-1,1-1 0,-1 1 1,0 0-1,1 0 0,-1-1 1,0 1-1,1 0 0,-1-1 1,1 1-1,-1-1 0,1 1 1,-1 0-1,1-1 0,0 1 1,-1-1-1,1 0 0,-1 1 1,1-1-1,0 1 0,0-1 1,-1 0-1,1 1 0,0-1 1,0 0-1,-1 0 0,3 0 1,4 1 8,1-1 1,-1 0 0,1 0-1,0-1 1,-1 0-1,1 0 1,-1 0-1,0-1 1,1-1 0,-1 1-1,0-1 1,0 0-1,0-1 1,-1 0-1,1 0 1,8-7 0,0-2-23,-1 0 1,-1-1 0,0 0 0,-1-1 0,16-26 0,-21 30 10,24-34 34,-29 43-33,-1 0 0,1 0 0,0 0 0,0 1 0,0-1 0,0 0 0,0 1 0,0 0 0,0-1 0,0 1 0,0 0 0,1 0 0,-1 0 0,0 0 0,1 0 0,4 0 0,-6 1-11,0 1 0,0 0 0,1-1 1,-1 1-1,0 0 0,0-1 0,0 1 1,0 0-1,0 0 0,0 0 1,0 0-1,0 0 0,0 0 0,0 0 1,0 1-1,-1-1 0,1 0 1,0 0-1,-1 1 0,1-1 0,-1 0 1,0 1-1,1-1 0,-1 0 0,0 1 1,0-1-1,0 3 0,2 3-3,47 175-1166,-33-135-1812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4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0 2769,'0'0'11696,"-29"11"-11562,-2 1-114,-55 30 0,83-40-20,-1 1 1,1-1-1,0 1 0,0-1 1,0 1-1,1 0 1,-1 0-1,1 0 1,-1 0-1,1 1 0,0-1 1,0 1-1,1-1 1,-1 1-1,1 0 0,0-1 1,0 1-1,0 0 1,0 0-1,0 0 1,1 0-1,0 0 0,0 0 1,0 0-1,2 7 1,-2 4 4,-1-3 15,2 0 0,-1-1-1,1 1 1,1-1 0,5 22 0,-5-29-15,-1 0-1,1-1 1,0 1-1,0-1 0,1 1 1,-1-1-1,1 0 1,0 0-1,-1 0 1,1 0-1,1 0 0,-1-1 1,0 1-1,1-1 1,-1 0-1,1 0 1,0 0-1,-1 0 0,8 1 1,-2 0-48,-1-1 0,1 0 0,0 0 0,0-1 0,-1-1 0,1 1 1,0-1-1,0-1 0,0 0 0,-1 0 0,1 0 0,0-1 0,-1-1 0,1 1 1,-1-1-1,0-1 0,0 0 0,0 0 0,-1 0 0,1-1 0,-1 0 0,13-12 0,6-8-253,-1-2 0,-1-1-1,-1-1 1,22-36 0,-22 31 261,11-16-29,-34 49 61,0 1-1,0 0 1,0 0-1,0 0 0,0 0 1,0 0-1,0-1 1,0 1-1,0 0 1,0 0-1,0 0 0,0 0 1,0-1-1,0 1 1,0 0-1,0 0 1,0 0-1,0 0 0,0 0 1,1 0-1,-1-1 1,0 1-1,0 0 1,0 0-1,0 0 0,0 0 1,0 0-1,0 0 1,1 0-1,-1 0 1,0-1-1,0 1 0,0 0 1,0 0-1,0 0 1,1 0-1,-1 0 1,0 0-1,0 0 0,0 0 1,0 0-1,1 0 1,-1 0-1,0 0 1,0 0-1,0 0 0,0 0 1,0 0-1,1 0 1,-1 0-1,0 0 0,0 1 1,0-1-1,0 0 1,0 0-1,1 0 1,-1 0-1,0 0 0,0 0 1,0 0-1,0 0 1,0 0-1,0 1 1,1 9-144,-1-9 109,0 186 48,0-184-5,0 1 1,0-1-1,0 0 0,0 1 0,1-1 0,0 1 0,-1-1 0,1 1 0,0-1 0,1 0 0,-1 0 0,1 0 0,-1 0 0,1 0 0,0 0 0,0 0 0,3 3 0,-2-4 7,0 1 0,0-1-1,1-1 1,-1 1 0,1 0 0,-1-1 0,1 1 0,0-1 0,-1 0-1,1-1 1,0 1 0,0 0 0,0-1 0,-1 0 0,6 0 0,-6 0-1,0 0 1,-1 0 0,1 0-1,0 0 1,0-1 0,-1 1-1,1-1 1,0 0 0,-1 0-1,1 0 1,0 0 0,-1 0-1,1 0 1,3-3 0,-3 0 0,1 0 1,-1 0 0,0 0 0,0 0 0,-1-1-1,1 1 1,1-6 0,8-14 64,-6 11 19,0 0 1,2 0-1,15-22 1,-20 31-93,1 1 0,-1-1 0,0 1 1,1 0-1,0 0 0,0 1 0,0-1 0,0 1 0,0 0 1,0 0-1,1 0 0,-1 0 0,1 1 0,-1 0 0,1 0 0,6-1 1,-1 2-12,-1-1 0,0 2 1,0-1-1,0 1 0,0 1 1,-1 0-1,1 0 1,0 0-1,-1 1 0,14 7 1,2 3 12,0 1 0,24 19 0,-11-6 27,-35-26-19,24 21-33,-25-21 21,-1-1 1,0 0 0,1 1 0,-1-1 0,0 1 0,0-1 0,0 1 0,1-1-1,-1 1 1,0-1 0,0 1 0,0-1 0,0 0 0,0 1 0,0-1-1,0 1 1,0 0 0,0-1 0,0 1 0,0-1 0,0 0 0,0 1 0,0-1-1,-1 2 1,0-1 17,1-1-1,-1 1 0,0 0 0,0 0 0,0-1 1,0 1-1,0 0 0,0-1 0,0 1 0,0-1 1,0 1-1,0-1 0,0 0 0,-1 1 1,-1-1-1,-55 10 141,-1-3 0,-96-1 0,154-6-244,1-1 0,0 1 0,0-1 0,-1 1 0,1 0 0,0-1 0,0 1 0,-1-1 0,1 1 0,0-1 0,0 1 0,0-1-1,0 1 1,0-1 0,0 1 0,0-1 0,0 1 0,0-1 0,0 1 0,0-1 0,0 1 0,0-1 0,0 1 0,1-1 0,-1 1 0,0-1 0,0 1 0,0-1 0,1 1 0,-1 0 0,0-1 0,1 1 0,-1-1 0,24-23-4241,20-9-789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4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1 257 8676,'0'0'4338,"25"152"-4018,-25-94-240,4-2-48,-1-13-32,0-8-208,7-17-3650</inkml:trace>
  <inkml:trace contextRef="#ctx0" brushRef="#br0" timeOffset="1">205 0 10917,'0'0'0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5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4 105 11189,'0'0'3250,"-1"6"-3128,-1 30-83,2 46 0,0-81-38,1 0 1,-1 0-1,0 1 1,1-1-1,-1 0 1,1 0-1,0 0 1,-1 0-1,1 0 1,0 0 0,0 0-1,-1 0 1,1 0-1,0 0 1,0 0-1,0 0 1,0 0-1,0-1 1,0 1-1,1 0 1,-1-1-1,0 1 1,0-1-1,0 1 1,1-1 0,-1 0-1,0 1 1,0-1-1,1 0 1,-1 0-1,0 0 1,0 0-1,2 0 1,2 0 7,1 0 1,-1-1-1,0 1 1,0-1-1,0 0 1,0 0-1,7-3 1,1-4-210,0 1 1,0-2 0,-1 1-1,0-2 1,17-17 0,-1 2-190,20-19-288,-17 16 269,53-40-1,-79 65 416,-4 2 1,0 0 1,0 1 0,0-1 0,0 0-1,1 0 1,-1 1 0,0-1-1,1 1 1,-1-1 0,0 1 0,1 0-1,2-1 1,-4 17 250,-13 211 629,14-225-906,-1 1-1,0 0 0,0-1 0,1 1 1,-1 0-1,1-1 0,0 1 1,0-1-1,0 1 0,0-1 1,0 0-1,1 1 0,-1-1 1,1 0-1,-1 0 0,1 0 1,0 0-1,0 0 0,0 0 0,0 0 1,0-1-1,0 1 0,1-1 1,-1 0-1,0 1 0,1-1 1,-1 0-1,1 0 0,-1-1 1,1 1-1,4 0 0,9 2-600,0-1 0,-1-1-1,1 0 1,20-3 0,-19 2-366,-7 0 154,1-1 0,0 0 0,17-5 0,-12 1-450,-1-1 0,18-10-1,-33 16 1279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5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0 4226,'0'0'9500,"-31"13"-8985,-103 47-37,128-57-449,0 1 1,0 0-1,0 0 0,0 1 1,1 0-1,0 0 1,0 0-1,0 1 1,1 0-1,-1-1 1,2 2-1,-1-1 0,0 0 1,1 1-1,-2 6 1,1 0-6,1 0 0,1 0 0,0 0 1,1 0-1,0 22 0,1-34-23,0 0-1,0 1 1,0-1 0,0 1 0,0-1-1,0 0 1,1 1 0,-1-1-1,0 0 1,1 1 0,-1-1-1,1 0 1,-1 1 0,1-1 0,0 0-1,0 0 1,-1 1 0,1-1-1,0 0 1,0 0 0,0 0 0,0 0-1,0 0 1,0-1 0,0 1-1,1 0 1,-1 0 0,2 0-1,2 0 19,0 0 0,0 0 0,0 0 0,0-1 0,-1 0 0,10-1 0,4 1 95,-11-1-101,0 1 0,0-1-1,0 0 1,-1-1 0,1 1 0,0-1 0,-1-1 0,0 1 0,1-1 0,-1 0 0,0-1 0,-1 1-1,1-1 1,0 0 0,6-7 0,5-7 3,0 0-1,-2-1 1,14-22-1,-13 18 14,24-27-1,-39 50-31,-1 0 0,0 0-1,0 0 1,0-1 0,0 1-1,0 0 1,0 0 0,0 0-1,1 0 1,-1 0 0,0 0-1,0 0 1,0-1 0,0 1-1,0 0 1,1 0 0,-1 0-1,0 0 1,0 0 0,0 0-1,0 0 1,1 0 0,-1 0-1,0 0 1,0 0 0,0 0-1,0 0 1,1 0 0,-1 0-1,0 0 1,0 0 0,0 0-1,0 0 1,1 0 0,-1 1-1,0-1 1,0 0 0,0 0-1,0 0 1,1 0 0,-1 0-1,0 0 1,0 0 0,0 1-1,0-1 1,0 0 0,0 0-1,0 0 1,0 0 0,1 0-1,-1 1 1,0-1 0,0 0-1,0 0 1,0 0 0,0 0-1,0 1 1,0-1 0,0 0-1,0 0 1,0 0 0,0 0-1,0 1 1,0-1 0,0 0-1,0 0 1,0 0 0,0 1-1,0 18-36,0-14 14,-2 50 29,-2-1-1,-12 58 1,-33 110 7,-2 16 10,43-176-17,7-45-1,-1 0 1,0 1 0,-2-1-1,0 0 1,-1-1-1,-7 19 1,9-31 1,0-1 0,1 1 0,-1-1 0,-1 0 0,1 0 0,0 0 0,-1 0 0,1-1 0,-1 1 0,0-1-1,0 0 1,0 0 0,0 0 0,0-1 0,0 1 0,-1-1 0,1 0 0,0 0 0,-1-1 0,1 1 0,-1-1 0,1 0 0,-1 0 0,1-1 0,0 1 0,-1-1 0,1 0 0,0 0 0,-1 0 0,1-1 0,0 1 0,0-1 0,0 0 0,0 0 0,0-1 0,1 1 0,-1-1 0,-5-5 0,5 1-8,1 0 0,0-1 0,0 1 0,0-1 0,1 1 0,0-1 0,1 0 0,0 1 0,0-1 0,1 0 0,0 0 0,1-11 0,-1 12 0,0-5 0,2 1 1,-1-1 0,2 0 0,-1 1-1,2 0 1,-1 0 0,1 0 0,1 0 0,0 0-1,1 1 1,0 0 0,0 0 0,1 1 0,0-1-1,1 2 1,14-14 0,9-5-3,1 1-1,1 2 1,56-32 0,10 3-367,2 4 1,3 5 0,184-52 0,-169 66-2664,-24 13-2225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6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1313,'0'0'14006,"-20"2"-13894,11 77-64,5 17-48,4 4 16,0-4-16,0-12 0,0-16-352,0-22-2209,0-25-2017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7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0 365 8628,'0'0'1427,"41"-2"-1256,-29 1-149,75-2 170,133 11 0,-144-1-157,0-3 1,112-9-1,-175 4-102,0 0 0,0-1-1,0-1 1,-1 0 0,1-1 0,-1 0-1,0 0 1,0-2 0,0 1 0,-1-2-1,0 1 1,0-2 0,19-16-1,-27 20 14,0 0-1,0-1 0,0 1 0,-1-1 0,0 1 1,0-1-1,0 0 0,0 0 0,-1 0 0,0 0 1,0 0-1,0 0 0,-1-7 0,1 1 72,-1 1 0,-1-1 1,1 0-1,-2 1 0,-3-16 0,2 17 98,-1 1-1,0 0 1,0 0 0,0 0-1,-1 0 1,-1 1-1,1 0 1,-1 0 0,0 0-1,-11-8 1,11 9 75,0 1 1,-1 0-1,0 0 1,0 1-1,0 0 0,0 0 1,0 1-1,-1-1 1,0 2-1,1-1 0,-17-2 1,21 5-147,0 0 0,-1 0 1,1 1-1,0-1 0,-1 1 0,1-1 1,0 1-1,0 0 0,0 1 0,0-1 1,0 0-1,0 1 0,0 0 0,0 0 1,0-1-1,1 2 0,-1-1 0,1 0 1,-1 0-1,1 1 0,0 0 1,0-1-1,-2 5 0,-4 6-6,1 0 0,0 1 1,-8 26-1,13-34-13,-13 42 215,1 2 0,3-1 0,-9 100 0,11 155 196,9-304-437,0 12 11,0-1 0,0 0 0,1 0 0,1 0 0,3 14 1,-4-23-44,0 1 0,0-1 0,0 0 0,0 0 1,0 1-1,1-1 0,-1 0 0,1 0 0,-1 0 1,1 0-1,0-1 0,0 1 0,0 0 0,0-1 1,0 1-1,0-1 0,0 0 0,0 0 1,1 0-1,-1 0 0,0 0 0,1 0 0,-1 0 1,1-1-1,-1 1 0,1-1 0,-1 0 0,3 0 1,2 0-137,0 0 1,-1-1 0,1 0-1,-1 0 1,0 0 0,1-1-1,-1 0 1,0 0 0,0-1-1,0 1 1,0-2 0,0 1 0,-1 0-1,1-1 1,-1 0 0,0 0-1,0-1 1,5-5 0,7-11 44,0 0 1,-2-1 0,16-29-1,-9 15 113,-12 20 34,27-40 65,-35 54-68,0-1 0,0 1 0,0 0 0,0 0 0,0-1 0,0 1 0,0 1 0,1-1 0,-1 0 1,1 1-1,0-1 0,-1 1 0,1 0 0,0 0 0,0 0 0,0 0 0,3 0 0,-4 1-13,-1 0-1,1 0 1,-1 1 0,0-1 0,1 0 0,-1 1 0,0 0-1,1-1 1,-1 1 0,0 0 0,1 0 0,-1-1 0,0 1-1,0 0 1,0 0 0,0 0 0,0 1 0,0-1 0,0 0-1,0 0 1,1 3 0,14 33 221,-11-22-102,3 3-32,0 0 1,1 0-1,1-1 0,0 0 1,19 23-1,-24-35-80,1 1 0,0 0 1,0-1-1,0 0 0,1-1 1,-1 0-1,1 0 0,0 0 0,1 0 1,-1-1-1,0-1 0,1 1 0,0-1 1,-1 0-1,1-1 0,13 1 0,-14-1-3,1-1 0,-1 0-1,1-1 1,-1 1 0,0-1-1,1-1 1,-1 1 0,0-1-1,0 0 1,0-1 0,8-4-1,-5 1 6,-1-1-1,1 0 0,-1 0 0,0-1 1,-1 0-1,10-12 0,-9 10 13,0 0-1,-1-1 0,0 0 1,0-1-1,-1 1 0,-1-1 1,0-1-1,-1 1 0,0-1 1,-1 0-1,0 0 0,-1 0 1,-1-1-1,0 1 0,0-25 1,-2 24 49,-2-17 59,2 30-135,-1 0 0,1 1 0,-1-1 0,1 0 1,-1 0-1,1 1 0,-1-1 0,1 0 0,-1 1 0,0-1 0,0 0 0,1 1 0,-1-1 1,0 1-1,0-1 0,0 1 0,1 0 0,-1-1 0,0 1 0,0 0 0,0 0 0,0-1 1,0 1-1,0 0 0,0 0 0,0 0 0,1 0 0,-3 0 0,2 1-5,1-1-1,-1 1 0,0-1 1,1 1-1,-1 0 1,0-1-1,1 1 1,-1 0-1,1-1 1,-1 1-1,1 0 0,0 0 1,-1 0-1,1-1 1,0 1-1,-1 0 1,1 0-1,0 0 0,0 0 1,0 0-1,0-1 1,0 1-1,0 0 1,0 0-1,0 0 1,0 0-1,0 0 0,0 0 1,1-1-1,-1 3 1,1 3-28,-2 0-40,1 1 0,0-1 0,1 1 1,-1-1-1,1 1 0,1-1 0,-1 0 1,1 1-1,0-1 0,1 0 0,-1 0 0,1 0 1,0-1-1,1 1 0,-1-1 0,1 1 0,0-1 1,1-1-1,-1 1 0,10 7 0,-2-2-997,1-2-1,20 12 0,33 11-4805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48 13286,'0'0'1001,"-20"-11"-799,7 3-192,8 4-9,-1 0-1,0 0 0,0 1 1,0 0-1,-1 0 0,1 1 1,-10-3-1,14 5-1,0-1 0,-1 1 0,1 0-1,0 1 1,0-1 0,0 0 0,0 1 0,-1-1-1,1 1 1,0-1 0,0 1 0,0 0 0,0 0-1,0 0 1,1 0 0,-1 0 0,0 1 0,0-1-1,1 0 1,-1 1 0,1-1 0,-1 1 0,1 0-1,0-1 1,-1 1 0,1 0 0,0 0 0,0 0-1,0 0 1,0 0 0,1 0 0,-2 3 0,-21 60 120,3 0 0,2 1 0,4 1 0,-8 84 0,5 106-1653,15-88-3479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7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0 272 11445,'0'0'144,"30"5"-66,203 33-28,-78-24-449,-8-1-1691,-140-12 1958,-6-2 115,0 1 0,0 0 0,0 0 0,0 0 0,0 0 0,0 0 0,0 0 0,0 1 0,0-1-1,0 0 1,0 0 0,0 1 0,0-1 0,0 0 0,0 1 0,0-1 0,-1 1 0,1-1 0,0 1 0,0 0 0,0-1 0,-1 1 0,1 0 0,0-1 0,-1 1 0,1 0 0,-1 0 0,1 0 0,-1-1-1,1 1 1,-1 0 0,0 0 0,1 0 0,-1 0 0,0 0 0,0 0 0,1 0 0,-1 0 0,0 0 0,0 0 0,0 1 0,0-1 100,1-1 0,0 0 0,0 0 1,0 0-1,0 1 0,-1-1 0,1 0 0,0 0 0,0 0 1,0 0-1,0 0 0,-1 0 0,1-1 0,0 1 0,0 0 1,1-1-1,4-1-27,0-1 0,1 0 0,-1 0 0,0-1 0,-1 1 0,1-1 1,-1-1-1,10-9 0,41-48-744,-40 44 239,-8 9 347,-1-1 1,0 1 0,0-1 0,-1 0 0,-1-1 0,1 0 0,-2 0 0,1 0 0,-1 0 0,-1-1 0,0 1 0,-1-1 0,0 0 0,-1 0 0,0-13 0,-1 22 133,0 1 1,0 0 0,0-1-1,-1 1 1,1 0 0,-1-1-1,0 1 1,1 0 0,-1 0-1,0 0 1,0 0 0,0 0-1,0 0 1,-1 0 0,1 0-1,-1 0 1,1 0 0,-1 1-1,1-1 1,-1 0 0,0 1-1,0 0 1,0-1 0,0 1-1,0 0 1,0 0 0,0 0-1,0 0 1,-1 1 0,1-1-1,0 0 1,-5 0 0,-6 0 191,0 0 1,0 0 0,-1 1-1,-21 3 1,23-1-194,1 0-1,-1 1 1,1 0 0,0 1 0,0 0 0,1 1-1,-1 0 1,1 1 0,0 0 0,-10 8-1,14-10-43,0 1-1,0 0 1,1 0-1,-1 0 1,1 1 0,1 0-1,-1 0 1,1 0-1,0 0 1,0 1-1,1-1 1,0 1-1,0 0 1,0 0-1,1 0 1,-2 13-1,3-18-75,1 1 0,-1-1 0,1 0-1,0 0 1,0 0 0,0 0 0,0 0 0,0 1 0,0-1-1,1 0 1,-1 0 0,1 0 0,-1 0 0,1 0-1,0 0 1,0 0 0,0 0 0,0 0 0,0 0 0,0-1-1,1 1 1,-1 0 0,0-1 0,1 1 0,-1-1-1,1 1 1,2 1 0,2-2-809,0 1 0,0-1-1,-1 0 1,1 0 0,9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8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5442,'0'0'4173,"0"25"-3234,0 13-901,1 111 18,15 24-625,-12-163 71,0-15 417,5-19 243,-9 24-172,11-37 218,1 2 0,25-50 0,-31 73-408,0 0 1,1 0-1,1 1 1,0 0-1,0 1 1,1 0-1,1 0 1,-1 1-1,1 0 1,16-11-1,2 9-2780,-7 9-1497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16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447 143 896,'0'0'9023,"-24"-23"-7766,-79-70-267,99 90-940,1 0 1,-1 0 0,0 1 0,0 0 0,0 0 0,0 0 0,0 0 0,0 0 0,0 1 0,0 0-1,-1 0 1,1 0 0,-1 0 0,1 1 0,-1 0 0,1 0 0,-1 0 0,1 0 0,0 1-1,-1 0 1,1 0 0,-1 0 0,1 0 0,0 1 0,-8 3 0,1 1 15,-1 0 0,2 1 0,-1 1 0,1-1 0,0 1 1,1 1-1,0 0 0,0 1 0,-11 15 0,7-7 16,1 0 1,1 1-1,1 0 0,-15 38 0,21-42-77,-1-1-1,2 1 1,0 1-1,1-1 1,0 0 0,1 0-1,1 1 1,0-1-1,4 19 1,-4-31-8,1-1 0,-1 1 0,1 0 1,0-1-1,0 0 0,0 1 0,0-1 0,1 1 1,-1-1-1,1 0 0,-1 0 0,1 0 1,0 0-1,0 0 0,0 0 0,0 0 0,2 1 1,1 0 0,-1-1 1,1 0 0,0 1-1,0-1 1,0-1 0,0 1-1,0-1 1,6 1 0,8 0 24,0-1-1,1-1 1,31-3 0,-45 2-27,0 0-1,0 0 1,-1 0 0,1-1-1,0 0 1,-1 0 0,1 0-1,-1-1 1,0 0 0,0 0 0,0 0-1,0-1 1,0 1 0,-1-1-1,0 0 1,1 0 0,-1-1-1,-1 1 1,1-1 0,-1 0-1,5-9 1,1-7 18,0 0-1,-2 0 1,0-1 0,5-31-1,5-19-21,-17 72 4,0 0 0,0-1 0,0 1 0,0 0 0,0-1 0,0 1 0,0 0-1,0 0 1,0-1 0,0 1 0,0 0 0,0-1 0,0 1 0,1 0 0,-1 0-1,0-1 1,0 1 0,0 0 0,0 0 0,0-1 0,1 1 0,-1 0 0,0 0-1,0 0 1,0-1 0,1 1 0,-1 0 0,0 0 0,0 0 0,1 0 0,-1-1 0,0 1-1,0 0 1,1 0 0,-1 0 0,0 0 0,0 0 0,1 0 0,3 13-195,-2 35-26,-1-41 252,-1 9-14,1 6 1,0 1 0,6 25 1,-7-43-12,2 0 0,-1 0 0,0 0 0,1 0 0,0 0 0,0-1 0,0 1 0,1-1 0,-1 1 0,1-1 0,0 0 0,1 0 0,-1 0 0,1 0 0,5 4 0,-4-6-3,1 0 1,-1 0-1,0-1 0,1 0 1,-1 0-1,1 0 1,0-1-1,-1 0 0,1 0 1,-1 0-1,9-2 1,9 1 125,-12 1 3,-1 0 0,0-1 1,0-1-1,13-2 0,6-10-1318,-28 13 677,1-1-1,-1 1 1,1-1 0,-1 1-1,1-1 1,-1 0 0,0 0-1,0 1 1,0-1-1,0 0 1,0 0 0,1-4-1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8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4882,'0'0'7964,"5"0"-7889,-3 1-68,0 0 0,0 0 0,0-1 0,0 1 0,0 0 0,0 1 0,0-1 0,-1 0 0,1 1 0,0-1 0,-1 1 0,1-1 0,-1 1 0,1-1 0,-1 1 0,0 0 0,0 0 0,0 0 0,0 0 0,0 0 0,0 0 0,0 3 0,18 60 194,-13-40-182,-1-2 9,-3-13-24,0-2-1,1 1 0,0 0 0,0 0 1,6 9-1,-9-17 0,1 0 0,-1 0 0,1 0 0,0-1 0,-1 1 0,1 0 0,0-1 0,-1 1 0,1 0 0,0-1 1,0 1-1,0-1 0,0 1 0,0-1 0,0 1 0,0-1 0,0 0 0,0 0 0,0 1 0,0-1 0,0 0 0,0 0 0,0 0 0,0 0 0,0 0 0,0 0 0,0 0 0,0-1 0,0 1 0,0 0 0,-1 0 0,1-1 0,0 1 0,0-1 0,0 1 0,0-1 1,0 1-1,0-1 0,-1 1 0,1-1 0,0 0 0,1-1 0,3-2 27,0-1 0,0 0-1,0-1 1,5-7 0,47-82-85,-45 70-67,2 1 0,0 1 0,2 0 1,19-20-1,-34 41 120,0 1 0,0 0 0,1-1 0,-1 1-1,1 0 1,-1 0 0,1 0 0,0 0 0,-1 0 0,1 0 0,4-1 0,-6 2 2,0 0 0,1 0 0,-1 0 0,1 0 0,-1 0 1,1 0-1,-1 0 0,1 0 0,-1 0 0,1 0 0,-1 1 0,1-1 1,-1 0-1,0 0 0,1 0 0,-1 1 0,1-1 0,-1 0 0,0 1 1,1-1-1,-1 0 0,0 1 0,1-1 0,-1 0 0,0 1 1,0-1-1,1 1 0,-1-1 0,0 1 0,2 4 11,-1 1-1,0-1 1,0 1 0,0-1 0,-1 1-1,0 6 1,1-7 2,-1 34 193,2 39 108,-1-71-298,0 0 0,0 0-1,1-1 1,0 1 0,0 0-1,1-1 1,-1 0 0,7 11-1,-8-16-9,0 0 1,1 0-1,-1 0 0,0 0 0,1 0 0,-1 0 0,0 0 0,1 0 0,-1-1 0,1 1 1,0 0-1,-1-1 0,1 0 0,-1 1 0,1-1 0,0 0 0,-1 0 0,3 0 1,0 0 15,-1 0 1,1 0 0,0 0 0,-1-1 0,0 1 0,1-1 0,-1 0 0,5-2 0,7-6-7,-1-2 0,-1 1 0,0-2 0,0 0 0,-2 0 0,18-23 0,-3 4-27,-13 16-14,24-24-121,-35 37 137,1 0-1,-1 0 0,1 0 1,-1 1-1,1-1 1,0 1-1,-1-1 1,1 1-1,0 0 0,0 0 1,0 0-1,0 1 1,0-1-1,3 0 1,-5 2-4,0-1 0,0 0 0,0 0 0,-1 0 0,1 1 0,0-1 0,0 0 0,-1 1 0,1-1 0,0 1 0,0-1 0,-1 1 0,1-1 0,-1 1 1,1-1-1,0 1 0,-1 0 0,1-1 0,-1 1 0,1 0 0,-1-1 0,0 1 0,1 0 0,-1 0 0,0-1 0,1 1 0,-1 1 0,5 27-84,-3-20 95,2 21-165,-1-2 285,2-1 1,8 28-1,-11-49-271,0-1 0,0 1 0,1 0 0,-1 0 0,1-1 0,0 1 0,1-1 0,-1 0 0,1 0 0,0-1 0,0 1 0,1-1 0,-1 1-1,10 5 1,9-4-3224,2-6-2255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8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8452,'0'0'3895,"0"25"-3655,0 85-152,0-97-69,0-1 0,1 1 1,0-1-1,6 24 0,-7-34-20,1 0-1,-1 0 1,1 0 0,0 0 0,0-1 0,0 1-1,0 0 1,0 0 0,0-1 0,1 1-1,-1-1 1,0 1 0,1-1 0,0 0-1,-1 0 1,1 1 0,-1-1 0,1 0-1,0 0 1,0-1 0,0 1 0,0 0-1,0 0 1,-1-1 0,1 1 0,0-1 0,0 0-1,0 0 1,4 0 0,1 0-57,-1 0 1,1-1-1,-1 0 0,0 0 1,1 0-1,-1-1 0,0 0 1,0-1-1,0 1 1,0-1-1,0 0 0,-1 0 1,1-1-1,-1 0 0,0 0 1,0 0-1,0 0 1,-1-1-1,8-10 0,114-139-867,-108 141 893,-18 13 32,1 0 0,-1-1-1,0 1 1,1 0 0,-1 0-1,1-1 1,-1 1 0,1 0 0,-1 0-1,1 0 1,-1 0 0,1-1 0,-1 1-1,1 0 1,-1 0 0,1 0 0,-1 0-1,1 0 1,-1 1 0,1-1 0,-1 0-1,1 0 1,-1 0 0,1 0 0,-1 0-1,1 1 1,-1-1 0,0 0-1,1 0 1,-1 1 0,1-1 0,-1 0-1,0 1 1,1-1 0,-1 0 0,1 1-1,-1-1 1,0 1 0,0-1 0,1 1-1,-1-1 1,0 1 0,4 15 241,-1 0 0,3 29 0,1 14 386,-2-38-344,13 41 1,-15-55-255,0 1 1,1-1-1,0 0 1,0 0-1,0 0 1,1-1-1,0 0 1,9 9-1,-11-12-164,1-1 0,0-1 0,0 1-1,-1 0 1,1-1 0,0 0 0,0 0 0,0 0-1,1 0 1,-1-1 0,0 0 0,0 0-1,0 0 1,0 0 0,0 0 0,0-1 0,1 0-1,-1 0 1,0 0 0,-1 0 0,1-1 0,0 1-1,0-1 1,6-5 0,20-24-3261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9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6227,'0'0'6339,"0"193"-5683,0-129-256,0 0-272,0-6-64,0 1-32,0-10-32,3-17-592,10-5-1777,7-25-784,12-2-1698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9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44 4194,'0'0'7956,"-2"-7"-7092,2 6-842,0-1 0,0 1 0,-1 0 0,1 0 0,0 0-1,-1 0 1,1 0 0,-1 0 0,1 0 0,-1 0 0,0 0 0,1 0 0,-1 0 0,0 0 0,0 1 0,1-1-1,-1 0 1,0 0 0,0 1 0,-1-2 0,1 2 0,0 0-1,0 0 1,0 0 0,0 0-1,0 0 1,1 1-1,-1-1 1,0 0 0,0 0-1,0 1 1,0-1-1,1 0 1,-1 1 0,0-1-1,1 1 1,-1-1-1,0 1 1,0-1 0,1 1-1,-1 0 1,0 1-1,-7 7 181,2 1 0,-1-1 0,1 2 0,-7 15 0,6-10-62,1 0-1,0 0 1,2 1 0,-1 0 0,2 0-1,0 0 1,0 32 0,3-48-141,0 1 1,0-1 0,0 0 0,0 0-1,0 0 1,1 0 0,-1 0 0,0 0-1,1 0 1,-1 0 0,0 0 0,1 0-1,-1 0 1,1-1 0,-1 1 0,1 0-1,0 0 1,-1 0 0,1 0-1,0-1 1,0 1 0,0 0 0,-1-1-1,3 2 1,-1-2 14,0 1 0,0 0 0,1 0 0,-1-1 0,0 1 0,1-1 0,-1 0 0,0 0 0,1 0 0,3 0 0,1-1 28,0 0 0,0 0 0,-1-1 0,1 0 0,0 0 0,-1-1 0,9-4 0,-4-2-61,1 1 1,-1-2 0,-1 0 0,0 0 0,0 0 0,-1-2 0,14-20 0,45-90-398,-68 122 416,17-38-298,-17 36 250,0 6-139,-16 227 24,16-76-1902,0-117-2049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29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 17 11141,'0'0'683,"-29"-3"-21,-10-2-376,1 0 157,-1 2-1,-61 2 1,87 2-280,0 0-1,0 1 1,0 0 0,0 1 0,0 1-1,1 0 1,0 0 0,0 1 0,0 1 0,0 0-1,1 1 1,-18 13 0,21-13-78,0 1 1,0-1-1,1 1 0,0 1 1,1-1-1,0 1 0,0 0 1,1 1-1,0-1 0,0 1 1,1 0-1,1 0 0,0 0 1,0 1-1,-2 20 0,1 25 38,4 57 0,1-45-75,0-27-103,2 0 0,15 73-1,-12-67-1332,-5-17-4598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0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1 113 9444,'0'0'3647,"32"4"-3577,9 0-52,165 13 41,-98-17-32,-55-1-51,74 7 0,-123-6-8,-1 1-1,1-1 1,-1 1 0,0 0 0,1 0 0,-1 0 0,0 0 0,0 0 0,0 1 0,0 0-1,0-1 1,6 5 0,-8-4 12,1 1 0,-1-1 0,1 0 0,-1 0 0,0 1 0,0-1 0,0 1 0,0-1 0,0 1 0,-1 0 0,1-1 0,-1 1 0,1 0 0,-1-1 0,0 1 0,-1 3 0,1 7 5,0-5 24,-1 0-1,2-1 1,-1 1 0,2 9 0,-1-16-5,-1 1-1,0 0 1,1-1-1,-1 1 1,1-1-1,0 0 1,-1 1 0,1-1-1,0 1 1,0-1-1,0 0 1,0 0-1,0 1 1,0-1 0,0 0-1,1 0 1,-1 0-1,0 0 1,1 0-1,-1-1 1,0 1 0,1 0-1,-1-1 1,1 1-1,-1 0 1,3-1-1,7 2 21,0-1-1,1-1 0,-1 0 1,0 0-1,1-1 0,-1-1 1,0 0-1,0 0 0,0-1 1,0 0-1,0-1 0,-1-1 0,1 1 1,11-9-1,-14 9-32,0-1-1,-1 0 1,0-1-1,0 1 1,0-1 0,-1-1-1,0 1 1,0-1-1,-1 0 1,0 0 0,0-1-1,0 0 1,-1 0-1,-1 0 1,1 0-1,-1 0 1,0-1 0,2-14-1,-4 17 8,0 1-1,-1 0 0,1-1 1,-1 1-1,-1 0 0,1-1 1,-1 1-1,0 0 0,0 0 1,0 0-1,-5-10 0,5 12 1,-1 0-1,0 1 0,-1-1 0,1 1 0,0-1 0,-1 1 1,1 0-1,-1 0 0,0 0 0,0 0 0,0 0 1,0 1-1,0-1 0,0 1 0,0 0 0,0 0 1,-1 0-1,1 0 0,-5 0 0,-6-1 5,0 0 0,0 0 0,0 2 0,0 0 0,0 0 0,0 1 0,0 1 0,-15 4 0,25-5-18,-1 0 0,1 0 0,-1 1 1,1 0-1,0 0 0,0 0 0,0 1 0,0-1 0,0 1 0,0 0 0,1 0 0,0 0 1,-1 0-1,1 1 0,0 0 0,0-1 0,1 1 0,-1 0 0,1 0 0,0 0 0,0 1 1,0-1-1,1 0 0,0 1 0,-1-1 0,1 1 0,0 7 0,2 18-1608,7-7-1629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0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9941,'0'0'4999,"0"14"-4825,0-2-161,7 164 51,1-113-464,0 74 0,-8-136 408,0-5 29,0-18-38,-1 6-1,1 1-1,4-27 0,-3 37-1,0 1 0,0-1-1,1 1 1,-1-1 0,1 1-1,0-1 1,0 1 0,1 0-1,-1 0 1,1 0 0,0 0-1,0 1 1,5-5 0,11-7-347,1 1 1,1 2-1,0 0 1,1 1 0,0 1-1,1 1 1,36-10 0,-20 6-2431,-8 1-3153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0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13686,'0'0'737,"19"11"-1266,-16-9 518,9 5 22,0 0 0,0-1-1,0 0 1,1-1 0,0 0-1,0-1 1,0-1 0,0 0 0,1-1-1,-1 0 1,26 0 0,22-9 44,73-18 1,2-1-74,-106 24-33,-37 9-106,-360 274 664,164-143-478,203-138-24,-1 0 0,1 1 0,-1-1 0,0 0 0,1 1 0,-1-1 0,1 0 0,-1 1 0,1-1 0,-1 1 0,1-1 0,-1 1 0,1-1 0,-1 1 0,1-1 0,0 1 0,-1 0 0,1-1 0,0 1 0,-1-1 0,1 1 0,0 0 0,0-1 0,0 1 0,0 0 0,0-1 0,-1 1 0,1 1 0,1-1 8,0 0 0,0-1 0,0 1-1,0 0 1,-1 0 0,1 0 0,0-1 0,0 1 0,0 0 0,0-1 0,1 1 0,-1-1-1,0 1 1,0-1 0,0 0 0,0 0 0,0 1 0,3-1 0,56 8 158,0-2 0,1-3 0,60-5 0,-31 1-183,-43 1-60,89-2-2767,-53-8-1965</inkml:trace>
  <inkml:trace contextRef="#ctx0" brushRef="#br0" timeOffset="1">920 243 14647,'0'0'336,"168"-3"-784,-77-12-593,0-8-2160,0-3-7092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1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0 7619,'0'0'6126,"-24"10"-6035,-74 33-3,96-42-70,0 0 0,0 0-1,0 0 1,0 0 0,0 1 0,0-1 0,0 1 0,0-1 0,1 1 0,-3 2 0,4-4-12,0 1 1,-1-1-1,1 1 0,0-1 1,0 0-1,0 1 1,-1-1-1,1 1 0,0-1 1,0 1-1,0-1 1,0 1-1,0-1 0,0 1 1,0-1-1,0 1 1,0-1-1,0 1 0,0-1 1,0 1-1,1-1 1,-1 1-1,0-1 0,0 1 1,0-1-1,1 1 1,1 1 16,0 0 0,0 0 0,0-1 0,0 1 0,0-1 0,0 0 0,0 0 0,1 1 0,3 0 0,-4-1-2,30 12 83,1-1 0,0-1 0,55 9 0,-41-10-94,46 17-1,-89-26-11,0 1 0,-1-1-1,1 1 1,-1 0 0,1 1-1,-1-1 1,6 6 0,-9-8 1,1 1 1,0 0-1,-1-1 1,1 1-1,0 0 1,-1 0-1,1 0 1,-1-1-1,1 1 1,-1 0-1,0 0 1,1 0-1,-1 0 0,0 0 1,0 0-1,0 0 1,1 0-1,-1 0 1,0 0-1,0-1 1,0 1-1,-1 0 1,1 0-1,0 0 1,0 0-1,0 0 1,-1 0-1,1 0 1,0 0-1,-1 0 0,1-1 1,-1 1-1,1 0 1,-1 0-1,1 0 1,-1-1-1,0 1 1,1 0-1,-1-1 1,-1 2-1,-7 4 12,-1 0 0,0-1-1,-1 0 1,1-1 0,-21 7 0,22-9-6,-32 13-209,-1-3 0,0-1 1,-1-2-1,0-2 0,-57 1 1,128-30-6006,27-5 887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1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65 10421,'0'0'4172,"-15"26"-4006,-48 86 85,59-106-214,1 0 0,-1 0 1,1 0-1,1 1 1,-1-1-1,1 1 0,0 0 1,1 0-1,-1 0 1,2 0-1,-1 0 0,1 0 1,0 10-1,1 6 10,-1-22-46,0 0-1,0 0 0,0 1 0,1-1 0,-1 0 0,0 1 0,1-1 0,-1 0 0,0 0 0,1 0 0,0 1 0,-1-1 0,1 0 0,0 0 0,-1 0 0,1 0 0,0 0 0,0 0 0,0 0 1,0 0-1,2 1 0,0-1 2,0 1 0,0-1 0,0 1 0,1-1 0,-1 0 0,0 0 0,1-1 0,4 2 0,9-1-43,0-1 0,29-2 0,-34 1-40,8-2-366,0-1-1,-1 0 1,0-1-1,0-1 1,0-1-1,-1-1 0,0 0 1,30-20-1,-16 8-1156,-1-3 0,-1 0 0,45-47 0,1-24 1073,-28 33 7016,-49 67-6207,-1 0 0,1-1-1,-1 1 1,0-1 0,-1 0 0,1 1-1,-1-1 1,0 0 0,-7 8-1,-3 8-7,4-3-153,1 0 0,1 1 0,0 0-1,2 0 1,0 1 0,1 0 0,1 0 0,1 0 0,0 29 0,2-48-115,0 1 0,0-1 0,0 1 1,0-1-1,0 1 0,1-1 0,-1 1 1,1-1-1,-1 1 0,1-1 0,-1 1 0,1-1 1,0 0-1,-1 1 0,1-1 0,0 0 1,0 0-1,0 0 0,0 1 0,0-1 1,1 0-1,-1 0 0,0-1 0,0 1 1,1 0-1,-1 0 0,0-1 0,1 1 1,-1 0-1,4 0 0,2 0 28,1 0 1,0 0-1,0 0 0,16-2 0,-6 1 64,-8-1-80,0 1-1,-1-1 0,1-1 0,-1 0 0,1 0 1,-1-1-1,0 0 0,0 0 0,0-1 0,-1 0 0,1-1 1,9-7-1,-12 8-12,0-1 0,-1 0 1,0 0-1,0 0 0,0 0 1,0-1-1,-1 0 0,0 0 1,0 0-1,-1-1 0,0 1 0,0-1 1,0 0-1,-1 0 0,0 0 1,0 0-1,1-8 0,-2 9-53,-1 0 1,1-1-1,-1 1 0,0-1 0,0 1 0,-1 0 1,0-1-1,0 1 0,-1 0 0,-3-11 1,3 14 6,0 0 0,0 0 1,0 0-1,0 1 1,0-1-1,-1 0 1,1 1-1,-1 0 1,0-1-1,0 1 1,0 0-1,0 0 1,0 1-1,0-1 1,0 1-1,-1-1 1,1 1-1,0 0 1,-1 1-1,-4-2 0,-7-1-36,0 1 0,-1 1 0,1 0-1,0 1 1,-28 3 0,38-3 4,0 1 1,1 0-1,-1 0 1,0 0-1,1 1 0,0-1 1,-1 1-1,1 0 1,0 0-1,0 1 0,0-1 1,0 1-1,0 0 1,1 0-1,-1 0 1,1 0-1,0 1 0,0-1 1,0 1-1,0 0 1,1 0-1,-4 6 0,6-8-207,-1 0 0,0 0 0,1 0-1,-1 0 1,1 0 0,0 0-1,-1 0 1,1 0 0,0 1-1,1-1 1,-1 0 0,0 0 0,0 0-1,1 0 1,0 2 0,10 9-4196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23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7684,'0'0'1120,"0"-25"-565,1-79 469,5 49 3205,-7 195-4379,5 233 215,-4-369-81,1 9-517,0 0 1,0 0 0,6 20 0,-7-32 394,0-1 0,0 1 1,0 0-1,0 0 1,1-1-1,-1 1 1,0-1-1,1 1 0,-1 0 1,0-1-1,1 1 1,-1 0-1,1-1 0,-1 1 1,1-1-1,-1 1 1,1-1-1,-1 1 0,1-1 1,-1 0-1,1 1 1,0-1-1,-1 0 0,1 1 1,0-1-1,-1 0 1,1 0-1,0 0 0,-1 1 1,1-1-1,0 0 1,-1 0-1,1 0 0,0 0 1,0 0-1,-1 0 1,1 0-1,0-1 1,-1 1-1,1 0 0,0 0 1,-1 0-1,1-1 1,0 1-1,-1 0 0,1-1 1,0 1-1,-1-1 1,1 1-1,-1-1 0,1 1 1,-1-1-1,1 1 1,-1-1-1,1 1 0,-1-1 1,0 1-1,1-1 1,-1 0-1,1-1 0,9-30-2393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8452,'0'0'4909,"3"24"-3973,0 6-750,2 14 86,0 61-1,-5 34 150,1-138-466,0-1-1,0 0 1,0 0 0,-1 0-1,1 0 1,0 0 0,0 0-1,0 0 1,0 0 0,0 0-1,0 0 1,0 0-1,-1 0 1,1-1 0,0 1-1,0 0 1,0-1 0,0 1-1,-1-1 1,1 1 0,1-2-1,9-10-247,-1 0 1,0-2-1,-1 1 0,-1-1 0,8-16 0,17-27-161,-21 39 377,0-1 18,1 0 1,26-28-1,-36 43 58,1 0-1,0 1 0,0-1 0,1 1 0,-1 0 1,1 0-1,-1 0 0,1 0 0,0 1 0,0 0 1,0 0-1,1 0 0,-1 1 0,0 0 0,1 0 1,7-1-1,-11 3 39,0-1 1,0 1-1,0-1 0,-1 1 1,1-1-1,0 1 1,0 0-1,0 0 0,-1 0 1,1 0-1,-1 0 1,1 1-1,-1-1 0,1 0 1,-1 1-1,1-1 0,0 2 1,23 34 656,-12-18-535,-9-15-132,0 1 1,0-1-1,0 0 1,1 0-1,0 0 0,-1-1 1,1 0-1,1 0 1,-1 0-1,0 0 1,1-1-1,9 3 1,-5-2 6,0-1 0,0-1 1,0 0-1,0 0 1,0-1-1,17-2 0,-20 0-30,-1 1 0,1-1 0,-1-1 0,0 1 0,0-1 0,0 0 0,-1 0 0,1-1 0,-1 0 0,1 0 0,-1 0-1,-1 0 1,8-8 0,0-2-3,0-1-1,-1 0 0,15-26 0,-21 33 1,-1-1 0,0 1 0,-1-1 0,1 1-1,-2-1 1,1 0 0,-1 0 0,-1 0 0,1-13-1,-2 20-8,-1-1-36,-5 4 3,-1 2 79,2 0-1,-1 0 1,0 1-1,1 0 1,-1 0-1,1 0 1,0 0-1,1 1 1,-1 0-1,1 0 1,0 0 0,0 1-1,0-1 1,1 1-1,-3 6 1,-9 18 478,-18 50 0,23-49-249,1 1-1,2 0 1,1 0 0,2 0 0,1 1 0,1 45-1,2-74-257,0 0-1,0 0 1,0 0-1,1 0 1,0 0-1,-1 0 0,1-1 1,1 1-1,-1 0 1,0 0-1,1-1 1,0 1-1,0-1 0,0 1 1,0-1-1,1 0 1,-1 0-1,1 0 1,0 0-1,3 3 0,-1-3-160,0 0-1,1 0 0,-1-1 0,1 1 1,-1-1-1,1-1 0,0 1 0,0-1 1,0 0-1,0 0 0,0 0 0,10-1 1,44 0-3247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2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10341,'0'0'6291,"195"32"-7652,-124-32-288,-16-21-2465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7796,'0'0'7715,"191"38"-7587,-110-38-96,-6 0 48,-13 0-64,-11 0-16,-15-9 0,-16 0-416,-17-2-2705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3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1 189 10965,'0'0'1371,"28"-14"-1053,93-43-126,-113 54-124,0 0 1,0 0-1,0 1 1,0 0-1,1 0 1,-1 1-1,0 0 1,1 0-1,15 2 0,-5 0 184,-17-2-229,0 1 0,1 0 0,-1 0 0,0 0 0,0 1 0,0-1 0,0 0 0,0 1 0,0-1 0,0 1 0,0 0-1,0 0 1,0-1 0,0 1 0,0 1 0,0-1 0,0 0 0,-1 0 0,1 1 0,2 2 0,-2-1-27,-1 0 1,1 1-1,-1-1 1,0 1-1,0 0 1,0-1-1,-1 1 1,1 0-1,-1-1 1,0 8-1,1-1 17,-2-1 0,1 1-1,-1 0 1,0-1 0,-1 1-1,0-1 1,-1 0 0,0 1 0,-6 13-1,1-9 6,-1 0 0,0-1 0,0 0-1,-22 22 1,-1-2-9,13-14-15,-23 29 1,41-47-123,5-1 77,0-1 1,0 1-1,-1-1 1,1 0 0,0 0-1,0-1 1,-1 1 0,1-1-1,-1 0 1,0 0-1,1 0 1,-1 0 0,0 0-1,5-6 1,4-2-56,40-30-322,-1-3 0,52-57 0,-80 75 533,-2-1 0,0-1 0,-2-1 0,-1-1-1,-1 0 1,15-37 0,-32 66-55,0-1-1,1 1 1,-1 0 0,0-1-1,0 1 1,0 0-1,1-1 1,-1 1 0,0-1-1,0 1 1,0 0-1,0-1 1,0 1 0,0 0-1,0-1 1,0 1-1,0-1 1,0 1 0,0 0-1,0-1 1,0 1 0,0-1-1,0 1 1,0 0-1,0-1 1,0 1 0,-1 0-1,1-1 1,0 1-1,0 0 1,-1-1 0,-14 8 465,3 4-470,0 1 1,1 0-1,0 1 1,1 0-1,0 1 1,1 0-1,-12 27 1,9-16 25,1 0 0,2 1 1,0 0-1,-4 30 0,10-33-59,0 0 0,2 0 0,3 32 0,-2-53-10,1 1 1,-1-1-1,1 0 1,0 1-1,0-1 0,0 0 1,0 0-1,1 0 1,-1 0-1,0 0 1,1 0-1,-1 0 0,1-1 1,0 1-1,0 0 1,-1-1-1,1 0 1,0 1-1,0-1 0,1 0 1,-1 0-1,0 0 1,0 0-1,0 0 1,3 0-1,9 3-30,-1 0-1,28 3 1,-38-7 10,24 2-1323,43-1 0,-32-2-2356,-2 1-3749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3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4802,'0'0'4234,"17"-11"-3071,50-31-365,-53 33-604,-12 12-36,-8 329 2395,6-331-2631,0-1 0,0 1 0,0-1 0,0 1 0,0-1 0,0 1 0,0-1 0,0 1 0,0-1 0,1 1 0,-1-1-1,0 1 1,0-1 0,1 1 0,-1-1 0,0 1 0,0-1 0,1 1 0,-1-1 0,1 0 0,-1 1 0,0-1 0,1 0 0,-1 1 0,1-1-1,-1 0 1,0 0 0,1 1 0,-1-1 0,1 0 0,-1 0 0,1 0 0,-1 0 0,1 1 0,-1-1 0,1 0 0,0 0 0,-1 0-1,1 0 1,-1 0 0,1 0 0,-1-1 0,1 1 0,-1 0 0,1 0 0,-1 0 0,1 0 0,-1-1 0,1 1 0,-1 0 0,0 0 0,1-1-1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4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13910,'0'0'1569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5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76 384,'0'0'4698,"-16"-5"-1331,-6 5-204,42 0-1666,20 0-1088,35-3-156,0-3 0,0-4 0,126-32-1,-182 35-255,-23 4 87,-34 3-731,26 1-329,-3-1-1940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6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0 590 5923,'0'0'7603,"22"-13"-7341,69-41-105,-77 45-164,-1-1-1,0 0 1,0-1 0,-2 0-1,1 0 1,-1-2-1,-1 1 1,0-1 0,-1-1-1,15-27 1,-15 21-15,-2-1-1,0-1 1,0 1 0,-2-1-1,-1 0 1,2-32 0,-5 38 218,-1 37-166,-6 86 28,3-57-4,3 62 0,0-109-52,0 0 1,0 1-1,1-1 1,-1 0-1,1 0 1,-1 0-1,1 0 1,0 0-1,1 1 0,-1-2 1,0 1-1,1 0 1,0 0-1,0 0 1,0-1-1,0 1 1,0-1-1,0 1 1,0-1-1,1 0 1,-1 0-1,1 0 1,5 2-1,-2-1-41,1-1-1,-1-1 1,1 1 0,0-1-1,0 0 1,-1-1 0,1 1-1,0-2 1,0 1 0,8-2-1,-6 0-91,-1 0 0,0 0-1,0-1 1,0 0 0,-1 0 0,1-1-1,-1 0 1,0-1 0,0 1 0,0-1-1,0-1 1,-1 1 0,0-1-1,9-11 1,1-4 11,0 1 0,-2-2 0,19-35 0,-12 13 240,28-79-1,-41 99 200,-2 0 0,0-1 0,-2 0 0,0 0 0,-1-26 0,-3 48 607,0 8-449,-2 29-363,-2 0-1,-11 51 1,-2 11 146,8-13 9,5 137 1,3-215-267,1-1 0,0 0 1,1 0-1,-1 0 0,0 0 0,1 0 1,0 0-1,0 0 0,1 0 1,-1 0-1,1 0 0,-1-1 1,1 1-1,0-1 0,1 1 0,-1-1 1,0 0-1,1 1 0,0-1 1,0-1-1,0 1 0,0 0 1,0-1-1,1 1 0,-1-1 0,1 0 1,-1 0-1,1-1 0,0 1 1,0-1-1,0 1 0,0-1 1,0-1-1,0 1 0,0 0 0,0-1 1,5 0-1,5 1-254,-1 0-1,1-1 1,0-1-1,17-2 1,-25 1-259,-1 1 0,1-1 0,0 0 1,0 0-1,-1-1 0,1 0 0,6-4 0,28-26-7451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6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6931,'0'0'478,"36"0"-171,508 0 498,1721 3-285,-2176-3-509,133-2-3,-171-1 5,1-2 1,57-14-1,-82 11 41,-27 7-48,0 1 0,0 0 1,0 0-1,0 0 1,-1 0-1,1 0 1,0 0-1,0 0 1,0 0-1,0 0 0,0 0 1,0 0-1,0-1 1,0 1-1,0 0 1,0 0-1,0 0 1,-1 0-1,1 0 0,0 0 1,0 0-1,0-1 1,0 1-1,0 0 1,0 0-1,0 0 1,0 0-1,0 0 0,0 0 1,0-1-1,0 1 1,0 0-1,0 0 1,0 0-1,0 0 1,1 0-1,-1 0 0,0 0 1,0-1-1,0 1 1,0 0-1,0 0 1,0 0-1,0 0 1,0 0-1,0 0 0,0 0 1,0 0-1,1 0 1,-1 0-1,0-1 1,0 1-1,0 0 1,0 0-1,0 0 0,0 0 1,1 0-1,-19-1 498,-25 3-1274,-1 2 0,1 2-1,-81 21 1,1 4-3955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7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74 8388,'0'0'2665,"-1"26"-1974,-4 150 851,5-156-1337,-2-1 1,0 0-1,0 0 0,-8 24 1,8-35-196,0 0-1,-1-1 1,0 1 0,0-1 0,-1 0 0,0 0 0,0 0 0,-1-1 0,1 0 0,-1 1 0,-1-1 0,1-1 0,-10 8 0,12-11-62,0 0 0,0 0 0,-1-1-1,1 1 1,-1 0 0,0-1 0,1 0 0,-1 0 0,0 0 0,0-1 0,1 1-1,-1-1 1,0 0 0,0 0 0,0 0 0,0 0 0,1-1 0,-1 0 0,0 0-1,-6-2 1,4 1-88,1-1-1,-1 1 0,1-2 1,0 1-1,0 0 0,0-1 1,0 0-1,1 0 0,0 0 1,-1-1-1,-5-8 0,1-3 85,0 0-1,1-1 1,0 0-1,1-1 1,1 0 0,1 0-1,1 0 1,0 0-1,1-1 1,1 1-1,1-37 1,1 52 106,0 0 0,0 0-1,1 0 1,-1 0 0,1-1 0,0 1 0,0 0 0,0 0 0,0 0 0,0 1 0,1-1 0,-1 0 0,1 0-1,0 1 1,0-1 0,0 1 0,0-1 0,0 1 0,0 0 0,1 0 0,-1 0 0,1 0 0,0 0 0,-1 1-1,6-3 1,6-1 24,-1 0-1,1 1 0,0 1 1,23-3-1,-28 4-57,406-45 423,-135 18-387,-224 23-29,86-15 0,-127 15-177,-25 3-825,-26 1-1367,-22 2-2774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24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0 352 1008,'0'0'1617,"5"-34"229,19-108-168,-23 135-1561,1 1-1,-1-1 1,1 0-1,1 0 0,-1 1 1,1 0-1,0-1 0,1 1 1,-1 0-1,1 1 0,1-1 1,-1 0-1,1 1 1,-1 0-1,10-7 0,-5 4 61,1 1-101,-1 0-1,1 0 1,0 1 0,0 1 0,1-1 0,-1 2 0,1-1 0,1 2 0,-1-1-1,0 2 1,1-1 0,-1 2 0,1-1 0,0 2 0,15 0 0,-24-1-76,-1 1 0,0 0 0,1 0 0,-1 0 0,1 0 0,-1 0 1,0 1-1,1-1 0,-1 1 0,0-1 0,0 1 0,1 0 0,-1 0 1,0 0-1,0 0 0,0 0 0,0 0 0,0 1 0,0-1 0,0 1 0,-1-1 1,1 1-1,0 0 0,-1 0 0,1-1 0,-1 1 0,0 0 0,0 0 1,0 1-1,0-1 0,0 0 0,0 0 0,0 0 0,-1 1 0,1-1 0,-1 0 1,1 1-1,-1-1 0,0 4 0,1 8-20,0-1 1,-1 0-1,-1 1 1,0-1-1,0 0 1,-1 0-1,-1 0 1,-1 0-1,0 0 1,0 0-1,-9 17 1,-2-4-23,0 0 1,-2-1-1,-39 44 1,30-40-40,-24 30 95,50-59-13,0 0-1,-1 0 1,1 0-1,0 1 1,-1-1-1,1 0 1,0 0-1,0 1 1,-1-1-1,1 0 1,0 1-1,0-1 1,0 0-1,0 1 1,0-1-1,-1 0 1,1 1-1,0-1 1,0 1-1,0-1 1,0 0-1,0 1 0,0-1 1,0 0-1,0 1 1,0-1-1,0 1 1,0-1-1,0 0 1,1 1-1,-1-1 1,0 0-1,0 1 1,0-1-1,0 0 1,1 1-1,-1-1 1,0 0-1,0 1 1,1-1-1,-1 0 1,0 0-1,0 1 1,1-1-1,-1 0 1,0 0-1,1 0 1,-1 1-1,0-1 1,1 0-1,-1 0 1,1 0-1,22 2 3,-17-2 8,49 0 50,-20-1 45,40 5 0,-67-3-93,1 0 0,-1 1-1,1 0 1,-1 0 0,0 1-1,0 0 1,0 1 0,0-1 0,14 10-1,-21-12-13,1 1 0,-1-1 0,1 0 0,-1 0 0,1 1 0,-1-1 0,0 0 0,0 1-1,0-1 1,0 1 0,0 0 0,0-1 0,0 1 0,0 0 0,-1 0 0,1-1 0,-1 1 0,1 0-1,-1 0 1,0 0 0,0 0 0,0 0 0,0-1 0,0 1 0,0 0 0,0 0 0,0 0 0,-1 0-1,1 0 1,-2 3 0,0-2 5,0 0 0,1 0 0,-1 0 0,-1 0 0,1 0-1,0-1 1,-1 1 0,1-1 0,-1 1 0,0-1 0,0 0 0,0 0 0,0 0-1,-7 3 1,-137 46 525,122-44-513,0-1 0,-1-1 0,-51 2 0,73-7-34,-2-1-117,8-9-350,0 7 290,-1-1 0,1 1 0,0-1 0,0 1 0,1 0-1,-1-1 1,4-2 0,43-32-3345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9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0 736 5539,'0'0'1603,"7"32"-675,21 104-426,-16-79-357,-6-21-65,3-1 0,13 38-1,-22-72-74,1 1 1,-1-1-1,1 0 0,-1 1 0,1-1 1,-1 0-1,1 1 0,0-1 0,0 0 1,0 0-1,0 0 0,0 0 0,0 0 0,0 0 1,0 0-1,0 0 0,0 0 0,0 0 1,0-1-1,1 1 0,1 1 0,-1-2 15,-1 0 0,1 0-1,-1-1 1,0 1-1,1 0 1,-1 0 0,1-1-1,-1 1 1,0-1 0,1 1-1,-1-1 1,0 1-1,0-1 1,0 0 0,1 0-1,-1 0 1,0 0-1,1-1 1,5-5 52,-1 0-1,1-1 1,-1 0 0,-1 0-1,6-10 1,66-145 327,0 2 504,-76 159-881,16-25 325,-17 27-345,0 0 0,1-1-1,-1 1 1,0 0-1,0-1 1,1 1-1,-1 0 1,0-1 0,0 1-1,1 0 1,-1 0-1,0-1 1,1 1-1,-1 0 1,1 0 0,-1 0-1,0-1 1,1 1-1,-1 0 1,1 0 0,-1 0-1,0 0 1,1 0-1,-1 0 1,1 0-1,-1 0 1,0 0 0,1 0-1,-1 0 1,1 0-1,-1 0 1,0 0-1,1 0 1,-1 0 0,1 0-1,-1 1 1,0-1-1,1 0 1,-1 0 0,0 0-1,1 1 1,-1-1-1,0 0 1,1 1-1,-1-1 1,0 0 0,1 1-1,-1-1 1,0 0-1,0 1 1,0-1-1,1 0 1,-1 1 0,0-1-1,0 1 1,0-1-1,0 0 1,0 1 0,0-1-1,0 1 1,0-1-1,0 0 1,0 1-1,0 0 1,13 70 261,-9-41-109,14 50 1,-16-73-144,1 1-1,-1-1 1,1 0 0,1 0 0,-1-1 0,1 1 0,1-1-1,-1 0 1,1 0 0,0 0 0,11 9 0,-14-13-11,0 0 0,0 0 1,0-1-1,1 1 0,-1-1 1,0 0-1,1 1 1,0-1-1,-1 0 0,1 0 1,-1-1-1,1 1 0,0-1 1,0 1-1,0-1 0,-1 0 1,1 0-1,0 0 0,0 0 1,-1-1-1,1 1 1,0-1-1,0 1 0,-1-1 1,1 0-1,-1 0 0,1 0 1,-1-1-1,1 1 0,2-2 1,-1-1-37,1 0 1,-1 0-1,0-1 1,0 0-1,-1 1 1,1-1-1,-1 0 1,0-1-1,0 1 1,-1 0 0,1-1-1,-1 0 1,1-6-1,4-19-94,-2-1-1,2-33 0,-6 38 53,2 0-1,2-1 0,10-39 0,-14 65 83,0-1 0,0 1 0,0-1 0,0 1 0,0 0 0,0 0 0,1-1 0,-1 1 0,1 0 0,0 0 0,-1 0 0,1 1 0,0-1 0,0 0 0,0 1 0,0-1 0,0 1 0,1-1 0,-1 1 0,0 0 0,5-1 0,1 0 9,-1 1-1,1 0 1,0 1-1,0 0 1,0 0 0,8 2-1,2 1-3,0 0-1,27 9 1,-28-7 8,0-1 1,0 0 0,19 1-1,-19-4 5,0 0 1,0-1-1,19-3 0,-30 2-15,0-1 0,0 1 0,-1-1 0,1 0 0,-1 0-1,1 0 1,-1-1 0,0 0 0,0 0 0,0 0 0,0 0 0,8-9 0,-3 1-23,-1 0 0,0-1 0,-1 0 0,0-1 1,-1 0-1,0 0 0,-1-1 0,0 1 0,-1-1 0,5-22 0,-6 13-11,-1 0-1,0-1 0,-2 1 1,0 0-1,-2-1 0,-3-25 1,0 33 34,1 0 0,-2 0 1,0 0-1,-1 0 0,-1 1 0,0 0 1,-1 0-1,-1 1 0,0 0 0,-1 1 0,0-1 1,-1 2-1,-15-15 0,24 25 15,0 1 0,0-1 1,-1 0-1,1 0 0,0 1 0,-1 0 0,1-1 0,-1 1 0,1 0 1,-1 0-1,1 0 0,-1 0 0,0 1 0,0-1 0,1 1 0,-1 0 0,-5 0 1,5 0-1,1 1 0,0 0 1,0-1-1,-1 1 1,1 0-1,0 1 0,0-1 1,0 0-1,0 1 1,0-1-1,0 1 0,1-1 1,-1 1-1,0 0 1,1 0-1,-3 2 0,-2 8 38,0-1-1,0 1 1,1 1 0,0-1-1,-4 24 1,-6 31 171,3 0 1,-5 114 0,16 141 686,3-155-736,-2-117-414,0-50 206,0 0-1,0 1 1,0-1-1,0 0 1,0 0-1,0 0 1,0 1 0,1-1-1,-1 0 1,0 0-1,0 0 1,0 0-1,0 0 1,0 1 0,1-1-1,-1 0 1,0 0-1,0 0 1,0 0-1,0 0 1,1 0-1,-1 0 1,0 0 0,0 1-1,0-1 1,1 0-1,-1 0 1,0 0-1,0 0 1,0 0 0,1 0-1,-1 0 1,0 0-1,0 0 1,0 0-1,1 0 1,-1-1-1,0 1 1,0 0 0,0 0-1,1 0 1,-1 0-1,0 0 1,0 0-1,0 0 1,0 0 0,1-1-1,-1 1 1,0 0-1,0 0 1,0 0-1,0 0 1,0 0-1,0-1 1,1 1 0,10-12-279,32-77-991,10-17 1189,-46 93 109,2 1 1,-1 0 0,1 1-1,1 0 1,0 0 0,12-9 0,-19 17 8,-1 1 0,1 0 0,0 0 0,0 0 0,0 0 0,0 1 0,0-1 0,0 1 0,1 0 1,-1 0-1,0 0 0,1 0 0,-1 1 0,1-1 0,-1 1 0,1 0 0,-1 0 0,1 0 0,-1 1 0,0-1 1,1 1-1,-1 0 0,1 0 0,-1 0 0,0 0 0,0 0 0,0 1 0,1-1 0,-1 1 0,-1 0 1,1 0-1,0 0 0,0 0 0,-1 1 0,1-1 0,-1 1 0,2 3 0,37 57 427,-32-47-390,0 0-1,1-1 0,1-1 1,13 15-1,-20-25-37,1 0-1,-1 0 1,1-1-1,0 1 1,0-1 0,0 0-1,1-1 1,-1 1-1,1-1 1,-1 0-1,1 0 1,0-1 0,0 0-1,-1 0 1,1 0-1,10 0 1,-10-1 5,0 0 0,-1 0-1,1-1 1,0 1 0,0-1 0,-1 0 0,1-1 0,7-2 0,-9 1-27,-1 1 0,0 0 0,0-1 0,0 1 0,0-1 1,0 0-1,0 0 0,-1 0 0,0 0 0,1-1 0,-1 1 1,-1 0-1,3-5 0,2-5-68,-1 0 0,-1 0 0,0-1 1,0 0-1,-1 0 0,2-27 0,-4 7-49,-5-58 0,5 90 115,-1 0 0,0 0 0,0 0 0,0 0 0,-1 0 0,1 0-1,0 0 1,-1 0 0,0 0 0,1 0 0,-1 1 0,0-1-1,0 0 1,0 0 0,0 1 0,0-1 0,0 0 0,0 1-1,-1-1 1,1 1 0,-1-1 0,1 1 0,-1 0 0,1 0-1,-1 0 1,0 0 0,0 0 0,1 0 0,-1 0 0,0 0 0,0 1-1,0-1 1,0 1 0,0-1 0,0 1 0,0 0 0,0 0-1,-4 0 1,4 0 9,0 0-1,0 1 1,0-1-1,0 1 1,1-1-1,-1 1 1,0 0-1,0 0 0,0 0 1,1 0-1,-1 0 1,0 0-1,1 0 1,-1 1-1,1-1 1,-1 1-1,1-1 1,0 1-1,0-1 1,0 1-1,0 0 1,0-1-1,0 1 1,0 0-1,0 0 1,0 4-1,-3 5-1,1 1 1,0 0-1,0 15 1,2-25 8,-2 21 8,0 0 0,2 0 0,1 0 0,3 31 0,-2-47-9,0 0 0,0-1 0,1 1 1,0-1-1,0 0 0,1 0 0,0 0 0,0 0 0,0 0 0,1 0 0,-1-1 0,1 1 0,1-1 0,-1 0 0,1-1 1,0 1-1,0-1 0,0 0 0,9 5 0,-4-4-57,-1-1 1,1-1-1,0 0 0,1 0 1,-1-1-1,0 0 0,1-1 1,-1 0-1,1-1 0,14-1 1,-12 1-227,-7 0 118,0 0-1,0-1 1,0 0 0,0 0-1,0 0 1,0-1 0,0 1-1,0-1 1,-1-1-1,1 1 1,-1-1 0,0 0-1,0 0 1,7-6 0,-5 3 80,-1 0 0,0-1 0,-1 0 1,1 0-1,-1 0 0,-1-1 1,1 1-1,6-16 0,-1-8 401,-1-1 0,-1 1 0,-2-1 0,3-39 0,-8 61-164,0-2 52,-1 8-44,0-1-1,0 1 1,1-1 0,-1 1-1,1-1 1,0 1-1,0 0 1,1-1 0,-1 1-1,3-4 1,-3 8-136,0 0-1,-1 1 1,1-1-1,-1 0 1,1 1-1,-1-1 1,1 1 0,-1-1-1,1 1 1,-1-1-1,1 1 1,-1-1-1,1 1 1,-1-1-1,0 1 1,1-1 0,-1 1-1,0 0 1,0-1-1,1 1 1,-1 0-1,0-1 1,0 1 0,0 0-1,0-1 1,0 1-1,0 0 1,0 0-1,8 55 293,-2 1-1,-3 101 0,-4-110-294,1-46 173,0-5 147,0-5-299,1 0 0,0 1-1,0-1 1,0 0 0,1 1 0,0 0 0,0-1 0,5-8 0,2 0-218,0 0 0,20-25 0,70-74-4939,-41 56-1631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39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1 292 5747,'0'0'6509,"21"-1"-6362,-3 1-132,-8 1-13,-1-1 1,1-1-1,-1 1 1,0-1-1,1-1 1,-1 0 0,0 0-1,0-1 1,0 0-1,0-1 1,0 1-1,12-9 1,-9 4-68,1-1 0,-2-1 1,1 0-1,-2 0 0,18-21 0,-23 24 35,-1 1 0,0 0 0,0-1-1,-1 0 1,1 0 0,-2 0 0,1-1-1,-1 1 1,0-1 0,0 1 0,-1-1 0,1-14-1,-2 8 36,0 9 6,0 1 0,0-1 1,0 0-1,0 1 0,-1-1 1,-1-4-1,2 8-2,-1-1 0,0 1-1,1 0 1,-1 0 0,0 0 0,0-1-1,0 1 1,1 0 0,-1 0-1,0 0 1,0 1 0,-1-1 0,1 0-1,0 0 1,0 0 0,0 1 0,-1-1-1,1 1 1,0-1 0,0 1 0,-1-1-1,1 1 1,-3-1 0,-2 0 58,1 1 1,-1-1-1,0 1 1,0 0-1,0 1 0,1-1 1,-1 1-1,0 0 1,1 0-1,-1 1 1,1 0-1,-1 0 0,1 0 1,0 1-1,0-1 1,0 1-1,0 1 1,0-1-1,1 1 0,0-1 1,-7 8-1,-1 3 117,0 1 0,0 1-1,2 0 1,0 0-1,-9 21 1,11-21-103,2 0 0,0 1 1,1-1-1,0 1 0,1 0 0,1 1 1,1-1-1,1 0 0,0 1 0,2 24 1,0-37-78,-1-1 0,1 1 1,0 0-1,0-1 1,1 1-1,-1-1 0,1 1 1,0-1-1,0 0 0,1 1 1,-1-1-1,1 0 1,0-1-1,0 1 0,6 6 1,-3-5-16,1-1 0,-1 1 1,1-1-1,0 0 1,0-1-1,0 0 0,0 0 1,16 4-1,-2-3-630,0 0 1,1-2-1,-1-1 0,0 0 0,1-2 0,31-4 0,31-14-6303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40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 11781,'0'0'2879,"27"-4"-2807,87-11 13,-59 12 10,-53 3-90,0 0 1,0 0-1,0 1 1,0-1 0,0 0-1,0 1 1,0 0-1,0-1 1,0 1-1,0 0 1,0 0-1,2 2 1,-2 0-3,0-1 0,-1 1 0,1 0 0,-1 0 0,0 0 0,1 0 0,-2 0 1,1 1-1,0-1 0,0 0 0,-1 0 0,0 1 0,0-1 0,0 0 0,0 0 0,-1 7 0,1 4 16,-1 1-1,0-1 0,-1 1 1,-1-1-1,0 1 0,-1-1 0,0 0 1,-1-1-1,-1 1 0,0-1 1,-1 0-1,0 0 0,-1-1 1,-16 19-1,2-2 5,16-19-23,-1-1 0,0 1-1,-1-2 1,0 1 0,0-1 0,-15 12-1,21-19-28,16-16-248,307-349-4323,-321 364 4603,107-138 1168,-105 136-232,-5 8-200,-35 79 418,23-53-937,0 0-1,2 0 1,2 1-1,-9 41 0,19-72-207,-2 18 30,0-1 1,1 1-1,1-1 1,1 23-1,0-39-40,0 1-1,1 0 0,-1-1 0,1 1 1,-1-1-1,1 1 0,0-1 0,1 1 1,-1-1-1,1 0 0,-1 0 0,1 0 1,0 1-1,0-2 0,0 1 0,1 0 1,-1 0-1,1-1 0,-1 1 0,1-1 1,0 0-1,0 0 0,0 0 0,0 0 1,0 0-1,1-1 0,-1 1 0,0-1 1,6 1-1,1 0-65,0 0 0,0-1 0,0-1 1,1 0-1,-1 0 0,0-1 0,1 0 0,-1-1 1,0 0-1,0 0 0,0-1 0,0-1 0,-1 1 0,1-2 1,-1 1-1,0-1 0,0-1 0,-1 0 0,1 0 0,13-14 1,-8 5-46,0 0 0,-1-1 0,-1-1 0,-1 0 0,0-1 0,-1 0 0,-1 0-1,0-1 1,9-33 0,-12 18 248,-3 17 1095,-2 39-632,-2 78-76,-1-13 275,10 89 1,-8-166-783,2-1 1,-1 0 0,1 0-1,0 0 1,1 0 0,0 0-1,1 0 1,0-1-1,0 1 1,9 12 0,-12-20-67,0 1 0,1-1 0,-1 0 1,0 0-1,0 0 0,1 0 0,-1 0 0,1 0 1,-1-1-1,1 1 0,-1 0 0,1-1 0,-1 1 1,1-1-1,0 0 0,-1 1 0,1-1 0,0 0 1,-1 0-1,1 0 0,0 0 0,-1 0 0,1 0 1,-1-1-1,1 1 0,0-1 0,-1 1 0,1-1 1,2-1-1,-2 1-325,1 0 1,-1-1-1,0 1 0,0 0 1,0-1-1,0 0 1,-1 1-1,1-1 0,0 0 1,-1 0-1,1 0 1,1-3-1,13-35-10084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4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13446,'0'0'0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41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13686,'0'0'0,"230"27"-1600,-149-39 495,-6-14 161,-17-1-1698,-19 1-4753</inkml:trace>
  <inkml:trace contextRef="#ctx0" brushRef="#br0" timeOffset="1">72 242 1425,'0'0'11829,"184"38"-11749,-106-64-32,-3-12-48,-11 0-1088,-12 3-4179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41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1 884 7587,'0'0'3245,"34"-25"-2971,113-84-57,-130 95-175,0 0 1,-1-1 0,-1 0 0,-1-2 0,19-26 0,-12 14 6,28-36 16,78-139 0,-113 178-50,-2-1 1,-1 0-1,-1 0 1,-1-1 0,-1 0-1,-2-1 1,0 0-1,1-53 1,-7 81 29,1-1 1,-1 1 0,0 0-1,0 0 1,0-1-1,0 1 1,-1 0-1,1-1 1,0 1 0,-1 0-1,1-1 1,0 1-1,-1 0 1,0 0-1,1 0 1,-1-1 0,0 1-1,1 0 1,-1 0-1,0 0 1,-2-1-1,2 1 3,0 1 0,-1-1-1,1 1 1,-1 0-1,1 0 1,-1 0-1,0 0 1,1 0 0,-1 0-1,1 0 1,-1 0-1,1 0 1,-1 1 0,1-1-1,-1 1 1,0 0-1,-4 1-3,1 1 0,0-1 0,0 1-1,0 1 1,0-1 0,1 0 0,-1 1 0,1 0-1,0 0 1,0 1 0,0-1 0,-5 9-1,-4 9 196,-17 36 0,24-46-141,-7 16 72,1 0 0,2 1 0,1 0 0,2 1 0,-6 35 0,8-15-46,1-1 0,5 68 0,-1-108-118,1 0-1,0 0 0,1 0 0,0 0 0,1 0 0,0-1 0,0 1 0,0-1 0,1 1 1,1-1-1,5 7 0,-6-9-159,0-1 0,0 0 0,1 0-1,0 0 1,0-1 0,0 0 0,0 0 0,1 0 0,-1 0 0,1-1 0,0 0 0,0 0 0,1-1 0,-1 0 0,10 3 0,35-2-3042,-2-3-3082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42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8468,'0'0'5429,"27"-17"-5066,85-51 21,-109 66-349,1 0 0,-1 1 0,0-1 1,1 1-1,-1 0 0,1 0 0,-1 0 0,1 0 0,7 0 0,-10 1-21,1 1 0,-1-1 0,0 0 0,1 0 0,-1 1 0,1-1 0,-1 1 0,0-1 0,1 1 0,-1-1-1,0 1 1,1 0 0,-1 0 0,0-1 0,0 1 0,2 2 0,-1 1 8,1-1 0,-1 1 1,0-1-1,0 1 0,-1 0 0,1 0 1,-1 0-1,0 0 0,0 0 0,0 5 0,1 0 10,3 19 96,-2 1 0,-1-1-1,-1 1 1,-3 37 0,1-35-113,0-21-12,0 0 0,-1 0 0,1 0 0,-2 0-1,0-1 1,0 1 0,0-1 0,-1 0 0,-1 0 0,0 0 0,0 0 0,-6 8-1,9-16-68,2-19-44,1 4 29,1 1 0,0 0 0,1 0 0,0 0 0,1 0 0,0 0 0,1 1 0,0-1 0,8-11 0,8-12-472,40-53 1,-48 73 416,0 0 1,0 1-1,21-17 0,-28 27 131,0 0 0,1 0 0,-1 1 0,1 0 0,0 0 0,0 1 0,0 0 0,1 0 0,-1 1 0,1 0 0,10-2 0,-17 4 21,0-1-1,1 1 1,-1 0 0,1 0-1,-1 0 1,0 0 0,1 0-1,-1 1 1,1-1 0,-1 0-1,0 1 1,1-1-1,-1 1 1,0-1 0,1 1-1,-1 0 1,0-1 0,0 1-1,0 0 1,0 0 0,0 0-1,1 0 1,-2 0 0,1 0-1,0 0 1,0 0 0,0 0-1,0 1 1,-1-1 0,1 0-1,-1 0 1,1 1 0,-1-1-1,1 3 1,1 4 116,-1 1-1,0-1 0,-1 0 1,0 1-1,-1 7 0,0 4 80,1 3-18,1 2 0,-2 1 0,0-1 1,-8 35-1,6-45-212,0 1 1,1 0-1,1 27 0,4-32-1240,13-9-1692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42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13 1056,'0'0'8143,"0"-3"-7287,1-5-359,-1 6-148,-2 5-53,-4 10 6,-12 24 104,-4 8 227,-18 56 0,20-36-476,4 1 0,2 1 0,3 1 0,4 0 0,0 91 0,7-149-181,0 0-1,0 1 0,1-1 1,0 0-1,1 0 1,0 0-1,1 0 1,4 13-1,-5-20-138,1 1 0,-1-1 0,0 0 0,1 0 0,0 0 0,0 0 0,0 0-1,0-1 1,0 1 0,0-1 0,1 0 0,-1 0 0,1 0 0,-1 0 0,1-1 0,0 1 0,0-1-1,0 0 1,-1 0 0,1-1 0,0 1 0,0-1 0,6 0 0,35 1-4260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43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6259,'0'0'4426,"35"-19"-4325,114-55-29,-139 70-41,0 0-1,0 1 0,0 0 1,21-3-1,-25 5 10,1 1 0,-1 0 0,0 1 0,0 0 0,7 1 1,-7-1-4,-3 0-32,-1-1-1,0 1 1,0 0 0,1 0 0,-1 0-1,0 0 1,0 0 0,0 0 0,0 0-1,0 1 1,0-1 0,-1 1-1,1-1 1,0 1 0,-1 0 0,1 0-1,-1-1 1,1 1 0,1 4 0,-1-1 7,0-1 0,-1 1 0,1 0 0,-1 0 1,0 1-1,0-1 0,-1 0 0,1 9 0,-1-3 40,-1 0 0,0 0-1,-1-1 1,0 1 0,-1-1-1,0 1 1,0-1 0,-7 13-1,-6 1 182,0-2 0,-1 0 0,-2-1 0,0 0 0,-22 17 0,36-35-214,4-2-20,0-1 1,1 1-1,-1-1 0,0 1 1,0 0-1,0-1 0,0 1 0,1 0 1,-1-1-1,0 1 0,1 0 0,-1 0 1,1 0-1,-1 0 0,1 0 1,-1 0-1,1-1 0,-1 1 0,1 0 1,0 0-1,-1 2 0,7-3-234,1 0 163,-1-2 0,1 1 0,-1-1 0,1 0 0,-1 0 0,0-1 0,0 0 0,0 0-1,0 0 1,-1-1 0,1 0 0,-1 0 0,9-9 0,11-12-732,29-36 0,-32 34 38,-1-1 0,29-52 0,-41 64 1066,-2 0 1,9-29-1,-13 33 641,0 0-1,-1-1 1,0 0-1,0-18 1,-14 45 579,1 5-1503,1 0-1,1 1 1,0 0-1,2 1 0,0 0 1,2 0-1,0 1 1,1-1-1,1 1 1,1 0-1,1 0 0,3 35 1,-1-51-53,0 1 1,0-1 0,1 1-1,0-1 1,0 1 0,0-1 0,1 0-1,0 0 1,0 0 0,1 0-1,0-1 1,0 0 0,0 1-1,0-1 1,11 8 0,-10-9-289,0 0 1,0-1 0,0 0 0,1 0 0,-1 0 0,1-1 0,0 1 0,-1-2 0,1 1 0,13 2 0,26-2-4221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43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1 430 8404,'0'0'5298,"0"78"-5010,0-25-15,0 2-177,3-8-64,4-6-32,2-6-32,1-15-1441</inkml:trace>
  <inkml:trace contextRef="#ctx0" brushRef="#br0" timeOffset="1">85 1 6675,'0'0'5411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24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24 303 3602,'0'0'3532,"23"-6"-3385,74-25-65,-90 30-72,-1-2 0,1 1 0,-1-1 0,0 0 0,0 0 0,0 0 0,-1-1 0,1 0 0,-1 0 0,0-1 0,7-7 0,-4 4-2,-7 7-4,0 0-1,0 0 1,0 1 0,-1-1-1,1 0 1,0 0-1,0 0 1,-1 0-1,1 1 1,-1-1-1,1 0 1,-1 0-1,1 0 1,-1 0-1,1-1 1,-1 1-1,0 0 1,0 0-1,0 0 1,0 0-1,1 0 1,-1 0 0,-1 0-1,1 0 1,0-1-1,0 1 1,0 0-1,0 0 1,-1 0-1,1 0 1,-1 0-1,1 0 1,-1 0-1,1 0 1,-1 0-1,1 0 1,-1 0-1,0 1 1,0-1-1,1 0 1,-1 0-1,0 0 1,0 1 0,0-1-1,0 1 1,0-1-1,0 0 1,0 1-1,0 0 1,0-1-1,0 1 1,0 0-1,0-1 1,0 1-1,-2 0 1,-10-1 216,0 0 0,0 1 0,0 1 0,0 0 0,-21 5 0,29-4-136,-1 0 1,0 0 0,1 1 0,0 0-1,-1 0 1,1 0 0,0 0-1,0 1 1,1 0 0,-1 0 0,1 0-1,0 1 1,0-1 0,-5 9-1,3-3 44,1 0 0,0 0-1,1 0 1,0 0-1,1 0 1,0 1 0,0 0-1,-1 20 1,3-25-113,0 0 0,1 1 0,0-1 0,0 0 0,1 1 0,0-1 0,0 0 0,0 1 0,1-1 0,0 0 0,0 0 0,0 0 0,1 0 0,0-1 0,0 1 0,7 9 0,-3-8-9,1-1 1,0 1 0,0-1 0,0 0 0,1-1-1,-1 0 1,1 0 0,1-1 0,-1 0 0,1-1-1,16 4 1,-8-4-180,1 0 1,-1-1-1,0-1 0,1-1 0,30-3 1,-42 2-69,0 0 1,0 0-1,0-1 1,0 0-1,0 0 1,-1-1-1,1 1 1,-1-2-1,0 1 1,1-1 0,-1 0-1,-1 0 1,10-8-1,-9 5-80,0 0 0,0 0 0,-1-1 1,0 0-1,0 0 0,-1 0 0,0 0 0,-1-1 0,4-11 0,0-13 339,-1 0 0,-1 0 0,-2 0 0,-2-54 0,-1 85 78,0-34 958,1 21-232,0-1 0,-2 0 0,0 1 0,0-1 0,-2 1 0,-8-25 1227,10 45-1915,-1 165 43,3-90-125,0-41 17,9 74-1,-7-97-254,1 0 0,0 0-1,1 0 1,0-1 0,2 1 0,0-1 0,10 16 0,-17-30-69,1 1 1,0-1-1,0 1 0,0-1 1,0 0-1,0 1 0,0-1 1,0 0-1,1 0 0,-1 0 0,0 0 1,1 0-1,-1 0 0,1 0 1,-1 0-1,1 0 0,-1-1 1,1 1-1,-1-1 0,1 1 1,0-1-1,-1 0 0,4 1 1,9-1-5018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44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13766,'0'0'352,"34"22"-317,112 73 72,-138-89-96,0 1 0,0-1 1,0 1-1,-1 1 0,0-1 1,0 1-1,-1 1 0,0-1 0,0 1 1,-1 0-1,4 11 0,-4-6-4,-1 0 1,-1 1-1,-1-1 0,0 1 0,0 18 0,-2-30-6,3 19 29,-2 0 0,-1 1 0,-1-1 0,-1 1 0,0-1 0,-2 0 1,-1 0-1,0 0 0,-15 35 0,-16 9 209,-2-1 1,-3-2-1,-59 69 0,30-40-33,62-81-226,5-8-9,0 0 0,1 0 0,-1 1 0,1-1 0,0 1 0,0-1 0,0 1 0,0 0 0,1 0 0,-1 0 0,0 6 0,2-10-255,1 0 0,0 0 0,0 0 0,0 0-1,-1 0 1,1 0 0,0 0 0,0 0 0,0 0 0,-1 0 0,1 0 0,0-1-1,0 1 1,-1 0 0,1-1 0,0 1 0,-1-1 0,1 1 0,1-1 0,27-26-7504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44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14391,'0'0'608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13 637 7940,'0'0'3495,"-2"11"-2735,1-8-573,-6 27 735,5-25-410,1-20 44,5-19-354,1 1 1,10-37-1,3-13-142,-10 37-55,4-31-4,4 1 0,28-84 0,-43 157-6,0 1 1,0-1-1,0 0 0,0 1 0,0-1 1,1 1-1,-1 0 0,1-1 1,-1 1-1,1 0 0,0 0 1,0 0-1,4-3 0,-6 5-1,1-1 0,-1 1 0,1 0 1,0 0-1,-1 0 0,1 0 0,-1 0 0,1 0 0,-1 0 0,1 0 0,-1 0 0,1 0 0,-1 0 0,1 0 0,-1 1 0,1-1 0,0 0 0,-1 0 1,1 1-1,-1-1 0,0 0 0,1 0 0,-1 1 0,1-1 0,0 1 0,14 23-185,0 14 151,16 71 0,-6-20 61,26 55-4,-42-124-9,0-1 0,1-1-1,0 0 1,2 0 0,16 19 0,-23-32-6,0 0-1,0 0 1,0 0-1,1-1 1,0 0-1,0 0 1,7 3-1,-11-6 5,0 0 1,1 0-1,-1 0 1,1 0-1,-1 0 1,1-1-1,-1 1 1,1-1-1,0 0 1,-1 1-1,1-1 0,-1 0 1,1-1-1,-1 1 1,1 0-1,0-1 1,-1 0-1,1 1 1,-1-1-1,0 0 1,1 0-1,2-2 0,0-1 8,-1 0-1,0 0 0,0-1 0,0 1 0,0-1 0,0 0 0,-1 0 0,0 0 0,0 0 0,3-10 0,20-63 50,-25 73-59,24-97 37,-4-1 0,10-165 0,-28 254-314,2 18-1150,3 25-1233,-6-22 2734,34 103-4507,-11-52 366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1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81 3073,'0'0'7086,"-13"27"-6621,-43 88-9,53-108-410,-1 0 0,1 0 1,1 0-1,-1 0 1,1 1-1,0-1 0,1 0 1,0 1-1,0 0 0,0-1 1,2 14-1,0-1 30,-1-18-71,0-1 0,0 0 0,0 0 1,0 0-1,0 0 0,0 0 0,1 0 0,-1 1 0,0-1 1,1 0-1,-1 0 0,1 0 0,-1 0 0,1 0 0,0 0 1,-1 0-1,1-1 0,0 1 0,0 0 0,-1 0 0,1 0 0,0-1 1,0 1-1,0 0 0,0-1 0,0 1 0,0-1 0,0 1 1,0-1-1,0 0 0,0 1 0,2-1 0,3 1 36,1 0-1,-1-1 1,1 1-1,11-3 0,1 2 55,-12-1-81,0 0 1,0-1-1,0 0 1,0 0-1,0 0 0,0-1 1,-1 0-1,1 0 1,-1-1-1,0 1 1,0-1-1,0-1 1,0 1-1,-1-1 0,0 0 1,0-1-1,7-9 1,-4 5-14,0 0 0,-1 0 0,-1-1 1,0 0-1,0 0 0,-1 0 0,-1-1 1,0 0-1,5-21 0,-8 21-1,1 0 0,-1 0 0,-1 0 0,0 1 1,-1-1-1,-4-19 0,5 27-5,-1 1 1,0-1-1,0 1 1,-1 0 0,1-1-1,-1 1 1,1 0-1,-1 0 1,0 0-1,0 0 1,-1 1-1,1-1 1,-1 0 0,1 1-1,-1 0 1,0-1-1,0 1 1,0 0-1,0 1 1,0-1 0,0 0-1,0 1 1,0 0-1,-1 0 1,-4-1-1,5 1-42,-1 0 0,0 0 0,1 0 0,-1 1 0,0 0 0,1-1 0,-1 1 0,0 1 0,1-1 0,-1 1 0,0-1 0,1 1 0,-1 0 0,1 0 0,-1 1 0,1-1 0,-1 1 0,1-1 0,0 1 0,0 0 0,-5 4 0,5-2-129,0 0-1,0 1 1,0-1-1,1 0 0,-1 1 1,1 0-1,0 0 0,1-1 1,-1 1-1,1 0 0,0 0 1,0 0-1,0 0 0,1 1 1,0 4-1,0 32-2339,3-6-851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1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1 133 4738,'0'0'7593,"0"-3"-7417,0-3-161,0 10-3,1 13 9,0 0 0,7 30 1,-6-42-15,1 0 0,-1 0 0,1-1 1,0 1-1,0-1 0,0 0 0,1 0 0,0 0 0,0 0 1,0 0-1,0-1 0,0 0 0,1 0 0,-1 0 1,1 0-1,0-1 0,0 0 0,0 0 0,0 0 0,0-1 1,0 1-1,0-1 0,1 0 0,-1-1 0,0 1 1,1-1-1,-1 0 0,1-1 0,-1 1 0,0-1 0,1 0 1,-1 0-1,0-1 0,0 1 0,0-1 0,0-1 1,0 1-1,5-4 0,2-3-34,0-1 0,-1-1-1,0 0 1,10-13 0,-14 16 13,-7 7 10,1 0-1,-1 1 0,1-1 0,-1 0 0,1 1 0,0-1 0,-1 1 0,1-1 0,0 1 0,-1-1 0,1 1 0,0-1 0,0 1 0,-1 0 0,1-1 0,0 1 0,0 0 0,0 0 0,-1-1 0,1 1 0,0 0 0,0 0 0,0 0 0,0 0 0,0 0 0,-1 0 0,2 1 0,16 13-295,0 1 347,-9-12-31,-1 0 0,0-1 0,1 0 1,0-1-1,9 1 0,-14-2-6,0 0-1,-1 0 1,1 0 0,0 0 0,0 0 0,-1-1 0,1 0 0,0 0 0,-1 0 0,1 0 0,0 0 0,-1-1 0,0 1 0,6-5 0,-4 1 1,0 0 0,0-1 0,-1 1 0,0-1-1,0-1 1,0 1 0,-1 0 0,0-1 0,0 1 0,-1-1 0,0 0 0,3-14 0,-2-3 100,-1 0 0,0-35 0,-2 59-112,0-1 0,0 1 0,-1-1 0,1 1 0,0-1 0,0 1 0,0 0 0,0-1 0,-1 1 0,1-1 0,0 1 0,0 0 0,-1-1 0,1 1 0,0 0 0,-1-1 0,1 1 0,-1 0 0,1-1 0,0 1 0,-1 0 0,1 0 0,-1 0 0,1-1 0,0 1 0,-1 0 0,1 0 0,-1 0 0,1 0 0,-1 0 0,1 0 1,-1 0-1,1 0 0,-1 0 0,1 0 0,-1 0 0,0 0 0,-17 4-186,16-2 151,0-1 0,0 1 0,1 0 0,-1-1 0,0 1 0,1 0 0,-1 0 0,1 0 0,0 0 0,-1 0 0,1 0 0,0 1 0,1-1 0,-1 0 0,0 0 0,0 1 0,0 4 0,-2 46-1387,4-44 1060,-2 14-499,0-13 199,1-1 0,0 1 0,0 0 0,1 0 0,1-1 0,2 10 0,-1-11-273,1 0 1,0-1-1,0 0 1,7 9 0,-10-14 716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2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0 8244,'0'0'4946,"-100"123"-4914,80-91-16,14 3-32,6 3-64,0-18-1153,9-8-2656,27-12-3459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2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8308,'0'0'3628,"9"24"-3564,36 78-37,-43-99-31,0 0-1,0 0 1,0 0 0,1 0-1,-1 0 1,1 0 0,-1-1-1,1 1 1,0-1 0,0 0-1,0 0 1,1 0 0,-1 0-1,0 0 1,1-1 0,-1 0 0,1 0-1,-1 0 1,1 0 0,-1 0-1,1 0 1,0-1 0,0 0-1,-1 0 1,1 0 0,0 0-1,5-2 1,5 2-62,0 0-8,31-3-23,-43 3 98,1-1-1,-1 0 0,1 0 1,-1 0-1,0 0 0,0 0 1,1-1-1,-1 1 0,0-1 1,0 1-1,0-1 0,-1 0 1,1 1-1,0-1 0,2-3 1,5-12 48,0 1 1,0-1-1,-2 0 1,10-33-1,6-12 595,-17 54-464,-1 14-132,0 22-77,-4-21 57,11 92 637,-2 195 0,-10-273-646,0-7-6,-1 0 0,0 0 0,-1 0 0,0 0-1,-1 0 1,-8 22 0,9-32-9,0 0-1,0 1 1,0-1-1,0 0 1,-1 0-1,1 0 1,-1-1 0,0 1-1,0 0 1,0-1-1,-1 0 1,1 0-1,-1 0 1,0 0 0,0-1-1,0 1 1,0-1-1,0 0 1,-1 0-1,1-1 1,-1 1 0,1-1-1,-1 0 1,-4 0-1,6 0 1,0-1 0,0 1 0,0-1 0,-1 0 0,1 0 0,0 0 0,0-1 0,0 1 0,0-1-1,0 1 1,0-1 0,0 0 0,0 0 0,0-1 0,1 1 0,-1-1 0,0 1 0,-3-4 0,3 2-47,0-1-1,1 0 1,0 1 0,0-1 0,0 0-1,0 0 1,1 0 0,-1 0 0,1 0-1,0-1 1,1 1 0,-1 0 0,0-8-1,0-107-3384,1 51-563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3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12 6211,'0'0'5085,"-9"29"-4997,-30 93 29,27-69 64,16-25-26,-3-27-149,-1 1-1,1-1 0,0 1 1,0-1-1,0 1 0,0-1 1,0 0-1,0 1 0,0-1 1,0 0-1,1 0 0,-1 0 1,0 0-1,1 0 0,-1 0 1,1 0-1,-1 0 0,1-1 1,-1 1-1,1-1 0,-1 1 1,1-1-1,2 1 0,43 2 98,-36-4-61,5 2-8,-10-1-20,0 1 0,1-1 0,-1 0 0,1 0 1,-1-1-1,1 0 0,-1 0 0,0 0 1,0-1-1,1 0 0,-1 0 0,0-1 0,-1 0 1,1 0-1,9-7 0,-7 4-5,-1-1 1,0-1-1,-1 1 0,1-1 1,-2 0-1,1-1 0,-1 1 1,0-1-1,-1 0 0,0 0 1,-1-1-1,0 1 0,0-1 1,-1 0-1,0 0 0,0 1 1,-1-1-1,-1 0 0,0 0 1,0 0-1,-2-11 0,1 19-9,0 0-1,0 0 1,1 0-1,-1 0 1,-1 0-1,1 0 1,0 1-1,0-1 0,-1 0 1,1 1-1,-1-1 1,1 1-1,-1-1 1,0 1-1,0 0 1,1-1-1,-1 1 1,0 0-1,0 0 0,0 1 1,0-1-1,0 0 1,-1 1-1,1-1 1,0 1-1,0-1 1,0 1-1,0 0 0,-3 0 1,1 0-29,1 0 0,-1 0 0,1 0 0,-1 0 0,1 0 1,-1 1-1,1-1 0,-1 1 0,1 0 0,0 0 0,-1 1 0,1-1 0,0 0 0,0 1 0,0 0 1,0 0-1,0 0 0,-2 3 0,2-1-224,1 0 0,-1 0 0,1 1 0,1-1-1,-1 1 1,1-1 0,-1 1 0,1 0 0,1-1 0,-1 1 0,1 0 0,-1 0 0,2 5 0,-1 28-3397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3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1 144 9156,'0'0'4880,"1"-9"-4547,1 2-298,2-12-3,-1 21-29,0 14 7,-1-5 8,-1 6-3,1-1-1,1 1 0,0-1 1,2 0-1,-1 0 0,2 0 0,0-1 1,14 24-1,-19-37-20,1 0-1,0 0 1,0 0-1,1 0 1,-1 0-1,0 0 1,1-1-1,-1 1 1,1-1 0,-1 0-1,1 1 1,-1-1-1,1-1 1,0 1-1,0 0 1,0-1-1,-1 1 1,1-1 0,0 0-1,0 0 1,0 0-1,0 0 1,0 0-1,4-2 1,-2 1 3,0 0 0,0-1-1,0 1 1,0-1 0,0 0 0,-1 0 0,1-1 0,-1 1-1,0-1 1,1 0 0,-1 0 0,-1-1 0,6-4 0,4-10 9,0-1 0,-1 0 1,-1-1-1,-1 0 0,-1-1 1,-1 0-1,9-32 0,-14 40-40,5 58-505,-7-36 446,1 1 0,0-1 0,1 0 1,-1 0-1,2 0 0,8 17 0,-10-23-107,0 0 1,0 1-1,0-1 0,0 0 0,1-1 0,0 1 1,-1 0-1,1-1 0,0 1 0,0-1 1,1 0-1,-1 0 0,0 0 0,1-1 0,-1 1 1,1-1-1,-1 0 0,1 0 0,0 0 1,5 0-1,1 1-509,1-2 0,-1 1 0,1-1 0,-1-1 0,14-2 0,-20 2 599,0 0 1,0 0-1,-1-1 0,1 1 1,0-1-1,-1 0 0,1 0 1,-1-1-1,1 1 1,-1-1-1,0 1 0,0-1 1,0 0-1,0 0 1,-1-1-1,3-2 0,0-4 571,0 0-1,0 0 1,-1 0-1,0 0 0,-1-1 1,0 1-1,-1-1 0,2-15 1,0-75 4665,-4 93-4903,4 76-78,15 87 1,-9-87-88,3 93 1,-13-135-32,0-30 60,0-44-25,-1 14-27,0 13-20,1-1-1,1 1 0,1 0 1,8-40-1,-9 55-19,1 1 0,0-1 0,0 1 0,1 0 0,-1 0 1,1 0-1,0 0 0,1 0 0,-1 1 0,1 0 0,0-1 0,0 1 0,0 0 0,0 1 0,1-1 0,0 1 1,0 0-1,0 0 0,0 0 0,0 1 0,0 0 0,1 0 0,7-2 0,0 2-338,0 0 0,-1 1-1,22 1 1,-23 0-285,26 0-2690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3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425 434 4434,'0'0'5573,"-31"-2"-4209,-105-6-754,126 7-501,-1 1-1,0 0 0,1 1 0,-1 0 0,0 0 0,1 1 1,-1 0-1,-16 7 0,17-4-66,0 1-1,0 0 1,1 1-1,0 0 1,0 0-1,-7 9 1,9-10 3,1 1 0,0-1-1,0 1 1,1 1 0,0-1-1,0 1 1,1 0 0,0 0 0,0 0-1,-4 15 1,4-6 48,1 0-1,0 0 1,2 0 0,0 27-1,1-38-80,0 0 0,0 0-1,1 0 1,0 0 0,0 0-1,0 0 1,1 0 0,0 0-1,3 7 1,-3-10-7,0 0 0,0-1 0,0 1 0,0 0-1,0-1 1,1 1 0,-1-1 0,1 0 0,0 0 0,-1 0 0,1 0 0,0-1 0,0 1 0,0-1 0,0 1 0,1-1 0,5 1 0,1 0 13,0 0 1,-1-1 0,1 0 0,0-1-1,0 0 1,0-1 0,0 0-1,0-1 1,-1 0 0,1 0 0,-1-1-1,1 0 1,-1-1 0,0 0 0,0 0-1,-1-1 1,1 0 0,-1 0 0,0-1-1,0 0 1,9-10 0,2-4-7,0 0 1,-2-1-1,0-1 0,-2-1 1,0 0-1,19-42 0,-18 28 14,-1-1-1,-2-1 0,-2 0 0,12-76 0,-14 31-254,-2-113-1,-15 240-1875,7 99-1915,1-59 407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0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1489,'0'0'7539,"0"-9"-7272,0-1-241,0-12-84,4 24-47,3 16-54,1 9 121,2 7 26,1 0-1,2-1 0,32 59 1,-20-65-928,-24-27 916,-1 1 0,1 0 1,0-1-1,-1 1 0,1-1 0,0 1 1,0-1-1,0 1 0,-1-1 1,1 0-1,0 1 0,0-1 1,0 0-1,0 0 0,0 1 0,-1-1 1,1 0-1,0 0 0,0 0 1,0 0-1,0 0 0,0 0 0,0-1 1,0 1-1,0 0 0,-1 0 1,1-1-1,0 1 0,0 0 1,0-1-1,0 1 0,-1-1 0,1 1 1,0-1-1,-1 1 0,1-1 1,1-1-1,4-9 43,0-1-1,-1 0 1,-1 0-1,6-23 1,-1 5 125,0 0 19,20-57 586,-26 79-659,0 0-1,1 0 0,0 0 1,1 1-1,-1 0 1,2 0-1,10-12 1,-14 17-106,0 1 0,0 0 0,0-1 0,0 1 1,0 0-1,0 0 0,0 0 0,0 0 0,0 1 1,1-1-1,-1 0 0,0 1 0,1 0 0,-1-1 0,0 1 1,1 0-1,-1 0 0,0 1 0,1-1 0,-1 0 0,0 1 1,4 0-1,-2 1-143,-1-1 1,1 1-1,0-1 1,0 1-1,-1 1 1,1-1-1,-1 0 1,0 1-1,0 0 1,5 4-1,12 17-2077,0 0-834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25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6467,'0'0'4402,"91"204"-4066,-88-110-288,3-1 80,-2-9-64,2-11-64,10-17-336,-3-21-2545,13-21-3026</inkml:trace>
  <inkml:trace contextRef="#ctx0" brushRef="#br0" timeOffset="1">364 344 6835,'0'0'2241,"191"-32"-2417,-110 32-912,20 0-737,12-6 560,4-5 1265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4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270 496 7267,'0'0'6203,"-20"-10"-6011,-67-28 192,82 36-358,1 0 0,-1 1 0,0 0 0,1 0 0,-1 0 0,0 1 0,0-1 0,0 1 0,1 0 0,-1 1 0,0-1-1,0 1 1,0 0 0,1 0 0,-1 1 0,1-1 0,-1 1 0,1 0 0,-1 0 0,1 0 0,0 1 0,0-1 0,0 1-1,1 0 1,-1 1 0,0-1 0,-3 5 0,3-3-22,0 0-1,1 0 1,-1 0 0,1 1-1,1-1 1,-1 1 0,1 0-1,-1 0 1,2 0 0,-1 0-1,1 0 1,0 0 0,0 0-1,0 0 1,1 1 0,0-1-1,1 0 1,0 8-1,0-12-2,0-1-1,0 1 1,0 0-1,0-1 1,0 1-1,1 0 0,-1-1 1,0 0-1,1 1 1,-1-1-1,1 0 0,0 0 1,-1 1-1,1-1 1,0 0-1,0-1 0,0 1 1,-1 0-1,1-1 1,0 1-1,0-1 0,0 1 1,0-1-1,0 0 1,4 0-1,11 1 23,1 0 1,17-3-1,-13 2 9,-12-1-41,0 0 1,-1 0 0,1 0 0,-1-1 0,0-1 0,0 0 0,1 0 0,-2-1 0,11-5 0,7-6-137,37-29 0,4-2-18,-67 46 154,0 0 1,1 0-1,-1 0 0,0 0 0,0 0 1,0 0-1,1 0 0,-1 0 1,0 0-1,0 0 0,1 0 0,-1 0 1,0 0-1,0 0 0,0 0 1,1 0-1,-1 0 0,0 0 1,0 0-1,0 0 0,1 0 0,-1 0 1,0 0-1,0 0 0,0 0 1,1 1-1,-1-1 0,0 0 1,0 0-1,0 0 0,0 0 0,1 0 1,-1 1-1,0-1 0,0 0 1,0 0-1,0 0 0,0 1 0,0-1 1,0 0-1,0 0 0,1 0 1,-1 1-1,0-1 0,0 0 1,0 0-1,0 1 0,0-1 0,0 0 1,0 0-1,0 0 0,0 1 1,-1-1-1,2 16 50,-1-12-68,0 10-31,-1-3 82,1 0 0,0-1-1,1 1 1,1 0 0,4 19 0,-5-27-106,1 1 0,-1-1 0,1 0 1,0 0-1,0 0 0,0 0 0,0-1 1,0 1-1,0 0 0,1-1 0,0 0 1,-1 1-1,1-1 0,0 0 0,0-1 1,0 1-1,0 0 0,0-1 0,1 1 1,-1-1-1,0 0 0,7 1 0,-1-1-272,0 0 0,0 0 0,0-1 0,0 0 0,1 0 0,-1-1 0,0 0 0,0-1 0,0 0 0,-1-1 0,1 0 0,0 0 0,-1 0 0,0-1 0,0-1 0,0 1 0,0-1 0,-1-1 0,0 1 0,0-1 0,0-1 0,8-8 0,-3 1-35,0 0-1,-1-1 1,-1 0-1,12-22 1,-13 19 985,-1 0 0,-1 0 0,8-32 0,-4-15 1317,-2 0 0,-4-1-1,-3-92 1,-2 114-45,-2 83-1756,-9 52 0,-1 1-71,4 220-1939,8-269-526,0-13-3019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4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11221,'0'0'1345,"214"44"-2162,-133-35-1055,-7-3-1234,-2-6-896,-14 0 1233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5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33 1585,'0'0'11256,"-20"-3"-10752,4 1-384,10 0-69,-1 0-1,1 1 1,-1 0 0,0 1-1,0 0 1,1-1 0,-1 2-1,0-1 1,0 1 0,1 0-1,-1 1 1,1 0 0,-1 0-1,1 0 1,0 0 0,-1 1 0,-7 5-1,7-3 6,-1 1-1,1-1 1,0 1-1,1 0 1,-1 1-1,1 0 1,0 0-1,1 0 1,0 0-1,0 1 1,1 0-1,0 0 1,0 0-1,0 1 1,1-1 0,1 1-1,0 0 1,0 0-1,0 0 1,0 11-1,2-19-53,0 0 0,1 1 0,-1-1 0,0 0 0,0 1 0,1-1 0,-1 0 0,0 0 1,1 1-1,0-1 0,-1 0 0,1 0 0,0 0 0,-1 0 0,1 0 0,0 0 0,0 0 0,0 0 0,0 0 0,0 0 0,0 0 0,2 1 0,0-1 1,0 1-1,1-1 0,-1 1 1,1-1-1,-1 0 0,1 0 1,0-1-1,4 1 1,5 0-26,0-1 0,-1 0 0,1-1 1,14-3-1,-19 2-19,-1 0 1,0-1-1,1 0 0,-1 0 1,0-1-1,0 0 1,-1 0-1,1 0 0,-1-1 1,0 0-1,0 0 1,5-7-1,10-12-72,29-43-1,-27 35 151,-16 24-29,11-21 18,-16 26-97,-2 22-184,0-13 245,0 0 0,1 0 0,0-1 1,0 1-1,1 0 0,-1 0 0,1-1 0,0 1 1,1-1-1,-1 0 0,1 1 0,0-1 0,1 0 0,-1-1 1,8 8-1,-6-6-391,1-1-1,0 0 1,0-1 0,0 1 0,1-1-1,-1-1 1,11 5 0,27 8-4128</inkml:trace>
  <inkml:trace contextRef="#ctx0" brushRef="#br0" timeOffset="1">1034 1 9396,'0'0'4754,"0"38"-4673,0 2-65,0 10 0,0-9-16,3 3-145,4-12-2464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5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12774,'0'0'192,"33"160"-12646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5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1 7123,'0'0'5926,"-30"4"-5473,-96 18-333,118-21-95,1 1 0,0 0 0,0 0 0,0 0 0,0 1 0,0 0 0,1 0 0,-1 1 0,1 0 0,0 0 0,0 0 0,0 1 0,1 0-1,0 0 1,0 1 0,0-1 0,0 1 0,1 0 0,-4 7 0,6-10-7,0-1-1,1 1 0,0 0 1,-1 0-1,1 1 1,0-1-1,0 0 1,1 0-1,-1 0 1,1 1-1,-1 4 0,1-7-10,0 1 0,1-1-1,-1 0 1,0 0-1,0 1 1,1-1 0,-1 0-1,1 0 1,-1 0-1,1 0 1,0 0 0,-1 0-1,1 0 1,0 0-1,0 0 1,-1 0-1,1 0 1,0 0 0,0 0-1,0 0 1,0-1-1,0 1 1,0 0 0,0-1-1,1 1 1,-1-1-1,0 1 1,0-1-1,0 0 1,3 1 0,30 4 116,53 1-1,22 3-81,-96-7-39,0 0 0,-1 1 1,1 1-1,-1 0 0,0 1 0,15 8 0,-25-12 2,0 0 0,0 0-1,0 0 1,-1 0 0,1 0-1,0 1 1,-1-1 0,1 1-1,-1-1 1,1 1 0,-1-1-1,0 1 1,1 0 0,-1 0-1,0 0 1,0-1 0,0 1 0,-1 0-1,1 0 1,0 0 0,-1 0-1,1 0 1,-1 1 0,0-1-1,1 0 1,-1 0 0,0 0-1,-1 0 1,1 0 0,0 0-1,0 1 1,-1-1 0,1 0 0,-1 0-1,0 0 1,0 0 0,0 0-1,0-1 1,0 1 0,0 0-1,0 0 1,0-1 0,-1 1-1,1 0 1,-1-1 0,-2 3 0,-22 12 36,-1-2 0,0 0 1,-1-2-1,-1-1 1,-38 10-1,29-9-40,15-5-548,-1 0 0,0-2 0,0-1-1,-1 0 1,-30-1 0,23-3-4388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6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7924,'0'0'3905,"-16"143"-3729,6-96-47,4-3-65,3-6-64,3-18-1121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6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12502,'0'0'48,"10"201"-3810,13-117 2433,2 1-880,-5-9-2129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6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0 138 2625,'0'0'10039,"14"-15"-9729,46-48 2,-57 59-248,0 0 0,1 0 1,-1 1-1,1 0 0,-1 0 0,1 0 1,0 0-1,0 0 0,1 1 0,-1-1 0,0 1 1,1 1-1,0-1 0,8-2 0,-13 4-65,1 0 0,-1 0 0,1 0-1,-1 0 1,1 0 0,-1 0 0,1 0-1,-1 0 1,1 0 0,-1 0 0,1 1 0,-1-1-1,1 0 1,-1 0 0,1 0 0,-1 1-1,1-1 1,-1 0 0,1 0 0,-1 1 0,1-1-1,-1 0 1,0 1 0,1-1 0,-1 1-1,0-1 1,1 1 0,-1-1 0,0 0 0,0 1-1,1-1 1,-1 1 0,0-1 0,0 1-1,0-1 1,0 1 0,0-1 0,1 2 0,0 24-10,-1-19 29,1 212 212,-1-217-259,0 1 1,0 0 0,0-1-1,0 1 1,1-1-1,-1 1 1,1 0 0,0-1-1,0 1 1,0-1 0,0 0-1,0 1 1,0-1-1,4 4 1,-4-5 12,0 0 0,0 0 0,1 0 0,-1 0 0,0-1 0,1 1 0,-1 0 0,1-1 0,-1 1 0,1-1-1,-1 0 1,1 1 0,0-1 0,-1 0 0,1 0 0,-1 0 0,1 0 0,-1 0 0,1-1 0,-1 1 0,1 0 0,-1-1 0,1 1 0,-1-1 0,1 0 0,-1 1 0,1-1 0,1-1 0,7-4-4,1-1 1,-1 0-1,0 0 1,-1-1 0,1 0-1,-2-1 1,12-14-1,53-76-169,-58 77 147,10-18 32,-17 26 18,1-1 0,1 1-1,1 0 1,13-14 0,-24 28-9,2-2-25,0 8-14,-4 6 43,0 0-1,0 0 0,-1 0 1,-1 0-1,0-1 0,-10 21 0,6-15 22,1 0 0,-7 29 0,11-35-28,1 1-1,1-1 0,0 0 0,0 1 1,1-1-1,3 22 0,-2-30-128,-1 1 1,1-1-1,0 0 1,1 1-1,-1-1 0,0 0 1,1 0-1,0 0 0,0 0 1,0 0-1,0 0 1,0 0-1,1-1 0,-1 1 1,1-1-1,-1 0 0,1 1 1,0-1-1,0 0 1,0-1-1,0 1 0,1-1 1,-1 1-1,0-1 0,5 1 1,57 7-4668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7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216 254 13686,'0'0'953,"-32"16"-796,-96 57-133,125-71-24,-1 1 0,1-1 0,-1 1 0,1 0 0,0 0 0,0 0 1,0 0-1,1 1 0,-1-1 0,1 1 0,0-1 0,0 1 0,0 0 0,0 0 0,1 0 0,-1 0 0,1 0 0,0 1 0,0-1 0,1 0 0,-1 0 0,1 1 0,0-1 1,1 6-1,-1 5-2,-1-10 3,1 1-1,0-1 0,1 1 1,-1-1-1,1 1 1,0-1-1,0 0 1,1 1-1,-1-1 0,4 5 1,-3-6 0,0-1 0,0 0 0,1 1 1,0-1-1,0 0 0,0-1 0,0 1 0,0-1 1,0 1-1,0-1 0,1 0 0,0 0 0,6 3 0,15 3 0,1 0 0,-1-1-1,1-2 1,1-1-1,50 2 1,37 7 6,-112-13-9,0 0 0,0 0 0,-1 1 0,1-1 0,-1 1 0,1-1 0,0 1 0,-1 0 0,1 0-1,-1 0 1,0 0 0,1 0 0,-1 0 0,0 0 0,1 0 0,-1 0 0,0 1 0,0-1 0,1 2 0,-2-2-1,0 0 1,0 0 0,1 0-1,-2 0 1,1 0-1,0 1 1,0-1 0,0 0-1,0 0 1,-1 0-1,1 0 1,0 0 0,-1 0-1,1 0 1,-1 0-1,1 0 1,-1 0 0,0 0-1,1 0 1,-1-1 0,0 1-1,0 0 1,1 0-1,-1-1 1,0 1 0,0 0-1,0-1 1,0 1-1,0-1 1,0 1 0,0-1-1,0 0 1,-2 1-1,-46 19 37,0-1 0,-2-4 0,-64 13 0,114-28-34,-23 5-259,1-1 0,-1-2-1,-33 1 1,57-3 226,0 0 1,0 0-1,-1 0 1,1 0 0,0 0-1,0 0 1,0-1-1,0 1 1,-1 0 0,1 0-1,0 0 1,0 0-1,0 0 1,0 0 0,-1 0-1,1 0 1,0 0-1,0 0 1,0 0 0,0-1-1,0 1 1,0 0-1,0 0 1,-1 0 0,1 0-1,0 0 1,0 0-1,0-1 1,0 1 0,0 0-1,0 0 1,0 0-1,0 0 1,0-1 0,0 1-1,0 0 1,0 0-1,0 0 1,0 0 0,0-1-1,0 1 1,0 0-1,0 0 1,0 0 0,0 0-1,0-1 1,0 1-1,0 0 1,0 0 0,0 0-1,0 0 1,0 0-1,1-1 1,-1 1 0,0-3-316,0 0 0,0 0 0,1 0 0,-1 0 1,1 0-1,-1 1 0,1-1 0,0 0 0,1 0 1,0-3-1,7-6-1859,0-1 1,17-17 0</inkml:trace>
  <inkml:trace contextRef="#ctx0" brushRef="#br0" timeOffset="1">744 0 9508,'0'0'4306,"10"201"-3905,-10-104-321,0-4-32,0 3-16,0-5-16,0-7-16,0-11-1585,0-29-3169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7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11749,'0'0'457,"30"-1"-252,358-4-154,-289 3-261,1-5 0,180-35 0,-269 40 217,-10 2-3,0 0 1,1 0-1,-1 0 0,0 0 1,1-1-1,-1 1 1,0 0-1,1-1 0,-1 1 1,0-1-1,1 1 0,-1-1 1,0 0-1,0 1 0,0-1 1,0 0-1,2-2 0,-26 2 1008,10 2-927,-1 1 1,1 0-1,-1 0 1,1 1 0,0 1-1,0 1 1,1-1 0,-1 2-1,1 0 1,0 0-1,0 1 1,1 1 0,0 0-1,0 0 1,1 1-1,0 1 1,1-1 0,0 2-1,0-1 1,1 1-1,-9 16 1,14-21-83,1 0 0,-1-1 0,1 1 0,0 1 0,1-1 0,-1 0 0,0 10 0,2-14-2,-1 0 1,1-1 0,0 1 0,0-1 0,0 1 0,1-1-1,-1 1 1,0 0 0,0-1 0,1 1 0,-1-1-1,1 1 1,0-1 0,-1 0 0,1 1 0,0-1 0,0 1-1,0-1 1,0 0 0,0 0 0,0 0 0,0 0-1,0 1 1,0-1 0,1-1 0,-1 1 0,0 0 0,1 0-1,-1 0 1,0-1 0,1 1 0,-1-1 0,3 1-1,6 2-11,1-1 0,0 0 0,0 0 0,0-2 0,0 1 0,0-1 0,0-1-1,1 0 1,-2 0 0,1-1 0,0-1 0,0 0 0,-1 0 0,1-1-1,-1-1 1,0 1 0,0-2 0,-1 1 0,18-14 0,-13 6 9,-1 0 1,0-1 0,-1 0 0,0-1-1,-1-1 1,-1 0 0,0 0-1,11-29 1,-17 33 209,-2 8 212,-3 7-12,1 19-410,-1 7 0,0-9 10,1 0 1,1-1-1,0 1 0,8 36 0,-7-52-11,-1 1 0,0-1-1,1 0 1,0 0-1,-1 0 1,2 0 0,-1 0-1,0-1 1,1 1-1,0-1 1,0 1 0,0-1-1,0 0 1,0 0 0,1 0-1,-1-1 1,1 1-1,0-1 1,-1 0 0,1 0-1,0 0 1,1 0-1,-1-1 1,0 0 0,0 0-1,1 0 1,7 1 0,-5-2-18,0 1 1,0-1 0,0 0 0,0 0 0,-1-1-1,1 0 1,0 0 0,0-1 0,-1 0 0,1 0-1,8-4 1,-6 1 16,-1-1 0,0 0 1,-1 0-1,0 0 0,0-1 0,0 0 0,9-13 0,80-108 43,-94 126-35,-1 0 1,1 0-1,0 0 0,0 0 1,0 1-1,0-1 0,0 0 1,0 1-1,0-1 0,5-1 1,-7 3-6,0 0 0,0 0 1,0 0-1,0 0 0,0 0 1,1 0-1,-1 0 0,0 0 1,0 0-1,0 0 0,0 0 1,0 0-1,0 0 0,1 0 0,-1 0 1,0 0-1,0 0 0,0 0 1,0 0-1,0 0 0,1 0 1,-1 0-1,0 0 0,0 0 1,0 0-1,0 0 0,0 0 1,0 0-1,0 0 0,1 1 0,-1-1 1,0 0-1,0 0 0,0 0 1,0 0-1,0 0 0,0 0 1,0 0-1,0 1 0,0-1 1,0 0-1,0 0 0,0 0 0,0 0 1,0 0-1,0 1 0,0-1 1,0 0-1,0 0 0,0 0 1,0 0-1,0 0 0,0 0 1,0 1-1,0-1 0,0 0 1,0 0-1,0 0 0,0 0 0,2 164 207,-3-86-285,16-79-120,-9-2 165,0 1 0,0-2 0,0 1 0,0-1-1,-1 0 1,1 0 0,8-9 0,38-42-305,-36 37 263,9-9 34,86-90-11,-110 115 50,1 1 0,-1 0 0,1-1 1,-1 1-1,1 0 0,-1 0 0,1 0 0,0 0 0,-1 0 0,1 1 0,0-1 0,0 0 1,0 1-1,0 0 0,0-1 0,2 1 0,-2 5-78,-3 37-237,2 60 616,0-93-546,0 1 1,1-1 0,0 1-1,0-1 1,1 0-1,0 0 1,1 0 0,5 11-1,13 8-3621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26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235 425 3730,'0'0'5213,"-31"4"-4207,-98 19-54,126-22-903,-1 0 0,1-1-1,-1 1 1,1 1 0,-1-1 0,1 0 0,0 1 0,0 0-1,0 0 1,0 0 0,-5 4 0,7-5-29,0 0 1,1 0-1,-1 0 1,0 0 0,1 1-1,-1-1 1,1 0-1,0 1 1,-1-1-1,1 0 1,0 1-1,0-1 1,0 0-1,0 1 1,0-1 0,0 2-1,0 4 45,0-3-60,0-1-1,0 0 0,0 1 0,1-1 1,-1 1-1,1-1 0,0 0 0,0 0 1,0 1-1,0-1 0,0 0 1,1 0-1,0 0 0,-1 0 0,1-1 1,0 1-1,1 0 0,-1-1 0,0 1 1,1-1-1,-1 0 0,1 0 0,4 3 1,5 2 10,0-1 0,1-1 0,0 1 0,19 4 0,-19-6 16,61 17 110,-27-8 30,61 26-1,-86-23-157,-22-16-16,0 1 0,1-1 1,-1 1-1,0-1 1,1 1-1,-1-1 0,0 1 1,0-1-1,1 1 1,-1 0-1,0-1 1,0 1-1,0-1 0,0 1 1,0 0-1,0-1 1,0 1-1,0-1 0,0 1 1,0-1-1,0 1 1,0 0-1,0-1 1,-1 1-1,1-1 0,0 1 1,0-1-1,-1 1 1,1 0-1,0-1 0,-1 0 1,1 1-1,0-1 1,-1 1-1,1-1 1,-1 1-1,1-1 0,-1 0 1,1 1-1,-1-1 1,1 0-1,-1 1 0,1-1 1,-1 0-1,0 1 1,-19 6-43,0 0 1,0-2-1,-1 0 1,1-1-1,-1-1 1,-29 1-1,30-3 18,-164 6-243,182-7 274,0 0-1,0 0 0,0 0 0,1-1 0,-1 1 0,0 0 0,0-1 0,1 1 0,-1-1 1,0 1-1,-2-2 0,2-6-14,13-4-69,8 1-26,0 0-1,1 2 1,0 0 0,0 2-1,43-11 1,-11 2-67,12-4-187,136-47-1412,-152 48 1543,0-2-1,44-27 1,-80 41 161,0 0-1,-1-1 0,0-1 1,0 0-1,-1-1 1,0 1-1,10-16 1,-14 18 11,-1-1 0,-1 0 0,1 0 0,-2-1 0,1 1 0,-1-1 0,0 0 0,0 0 0,-1 0 0,-1 0 0,2-18 0,-2-183 2272,-2 136 1532,1 725-3016,0-651-731,0 11-3,0-1 1,1 0-1,0 1 0,0-1 1,4 12-1,-5-21-26,1 1 0,-1-1-1,1 1 1,0-1-1,-1 1 1,1-1-1,0 1 1,0-1 0,0 0-1,0 0 1,0 1-1,0-1 1,0 0 0,0 0-1,0 0 1,1 0-1,-1 0 1,0 0 0,1-1-1,-1 1 1,1 0-1,-1-1 1,1 1-1,-1-1 1,1 1 0,-1-1-1,1 0 1,0 0-1,-1 1 1,1-1 0,-1 0-1,1 0 1,-1-1-1,1 1 1,0 0 0,-1-1-1,1 1 1,-1-1-1,1 1 1,-1-1-1,3-1 1,2-1 9,-1 0 1,1-1-1,-1 1 0,1-2 0,-1 1 1,0 0-1,-1-1 0,1 0 0,-1 0 1,5-8-1,38-62 42,-40 61-35,13-24 6,-12 22 9,1 1 1,0 0-1,20-26 1,-27 39-3,-1 1 0,0-1 0,1 1 0,-1-1 1,1 1-1,-1 0 0,1 0 0,0-1 0,0 1 1,-1 0-1,1 1 0,0-1 0,0 0 0,0 0 1,0 1-1,0-1 0,3 1 0,-3 0-3,-1 0-1,1 0 1,-1 1-1,1-1 1,-1 1-1,1-1 1,-1 1-1,1-1 1,-1 1-1,1 0 1,-1 0 0,0 0-1,0 0 1,1 0-1,-1 0 1,0 0-1,2 2 1,2 6-33,1 0-1,-1 0 1,0 0 0,-1 0-1,5 15 1,-6-15 0,5 12 5,1 0 0,0-1 0,2-1 0,20 31 0,-24-42-159,-1 0 1,1 0-1,1-1 0,-1 0 1,1-1-1,1 1 1,-1-1-1,1-1 1,0 0-1,0 0 1,0-1-1,14 5 1,4-3-1002,1-1 1,-1-1 0,1-2-1,54-2 1,-53 0 1040,-9 0-56,0-2 0,-1 0 0,1-1-1,-1-1 1,0-1 0,0 0 0,-1-2 0,0 0 0,0-1-1,0-1 1,27-18 0,-36 20 333,1 0-1,-2-1 1,1 0-1,-1 0 1,0-1-1,-1 0 1,1-1 0,10-19-1,-14 20 277,-1 1 0,1-1 0,-1 0 0,-1 0 0,0 0 0,0 0 0,-1-1 0,0 1-1,0 0 1,-1-1 0,0 1 0,-2-12 0,1 19-265,1-1-1,-1 1 0,1-1 1,-1 1-1,0 0 0,0 0 1,0-1-1,0 1 1,-1 0-1,1 0 0,0 0 1,-1 0-1,1 0 0,-1 0 1,0 1-1,0-1 1,0 1-1,1-1 0,-4-1 1,1 1 44,-1 0 0,1 0 0,-1 0 0,0 1 0,1-1 0,-1 1 0,0 1 0,0-1 0,-6 0 1,2 1-42,1 0 0,-1 1 0,1-1 0,-1 2 0,1-1 0,0 1 0,-1 1 0,1-1 0,0 1 1,1 1-1,-10 5 0,4 1-99,0 0-1,1 1 1,1 1 0,0 0-1,0 1 1,1-1 0,1 2 0,0 0-1,1 0 1,1 0 0,0 1 0,1 0-1,0 0 1,2 1 0,-1 0 0,-3 29-1,8-42-39,0-1-1,0 1 1,0 0-1,0-1 1,0 1-1,0 0 1,1 0-1,-1-1 1,1 1-1,0-1 1,-1 1-1,1 0 0,0-1 1,1 0-1,2 5 1,-2-5-3,0-1 1,0 1-1,0-1 1,1 0 0,-1 0-1,0 0 1,1 0-1,-1 0 1,1 0-1,-1-1 1,1 1-1,-1-1 1,1 1-1,0-1 1,2 0-1,5 1 12,0 0-1,0-1 0,-1 0 0,1 0 0,0-1 0,0 0 0,-1-1 1,1 0-1,-1-1 0,0 0 0,1 0 0,-1-1 0,0 0 0,-1-1 1,1 0-1,-1 0 0,0-1 0,0 0 0,7-7 0,0-2-56,-1-1 0,0-1-1,-1 0 1,-1-1 0,-1 0 0,0-1-1,-1 0 1,7-21 0,-17 40 44,0 0 1,0-1-1,0 1 0,0 0 0,0 0 1,0 0-1,0-1 0,0 1 1,0 0-1,0 0 0,0 0 0,0 0 1,0-1-1,1 1 0,-1 0 1,0 0-1,0 0 0,0-1 0,0 1 1,0 0-1,0 0 0,0 0 1,1 0-1,-1 0 0,0 0 0,0-1 1,0 1-1,0 0 0,1 0 1,-1 0-1,0 0 0,0 0 0,0 0 1,1 0-1,-1 0 0,0 0 1,0 0-1,0 0 0,1 0 0,-1 0 1,0 0-1,0 0 0,0 0 1,1 0-1,3 12-132,0 38-141,-1-13 230,-1-27 11,-1-1 1,1 1-1,1-1 0,0 0 0,0 0 0,1 0 1,0-1-1,10 17 0,-11-21-152,1-1 0,-1 1 0,1-1 0,-1 0 0,1 0 0,0 0 0,0 0 0,1-1 0,-1 0 0,0 1 0,1-2 1,-1 1-1,1 0 0,0-1 0,-1 0 0,1 0 0,0 0 0,0-1 0,6 0 0,-8 0 89,58-1-3004,-56 0 2794,-1 0 0,1 0 0,-1-1 0,1 1-1,-1-1 1,0 0 0,1 0 0,-1-1 0,0 1 0,7-6 0,-2-2 371,1 1 0,-1-2 0,-1 1-1,0-1 1,0 0 0,-1-1 0,-1 0 0,0 0 0,0 0 0,-1-1 0,4-15 0,-2 1 1798,-2 1 0,-1-1 0,0 0-1,-1-40 1,-3 806-1041,0-425-8517,-10-527 8838,9 145-563,0 6-34,10-103 1,-6 147-485,0 0 1,1 0-1,1 0 1,1 1 0,0-1-1,1 1 1,1 0 0,1 1-1,0 0 1,12-16 0,-14 25-25,-1 0 1,1 0-1,0 1 1,1 0 0,-1 0-1,1 1 1,0 0-1,1 0 1,-1 1-1,1 0 1,0 1 0,0 0-1,0 0 1,0 1-1,1 0 1,-1 0-1,1 1 1,-1 1 0,1-1-1,-1 1 1,1 1-1,-1 0 1,16 4-1,-21-3-44,0 0-1,0 0 1,0 0-1,0 1 1,-1 0-1,1-1 1,-1 1-1,0 1 1,0-1-1,0 0 1,0 1-1,0-1 0,-1 1 1,0 0-1,0 0 1,0 0-1,0 0 1,2 7-1,-3-9 3,0 1 0,0-1-1,0 1 1,-1 0 0,1-1 0,-1 1-1,1 0 1,-1 0 0,0-1-1,0 1 1,0 0 0,0 0 0,0 0-1,-1-1 1,1 1 0,-1 0-1,0-1 1,0 1 0,0 0 0,0-1-1,0 1 1,-1-1 0,1 0 0,-1 1-1,1-1 1,-1 0 0,0 0-1,0 0 1,0 0 0,-3 2 0,-7 1 117,0 0 0,0-1 0,-1 0 0,1-1 0,-1-1 0,0 0 0,1 0 0,-1-2 0,-15 0 0,37 7-195,13 0 77,0-1 0,0-1-1,1-2 1,29 3-1,95-5-1199,-136-2 1088,-1 0 0,0 0 0,0-1-1,0 0 1,0 0 0,0-2 0,-1 1-1,1-1 1,-1 0 0,0-1 0,0 0-1,0-1 1,12-9 0,-15 10 123,-1-1 1,1 0-1,-1 0 1,0 0-1,0 0 0,-1-1 1,0 1-1,0-1 1,-1-1-1,0 1 0,0 0 1,0-1-1,-1 1 1,0-1-1,-1 0 1,1 1-1,-2-1 0,1-9 1,-1 13 169,0 0 0,0-1 0,0 1 0,0 0 1,-1 0-1,0-1 0,0 1 0,0 0 0,0 0 0,-1 0 1,0 0-1,1 0 0,-6-6 0,5 8-47,0 0 0,-1 0-1,1 0 1,0 1 0,-1-1 0,0 1 0,1 0-1,-1 0 1,0 0 0,0 0 0,1 0 0,-1 0-1,0 1 1,0-1 0,0 1 0,0 0 0,0 0-1,0 0 1,0 0 0,0 1 0,-4 0 0,5 0-106,-1 0 0,1-1 0,0 1 0,-1 1 1,1-1-1,0 0 0,0 0 0,0 1 0,0-1 1,0 1-1,1 0 0,-1-1 0,0 1 1,1 0-1,-1 0 0,1 0 0,0 0 0,-1 0 1,1 1-1,0-1 0,0 0 0,0 0 0,1 1 1,-1-1-1,1 1 0,-1 2 0,-2 9-28,1 1 1,1-1-1,0 18 0,1-24-8,0 0 1,1 0 0,-1 0-1,1 0 1,1 0 0,0 0-1,0 0 1,5 11 0,-5-15-67,0 0 0,1-1 0,0 1 0,-1 0-1,1-1 1,1 0 0,-1 0 0,0 0 0,1 0 0,0 0 0,-1-1 0,1 1 0,0-1 0,1 0 0,-1 0 0,7 2 0,1-1-614,1 0 0,-1-1 0,0-1 0,1 0 0,22-1 0,-25 0 64,57 0-4698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8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239 405 10037,'0'0'1971,"-28"21"-1651,-92 71-186,113-86-93,0 1 1,1 0-1,-1 0 1,1 0-1,1 1 0,0 0 1,0 0-1,0 0 1,1 1-1,1-1 1,-1 1-1,1 0 1,1 0-1,-3 11 0,3-9 53,-2 2-26,1 1 1,0 0 0,1 0 0,1 0 0,0 0-1,1 0 1,0 1 0,5 24 0,-4-37-63,1 1-1,-1-1 1,0 0 0,1 0 0,0 0 0,0 0 0,-1-1 0,1 1 0,0 0 0,0-1 0,0 1 0,1-1-1,-1 0 1,0 0 0,0 0 0,1 0 0,-1 0 0,1 0 0,-1-1 0,1 1 0,-1-1 0,1 1 0,-1-1-1,1 0 1,3-1 0,1 2 12,0-1-1,0-1 0,0 1 1,0-1-1,-1-1 0,1 1 0,0-1 1,9-4-1,-7 1-30,0-1 0,-1 0 0,0-1-1,0 0 1,0 0 0,-1 0 0,0-1 0,-1 0-1,10-16 1,-2 2-42,-2-1-1,18-45 0,-13 17 95,-3-1 0,-2-1 1,-2 0-1,3-64 0,-3-183-2019,-10 296 1894,1 115-4062,8-39 314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8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53 11141,'0'0'4501,"-28"-3"-4384,11 1-91,1 0 2,0 0-1,0 2 1,-24 1-1,32 0-6,0 0-1,0 0 1,0 1 0,0 1 0,0-1-1,1 1 1,-1 1 0,1-1-1,0 1 1,0 0 0,-12 10-1,-1 3 101,0 1 0,-27 32 0,42-43-89,-1 0 1,1 0-1,0 1 1,1-1-1,0 1 1,0 0-1,0 1 1,1-1-1,1 1 1,-1-1-1,-1 12 1,4-18-30,0-1 0,0 1 0,0-1 0,-1 1 0,1-1 0,1 1 0,-1-1 0,0 0 0,0 1 1,1-1-1,-1 1 0,0-1 0,1 1 0,-1-1 0,1 0 0,0 0 0,0 1 0,-1-1 0,1 0 0,0 0 0,0 0 1,0 1-1,0-1 0,0 0 0,0-1 0,1 1 0,-1 0 0,0 0 0,0 0 0,1-1 0,-1 1 0,0-1 1,1 1-1,-1-1 0,1 1 0,1-1 0,6 1 20,-1 0 0,1-1 0,-1 0 0,1-1 1,10-1-1,-10 1 1,4-2-21,0 0 0,0-1-1,0 0 1,0-1 0,-1-1-1,1 0 1,-1 0 0,-1-1-1,1-1 1,-1 0 0,19-18-1,7-10-12,55-72 0,-75 87 28,-12 15 19,-2 3-185,-2 14-59,-2 23 153,0-14-117,0 0 1,5 32-1,-3-50 64,-1 0 0,1-1-1,0 1 1,0 0-1,0-1 1,0 1 0,0-1-1,0 1 1,0-1-1,0 1 1,1-1 0,-1 0-1,0 0 1,1 0-1,-1 0 1,1 0-1,0 0 1,-1 0 0,1 0-1,0 0 1,-1-1-1,1 1 1,0-1 0,0 1-1,3-1 1,6 2-1094,1-1-1,22 0 1,-26-1 490,-2 0-12,1 0 0,-1-1 0,1 0-1,-1 0 1,1 0 0,-1-1 0,0 0-1,10-5 1,-10 4 557,0 0 0,0-1 0,0 0 0,-1-1 0,0 1 0,0-1 0,5-5 0,3-7 1512,-1-1 0,0 0 0,-2-1 0,11-24 0,8-16 4073,-29 63-5289,0 370 270,0-373-197,0-6-11,-3-15-169,2 0 0,0-1 0,1 1 1,2 0-1,3-21 0,-3 31-59,0 0 0,1 0 0,1 0 1,-1 1-1,2-1 0,-1 1 0,1 0 1,1 0-1,0 1 0,0 0 0,14-15 0,-6 10-1705,0 1 0,19-11 0,-6 5-5017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9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355 564 5314,'0'0'9146,"-31"0"-8463,-102 1-61,124-1-571,1 1 0,-1-1 0,1 1 0,0 1 0,-1 0 0,1 0 0,0 0 0,0 1 0,0 0 0,1 1 0,-1 0 0,-9 6 0,10-4-39,0 1 0,1 0 0,-1 0 0,1 0 0,1 1 0,0 0 0,0 0 0,-4 9 0,6-10-7,0 0 1,0-1-1,1 1 1,0 0-1,0 1 1,1-1 0,0 0-1,0 0 1,1 1-1,1 13 1,-1-14 5,0-6-14,0 1 0,0-1 1,0 0-1,0 1 1,0-1-1,1 0 0,-1 1 1,1-1-1,-1 0 1,1 0-1,-1 1 1,1-1-1,0 0 0,-1 0 1,1 0-1,0 0 1,0 0-1,0 0 0,0 0 1,0 0-1,0 0 1,0 0-1,0-1 0,0 1 1,1 0-1,-1-1 1,0 1-1,0-1 1,1 1-1,-1-1 0,0 0 1,2 1-1,6 0-52,0 0-1,-1 0 1,1-1 0,10-1-1,1 0-94,-12 0 70,1 0 1,0 0-1,0-1 0,-1-1 0,1 1 0,-1-1 0,0-1 0,0 1 0,0-2 0,0 1 0,-1-1 0,0 0 0,0 0 0,0-1 0,0 0 0,9-11 0,-2 0 45,0 0-1,-1-1 0,0-1 0,-2 0 0,16-36 0,6-29 88,-3-1 0,-5-2 0,29-175 0,-53 251-215,5-41 1471,-6 46-826,-2 6-87,-8 25-168,-18 80-155,4 0-1,5 2 1,5 0-1,-2 193 1,16-295-73,0 0 0,0 0 0,0 0 0,1 0 0,0 0 0,0 0 0,0 0 0,1 0 0,-1 0 0,1-1 0,4 8 0,-4-10 0,-1-1 1,1 1-1,-1-1 0,1 1 0,0-1 1,0 0-1,0 0 0,-1 1 0,1-1 1,0-1-1,1 1 0,-1 0 1,0 0-1,0-1 0,0 1 0,0-1 1,1 0-1,-1 0 0,0 1 1,0-2-1,0 1 0,1 0 0,-1 0 1,0-1-1,0 1 0,0-1 1,4-1-1,-2 1-4,0-1 0,1 0 0,-1 0 0,0 0 0,-1-1 0,1 1 0,0-1 0,-1 0 0,1 0 0,-1 0 0,0 0 1,5-7-1,31-50-119,-27 38 82,9-17-60,-14 26 59,-1 0 0,2 1 0,-1 0 0,2 0 0,14-16 0,-23 28 39,1-1 1,-1 1-1,0-1 0,0 1 0,1 0 0,-1-1 0,0 1 1,1 0-1,-1-1 0,0 1 0,1 0 0,-1 0 0,0-1 0,1 1 1,-1 0-1,1 0 0,-1 0 0,1 0 0,-1 0 0,0-1 1,1 1-1,-1 0 0,1 0 0,-1 0 0,1 0 0,-1 0 0,1 0 1,-1 0-1,0 0 0,1 1 0,-1-1 0,1 0 0,-1 0 1,1 0-1,-1 0 0,0 1 0,1-1 0,-1 0 0,1 0 0,-1 1 1,0-1-1,1 0 0,-1 1 0,0-1 0,1 0 0,-1 1 1,0-1-1,0 0 0,1 1 0,-1 0 0,5 23-98,-3 1-41,-2-14 203,1 0 0,0 0 0,5 21 0,-6-30-143,1 1-1,0-1 1,0 0-1,0 0 1,0 0-1,0 0 1,0 0-1,0 0 0,0-1 1,1 1-1,-1 0 1,1-1-1,0 1 1,-1-1-1,1 1 1,0-1-1,0 0 1,0 1-1,0-1 1,0 0-1,0 0 1,0-1-1,0 1 1,4 1-1,19-1-3203,1-1-1752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7:59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0 10901,'0'0'4434,"-152"44"-6883,152 8-1665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0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11301,'0'0'4106,"36"-1"-3914,117-4-90,-7-9-33,-145 14-72,-1 0 1,0 1-1,0-1 1,0 0-1,0 1 0,0-1 1,0 1-1,0-1 1,0 0-1,0 1 0,0-1 1,0 1-1,0-1 1,0 0-1,0 1 1,0-1-1,0 0 0,0 1 1,0-1-1,0 1 1,0-1-1,-1 0 0,1 1 1,0-1-1,0 0 1,0 1-1,-1-1 1,1 0-1,0 0 0,0 1 1,-1-1-1,-11 13 12,1-1-1,-1-1 1,-1 0-1,0-1 1,-17 10-1,-37 30 21,46-30-10,1 0 0,-27 36-1,40-47 6,0 0 0,1 1 0,0 0 0,1 0 0,0 0 0,1 0 0,0 1 0,1 0 0,-4 16 0,7-26-18,0 1-1,0-1 0,0 1 1,0 0-1,0-1 1,1 1-1,-1 0 0,0-1 1,1 1-1,-1-1 0,1 1 1,0-1-1,-1 1 0,1-1 1,0 0-1,0 1 1,0-1-1,0 0 0,0 1 1,0-1-1,0 0 0,1 0 1,-1 0-1,0 0 0,1 0 1,-1 0-1,0-1 1,1 1-1,-1 0 0,1-1 1,-1 1-1,1-1 0,-1 1 1,1-1-1,0 0 0,-1 0 1,1 1-1,2-2 1,10 2 24,-1 0 0,0-2 0,23-3 1,-29 4-25,7-3-82,0-1 0,-1 0 1,0 0-1,0-1 1,0-1-1,0 0 1,-1-1-1,0 0 1,19-15-1,-10 4-327,0 0-1,-1-1 1,34-43-1,-47 54 368,0-1 0,-1 1 0,-1-1 0,1-1 0,-1 1 0,-1-1 0,0 0-1,0 0 1,-1 0 0,0-1 0,-1 1 0,2-16 0,-4 25 72,0 1 0,0-1-1,0 1 1,0-1 0,-1 1 0,1-1 0,0 1 0,0-1 0,0 1-1,0-1 1,0 1 0,-1-1 0,1 1 0,0-1 0,0 1 0,-1 0 0,1-1-1,0 1 1,-1-1 0,1 1 0,0 0 0,-1-1 0,1 1 0,-1 0-1,1-1 1,0 1 0,-1 0 0,1 0 0,-1 0 0,1-1 0,-1 1-1,1 0 1,-1 0 0,1 0 0,-1 0 0,1 0 0,-1 0 0,1 0 0,-2 0-1,-19 4 297,20-3-303,-4 1 11,0 0-1,0 0 0,0 1 1,1 0-1,-1 0 0,1 1 1,0-1-1,0 1 0,0 0 1,0 0-1,1 0 0,-1 0 1,1 1-1,0-1 0,1 1 1,-1 0-1,-2 5 0,1 0-29,0 1-1,1-1 0,0 1 0,0 0 0,1 0 1,1 0-1,-1 17 0,2-26-52,0 1-1,0-1 1,0 1 0,0-1 0,1 1-1,-1-1 1,1 1 0,-1-1-1,1 1 1,0-1 0,0 0 0,0 0-1,0 1 1,1-1 0,-1 0-1,4 4 1,-2-4-315,0 0 0,0 0 0,0 0-1,1 0 1,-1 0 0,0-1 0,1 1 0,0-1-1,-1 0 1,1 0 0,4 0 0,39 6-7929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0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256 658 12502,'0'0'1843,"-29"13"-981,-96 42-611,118-51-242,1 0 1,-1 0-1,1 0 1,0 0 0,0 1-1,0 0 1,1 0-1,0 1 1,0 0 0,0 0-1,1 0 1,0 0-1,0 1 1,0-1-1,1 1 1,0 0 0,1 0-1,-1 0 1,1 1-1,1-1 1,-2 8 0,1 0-1,0 0 1,1 23 0,1-37-11,0 0 0,0-1 0,1 1 0,-1 0 0,0 0 1,0 0-1,0-1 0,1 1 0,-1 0 0,0-1 0,1 1 0,-1 0 0,1 0 0,-1-1 1,1 1-1,-1-1 0,1 1 0,-1-1 0,1 1 0,0-1 0,-1 1 0,1-1 1,0 1-1,1 0 0,25 5-102,-19-6 42,0 0 0,0-1 0,0 0 0,0 0 0,11-3 0,-11 0 29,0 1 1,0-2-1,-1 1 1,1-1-1,-1 0 1,0 0 0,0-1-1,-1 0 1,0 0-1,0-1 1,5-7-1,5-6-1,-2-2 0,18-35-1,-17 25 82,-1-1-1,-1 0 0,11-51 0,12-108 432,-24 118-328,32-233 15,-43 286-78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1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0 11125,'0'0'1051,"-3"28"-517,0 0-405,-7 155 382,9 24-209,-3-181-295,4-26-10,0 1 1,0 0-1,0 0 0,-1-1 0,1 1 1,0 0-1,0-1 0,-1 1 0,1 0 1,0 0-1,-1-1 0,1 1 0,-1-1 1,1 1-1,-1 0 0,1-1 0,-1 1 1,1-1-1,-1 1 0,0-1 0,1 0 1,-1 1-1,0-1 0,1 1 0,-2-1 1,-3-4-6,3-6 14,1 1 0,1-1 1,-1 1-1,1-1 0,1 0 1,0 1-1,0-1 1,1 1-1,0 0 0,1-1 1,0 1-1,0 0 0,1 0 1,0 1-1,1-1 1,9-13-1,-3 6 9,1 1 1,0 0-1,1 1 1,0 1-1,1 0 1,1 1-1,27-18 1,-33 25-1,0 0 1,0 1 0,1-1 0,-1 2 0,1 0-1,0 0 1,0 1 0,0 0 0,0 0 0,1 1-1,12 1 1,-21 0-17,1 0 1,-1 0-1,0 1 0,0-1 0,0 1 1,0-1-1,0 1 0,0 0 0,0 0 1,0 0-1,0 0 0,0 0 1,-1 0-1,1 0 0,0 1 0,-1-1 1,1 1-1,-1-1 0,1 1 0,-1-1 1,0 1-1,1 0 0,-1 0 1,1 3-1,2 4 4,0 1 1,-1-1 0,0 1-1,1 11 1,1-1 28,0 1-174,-2-9 229,0 1 1,1-1-1,8 19 1,-11-28-186,0-1 1,1 0 0,-1 1 0,1-1 0,-1 0 0,1 0 0,0 0 0,0 0 0,0 0 0,0 0 0,0 0 0,0-1 0,0 1 0,1-1 0,-1 0 0,1 0 0,-1 1-1,1-1 1,-1-1 0,1 1 0,0 0 0,3 0 0,1-1-181,0 0 0,1 0 0,-1 0 0,0-1 0,0 0 0,0-1 0,0 1 0,0-1 0,0-1 0,-1 1 0,1-1 0,-1 0 0,1-1 0,-1 1 0,6-6-1,3-4 567,-1 0 0,0-1 0,-1 0 0,15-23 0,-10 12 782,-11 15-214,1-1-1,-1 2 1,14-14 0,-19 22-507,-2 20-72,-1-6-73,1 4-53,0 0 0,1 0 1,1-1-1,6 32 0,-6-44-142,-1 0-1,0 0 1,1 0-1,0-1 1,0 1-1,0 0 1,0-1 0,0 1-1,1-1 1,0 0-1,-1 1 1,1-1-1,0-1 1,1 1-1,-1 0 1,0-1-1,1 0 1,0 1 0,-1-2-1,1 1 1,0 0-1,0-1 1,0 1-1,0-1 1,7 1-1,0-1-11,-1 0 0,1 0-1,0-1 1,0-1-1,-1 0 1,1 0-1,0-1 1,-1 0 0,1-1-1,-1 0 1,0-1-1,0 0 1,16-10 0,-19 10-25,0 0 0,0-1 0,-1 0 0,0-1 0,0 1 0,0-1 0,-1 0 0,0-1 0,0 1 0,0-1 0,-1 0 0,0 0 0,0-1 0,-1 1 0,0-1 0,0 1 0,-1-1 0,2-14 0,-2 15 25,-2 1 0,1-1-1,-1 0 1,0 0-1,0 0 1,-1 0 0,0 1-1,0-1 1,-1 0-1,1 1 1,-2-1 0,1 1-1,-1-1 1,0 1-1,-3-6 1,2 7-2,0 1-1,1 0 1,-2-1-1,1 1 1,0 1-1,-1-1 1,0 1 0,0-1-1,0 1 1,0 1-1,0-1 1,-1 1-1,1 0 1,-1 0 0,1 0-1,-1 1 1,-10-1-1,4 0-24,-1 0 0,0 1 1,0 1-1,1 0 0,-1 1 0,0 0 0,-19 5 0,28-5-45,0 1-1,0-1 1,0 1 0,0 0-1,1 0 1,-1 0 0,1 0-1,-1 1 1,1 0 0,0-1-1,0 1 1,0 0-1,0 1 1,1-1 0,-1 0-1,1 1 1,0-1 0,0 1-1,0 0 1,0 0 0,1 0-1,-1 0 1,1 0 0,0 0-1,-1 7 1,1-4-480,0 0 1,0 0-1,1 0 0,0 0 1,0 0-1,0 0 0,1 0 1,0 0-1,3 9 0,-1-12-582,-1 1 0,1 0-1,1-1 1,-1 0-1,6 7 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2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10261,'0'0'2756,"28"-1"-2498,-3 0-239,0 1 0,36 4-1,-59-3-13,0-1-1,-1 1 0,1-1 1,0 1-1,-1 0 0,1-1 1,0 1-1,-1 0 0,1 0 1,-1 0-1,0 0 0,1 0 1,-1 1-1,0-1 0,0 0 1,1 1-1,-1-1 0,0 1 1,0-1-1,-1 1 0,1-1 1,0 1-1,0 0 0,-1-1 1,1 4-1,0 1 6,0 0 0,-1 1 0,1-1 0,-1 0 0,-2 9 0,1-1-4,2 3 11,-2-1 1,0 0-1,-6 30 0,6-40-64,-1 0 0,0-1 0,-1 0 0,1 1 0,-1-1 0,0 0 1,0 0-1,0-1 0,-1 1 0,0-1 0,0 1 0,0-1 0,0-1 0,-5 5 0,4-6 5,21-25 175,9-3-129,2 0-1,0 1 1,2 2 0,1 1-1,0 2 1,1 0 0,48-20-1,-69 35 36,1 1-1,-1 1 1,1 0-1,0 0 1,0 1-1,1 1 1,-1 0 0,11 0-1,-20 1-24,-1 1 0,0-1 0,1 0 0,-1 0 0,0 1 0,1-1 0,-1 1 0,0-1 0,0 1-1,0-1 1,1 1 0,-1 0 0,0 0 0,0-1 0,0 1 0,0 0 0,0 0 0,0 0 0,-1 0 0,1 0 0,0 0 0,0 1 0,-1-1 0,1 0-1,0 0 1,-1 0 0,0 1 0,1-1 0,-1 0 0,0 1 0,1-1 0,-1 2 0,1 8 51,0-1 0,-1 0 0,-1 16-1,1-8 63,0 19-23,1-16-77,-3 36-1,-3-48-23,8-21-120,9-8 24,1 1 0,29-32 0,4-5 3,-29 31 92,2 2 0,37-38 0,-56 60-2,1 0 1,0 1 0,0-1 0,0 0 0,0 0-1,0 0 1,0 0 0,0 1 0,0-1 0,0 1-1,0-1 1,0 1 0,0-1 0,0 1 0,1-1-1,-1 1 1,0 0 0,0 0 0,1 0 0,-1 0-1,0-1 1,2 2 0,-2-1-2,0 1-1,0 0 0,0-1 1,-1 1-1,1 0 1,0 0-1,-1 0 1,1 0-1,-1-1 1,1 1-1,-1 0 0,1 0 1,-1 0-1,0 0 1,1 0-1,-1 0 1,0 0-1,0 0 1,0 0-1,0 2 1,1 10 20,-1-1 1,-1 0-1,-3 16 1,4-25 1,-14 52 34,10-43-56,1-1 1,0 1 0,0 0 0,0 21-1,5-32-1,-1-1 0,1 0 0,0 0 0,0 0-1,0 0 1,-1-1 0,1 1 0,0 0-1,0-1 1,0 1 0,2-2 0,11-7 16,0-1 1,-1-1-1,25-23 1,-14 11-15,29-30 2,-41 38 7,0 1 0,1 1-1,1 0 1,20-13 0,-34 26-14,-1 0 0,0 0 1,0 0-1,0 0 0,1 0 1,-1 0-1,0 0 0,0 0 1,1 0-1,-1 0 0,0 0 1,0 1-1,0-1 0,1 0 0,-1 0 1,0 0-1,0 0 0,0 1 1,0-1-1,1 0 0,-1 0 1,0 0-1,0 0 0,0 1 1,0-1-1,0 0 0,0 0 1,0 1-1,1-1 0,-1 0 0,0 0 1,0 1-1,0-1 0,0 0 1,0 0-1,0 0 0,0 1 1,0-1-1,0 0 0,0 0 1,0 1-1,-1-1 0,1 1 1,1 15-1,-1-14-11,0 8-159,-1 9 255,2 0 0,0-1 0,5 23 0,-5-36-406,0 0-1,0 0 0,1 0 0,0-1 1,0 1-1,0 0 0,0-1 0,1 0 1,0 1-1,0-1 0,0 0 1,0 0-1,1-1 0,-1 1 0,1-1 1,0 0-1,6 4 0,20 6-4529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0 1585,'0'0'13929,"-28"1"-13438,-3 0-418,1 2 0,-29 5-1,52-6-56,0 1-1,1-1 0,-1 1 1,1 1-1,0-1 0,0 1 0,0 0 1,0 0-1,1 1 0,-1 0 0,1 0 1,1 0-1,-1 0 0,1 1 1,-1 0-1,2 0 0,-1 0 0,1 0 1,0 1-1,0-1 0,1 1 0,-1 0 1,2-1-1,-1 1 0,1 0 0,0 0 1,0 0-1,1 12 0,0-18-13,0-1 0,0 1 0,0 0 0,1-1 0,-1 1 0,0-1 0,1 1 0,-1 0 0,0-1 0,1 1 0,-1-1 0,1 1 0,-1-1 0,0 1 0,1-1 0,0 1 0,-1-1 0,1 1 0,-1-1 0,1 1 0,-1-1 0,1 0 0,0 0 0,-1 1 0,1-1 0,0 0 0,-1 0 0,1 0 0,0 0 0,-1 1 0,1-1 0,1 0 0,30 0 77,-20-1-50,-5 1-27,0-1 0,0 0-1,-1 0 1,1 0 0,-1-1 0,1 0 0,-1 0 0,0 0 0,9-5 0,2-4-16,28-21 0,0 0-97,-45 32 105,1-1 1,-1 1 0,1-1 0,-1 1 0,1 0-1,-1-1 1,1 1 0,-1 0 0,1-1-1,-1 1 1,1 0 0,0 0 0,-1 0-1,1-1 1,-1 1 0,1 0 0,0 0 0,-1 0-1,1 0 1,0 0 0,-1 0 0,1 0-1,-1 0 1,1 0 0,0 1 0,-1-1 0,1 0-1,0 0 1,-1 0 0,1 1 0,-1-1-1,1 0 1,-1 1 0,1-1 0,-1 1 0,1-1-1,-1 0 1,1 1 0,-1-1 0,0 1-1,1-1 1,-1 1 0,0-1 0,1 1-1,-1 0 1,0-1 0,1 1 0,-1-1 0,0 1-1,0 0 1,0-1 0,0 1 0,0-1-1,0 1 1,0 0 0,0 0 0,0 47-79,-1-34 89,0-6-84,2 1 0,-1-1 0,1 0-1,0 1 1,1-1 0,0 0-1,1 0 1,-1 0 0,5 8-1,-5-13-216,-1 0-1,1 0 0,0-1 0,0 1 1,1 0-1,-1-1 0,0 0 0,1 1 1,0-1-1,-1 0 0,1 0 0,0-1 1,0 1-1,0-1 0,0 1 0,0-1 1,0 0-1,1 0 0,-1 0 0,0 0 1,1-1-1,-1 1 0,0-1 0,5 0 1,21 0-4651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2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7619,'0'0'7268,"22"228"-6980,-22-118 64,0 1 48,0 6-224,0-15-144,-6-18-32,2-16-304,4-25-1569,0-22-704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27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228 412 5731,'0'0'6168,"-31"10"-5728,-98 37-240,125-45-179,-1 0-1,1 0 1,0 1-1,0-1 1,0 1 0,1 0-1,-1 0 1,0 0-1,1 0 1,0 1 0,0-1-1,0 1 1,0 0-1,1 0 1,-1 0 0,-1 6-1,2-3 18,0 0 0,1 0-1,0 0 1,0-1 0,0 1-1,1 0 1,1 9 0,0 1-31,-1-15-10,0-1 0,0 0 0,0 1 0,0-1 0,0 0 0,1 0 0,-1 0 0,1 1 0,-1-1 0,1 0 0,-1 0 0,1 0 0,0 0 0,-1 0 0,1 0 0,0 0 0,0 0 0,0 0 0,0 0 0,0 0 0,2 1 0,0-1 4,0 1 0,0-1-1,0 1 1,0-1 0,0 0 0,1 0-1,-1-1 1,5 1 0,-1 0 0,1-1 1,-1 0-1,0 0 0,1 0 1,-1-1-1,0-1 1,14-3-1,-15 2-63,0-1 0,0 1 0,0-1 0,0-1 0,-1 1 0,0-1 0,0 0 0,0 0 0,0-1 0,-1 1 0,0-1 0,0 0-1,0 0 1,3-8 0,-1-1-40,1 1-1,-2-1 0,0 0 0,-1-1 0,4-23 1,-3-36 134,-5-112 0,-1 151 56,-16-109 1171,15 205-277,33 306-711,-3-103-163,-27-255-165,-1 1 70,0 0-1,1 0 0,1 0 0,3 13 0,-4-20-106,0 0-1,-1 0 1,1-1-1,0 1 1,0 0-1,0-1 1,0 1-1,1 0 1,-1-1-1,0 1 1,1-1-1,-1 0 1,1 1-1,-1-1 1,1 0-1,-1 0 1,1 0 0,0 0-1,0 0 1,-1-1-1,1 1 1,0 0-1,0-1 1,0 1-1,3-1 1,28 1-3100,7-1-1837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8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40 8708,'0'0'4255,"-35"-7"-3935,-114-21-103,136 26-162,1 1 1,-1 0 0,1 1 0,-1 0 0,0 1 0,1 1 0,-1 0 0,1 0 0,0 2 0,0-1 0,0 2 0,0-1 0,-20 12 0,3-1 78,22-12-101,-5 1 26,1 1 1,0 0-1,0 1 0,0 1 0,0 0 0,1 0 1,0 1-1,-9 9 0,19-16-57,-1 0-1,0-1 1,1 1 0,-1 0-1,1 0 1,-1 0 0,1 0-1,-1 0 1,1 0 0,0 0 0,-1 0-1,1 0 1,0 0 0,0 0-1,0 0 1,0 0 0,0 0-1,0 0 1,0 0 0,0 0-1,0 0 1,0 0 0,1 0 0,-1 0-1,0 0 1,1 0 0,-1 0-1,1 0 1,-1-1 0,1 1-1,-1 0 1,1 0 0,0 0 0,-1-1-1,1 1 1,0 0 0,0 0-1,-1-1 1,1 1 0,0-1-1,0 1 1,0-1 0,2 1-1,4 3 14,0 0-1,1-1 1,0 0-1,9 2 0,-13-4-5,39 11 8,0 2 0,-1 2 0,-1 1 0,60 36 0,-98-52-19,-1 0 0,0 0 0,0 1 1,0-1-1,0 1 0,0-1 0,-1 1 0,1 0 0,0 0 0,-1 0 1,1 0-1,-1 0 0,0 0 0,0 0 0,0 0 0,0 1 0,0-1 1,0 0-1,0 1 0,-1-1 0,1 0 0,-1 4 0,0-5 5,-1 0 1,1 0-1,-1 0 0,1 0 0,-1 0 0,0 0 0,1 0 0,-1 0 0,0-1 0,0 1 1,1 0-1,-1-1 0,0 1 0,0 0 0,0-1 0,0 1 0,0-1 0,0 1 0,0-1 1,0 0-1,0 1 0,0-1 0,0 0 0,0 0 0,0 0 0,0 0 0,0 0 0,-3 0 1,-42 1 46,34-1-49,-295 3-20,307-3-7,0 0-1,0 0 1,0 0-1,-1 0 1,1 0-1,0 0 1,0 0 0,0 0-1,0 0 1,0 0-1,-1 0 1,1-1-1,0 1 1,0 0-1,0 0 1,0 0 0,0 0-1,0 0 1,-1 0-1,1 0 1,0 0-1,0 0 1,0-1 0,0 1-1,0 0 1,0 0-1,0 0 1,0 0-1,0 0 1,0-1-1,-1 1 1,1 0 0,0 0-1,0 0 1,0 0-1,0 0 1,0-1-1,0 1 1,0 0 0,0 0-1,0 0 1,0 0-1,0 0 1,0-1-1,1 1 1,-1 0 0,0 0-1,0 0 1,0 0-1,0 0 1,0-1-1,0 1 1,0 0-1,0 0 1,0 0 0,0 0-1,1 0 1,-1 0-1,7-8-1097,8 2 71,0 1 0,0 1 0,1 1 0,20-3 0,-18 3 374,66-9-2442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9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80 2353,'0'0'11910,"12"-13"-10926,34-40-464,-46 53-514,0 0 0,1 0 0,-1-1-1,0 1 1,0 0 0,0 0 0,0-1 0,0 1-1,1 0 1,-1 0 0,0-1 0,0 1 0,0 0-1,0 0 1,0-1 0,0 1 0,0 0 0,0-1-1,0 1 1,0 0 0,0 0 0,0-1 0,0 1-1,0 0 1,0-1 0,0 1 0,0 0 0,-1 0-1,1-1 1,0 1 0,0 0 0,0 0 0,0-1-1,0 1 1,-1 0 0,1 0 0,0 0 0,0-1-1,-1 1 1,1 0 0,0 0 0,-1 0 0,-16-4 149,-22 7-64,33-1-87,0 0-1,0 0 1,0 1-1,1 0 1,-1 0-1,1 0 1,0 1-1,0 0 1,0 0 0,1 0-1,-1 0 1,1 1-1,0-1 1,-6 10-1,6-7-2,-1-1-1,1 1 1,1 0-1,-1 0 1,1 0-1,1 0 1,-1 1-1,1-1 1,0 1-1,1-1 1,-1 11-1,2-16-1,-1 0 0,1 0 0,0 0 0,0 0 0,0 0 0,0 0 0,1 0 0,-1-1 0,0 1 0,1 0-1,0 0 1,-1 0 0,1 0 0,0 0 0,0 0 0,0-1 0,0 1 0,0 0 0,0-1 0,1 1 0,1 1 0,1-1-3,0-1 1,-1 0-1,1 0 0,0 0 1,0-1-1,-1 1 0,1-1 1,0 0-1,7-1 0,-1 1-8,8 0 0,4 1-155,35-5-1,-49 3 127,-1-1 0,0 0 0,0 0 0,0 0-1,0-1 1,-1 0 0,1 0 0,10-8-1,1-2 46,-1-1-1,-1-1 0,0 0 0,-1-2 0,13-18 0,-22 28 0,-5 27-206,-1 2 190,-1-12-34,1 0 1,0 0-1,1 0 1,4 19-1,-5-26 17,2 0 1,-1 0-1,0 0 0,0 0 0,1 0 1,0 0-1,0 0 0,-1-1 1,2 1-1,-1 0 0,0-1 0,0 0 1,1 0-1,-1 0 0,1 0 1,0 0-1,0 0 0,0 0 0,5 1 1,1 1-208,1-1-1,0 0 1,0-1 0,1 0 0,-1-1 0,0 0 0,0 0 0,1-1 0,-1-1 0,1 0 0,-1 0 0,0-1 0,0 0 0,0 0-1,0-2 1,0 1 0,-1-1 0,1 0 0,-1-1 0,0 0 0,16-12 0,-15 6 617,1 0 0,-1-1 0,-1 0 0,0 0 0,0-1 0,-2 0 0,1 0 0,-2-1 0,0 0 0,7-25 1,-10 92 835,-3-20-1025,7 154 53,-7-186-249,0-1-1,1 1 1,-1 0 0,0-1 0,0 1 0,1-1-1,-1 1 1,0-1 0,1 1 0,-1-1-1,0 1 1,1-1 0,-1 1 0,1-1-1,-1 1 1,1-1 0,-1 0 0,1 1 0,-1-1-1,1 0 1,-1 0 0,1 1 0,0-1-1,-1 0 1,1 0 0,-1 0 0,1 0-1,0 1 1,-1-1 0,1 0 0,0 0 0,-1 0-1,1 0 1,-1-1 0,1 1 0,0 0-1,-1 0 1,1 0 0,-1 0 0,1-1-1,0 1 1,-1 0 0,1-1 0,-1 1 0,1 0-1,-1-1 1,1 1 0,-1 0 0,1-1-1,-1 0 1,6-7 8,-1 1-1,0-1 1,0-1 0,-1 1-1,6-16 1,1-2 8,2-4 4,16-33 32,-27 58-44,1 1-1,0 0 1,0 0-1,0 0 1,0 0 0,1 1-1,-1-1 1,1 1-1,0 0 1,0 0 0,5-2-1,-8 4-4,0 0-1,0 1 1,0-1-1,0 1 1,1 0-1,-1-1 1,0 1-1,0 0 1,0 0-1,1 0 1,-1 0-1,0 0 1,0 0-1,0 0 1,1 0-1,-1 0 1,0 0-1,0 1 1,0-1-1,1 0 1,-1 1-1,0-1 1,0 1-1,0 0 1,0-1-1,0 1 1,0 0 0,0 0-1,0-1 1,0 1-1,0 0 1,-1 0-1,1 0 1,0 0-1,-1 0 1,1 0-1,0 0 1,-1 0-1,1 0 1,-1 1-1,1 0 1,2 8 19,0 0 0,0 0 1,-1 0-1,1 11 1,0-4 7,-1-4-3,6 22-2,-7-34-19,-1 0-1,0 0 0,1 0 0,-1 0 0,1 0 1,-1-1-1,1 1 0,0 0 0,-1 0 1,1 0-1,0 0 0,0-1 0,-1 1 0,1 0 1,0-1-1,0 1 0,0-1 0,0 1 0,0-1 1,0 1-1,0-1 0,0 0 0,0 1 1,0-1-1,0 0 0,2 0 0,2 0 14,0 0-1,0-1 1,-1 0-1,1 0 0,0 0 1,0-1-1,-1 0 1,1 0-1,0 0 1,-1 0-1,6-4 0,44-39-12,-25 20-8,-19 17-2,-5 3 1,0 0 0,1 1 0,-1-1 0,1 1 0,0 0 0,0 0 0,1 1 0,-1 0 0,1 0 0,0 1 1,0 0-1,0 0 0,0 0 0,9 0 0,-15 2 0,0 0 0,-1 1 0,1-1 0,0 0 0,0 1 0,0-1 0,0 1 0,-1-1 0,1 1 0,0 0 0,-1-1 0,1 1 0,0 0 0,-1-1 0,1 1 0,-1 0 0,1 0 0,-1-1 0,1 1 0,-1 0 0,0 0 0,1 0 0,-1 0 0,0 0 0,0 0 0,1 1 0,5 31-157,-6-26 60,13 61-2899,-6-41-437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9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11957,'0'0'1764,"21"11"-1679,71 34-26,-85-43-59,1 1 0,-1-1-1,1 0 1,0 0 0,0-1 0,-1 0-1,1 0 1,0-1 0,0 0 0,11-2-1,8 1-220,-23 1 185,-1 0 0,0-1 0,1 1 0,-1 0 0,1-1 0,-1 0 0,0 0 0,0 0 0,0 0 0,1-1 0,-1 1-1,0-1 1,-1 0 0,1 0 0,0 0 0,0 0 0,-1 0 0,1 0 0,-1-1 0,0 1 0,0-1 0,0 0 0,0 0 0,0 0 0,0 0 0,-1 0 0,0 0 0,2-5 0,1-5 230,-1-1 0,0 1 0,-1-1 1,-1 1-1,0-25 0,-1 37-149,0 0 0,0 0 0,0 1 0,0-1 0,0 0 0,-1 0 0,1 0 0,0 0 0,0 0 0,-1 0 0,1 0 0,0 0 0,-1 0 0,1 1 0,-1-1 0,1 0 0,-1 0 0,1 0 0,-1 1 0,0-1 0,1 0 0,-1 1 0,0-1 0,0 1 0,1-1 0,-3 0 0,1 0-4,0 1 1,0-1-1,0 1 0,0 0 0,0 0 0,0 0 1,0 0-1,0 0 0,0 0 0,0 0 0,0 1 1,-3 0-1,0 1-13,-1-1 0,1 1 0,-1 1 0,1-1 0,0 1-1,0 0 1,0 0 0,1 1 0,-6 4 0,0 4 37,0 0 0,0 1 0,2 0 0,-1 1 0,2 0 0,0 0 0,0 1 0,1 0 0,1 0 0,1 0 0,0 0 0,1 1 0,0 0 0,2 0 0,0 0 0,1 18 0,0-30-92,1 1 0,0-1 0,1 0-1,-1 1 1,1-1 0,-1 0 0,1 0 0,0 0 0,1-1 0,-1 1 0,1 0 0,0-1 0,0 1 0,0-1 0,0 0 0,0 0-1,1 0 1,-1-1 0,1 1 0,0-1 0,0 0 0,7 3 0,1 0-802,0-1 0,1 0-1,-1-1 1,1 0 0,0-1 0,20 0 0,29-1-7847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0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1 10421,'0'0'1456,"-36"10"-1229,-3-1-104,6-2 15,0 2 1,1 1-1,0 2 0,-57 30 0,76-35-74,-6 3 238,0 0 0,1 2 0,-16 13 0,32-23-235,0 0-1,0 0 0,0 0 0,0 1 0,1-1 0,-1 0 1,1 1-1,-1-1 0,1 1 0,0 0 0,-1 4 0,2-6-55,-1 0-1,1 0 0,0 0 0,0 1 0,0-1 0,0 0 0,0 0 0,1 0 0,-1 0 0,0 0 0,0 0 0,1 0 0,-1 1 1,1-1-1,-1 0 0,1 0 0,-1 0 0,1 0 0,-1-1 0,1 1 0,0 0 0,0 0 0,0 0 0,-1 0 0,1-1 0,0 1 1,0 0-1,0-1 0,0 1 0,0-1 0,0 1 0,0-1 0,2 1 0,13 4 36,0 0 0,1-2-1,-1 0 1,32 2 0,77-4 15,-69-2-28,-9 1-22,162 7 29,-208-7-42,0 0 0,1 0 0,-1 1 1,0-1-1,0 1 0,0-1 1,0 1-1,0-1 0,0 1 1,0 0-1,0-1 0,0 1 0,-1 0 1,1 0-1,1 1 0,-2-2 2,1 1-1,-1-1 0,0 0 1,0 1-1,0-1 0,0 1 1,1-1-1,-1 1 0,0-1 1,0 1-1,0-1 0,0 1 1,0-1-1,0 1 0,0-1 1,0 1-1,0-1 1,-1 1-1,1-1 0,0 1 1,0-1-1,0 0 0,0 1 1,-1-1-1,1 1 0,0-1 1,0 1-1,-1-1 0,1 0 1,0 1-1,-1-1 0,1 0 1,-1 1-1,1-1 0,0 0 1,-1 1-1,1-1 0,-1 0 1,1 0-1,-1 0 0,1 1 1,0-1-1,-2 0 0,-27 11 17,-1 0-1,-1-2 0,-60 9 0,30-6-17,17-4-868,0-2 1,-73 2-1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0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1 13126,'0'0'1969,"-181"52"-1697,148-14 288,10 3 65,17 3-241,6-3-240,3-3-80,36-1-64,6-16-736,14-7-1217,6-14-929,-1 0-3072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0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217 283 9092,'0'0'7025,"-26"5"-6937,-7 0 37,-45 14 1,73-17-103,1-1 0,0 1 1,0 1-1,-1-1 1,1 0-1,1 1 0,-1 0 1,0 0-1,1 0 1,-1 1-1,1-1 1,0 1-1,0-1 0,0 1 1,1 0-1,-1 0 1,1 1-1,0-1 1,0 0-1,-1 6 0,0 2 4,0 1 0,1 0-1,1-1 1,0 1-1,1 14 1,0-24-25,0-3-1,0 1-1,0 0 1,1 0 0,-1-1-1,0 1 1,0 0-1,1 0 1,-1-1 0,0 1-1,1 0 1,-1-1-1,0 1 1,1-1 0,-1 1-1,1-1 1,-1 1-1,1 0 1,0-1 0,-1 0-1,1 1 1,0-1-1,-1 1 1,1-1 0,0 0-1,-1 1 1,1-1-1,0 0 1,-1 0 0,1 0-1,0 1 1,0-1-1,-1 0 1,2 0 0,34 0-11,-21-1-9,-5 1-6,0 0 1,0-1-1,-1-1 0,1 0 0,0 0 0,-1 0 0,1-2 1,-1 1-1,0-1 0,15-9 0,-9 3-29,0-1 1,0-1-1,-1 0 0,22-25 1,0-4 34,-35 49-195,-4 157 140,3-163 0,0 0 0,0-1 0,1 1 0,-1 0 0,1 0 0,-1 0 0,1-1 0,-1 1 0,1 0 0,0 0 0,0-1 0,0 1 0,0-1 0,0 1 0,0-1 0,0 1 0,1-1 0,-1 1 0,0-1 0,1 0 0,-1 0 0,1 0 0,-1 0 0,1 0 0,0 0 0,0 0 0,-1-1 0,3 2 0,4 0-643,1-1-1,-1 0 0,1 0 0,-1 0 1,10-2-1,-13 1 268,34 0-3715</inkml:trace>
  <inkml:trace contextRef="#ctx0" brushRef="#br0" timeOffset="1">622 175 5987,'0'0'3425,"13"-151"-1232,-13 133-368,0 12 576,0 30-2369,0 17 80,0 17 48,0 6-96,3 6-48,4 3-16,-4-3-1024,-3-9-2194,3-11-5698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1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1 289 11733,'0'0'2236,"32"-12"-2217,104-40-22,-122 48-180,1-2 0,0 0 1,-1-1-1,0-1 0,19-13 0,-22 13-203,-9 6 307,1 0 0,-1 0 0,1-1 1,-1 1-1,0-1 0,0 0 0,0 1 1,0-1-1,0 0 0,0 0 0,-1 0 0,0 0 1,0-1-1,0 1 0,2-7 0,-2-2 111,0 0-1,0-1 0,-1-13 0,-1 5 251,1 19-247,0 1 0,0 0 0,0 0 1,0-1-1,-1 1 0,1 0 0,0 0 0,-1 0 0,1 0 1,-1-1-1,1 1 0,-1 0 0,0 0 0,1 0 0,-1 0 1,0 0-1,0 0 0,0 1 0,0-1 0,0 0 0,0 0 1,0 0-1,0 1 0,0-1 0,0 1 0,0-1 0,0 1 1,0-1-1,0 1 0,-1 0 0,1-1 0,0 1 1,0 0-1,0 0 0,-1 0 0,1 0 0,0 0 0,0 0 1,-1 0-1,1 0 0,-2 1 0,-1 0 20,0-1-1,0 1 1,0 0 0,0 0-1,0 1 1,0-1 0,0 1-1,1 0 1,-1 0 0,0 0-1,1 1 1,-5 3 0,4-1-1,-1 1 1,1 0 0,-1 1 0,2-1 0,-1 1-1,1-1 1,0 1 0,0 0 0,1 1 0,0-1-1,-2 13 1,2-4-2,0 0-1,2 0 1,-1 0-1,5 27 1,-4-38-62,1 0-1,1 0 1,-1 0 0,1-1-1,0 1 1,0 0-1,0-1 1,0 1 0,1-1-1,0 0 1,0 0-1,0 0 1,5 4 0,-6-6-311,1 1-1,0-1 1,-1 0 0,1 0 0,0 0 0,1-1 0,-1 1 0,0-1 0,0 0 0,1 1 0,-1-1 0,7 0-1,15 0-5836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1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72 12950,'0'0'1507,"-27"28"-1381,-81 89-57,105-115-63,1 1 0,-1-1 0,1 1 0,0 0 0,0-1 0,0 1 0,1 0 0,-1 0 0,1 0 0,-1 1 0,1-1 0,0 0 0,0 0 0,0 4 0,1-6-1,1 0 1,-1 0 0,1 0 0,-1 0 0,1 0-1,-1-1 1,1 1 0,-1 0 0,1 0 0,0-1 0,0 1-1,-1 0 1,1-1 0,0 1 0,0-1 0,0 1-1,-1-1 1,1 1 0,0-1 0,0 1 0,0-1-1,0 0 1,1 1 0,2 0 18,8 3 21,1-1 0,0 0 0,0-1 0,0-1 0,0 0 0,0-1-1,16-1 1,1 0 5,-15 1-102,0-1 1,-1-1 0,1 0-1,-1-1 1,1-1 0,-1 0-1,15-7 1,-20 8-28,-1-1 0,1-1 0,-1 0 0,0 0 0,0 0 0,0-1 0,-1 0 0,0-1 0,0 0 0,-1 0 0,0 0 0,6-9 0,-9 10 77,-1 1 0,1 0 0,-1-1 0,-1 0 1,1 1-1,-1-1 0,0 0 0,0 0 0,0 0 1,-1-8-1,0 10-18,0 1 1,0-1-1,-1 0 1,1 0-1,-1 1 1,0-1-1,0 0 1,0 1-1,-1-1 1,1 1-1,-1-1 1,0 1-1,0 0 1,0 0-1,0 0 1,0 0-1,-4-3 1,0 1-45,-1 0-1,0 1 1,0 0 0,-1 0-1,1 1 1,-1 0 0,0 0-1,1 1 1,-15-3 0,-1 2-182,1 1-1,-30 0 1,49 1 110,1 1 0,-1 0 0,1 0 1,0 0-1,-1 0 0,1 0 0,0 0 0,-1 1 0,1-1 1,0 1-1,-1 0 0,1-1 0,0 1 0,0 0 0,0 0 1,0 1-1,0-1 0,0 0 0,0 1 0,0-1 0,0 1 1,-1 2-1,-6 16-4029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1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0 12902,'0'0'2241,"-29"9"-2164,-5 1 138,-48 22 0,80-31-177,-1 0 1,1 1-1,0-1 1,0 0-1,-1 1 1,1-1-1,0 1 1,1 0-1,-1 0 1,0-1-1,0 1 1,1 0-1,-1 1 1,1-1-1,0 0 1,-1 0-1,1 1 1,0-1 0,0 0-1,1 1 1,-1-1-1,0 5 1,1-7-39,-24 126 1184,15-66-1128,-33 108 0,30-138-397,-4 10-853,12-12-5624</inkml:trace>
  <inkml:trace contextRef="#ctx0" brushRef="#br0" timeOffset="1">13 181 896,'0'0'10741,"208"0"-16551,-131 0 1936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2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0 13206,'0'0'2625,"-23"163"-2609,17-110 64,-1-3-80,1 2 0,0-11-544,-1-15-2433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28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91 10901,'0'0'2612,"-20"27"-2436,-61 89-104,77-112-67,1 0-1,1 0 1,-1 1 0,1-1-1,-1 1 1,1-1-1,1 1 1,-1 0 0,1 0-1,0 0 1,0 0 0,0 0-1,0 0 1,1 0 0,0 9-1,1 1 18,-1-12-21,1 0 0,-1 1 0,0-1 0,1 1 0,0-1 0,0 0 0,0 1 0,0-1 0,1 0 0,-1 0 0,1 0 0,0 0 0,0 0 0,0-1 0,0 1 0,0 0 0,1-1 0,-1 0 0,1 1 0,0-1-1,-1 0 1,1 0 0,0-1 0,0 1 0,0 0 0,1-1 0,-1 0 0,0 0 0,0 0 0,5 1 0,12 2 1,-1-1-1,0-1 1,0-1-1,23 0 0,-37-1-1,14 0-35,-1 0-232,0 0 0,0-1 0,31-6 0,-43 6 208,0-1 0,-1 0-1,1 0 1,0-1 0,-1 0 0,1 0-1,-1 0 1,0 0 0,0-1-1,0 0 1,-1 0 0,1 0 0,-1-1-1,0 0 1,4-5 0,-1-3 37,0 0 1,0-1-1,-1 0 1,-1-1-1,7-28 1,-10 31 47,1 1 0,1-1 0,-1 1 0,2-1 0,0 1 0,0 0 0,1 1 0,0-1 0,1 1 0,7-9 0,-13 18-19,0 0 0,0 0-1,0 0 1,-1 0 0,1 0-1,0 0 1,0 0 0,0 0 0,1 0-1,-1 1 1,0-1 0,0 0-1,0 1 1,0-1 0,1 1 0,-1-1-1,0 1 1,1 0 0,-1-1-1,0 1 1,1 0 0,-1 0 0,0 0-1,1 0 1,-1 0 0,0 0-1,0 1 1,1-1 0,-1 0 0,0 1-1,1-1 1,-1 1 0,0-1-1,0 1 1,0-1 0,1 1 0,-1 0-1,0 0 1,0 0 0,0-1-1,0 1 1,0 0 0,-1 0 0,1 0-1,0 1 1,0-1 0,-1 0-1,1 0 1,0 0 0,0 2-1,4 8 3,-1 0 0,0 0 0,0 0 0,3 17-1,-6-20 28,3 6-8,-1 1 19,1 0 0,0-1 0,12 27 0,-15-39-66,0 1 0,1 0 0,0 0 0,-1-1 1,1 1-1,0-1 0,0 1 0,0-1 0,1 0 0,-1 0 0,0 0 0,1 0 0,0 0 0,-1-1 1,1 1-1,0-1 0,0 0 0,0 1 0,0-1 0,0-1 0,0 1 0,0 0 0,0-1 0,5 1 1,1-1-53,0 1 0,0-2 0,0 1 0,0-1 1,0-1-1,0 0 0,0 0 0,-1 0 0,1-1 1,0-1-1,-1 1 0,11-8 0,29-26-265,-39 28 261,2 0-1,-1 1 0,1 1 1,0-1-1,21-9 0,-31 17 82,-1 0-1,1 0 0,0 0 0,-1 0 0,1 0 0,0 0 0,-1 0 0,1 0 0,0 1 1,-1-1-1,1 0 0,-1 0 0,1 0 0,0 1 0,-1-1 0,1 0 0,-1 1 0,1-1 1,-1 0-1,1 1 0,-1-1 0,1 1 0,-1-1 0,1 1 0,-1-1 0,0 1 1,1-1-1,-1 1 0,0-1 0,1 1 0,-1-1 0,0 1 0,0 0 0,0-1 0,1 1 1,-1 1-1,7 31-54,-5-22 66,0-1-2,1-1 0,0 1 0,0-1 0,1 0 0,0 0 0,1 0 0,10 15 0,-12-21-11,0 1 0,0-1-1,0 0 1,0 0 0,1 0 0,-1-1-1,1 1 1,0-1 0,0 0-1,0 0 1,0 0 0,0-1 0,0 1-1,1-1 1,-1 0 0,0 0-1,1-1 1,-1 1 0,8-1 0,-7 1-17,0-1 0,1 0 1,-1 0-1,0-1 0,0 1 1,1-1-1,-1 0 0,0-1 1,0 1-1,0-1 1,0 0-1,0 0 0,-1-1 1,1 1-1,-1-1 0,1 0 1,-1 0-1,0-1 0,0 1 1,0-1-1,-1 0 0,6-6 1,3-6 4,-1 0 1,-1-1 0,0 0-1,-1 0 1,7-21 0,29-95 225,-26 69 51,-9 44 140,-6 24-97,-1 12-265,45 326 343,-43-326-360,-5-16-23,0 0-1,0 0 1,0 0 0,0 0 0,0 0 0,0 0 0,0 0 0,0 0 0,0 0 0,0 0-1,0 0 1,0-1 0,0 1 0,0 0 0,0 0 0,0 0 0,0 0 0,0 0 0,0 0 0,0 0-1,0 0 1,0 0 0,1 0 0,-1 0 0,0 0 0,0 0 0,0 0 0,0-1 0,0 1-1,0 0 1,0 0 0,0 0 0,0 0 0,0 0 0,0 0 0,0 0 0,0 0 0,0 0 0,1 0-1,-1 0 1,0 0 0,0 0 0,0 0 0,0 0 0,0 0 0,0 0 0,0 0 0,0 0-1,0 0 1,0 0 0,0 0 0,0 0 0,1 0 0,-1 0 0,0 0 0,0 0 0,0 0 0,0 0-1,0 0 1,0 0 0,0 0 0,0 1 0,0-1 0,0 0 0,0 0 0,0 0 0,0 0-1,0 0 1,3-29 1086,-4 13-1026,2-1-1,0 1 1,1 0 0,0 0 0,2-1 0,0 2 0,0-1 0,2 0 0,0 1 0,11-21 0,-8 20-197,0 1 1,1 0-1,1 0 0,1 1 1,0 1-1,15-14 0,-21 21-354,1 1-1,0 0 1,0 0-1,1 0 0,-1 1 1,1 1-1,0-1 0,0 1 1,1 0-1,-1 1 0,0 0 1,1 0-1,0 1 1,12 0-1,14 1-4477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2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0 447 11157,'0'0'1211,"28"-9"-1059,-21 7-143,199-52 12,59-15 434,-115 28-209,-121 35-218,0-2 0,-1-2 0,-1 0-1,44-23 1,-68 31-21,0 0 0,0 0 0,0 0 0,0 0 0,0 0-1,0-1 1,-1 1 0,0-1 0,1 0 0,-1 0 0,0 0 0,0 0 0,0 0 0,-1 0 0,1 0-1,-1-1 1,0 1 0,0-1 0,0 1 0,0-1 0,0 1 0,-1-1 0,0 1 0,0-1-1,0 0 1,0 1 0,-1-5 0,0 3 35,0-1 0,-1 1 0,0 0 0,0 0 0,0 0 0,-1 0 0,1 0 0,-1 0 0,0 1 0,-1-1 0,1 1 0,-1 0 0,0 0 0,0 0 0,0 0 0,-7-3 0,3 2 69,0 0-1,0 1 1,0 0 0,-1 1-1,1 0 1,-1 0-1,-17-2 1,22 4-75,0 1-1,1-1 1,-1 1 0,0 0-1,0 0 1,0 0 0,0 1-1,1-1 1,-1 1 0,0 0 0,0 0-1,1 0 1,-1 1 0,1-1-1,-1 1 1,1 0 0,0 0 0,-1 0-1,1 0 1,0 1 0,-4 4-1,0 2 51,1 1-1,0 1 1,1-1-1,0 1 1,0 0-1,1 0 1,1 0-1,0 1 1,-2 13-1,-1 15 289,-1 53 1,3 178-100,5-197-1601,7-76 298,1-4 928,-1 0-1,1-1 1,-1 0-1,-1 0 1,1-1-1,8-11 1,28-26-184,-33 36 250,1 0 0,0 1 0,0 0 0,24-10 0,-30 16 37,-1-1 0,1 1 0,0 1 0,0-1 1,0 1-1,0 0 0,0 1 0,1-1 0,-1 1 1,0 0-1,0 1 0,0 0 0,0-1 0,7 3 1,-12-2 7,1 0 0,0 0 0,0 0 0,0 0 0,-1 0 0,1 1 1,0-1-1,-1 0 0,1 1 0,-1-1 0,0 1 0,1 0 0,-1-1 0,0 1 1,0 0-1,1 3 0,12 36 340,-7-18-91,-3-11-150,1 1-1,0-1 1,1 0-1,1 0 1,12 16-1,-16-24-95,0 0 0,1 0 0,0-1 0,0 1 0,0-1 0,0 0 0,1 0-1,-1-1 1,1 0 0,0 1 0,-1-1 0,1-1 0,0 1 0,0-1-1,0 0 1,0 0 0,7 0 0,-1 1-1,0-2 0,-1 0 0,1 0 0,0-1 0,0 0 0,0-1-1,-1 0 1,15-5 0,-19 4-48,1 0 0,-1 0-1,1-1 1,-1 0-1,-1 0 1,1-1 0,0 1-1,-1-1 1,0 0 0,0-1-1,-1 1 1,1-1 0,5-10-1,-3 3 23,0-1 0,0 0-1,-2 0 1,0 0-1,0-1 1,-1 0 0,-1 0-1,-1 0 1,0 0 0,0-30-1,-3 45 20,1 0-1,-1-1 1,1 1-1,-1 0 1,0-1-1,1 1 1,-1 0-1,0 0 0,1 0 1,-1-1-1,0 1 1,1 0-1,-1 0 1,0 0-1,1 0 1,-1 0-1,0 1 1,1-1-1,-1 0 0,0 0 1,1 0-1,-1 0 1,-1 1-1,-1 1 7,-1 0 0,1 0 0,0 0 0,0 0 1,0 1-1,0 0 0,1-1 0,-1 1 0,1 0 0,-1 0 0,1 0 0,0 0 0,0 1 0,0-1 0,1 0 0,-1 1 0,1 0 0,0-1 0,0 1 0,-1 6 1,-2 7 54,2 0 0,0 0 1,0 23-1,2-31-47,0 1 1,1-1-1,-1 0 0,2 0 1,4 18-1,-5-23-131,1-1-1,0 0 0,0 1 1,0-1-1,0 0 1,0 0-1,1 0 1,-1 0-1,1 0 0,0-1 1,0 1-1,0-1 1,0 0-1,0 1 1,1-2-1,-1 1 0,5 2 1,30 9-3880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3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519 766 14455,'-30'5'40,"2"0"-24,-1-2 9,1 3 0,0 0-1,0 2 1,1 1 0,-31 14 0,19-4 23,-66 42 1,94-54 32,0 0 0,1 1 0,1 0 0,-1 1 0,1 0-1,1 1 1,-1 0 0,2 0 0,-1 1 0,-9 19 0,15-25-69,0-1 0,1 1 0,0 0 0,0-1 0,0 1-1,0 0 1,1 0 0,0 0 0,0-1 0,1 7 0,-1-11-11,0 1-1,0 0 1,0 0 0,1-1-1,-1 1 1,0 0 0,1 0-1,-1-1 1,0 1 0,1 0-1,-1-1 1,1 1 0,-1 0-1,1-1 1,-1 1 0,1-1-1,0 1 1,-1-1 0,1 1-1,0-1 1,-1 1 0,1-1-1,0 0 1,-1 1 0,1-1-1,0 0 1,1 1 0,23-1 18,-16 0-12,5 0-66,0 0 0,0-2 0,0 1 0,0-2 0,0 0 0,-1 0 0,1-1 0,-1-1 0,0 0 0,-1-1 0,1-1 0,-1 0 0,0 0 0,-1-1 0,19-17 0,-11 6 57,-1 0 1,-1-1-1,0-1 0,-2-1 1,-1 0-1,0-1 0,-2 0 1,-1-1-1,0 0 0,11-45 1,1-21 22,19-152 0,-37 207-24,-2 18 75,13-96 742,2-122 0,-21 289-758,-13 70 0,-2 26-3,14 220 264,4-350-307,2-1 0,0 1 0,1 0 0,1-1 0,0 1-1,14 31 1,-16-45-8,1 1 0,1-1 0,-1 1 0,1-1-1,0 0 1,1-1 0,-1 1 0,1-1 0,0 0 0,1 0 0,-1 0-1,1-1 1,0 0 0,0 0 0,0 0 0,0-1 0,1 0-1,0 0 1,-1 0 0,1-1 0,11 2 0,-1-1-130,0-1 0,0-1 0,0-1 0,31-2 0,-41 1 77,1 0-1,-1 0 0,0-1 0,0 0 1,0 0-1,0-1 0,0 0 1,-1 0-1,1-1 0,-1 0 1,0 0-1,0 0 0,9-8 1,-6 1 25,0-1 0,0 0 0,-1 0 0,10-22 0,-3 6 1,-15 32 1,-1-1 0,1 1 1,0-1-1,0 1 0,0 0 1,1-1-1,-1 1 0,2 5 1,0 1-7,-1-2 31,0 0 1,1 0-1,0-1 0,0 1 1,6 13-1,-7-19 0,0 0 0,0 0 0,0 0 0,1 0 0,-1 0 0,0 0 0,1 0 0,-1 0 0,1-1 0,0 1 0,-1-1 0,1 1 0,0-1 0,0 0-1,0 0 1,0 1 0,0-1 0,0-1 0,0 1 0,0 0 0,1 0 0,-1-1 0,0 1 0,3-1 0,5 0 18,-3 1-7,1-1-1,0 0 0,0 0 1,-1 0-1,1-1 1,0-1-1,-1 1 0,1-1 1,-1-1-1,1 1 1,-1-1-1,0 0 0,12-8 1,24-23 27,22-15-31,-59 45-11,1 1-1,-1-1 1,1 1-1,0 1 1,0-1-1,0 1 1,1 0-1,13-1 1,-18 3 1,12-2-12,1 2 0,29 1 0,-41 0 17,0 0 0,0 0-1,0 0 1,0 0-1,0 0 1,0 1-1,0-1 1,-1 1-1,1 0 1,0 1-1,-1-1 1,0 1 0,0-1-1,1 1 1,2 4-1,0-1 10,-2-1 1,1 1-1,0 1 0,-1-1 1,-1 1-1,1-1 0,-1 1 1,0 0-1,0 0 0,-1 1 0,0-1 1,0 0-1,-1 1 0,0-1 1,0 1-1,-1-1 0,0 12 1,0-17-30,-1 0 1,1 0 0,-1 0 0,1 0 0,-1 0 0,0 0-1,0 0 1,0 0 0,0 0 0,0-1 0,0 1-1,0 0 1,0-1 0,-1 1 0,1-1 0,-1 1 0,1-1-1,-1 0 1,0 0 0,1 0 0,-1 0 0,0 0 0,0 0-1,-4 1 1,-2 1-581,0-1 0,-1 0-1,1-1 1,-15 1 0,-25-1-5390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3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12054,'0'0'0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4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0 3874,'0'0'11797,"0"204"-11637,0-102 224,0-3-95,-6 3-225,-10-11-64,3-21-449,3-15-1888,0-23-2225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4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1 335 12294,'0'0'2684,"34"-1"-2660,115-2 8,-106 2 3,0 1 0,62 11 1,-100-11-36,-1 0 0,0 1 0,0 0 0,0-1 0,0 1 0,0 0 0,0 1 0,-1-1 0,1 1 0,0-1 0,-1 1 0,1 0 0,5 5 0,-7-4 2,0-1 0,-1 1 0,1-1 1,0 1-1,-1 0 0,0 0 0,0 0 0,0 0 0,0 0 0,0 0 0,0 0 0,-1 0 0,0 0 0,1 0 0,-1 0 0,-1 4 0,1 1 32,1 17 189,-1-1-1,-2 1 1,0 0 0,-10 40-1,-1-12-102,12-52-120,1-1 1,0 0-1,0 1 0,0-1 0,0 1 0,0-1 1,-1 0-1,1 1 0,0-1 0,0 1 0,0-1 1,0 0-1,0 1 0,0-1 0,1 1 1,-1-1-1,0 1 0,0-1 0,0 0 0,0 1 1,0-1-1,1 0 0,-1 1 0,0-1 0,0 1 1,0-1-1,1 0 0,-1 1 0,0-1 0,1 0 1,-1 0-1,0 1 0,1-1 0,-1 0 0,0 0 1,1 1-1,-1-1 0,0 0 0,1 0 0,-1 0 1,1 0-1,-1 0 0,0 0 0,1 1 1,-1-1-1,1 0 0,-1 0 0,1 0 0,-1 0 1,0 0-1,1-1 0,-1 1 0,1 0 0,-1 0 1,0 0-1,1 0 0,-1 0 0,1-1 0,0 1 1,0-1 0,5 0-4,-1 0 0,1-1 1,-1 0-1,0 0 1,0 0-1,0-1 1,0 1-1,0-1 1,0 0-1,6-6 1,46-46-18,-43 40 20,30-25 0,-27 28-6,36-20 0,-48 29 4,0 1-1,0 0 0,0 0 0,0 0 0,0 1 0,0 0 1,0 0-1,1 0 0,-1 0 0,0 1 0,1 0 0,-1 0 1,6 1-1,-9 0 1,-1-1 0,0 1 0,0 0 0,0-1 0,0 1 0,0 0 0,0 0 0,0 0 0,0 0 0,0 0 0,0 0 0,0 0 0,0 0 0,-1 0 0,1 0 0,0 1 0,-1-1 0,1 0 0,-1 0 0,0 1 0,1-1 0,-1 3 0,5 34-14,-5-30 19,2 32-1,-2-26-287,0-1-1,1 0 1,1 1 0,4 13-1,-1-16-2694</inkml:trace>
  <inkml:trace contextRef="#ctx0" brushRef="#br0" timeOffset="1">788 0 256,'0'0'11990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4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11669,'0'0'3036,"-1"16"-2913,-4 176 419,4-85-374,-20 152 0,18-243-235,-4 48-851,7-64 912,0 0 0,0 0 0,0 1-1,0-1 1,0 0 0,0 0-1,0 0 1,0 0 0,0 0 0,0 0-1,0 1 1,0-1 0,0 0-1,0 0 1,0 0 0,0 0 0,0 0-1,0 0 1,0 0 0,1 0 0,-1 1-1,0-1 1,0 0 0,0 0-1,0 0 1,0 0 0,0 0 0,0 0-1,1 0 1,-1 0 0,0 0-1,0 0 1,0 0 0,0 0 0,0 0-1,0 0 1,1 0 0,-1 0-1,0 0 1,0 0 0,0 0 0,0 0-1,0 0 1,0 0 0,1 0-1,-1 0 1,0 0 0,0 0 0,3-1-20,5 1 14,-1-1 0,1 0-1,0 0 1,-1-1 0,1 0 0,-1 0 0,0-1-1,13-6 1,55-38-384,-28 15 0,-26 20 208,1 0 1,0 2-1,0 0 0,2 2 0,42-11 1,-29 12 168,1 2 1,1 1-1,37 2 1,-74 2 23,-1 0 1,1 0 0,-1 0 0,1 0 0,-1 0-1,0 0 1,1 0 0,-1 1 0,1-1 0,-1 1-1,0-1 1,1 1 0,-1-1 0,0 1 0,1 0 0,-1 0-1,0-1 1,0 1 0,0 0 0,0 0 0,2 2-1,-2-1 12,-1 0 0,1-1 0,-1 1 0,0-1-1,1 1 1,-1 0 0,0-1 0,0 1 0,0 0 0,0-1-1,0 1 1,0 0 0,-1 0 0,1-1 0,-1 1 0,1-1-1,-1 1 1,1-1 0,-3 4 0,1-2 25,0 1 0,0-1 0,-1 0 0,1 0 0,-1 0 0,0 0 0,0 0 0,0 0 0,0-1 0,-1 1 0,1-1 0,-1 0 0,1 0 0,-6 2 0,-61 19 370,44-15-262,-8 2-150,0-1-1,-1-1 1,0-2-1,-61 2 1,95-10-954,1 2 867,0 0 1,0-1-1,0 1 0,0 0 0,0 0 1,0-1-1,0 1 0,0 0 1,0 0-1,0-1 0,0 1 0,0 0 1,0 0-1,0 0 0,0-1 1,0 1-1,0 0 0,0 0 1,1-1-1,3-1-1734,26-21-3576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5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1 474 6723,'0'0'9175,"1"29"-9039,4 141-3,-5-157-97,2 9 68,-2-21-101,1 0 1,-1-1 0,1 1-1,-1-1 1,1 1 0,-1-1 0,1 1-1,0-1 1,-1 1 0,1-1-1,0 1 1,0-1 0,-1 0 0,1 1-1,0-1 1,0 0 0,-1 0-1,1 0 1,0 0 0,0 0 0,0 0-1,0 0 1,-1 0 0,3 0 0,-3 0-4,9 1 1,0-1 1,-1 0-1,1 0 1,0-1-1,0 0 1,0-1-1,-1 1 1,1-2-1,-1 1 1,1-1-1,-1-1 1,0 0-1,8-5 1,92-80-198,1 0-243,-108 88 437,1-1-9,1 0 1,-1 0-1,1 0 1,0 1-1,-1-1 1,1 1-1,0-1 1,0 1-1,0 0 0,0 0 1,1 0-1,-1 1 1,0-1-1,4 1 1,-6 4-121,-2 24 126,-2 0-1,-8 34 1,10-58 7,1 0-1,-1 0 1,1 0-1,-1 0 1,1 0-1,0 0 1,0 0-1,2 6 1,-2-9-4,1 0 0,-1 0 1,1 0-1,0 0 0,-1 0 0,1 0 0,0 0 1,0 0-1,0 0 0,0-1 0,-1 1 0,1 0 1,0 0-1,0-1 0,0 1 0,1-1 0,-1 1 1,0-1-1,0 1 0,0-1 0,0 0 0,0 1 1,1-1-1,-1 0 0,0 0 0,0 0 0,0 0 1,1 0-1,1-1 0,19 2-798,1-2-1,45-7 0,-58 5 430,0 1-1,-1-2 1,1 1-1,-1-1 0,0-1 1,0 0-1,0 0 1,-1 0-1,10-9 1,-6 3 275,-1 0-1,0-1 1,-1 0 0,0-1 0,0-1 0,-2 1 0,0-1 0,0 0 0,-2-1 0,1 0 0,5-22 0,2-17 299,12-107 0,-20 116-145,2-3 245,-3 17 1545,2-60 0,-7 97-1601,-1 1 0,0-1 0,0 0 0,-1 0 0,0 0 0,0 0 0,-3 5 0,-6 22-56,-8 65 318,4 1 0,-2 133 0,16-213-505,-3 128 634,4-86-3679,0-25-1730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5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10533,'0'0'3588,"31"-10"-3502,103-37-6,-101 35 166,0 2 1,1 1-1,1 1 1,66-6-1,-94 14-218,-2-1 18,0 1 0,1 0 1,-1 0-1,0 0 0,10 2 0,-14-2-35,1 1-1,-1 0 1,1-1-1,-1 1 1,1 0-1,-1 0 1,1 0-1,-1 0 1,0 0-1,0 0 1,1 0-1,-1 0 1,0 0-1,0 1 1,0-1-1,0 0 1,-1 1-1,1-1 1,0 1-1,0-1 1,-1 1 0,1 2-1,4 18 80,-2 1 0,0 0 0,-2 0-1,0 0 1,-4 33 0,1 2 1,2-6-1241,3-45-1201,11-6-1960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5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5442,'0'0'3634</inkml:trace>
  <inkml:trace contextRef="#ctx0" brushRef="#br0" timeOffset="1">163 333 9540,'0'0'2820,"0"27"-2211,0 86-313,0-105-253,0 0 0,1-1 0,0 1 0,0-1 0,3 11 0,-3-16-24,0 1 1,0-1 0,0 1-1,0-1 1,1 0 0,-1 0-1,1 0 1,-1 0 0,1 0 0,0 0-1,3 3 1,0-2 2,-1-1 1,0 0 0,1-1-1,-1 1 1,1-1-1,0 0 1,-1 0-1,1 0 1,0-1-1,0 1 1,0-1-1,7-1 1,-2 1-14,1 0 1,-1 0-1,1-1 0,-1-1 1,1 0-1,18-6 0,-24 5-22,1 1-1,-1-1 0,0-1 0,0 1 0,0-1 0,0 0 1,-1 0-1,1 0 0,-1 0 0,0-1 0,-1 0 0,1 0 1,4-9-1,-3 5 11,-1 0-1,0 0 1,-1 0 0,0 0 0,-1-1 0,0 1 0,1-11 0,1-68 6,-4 85-12,1 0-1,-1 0 0,0 0 0,-1 0 1,1 0-1,0 0 0,-1 0 0,0 0 1,0 0-1,0 0 0,0 0 0,0 0 0,0 1 1,-1-1-1,1 0 0,-1 1 0,0-1 1,0 1-1,0 0 0,0 0 0,0 0 1,0 0-1,-1 0 0,1 0 0,-1 0 1,1 1-1,-1-1 0,0 1 0,0 0 1,1 0-1,-1 0 0,0 0 0,0 0 1,0 1-1,0-1 0,0 1 0,-4 0 1,2-2-197,-1 2 1,0-1 0,0 1 0,0 0 0,0 0 0,0 0 0,0 1 0,0 0 0,0 1 0,0-1 0,0 1 0,1 0 0,-1 0 0,1 1 0,0-1 0,-1 1 0,1 0 0,0 1 0,1 0 0,-7 4 0,-16 25-3707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6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2225,'0'0'15154,"12"7"-14930,-6-4-196,-3-2-16,0 0-1,0 1 1,0-1-1,0 1 1,0 0-1,0 0 1,0 0-1,-1 0 1,1 0-1,-1 0 1,1 1-1,-1 0 1,0-1-1,0 1 1,0 0 0,-1 0-1,1 0 1,0 0-1,-1 0 1,0 0-1,0 1 1,0-1-1,0 0 1,-1 1-1,1 6 1,1 26 39,-1-24-112,0-1-1,-1 1 1,-1 0-1,0-1 1,0 1-1,-5 18 1,18-38-1504,8-11 1628,98-100-259,-103 105 140,1 1 0,0 1-1,1 1 1,1 0 0,-1 1 0,24-9-1,-34 17 59,0-1-1,0 2 0,0-1 0,1 1 0,-1 0 0,9 0 0,-15 1 5,0 1-1,-1-1 0,1 0 0,0 0 0,-1 0 0,1 1 0,0-1 0,-1 0 0,1 1 1,-1-1-1,1 0 0,-1 1 0,1-1 0,-1 1 0,1-1 0,-1 1 0,1-1 1,-1 1-1,0-1 0,1 1 0,-1 0 0,0-1 0,1 1 0,-1-1 0,0 1 0,0 0 1,0-1-1,0 1 0,1 0 0,-1-1 0,0 1 0,0 1 0,-1 29 191,1-19-86,-2 4-112,0 0 0,0 0 0,-2 0 0,0 0 0,-1 0 0,-1-1 0,-12 25 0,0 1-2596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28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1 468 2097,'0'0'6774,"23"-1"-6406,74-9-240,-93 9-124,0 0 0,0 0-1,0-1 1,0 1 0,0-1 0,0 1 0,0-1-1,-1-1 1,1 1 0,-1 0 0,0-1 0,1 0-1,-1 1 1,-1-1 0,1-1 0,0 1 0,4-7-1,-1 2 6,0 0-36,-1-1 0,0 1-1,0-1 1,-1 0 0,0-1-1,0 1 1,-1-1 0,0 1-1,2-14 1,-2-6 2305,0-55-1,-3 83-2202,0 8-30,7 37 128,1-1-1,3 0 0,1 0 1,31 71-1,-42-113-171,4 11 6,1 0 0,12 17 1,-17-26-5,1-1 1,-1 0 0,1 1-1,0-1 1,0 0 0,0-1-1,0 1 1,0 0 0,0 0-1,1-1 1,-1 1 0,1-1-1,-1 0 1,1 0 0,-1 0-1,1 0 1,-1 0 0,1-1-1,4 2 1,-5-3 8,-1 1 1,1 0-1,-1-1 0,1 1 1,-1-1-1,1 1 0,-1-1 1,1 0-1,-1 0 0,0 1 1,1-1-1,-1 0 0,0 0 1,0 0-1,0 0 0,0-1 1,2-1-1,16-26 141,-16 22-133,97-185 341,-62 114-367,3 2 1,55-77-1,-96 152 0,0 0 0,1 0 0,-1 0 1,1 0-1,-1 1 0,1-1 0,0 0 0,-1 0 0,1 1 0,0-1 0,0 0 0,-1 1 1,1-1-1,0 1 0,0-1 0,0 1 0,0-1 0,1 1 0,1 20-885,-16 220-6539,6-173 2913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6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1041 1173 17032,'0'0'88,"-33"-1"-37,-213-9-46,197 6-94,-83-17 0,112 16 96,1 0-1,0-2 0,0 0 0,0-1 0,1 0 0,0-2 1,-17-11-1,27 13-38,0 1-1,0-1 1,0 0 0,1-1 0,0 1-1,1-2 1,0 1 0,0-1 0,1 1 0,0-1-1,1-1 1,0 1 0,1-1 0,0 0-1,-2-20 1,-1-13-196,3 0-1,4-76 0,1 49 201,1-42-191,5 0 0,32-158 1,-32 237 192,-4 17 37,-1 1-1,-1 0 0,1-21 1,-4 65-8,-2-1 1,0 0-1,-12 43 1,-33 89 100,38-131-76,-193 475 101,136-350-199,58-133 63,5-12 11,0 1-1,0 0 1,1 0-1,0 0 1,0 0-1,1 1 1,-1 16-1,7-24 232,6-3-44,0 1 0,0-2 0,0 0 0,-1 0 1,1 0-1,14-7 0,59-31 110,-28 12-211,265-113-349,-98 67-3334,-105 45-1087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7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52 371 13366,'0'0'4066,"-48"175"-3810,44-123-112,4-8-112,0-3-32,0-23-688,0-10-2370</inkml:trace>
  <inkml:trace contextRef="#ctx0" brushRef="#br0" timeOffset="1">136 1 1905,'0'0'0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07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99 11029,'0'0'4093,"31"-16"-3851,100-49 129,-125 62-322,0 1 0,1-1 0,-1 1 0,0 0-1,1 0 1,-1 1 0,1 0 0,-1 0 0,1 0 0,0 1 0,-1 0-1,1 1 1,12 1 0,-12-1-4,-5 0-20,1-1 0,0 1 1,0 0-1,-1 0 0,1 0 1,0 1-1,-1-1 0,1 1 1,-1-1-1,1 1 1,-1 0-1,0 0 0,0 0 1,0 0-1,0 0 0,0 0 1,0 0-1,-1 1 0,1-1 1,-1 1-1,1-1 1,-1 1-1,0 0 0,0 0 1,0-1-1,0 6 0,2 7 53,-1 0 0,-1 0 0,0 0 0,-2 17 0,0-8 0,1-13-57,-1 1-1,0-1 0,0 0 1,-1 0-1,0 0 1,-1-1-1,-1 1 1,-4 11-1,18-39-555,2 1 0,0 0 1,24-25-1,66-62 198,-91 92 285,0 1 0,0 0-1,1 1 1,0 0 0,1 1-1,0 0 1,23-9-1,-35 16 52,-1 1 0,1 0 0,-1 0 0,1-1 0,0 1 0,-1 0 0,1 0-1,-1 0 1,1 0 0,-1 0 0,1 0 0,-1 0 0,1 0 0,-1 0-1,1 0 1,0 0 0,-1 0 0,1 0 0,-1 0 0,1 1 0,-1-1 0,1 0-1,-1 0 1,1 1 0,-1-1 0,1 0 0,-1 1 0,1-1 0,-1 0 0,0 1-1,1-1 1,-1 1 0,0-1 0,1 1 0,-1-1 0,0 0 0,1 1-1,-1 0 1,0-1 0,0 1 0,1 26 60,-2-14 14,-8 196 2675,8-205-2686,1 0 0,0 0 1,1-1-1,-1 1 0,1 0 0,0 0 1,0-1-1,0 1 0,0 0 1,0-1-1,1 1 0,0-1 0,0 0 1,3 6-1,-1-6-19,-1 0 0,1 1 0,0-1 0,0-1 1,0 1-1,1-1 0,-1 1 0,0-1 0,1-1 0,9 4 0,11 1 132,0 0 0,0-2 0,45 3-1,81-8-87,-66 0-96,-27 2-47,-37 1-215,0-1 0,1-1 1,-1-1-1,0-1 0,38-9 0,-57 11 59,1-1 0,-1 0 1,0 0-1,1 0 0,-1-1 0,0 1 0,0 0 0,0-1 1,0 1-1,0-1 0,0 0 0,0 0 0,0 0 0,2-3 1,-3 2-401,0 0 0,0 0 0,0 0 1,0-1-1,-1 1 0,1 0 0,-1 0 1,0 0-1,0-5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3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63 10005,'0'0'4338,"-29"20"-3445,-94 69-821,112-81-65,1 0 1,0 0-1,1 1 0,0 1 0,0-1 0,-12 20 0,18-23-4,0 0-1,1 0 0,0 0 0,0 0 1,0 0-1,0 1 0,1-1 0,0 1 1,1-1-1,-1 12 0,2-17 1,-1 1 0,0-1 0,0 1 1,1-1-1,-1 1 0,1-1 0,-1 1 0,1-1 0,0 1 0,-1-1 1,1 0-1,0 1 0,0-1 0,0 0 0,0 0 0,0 0 0,0 0 1,1 0-1,-1 0 0,0 0 0,0 0 0,1 0 0,-1-1 0,1 1 1,-1 0-1,0-1 0,1 1 0,-1-1 0,1 0 0,-1 1 0,1-1 1,3 0-1,8 2 11,0-2 0,0 1 0,15-3 0,-5 1-33,-9 1-156,-1-1 0,0-1 0,0 0 0,0 0 0,0-2-1,-1 1 1,1-1 0,-1-1 0,0-1 0,0 1 0,0-2-1,14-10 1,-19 12 110,0 0-1,-1-1 1,0 0-1,0 0 1,0-1 0,-1 1-1,1-1 1,-2 0-1,1-1 1,-1 1 0,0-1-1,-1 0 1,0 0-1,0 0 1,-1 0-1,1-1 1,-2 1 0,1 0-1,-1-16 1,0 16 56,-1 1 0,-1 0-1,1-1 1,-1 1 0,-1 0 0,1-1 0,-1 1 0,0 0 0,-6-12-1,5 15 1,0-1 0,-1 1 0,1 0-1,-1 0 1,0 0 0,0 0-1,-1 1 1,1 0 0,-1-1 0,1 2-1,-1-1 1,0 0 0,-7-1-1,3 1-2,0 0 0,0 1 0,0 0 0,0 1 0,0 0 0,0 1 0,-16 0 0,11 0-76,13 0-1,-1 0 1,1 0-1,0 0 0,0 0 0,0 0 0,0 0 0,0 0 0,-1 0 0,1 0 0,0 0 1,0 1-1,0-1 0,0 0 0,0 1 0,0-1 0,0 1 0,0-1 0,0 1 1,0 0-1,0-1 0,0 1 0,0 0 0,0 0 0,1-1 0,-1 1 0,0 0 1,1 0-1,-1 0 0,0 0 0,1 0 0,-1 0 0,1 0 0,-1 0 0,1 2 1,-2 12-3661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3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11909,'0'0'3650,"22"64"-2914,-22-5-95,0 11-161,0 2-352,0-7-112,0-7-16,0-11-400,0-15-1249,-6-12-928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3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0 345 4946,'0'0'2874,"43"-5"-2271,285-33-422,-263 31-160,64-4 37,224-51-1,-325 54 49,0-1 0,51-25-1,-76 33-21,0-1 1,-1 1-1,1-1 0,-1 0 0,1 0 0,-1 0 0,1 0 0,-1 0 0,0-1 0,0 1 0,0 0 0,0-1 0,-1 0 0,1 1 0,-1-1 0,1 0 0,-1 0 0,0 0 0,0 0 0,0 0 0,0-3 0,-1 3-5,0 0-1,0 0 1,-1 1 0,1-1-1,-1 0 1,0 1 0,1-1-1,-1 0 1,0 1 0,-1-1-1,1 1 1,0 0 0,-1-1-1,1 1 1,-1 0 0,0 0-1,0 0 1,0 0 0,0 0-1,0 0 1,0 1 0,0-1-1,-1 1 1,-3-3 0,-10-4 207,0 0 0,-1 2 1,0 0-1,0 0 1,-34-5-1,14 6 421,-71-1 0,97 6-637,1 0 0,0 0 0,0 1 0,0 1 0,0 0 0,0 0 0,0 1 0,1 0 0,-1 0 0,1 1 0,0 0 0,0 1 0,0 0 0,1 1 0,-1 0 0,1 0 0,1 0 0,-1 1 0,-8 10 0,1 1 17,1 1-1,1 0 1,0 1-1,1 1 0,1 0 1,1 0-1,1 1 1,1 0-1,1 0 1,1 1-1,1 0 1,1 0-1,1 0 0,0 41 1,3 31-15,0-93-74,0 0 0,-1-1 0,1 1 0,0 0 0,1 0 0,-1 0 0,0-1 0,1 1 0,-1 0 1,0 0-1,1 0 0,0-1 0,0 1 0,-1 0 0,1-1 0,0 1 0,0-1 0,0 1 0,1-1 0,-1 1 0,0-1 0,0 0 0,1 0 0,-1 0 0,1 1 0,-1-1 1,1-1-1,-1 1 0,4 1 0,2 0-67,-1-1 1,1-1-1,0 1 1,0-1 0,-1 0-1,1-1 1,7 0-1,-8-1-15,-1 1 0,1-1 0,0 0 0,-1 0 0,0-1 0,1 0 0,-1 0 0,0 0 0,-1 0 0,1-1 0,-1 0 0,9-8 0,7-10-151,22-32 1,-24 31 245,-9 12-7,42-50 17,-46 56-17,0 0 1,0 0 0,1 1 0,0 0-1,0 0 1,0 0 0,0 0-1,11-3 1,-16 6 2,0 1-1,0 0 1,0 0 0,0-1-1,1 1 1,-1 0 0,0 0-1,0 0 1,1 0 0,-1 0-1,0 1 1,0-1 0,0 0-1,0 1 1,1-1 0,-1 0-1,0 1 1,0-1 0,0 1-1,0 0 1,0-1 0,0 1-1,0 0 1,0 0 0,0-1-1,0 1 1,-1 0 0,1 0-1,0 0 1,0 0 0,-1 0-1,1 0 1,-1 0 0,2 2-1,1 6 103,0-1 0,0 1-1,2 18 1,1-2 42,-3-17-127,0 1-1,1-1 1,0 1-1,0-1 1,1 0-1,0-1 1,0 1-1,9 9 1,-9-12-13,-1-1 0,1-1 1,0 1-1,0-1 0,0 1 1,0-1-1,0-1 0,1 1 1,0-1-1,-1 0 0,1 0 1,0-1-1,0 0 0,7 1 1,7 1-73,1-2 0,0 0 1,0-1-1,0-1 1,0-1-1,23-6 1,-37 6-7,0 0 1,0 0 0,0-1-1,0 0 1,-1 0-1,1 0 1,-1-1-1,1 0 1,-1-1-1,-1 1 1,1-1-1,-1 0 1,1-1-1,-2 1 1,1-1-1,0 0 1,-1 0-1,0 0 1,-1-1 0,5-9-1,-5 7 67,-1 0 0,1 0 0,-1 0 0,-1 0 0,0-1 0,0 1 0,-1-10 0,0 18-3,0 0 0,0 0 1,-1 0-1,1 0 0,0 0 0,0 0 0,-1 0 1,1 0-1,0 0 0,-1 0 0,1 0 0,-1 0 1,1 0-1,-1 0 0,0 0 0,1 0 0,-1 1 1,0-1-1,0 0 0,1 0 0,-1 1 0,0-1 0,0 1 1,0-1-1,0 0 0,0 1 0,0 0 0,0-1 1,0 1-1,0 0 0,0-1 0,0 1 0,0 0 1,0 0-1,0 0 0,0 0 0,-1 0 0,1 0 1,0 0-1,0 0 0,0 1 0,-2 0 0,1-1-5,-1 0-1,0 1 0,0 0 0,0 0 0,1 0 1,-1 0-1,0 0 0,1 1 0,-1-1 0,1 1 1,-1-1-1,1 1 0,0 0 0,0 0 0,-2 2 1,1 2-209,0 1 0,1-1 0,0 0 1,0 1-1,1 0 0,0-1 0,0 1 1,1 0-1,-1-1 0,2 10 0,-1-14 51,0 0-107,0 0 0,0 0 0,0 0 0,0 0 0,0-1 0,1 1 0,-1 0 0,0 0 0,1 0 0,0 0 0,1 3 0,22 13-5511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4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11157,'0'0'1537,"8"-1"-1364,-7 1-164,0-1-1,1 1 0,-1 0 1,1 0-1,-1 0 0,0 0 1,1 0-1,-1 0 0,1 0 1,-1 1-1,0-1 0,1 0 1,-1 1-1,0-1 0,1 1 1,-1-1-1,0 1 1,0 0-1,0 0 0,1 0 1,-1-1-1,0 1 0,0 0 1,0 0-1,0 0 0,-1 0 1,1 1-1,0-1 0,0 0 1,0 0-1,-1 0 0,1 1 1,-1-1-1,1 2 1,1 7 93,0 0 0,-1-1 0,-1 1 0,0 17 0,-1-4 10,1 128 347,0-148-456,0 0 0,0 0 0,0 0 0,-1 0 0,1 0 0,-1 0 0,0 0 0,1 0 0,-1-1 1,-1 1-1,1 0 0,0-1 0,-1 1 0,1-1 0,-1 1 0,0-1 0,0 1 0,0-1 0,0 0 0,0 0 0,-3 2 0,-1-2 61,5-16 288,2 4-342,0 0 1,1 0-1,0 0 0,1 1 0,0-1 1,0 1-1,1 0 0,0 0 0,1 0 0,0 1 1,0-1-1,1 1 0,0 0 0,0 1 1,1-1-1,15-11 0,-9 7-220,0 2 0,1 0-1,0 1 1,0 0 0,1 1-1,0 1 1,1 0 0,0 1-1,22-6 1,-15 8-1568,-1 1-1,45-1 0,-14 4-4271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4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185 386 12438,'0'0'1344,"-29"13"-1280,-89 43 235,115-55-268,0 1 1,0-1-1,1 1 0,-1 0 0,0 0 0,1 0 0,0 0 1,-1 1-1,1-1 0,0 1 0,0-1 0,-2 5 0,3-5-4,1 0 0,-1 0-1,1 0 1,-1 0 0,1 0-1,0 0 1,0 0 0,0 0-1,0 0 1,0 0 0,1 3-1,0 6 55,-1-7-65,0 0-3,0 0 0,0-1 0,0 1 0,1 0-1,-1 0 1,1-1 0,1 6 0,-1-8-10,0 1-1,0-1 1,0 0 0,-1 0-1,1 0 1,1 0 0,-1 0 0,0 0-1,0 0 1,0 0 0,0 0-1,1-1 1,-1 1 0,0 0 0,0-1-1,1 1 1,-1-1 0,1 0-1,-1 1 1,0-1 0,1 0 0,2 0-1,4 2-1,1 0 1,0-1-1,-1-1 0,1 0 0,0 0 0,0 0 0,0-1 1,-1-1-1,1 1 0,-1-1 0,1-1 0,-1 0 0,0 0 1,0 0-1,14-9 0,-5-2-5,-1 0-1,-1 0 1,-1-2-1,0 0 1,-1 0-1,-1-2 1,14-23 0,-9 8 6,-2-1 1,-1 0 0,12-48 0,34-141-529,-62 256-4177,-3 37 3716,-12 13-1212,0 7-2336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5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243 307 5394,'0'0'7671,"-27"-5"-7215,5 0-175,-1 1 0,-44-1 0,63 5-222,0 1 0,0 0 0,0 0 0,0 1 0,0-1 0,0 1 0,1 0-1,-1 0 1,0 0 0,1 1 0,0-1 0,-1 1 0,1 0 0,0 0 0,0 0 0,1 0 0,-1 0 0,1 1 0,-1-1 0,1 1 0,0 0 0,0-1 0,1 1 0,-2 5 0,-1-1 33,0 1 41,0 1 0,0-1 0,-3 19 0,6-24-110,0 0 0,1 0 0,-1 0 0,1 0 0,0 0 0,0 0 0,0 0 0,1 0 0,-1 0 0,1 0 0,2 6 0,-1-9-14,-1 0 0,1 1 0,-1-1 0,1 0 0,0 0-1,-1 0 1,1 0 0,0 0 0,0-1 0,0 1 0,0-1 0,0 1-1,0-1 1,0 0 0,0 1 0,0-1 0,3 0 0,0 0 7,13 2 14,0 0 0,0-2 0,1 0 0,-1-1-1,0 0 1,1-2 0,-1 0 0,0-1 0,-1-1-1,1-1 1,24-11 0,-41 16-33,-1 1 0,1-1 1,-1 1-1,1-1 0,0 1 1,-1-1-1,1 1 0,0 0 0,-1-1 1,1 1-1,0 0 0,0 0 1,0-1-1,-1 1 0,1 0 0,0 0 1,0 0-1,-1 0 0,1 0 1,0 0-1,0 0 0,0 0 0,-1 0 1,1 1-1,0-1 0,0 0 1,-1 0-1,1 1 0,0-1 0,0 1 1,-1-1-1,1 0 0,0 1 1,-1-1-1,1 2 0,1 0-14,-1 1 0,-1 0 0,1-1 0,0 1 0,-1 0-1,1 0 1,-1 0 0,0 4 0,0-4 19,0 1 0,0 0 0,1 0-1,0-1 1,-1 1 0,1 0 0,2 4-1,-1-5 2,0-1-1,0 0 0,0 1 0,0-1 0,0 0 0,0 0 1,0 0-1,1 0 0,-1-1 0,1 1 0,-1-1 0,1 1 0,0-1 1,-1 0-1,1 0 0,0 0 0,0 0 0,0-1 0,4 1 1,7 1-85,0-1 0,27-3 1,-12 1-278,-20 1 262,1 0-1,0-1 1,0 0-1,0-1 1,-1 0-1,1-1 1,-1 0-1,1 0 0,-1-1 1,0 0-1,-1 0 1,1-1-1,-1-1 1,0 1-1,0-1 1,0-1-1,-1 1 1,0-1-1,0 0 1,-1-1-1,0 0 1,0 0-1,-1 0 1,0-1-1,0 1 1,3-11-1,3-14 78,-1-1-1,-2 1 1,7-64-1,-6-105 943,-9 200-199,0 8-328,-4 73 485,-18 100 0,4-45-1215,10-1-3563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6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7988,'0'0'4479,"39"4"-4279,27 2-159,184 15 4,341-12 40,-583-9-84,8 0 8,-1-1 0,1 0 0,-1-1-1,30-8 1,-28-3 70,-17 6 366,-13 2 688,-13 3-880,0 1 0,0 2 0,0 0 1,0 1-1,0 2 0,-45 12 0,55-11-125,0 0-1,1 1 1,0 1 0,0 0-1,1 1 1,0 1-1,0 0 1,1 1 0,0 0-1,1 1 1,0 0-1,-12 17 1,21-25-117,1 1 1,-1-1 0,1 1-1,0 0 1,0 0 0,1 0-1,-1 0 1,1 0-1,0 0 1,-1 5 0,2-7-10,0-1 1,0 0-1,0 1 1,0-1 0,0 1-1,0-1 1,0 1-1,0-1 1,1 1 0,-1-1-1,1 0 1,-1 1-1,1-1 1,-1 0 0,1 0-1,0 1 1,0-1-1,-1 0 1,1 0 0,0 0-1,0 0 1,0 0-1,0 0 1,1 0 0,-1 0-1,0 0 1,0 0-1,0-1 1,1 1 0,-1 0-1,0-1 1,3 1-1,14 3-19,-1-1 0,1 0 0,0-1 0,1-2 0,-1 1-1,0-2 1,0-1 0,0 0 0,0-1 0,0-1 0,-1 0 0,0-2-1,21-8 1,-23 6-28,-1 0-1,0-1 0,0 0 1,-1-1-1,0-1 1,-1 0-1,0 0 0,17-24 1,-3-2 94,39-72-1,-51 84-52,-14 25-1,0 0 1,0 0 0,0-1 0,0 1-1,0 0 1,0-1 0,0 1 0,0 0-1,0 0 1,0-1 0,1 1 0,-1 0-1,0 0 1,0 0 0,0-1 0,0 1-1,1 0 1,-1 0 0,0 0 0,0-1-1,0 1 1,1 0 0,-1 0 0,0 0-1,0 0 1,0 0 0,1-1 0,-1 1-1,0 0 1,0 0 0,1 0 0,-1 0-1,0 0 1,1 0 0,-1 0 0,0 0-1,0 0 1,1 0 0,-1 0 0,3 12-122,-4 23 63,0-34 70,-3 39 2,2-22 8,0 0-1,1-1 0,1 1 0,2 27 0,-1-43-12,0 1 1,0 0-1,0-1 0,0 1 0,1-1 1,-1 1-1,1-1 0,-1 0 0,1 0 0,0 1 1,0-1-1,0 0 0,0-1 0,0 1 0,0 0 1,0-1-1,1 1 0,-1-1 0,0 1 0,1-1 1,0 0-1,-1 0 0,1 0 0,0-1 1,-1 1-1,1-1 0,4 1 0,11 1 22,0 0 0,0-2-1,22-1 1,-14 0 4,-18 2-57,0-1 0,0 0 0,0-1 0,0 1 0,0-2 1,0 1-1,0-1 0,0 0 0,0-1 0,-1 0 0,1 0 0,-1 0 0,0-1 0,0 0 0,0-1 0,-1 0 0,1 0 0,-1 0 1,0-1-1,-1 1 0,10-14 0,21-43-73,-30 49 57,0 1 0,1 0 0,0 1 0,1-1 0,10-11 0,-16 22 32,-1-1-1,0 1 1,1 0-1,-1 0 1,1 0-1,-1 0 1,1 0-1,-1 0 1,1 0-1,0 0 1,0 0 0,-1 1-1,1-1 1,0 1-1,0 0 1,0-1-1,0 1 1,-1 0-1,1 0 1,0 0-1,0 0 1,0 0-1,0 1 1,0-1-1,-1 0 1,1 1-1,0 0 1,0-1-1,-1 1 1,1 0-1,0 0 1,-1 0-1,1 0 1,-1 0-1,3 2 1,4 4-2,0 1 1,-1 0-1,0 1 1,11 17 0,-5-8 26,22 23 15,-21-26 56,-1 0-1,-1 1 1,0 1 0,11 21 0,-22-37-80,-1 0 0,1 0 0,0 0 0,-1 0 0,1 0 0,-1 0 1,1 0-1,-1 0 0,0 0 0,1 0 0,-1 0 0,0 0 0,0 0 0,0 0 0,0 0 0,0 1 0,0-1 0,0 0 0,0 0 0,0 0 0,0 0 0,-1 0 0,1 0 0,-1 0 0,1 0 0,0 0 0,-1 0 0,1 0 0,-1 0 0,0 0 0,1 0 0,-1 0 0,0-1 0,0 1 0,1 0 0,-1 0 1,0-1-1,0 1 0,0-1 0,0 1 0,-2 0 0,-3 1-3,-1 0 0,1-1-1,-1 0 1,1-1 0,-14 1 0,1-1-9,-138 1-678,157 0 683,0 0 0,0-1 0,0 1 0,0 0 0,0 0 0,0-1 0,0 1 0,0 0 0,0-1 0,0 1 0,0 0 0,1 0 0,-1-1 0,0 1 0,1 0 0,-1-1 0,0 1 0,1-1 0,-1 1 0,1 0 0,-1-1 0,1 1 0,0 0 0,4 2 8,1-1 0,-1 0-1,0 0 1,1 0 0,-1-1 0,0 0 0,1 0 0,9 1 0,54-2 27,-36-1-18,-1 1 25,105-4-534,-119 2 313,-1-1 1,1-1 0,0 0-1,-1-1 1,27-12-1,-29 10 109,-1 0-1,0-1 0,0-1 0,0 0 1,-2-1-1,1 0 0,16-18 0,-24 21-23,1 0 1,-1 0-1,0 0 0,0-1 0,-1 0 0,0 0 0,-1 0 1,0 0-1,0 0 0,-1-1 0,0 0 0,0 1 0,-1-1 1,1-17-1,-2 25 77,0-1-1,0 1 1,0 0 0,0 0-1,0 0 1,0 0 0,0 0-1,-1-1 1,1 1 0,0 0-1,-1 0 1,1 0 0,0 0 0,-1 0-1,0 0 1,1 0 0,-1 0-1,0 0 1,1 0 0,-1 0-1,0 1 1,0-1 0,-1-1 0,0 1 20,1 1 1,0 0 0,-1 0 0,1 0 0,0 0 0,-1 0 0,1 0 0,-1 0 0,1 1 0,0-1 0,-1 0 0,1 1 0,0-1 0,-1 1 0,1 0-1,0-1 1,0 1 0,0 0 0,0 0 0,-1-1 0,1 1 0,-1 2 0,-4 2 112,0 1-1,0 1 1,0-1 0,1 1 0,0 0-1,0 0 1,1 0 0,0 1 0,0 0-1,1 0 1,0 0 0,-3 11 0,1 0 99,1 0 1,2 1 0,-1 0 0,2 25 0,1-43-216,0 0-1,0 0 1,0 0 0,1 0-1,-1-1 1,1 1 0,-1 0 0,1 0-1,0 0 1,0 0 0,0-1 0,0 1-1,0 0 1,0-1 0,0 1 0,0 0-1,1-1 1,-1 0 0,1 1-1,-1-1 1,1 0 0,-1 0 0,1 0-1,0 0 1,0 0 0,-1 0 0,1 0-1,0-1 1,0 1 0,0 0 0,3-1-1,7 2-450,1 0 0,-1-1-1,0-1 1,15-1 0,-7 0-1322,25 1-3900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28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6515,'0'0'4034,"28"-29"-3258,92-97-560,-64 69-189,-40 42-21,-1 0 0,-1-1 0,0-1 1,-1 0-1,17-29 0,-28 42-4,0 0 0,0 0 0,0 0 0,-1 0 0,1-1 0,-1 1-1,0-1 1,0 1 0,0-9 0,-1 13-1,0 0-1,0 0 1,0-1-1,0 1 1,0 0-1,0-1 1,0 1-1,0 0 1,0-1-1,0 1 1,0 0-1,0-1 1,0 1-1,0 0 1,-1 0 0,1-1-1,0 1 1,0 0-1,0-1 1,0 1-1,0 0 1,-1 0-1,1-1 1,0 1-1,0 0 1,-1 0-1,1 0 1,0-1-1,0 1 1,-1 0 0,1 0-1,0 0 1,0 0-1,-1-1 1,-3 1 28,0-1 1,0 1-1,0 0 1,0 0-1,-1 0 1,1 1-1,0 0 1,0-1-1,1 1 1,-1 1 0,0-1-1,0 1 1,0-1-1,1 1 1,-1 0-1,1 0 1,-1 0-1,1 1 1,-6 5-1,-4 4 229,0 1-1,0 0 0,-12 18 0,17-20-60,0 1 1,1 0-1,0 1 0,1 0 0,1 0 0,0 0 1,1 1-1,0-1 0,1 1 0,0 0 1,2 0-1,-1 0 0,2 20 0,0-31-189,-1 0-1,2-1 0,-1 1 1,0 0-1,0-1 0,1 1 1,0-1-1,-1 1 0,1-1 1,0 1-1,0-1 1,0 1-1,1-1 0,-1 0 1,1 1-1,-1-1 0,1 0 1,0 0-1,-1 0 0,1 0 1,0 0-1,0-1 0,1 1 1,-1-1-1,0 1 0,0-1 1,1 0-1,-1 0 0,1 0 1,2 1-1,8 1-14,0-1 0,0 0-1,0-1 1,1-1 0,15-1-1,-5 1 16,55-2-765,-1-4 0,0-4 0,101-24 0,-12-4-3066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6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 8996,'0'0'6102,"-7"34"-5123,-20 115-171,6 8 596,15-101-1132,-10 123-64,15-172 112</inkml:trace>
  <inkml:trace contextRef="#ctx0" brushRef="#br0" timeOffset="1">1 359 8260,'0'0'10068,"55"-29"-10052,-13 29-16,3 9-672,4 8-2866,-4-8-8003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8:17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4338,'0'0'11941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29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0 7555,'0'0'3010,"-192"50"-2658,140-42-352,-9-2-3746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30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1 1921,'0'0'6155,"-9"12"-5947,0 0-136,0 1 1,0 0-1,2 0 0,-1 1 1,2 0-1,0 0 0,-5 18 1,-10 64 729,5 0 1,-6 112 0,10 200-309,12-396-488,1 1304 139,-2 129-23,0-1057-141,-14 390 438,10-486-378,6-189-34,-1-101-7,0 1 0,0 0 1,1-1-1,-1 1 0,1 0 1,-1-1-1,1 1 1,0-1-1,0 1 0,0-1 1,0 1-1,1-1 0,-1 0 1,1 1-1,-1-1 0,1 0 1,2 2-1,0-1 2,-1 0-1,1 0 1,0 0-1,1-1 1,-1 0 0,0 0-1,0 0 1,1 0-1,5 1 1,10 1 9,0-1-1,1-1 1,34 0-1,-38-2-2,845 39 108,121 3 168,1139-59-204,-533-13-22,315-11 4,-470-22-61,149-4-5,-426 39-20,370-15-173,-423-4-203,657-32 288,-904 21 50,-837 56 25,-5 1-68,0 0 1,0-1 0,0 0-1,0-1 1,-1-1 0,1-1-1,14-6 1,-28 11 76,-1 0-1,1 0 1,-1-1 0,1 1 0,-1 0-1,1 0 1,-1-1 0,0 1-1,1 0 1,-1-1 0,1 1 0,-1 0-1,0-1 1,1 1 0,-1 0-1,0-1 1,1 1 0,-1-1 0,0 1-1,0-1 1,1 1 0,-1 0-1,0-1 1,0 1 0,0-1 0,0 1-1,0-1 1,0 0 0,1 1 0,-1-1-1,0 1 1,0-1 0,-1 1-1,1-1 1,0 1 0,0-1 0,0 1-1,0-1 1,0 1 0,-1-1-1,1 1 1,0 0 0,0-1 0,-1 1-1,1-1 1,-1 0 0,-1-1-110,0 0 0,-1 0 0,1 1 1,-1-1-1,1 1 0,-1-1 0,0 1 1,-5-2-1,-40-10-1250,-1 2-1,-63-7 1,52 9 297,-166-24-2348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48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276 231 2625,'0'0'8071,"-27"11"-7300,-86 39-136,101-45-452,0 1 1,1 0-1,-1 0 1,1 1 0,1 1-1,0 0 1,0 0 0,-13 15-1,13-13-93,-4 5 67,14-15-181,0-2 18,1 1 0,0-1 1,0 0-1,0 1 0,0-1 0,0 1 0,0 0 0,0-1 1,1 1-1,-1 0 0,2-2 0,6-6 28,73-93 142,-45 53-32,2 1-1,77-71 0,-110 114-187,1-1 0,0 2 1,0-1-1,0 1 0,1 0 1,-1 1-1,1 0 1,0 0-1,0 0 0,0 1 1,0 0-1,1 1 0,-1 0 1,0 0-1,1 1 1,-1 0-1,1 0 0,-1 1 1,0 0-1,1 1 0,11 3 1,9 5-550,0 2 0,-1 1-1,0 1 1,37 25 0,-25-14-313,43 21-4031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4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5088 8116,'0'0'4060,"1"-3"-3817,0 2-184,-1-1 0,1 1 0,0 0 0,0-1 0,0 1 0,-1 0 0,1 0 0,0 0 0,0 0 0,1-1 0,-1 2-1,0-1 1,0 0 0,0 0 0,2-1 0,28-2 769,20 6-349,55 10-1,47 3-277,-106-13-167,-1-2 0,0-3 0,0-1 0,0-2-1,51-14 1,-5-10 18,-1-5 1,91-48-1,166-109 10,-219 118-54,537-327 154,-498 287-15,278-248 0,-63-22-99,-309 298-48,-3-3 0,103-173 0,-161 239 1,452-856 11,-414 771-11,69-110 0,-79 155-6,2 1 0,97-104 0,-102 127 8,62-64-38,103-138 0,-166 191 22,2 1 1,2 2-1,2 2 0,2 1 0,2 3 0,95-64 0,-27 39-78,3 5 0,2 5 1,3 6-1,196-53 0,-149 54 16,441-109-271,-116 74 283,-331 65 36,171 2-1,-298 17 28,-4-1-2,-1 1 1,1 1-1,0 2 0,-1 1 0,57 16 1,84 45-29,76 24 38,-79-35-2,-4 8-1,-2 6 0,229 133 1,-308-147-2,-2 5 1,132 119-1,-132-105 104,181 123 0,-145-126-87,98 63 128,-171-102-97,-2 3 1,64 61 0,472 513 798,-138-115-160,-396-441-589,104 89-1,68 29 14,74 65-59,-203-152-33,120 108 30,-149-142-8,106 69-1,3-19 84,184 122-13,-99-63-96,11-22-3,-259-133-16,77 37-16,2-4 0,1-3 0,105 24 0,123 39 69,-275-82-48,164 55 20,-160-57-15,2-2-1,76 8 1,206 12-13,-59-5 26,133 5 7,-376-28-43,-18-1-37,-1-1 0,0 1 0,1-1 0,-1 0 0,1-1 0,-1 0 0,11-2 0,-17 3 29,0 0 0,0 0 0,0-1 0,0 1 0,1 0 1,-1 0-1,0 0 0,0 0 0,0-1 0,0 1 0,0 0 0,0 0 0,0-1 0,0 1 1,0 0-1,0 0 0,0 0 0,0-1 0,0 1 0,0 0 0,0 0 0,0 0 1,0-1-1,0 1 0,0 0 0,0 0 0,0 0 0,0-1 0,0 1 0,-1 0 1,1 0-1,0 0 0,0-1 0,0 1 0,0 0 0,0 0 0,-1 0 0,1 0 1,0 0-1,0-1 0,0 1 0,0 0 0,-1 0 0,1 0 0,0 0 0,-31-28-1918,-41-25-1775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0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1 182 7043,'0'0'2545,"0"148"-2705,0-98 160,0-9-416,9-15-656,8-14-2850,-1-12-96</inkml:trace>
  <inkml:trace contextRef="#ctx0" brushRef="#br0" timeOffset="1">75 1 9012,'0'0'1761,"52"125"-5875,-7-99-1280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49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 37 3073,'0'0'10469,"0"-5"-9348,0 3-876,0-20 249,1 14 2291,1 15-2786,1 0 0,0 0 1,0 0-1,0-1 0,1 0 0,0 1 0,1-1 0,-1-1 1,1 1-1,0-1 0,0 0 0,1 0 0,0 0 1,10 6-1,-2-1 7,1-1 1,0-1-1,0 0 1,1-1-1,25 8 1,-24-12-48,1 0 0,-1-1 1,1-1-1,32-2 0,-12 1-244,-54 10 312,-195 101-48,-199 111-1705,284-151-358,5-10-1624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26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9 4418,'0'0'6139,"-12"-2"-5835,-5 0-159,-48-3 836,65 5-973,-1 0 0,0 1 0,0-1 0,1 0 0,-1 1 0,0-1 1,1 0-1,-1 1 0,0-1 0,1 1 0,-1-1 0,1 1 0,-1-1 0,1 1 0,-1-1 1,1 1-1,-1 0 0,1-1 0,-1 1 0,1 0 0,0-1 0,-1 1 0,1 0 0,0-1 0,0 1 1,-1 1-1,-3 22-20,4-24 13,-3 51-1354,4 57 0,0-38-2203,-1-8-728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26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5715,'0'0'4049,"-7"172"-3520,7-128-401,0 2-128,0 4-16,4 5-112,2-2-929,1 5-1856,-4-3-145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26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2625,'0'0'4946,"-35"187"-4129,35-135-145,0-2 145,0 2-737,0 4 112,0 2-192,6 3-1057,4 3-448,-4 3 1265,-6 0-4226</inkml:trace>
  <inkml:trace contextRef="#ctx0" brushRef="#br0" timeOffset="1">23 1582 6819,'0'0'1585,"-6"166"-1201,6-117-384,0 4 0,0 2-1809,3 1-704,0 5-1953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27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7251,'0'0'657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27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25 304 4402,'0'0'7716,"-4"18"-7314,-16 53-196,19-51 101,1-20-303,0 0 0,0 1 0,1-1 1,-1 0-1,0 0 0,0 1 0,0-1 0,1 0 1,-1 0-1,0 1 0,0-1 0,1 0 0,-1 0 1,0 0-1,0 1 0,1-1 0,-1 0 1,0 0-1,1 0 0,-1 0 0,0 0 0,1 0 1,-1 1-1,0-1 0,1 0 0,-1 0 1,0 0-1,1 0 0,17-7 154,-13 2-125,0 1 1,0-1-1,0 0 0,0 0 1,-1 0-1,0 0 1,0-1-1,-1 0 0,5-9 1,26-64-94,-26 60 13,11-33-218,23-97 1,-44 188 479,3 40-1,1-3-144,-2-66-66,0-1 0,0 1-1,1-1 1,1 1 0,0-1 0,3 12-1,-4-19-9,0 1-1,1 0 0,-1-1 1,0 1-1,1-1 0,-1 1 1,1-1-1,0 0 1,0 0-1,0 0 0,0 0 1,0 0-1,1 0 0,-1-1 1,0 1-1,1-1 0,-1 1 1,1-1-1,0 0 0,-1 0 1,1 0-1,0 0 0,0-1 1,0 1-1,2-1 0,0 1-100,1 0-1,-1-1 1,0 0-1,0 0 1,0-1-1,0 0 1,0 1-1,0-2 1,0 1-1,0 0 0,0-1 1,0 0-1,0 0 1,-1-1-1,6-3 1,-3 0-227,0 0 0,0-1 0,-1 1-1,0-1 1,-1 0 0,0-1 0,0 1 0,4-10 0,-1 3-121,-2-1 0,0 0 0,-1 0 0,0 0 1,3-18-1,6-81 1163,-8 58 1529,-5 68 1031,5 55-2331,-5 49-361,6 107 78,-4-181-544,3 0 0,1-1 0,16 51 0,-19-79-89,0-1 0,1 1 0,10 17-1,-13-27-29,1 1-1,-1-1 1,0 0-1,1 0 0,0 0 1,-1 0-1,1 0 0,0 0 1,1-1-1,-1 0 1,0 1-1,1-1 0,-1-1 1,1 1-1,0 0 0,4 1 1,-3-2-163,-1 0 1,1 0-1,0-1 0,-1 1 1,1-1-1,0 0 1,0 0-1,-1 0 0,1-1 1,0 0-1,0 0 1,-1 0-1,1 0 1,-1-1-1,6-2 0,-2-3-530,0 0-1,-1 0 0,0-1 1,8-12-1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3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1 7363,'0'0'310,"-28"0"-251,-141 0 114,163-1-67,0 1 0,0 1 0,0-1 0,0 1 0,1 0 0,-1 0 0,0 1 0,-9 3 0,12-3-34,0 0 1,0 0-1,0 1 0,0-1 0,0 1 1,0-1-1,1 1 0,-1 0 1,1 0-1,0 1 0,0-1 0,0 0 1,0 1-1,-1 4 0,-11 24 137,3 1-1,1 1 1,1 0-1,2 0 0,1 0 1,2 1-1,0 56 1,22-90-44,-10-2-97,1 0-1,-1-1 1,1 0-1,-1 0 1,0-1-1,1 0 1,7-5-1,-7 4-53,1 0 0,-1 1 0,1 0 0,0 0 0,17-2 0,-23 5-19,-1-1 0,0 1-1,1 0 1,-1 0-1,0 0 1,1 0 0,-1 1-1,0-1 1,1 1-1,-1 0 1,0 0 0,0 0-1,1 0 1,-1 0-1,0 1 1,0 0 0,-1-1-1,1 1 1,0 0-1,-1 1 1,1-1-1,-1 0 1,1 1 0,-1-1-1,0 1 1,0 0-1,0 0 1,-1-1 0,1 1-1,-1 0 1,1 1-1,-1-1 1,0 0 0,0 0-1,0 1 1,-1-1-1,1 0 1,-1 1 0,0 4-1,1 1 14,0-1 0,-1 1 0,0-1 0,0 1-1,-1 0 1,-2 12 0,2-18 0,-1 1-1,1 0 0,-1-1 1,1 1-1,-1-1 1,0 0-1,0 0 1,-1 1-1,1-1 1,-1-1-1,1 1 0,-1 0 1,0-1-1,0 1 1,0-1-1,-6 3 1,-24 14 71,-1-1 0,-1-2 0,-1-2 0,0-1 0,0-1 0,-1-3 0,-42 7 0,56-17-432,23 0 302,0 1 0,0 0-1,0 0 1,0 0-1,-1 0 1,1 0-1,0-1 1,0 1 0,0 0-1,0 0 1,0 0-1,0-1 1,-1 1-1,1 0 1,0 0-1,0 0 1,0-1 0,0 1-1,0 0 1,0 0-1,0 0 1,0-1-1,0 1 1,0 0 0,0 0-1,0-1 1,0 1-1,0 0 1,0 0-1,0 0 1,0-1-1,1 1 1,-1 0 0,0 0-1,0 0 1,0-1-1,0 1 1,0 0-1,0 0 1,1 0 0,-1 0-1,0 0 1,0-1-1,32-24-4522,-31 25 4518,51-34-5152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3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19 4802,'0'0'6713,"-9"30"-6609,-30 98-46,35-117-51,1 1-1,1 0 0,0 0 1,1-1-1,0 1 0,1 0 1,1 14-1,1 3-1,-2-27-10,0 1 0,0-1 0,1 0 0,-1 0 0,1 0 0,-1 0 0,1 0 0,0 0 0,0 0-1,0 0 1,0 0 0,0 0 0,1 0 0,-1 0 0,0-1 0,1 1 0,-1 0 0,1-1 0,0 0 0,-1 1-1,1-1 1,0 0 0,0 0 0,0 0 0,0 0 0,0 0 0,0 0 0,0 0 0,0-1 0,0 1-1,0-1 1,3 1 0,-1-1-14,1 1-1,-1-1 1,1 0-1,-1 0 1,1 0-1,-1-1 1,1 1-1,-1-1 1,1 0-1,-1 0 1,0-1-1,1 1 1,-1-1-1,0 0 1,5-4-1,1-2 0,-1-1 0,0 0-1,-1-1 1,0 0 0,0 0-1,-1-1 1,-1 0 0,1 0-1,-2 0 1,0-1 0,0 0 0,-1 0-1,-1 0 1,0 0 0,0-1-1,-1 0 1,-1 1 0,0-1-1,-1 0 1,0 1 0,-1-1 0,-3-14-1,3 23 55,0 1-1,-1-1 1,0 0-1,0 1 1,0-1-1,0 1 1,0 0-1,-1 0 1,1 0-1,-1 0 1,0 0-1,0 0 1,0 1-1,0 0 1,-1-1-1,1 1 1,-1 0-1,1 1 1,-1-1-1,0 0 1,-6-1-1,1 1 23,1-1-1,-1 2 0,0-1 1,1 1-1,-1 0 0,0 1 1,0 0-1,-17 3 1,24-3-92,0 1 0,0 0 0,1 0 1,-1 0-1,0 1 0,0-1 1,1 0-1,-1 1 0,0-1 1,1 1-1,0-1 0,-1 1 1,1 0-1,0-1 0,0 1 1,0 0-1,0 0 0,0 0 1,0 0-1,0 0 0,1 0 0,-1 0 1,1 0-1,-1 0 0,1 0 1,0 1-1,0-1 0,0 0 1,0 0-1,0 0 0,1 0 1,-1 0-1,1 0 0,-1 1 1,1-1-1,0 0 0,0 0 1,0-1-1,1 4 0,0-4-161,0 1 0,1-1 0,-1 1 0,1-1 0,-1 0 0,1 0 0,-1 0 0,1 0 0,-1 0 0,1 0 0,3 0 0,46 4-4127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3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9204,'0'0'2769,"-101"170"-2384,72-106-17,-6 6-80,2-9 208,4-3-144,6-14-208,10-12-16,10-17-128,3-9-32,23-62-9604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4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9316,'0'0'240</inkml:trace>
  <inkml:trace contextRef="#ctx0" brushRef="#br0" timeOffset="1">389 371 12182,'0'0'320,"91"18"-12422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1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35 8260,'0'0'2580,"-24"20"-2452,-73 66-136,94-84 6,1 0 1,0 0-1,0 0 1,0 1 0,1-1-1,-1 0 1,0 1-1,1-1 1,0 1-1,-1-1 1,1 1-1,0 0 1,0 0 0,1-1-1,-2 4 1,2-5-5,1 0 0,-1 0 0,0 0 0,0 0 0,1 0 0,-1 0 0,0 0 0,1 0 0,-1 0 0,1 0 1,0 0-1,-1 0 0,1 0 0,-1-1 0,1 1 0,0 0 0,0 0 0,0-1 0,-1 1 0,1-1 0,0 1 0,0 0 0,0-1 1,0 0-1,1 1 0,6 1-133,-1 0 0,0 0 0,0-1 0,1 0 0,-1 0 0,11-1 0,-16 0 32,6 0-187,-1 0 0,1-1 0,-1 0 0,1 0-1,-1-1 1,0 0 0,0 0 0,0-1 0,0 1 0,0-2 0,11-6 0,-7 2-355,-1-1 0,1 0 0,-2 0 1,0-1-1,15-19 0,-16 18 489,-1 1-1,0-1 1,9-20-1,-14 26 752,0 0 1,0 0-1,-1 0 0,0 0 0,0 0 0,0-1 0,0-6 985,-1 35-867,0-13-706,-1 12 48,2 0-1,0 0 0,1 0 0,7 27 0,-7-43-93,0 0-1,0 1 0,0-1 1,1 0-1,0 0 1,0-1-1,1 1 0,0-1 1,0 0-1,0 0 0,0 0 1,1 0-1,0-1 0,0 1 1,0-1-1,0-1 0,1 1 1,0-1-1,6 3 0,22 3-2298,-4-7-838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4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507 0 8564,'0'0'2577,"-9"5"-2425,-27 7-102,1-1-1,-2-2 0,-54 7 1,81-15 26,-1 1 0,1 1 0,-1-1 0,1 2 0,0-1 0,0 2 0,0-1 0,0 1 0,1 1 1,-11 7-1,15-8-59,-1 0 1,1 0-1,1 0 1,-1 1 0,1 0-1,0 0 1,0 0 0,1 0-1,-1 1 1,1-1-1,1 1 1,-1 0 0,1 0-1,1 0 1,-1 0-1,0 11 1,1 89-58,2-107 38,-1 1 0,1 0 0,0-1 0,-1 1-1,1-1 1,0 1 0,0-1 0,0 1 0,0-1 0,-1 1 0,1-1-1,0 0 1,0 0 0,0 1 0,0-1 0,0 0 0,0 0 0,0 0-1,0 0 1,0 0 0,0 0 0,1 0 0,33-1 259,-26 1-275,21 0 42,1-1-15,0 2 1,50 7-1,-72-6-13,1 0 0,-1 1 0,0-1 0,0 2 0,-1-1 0,1 2 0,-1-1 0,0 1 0,0 0 0,0 0 0,-1 1 0,14 13 0,-18-16-4,-1 0 0,1 1 0,-1-1 0,0 0 0,1 1 0,-1-1 0,-1 1 0,1 0 0,0-1 0,-1 1 1,0 0-1,0 0 0,0 0 0,-1 0 0,1 0 0,-1 0 0,0 0 0,0 0 0,0 0 0,-1 0 1,1 0-1,-1 0 0,0 0 0,-2 5 0,0-2 12,0-1-1,0 0 1,0 0-1,-1 0 1,0-1 0,0 1-1,-1-1 1,0 0 0,1 0-1,-2-1 1,1 1 0,0-1-1,-7 3 1,-16 8 23,0-2 1,-1-1 0,-1-1-1,1-1 1,-2-2 0,1-1-1,-1-2 1,0-1 0,-1-1-1,-41-2 1,68 0-26,1-1 1,-1 0-1,1-1 1,-1 1-1,1-1 1,-1 0-1,-8-2 1,12 2-34,0 0 1,-1 0-1,1 0 1,0 0-1,0 0 1,0 0-1,0-1 1,0 1-1,0 0 1,1 0-1,-1-1 1,0 1-1,0-1 1,1 1-1,-1-1 0,1 1 1,0-1-1,-1 1 1,1-1-1,0 1 1,0-1-1,0 1 1,0-1-1,0 1 1,0-2-1,0 0-100,0 0 0,1 1 0,-1-1 0,0 0 0,1 1 0,0-1 0,-1 1 0,1-1 0,0 1 0,0-1 0,1 1 0,-1-1 0,0 1 0,1 0 0,2-4 0,2 1-273,0-1 0,1 1 1,-1 1-1,8-5 0,-11 7 237,66-39-3613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5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83 9893,'0'0'2531,"-13"27"-2368,-39 90-67,49-107-90,0-1 0,0 1 0,1 0 0,0 0 0,0 0 0,1 0 0,1 0 0,0 0 0,2 17 0,-1 7 6,-1-31-13,0 0 0,0 0 1,0 0-1,0 0 0,0 0 0,1 0 0,-1 0 0,1 0 0,0 0 0,0 0 1,0-1-1,0 1 0,0 0 0,1 0 0,1 3 0,0-5-13,-1 1 1,1-1-1,0 1 0,0-1 0,-1 0 0,1 0 1,0 0-1,0 0 0,0-1 0,0 1 0,0-1 1,0 1-1,0-1 0,0 0 0,5-1 0,-3 0 13,-1 1 0,0-1 0,1 0-1,-1 0 1,0-1 0,0 1 0,0-1-1,1 0 1,-2 0 0,1-1-1,0 1 1,0-1 0,-1 0 0,0 0-1,1 0 1,-1 0 0,0 0 0,0-1-1,-1 1 1,1-1 0,-1 0-1,4-7 1,-1 0-12,0-1 0,0 1 0,-1-1 0,0 0 0,-1 0 0,-1 0 0,2-16 0,-2 7 11,-2 1 0,0-1 1,-1 0-1,0 0 0,-8-32 0,7 47-7,0 0 0,0-1 0,0 1 0,0 0 0,-1 0 0,0 1 0,-1-1 0,1 1 0,-1-1-1,0 1 1,0 0 0,-1 1 0,0-1 0,1 1 0,-2 0 0,1 0 0,0 0 0,-1 1 0,1-1-1,-1 1 1,-10-3 0,32 24-3686,29 0 1110,15 0-1054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5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0 10229,'0'0'1889,"-81"190"-1633,55-123-176,4-3 16,-4-2-80,6-19 96,4-8-96,10-14-16,-1-10-16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5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10725,'0'0'384,"149"53"-7411</inkml:trace>
  <inkml:trace contextRef="#ctx0" brushRef="#br0" timeOffset="1">577 342 2977,'0'0'8660,"43"11"-17384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6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 4114,'0'0'3447,"-3"7"-3346,-13 31 506,1 0 1,-8 42-1,-16 88 655,30-125-1147,2 1 0,-1 82-1,8-126-115,0 1-1,1 0 0,-1-1 0,1 1 0,-1 0 0,1-1 0,-1 1 0,1 0 0,-1-1 0,1 1 1,-1-1-1,1 1 0,0-1 0,-1 1 0,1-1 0,0 0 0,0 1 0,-1-1 0,1 0 1,0 1-1,0-1 0,-1 0 0,1 0 0,0 0 0,0 0 0,-1 0 0,1 0 0,0 0 0,0 0 1,0 0-1,1 0 0,32-2 170,-30 1-145,15-2 16,0-1-1,0-2 1,-1 0 0,26-11 0,-19 7-290,36-11 1,84-12-6961,-101 24 3556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6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0 544,'0'0'9541,"0"167"-9333,0-109-48,0-6 64,0-8-192,0-6-32,0-18-176,7-14-1297,6-6-592,0 0-1344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7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2161,'0'0'5544,"9"1"-5349,57 10-90,-28-4-212,46 3-1,-67-10-223,-5 1-390,1 0 1,-1-1-1,0-1 0,1 0 1,20-5-1,-30 5 673,0 1 1,-1-2-1,1 1 1,0 0-1,-1 0 0,0-1 1,1 0-1,-1 1 1,0-1-1,0 0 0,1 0 1,-2 0-1,1 0 1,0-1-1,0 1 0,-1 0 1,1-1-1,-1 1 1,0-1-1,0 0 0,0 1 1,0-1-1,0 0 1,0 0-1,-1 1 0,1-1 1,-1 0-1,0 0 1,0 0-1,0-3 0,0 1 461,0 1 0,0-1-1,0 1 1,0-1-1,-1 1 1,1 0-1,-1-1 1,0 1-1,-1-1 1,1 1-1,-1 0 1,0 0-1,0 0 1,0 0 0,-1 0-1,1 1 1,-1-1-1,-6-4 1307,7 16-1278,2 15-571,0-13 306,0 24-13,-1 47 51,4 0 0,15 91 0,-17-167-277,-1-1 69,1 1 1,0 0 0,1 0 0,-1-1-1,5 9 1,-6-12-98,1 0 1,-1 0-1,1 0 0,-1-1 1,1 1-1,0 0 0,-1-1 1,1 1-1,0-1 0,0 1 1,-1-1-1,1 1 0,0-1 1,0 1-1,0-1 0,0 0 1,0 1-1,0-1 0,0 0 1,-1 0-1,1 0 1,0 1-1,0-1 0,0 0 1,0 0-1,0-1 0,0 1 1,0 0-1,0 0 0,0 0 1,0-1-1,0 1 0,0 0 1,-1-1-1,1 1 0,1-1 1,20-14-3122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7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0 8180,'0'0'3276,"-10"2"-3087,0 1-181,0 0-1,0 1 0,1 0 1,-1 0-1,1 1 0,0 0 1,1 1-1,-1 0 0,1 0 1,0 1-1,-14 14 0,11-8 19,0 0-1,-15 24 0,22-32-22,1 1-1,0-1 1,1 1 0,-1 0-1,1 0 1,0 0-1,1 0 1,-1 1-1,1-1 1,0 8-1,1-14-7,0 1-1,0 0 0,0-1 0,1 1 0,-1 0 0,0-1 1,0 1-1,0 0 0,1-1 0,-1 1 0,1 0 0,-1-1 1,0 1-1,1-1 0,-1 1 0,1-1 0,-1 1 0,1-1 1,-1 1-1,1-1 0,-1 0 0,1 1 0,0-1 0,-1 0 1,1 1-1,-1-1 0,1 0 0,0 0 0,-1 0 0,1 1 0,0-1 1,0 0-1,27 1 112,-21-1-94,40-2 45,-24 1-27,0 1 0,44 5-1,-65-5-23,1 0-1,0 1 0,0 0 0,0 0 0,0 0 0,-1 0 0,1 0 0,0 0 0,-1 1 0,1-1 0,-1 1 0,0-1 0,1 1 0,-1 0 0,0 0 1,0 0-1,0 1 0,0-1 0,2 4 0,-2 0 18,0-1 0,0 1 0,0-1 0,-1 1 0,0-1-1,0 1 1,-1 0 0,0 0 0,0 6 0,0-9 11,-1 0-1,1 0 1,-1 0-1,0 0 1,0 0-1,0 0 1,-1-1-1,1 1 1,0 0-1,-1-1 1,0 1-1,0-1 1,0 1-1,0-1 1,0 0-1,0 0 1,0 0-1,-1 0 1,-3 2-1,-9 6 43,0-1 0,-21 8 1,25-11-82,-10 3-138,-1-1-1,0-1 1,0-1-1,-1 0 1,1-2-1,-1-1 1,0-1-1,-24 0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8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23 153 2369,'0'0'5915,"0"31"-4856,2 5-822,-1-2-21,-1 0 0,-2 0 1,-8 47-1,3-22-190,0 85 1,8-512-459,-1 352 455,1 0-1,1 0 1,0 1-1,1-1 1,1 1 0,0-1-1,11-23 1,-12 33 4,0 0 0,0 1 0,0 0 0,1-1 0,0 1 0,0 1 0,0-1 0,0 0 0,1 1 0,0 0 0,0 0 0,0 0 0,0 1 0,1 0 1,-1 0-1,1 0 0,0 1 0,0 0 0,0 0 0,0 0 0,0 1 0,7-1 0,-7 1-11,1 0 0,0 0 1,0 1-1,0 0 0,0 1 0,-1-1 1,1 2-1,0-1 0,-1 0 0,1 1 1,6 3-1,-9-3-12,-1 0 1,0 0-1,0 1 0,1-1 1,-1 1-1,-1 0 1,1 0-1,0 0 0,-1 0 1,1 0-1,-1 1 1,0-1-1,0 1 0,0-1 1,-1 1-1,1 0 1,-1-1-1,0 1 0,1 5 1,-1-2-22,1 0 1,-1 0-1,0 0 0,0 0 1,-1 0-1,0 0 0,-1 0 1,1 0-1,-1 0 1,-3 9-1,3-11-3,-2 0 0,1-1-1,0 1 1,-1 0 0,0-1 0,0 0 0,0 0 0,0 0-1,-1 0 1,0 0 0,1-1 0,-1 0 0,-1 0-1,-4 4 1,-87 45-768,4-3 432,78-32 475,13-17-114,1 1 0,0-1 0,0 1 0,0-1-1,-1 1 1,1-1 0,0 1 0,0 0 0,0-1 0,0 1 0,0-1-1,0 1 1,0-1 0,0 1 0,0-1 0,0 1 0,0 0 0,0-1-1,1 1 1,-1-1 0,0 1 0,0-1 0,0 1 0,1-1 0,-1 1-1,0-1 1,1 0 0,-1 1 0,0-1 0,1 1 0,-1-1 0,1 0 0,-1 1-1,1-1 1,-1 0 0,1 1 0,0-1 0,15 6 76,0 0-1,0-1 1,31 4 0,-2 1 12,8 4-114,94 38-1,-139-48-496,1-1 0,-1 0 0,1-1-1,0 0 1,0 0 0,0-1 0,17 0-1,-3-1-2909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8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6259,'0'0'4850,"3"204"-4738,0-140-64,4-8-48,-4-7 0,0-11-368,-3-17-833,4-10-63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1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4 154 1713,'0'0'7267,"0"-27"-5805,0-100 59,-2 238-1772,0 38 80,7-54-2899,-6-94 2932,1 0 0,0 0 0,0 0 0,0 0 0,0 0 0,1-1-1,-1 1 1,0 0 0,0 0 0,0 0 0,1 0 0,-1-1 0,0 1 0,1 0 0,-1 0 0,1-1 0,-1 1 0,1 0 0,0 0 0,8-8-690,7-31 1243,-14 34-499,1-5 264,1 0-1,0 0 1,1 1-1,0 0 1,0-1-1,0 2 0,1-1 1,14-13-1,-17 18-112,1 1-1,-1-1 1,1 1 0,0-1-1,0 1 1,0 0-1,0 1 1,0-1-1,0 1 1,0 0-1,1 0 1,-1 0-1,0 0 1,1 1-1,-1 0 1,0-1-1,1 2 1,-1-1-1,1 1 1,-1-1-1,8 3 1,-7 0-70,0-1 1,0 1 0,0 0 0,-1 0-1,1 1 1,-1-1 0,1 1-1,-1 0 1,-1 0 0,1 0-1,0 1 1,-1-1 0,0 1-1,0 0 1,-1 0 0,1 0-1,-1 0 1,0 0 0,0 1 0,-1-1-1,1 1 1,-1-1 0,-1 1-1,1 0 1,-1-1 0,0 1-1,0-1 1,0 1 0,-3 11-1,2-15 1,-1 1 0,1 0 0,-1 0 0,0-1 0,0 1 0,0-1 0,0 0 0,0 1 0,-1-1 0,1 0 0,-1 0 0,1 0 0,-1-1 0,-3 2 0,-43 19 215,38-18-169,-6 3 99,-1-1 0,0-1 0,-1 0 0,0-2 0,1 0 0,-23 1 0,41-4-163,-1 0 0,0 0 1,0 0-1,1 0 0,-1 0 1,0 0-1,0 0 0,1 0 0,-1 0 1,0 0-1,0-1 0,1 1 1,-1 0-1,0 0 0,1-1 1,-1 1-1,0-1 0,1 1 0,-1 0 1,0-2-1,1-6-485,1 5 186,5-28-2418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9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0 262 2145,'0'0'5093,"18"-8"-4914,57-23-118,-67 29-54,0-1 0,0 2 0,1-1 0,-1 1 0,1 0 0,8 1-1,-11 0-17,0-1-1,0 1 1,0-1-1,0 0 0,8-2 1,-9 1-95,1 1 1,-1-1-1,0 0 1,0 0-1,0-1 1,0 0-1,0 0 1,0 0-1,-1 0 1,8-8-1,-9 7 148,-1 1 0,0-1-1,0 0 1,0 0-1,0 0 1,-1 0 0,1 0-1,-1 0 1,0-1-1,0 1 1,-1 0 0,1-1-1,-1 1 1,-1-7 0,2-8 871,0-28 938,-1 44-1698,-1 1-1,1 0 1,0-1-1,-1 1 0,1-1 1,-1 1-1,0 0 0,0-1 1,0 1-1,0 0 0,0 0 1,0 0-1,-1 0 0,-2-3 1,4 5-129,0 0 0,-1 1 0,1-1 0,0 1 0,-1-1 1,1 1-1,0-1 0,0 0 0,-1 1 0,1-1 0,0 1 0,0-1 0,0 1 0,0-1 1,0 1-1,0-1 0,0 1 0,0-1 0,0 1 0,0-1 0,0 1 0,0 0 1,0-1-1,0 1 0,0 58 277,4 144 286,-2-169-801,2 1-1,2-1 0,18 61 0,-24-94 163,1 1-249,-1 1 0,1 0 0,0 0 0,0-1 0,0 1 0,1-1 0,-1 1 0,1-1 0,-1 0 0,1 1 0,0-1 0,0 0 0,3 3 0,8-3-3826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9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 8788,'0'0'2972,"-20"19"-2761,-66 68-174,79-79-37,0 0 0,1 1 0,0 0 0,0 0-1,1 1 1,1 0 0,-1 0 0,2 0 0,-1 0 0,1 0 0,1 1-1,0-1 1,0 1 0,1 0 0,1 0 0,-1-1 0,3 14-1,-2-24 2,0 1 0,0 0 0,0 0 0,0-1 0,1 1 0,-1 0 0,0 0 0,1-1 0,-1 1 0,0 0 0,1-1 0,-1 1 0,1-1 0,-1 1 0,1 0 0,-1-1 0,1 1 0,-1-1 0,1 1 0,0-1 0,-1 0 0,1 1 0,0-1 0,-1 0 0,1 1 0,0-1 0,0 0 0,-1 0 0,1 0 0,0 1 0,0-1 0,-1 0 0,2 0 0,35 0 40,-20-1-3,4-1 14,1 0 1,0-1 0,22-6 0,-23 4-50,0 0 0,1 2 0,23 0 1,-34 2 2,12 3-29,-22-1 21,0-1 1,-1 1-1,1-1 0,0 1 1,-1-1-1,1 1 0,-1-1 1,1 1-1,-1 0 0,1-1 1,-1 1-1,1 0 0,-1 0 1,0-1-1,1 1 0,-1 0 1,0 0-1,0-1 1,1 1-1,-1 0 0,0 0 1,0 0-1,0 0 0,0-1 1,0 1-1,0 1 0,0 0 16,0 1 0,0-1 0,-1 1 1,1-1-1,0 1 0,-1-1 0,1 0 0,-1 1 0,0-1 0,0 0 0,0 0 0,0 1 0,0-1 0,0 0 0,-1 0 0,1 0 0,-1 0 0,1-1 0,-3 3 0,-2 0 16,0 0-1,-1 0 1,1-1-1,0 0 1,-11 3-1,4-1-41,-42 16 39,0-4-1,-2-1 1,-58 7 0,114-23-51,-10 2-241,1 0 0,-1-1 0,1 0 0,-1-1 0,-19-2-1,28-30-8183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39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1837 2177,'0'0'4034,"1"-4"-3455,2 2-453,0-1 1,0 0-1,0 1 0,1-1 1,-1 1-1,1 0 1,-1 0-1,1 0 0,0 1 1,-1-1-1,1 1 1,0 0-1,6-1 1,16-7 306,-3-2-251,1 0 1,-2-2-1,0-1 0,0 0 0,20-19 0,96-96-264,-89 80 115,667-724-3144,-683 735 3083,309-338 60,-294 331 303,2 1-1,2 3 1,1 2-1,2 2 1,97-47-1,-134 76-332,0 1 0,1 0 0,0 2 0,0 0-1,0 1 1,0 1 0,1 1 0,29 0-1,-42 2-170,-6 0 52,1 0 0,-1-1 0,0 1 0,0 0 1,0 0-1,0 0 0,0 0 0,1 0 1,-1 0-1,0 0 0,0 0 0,0 1 0,0-1 1,0 0-1,0 1 0,0-1 0,0 1 1,0-1-1,0 1 0,0-1 0,0 1 1,0 0-1,0 0 0,0-1 0,0 1 0,-1 0 1,1 0-1,1 1 0,-1 17-3407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0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7075,'0'0'40,"22"1"-69,138 7-83,-91-5-703,50 3-1305,-117-5 2105,1-1 1,-1 0-1,1 1 0,-1-1 0,0 1 1,0 0-1,1 0 0,-1 0 0,0 0 1,0 0-1,0 1 0,3 1 0,-5-2 40,1-1 0,0 1-1,0 0 1,0 0-1,-1 0 1,1 0-1,-1 1 1,1-1 0,-1 0-1,1 0 1,-1 0-1,1 0 1,-1 1-1,0-1 1,0 0 0,0 0-1,0 0 1,0 2-1,0 1 138,-1 0-1,0 0 0,0 0 0,-1 0 1,1 0-1,-1 0 0,0-1 1,0 1-1,0 0 0,-1-1 0,1 0 1,-6 6-1,-88 90 1821,56-60-1601,1 2 1,-53 71 0,90-109-391,0 1 1,0-1 0,0 0 0,0 0 0,0 1-1,1-1 1,0 1 0,0-1 0,0 1 0,0 0-1,0-1 1,0 6 0,1-9-46,0 1 0,1-1 0,-1 1 1,0-1-1,0 0 0,0 1 0,1-1 0,-1 1 0,0-1 0,0 1 0,1-1 1,-1 0-1,0 1 0,1-1 0,-1 0 0,1 1 0,-1-1 0,0 0 1,1 1-1,-1-1 0,1 0 0,-1 0 0,1 0 0,-1 1 0,1-1 1,-1 0-1,1 0 0,-1 0 0,1 0 0,-1 0 0,1 0 0,-1 0 1,1 0-1,-1 0 0,1 0 0,-1 0 0,1 0 0,-1 0 0,1-1 0,-1 1 1,1 0-1,0-1 0,5 1-714,38-3-3274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0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 13382,'0'0'0,"-42"207"-48,39-137 48,3-3-80,0-15-1249,-3-14-607,-4-14-482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0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1569,'0'0'7841,"37"-16"-7334,-4 2-361,2 1 1,58-15 0,-86 27-130,0 0 0,0 1 0,0 0 0,-1 0 0,1 0 0,0 1 0,0 0 0,-1 1 0,1-1 0,-1 1 0,1 0 0,-1 1 0,0 0 0,0 0 0,6 3 0,30 17 14,64 31 34,-3 5-1,105 81 0,-195-131-70,-2 1 1,1 1-1,-1 0 1,10 14-1,-17-20 2,0 1-1,-1 0 1,1 0 0,-1 0-1,-1 1 1,1-1 0,-1 1-1,0 0 1,0-1 0,-1 1-1,1 8 1,-2-11 9,0-1 0,0 1-1,-1 0 1,1-1 0,-1 1 0,0-1 0,0 1 0,0-1-1,0 0 1,0 1 0,-1-1 0,1 0 0,-1 0 0,0 0 0,0 0-1,0 0 1,-1 0 0,1-1 0,-1 1 0,1-1 0,-1 1-1,-4 2 1,-6 3 34,-1 0-1,1-1 1,-30 10-1,37-15-31,-62 22 141,-2-3-1,0-4 1,-1-2-1,-1-4 1,0-3-1,-75-1 1,145-6-151,1-1 0,-1 0 1,1 0-1,-1 0 1,0-1-1,1 1 1,-1 0-1,1-1 1,-1 1-1,1-1 0,-1 1 1,-2-2-1,4 2 0,0-1-1,0 1 0,0 0 1,-1 0-1,1-1 0,0 1 1,0 0-1,0-1 0,0 1 0,0 0 1,0-1-1,0 1 0,0 0 1,-1-1-1,1 1 0,0 0 1,0-1-1,1 1 0,-1 0 1,0-1-1,0 1 0,0 0 1,0-1-1,0 1 0,0 0 1,0-1-1,0 1 0,1 0 1,-1 0-1,0-1 0,0 1 1,0 0-1,1-1 0,-1 1 0,0 0 1,4-4-57,0 1 0,0 0 1,0 0-1,0 0 1,0 0-1,0 1 0,7-3 1,39-15-1016,2 3 0,0 3 1,78-13-1,-55 12-629,85-17-2736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1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54 9268,'0'0'3970,"-28"6"-3236,-91 25-395,112-28-335,0 0 1,0 0 0,0 1 0,0-1 0,1 2 0,0-1 0,0 1-1,0 0 1,0 0 0,1 0 0,-1 1 0,2 0 0,-1 0 0,1 0-1,-1 0 1,2 1 0,-1 0 0,1 0 0,0 0 0,0 0 0,1 0-1,0 1 1,0-1 0,1 1 0,0-1 0,0 1 0,1 11 0,0-17-13,0 0 1,0-1 0,0 1-1,1 0 1,-1 0-1,0-1 1,1 1 0,0-1-1,-1 1 1,1 0 0,0-1-1,-1 1 1,1-1 0,0 1-1,0-1 1,0 0-1,1 1 1,-1-1 0,0 0-1,3 2 1,-1-1-24,0 0 0,0-1 0,1 1 0,-1-1 0,0 0 1,1 1-1,-1-2 0,1 1 0,5 0 0,6 0-193,-1-1 1,1 0-1,27-5 1,-32 3 150,-1 0 1,0-1-1,0 0 0,0-1 1,0 0-1,-1 0 1,1-1-1,-1 0 1,0-1-1,0 0 0,-1 0 1,0 0-1,0-1 1,-1 0-1,1 0 1,-1-1-1,-1 0 1,9-16-1,-3 3 204,-1 0 0,-1 0 0,-1-1 0,-1-1 0,-1 1 0,5-39 0,-9 190 1070,-2-124-1234,1 1 1,0-1-1,0 0 0,1 1 1,-1-1-1,1 0 1,0 0-1,1 0 1,-1 0-1,1 0 0,0 0 1,0-1-1,1 1 1,-1-1-1,1 0 1,0 0-1,0 0 0,0-1 1,0 1-1,1-1 1,0 0-1,-1 0 1,1-1-1,8 4 0,1-1-487,1-1-1,0 0 0,0 0 0,0-1 0,0-1 0,0-1 1,27-1-1,-37 0 203,1 0 1,0 0-1,-1-1 1,1 0-1,-1 0 1,0 0-1,1-1 1,-1 0-1,0 0 1,0 0-1,0-1 1,0 1-1,-1-1 1,1 0 0,-1-1-1,7-5 1,26-30-2509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1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153 450 1072,'0'0'1540,"1"-33"322,4-199 769,-5 151-1337,0-23 3580,-13 392-4511,13-37-693,0-85-3654,0-95-1448</inkml:trace>
  <inkml:trace contextRef="#ctx0" brushRef="#br0" timeOffset="1">0 409 7187,'0'0'0,"221"23"-1392,-143-14-3523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2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59 8036,'0'0'1446,"-29"17"-382,-92 57-311,118-72-733,-1 1 1,0-1 0,1 1 0,0 0 0,0 1 0,0-1 0,0 0 0,0 1 0,-3 6 0,5-8-16,1 0 0,-1 0 0,0 0 0,1 0 0,0 0 0,-1 1 0,1-1 1,0 0-1,0 0 0,1 4 0,-1 4 2,0-8-20,0-1 1,1 1 0,-1-1-1,0 1 1,0 0 0,1-1 0,-1 1-1,1-1 1,-1 1 0,1-1-1,0 1 1,-1-1 0,1 1-1,0-1 1,0 0 0,0 0 0,0 1-1,0-1 1,1 0 0,1 2-1,0-1-60,0-1 0,0 1-1,0-1 1,0 0 0,0 1-1,1-1 1,-1-1-1,0 1 1,6 0 0,5 0-193,-1-1 0,1 0 0,-1-1 0,17-4 1,-24 4 227,1-1 1,0-1 0,-1 1 0,1-1-1,-1 0 1,0-1 0,0 1 0,0-1-1,0 0 1,-1-1 0,1 1 0,-1-1-1,0 0 1,-1-1 0,1 1 0,-1-1-1,0 0 1,0 0 0,-1 0 0,5-13-1,-1 3 644,-1-1 0,-1 0-1,-1 0 1,0 0 0,-1 0-1,-1-1 1,0-24 675,-2 47-993,-2 61-24,0-33-239,1 0-1,2 0 1,6 36 0,-6-62-248,1-1 1,-1 0 0,1 1 0,1-1-1,-1 0 1,1 0 0,0 0-1,0 0 1,1-1 0,0 1 0,0-1-1,0 0 1,0 0 0,1 0 0,0-1-1,0 0 1,0 0 0,11 6-1,25 4-4397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2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282 578 8244,'0'0'4751,"-23"2"-4479,5-1-239,9-1-10,-1 0 0,1 1-1,0 0 1,-1 0 0,1 1 0,0 0-1,0 1 1,0 0 0,0 0-1,0 1 1,1 0 0,-1 1 0,1 0-1,-12 9 1,9-4 50,1 0 0,0 1-1,0 0 1,1 1 0,-8 13 0,13-17-73,0-1 0,0 1 0,1 0 0,0 0 0,1 0 0,0 0 0,0 0 0,0 0 0,1 1 0,0 10 0,1-18-2,0 0 1,1-1-1,-1 1 0,0-1 0,0 1 0,0-1 0,1 1 0,-1-1 0,0 1 0,1-1 0,-1 1 0,0-1 0,1 1 0,-1-1 0,1 1 0,-1-1 0,1 0 0,-1 1 0,1-1 0,-1 0 0,1 1 0,-1-1 0,1 0 0,-1 0 0,1 0 1,0 1-1,0-1 0,27 3-40,-20-3 6,0 0 0,0-1-1,0 0 1,14-3 0,-14 0-26,0 0 0,-1 0 0,1-1 0,-1 0 0,0 0-1,-1-1 1,10-9 0,40-51-660,-41 44 597,0-2-1,-2 1 1,-1-1 0,0-1 0,-2 0 0,-1-1 0,-1 0-1,-1 0 1,6-51 0,-4-17 1149,-5-139 1,-4 156 931,-2 103-1845,0-1 0,-9 38 0,-1 4-60,5 19-14,5 113-1,3-170-31,-1-8-3,2 0 0,0 0 0,1 0 0,2-1 0,0 1 0,1-1 0,1 0 0,0-1 0,14 24 0,-17-35-63,1 0 0,0 0-1,0-1 1,1 0 0,0 0 0,0 0 0,1 0-1,0-1 1,0 0 0,1-1 0,-1 1-1,1-2 1,0 1 0,0-1 0,1 0 0,-1-1-1,1 1 1,0-2 0,0 0 0,0 0 0,0 0-1,0-1 1,10 0 0,-13 0 26,-1-1 1,1 0-1,-1 0 1,1-1-1,-1 1 1,1-1-1,-1 0 0,0-1 1,1 1-1,-1-1 1,0 0-1,0-1 1,0 1-1,0-1 1,-1 0-1,1 0 0,-1 0 1,1-1-1,-1 1 1,4-6-1,8-11-58,-2-1-1,0-1 1,-1 0-1,18-45 1,-6 15 139,-25 51-46,0 1-1,0 0 1,0 0 0,0-1 0,0 1-1,0 0 1,0 0 0,1-1 0,-1 1 0,0 0-1,0 0 1,0-1 0,0 1 0,0 0 0,1 0-1,-1 0 1,0-1 0,0 1 0,1 0 0,-1 0-1,0 0 1,0 0 0,0 0 0,1 0 0,-1-1-1,0 1 1,0 0 0,1 0 0,-1 0 0,0 0-1,1 0 1,-1 0 0,0 0 0,0 0-1,1 0 1,-1 0 0,0 0 0,0 0 0,1 0-1,-1 0 1,1 1 0,8 11 8,5 27 40,-13-34-34,5 13-14,0-1-1,1 1 0,1-1 1,0-1-1,12 17 1,-17-28-51,1 0 0,0-1 0,-1 0 0,1 0 0,1 0 0,-1 0 0,1-1 1,-1 1-1,1-1 0,0-1 0,0 1 0,0-1 0,1 1 0,-1-1 0,0-1 0,1 1 0,0-1 0,-1 0 0,1 0 0,9 0 1,-12-2 49,0 1 1,0 0 0,0-1-1,0 1 1,0-1 0,-1 0-1,1 0 1,0 0 0,0 0-1,-1-1 1,1 1-1,-1-1 1,1 1 0,-1-1-1,0 0 1,4-4 0,2-3 38,-1 0 0,0 0 1,6-12-1,7-10 95,-13 23-67,0-1 1,1 1-1,15-14 1,-20 20-39,0 0 0,1-1 0,-1 1 0,1 0 0,-1 1 0,1-1 0,0 1 0,0-1 0,0 1 0,0 0 0,0 1 1,0-1-1,6 0 0,-9 2-9,-1-1 0,1 0 1,0 0-1,0 0 0,0 1 1,-1-1-1,1 0 1,0 1-1,-1-1 0,1 1 1,0-1-1,-1 1 0,1-1 1,0 1-1,-1-1 0,1 1 1,-1 0-1,1-1 1,-1 1-1,1 0 0,-1-1 1,0 1-1,1 0 0,-1 0 1,0-1-1,0 1 0,1 0 1,-1 0-1,0 0 1,0-1-1,0 2 0,1 32 342,-1-27-271,1 17-142,-1-15 114,1 0 1,-1 1-1,-1-1 0,0 1 0,0-1 1,-5 15-1,5-21-184,0-1 0,-1 1 0,1-1-1,-1 1 1,0-1 0,1 1 0,-1-1 0,0 0 0,-1 0 0,1 0 0,0 0 0,0 0-1,-1 0 1,1-1 0,-1 1 0,0-1 0,1 0 0,-1 0 0,0 0 0,0 0-1,0 0 1,0-1 0,0 1 0,0-1 0,-5 0 0,-24 1-3570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2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7299,'0'0'3842,"65"207"-3538,-55-140 64,0 0-256,-1-9-80,1-2-32,6-9-16,0-15-576,7-15-1681,6-17-1168,-3 0-881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2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6307,'0'0'2737,"146"-9"-4898,-111 47-4162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3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12310,'0'0'2363,"3"28"-1856,0-9-417,17 179 509,-18-108-392,-2-30-139,3-1 0,18 98-1,-20-152-74,0 0-1,1 1 0,0-1 0,0 0 0,0 0 0,0 0 0,1 0 0,0 0 0,0 0 0,7 7 0,-8-10-81,1 1-1,0-1 1,0 0-1,0 0 1,1 0-1,-1 0 1,0-1-1,1 1 1,-1-1-1,1 0 1,0 0-1,-1 0 1,1-1-1,0 1 1,-1-1-1,8 0 1,-11 0 53,6 1-288,-1-1 1,0 0 0,1-1-1,-1 1 1,0-1 0,0 0-1,0 0 1,0-1 0,0 1-1,0-1 1,0 0 0,5-3-1,23-27-4681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3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25 246 6115,'0'0'5698,"-7"4"-5607,6-4-82,-1 1 1,1-1-1,0 1 0,-1-1 0,1 1 0,0 0 1,0 0-1,0 0 0,0 0 0,0-1 0,0 1 1,0 1-1,0-1 0,-1 2 0,2-3-4,0 0 0,1 1 0,-1-1 0,0 1-1,0-1 1,1 0 0,-1 1 0,0-1 0,1 0 0,-1 1 0,0-1 0,1 0-1,-1 0 1,0 1 0,1-1 0,-1 0 0,1 0 0,-1 0 0,0 1 0,1-1-1,-1 0 1,1 0 0,-1 0 0,1 0 0,-1 0 0,1 0 0,-1 0 0,1 0-1,0 0 1,69 0 213,-29-1-197,163 2-136,-199-2 110,-1 1 0,0 1 0,0-1 0,0 1 0,1-1 0,-1 1 0,0 0-1,0 1 1,0-1 0,0 1 0,0 0 0,-1 0 0,1 0 0,0 0 0,-1 0 0,6 6-1,-6-4 41,0 0-1,-1 0 0,1 0 0,-1 1 1,0-1-1,0 1 0,-1-1 0,1 1 1,-1 0-1,0 0 0,0-1 0,-1 1 1,1 0-1,-1 6 0,0 4 87,1-1-1,-2 1 1,0-1 0,-1 1-1,0-1 1,-1 0-1,0 0 1,-1 0-1,-11 23 1,-10 5 13,18-32-117,1-1 1,0 1 0,1 0 0,0 0 0,0 1 0,-3 12 0,10-18-271,6-7-29,-7 1 281,9-3-82,0-1 0,-1 0 0,1-1 0,-1 0 0,0-1 0,0 1 0,14-17 0,52-67-254,-54 62 310,35-35 1,-55 61 42,1 0-1,0 0 1,0 0 0,0 1 0,0-1 0,0 0 0,1 1 0,-1 0-1,1-1 1,-1 1 0,1 0 0,-1 0 0,1 0 0,-1 1-1,5-2 1,-6 3 4,0 0 0,0 0-1,-1 0 1,1 0-1,0 0 1,0 0 0,0 0-1,-1 0 1,1 0 0,0 0-1,-1 0 1,1 1 0,-1-1-1,1 0 1,-1 0 0,0 0-1,0 1 1,1-1 0,-1 0-1,0 1 1,0-1 0,0 0-1,-1 2 1,2 2 66,3 77 489,-3-56-1028,0-1 0,7 37-1,-2-46-2019</inkml:trace>
  <inkml:trace contextRef="#ctx0" brushRef="#br0" timeOffset="1">722 1 2273,'0'0'8964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4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7443,'0'0'6371,"-4"35"-6323,-2 8-33,-1 12 8,-2 102 1,11-11-381,0 1-5671,-2-147 6026,0 0-1,-1 0 1,1 0-1,0 1 1,0-1-1,0 0 1,0 0-1,0 0 1,0 0-1,0 1 1,0-1-1,0 0 1,-1 0-1,1 0 1,0 0-1,0 1 1,0-1-1,0 0 1,-1 0-1,1 0 1,0 0-1,0 0 1,0 0-1,0 0 1,-1 0-1,1 0 1,0 0-1,0 1 1,0-1-1,-1 0 1,1 0-1,0 0 1,0 0-1,0 0 1,-1 0-1,1 0 1,0-1-1,0 1 1,0 0-1,-1 0 1,1 0-1,0 0 1,0 0-1,0 0 1,0 0-1,-1 0 1,1 0-1,0-1 1,0 1-1,0 0 1,0 0-1,-1 0 1,1 0-1,0 0 1,0-1-1,0 1 1,0 0-1,0 0 1,0 0-1,0 0 1,0-1-1,0 1 1,0 0-1,-1 0 1,1-1-1,-1-10 271,0 0-1,0-1 1,1 1-1,1-1 1,0 1 0,0 0-1,1 0 1,0 0-1,1 0 1,6-15 0,-6 20-228,-1 0 0,1 1 0,1-1 0,-1 1-1,1 0 1,0 0 0,0 0 0,1 1 0,-1-1 0,1 1 0,0 0 0,0 1 0,0-1 0,1 1 0,-1 0 0,1 0 0,0 0 0,0 1 0,0 0 0,9-2 0,-7 2-19,-1 1 0,0 0 0,1 0 1,-1 0-1,1 1 0,-1 0 0,0 0 0,1 1 0,8 2 0,-13-2-17,0 0 0,0 1 0,0-1 0,0 0 0,-1 1-1,1 0 1,0 0 0,-1 0 0,0 0 0,1 0 0,-1 0 0,0 1 0,0-1-1,0 1 1,0-1 0,-1 1 0,1 0 0,-1 0 0,0 0 0,1-1 0,-1 1-1,-1 1 1,2 2 0,0 4 16,1 0-1,-2 0 1,1 0 0,-2 0-1,1 0 1,-1 1-1,-1-1 1,-1 10-1,1-14-2,-1 0-1,1-1 0,-1 1 0,0-1 0,-1 1 0,1-1 1,-1 0-1,0 0 0,0 0 0,-1 0 0,0-1 0,1 0 1,-2 1-1,1-1 0,-6 4 0,-7 4 91,-1 0-1,0-2 0,-26 12 1,33-17-269,-1-1 1,0 0-1,0 0 1,0-1 0,0-1-1,-24 2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4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33 581 11189,'0'0'2433,"-5"27"-2158,-17 88-219,20-109-97,1 1-1,0 0 1,0 0 0,0 0-1,1 0 1,0 0 0,0 0-1,1 0 1,0 0 0,0-1-1,3 10 1,-2-14-51,-1 0 0,1 0 0,0 0 0,0 0 1,0-1-1,0 1 0,0-1 0,0 1 0,0-1 0,1 0 0,-1 0 0,0 0 0,1 0 1,-1 0-1,1 0 0,-1-1 0,1 1 0,-1-1 0,1 0 0,-1 0 0,1 0 0,0 0 1,-1 0-1,4-1 0,2 1-64,-4 1 111,1-1-1,-1 1 0,0-2 0,1 1 1,-1 0-1,0-1 0,1 1 0,-1-1 1,0-1-1,1 1 0,-1 0 0,0-1 1,0 0-1,0 0 0,-1 0 0,1-1 0,6-4 1,2-7 142,0 0 1,-2 0-1,0 0 1,0-2-1,-1 1 1,7-20-1,-6 14 207,2 0-1,20-29 0,-32 48-258,1 1-1,0 0 0,0-1 0,0 1 0,0 0 1,0 0-1,0 0 0,1 0 0,-1 0 0,0 0 1,1 0-1,-1 0 0,0 0 0,1 1 1,-1-1-1,1 1 0,-1-1 0,1 1 0,-1-1 1,3 1-1,-3 21 87,-1 11 137,-1-11-170,0-1 1,2 1 0,1-1-1,0 0 1,8 29-1,-9-44-162,1-1-1,-1 1 1,1-1-1,0 0 1,1 0-1,-1 0 1,1 0-1,-1 0 1,1-1-1,0 1 1,1-1-1,-1 0 1,0 0-1,1 0 1,0 0-1,0-1 1,0 1-1,0-1 1,0 0-1,0 0 1,1 0-1,-1-1 1,0 0-1,1 1 1,0-2-1,-1 1 1,1 0-1,-1-1 1,10 0-1,-6 0-106,1 0 0,-1 0-1,0-1 1,1 0-1,-1 0 1,1-1-1,-1 0 1,0-1 0,0 1-1,0-2 1,0 1-1,-1-1 1,1 0 0,-1-1-1,0 1 1,0-1-1,-1-1 1,0 1 0,10-11-1,-5 2 48,0 0 0,-1 0 0,0-1 0,-1-1 0,-1 1 0,0-1-1,-1-1 1,6-21 0,3-20 293,8-65 0,-17 83-65,4-24 222,2-18 1556,46-149 0,-58 227-1711,8-19 425,-9 23-550,0-1 1,0 0 0,0 1 0,0-1-1,1 1 1,-1-1 0,0 1-1,0-1 1,1 1 0,-1-1-1,0 1 1,1-1 0,-1 1 0,0-1-1,1 1 1,-1 0 0,1-1-1,-1 1 1,1 0 0,-1-1-1,1 1 1,-1 0 0,1 0 0,-1-1-1,1 1 1,0 0 0,2 9 35,-1 290 1045,-3-154-1096,-1-75-30,1-18-35,6 56 1,-4-101-43,0 1 1,0-1-1,1 0 1,0 1 0,0-1-1,6 11 1,-6-15-93,0 0 0,-1 0 0,1-1 0,0 1 0,0-1 0,0 1 0,1-1 0,-1 0 0,0 0 0,1 0 0,0 0 0,-1 0 0,1-1 0,0 1 0,0-1 0,0 0 0,0 0 0,4 1 0,30 1-3535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4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4946,'0'0'6150,"36"0"-5291,228 0-3380,-80 0 1045,-182 0 1515,1 0-1,-1 0 0,0 0 1,0 0-1,1 0 0,-1 1 1,0-1-1,0 0 1,0 1-1,1 0 0,-1-1 1,0 1-1,0 0 0,0 0 1,0 0-1,0 1 0,0-1 1,-1 0-1,1 1 1,2 2-1,-2 0 93,0-1-1,-1 1 1,1 0 0,-1 0 0,0 0-1,0 0 1,-1 0 0,1 0 0,-1 0-1,0 7 1,1 20 313,-2 1 1,-1-1-1,-1 0 1,-2 1-1,-1-2 0,-12 39 1,12-53-652,1 1-1,0 0 1,1 0 0,1 0 0,-1 33 0,30-57-9910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5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7331,'0'0'4018,"26"169"-10629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5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50 8564,'0'0'3239,"-23"28"-2055,-70 92-437,86-111-675,0 0 0,1 0 0,0 1 0,-6 16 0,10-21-26,1-1 0,0 1-1,1-1 1,-1 1 0,1-1-1,-1 1 1,2 4 0,-1 3 55,0-11-93,0 0-1,0 0 0,0 0 1,0 0-1,0 0 0,0 0 1,1 0-1,-1 0 0,0 0 1,1 0-1,-1 0 1,0 0-1,1 0 0,-1 0 1,1 0-1,0 0 0,-1-1 1,1 1-1,0 0 0,-1 0 1,1-1-1,0 1 0,0 0 1,0-1-1,0 1 0,0-1 1,-1 1-1,1-1 0,0 1 1,0-1-1,0 0 0,2 1 1,2 0 1,1-1 1,0 0-1,-1 1 0,1-2 1,6 0-1,7 0 69,-12 1-137,1-1 1,-1 0 0,0-1-1,1 1 1,-1-1 0,0-1 0,0 1-1,0-1 1,0-1 0,-1 1-1,1-1 1,-1 0 0,0-1 0,0 1-1,8-10 1,-8 8 5,0 0 1,-1-1-1,1 1 0,-1-1 0,-1-1 1,0 1-1,0 0 0,0-1 0,-1 0 1,0 0-1,-1 0 0,1 0 1,-2-1-1,2-8 0,-2 5 67,1-4 138,-1 1 1,-1-1-1,0 0 1,-3-16-1,3 29-121,0 0 0,-1 1 0,1-1 0,-1 1 0,0-1 0,0 1 0,1-1 0,-2 1 0,1-1 0,0 1 0,0 0 0,-1 0 0,1 0 0,-1 0 0,0 0 0,1 0 0,-1 0 0,0 0 0,0 1 0,0-1 1,-1 1-1,1-1 0,0 1 0,0 0 0,-1 0 0,1 0 0,-1 0 0,1 0 0,-1 1 0,1-1 0,-5 0 0,5 1-24,0 0 1,-1 0 0,1 0-1,-1 0 1,1 0-1,-1 0 1,1 1 0,0-1-1,-1 1 1,1 0-1,0-1 1,-1 1 0,1 0-1,0 1 1,0-1-1,0 0 1,0 0 0,0 1-1,0 0 1,0-1-1,-2 4 1,2-2-34,0 0-1,1 0 1,-1 1 0,1-1 0,0 1-1,0-1 1,0 1 0,0-1 0,0 1-1,1 0 1,0-1 0,0 1 0,0 0-1,1 4 1,-1-6-11,0-1 0,1 1 1,-1-1-1,1 1 0,-1-1 0,1 0 0,0 0 0,-1 1 0,1-1 1,0 0-1,0 0 0,0 0 0,0 0 0,0 0 0,0 0 1,0 0-1,0 0 0,0 0 0,1 0 0,-1 0 0,0-1 1,1 1-1,-1-1 0,0 1 0,1-1 0,-1 1 0,1-1 0,1 0 1,47 5-582,-42-5 514,23 1-150,-1-2 1,0 0 0,1-2-1,-1-2 1,0-1-1,31-10 1,-60 16 345,0-1 0,0 1 1,0-1-1,0 1 0,0-1 1,0 1-1,1 0 0,-1-1 1,0 1-1,0 0 0,0 0 1,1 0-1,-1 0 0,0 0 1,0 0-1,0 0 0,1 1 1,-1-1-1,0 0 0,0 1 1,0-1-1,2 1 0,-3 1 86,1-1-1,0 1 0,-1-1 0,1 1 1,-1 0-1,0-1 0,1 1 0,-1 0 0,0 0 1,0-1-1,0 1 0,-1 3 0,1 4-341,-1 8 341,-1 0 0,-1 0 0,-1-1 0,0 1 1,-11 25-1,-6 29-122,21-70-57,-1 0 1,1-1-1,0 1 1,0 0 0,0 0-1,0-1 1,0 1-1,0 0 1,0 0-1,0-1 1,0 1-1,0 0 1,0-1-1,0 1 1,0 0-1,1 0 1,-1-1-1,0 1 1,1 0-1,-1-1 1,0 1-1,1-1 1,-1 1-1,1 0 1,-1-1 0,1 1-1,-1-1 1,1 1-1,-1-1 1,1 0-1,1 2 1,0-2-3,0 1 0,1 0 1,-1-1-1,0 0 0,1 1 0,-1-1 1,1 0-1,-1 0 0,0 0 1,4-1-1,4-1-13,1 0 0,-1-1 0,0 0 0,12-5 0,6-7-12,-2-1 1,0-2 0,39-33 0,-42 31 38,2 1 0,0 1 0,53-28 0,-41 35 14,-36 11-7,0-1 0,0 1 0,0 0 0,0 0 0,0 0 0,0-1 0,0 1 0,0 0 0,0 0 0,0 0-1,0 0 1,0 1 0,0-1 0,0 0 0,0 0 0,0 0 0,0 1 0,-1-1 0,1 1 0,0-1 0,0 1 0,0-1 0,0 1 0,-1-1 0,1 1 0,0 0 0,0-1 0,-1 1 0,1 0 0,0 0 0,-1-1 0,1 1 0,-1 0 0,1 0 0,-1 0-1,1 1 1,1 19 268,-2 0 0,-1 25-1,0-22-157,3 42 0,-2-64-146,0 0 0,0-1 0,1 1 1,-1 0-1,1-1 0,-1 1 0,1 0 0,0-1 1,-1 1-1,1-1 0,0 1 0,0-1 1,0 1-1,0-1 0,0 0 0,0 0 0,1 1 1,-1-1-1,0 0 0,1 0 0,-1 0 1,1 0-1,-1-1 0,1 1 0,-1 0 0,1 0 1,1 0-1,4 0-425,0 0 0,1 0 0,-1-1-1,0 1 1,10-2 0,2 0-1010,38 1-3935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9:46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0 10597,'0'0'3762,"-129"0"-4643,83 0-1792,-2 0-4802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1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1 355 3057,'0'0'8604,"0"-10"-7411,0-1-1187,2 0 1,-1 0-1,1 1 1,1-1 0,0 1-1,1-1 1,0 1-1,0 0 1,1 1-1,0-1 1,1 1-1,0 0 1,0 0-1,1 1 1,0 0-1,1 0 1,0 0-1,14-10 1,-6 6-1,2 0-1,0 0 1,0 2 0,1 0 0,0 1 0,1 1-1,0 1 1,36-8 0,-32 11-19,0 1 1,0 2-1,0 0 0,0 2 0,0 0 1,-1 1-1,1 2 0,0 1 0,-1 0 1,0 2-1,0 0 0,23 12 1,-22-8-26,30 11-49,57 18 1,-91-35 8,-1-1 0,1 0 1,0-2-1,0 0 0,1-1 0,34-3 1,-44 1 39,-1-2 1,1 1 0,-1-1 0,0-1 0,0 0 0,0 0 0,0-1 0,-1 0 0,0-1 0,16-12 0,-20 14-17,0 0 1,0-1 0,0 1 0,0-1 0,-1 0 0,0-1 0,0 1 0,0-1 0,-1 0 0,0 0 0,0 0 0,0 0-1,-1 0 1,0 0 0,0-1 0,-1 1 0,0-1 0,1-7 0,-2 13-23,-1 0 0,1 0 0,-1-1 1,1 1-1,-1 0 0,1 0 0,-1 0 0,0 0 1,0 0-1,1 0 0,-1 1 0,0-1 0,0 0 1,0 0-1,0 0 0,0 1 0,0-1 0,0 1 0,0-1 1,0 1-1,0-1 0,0 1 0,-1-1 0,1 1 1,0 0-1,0 0 0,0-1 0,-1 1 0,1 0 1,0 0-1,0 0 0,-2 1 0,-53 0-2016,42 0 1110,-53 4-3111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2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0 185 4882,'0'0'2919,"24"-7"-2818,76-24-79,-91 29-125,-1-1 1,1-1-1,-1 0 1,0 0-1,0 0 1,0-1-1,-1 0 1,1-1 0,-1 0-1,0 0 1,-1 0-1,0-1 1,0 0-1,8-12 1,-12 17-9,-1-1 1,1 1 0,-1-1-1,1 0 1,-1 0-1,0 0 1,0 0-1,0 0 1,-1 0-1,1 0 1,-1 0 0,0 0-1,1 0 1,-2-6-1,1 9 131,0-1 0,-1 0 0,1 1 1,-1-1-1,1 0 0,0 1 0,-1-1 0,1 1 0,-1-1 0,0 1 0,1-1 0,-1 1 0,1 0 0,-1-1 1,0 1-1,1 0 0,-1-1 0,0 1 0,1 0 0,-1 0 0,0-1 0,0 1 0,1 0 0,-1 0 0,0 0 1,0 0-1,1 0 0,-1 0 0,-1 0 0,-31 1 726,23-1-513,3 0-116,-1 1-1,1 0 0,-1 0 0,1 0 1,0 1-1,-1 0 0,1 1 1,0-1-1,0 1 0,1 1 1,-1-1-1,1 1 0,-1 1 0,1-1 1,0 1-1,1 0 0,-1 0 1,1 0-1,0 1 0,1 0 1,-5 7-1,2-3 62,1 1 0,1-1 0,0 1 0,0 1-1,1-1 1,1 0 0,0 1 0,0 0 0,2 0 0,-1 0 0,1 0 0,1 17 0,0-26-174,1-1 1,-1 1 0,1-1-1,-1 0 1,1 1-1,0-1 1,0 0 0,0 0-1,0 0 1,1 0 0,-1 0-1,0 0 1,1 0-1,-1 0 1,1 0 0,0-1-1,0 1 1,0-1-1,0 1 1,0-1 0,0 0-1,0 1 1,0-1 0,0 0-1,0 0 1,1-1-1,-1 1 1,5 0 0,6 2 41,1-1 1,-1-1-1,26 0 1,-34-1-28,6 1-14,-1-1 0,1-1 0,-1 0 0,0 0 0,0-1 1,1 0-1,-1-1 0,0 0 0,-1 0 0,1-1 1,-1-1-1,1 0 0,-1 0 0,-1 0 0,1-1 0,9-9 1,-16 13-80,-1 1 1,1-1-1,-1 1 1,0-1-1,1 0 1,-1 1-1,0-1 1,0 0-1,0 0 1,0 0-1,-1 0 1,1 0-1,0 1 1,-1-2-1,0 1 0,1 0 1,-1-4-1,0 5-91,0 0 0,-1 0 0,1-1 0,-1 1 0,1 0 0,-1 0 0,1 0 0,-1-1 0,0 1 0,1 0 0,-1 0 0,0 0 0,0 0 0,0 0 0,0 1 0,0-1 0,0 0-1,0 0 1,0 1 0,0-1 0,0 0 0,0 1 0,-1-1 0,1 1 0,0-1 0,0 1 0,-1 0 0,1 0 0,-2-1 0,-44-5-3858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15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996 13 6339,'0'0'5781,"0"-4"-5076,0-4 815,-3 31-1149,-4 2-359,-1 0 0,-2 0 0,0-1 0,-1 0 0,-16 23 0,-81 108 28,12-44-35,-121 108-1,113-118-5,-290 272-2104,397-391-3065,29-43-902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15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68 880,'0'0'3960,"-33"19"-3336,-104 63-128,-32 14 2380,167-95-2204,13-16 305,165-156-468,-169 165-479,47-42 239,-50 45-211,0 0-1,0 0 0,0 1 0,0-1 1,0 1-1,1 0 0,-1 1 0,1-1 1,0 1-1,-1 0 0,1 0 0,5 0 1,-9 1-62,0 0 0,0 0 0,-1 0 0,1 0 0,0 0 0,0 0 0,-1 1 0,1-1 0,0 0 0,-1 1 0,1-1 0,0 0 0,-1 1 0,1-1 0,0 1 0,-1-1 0,1 1 0,-1-1 0,1 1 1,-1-1-1,1 1 0,-1 0 0,1-1 0,-1 1 0,0 0 0,1-1 0,-1 1 0,0 0 0,0-1 0,1 3 0,1 25-61,-2-20 66,1 10-66,0 4-530,0 1 1,-1 0-1,-2 0 0,0-1 0,-6 26 0,-18 13-5637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17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1153,'0'0'5375,"0"-5"-4268,0-20 2314,0 32-2973,2 19-324,1 0 0,1-1 0,1 1 0,13 38 0,-2-9-1379,-12-33-2203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17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418 175 6835,'0'0'2156,"-12"-26"-1281,-43-77-160,53 100-663,0 0 1,0 0-1,0 0 1,0 0-1,-1 0 1,1 0-1,-1 1 1,1-1-1,-1 1 1,0 0-1,0 0 1,0 0-1,0 0 1,0 1-1,-1-1 1,1 1-1,0 0 1,-1 0-1,1 0 1,-1 0-1,1 0 1,-1 1-1,1 0 1,-1-1-1,0 1 1,1 1-1,-7 0 1,-5 0 86,9-2-95,0 1 0,0 0 0,0 1 1,0 0-1,1-1 0,-9 4 0,11-3-30,0 1 0,0 0 0,1-1-1,-1 1 1,1 0 0,-1 0-1,1 1 1,0-1 0,0 0-1,0 1 1,0-1 0,0 1-1,-2 4 1,-8 17 58,1-1 1,0 1-1,2 1 1,1 0-1,-8 44 0,-11 137 92,21-141-170,0-10-968,-2-1-1,-19 69 0,6-71-3477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18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0 121 11013,'67'-12'9,"159"-20"3,-128 21-957,0-3 0,124-36-1,-222 50 958,0 0-1,0 0 1,1 0-1,-1 0 1,0-1-1,0 1 1,0 0-1,0 0 1,0 0-1,0 0 1,1 0-1,-1 0 0,0 0 1,0 0-1,0 0 1,0 0-1,0 0 1,1 0-1,-1 0 1,0 0-1,0 0 1,0 0-1,0 0 1,0 0-1,1 0 1,-1 0-1,0 0 0,0 0 1,0 0-1,0 0 1,0 1-1,0-1 1,1 0-1,-1 0 1,0 0-1,0 0 1,0 0-1,0 0 1,0 0-1,0 0 1,0 1-1,0-1 0,1 0 1,-1 0-1,0 0 1,0 0-1,0 0 1,0 1-1,0-1 1,-3 9 806,3-8-817,-15 34 848,6-14-687,0 1-1,1 0 1,1 0 0,1 1-1,1 0 1,1 0 0,-2 28-1,6-41-146,0-6-11,0 0-1,0 1 1,0-1-1,0 0 1,1 1 0,0-1-1,0 0 1,1 5-1,-1-8-2,0 1 0,0-1 1,0 0-1,1 1 0,-1-1 0,0 0 0,1 0 0,-1 0 1,0 0-1,1 0 0,-1 0 0,1 0 0,0-1 0,-1 1 1,1 0-1,-1-1 0,1 0 0,0 1 0,-1-1 0,1 0 1,0 0-1,0 0 0,2 0 0,1 1-3,0-1 0,0 0 0,-1 0 0,1 0 0,0 0 0,0-1 0,-1 0 0,1 0 0,0 0 0,-1-1 0,1 1 1,-1-1-1,0 0 0,1 0 0,-1-1 0,0 1 0,0-1 0,-1 0 0,1 0 0,0 0 0,-1-1 0,0 1 0,0-1 0,0 0 0,0 1 0,-1-2 0,1 1 0,-1 0 0,0 0 0,0-1 0,-1 1 0,1-1 0,0-4 0,1 0 14,-1 1 0,0-1 0,0 1 0,-1-1-1,0 0 1,-1 1 0,0-1 0,0 0 0,-1 0-1,-3-16 1,3 20-11,-1 1 0,0-1-1,0 1 1,0 0 0,0 0 0,0 0 0,-1 0-1,0 0 1,0 0 0,0 0 0,0 1-1,-1 0 1,1 0 0,-1 0 0,0 0-1,0 0 1,0 1 0,0-1 0,0 1 0,-1 0-1,-4-1 1,-1 0-4,-1 1-1,0 0 1,0 0-1,0 1 1,0 0 0,-13 2-1,15-1-17,8 0-21,0 0-1,0 0 1,0 0 0,0 0 0,0 0 0,1 0-1,-1 0 1,0 1 0,0-1 0,0 0 0,0 1-1,0-1 1,1 0 0,-1 1 0,0-1 0,0 1-1,1-1 1,-1 1 0,0 0 0,1-1 0,-1 1-1,0 0 1,1-1 0,-1 1 0,1 0 0,0 0-1,-1 0 1,1-1 0,-1 1 0,1 0 0,0 0-1,0 0 1,-1 0 0,1 0 0,0-1 0,0 1 0,0 0-1,0 0 1,0 0 0,0 0 0,0 0 0,0 0-1,1 0 1,-1 0 0,0-1 0,1 1 0,-1 0-1,1 1 1,-1-2-22,0 1 1,0-1-1,1 1 0,-1-1 0,0 1 1,0-1-1,1 1 0,-1-1 0,0 0 1,1 1-1,-1-1 0,0 0 0,1 1 1,-1-1-1,0 0 0,1 1 0,-1-1 1,1 0-1,-1 0 0,1 0 0,-1 1 1,1-1-1,-1 0 0,1 0 0,-1 0 1,1 0-1,-1 0 0,1 0 0,37 2-2582,12-2-553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18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2769,'0'0'10373,"6"-20"-10181,-6 61-48,0 11 48,0 4-96,0-4-96,-3-2 32,0-1-32,3-5-32,0-6-1296,0-12-1105,0-14-1297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19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10053,'0'0'2689,"6"181"-2497,-6-111-64,0-3-64,0 3-32,0 0 0,0-9-32,0-5-896,0-16-1858,0-16-1247</inkml:trace>
  <inkml:trace contextRef="#ctx0" brushRef="#br0" timeOffset="1">185 344 8772,'0'0'2724,"-2"22"-2625,2-21-99,-10 176-11,9-175 7,1-1 0,0 1-1,0 0 1,0-1 0,1 1 0,-1-1 0,0 1-1,1 0 1,-1-1 0,1 1 0,-1-1 0,1 1-1,0-1 1,0 1 0,-1-1 0,1 0 0,0 1-1,0-1 1,0 0 0,1 0 0,-1 1 0,0-1 0,0 0-1,1 0 1,-1-1 0,1 1 0,-1 0 0,0 0-1,1-1 1,-1 1 0,1 0 0,2-1 0,4 2-55,0-2 1,0 1-1,0-1 1,0 0 0,13-3-1,-21 3 57,3 0-45,0-1 0,0 1 0,0-1 0,0 0 0,0 0 1,-1 0-1,1-1 0,0 1 0,0 0 0,-1-1 0,1 0 0,-1 0 0,1 0 0,-1 0 0,0 0 0,0 0 0,0-1 1,0 1-1,0-1 0,-1 1 0,1-1 0,-1 0 0,1 1 0,-1-1 0,0 0 0,1-5 0,1-6 15,0 0 0,-1 0 0,-1 1 0,0-24 0,-1 35 36,0-1 1,0 1-1,-1-1 1,1 1-1,0-1 1,-1 1-1,0-1 1,1 1-1,-1 0 0,0-1 1,0 1-1,0 0 1,0 0-1,-1 0 1,1 0-1,-1 0 1,1 0-1,-1 0 1,0 0-1,0 0 1,1 1-1,-1-1 1,0 1-1,0 0 0,-1-1 1,1 1-1,0 0 1,-4-1-1,-3-1-50,0 1 0,-1 0-1,1 1 1,-1 0 0,0 0-1,-9 2 1,18-2-50,0 1-1,0 0 1,1 0 0,-1 0 0,0 1-1,0-1 1,0 0 0,0 0 0,1 0-1,-1 1 1,0-1 0,0 0-1,0 1 1,1-1 0,-1 0 0,0 1-1,1-1 1,-1 1 0,0 0-1,1-1 1,-1 1 0,1-1 0,-1 1-1,1 0 1,-1-1 0,1 1 0,-1 0-1,1 0 1,0-1 0,-1 1-1,1 0 1,0 0 0,0 0 0,-1 0-1,1-1 1,0 1 0,0 0 0,0 0-1,0 0 1,0 0 0,0-1-1,0 1 1,1 0 0,-1 0 0,0 1-1,0 15-3040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1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6995,'0'0'3789,"5"6"-2962,3 8-750,1 0 0,-2 0 0,0 1 1,-1 0-1,0 1 0,4 16 1,6 18-64,-14-46-45,0 0 0,0 0 0,1 0 0,-1 0-1,1 0 1,0-1 0,5 6 0,-8-8 26,1 0 0,-1-1 0,1 1 0,0-1 0,-1 1-1,1 0 1,0-1 0,-1 1 0,1-1 0,0 0 0,-1 1-1,1-1 1,0 0 0,0 1 0,0-1 0,0 0 0,-1 0-1,1 0 1,0 1 0,0-1 0,0 0 0,0 0 0,-1 0-1,1-1 1,0 1 0,0 0 0,0 0 0,0 0 0,-1 0-1,1-1 1,0 1 0,0-1 0,-1 1 0,1 0 0,0-1-1,0 1 1,-1-1 0,1 1 0,0-1 0,-1 0 0,1 1-1,-1-1 1,1 0 0,-1 1 0,1-1 0,-1 0 0,1-1-1,23-52 15,-21 44-7,1 0 0,0 0 0,1 0 0,0 0 0,0 1 0,1 0 0,0 0 1,1 0-1,11-11 0,-17 19-7,-1 1 1,1-1-1,0 0 1,0 1 0,0-1-1,0 1 1,0-1-1,-1 1 1,1-1 0,0 1-1,0 0 1,0 0-1,0-1 1,0 1 0,0 0-1,0 0 1,0 0-1,0 0 1,0 0 0,0 0-1,0 0 1,0 0-1,0 0 1,0 1 0,0-1-1,0 0 1,0 1-1,0-1 1,0 1 0,0-1-1,0 1 1,0-1-1,-1 1 1,1 0 0,0-1-1,0 1 1,-1 0-1,1-1 1,0 1 0,-1 0-1,1 0 1,-1 0-1,1 0 1,-1 0 0,1 0-1,-1 1 1,4 7-70,0 1 0,-1-1 0,4 20 0,-2-12 35,6 23 39,-8-25-49,1 1 0,1-1 0,0 0 0,15 27 0,-19-41-3,0 1 0,-1-1-1,1 0 1,0 1 0,0-1 0,0 0 0,0 0 0,0 0 0,0 0 0,1 0 0,-1 0 0,0 0 0,0 0 0,1 0 0,-1-1 0,0 1-1,1 0 1,-1-1 0,1 1 0,2 0 0,-3-2 28,1 1 1,-1 0-1,0 0 0,1-1 0,-1 1 0,0-1 0,1 1 1,-1-1-1,0 0 0,0 1 0,0-1 0,0 0 1,1 0-1,-1 0 0,0 0 0,0 0 0,-1 0 0,2-1 1,4-6-16,-1 0 1,0 0-1,-1 0 1,0-1-1,3-9 1,6-21 32,-2-1 1,7-52-1,8-28-6,-19 107-773,3 12-3217,-1 1 355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20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0 7924,'0'0'1376,"-32"10"-1237,-102 37 157,127-45-283,1 0 1,-1 1-1,1 0 0,0 0 0,0 1 0,0 0 0,0 0 1,0 0-1,1 1 0,0-1 0,0 1 0,0 1 1,1-1-1,-1 1 0,1-1 0,1 1 0,-1 1 1,-4 9-1,4-7-2,1-3 9,1 1 0,0-1 0,0 1 1,-2 12-1,4-17-12,-1 0-1,1-1 1,0 1-1,0 0 1,-1 0-1,1-1 1,0 1 0,1 0-1,-1 0 1,0-1-1,0 1 1,1 0-1,-1-1 1,1 1 0,-1 0-1,1-1 1,0 1-1,0 0 1,0-1-1,0 0 1,0 1 0,0-1-1,0 1 1,2 0-1,9 2 92,1 0 0,0-1 0,0 0 0,0-1 0,20 1 0,-8-1-4,-15-1-49,3 0-20,0 1-1,0 0 1,0 1-1,19 7 1,-30-9-17,1 0-1,-1 0 1,1 0 0,-1 0 0,1 1 0,-1 0 0,0-1 0,0 1 0,0 0 0,0 0 0,0 0 0,0 0 0,-1 0 0,1 1 0,0-1 0,-1 0 0,0 1 0,0-1 0,0 1 0,0-1 0,0 1 0,0 0 0,0-1 0,-1 1 0,0 0 0,1 5 0,-2-6 11,1-1 1,0 0 0,-1 1-1,1-1 1,-1 0 0,0 1-1,1-1 1,-1 0-1,0 0 1,0 0 0,0 1-1,0-1 1,0 0-1,0 0 1,0 0 0,0-1-1,0 1 1,0 0-1,-1 0 1,1 0 0,0-1-1,0 1 1,-2 0-1,-41 14 120,29-11-102,-24 7-84,1-3-1,-2-1 0,1-2 0,0-2 1,-44-1-1,73-2-117,8 1 44,0-1 1,0 0-1,0 1 0,0-1 0,0 0 0,0 0 0,0-1 0,0 1 0,0 0 0,0 0 0,0-1 1,0 0-1,1 1 0,-1-1 0,0 0 0,0 0 0,0 0 0,1 0 0,-1 0 0,0 0 1,1 0-1,-3-3 0,1-24-3188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20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9893,'0'0'2241,"-13"105"-2193,-3-67-32,3-3-32,7-3 16,2-11-1569,4-7-1008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2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28 2577,'0'0'4314,"-3"-3"-4156,1 2-247,1-1 226,0 0-1,-1 1 0,1 0 1,0-1-1,-1 1 0,0 0 1,1 0-1,-1 0 0,0 0 1,1 0-1,-1 0 0,0 0 1,0 0-1,0 1 0,0-1 1,0 1-1,1-1 0,-1 1 1,0 0-1,-4 0 0,-35-2 124,27 1-394,-1 0 0,1 1-1,0 0 1,0 1 0,0 1-1,-20 5 1,28-4-1760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20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0 8612,'0'0'4098,"-97"155"-4098,61-97-304,-6-3-2322,-10-2-4049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2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52 200 1953,'0'0'6875,"-4"-29"-5578,-13-88 53,11 68 422,5 45-643,1 6-216,0 15-691,-11 115-30,1-11-863,8-42-3252,2-62-783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21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11189,'0'0'1953,"-10"160"-1905,16-96-48,7 1-1345,-6-7-3457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21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58 8388,'0'0'6576,"-3"0"-6330,128 0 68,409 2-126,1137-16-207,-1006-24-19,-629 34-154,-36 2-266,-8 1-130,-58 1-1394,-16 4-1299,-16 9-1983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5:22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7139,'0'0'2281,"16"1"-1974,259 12 1861,124 5-1004,1153-18 877,-1488 0-2030,654-8-126,-727 8-40,-1 2 0,1-1 0,-17 6 1,-19 2-2916,-5-5-3035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05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0 608,'0'0'4085,"1"4"-3493,6 18 155,-2 1 0,0-1 0,-2 1-1,0 0 1,-1 33 0,1 0-623,5 498 636,-10-337-749,2 732 50,14-514-30,-5-215-11,-2 968 117,-11-649-98,-2 998 172,-7-1306-38,2-84 43,-1 0 96,12 932 713,0-1077-1029,0-1 0,0 1 0,0 0 0,0-1 1,0 1-1,1-1 0,-1 1 0,0-1 0,1 1 0,0-1 0,-1 1 0,1-1 1,0 1-1,-1-1 0,1 0 0,0 1 0,0-1 0,0 0 0,0 0 0,0 0 1,0 0-1,1 0 0,-1 0 0,0 0 0,1 0 0,-1 0 0,2 0 0,3 1-3,0 0 0,0-1-1,0 0 1,0 0 0,11 0-1,9 1 110,314 24-42,2-25-63,-172-2 40,980-51 0,-607 22-34,298-25 13,155-24 84,-712 59-72,293-32-36,-17 1-3,-431 42 5,737-46-129,-459 34 46,200-7-140,81 21 121,445-15-784,-398 7 847,53-2-337,930-5 371,-1189 24 142,258-10 176,-640 6-281,-43 1-26,121-18 0,-222 19-68,1-1 0,-1 1-1,1-1 1,-1 0-1,1 0 1,-1 0 0,1-1-1,-1 1 1,0-1 0,0 0-1,0 0 1,5-4-1,-7 6-8,-1-1-1,0 1 1,1-1-1,-1 0 1,1 1-1,-1-1 1,0 0-1,0 1 1,1-1-1,-1 0 1,0 0-1,0 1 1,0-1-1,0 0 1,0 0-1,0 1 1,0-1-1,0 0 1,0 0-1,0 1 1,-1-1-1,1 0 1,0 1-1,-1-2 1,0-1-167,-1 1 0,0-1 1,1 1-1,-1-1 0,0 1 0,0 0 1,-1 0-1,1 0 0,-4-3 1,-56-36-3898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07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17 341 1697,'0'0'4330,"-4"1"-3458,4-1-864,0 1-1,0-1 0,-1 0 1,1 0-1,0 0 1,0 1-1,-1-1 1,1 0-1,0 0 0,-1 0 1,1 0-1,0 0 1,-1 0-1,1 0 1,0 0-1,-1 0 0,1 0 1,0 0-1,-1 0 1,1 0-1,0 0 1,-1 0-1,1 0 0,0 0 1,0 0-1,-1 0 1,1 0-1,0 0 1,-1 0-1,1-1 0,0 1 1,-1 0-1,1 0 1,0 0-1,0-1 1,-1 1-1,1 0 0,0 0 1,0-1-1,0 1 1,0 0-1,-1-1 1,1 1-1,0 0 0,0 0 1,0-1-1,0 1 1,0 0-1,0-1 1,0 1-1,-1 0 0,1-1 1,0 1-1,0 0 1,0-1-1,0 1 1,1-1-1,9-31 295,30-39 382,1 2-253,-18 27 502,53-69 0,-76 111-924,1-1 1,-1 0 0,0 1-1,0-1 1,1 1-1,-1-1 1,0 1-1,1-1 1,-1 1 0,1-1-1,-1 1 1,1 0-1,-1-1 1,1 1-1,-1-1 1,1 1 0,-1 0-1,1 0 1,-1-1-1,1 1 1,0 0-1,-1 0 1,1 0 0,-1 0-1,1-1 1,0 1-1,-1 0 1,1 0 0,0 0-1,-1 0 1,1 0-1,-1 1 1,1-1-1,0 0 1,-1 0 0,1 0-1,-1 1 1,1-1-1,0 0 1,-1 0-1,1 1 1,-1-1 0,1 0-1,-1 1 1,1-1-1,-1 1 1,0-1-1,1 1 1,-1-1 0,1 1-1,-1-1 1,0 1-1,1 0 1,11 36 215,-10-30-65,17 55 750,41 95 1,-48-132-927,1-1 0,1 0 0,1 0 0,1-2 0,0 0 1,28 27-1,-22-30-1774,-4-11-2346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11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7330 1008,'0'0'1166,"-3"-9"881,-3-18-484,5 23-1438,-1 0 1,1 0-1,0 0 1,1 0-1,-1-1 0,0-4 1996,1 8-2045,0 0 0,0 0 0,1 0 0,-1 1 0,0-1 0,0 0 0,0 0 0,1 1 0,-1-1 0,0 0 0,1 1 0,-1-1 0,1 0 0,-1 1 0,1-1 0,-1 0 0,1 1 0,-1-1 0,1 1 0,-1-1 0,1 1 0,0-1 0,-1 1 0,1 0 0,0-1 0,-1 1-1,1 0 1,0-1 0,1 1 0,27-10-284,-21 8 421,111-39-10,194-61-35,-277 91-156,-1-2 1,0-2-1,49-28 0,90-70 10,-101 63-10,74-41-9,-79 51-4,-2-2 0,86-73 0,213-238-14,-259 238 46,110-158 1,129-309 180,-291 481-75,-5-1 195,70-215-1,2-6 103,-23 95-271,28-61-102,-87 207 11,-3-1 0,40-139 0,89-293 157,-112 366-135,5-37-43,-19 54-52,68-165 17,-39 142-35,-5 6-50,137-235 0,-27 132-10,-131 199 39,2 3-1,78-70 1,28-17-24,32-27 96,-101 97-32,4 3 0,157-91 0,-233 150-2,376-192 63,-293 156-34,1 4 1,127-33-1,-186 62-44,419-85-35,-421 90 27,1 2 1,0 2-1,-1 1 1,1 1 0,51 12-1,-82-15 25,82 17-4,0 4-1,113 43 1,-73-13 19,215 98-30,-280-119 9,-3 2 0,0 3 0,83 70 0,-42-13 34,101 123 0,-198-214-28,41 49 14,-2 2 1,-3 2 0,-2 1-1,-3 1 1,35 87 0,104 217 187,-6-17-153,-163-340-49,377 814 45,-259-577-35,1 3-20,-87-183 20,216 417 12,36 30 154,-116-202 14,-115-199 14,93 140 0,-53-125 431,207 206 0,-159-199-505,4 4-20,-118-104-81,162 155 339,-140-139-281,2-3-1,58 35 0,303 142 366,17-30-168,-407-179-294,494 158 127,-362-123-80,396 110 105,-236-74-25,-15-6-85,-298-73-32,600 144 16,-576-141-604,42 2 0,-242-9-8024,117 3 2233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14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1585,'0'0'11650,"0"2"-11583,0 325-110,0-109-4697,0-135 927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1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0 320,'0'0'9044,"-33"178"-8339,33-140-385,0 0-224,0 3-96,0-3-32,10 3-272,0 5-1025,-1 4-496,-2 8-1504,-4 1-17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3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9 560,'0'0'10378,"7"-3"-10284,-3 2-92,-1-1 0,1 2 0,-1-1 0,1 0 0,-1 1 0,1-1 0,0 1 0,-1 0 0,1 0 0,-1 1-1,1-1 1,0 1 0,-1 0 0,1 0 0,4 2 0,2 1 1,-1 1 0,0 0 0,0 1-1,-1-1 1,11 11 0,24 22 29,-3 2 1,-1 1-1,-2 2 1,62 95-1,-90-126-272,5 8 232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14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3314,'0'0'2945,"-3"149"-1809,3-108-495,0 9-433,0 2-112,0 1-80,0 2-16,0-3-48,0-5-705,0 6-2544</inkml:trace>
  <inkml:trace contextRef="#ctx0" brushRef="#br0" timeOffset="1">13 1567 4002,'0'0'2673,"-13"183"-2625,13-139-48,0 0-768,0 0-2962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15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0 5394,'0'0'401,"-7"181"-305,7-128-96,0-1 0,0 6-961,0-2-447,0 5-449</inkml:trace>
  <inkml:trace contextRef="#ctx0" brushRef="#br0" timeOffset="1">33 1368 4866,'0'0'4338,"-29"190"-2577,26-155-1025,3 0-383,0-3-65,0-3-192,0 0-80,0 0-16,0 3-112,0-5-1185,0 2-1392,0-6-2786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15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8644,'0'0'1088,"-9"38"-8131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18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62 101 3906,'0'0'8849,"-2"-5"-7731,-5-12-558,3 24-225,3 41-22,1-24-163,-2 66 34,-3 0 0,-26 129 0,22-189-232,8-29-227,1-12-922,12-123 106,-2 31 570,-6 18 71,-3 34 411,14-95 0,-15 146 45,0-1 1,0 1-1,0 0 1,0-1-1,0 1 1,1-1-1,-1 1 1,0 0-1,0-1 1,0 1-1,0 0 1,0-1-1,0 1 1,1 0-1,-1-1 1,0 1-1,0 0 1,0 0-1,1-1 1,-1 1-1,0 0 1,0 0-1,1-1 1,-1 1-1,0 0 1,1 0-1,-1 0 1,0-1-1,1 1 1,-1 0-1,0 0 1,1 0-1,-1 0 1,0 0-1,1 0 1,-1 0-1,1 0 1,0 0-5,0 1 1,0-1-1,-1 0 1,1 1 0,0-1-1,-1 1 1,1 0-1,0-1 1,-1 1 0,1-1-1,-1 1 1,1 0-1,-1 0 1,1-1-1,-1 1 1,1 1 0,31 83 176,-25-60-130,2 0 0,21 41-1,-26-59-50,0 0-1,1 0 0,-1-1 1,1 0-1,1 0 0,-1 0 1,1-1-1,0 0 0,0 0 1,1 0-1,-1-1 0,1 0 1,12 6-1,-13-8-39,-1 0 1,0 0 0,1-1-1,-1 0 1,1 0-1,0 0 1,-1-1 0,1 1-1,0-1 1,-1-1-1,1 1 1,-1-1 0,1 0-1,0 0 1,-1-1-1,0 1 1,1-1 0,-1-1-1,0 1 1,0-1-1,0 0 1,0 0 0,-1 0-1,1 0 1,-1-1-1,0 0 1,0 0 0,5-6-1,3-10-18,0 0 0,-1-1 0,-1-1 0,-1 0 0,-1 0 0,6-28 0,-5 18 361,26-58 0,-30 85 416,-1 13-571,0 16-20,10 156 1106,9 72-1066,-22-243-160,1 0-1,0 0 0,1 0 1,6 14-1,-8-21-220,0 0-1,0 0 1,0 0-1,0 0 1,1 0-1,-1 0 1,1-1-1,-1 1 0,1 0 1,0-1-1,-1 1 1,1-1-1,0 0 1,0 1-1,0-1 1,0 0-1,1 0 1,-1 0-1,0-1 1,0 1-1,0 0 1,5 0-1,12-1-5450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18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150 137 1905,'0'0'968,"6"-19"-834,15-59 367,-20 77-380,-1-1-1,1 1 1,0-1-1,-1 1 0,0-1 1,1 1-1,-1-1 1,0 0-1,0 1 0,0-1 1,0 0-1,0 1 1,0-1-1,0 1 0,-1-1 1,1 0-1,0 1 1,-1-1-1,0 1 1,1-1-1,-2-1 0,1 2-35,0 1 0,0-1 0,0 1 0,-1 0 0,1-1 0,0 1 0,0 0 0,-1 0 0,1 0 0,0 0-1,0 0 1,-1 0 0,1 0 0,0 0 0,0 0 0,-2 1 0,-8 0 358,6-1-296,1-1 0,0 1 0,-1 0 0,1 1 0,0-1 1,0 1-1,-1 0 0,1 0 0,0 0 0,0 0 0,0 1 0,0-1 1,0 1-1,1 0 0,-1 1 0,0-1 0,1 1 0,0-1 0,-1 1 1,1 0-1,0 0 0,1 0 0,-1 1 0,0-1 0,-2 7 0,-2 0 37,2 0-1,-1 1 0,2 0 0,-1 0 0,1 0 0,1 0 0,0 1 0,1 0 1,0 0-1,1-1 0,0 1 0,0 0 0,3 15 0,-2-25-187,0 1 1,0-1-1,1 1 0,0-1 0,-1 1 0,1-1 1,0 1-1,0-1 0,0 0 0,0 1 0,1-1 1,-1 0-1,1 0 0,-1 0 0,1 0 1,0 0-1,3 2 0,-1-1-28,0 0 0,1 0 0,0 0 0,0-1 0,0 0 0,0 0 0,10 3 0,4-1-516,0-1 0,0-1 0,32-1 0,-23 0-537,59-4-3859,-34-9-160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19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84 4386,'0'0'7374,"0"-14"-6638,0-40-5,0 53-694,0 1 0,0-1 0,0 0 0,0 1-1,0-1 1,-1 0 0,1 1 0,0-1-1,0 0 1,-1 1 0,1-1 0,0 1 0,-1-1-1,1 0 1,0 1 0,-1-1 0,1 1-1,-1-1 1,1 1 0,-1 0 0,1-1 0,-1 1-1,0-1 1,1 1 0,-1 0 0,1 0-1,-1-1 1,0 1 0,1 0 0,-1 0 0,0 0-1,1-1 1,-1 1 0,0 0 0,1 0-1,-1 0 1,0 0 0,1 0 0,-1 1 0,0-1-1,1 0 1,-1 0 0,0 0 0,1 0-1,-1 1 1,1-1 0,-1 0 0,0 1 0,1-1-1,-1 0 1,0 2 0,1-2 49,-6 3-48,1 1 0,0 0 0,0 1 0,0-1 0,1 1 0,-1 0 0,1 0 0,0 0 0,1 1 0,-1-1 0,1 1 1,-5 12-1,1-5 32,-1 2-41,0-1-1,1 1 1,1 0-1,0 1 1,1 0 0,1 0-1,0 0 1,1 0-1,-1 30 1,5-45-32,0-1 0,0 1 0,0-1 0,0 1 0,0-1 0,0 1 0,0-1 0,0 1 0,0-1 0,0 0 0,0 0 0,1 0 1,-1 0-1,0 0 0,0 0 0,0 0 0,0 0 0,0 0 0,3-1 0,-1 1-8,2 1-19,0-1 0,0 0 0,0 0-1,1 0 1,-1-1 0,0 0 0,0 0-1,0 0 1,0 0 0,0-1 0,0 0-1,0 0 1,0-1 0,-1 1 0,1-1 0,-1 0-1,0 0 1,0 0 0,0-1 0,0 1-1,-1-1 1,1 0 0,4-6 0,-2 1 27,0 0 1,0 0-1,-1 0 1,0-1 0,-1 0-1,0 0 1,0 0-1,-1 0 1,0-1-1,1-10 1,0 161 1141,-4-138-1191,0 1 1,0-1-1,1 1 0,-1-1 1,1 1-1,0-1 0,0 1 1,0-1-1,0 0 0,0 1 1,0-1-1,1 0 0,-1 0 1,1 0-1,-1 0 0,1 0 1,0 0-1,0 0 0,0-1 1,0 1-1,0-1 0,0 1 1,0-1-1,1 0 0,-1 0 1,3 2-1,5-1-535,-1 0-1,1 0 1,0-1 0,-1-1 0,16 0 0,-23 0 484,2 0-130,0 0-1,0 0 1,0-1-1,0 0 1,-1 0-1,1 0 0,0 0 1,-1 0-1,1-1 1,-1 0-1,1 0 1,-1 0-1,0 0 1,1 0-1,2-3 1,-1 0 47,0-1 1,0 0 0,-1 1-1,1-1 1,-1-1 0,-1 1-1,6-11 1,-3 0 819,0 0 0,-1 0 1,0-1-1,-2 0 0,3-35 0,-5-20 4883,-1 83-4999,0 290-193,0-299-356,1 0 0,-1-1-1,0 1 1,1-1 0,-1 1-1,1-1 1,-1 1-1,1-1 1,-1 1 0,1-1-1,-1 0 1,1 1 0,-1-1-1,1 0 1,-1 1-1,1-1 1,0 0 0,-1 0-1,1 1 1,-1-1 0,1 0-1,0 0 1,-1 0-1,1 0 1,0 0 0,-1 0-1,1 0 1,0 0 0,-1 0-1,1 0 1,0 0-1,-1-1 1,1 1 0,-1 0-1,1 0 1,0-1 0,-1 1-1,1 0 1,-1-1-1,1 1 1,-1 0 0,1-1-1,-1 1 1,1-1 0,0 0-1,6-11-18,0 0-1,0 0 0,-1-1 1,-1 0-1,0 0 0,5-27 1,1 2 17,-8 29 26,7-20-8,14-31-1,-21 54 19,0 0-1,0 0 1,0 0 0,1 0 0,0 1-1,0 0 1,1-1 0,-1 2 0,1-1-1,0 0 1,8-4 0,-12 8 2,-1 1 0,0-1 0,1 1 0,-1 0 0,1-1 0,-1 1 0,1 0-1,-1-1 1,1 1 0,0 0 0,-1 0 0,1-1 0,-1 1 0,1 0 0,-1 0 0,1 0 0,0 0 0,-1 0 0,1 0 0,-1 0 0,1 0 0,0 0-1,-1 0 1,1 0 0,-1 1 0,1-1 0,-1 0 0,1 0 0,0 0 0,-1 1 0,1-1 0,-1 0 0,1 1 0,-1-1 0,0 0 0,1 1 0,-1-1-1,1 1 1,-1-1 0,0 1 0,1-1 0,-1 1 0,0-1 0,1 1 0,3 29 399,-4-24-344,1 277 1343,-1-279-1396,0-1-1,0 0 1,0 1-1,1-1 1,0 0 0,-1 0-1,1 1 1,0-1 0,1 0-1,-1 0 1,1 0 0,-1 0-1,1 0 1,0-1-1,0 1 1,0 0 0,3 2-1,-2-3-7,0 0 0,0 0 0,0 0 0,1 0-1,-1-1 1,1 1 0,-1-1 0,1 0 0,0 0-1,0-1 1,-1 1 0,1-1 0,0 1 0,6-1-1,-2 0-244,0 1 0,-1-1 0,1-1 0,0 1 0,0-1-1,0-1 1,-1 1 0,1-1 0,-1-1 0,1 1 0,-1-1-1,0-1 1,0 1 0,11-8 0,15-16-4348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22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0 3922,'0'0'6203,"-2"10"-5446,-13 65 588,6-41-680,-7 64-1,12-19-1448,-2 49-6530,2-79 3073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22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 1713,'0'0'5346,"0"157"-4962,0-125-111,0 6-209,0 6-64,0 8 0,0 4-1025,0 5-3281</inkml:trace>
  <inkml:trace contextRef="#ctx0" brushRef="#br0" timeOffset="1">1 1368 7652,'0'0'128,"0"199"-144,13-147-2033,0 1-1697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23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7299,'0'0'1249,"-13"169"-321,13-116-367,0-1-369,0-2-192,0 0 0,0-1-192,3 1-1057,-3 5-2032,0 9-1730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23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 8116,'0'0'288,"-33"154"-32,30-104 144,3-1-304,0 1-96,0 2-640,0-5-1761,0-3-1969</inkml:trace>
  <inkml:trace contextRef="#ctx0" brushRef="#br0" timeOffset="1">30 969 9108,'0'0'1681,"-29"189"-1553,29-145 448,0-15-576,13-17-48,19-12-2497,7-15-1329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3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444 1 5939,'0'0'2734,"-22"32"-2427,-75 104 115,80-114-164,-1 0-1,-1-2 1,0 0 0,-1-2 0,-27 20 0,9-8 84,-2 1-3,21-18-186,2 1 0,0 0 0,0 2 0,-15 18 0,32-34-156,0 0 0,0 1 0,-1-1 0,1 0 1,0 0-1,-1 0 0,1 1 0,0-1 0,0 0 0,0 0 0,-1 1 0,1-1 0,0 0 1,0 1-1,0-1 0,0 0 0,-1 0 0,1 1 0,0-1 0,0 0 0,0 1 0,0-1 0,0 1 1,0-1-1,0 0 0,0 1 0,0-1 0,0 0 0,0 1 0,0-1 0,0 0 0,0 1 1,0-1-1,1 0 0,-1 1 0,0-1 0,0 0 0,0 0 0,0 1 0,1-1 0,-1 0 0,0 0 1,0 1-1,1-1 0,18 2-609,-14-2 442,4 0-309,0 0 1,0-1 0,17-3 0,45-23-2001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23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7123,'0'0'2994,"0"210"-2834,0-131-96,0 8-64,0 10-16,0-1-1105,0 3-2352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24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7700,'0'0'416,"-13"172"-192,13-114 0,0 7-80,0-1-128,4 0-16,5 6-256,-2 0-1537,-4 6-2385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24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 4498,'0'0'2625,"0"204"-1120,0-143-481,0-3-223,0 1-385,0 2-208,0 3-128,0-3-80,0 7 0,0-1-352,0 0-1697,3 0-1697</inkml:trace>
  <inkml:trace contextRef="#ctx0" brushRef="#br0" timeOffset="1">71 1864 9220,'0'0'1569,"-22"158"-1473,22-106 112,0 1-112,0-7-96,0 4-112,0-3-1104,0-6-977,0-1-2594</inkml:trace>
  <inkml:trace contextRef="#ctx0" brushRef="#br0" timeOffset="2">0 2725 8036,'0'0'912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25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0 385 9012,'0'0'1454,"6"-8"-1200,9-12-114,-1-2 0,-1 1 1,-1-2-1,0 1 0,-2-2 1,-1 0-1,0 0 1,-2 0-1,-1-1 0,-1 0 1,-1 0-1,1-37 0,-7 146 336,0-24-308,8 82-1,-5-130-151,1-1 0,0 0-1,1 0 1,0 0 0,9 20-1,-10-28-30,-1 0 0,1 0 0,-1-1 0,1 1 0,0 0 0,0-1 0,1 1 0,-1-1 0,0 0 0,1 0-1,-1 0 1,1 0 0,0 0 0,0 0 0,0-1 0,0 1 0,0-1 0,0 0 0,0 0 0,0 0 0,0 0 0,1 0 0,-1-1 0,5 1 0,-3-2-97,0 1 1,-1-1 0,1 1 0,0-1-1,-1 0 1,1-1 0,-1 1 0,0-1-1,1 0 1,-1 0 0,0 0 0,0-1 0,6-5-1,-3 2-165,0 0 1,-1-1-1,0 0 0,0 0 0,-1 0 0,8-14 0,-3 2-224,-1 0 0,-1-1 0,-1 0 0,-1 0 0,6-35 0,-8 19 857,-2-1 1,-2-47-1,-1 26 3964,-1 182-2714,3 108-1119,1-182-486,3 0-1,18 77 0,-21-122-163,10 33 149,-12-36-211,1-1 1,-1 0-1,1 1 1,0-1-1,-1 0 1,1 1-1,0-1 1,0 0-1,0 0 1,0 0-1,0 0 1,1 0-1,-1 0 1,0 0-1,0 0 0,1 0 1,-1 0-1,0-1 1,1 1-1,-1-1 1,3 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26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1 578 10053,'0'0'1998,"2"-14"-1881,21-87-179,-6 28 72,-2-1 0,5-95 0,-16 23 1970,10 405-720,-9-221-1183,2 0 0,1-1 1,2 0-1,27 65 0,-32-91-72,0-1 1,0 0-1,1 0 1,14 17-1,-17-24-12,0 0 0,-1 0 1,1 0-1,0-1 0,1 0 0,-1 0 0,0 1 0,1-2 1,-1 1-1,1 0 0,0-1 0,-1 0 0,1 1 0,0-2 0,0 1 1,0 0-1,8 0 0,-9-1-15,1 0-1,0-1 1,0 1 0,0 0-1,0-1 1,0 0 0,-1 0-1,1 0 1,0-1 0,-1 1-1,1-1 1,-1 0 0,1 0-1,-1 0 1,4-3 0,-1-1-36,-1 0 1,1-1-1,-1 0 0,0 0 1,-1 0-1,5-10 0,2-5-64,-1 0 0,-2 0 0,0-1 0,-1-1 0,-2 1-1,4-25 1,-3-11 146,-1-78 674,-5 164 1095,-1 134-1400,2 183-124,0-322-236,1-1 0,0 1 0,2-1 0,0 0 0,1 0 1,13 31-1,-16-49-83,-1 0 1,1 0 0,0-1 0,0 1-1,1-1 1,-1 0 0,0 1-1,1-1 1,0 0 0,-1 0 0,1-1-1,0 1 1,0-1 0,0 1-1,0-1 1,0 0 0,0 0 0,0 0-1,1 0 1,-1-1 0,0 1-1,0-1 1,1 0 0,-1 0 0,0 0-1,1-1 1,-1 1 0,0-1-1,0 1 1,0-1 0,1 0 0,-1 0-1,0-1 1,0 1 0,0-1-1,-1 1 1,6-4 0,-3 0-443,1 0-1,-1-1 1,0 1 0,0-1 0,4-8-1,27-45-6232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26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36 4914,'0'0'8708,"-49"0"-8580,59 0 128,19 0 177,7 0-289,6 0-64,0-6-80,-3-3 0,-7 1-368,-6 2-657,-10 0-608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27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8948,'0'0'3794,"-3"160"-3154,16-110-352,-4-1-48,-2-2-112,-1-9-96,1-3-32,-1-12 0,1-5-176,-1-6-960,4-10-673,3-2-832,6 0-1889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27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1 6739,'0'0'6251,"6"26"-6160,18 83-62,-21-90-23,0-1 0,-1 1 0,-2-1 0,-1 27 0,0-6 65,1-37-71,0 0 0,0-1-1,1 1 1,-2-1 0,1 1-1,0-1 1,0 1 0,0 0-1,-1-1 1,1 1 0,-1-1-1,1 1 1,-1-1 0,1 0-1,-1 1 1,0-1 0,0 1-1,0-1 1,0 0 0,0 0-1,0 0 1,0 0 0,0 1-1,-3 0 1,0-1-35,0 1 0,0-2-1,0 1 1,0 0 0,0-1 0,0 1 0,0-1-1,-5-1 1,4 1-26,-1-1-1,0 0 1,0 0 0,0-1-1,1 0 1,-1 0 0,0 0-1,1-1 1,0 0 0,0 0-1,0 0 1,0-1 0,0 1-1,0-1 1,1 0 0,0-1-1,0 1 1,0-1 0,0 0-1,1 0 1,-5-8 0,4 5 122,-1 1 0,1-1 0,1 1 0,0-1 0,0 0 0,0-1-1,1 1 1,0 0 0,1-1 0,0 1 0,0-1 0,0 1 0,1-1 0,2-12 0,-1 20-45,-1-1 0,1 1 0,0 0 0,-1 0 0,1-1 0,0 1 0,0 0 0,0 0 0,0 0 0,0 0 0,0 0 0,0 0 0,1 0 0,-1 0 0,0 0 1,0 1-1,1-1 0,-1 0 0,0 1 0,1-1 0,1 1 0,37-9 194,-27 7-135,385-61 362,-374 62-874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29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0 784,'0'0'7193,"0"3"-6483,0 12 2926,0 14-1707,6 236-1722,-2-151-3279,-4-54-293,0-3-1968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29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3922,'0'0'6563,"23"170"-5907,-23-135-208,0 0-256,0-3-128,0 0-64,0 0-176,0 0-1280,0 0-1170,0 3-2800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16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111 232 4690,'0'0'1334,"-12"30"-1190,-40 99 59,40-98 39,-9 37 0,12-36-126,5-8 4,4-23 24,3-20 54,14-22-39,2 2-1,1 0 1,36-50 0,-6 10-47,-30 44-78,2 0 1,1 1 0,2 2-1,49-52 1,-72 82-1,0 0-1,0 0 0,0 1 1,0-1-1,0 1 1,1-1-1,-1 1 1,0 0-1,1-1 1,-1 1-1,1 1 0,-1-1 1,1 0-1,0 0 1,-1 1-1,4-1 1,-5 2-34,1-1 1,-1 1 0,1 0-1,-1-1 1,1 1 0,-1 0-1,0 0 1,0 0 0,1 0-1,-1 0 1,0 0 0,0 0-1,0 0 1,0 0-1,0 1 1,0-1 0,0 0-1,-1 1 1,1-1 0,0 0-1,-1 1 1,1-1 0,-1 1-1,1-1 1,-1 1 0,0-1-1,0 3 1,10 56 222,-2 0 0,-1 88 0,-3-38 7,-3 70-665,-1-174 189,0-5 99,0 0 1,1 1-1,-1-1 1,0 0-1,0 0 0,0 0 1,0 1-1,0-1 1,0 0-1,-1 0 0,1 0 1,0 0-1,0 1 0,-1-1 1,1 0-1,-1 0 1,1 0-1,-1 0 0,0 0 1,1 0-1,-1 0 1,0 0-1,0 0 0,1 0 1,-1-1-1,0 1 0,0 0 1,-2 1-1,-20 0-4695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5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5523,'0'0'947,"0"33"-833,-1-3-43,-7 178 424,1 107 782,7-298-1295,0-17-49,0-19-402,0 12 457,0 1 0,0-1 1,0 0-1,1 1 0,0-1 0,1 1 1,-1-1-1,1 1 0,0 0 0,1-1 1,0 1-1,0 0 0,0 1 0,0-1 0,1 0 1,0 1-1,0 0 0,1 0 0,-1 0 1,1 1-1,10-8 0,-5 6 8,0 0 1,0 1-1,0 0 0,1 1 1,-1 0-1,1 0 0,0 1 1,0 1-1,0 0 0,1 0 1,-1 1-1,0 1 0,1 0 1,-1 0-1,17 3 0,-25-2 1,1 0 0,-1-1 0,1 1-1,-1 0 1,1 1 0,-1-1-1,0 0 1,0 1 0,0 0-1,0 0 1,0 0 0,0 0-1,0 0 1,0 1 0,-1-1 0,0 1-1,1 0 1,-1-1 0,0 1-1,0 0 1,2 4 0,-1 0-12,0 0 0,-1 1 1,1-1-1,-2 1 0,1-1 0,-1 1 1,0 0-1,0 13 0,-1-18 6,0 0-1,0 0 1,-1-1-1,1 1 1,-1 0-1,0-1 1,1 1 0,-1-1-1,0 1 1,-1-1-1,1 1 1,0-1 0,-1 0-1,1 1 1,-1-1-1,0 0 1,0 0-1,-2 2 1,-1 0 8,0-1-1,0 0 1,0 0 0,0 0 0,-1 0-1,1-1 1,-1 0 0,-6 1 0,-9 2 30,1-2 1,-1 0-1,-37-1 1,42-2-38,-20-1-63,35 1 46,0 0-1,0-1 0,0 1 1,-1-1-1,1 1 0,0-1 1,0 1-1,0-1 0,0 0 1,0 1-1,0-1 0,0 0 1,0 0-1,1 0 0,-1 1 1,0-1-1,0 0 0,1 0 1,-1 0-1,0 0 0,1-1 1,-1 1-1,1 0 0,-1-2 1,-1-26-1403,2-5-1141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0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8116,'0'0'3105,"-6"149"-3057,6-123-16,0-3-32,0 4-80,3-1-656,0 3-1409,-3 0-1713</inkml:trace>
  <inkml:trace contextRef="#ctx0" brushRef="#br0" timeOffset="1">7 703 5442,'0'0'4146,"-7"84"-7267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1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1 406 4514,'0'0'7948,"4"-2"-7108,2-2-759,-1 1 0,1-1 0,-1-1 0,0 1 0,0-1 0,-1 0-1,1 0 1,-1 0 0,0-1 0,-1 1 0,1-1 0,-1 0 0,4-10 0,4-11-133,14-52 1,-18 47-26,-3 1 0,0-1-1,-2 0 1,-2-36 0,0 45 268,-1 117 493,3 118 62,-2-209-748,1 0-1,-1-1 1,1 1-1,-1 0 1,1-1-1,0 1 1,0 0-1,0-1 0,1 0 1,-1 1-1,1-1 1,-1 0-1,1 1 1,0-1-1,-1 0 1,1 0-1,0 0 1,0-1-1,1 1 1,-1 0-1,0-1 1,1 0-1,-1 1 1,1-1-1,-1 0 1,1 0-1,-1 0 1,1-1-1,4 2 1,-1-1-56,-1-1 0,0 0 0,0 1 0,1-2 0,-1 1 0,0-1 0,0 1 0,1-1 0,-1-1 0,0 1 0,0-1 0,0 0 0,-1 0 0,1 0 0,5-4 0,-1-1-130,-1 1 0,0-1-1,0-1 1,-1 1 0,1-1 0,-2-1 0,1 1 0,-1-1-1,-1 0 1,0-1 0,0 1 0,0-1 0,-1 0-1,4-18 1,-2-2 1049,-1 0 0,-1-1 1,-2-60 554,-2 107-870,0 506 31,0-522-577,2 17-1160,-1-17 1030,-1 1-1,0-1 1,0 0 0,1 1 0,-1-1-1,0 1 1,1-1 0,-1 0 0,1 0-1,-1 1 1,0-1 0,1 0-1,-1 0 1,1 1 0,-1-1 0,1 0-1,-1 0 1,1 0 0,-1 0 0,1 0-1,-1 0 1,1 0 0,-1 0 0,0 0-1,1 0 1,-1 0 0,1 0 0,-1 0-1,1 0 1,-1 0 0,1 0-1,0-1 1,11-4-4040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1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50 864,'0'0'13142,"117"0"-13062,-85 0-32,-3 0-48,4-12-128,-10 1-688,-7-4-913,-3 4-1600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1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9652,'0'0'4234,"0"12"-3697,22 211 699,-5-66-760,-16-144-608,-1-8-128,0 0 0,0 1 0,1-1 0,0 0 0,2 8-1,-2-12 195,-1 0-1,1 0 1,-1-1-1,0 1 0,1 0 1,-1 0-1,1-1 1,0 1-1,-1 0 1,1-1-1,0 1 0,-1 0 1,1-1-1,0 1 1,0-1-1,-1 1 0,1-1 1,0 1-1,0-1 1,0 0-1,0 0 1,0 1-1,0-1 0,-1 0 1,1 0-1,0 0 1,0 0-1,0 0 0,0 0 1,0 0-1,0 0 1,0 0-1,0 0 1,0-1-1,0 1 0,1-1 1,-1 1-236,0-1 0,1 1 0,-1-1 0,0 0 1,0 1-1,0-1 0,0 0 0,0 1 0,0-1 0,0 0 0,0 0 1,0 0-1,1-2 0,14-27-6987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2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1217,'0'0'12178,"18"-7"-12020,55-20-35,-69 25-101,0 1 0,1 0 1,-1 0-1,1 0 1,-1 0-1,1 1 1,-1 0-1,1 0 1,8 1-1,-12-1-11,1 1-1,0-1 1,-1 1-1,1-1 1,-1 1-1,1 0 1,-1-1-1,1 1 1,-1 0-1,0 0 1,1 0-1,-1 0 1,0 1-1,0-1 1,0 0-1,0 0 1,0 1 0,1 1-1,1 4 12,-1-1 0,-1 1 0,1 0 0,-1 0 0,0 0 0,-1 0 0,0-1 0,0 1 0,-1 8-1,1 6-24,0-8 21,0 0 0,-1 0 0,0 0 0,-1 0 0,0 0 0,-1 0 0,0-1 1,-6 13-1,-6 8 5,7-17 2,0 0 0,1 1-1,0 0 1,2 1 0,0-1 0,1 1-1,-4 36 1,10-53 15,0 0-1,0-1 1,0 1-1,1 0 1,-1-1 0,0 1-1,0-1 1,0 0-1,1 0 1,-1 1-1,0-2 1,0 1 0,0 0-1,3-1 1,0 1 94,11 0 73,-1-1-1,1-1 0,-1 0 1,1-1-1,24-8 0,-6 4-38,-28 6-434,-1 0 0,1 0 1,0 0-1,-1-1 0,1 0 0,-1 0 1,7-3-1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2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104 100 5507,'0'0'8865,"9"18"-8670,28 61-99,-33-68-43,0 1 0,-1 0 0,0 0 0,-1 0 1,-1 0-1,0 0 0,-1 0 0,-1 23 0,0-1 8,1-30-56,0 0 0,0 0 0,0 1 0,-1-1 1,1 0-1,-1 0 0,0 0 0,0 0 0,0 0 1,-4 6-1,4-8-13,-1-1 1,1 1-1,-1-1 1,1 1-1,-1-1 0,0 0 1,0 0-1,0 0 1,0 0-1,0 0 1,0 0-1,0 0 0,0-1 1,0 1-1,0-1 1,0 1-1,0-1 1,-1 0-1,1 0 0,0 0 1,-4-1-1,3 2-55,0-1 0,-1-1 0,1 1-1,-1 0 1,1-1 0,0 0 0,-1 0-1,1 0 1,0 0 0,0 0 0,0-1-1,0 1 1,0-1 0,0 0 0,-3-2 0,2 0 28,0 0 0,1-1 0,-1 1 0,1-1 0,0 0 0,1 1 0,-1-2 0,-3-9 0,0-4 95,1 0 0,1 0 0,0-1 0,1 0-1,2 0 1,0-31 0,1 47-8,1 1 1,-1-1-1,0 0 0,1 1 1,0-1-1,0 1 0,0-1 0,0 1 1,1 0-1,-1-1 0,1 1 0,0 0 1,0 0-1,0 0 0,3-3 0,0 1 20,1 0 0,-1 1 0,1-1 0,-1 1 1,1 1-1,0-1 0,10-3 0,7-2 215,1 1 0,0 2 1,34-6-1,-54 11-224,52-4 394,-41 4-423,0 0 0,0-1 0,17-4 0,-31 5-282,-1 0 0,1 0 0,-1 0 1,1 0-1,-1 0 0,1 0 0,-1 0 1,0 0-1,1 0 0,-1 0 1,0 0-1,0 0 0,0 0 0,0 0 1,0 0-1,0 0 0,0 0 0,0 0 1,-1-2-1,1-2-1643,0-14-6441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3778,'0'0'10148,"0"32"-10020,0-5-112,0 5-16,0-3-224,0 6-1024,0 0-737,0-3-2081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3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10037,'0'0'2161,"-3"59"-2161,6-42-737,3 4-1648,-6-4-1857</inkml:trace>
  <inkml:trace contextRef="#ctx0" brushRef="#br0" timeOffset="1">10 260 10805,'0'0'1200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3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16 254 11461,'0'0'2244,"-4"7"-1740,4-6-493,-12 21 167,14-16-119,13-12-11,3-8-158,0-1-1,-1-1 1,-1 0 0,-1-1-1,0-1 1,-1 0-1,0-1 1,-2 0-1,12-26 1,-18 34 168,-2 4 37,-1 0-1,1 0 1,-1-1-1,-1 0 0,1 1 1,-1-1-1,2-15 339,-4 25-190,-1 49 330,-1-19-365,2 0-1,8 59 0,-7-82-206,1-1 0,0 0 0,0 1 0,1-1 0,0 0-1,1-1 1,0 1 0,0 0 0,0-1 0,1 0 0,0 0-1,0 0 1,1-1 0,0 0 0,11 9 0,-13-12-71,0 0 1,0-1 0,0 1 0,1-1-1,-1 0 1,1-1 0,-1 1 0,1-1-1,0 1 1,-1-1 0,1-1 0,0 1-1,0-1 1,0 0 0,-1 0 0,1 0-1,0-1 1,0 1 0,8-3 0,-7 1-111,0-1 0,0 1 0,-1-1 1,1 0-1,0 0 0,-1-1 0,0 0 0,0 0 1,0 0-1,-1 0 0,1-1 0,-1 0 0,0 0 1,4-6-1,-2 1 93,-1 0 0,0 0 0,-1-1 0,0 1 1,-1-1-1,0 0 0,-1 0 0,2-16 0,-1-14 1173,-2-40 0,-1 47 1539,0 38-2070,0 325 685,0-107-5876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4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5346,'0'0'9477,"91"-9"-9285,-53-3-160,8 0-32,-7-2-16,-4-1-1041,-9 1-1328,-10 2-1953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6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10 172 4226,'0'0'2276,"10"0"-2276,-5 1 17,0-1 1,1-1 0,-1 1 0,0-1 0,1 0 0,-1 0-1,0-1 1,0 1 0,0-1 0,0 0 0,0 0 0,-1-1-1,1 0 1,-1 0 0,1 0 0,-1 0 0,0 0 0,4-6-1,-4 6-6,0-1 0,-1 0-1,0 0 1,0 0 0,0-1-1,0 1 1,-1-1 0,0 1 0,0-1-1,0 0 1,0 0 0,-1 0-1,0 0 1,0 0 0,0 0-1,-1 0 1,0-1 0,0 1-1,0 0 1,0 0 0,-2-6-1,1 9 54,-1 0 1,0 0-1,1 0 0,-1 1 0,0-1 1,0 1-1,0-1 0,0 1 0,0 0 1,0 0-1,0-1 0,0 2 0,-1-1 0,1 0 1,0 0-1,-1 1 0,1-1 0,0 1 1,-1 0-1,1 0 0,-1 0 0,-3 0 1,1 0 95,0 0 0,-1 0 0,1 0 0,0 1 0,0-1 0,0 1 1,-1 1-1,1-1 0,0 1 0,-6 2 0,9-1-139,-1-1 0,0 0 0,1 1-1,-1 0 1,1-1 0,0 1 0,0 0 0,0 0 0,0 0 0,0 0-1,1 1 1,-1-1 0,1 0 0,0 1 0,0-1 0,0 1-1,0 3 1,-1 8-2,1 0 0,2 27 0,-1-35-5,0-1-12,1 0 0,0 0 0,1-1 0,-1 1 1,1 0-1,0-1 0,0 1 0,1-1 1,0 0-1,0 0 0,0 0 0,0 0 0,1 0 1,0-1-1,0 1 0,0-1 0,0 0 0,1-1 1,0 1-1,-1-1 0,2 0 0,-1 0 1,0 0-1,0 0 0,7 1 0,6 2-325,-1 0 0,1-1 0,0-1 0,1-1 0,-1 0 0,36 0 0,0-7-1899,-4-13-1759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8580,'0'0'6115,"0"91"-5299,13-36-352,-6 6-128,-1-2-127,1-1-161,-1-11-16,4-9-32,-4-9-144,7-18-913,7-11-576,-1 0-1344,4-23-4114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5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6403,'0'0'8908,"28"-9"-8844,91-28 16,-112 35-71,0 0-1,1 0 1,0 1 0,-1-1-1,1 2 1,0-1 0,8 1-1,-3 1 6,-12-1-14,1 0 1,-1 0-1,0 0 1,0 0-1,0 1 1,0-1-1,1 0 0,-1 1 1,0-1-1,0 0 1,0 1-1,0 0 1,0-1-1,0 1 1,0 0-1,0-1 1,0 1-1,0 0 1,-1 0-1,1 0 1,0 0-1,0-1 0,-1 1 1,2 2-1,-1 0 7,0 0-1,0 0 0,0 0 1,0 0-1,-1 0 0,1 0 0,-1 1 1,1-1-1,-1 4 0,-1 2 1,0 0-1,0 1 0,-1-1 0,0 0 1,-6 18-1,-1-9-84,-1 0 0,-1-1-1,-21 27 1,19-27 53,0 0 0,2 1 0,-13 23-1,26-40 31,0-1 0,0 0-1,0 0 1,0 0 0,-1 0 0,1-1-1,0 1 1,0 0 0,-1-1 0,1 0-1,0 1 1,2-2 0,15-5 5,0 2 1,0 0 0,0 2-1,1 0 1,-1 1 0,39 1-1,-56 1-10,0 0 0,-1 0-1,1 0 1,0 0 0,-1 1-1,1-1 1,-1 0 0,1 1-1,0-1 1,-1 1 0,1 0-1,-1 0 1,1-1 0,-1 1-1,0 0 1,1 0 0,-1 0-1,0 1 1,0-1 0,0 0-1,1 0 1,-1 1 0,0-1-1,-1 0 1,1 1 0,0-1-1,0 1 1,-1-1 0,1 1-1,-1 0 1,1 1 0,1 5 14,-1 0 1,0 0 0,-1 0-1,0 0 1,-1 11 0,0-15 11,0 0-1,-1 0 1,1-1 0,-1 1 0,0 0-1,0-1 1,0 0 0,0 1 0,-1-1 0,1 0-1,-1 0 1,0 0 0,0-1 0,0 1 0,0-1-1,0 1 1,-1-1 0,1 0 0,-7 2-1,-10 7 162,-43 14-1,63-25-186,-12 4-20,1 0 0,-1 0 0,0-1 0,0-1 0,-22 2 0,34-4-24,0 0-1,0 0 1,0-1-1,-1 1 1,1 0 0,0 0-1,0 0 1,0 0-1,0 0 1,0-1 0,-1 1-1,1 0 1,0 0-1,0 0 1,0-1 0,0 1-1,0 0 1,0 0-1,0 0 1,0-1 0,0 1-1,0 0 1,0 0-1,0 0 1,0-1-1,0 1 1,0 0 0,0 0-1,0 0 1,0-1-1,0 1 1,0 0 0,0 0-1,0 0 1,0-1-1,0 1 1,1 0 0,-1 0-1,0 0 1,0 0-1,0-1 1,1 0-215,11-20-2251,19-7-1455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5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65 13990,'0'0'1374,"-3"27"-765,-9 90-204,12-116-401,-11 81 88,9-75-105,0 1 0,-1-1-1,1 0 1,-1 0 0,-8 13-1,10-18-16,-1 0 0,0-1 0,1 1 0,-1 0 0,0 0 0,0-1 0,0 1 0,0-1 0,0 0 0,-1 0 0,1 1 0,0-1 0,-1-1 0,1 1 0,0 0 0,-1-1 0,1 1-1,-5 0 1,-49-1-965,43-1 680,9 0 350,0 1 0,0-1 0,0 0 0,0 0 0,0 0 0,1-1 0,-1 1-1,0-1 1,1 0 0,-1 0 0,1-1 0,0 1 0,-1 0 0,1-1 0,0 0 0,1 0-1,-1 0 1,0 0 0,1 0 0,0-1 0,-1 1 0,2-1 0,-1 1 0,0-1 0,1 0 0,-1 0-1,1 0 1,0 0 0,0 0 0,1 0 0,-1 0 0,1 0 0,0 0 0,0 0 0,0 0-1,1 0 1,1-7 0,-1 9-11,1-1 0,-1 1 0,1 0 0,0 0 0,0 0 0,0 0 0,0 0 0,0 0 0,0 0 0,1 1 0,-1-1 0,0 1 0,1-1 0,0 1 0,-1 0 0,1 0 0,0 0 0,3 0 0,3-2 30,411-134 870,-233 80-885,-176 53-202,40-11 105,-15 9-3173,-55 23-4674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6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0 328 4002,'0'0'6915,"11"-48"-6016,7-2-781,-3 0 0,-2 0 0,7-59 0,-16 88 1030,-5 45 88,-1 8-1096,2-1-37,-1-4-59,1 0 0,1-1 0,7 36 0,-7-56-48,0 0 0,1 0 1,-1-1-1,1 1 0,1 0 0,-1-1 1,1 0-1,0 1 0,0-1 0,0 0 1,1-1-1,-1 1 0,1 0 0,0-1 1,1 0-1,-1 0 0,1 0 0,0-1 1,0 0-1,9 5 0,-10-6-38,0 0 0,0-1 0,0 1 0,1-1 0,-1 0 0,0 0 0,1-1 0,-1 1 0,1-1 0,-1 0 0,0 0 0,1-1 0,-1 1 0,1-1 0,-1 0 0,0 0 0,7-3 0,-6 2-15,0-1 0,-1 0-1,0 0 1,0-1 0,0 1 0,0-1-1,0 0 1,-1 0 0,1 0 0,-1 0 0,0 0-1,4-9 1,0-2 12,-1 0 0,-1 0-1,0-1 1,-1 0 0,-1 0-1,0 0 1,-1 0 0,-1-22 0,-1-21 1896,0 71-1307,-1 119-40,4 162-186,-3-283-325,2 1 1,-1-1-1,2 1 0,4 14 1,-6-23-195,-1 0 1,1 0 0,-1 0 0,1 0 0,0 0 0,0 0 0,0 0 0,0 0-1,0-1 1,1 1 0,-1-1 0,0 1 0,1-1 0,-1 1 0,1-1 0,0 0-1,-1 1 1,1-1 0,0 0 0,0 0 0,0 0 0,0-1 0,0 1-1,0 0 1,0-1 0,0 1 0,0-1 0,0 0 0,3 1 0,8-4-5203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7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10997,'0'0'3282,"191"20"-2962,-126-20 0,-7 0 64,-9 0-80,-17 0-80,-15 0-208,-11 0-16,-6 12-4610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7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91 12598,'0'0'1512,"-1"26"-1448,-6 82-29,7-103-32,0 0 0,-1 0-1,0 0 1,0 0 0,0 0 0,-1 0-1,1 0 1,-1-1 0,-1 1-1,1 0 1,0-1 0,-1 0 0,0 0-1,0 1 1,-6 4 0,6-6-17,0-1 0,-1 0-1,1 0 1,-1 0 0,1-1 0,-1 1 0,0-1 0,0 0 0,0 0 0,0 0 0,0 0-1,0-1 1,0 1 0,-6-1 0,8-1-2,-1 1 0,0-1 1,1 0-1,-1 1 0,1-1 0,-1 0 0,1 0 1,0-1-1,-1 1 0,1-1 0,0 1 0,0-1 1,0 1-1,0-1 0,0 0 0,0 0 0,0 0 1,1 0-1,-1-1 0,1 1 0,0 0 0,-1-1 0,1 1 1,0 0-1,-1-5 0,-1-3 73,0 1 1,0-1-1,1 0 1,0 0-1,0-14 0,1 12 17,0 3 54,1-1 1,0 0-1,1 0 1,1-10-1,-1 17-101,-1 0 0,1 0 0,0 1-1,0-1 1,1 0 0,-1 0 0,1 1 0,-1-1-1,1 1 1,0-1 0,0 1 0,0 0-1,0 0 1,0 0 0,0 0 0,1 0 0,3-2-1,12-6 161,2 1-1,-1 0 0,1 2 0,1 0 1,-1 1-1,1 1 0,42-4 1,157 3 632,-157 6-741,-49 1-581,18 0 1631,-27-4-2926,-51-16-12300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8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2177,'-4'1'11549,"-5"5"-10356,3 7-1095,2 0-1,0 0 1,0 0 0,1 1-1,1-1 1,-1 19 0,2 88-252,2-64-237,-1 78-7112,0-95 1693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8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8340,'0'0'4114,"0"152"-4002,7-123-16,-1 0-64,-3-3-32,1-2-16,-4-1-1409,0 3-1360,0 3-2834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9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1 272,'0'0'10885,"-3"151"-10853,3-124-16,0-7-16,0 0-416,0 1-1825,0-4-1537</inkml:trace>
  <inkml:trace contextRef="#ctx0" brushRef="#br0" timeOffset="1">4 561 11797,'0'0'961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39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11 268 9941,'0'0'2358,"-3"4"-2254,-5 10 38,8-14-138,0 0 1,0 0 0,0 1-1,0-1 1,0 0 0,0 0-1,0 0 1,0 0-1,0 0 1,0 0 0,0 0-1,0 0 1,0 0 0,0 0-1,0 1 1,1-1 0,-1 0-1,0 0 1,0 0 0,0 0-1,0 0 1,0 0 0,0 0-1,0 0 1,0 0-1,0 0 1,0 0 0,0 0-1,1 0 1,-1 0 0,0 0-1,0 0 1,0 0 0,0 0-1,0 0 1,0 0 0,0 0-1,0 0 1,0 0-1,1 0 1,-1 0 0,0 0-1,0 0 1,0 0 0,0 0-1,0 0 1,0 0 0,0 0-1,0 0 1,0 0 0,0 0-1,1 0 1,-1 0 0,0 0-1,0 0 1,0 0-1,0 0 1,0-1 0,0 1-1,0 0 1,0 0 0,0 0-1,0 0 1,0 0 0,4-3 60,-1 0 1,0 0 0,1 0 0,-1 0 0,-1-1 0,6-6-1,67-113-142,-65 105-18,-1-1 1,-1 0 0,-1-1-1,9-38 1,-18 90 1033,3 66-1,1-29-467,-2-63-451,0-1 0,0 1 0,0 0 0,1-1 0,0 1 1,0-1-1,0 1 0,1-1 0,0 1 0,4 9 1,-4-13-27,0 1 0,1-1 0,-1 0 0,0 0 0,1 0 0,0 0 0,-1 0 0,1 0 0,0-1 0,0 1 0,0-1 0,0 0 0,0 0 0,0 0 0,0 0 0,0 0 0,0-1 0,1 1 0,-1-1 0,5 0 0,0 0-50,0 1 0,-1-2 0,1 1 0,0-1-1,-1 0 1,1 0 0,-1-1 0,0 0 0,1 0 0,-1-1 0,0 0 0,0 0 0,0-1 0,-1 0 0,1 0 0,-1 0 0,0-1 0,0 0 0,-1 0 0,1-1 0,-1 0 0,-1 1 0,6-8 0,-4 4-30,0 0 0,-1-1-1,1 0 1,-2 0 0,0 0 0,0 0-1,4-19 1,-4 8 316,-1 0 0,-1-42 0,-3 62-161,1 1 1,-1 0-1,1 0 0,-1 0 0,1 0 1,-1-1-1,1 1 0,-1 0 0,1 0 1,-1 0-1,1 0 0,-1 0 0,1 0 1,-1 0-1,1 0 0,-1 0 0,1 1 1,-1-1-1,1 0 0,-1 0 0,1 0 1,-1 1-1,1-1 0,-2 1 0,0 1-30,0 0-1,1 1 0,-1-1 0,0 1 1,1 0-1,-1 0 0,1-1 0,0 1 1,0 0-1,0 0 0,0 5 0,-5 40-20,4-30 23,-5 234 284,8-171-303,-1-74-8,0 0 0,0-1 1,1 1-1,0 0 0,1-1 1,4 13-1,-6-17-147,1-1 1,0 1-1,0-1 1,0 1-1,-1-1 1,2 1-1,-1-1 1,0 0-1,0 0 1,0 1-1,1-1 1,-1 0 0,3 2-1,-2-3-220,-1 1 0,1-1-1,0 0 1,-1 1 0,1-1 0,-1 0-1,1 0 1,0 0 0,-1 0 0,1 0-1,0 0 1,-1 0 0,1-1 0,-1 1 0,1 0-1,0-1 1,1-1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6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7251,'0'0'2257,"29"183"-1696,-16-104-129,-7-3-304,4-6-112,0-6-16,0-9-48,3-11-1313,-4-18-832,1-14-2625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40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11237,'0'0'1841,"166"-21"-1441,-134 10 80,-6-1-63,-7 6-225,-12 0-176,-4 6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40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7347,'0'0'5248,"29"-7"-5200,92-20 88,-115 26-84,0 0 0,-1 0 0,1 0 0,0 1-1,11 1 1,-16-1-31,1 0 0,0 1 0,-1-1-1,1 0 1,-1 1 0,1 0 0,-1-1-1,1 1 1,-1 0 0,0 0 0,1 0-1,-1 0 1,0 0 0,2 1 0,-1 1 16,-1 0 0,1 0 1,-1 0-1,0-1 1,0 1-1,0 0 0,0 1 1,-1-1-1,1 0 0,-1 0 1,0 0-1,0 0 1,0 5-1,0 4 50,1 14 104,-3 37 0,1-54-176,0 0 0,-1 0 0,0 0 0,-1-1-1,1 1 1,-2-1 0,-7 16 0,-63 93 4,-18 30-19,92-147-1,-1 1 0,1-1 0,0 0 1,0 0-1,0 1 0,-1-1 0,1 0 0,0 1 0,0-1 0,0 0 1,0 0-1,-1 1 0,1-1 0,0 0 0,0 1 0,0-1 0,0 0 1,0 1-1,0-1 0,0 0 0,0 1 0,0-1 0,0 0 0,0 1 1,0-1-1,0 0 0,0 1 0,0-1 0,1 0 0,-1 1 0,0-1 1,0 0-1,0 0 0,0 1 0,1-1 0,-1 0 0,0 1 0,0-1 1,0 0-1,1 0 0,-1 0 0,0 1 0,0-1 0,1 0 0,-1 0 1,0 0-1,1 0 0,-1 1 0,0-1 0,1 0 0,19 0 85,-11-1 23,13-1 233,0 0 1,0-1-1,0-2 0,38-12 1,-38 10-409,0 1-1,0 1 1,1 0 0,42-1-1,-64 6-501,6 0-278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40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58 190 12534,'0'0'1136,"13"19"-1024,39 63-80,-50-79-24,0-1-1,0 1 0,-1 0 1,1 0-1,-1 0 0,0 0 1,0 0-1,0 1 0,0-1 0,0 0 1,-1 0-1,1 1 0,-1-1 1,0 0-1,0 1 0,-1 5 1,-1 5 14,2-13-19,0 0 1,0 0-1,0-1 0,0 1 0,0 0 1,-1 0-1,1-1 0,0 1 0,0 0 1,-1 0-1,1-1 0,0 1 0,-1-1 0,1 1 1,-1 0-1,1-1 0,-1 1 0,1-1 1,-1 1-1,1-1 0,-1 1 0,0-1 1,1 1-1,-1-1 0,0 0 0,-1 1 1,-25 2-29,23-3 6,1 0-1,-1-1 1,0 1 0,0-1 0,1 0 0,-1-1-1,0 1 1,1 0 0,0-1 0,-1 0 0,1 0 0,-5-4-1,3 0-1,0 0-1,1-1 0,0 0 1,0 0-1,1 0 0,-1-1 1,2 1-1,-1-1 0,1 1 1,0-1-1,0-8 0,-1-14 314,0-47 0,3 74-261,0 0 24,1-1-1,0 0 1,-1 1 0,1-1-1,1 0 1,-1 1 0,0-1-1,1 1 1,0 0-1,-1-1 1,1 1 0,1 0-1,-1 0 1,0 0 0,1 1-1,-1-1 1,1 1-1,0-1 1,0 1 0,0 0-1,4-3 1,9-4 111,0 1 0,0 1 0,20-7 0,-28 11-98,19-8-46,1 2 1,1 1-1,-1 1 0,1 2 0,0 0 0,39 0 0,-83 8-6315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41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5987,'0'0'6739,"0"94"-6627,0-48-80,0 1 0,0 3 0,0-4-32,4-5-368,2 0-1393,-3-3-1633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41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11205,'0'0'192,"25"67"-3921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42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931 0 3890</inkml:trace>
  <inkml:trace contextRef="#ctx0" brushRef="#br0" timeOffset="1">931 0 3890,'-218'245'2369,"144"-198"-2321,-4 2 160,-6 4 1281,-4-1 384,7-2-385,4-1-511,5-2 63,11-6-336,15-6-175,14-12-145,19-5-320,6-7-64,7-5-16,0-3-368,26-3-4226,-6 0 384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43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3 493 5186,'0'0'7553,"-1"-11"-7022,0-5-492,1 0-1,0 0 1,2-1-1,0 1 1,0 0-1,7-19 1,19-45-11,-18 57-15,-1-1 0,-1 0 0,-2 0 0,0-1 0,-1 1 1,1-27-1,-6 49 435,0 4-101,-1 22-93,-9 48 1,5-45-198,-1 35 1,6 70 19,0-130-79,0-1-1,0 1 1,1 0-1,0 0 1,-1 0-1,1 0 1,0-1 0,0 1-1,-1 0 1,1-1-1,1 1 1,-1 0-1,0-1 1,0 1-1,1-1 1,-1 0-1,0 1 1,1-1-1,-1 0 1,1 0 0,0 0-1,-1 0 1,1 0-1,0-1 1,0 1-1,0 0 1,-1-1-1,1 1 1,0-1-1,0 0 1,0 1-1,0-1 1,3 0 0,1 0-10,0 0 1,0 0 0,-1-1 0,1 0-1,0 0 1,0 0 0,-1 0 0,1-1-1,-1 0 1,1 0 0,4-4 0,1-1-45,-1-1 0,0-1 0,0 0 0,0 0 1,-2-1-1,13-16 0,42-72-466,-56 85 436,-1 0 0,0-1 1,-1 1-1,0-1 0,-1 0 0,3-20 0,-3 0 607,-1-56 493,-3 95-739,-3 184 54,0 89-223,4-260-151,0-1 0,1 1 1,1-1-1,0 1 1,2-1-1,6 17 0,-11-33-72,1 1 0,-1-1 0,1 1-1,0-1 1,-1 0 0,1 1 0,0-1 0,0 0-1,0 1 1,0-1 0,0 0 0,0 0-1,1 0 1,-1 0 0,0 0 0,1 0 0,-1-1-1,2 2 1,-2-2-103,0 0-1,0 1 1,0-1 0,1 0 0,-1 0-1,0 0 1,0 0 0,0 0-1,0-1 1,0 1 0,0 0-1,0 0 1,0-1 0,0 1-1,0-1 1,0 1 0,0-1-1,0 1 1,-1-1 0,2 0 0,17-21-5690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43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11333,'0'0'1569,"178"3"-1281,-143-3-48,-9 0-48,-6 0-144,-11 0-48,-5 0-32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44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12438,'0'0'29,"32"-8"83,101-21 13,-123 27-45,0 0 0,0 0 0,0 1 0,18 0-1,-16 2 109,-12-1-174,1 0 0,-1 0 0,1 0 0,-1 0 0,1 0 0,-1 0 0,1 0-1,-1 0 1,1 0 0,-1 1 0,1-1 0,-1 0 0,1 0 0,-1 0 0,0 1-1,1-1 1,-1 0 0,1 1 0,-1-1 0,0 0 0,1 1 0,-1-1-1,0 1 1,1-1 0,-1 0 0,0 1 0,0-1 0,1 1 0,-1-1 0,0 1-1,0-1 1,0 1 0,0-1 0,1 1 0,-1-1 0,0 1 0,0-1 0,0 1-1,0 0 1,-5 22 332,5-23-345,-4 9 61,0 0 0,-1-1 0,0 0 0,0 0 0,-1 0 0,0-1 0,0 1 0,-1-1 0,-10 8 0,-8 10 36,6-6 16,-20 23 115,36-39-228,1-1 0,0 1-1,0 0 1,0 0 0,1 1-1,-1-1 1,1 0 0,0 0-1,0 1 1,0-1 0,0 1-1,0 5 1,1-8-6,0 0 1,0 0-1,0 0 0,0-1 1,0 1-1,1 0 0,-1 0 0,0-1 1,1 1-1,-1 0 0,0 0 1,1-1-1,-1 1 0,1 0 1,-1-1-1,1 1 0,-1-1 0,1 1 1,0-1-1,-1 1 0,1-1 1,0 1-1,-1-1 0,1 1 1,0-1-1,-1 0 0,2 1 0,22 4 6,-19-5-3,34 5 17,-8-2 41,48 12 1,-71-13-50,0 1 0,1-1 0,-2 2 0,1-1 0,0 1 0,-1 0 0,1 1 0,-1-1 0,0 2 0,9 8 0,-13-11-1,-1 1-1,1 0 1,0-1 0,-1 1-1,0 0 1,0 0 0,-1 1-1,1-1 1,-1 0-1,1 1 1,-1-1 0,0 8-1,0-9 2,-1 0-1,0 1 0,0-1 1,0 0-1,-1 1 0,1-1 0,-1 0 1,1 1-1,-1-1 0,0 0 1,0 0-1,-1 0 0,1 0 1,-1 0-1,1 0 0,-1 0 0,-4 5 1,-2-1 10,-1 0 1,0 0 0,0-1-1,0 0 1,-1 0-1,0-1 1,0 0 0,0-1-1,0 0 1,-1-1-1,-13 3 1,-5-1 76,0-1 0,-1-1 0,-30-2 0,60-1-114,-1 0 0,1 0 0,-1 0 0,1 0 0,0-1 0,-1 1 0,1 0 0,-1 0 0,1 0 0,-1-1 0,1 1 0,0 0 0,-1 0 0,1-1 0,0 1 0,-1 0 0,1-1 0,0 1 0,-1 0 0,1-1 0,0 1 0,0-1-1,-1 1 1,1 0 0,0-1 0,0 1 0,0-1 0,0 1 0,-1-1 0,1 1 0,0-1 0,0 1 0,0 0 0,0-1 0,0 1 0,0-1 0,0 1 0,0-1 0,1 1 0,-1-1 0,0 1 0,0-1 0,0 1 0,0 0 0,1-1 0,-1 1 0,0-1 0,0 1 0,1 0 0,-1-1 0,0 1 0,1-1 0,0-2-113,1 1 0,-1-1 0,1 0 0,0 1 0,0-1 1,0 1-1,0 0 0,3-3 0,60-31-3002,-43 26 1385,32-17-3807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44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199 118 9092,'0'0'3647,"6"24"-3564,18 79-30,-15-52-36,-13-24 3,4-26-19,-1 1-4,0-1 1,0 1 0,0-1 0,0 1 0,0-1 0,0 0-1,0 1 1,-1-1 0,1 0 0,0 0 0,-1 0 0,1 0-1,-1 0 1,1 0 0,-1 0 0,1-1 0,-1 1 0,1 0 0,-1-1-1,0 1 1,0-1 0,1 0 0,-4 1 0,-42 2-465,46-3 455,-6 0-37,0 0 1,-1 0-1,1-1 1,0 0-1,0 0 1,0-1 0,-10-3-1,12 2 59,0 0 0,0 0-1,1 0 1,0 0 0,-1 0 0,1-1-1,1 0 1,-1 0 0,0 0 0,-4-9 0,3 4 60,0 0 1,1-1 0,0 0 0,1 0 0,0 0-1,0-1 1,1 1 0,1 0 0,0-1 0,0 0-1,1 1 1,1-13 0,0 19-47,-1 1 0,1-1 1,0 0-1,0 1 0,0-1 0,1 1 1,-1-1-1,1 1 0,0 0 0,0 0 0,0-1 1,0 1-1,0 1 0,1-1 0,-1 0 0,1 0 1,0 1-1,0 0 0,0-1 0,0 1 1,0 0-1,1 1 0,-1-1 0,0 1 0,6-3 1,8-2 93,1 0 0,0 1 0,33-4 0,222-24 1078,-269 33-1160,7-4 1528,-18-1-215,-8 1-2048,2 2-3881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6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5795,'0'0'2049,"10"27"-1921,36 84-112,-45-108-16,1 0 0,-1 0 0,1-1 0,-1 1 0,1-1 0,0 1 0,0-1 0,0 0 0,1 1 0,-1-1 0,0 0 0,1-1 0,3 3 0,-4-3 0,0 0 0,1-1 0,-1 1 0,0-1 0,0 1 0,1-1 0,-1 0 0,0 0 0,0 0 0,5-1 0,4 0 0,-1 1-71,1 0 1,0 0 0,0-1 0,-1-1-1,1 0 1,-1 0 0,15-6-1,-21 6 42,-1 1-1,0-1 0,1 0 1,-1-1-1,0 1 0,0 0 1,-1-1-1,1 0 0,0 0 0,-1 1 1,0-1-1,0-1 0,1 1 1,-2 0-1,1 0 0,0-1 1,-1 1-1,0-1 0,1 0 1,-1 1-1,-1-1 0,1 0 0,0 0 1,-1-7-1,0 9 9,1-1 0,-1 0 1,0 0-1,0 0 0,-1 0 0,1 1 0,0-1 1,-1 0-1,0 0 0,0 1 0,0-1 1,0 0-1,0 1 0,0-1 0,0 1 0,-1 0 1,0-1-1,1 1 0,-1 0 0,-3-3 0,0 1 50,-1 1-1,1 0 0,-1 0 1,0 0-1,0 1 1,0 0-1,0 0 0,-8-1 1,-2 0 194,-1 0 1,1 2 0,0 0 0,-16 1-1,10 0-87,20 0-131,1 0 1,-1 0-1,0 0 1,1 0-1,-1 0 1,1 1 0,-1-1-1,1 0 1,-1 1-1,1-1 1,-1 1-1,1-1 1,-1 1 0,1 0-1,0 0 1,-1-1-1,1 1 1,-2 2 0,2-1-17,0 0 0,0 0 0,0 0 0,0 0 0,1 0 0,-1 0 0,1 0 0,-1 0 0,1 0 0,0 0 0,0 0 0,0 0 0,0 3 0,0-4-65,0 1 0,0-1 1,0 0-1,0 1 1,1-1-1,-1 1 1,0-1-1,1 0 1,-1 1-1,1-1 1,0 0-1,-1 0 1,1 1-1,0-1 0,0 0 1,0 0-1,-1 0 1,1 0-1,0 0 1,1 0-1,-1 0 1,0 0-1,0 0 1,0-1-1,0 1 1,1 0-1,-1-1 0,0 1 1,1-1-1,-1 1 1,0-1-1,1 0 1,-1 1-1,3-1 1,42 7-3068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58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3 202 672,'0'0'5024,"0"30"-2172,-1 5-2530,0-15-242,3 38-1,-1-53-68,-1 1 0,2 0 0,-1 0 0,1 0 0,0 0 1,0-1-1,0 1 0,1-1 0,0 0 0,6 9 0,3 0-2,1-1 1,1 0-1,0-1 1,1-1-1,0 0 1,0-1-1,1 0 1,0-1-1,1-1 1,0-1-1,0-1 1,1 0-1,0-1 1,32 5-1,18-2 20,0-2 0,114-7 0,-130 0-18,162-19-40,22 0 34,587 20 51,-803-1-62,0 2 0,0 1 0,0 0 0,0 1 1,37 12-1,-51-13 3,1 1 1,0 0 0,-1 0-1,0 0 1,0 1-1,0 0 1,0 0 0,0 1-1,-1 0 1,0 0 0,0 0-1,0 0 1,-1 1-1,1 0 1,-1 0 0,-1 0-1,1 0 1,-1 1 0,4 11-1,1 14 57,-2 0-1,-1 0 0,-1 0 1,-1 53-1,-3-110-55,-1-6-1,2 1-1,5-32 1,-4 52 2,0-1 0,1 1 1,0-1-1,1 1 1,0 0-1,0 0 0,1 1 1,1 0-1,10-15 0,-7 12 2,1 2 0,0-1-1,1 1 1,0 0-1,1 1 1,0 1 0,0 0-1,1 0 1,-1 1 0,2 1-1,-1 0 1,1 1-1,26-7 1,2 5 0,0 1 0,1 2 1,61 2-1,63 4 5,179-4 22,-302-3-33,-1-2 0,72-20-1,-70 15 0,2 2 0,47-5 0,-84 13-24,0 0 0,-1-1-1,1-1 1,-1 1 0,0-2 0,0 1 0,0-1 0,8-6 0,27-14 2,4 9-339,-37 13 137,0-1-1,0 0 0,0-1 0,10-6 0,-19 9 183,0 0-1,-1 1 1,1-1 0,-1-1-1,0 1 1,1 0-1,-1 0 1,0 0 0,0-1-1,-1 1 1,1 0-1,0-1 1,-1 1-1,0-1 1,1 1 0,-1-1-1,0 1 1,0-1-1,-1-2 1,1-4 73,-1 0-1,0 0 1,0 1-1,-4-12 1,-5-7-222,-19-33 0,6 12-1221,0 0-1018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5:5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118 154 3506,'0'0'2009,"0"-5"-1948,0 2-58,0 1 0,0-1 0,1 0 0,-1 1 0,1-1 0,-1 1 1,1-1-1,0 1 0,0-1 0,0 1 0,0 0 0,1-1 0,-1 1 0,1 0 0,-1 0 0,1 0 0,0 0 0,3-3 1,20-23 140,-17 19-519,0 0-1,1 0 0,0 1 0,0 0 0,20-13 0,-15 13 3312,-23 14 869,-2 2-4415,-5 4 813,0 1 0,1 0-1,1 2 1,1-1 0,-1 2 0,2 0-1,1 0 1,0 1 0,0 0 0,2 1-1,0 0 1,2 1 0,0 0 0,1 0-1,0 0 1,2 1 0,0 0 0,-1 33 0,4 28-222,1-79 13,0 0 1,0 0-1,0 0 0,1 0 0,-1 0 1,0 0-1,1 0 0,0-1 1,-1 1-1,1 0 0,0 0 1,0 0-1,0-1 0,0 1 1,0 0-1,0-1 0,0 1 1,1-1-1,-1 1 0,1-1 1,-1 0-1,1 1 0,-1-1 1,1 0-1,0 0 0,-1 0 1,1-1-1,0 1 0,0 0 1,3 0-1,5 1-19,0 0 0,0-1-1,0 0 1,20-2 0,-10 0-28,-12 1-14,-1-1 1,1 0-1,0 0 1,-1-1-1,0 0 1,1-1-1,-1 1 0,0-1 1,0-1-1,11-6 1,-16 8 43,1 1 0,0-1 1,-1 0-1,1 0 1,-1 0-1,0-1 0,1 1 1,-1 0-1,0-1 0,0 1 1,-1-1-1,1 0 1,0 0-1,-1 0 0,0 0 1,0 0-1,0 0 0,0 0 1,0 0-1,0 0 0,-1 0 1,0 0-1,0 0 1,1-1-1,-2 1 0,1 0 1,-1-6-1,-1 6 24,1 1 0,-1-1 0,1 1 0,-1 0 1,0 0-1,0-1 0,0 1 0,0 1 0,0-1 0,0 0 0,0 0 0,-1 1 1,1-1-1,-1 1 0,1 0 0,-1 0 0,1 0 0,-1 0 0,0 0 0,0 1 0,1-1 1,-4 0-1,-12-1 19,1-1 1,-22 1-1,35 2-11,-159 0 594,232 1-3254,-16 1-147,69-8 1,-37-9-1424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00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234 187 6371,'0'0'4143,"0"-27"-3881,-1-83 28,2 108-258,-1 0 0,0 0-1,0-1 1,0 1 0,-1 0-1,1 0 1,0 0 0,-1-1-1,0 1 1,1 0 0,-1 0-1,0 0 1,0 0-1,0 0 1,0 0 0,-1 0-1,1 0 1,0 1 0,-1-1-1,-2-2 1,2 3-21,0 0-1,0 1 1,1-1-1,-1 1 1,0-1 0,0 1-1,0 0 1,0 0 0,0 0-1,0 0 1,0 0-1,0 0 1,-3 1 0,-5 0 74,1-1-16,0 0 0,0 0-1,0 1 1,0 1-1,-16 4 1,20-4-34,0 0-1,0 1 1,0-1 0,0 2 0,1-1 0,-1 0 0,1 1 0,0 0 0,0-1 0,-5 8 0,3-3-1,0-1 0,1 2 1,-1-1-1,2 0 1,0 1-1,0 0 1,0 0-1,-3 15 1,6-21-33,0 1 0,0 0 0,1-1 0,-1 1 0,1 0 0,0 0 1,0 0-1,0-1 0,1 1 0,-1 0 0,1 0 0,0-1 0,0 1 0,0 0 0,0-1 0,1 1 1,0-1-1,0 0 0,-1 1 0,2-1 0,-1 0 0,0 0 0,1 0 0,3 3 0,10 5 7,0-2 0,0 0-1,1 0 1,0-2 0,25 8 0,-15-5 32,40 20 0,-60-26-41,0 0 1,0 0 0,-1 1-1,1 0 1,-1 0 0,0 1-1,-1 0 1,1 0-1,-1 0 1,4 7 0,-7-9-3,0-1 0,0 1 0,0-1 0,-1 1 1,0 0-1,0 0 0,0 0 0,0-1 0,0 1 0,-1 0 1,0 0-1,0 0 0,0 0 0,0 0 0,0 0 0,-1 0 1,0 0-1,0 0 0,0-1 0,0 1 0,0 0 0,-1 0 1,0-1-1,0 1 0,0-1 0,0 0 0,0 0 0,-1 1 1,1-1-1,-1-1 0,-4 5 0,-11 7-42,-1-2 0,0 0 0,-38 17-1,47-25 50,0 0 0,0 0 0,0-1 0,0-1 0,-1 1 0,1-2 0,-1 1 0,1-2 0,-1 1-1,-15-3 1,25 2-4,-1-1 1,1 1-1,0-1 0,0 0 0,0 1 0,0-1 0,0 0 0,0 0 0,0 0 1,0 0-1,0 0 0,1 0 0,-1 0 0,0 0 0,1 0 0,-1-1 0,0 1 1,1 0-1,0 0 0,-1 0 0,1-1 0,0 1 0,-1 0 0,1-1 0,0 1 1,0 0-1,0-1 0,0 1 0,0 0 0,1-1 0,-1 1 0,1-1 0,-2-6-3,1-3-2,-1 0 1,1 0-1,1 0 1,0 0-1,0 0 0,1 1 1,0-1-1,1 0 0,0 1 1,1 0-1,0 0 1,1 0-1,10-17 0,6-4 4,1 1-1,1 1 0,2 1 0,1 1 1,1 1-1,59-43 0,-84 68-20,1-1 0,-1 1 0,0 0 0,1 0 0,-1 0 0,1 0 0,0 0-1,-1 0 1,1 1 0,0-1 0,-1 1 0,1 0 0,0 0 0,0 0 0,-1 0 0,1 0 0,0 1 0,2 0 0,3 1-379,-1 1 0,0 0 0,-1 1 0,14 8 0,24 11-2891,2-10-879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00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0 9188,'0'0'2748,"2"6"-2454,-1 11-79,0-1 0,0 0 1,-2 1-1,0-1 1,0 0-1,-2 1 1,0-1-1,-1 0 0,-11 30 1,-10 13 209,-37 67 0,50-104-337,-1 3-102,12-24-252,1-29-6039,0-8-527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00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11429,'0'0'641,"162"24"-4467,-107-22-1601</inkml:trace>
  <inkml:trace contextRef="#ctx0" brushRef="#br0" timeOffset="1">584 225 7251,'0'0'5827,"0"11"-6323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04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59 312 0,'0'0'2286,"0"39"-61,-2-30-1946,1 0 0,-1 0-1,0-1 1,0 1-1,-1-1 1,-1 0-1,-6 13 1,-12 35 763,17-30-875,2-1-1,1 1 1,1 44-1,1-42-178,1-23 13,-1 0-1,1 0 1,0 0 0,0 0 0,1-1-1,0 1 1,-1 0 0,2-1 0,-1 1 0,0-1-1,1 0 1,0 1 0,6 5 0,6 7 26,32 26 0,-27-25 15,-10-9-76,0 0 0,0 0 0,1-1 0,0 0 0,1-1 0,0 0 0,0-1 0,0-1 0,1 0 0,0 0 0,0-1 0,0-1 0,0 0 0,25 2 0,349 1 20,-140-3 31,835-9 95,-1050 5-113,325-16-148,281-41-614,-38 37 894,-589 22-114,0 0 0,0 0 0,0 2 1,-1-1-1,1 1 0,13 6 0,64 32 153,-38-17-113,-40-20-46,1 1 1,-1 1-1,0 0 0,0 0 1,-1 1-1,9 8 1,-13-10 18,0 1 0,-1-1 1,1 1-1,-1 0 0,-1 0 1,1 0-1,-1 1 0,0-1 1,0 1-1,3 12 0,13 46 43,-12-43-47,0 1 0,-1 0 0,-1 0 0,-2 0 1,2 27-1,-6-46-26,0-3 0,1 0 0,0 0 0,0-1 0,0 1 0,0 0 0,0 0 0,0 0 0,0-1 0,0 1 0,0 0 0,0 0 0,0 0 0,0-1 0,0 1 0,1 0 0,-1 0 0,0 0 0,1 0 0,8-26 139,2-30-323,-4 16-3,17-49 0,-20 77 173,0-1 0,1 1 0,1 0 0,0 0 0,0 1 0,1 0 0,0 0 1,13-13-1,-14 18 24,0 0 0,0 0 0,1 1 1,-1-1-1,1 2 0,0-1 1,0 1-1,1 0 0,-1 0 1,0 1-1,12-2 0,10-1 191,51-1 0,-18 3-38,466-42 346,-215 20-482,21-2-3,337 6-21,-578 21 15,187-3-10,-73-20-40,-59 1 12,171-20-37,-222 34 60,-49 5 2,70-13 0,-78 8 3,110-29 35,-144 35 11,-1-1 0,1 0-1,0 0 1,-1 0 0,0 0-1,0-1 1,0 0 0,0 0 0,-1-1-1,1 1 1,-1-1 0,0 0-1,-1 0 1,1 0 0,-1 0 0,0-1-1,0 0 1,-1 1 0,0-1 0,0 0-1,2-11 1,1-9 322,-1 0 1,-1-1-1,-2-47 1,-1 59-325,0-262-153,0 273 20,0-1-162,0-1 0,0 0 0,-1 0 0,1 1 0,-3-10 0,2 14 160,1 0-1,0 0 1,-1 1 0,1-1-1,-1 0 1,1 0 0,-1 0-1,1 1 1,-1-1 0,0 0-1,1 0 1,-1 1 0,0-1-1,0 1 1,1-1 0,-1 0-1,0 1 1,0 0 0,0-1-1,0 1 1,0-1 0,1 1 0,-1 0-1,0 0 1,0 0 0,0-1-1,0 1 1,0 0 0,0 0-1,0 0 1,0 0 0,0 1-1,0-1 1,0 0 0,0 0-1,0 0 1,0 1 0,0-1-1,-1 1 1,-1 0-258,0 1-1,0-1 1,0 1-1,1 0 1,-1 0-1,0 0 1,1 0-1,-1 0 1,-1 3-1,-34 41-3054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05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273 115 1713,'0'0'4749,"1"-16"-4021,3-46-170,-4 61-503,1 0 1,-1-1 0,0 1 0,0 0 0,0 0 0,0-1 0,0 1 0,0 0 0,-1 0 0,1-1 0,0 1 0,-1 0 0,1 0 0,-1-1 0,1 1 0,-1 0 0,0 0-1,1 0 1,-1 0 0,0 0 0,0 0 0,0 0 0,0 0 0,1 0 0,-1 1 0,-1-1 0,1 0 0,0 0 0,0 1 0,0-1 0,0 1 0,0-1 0,-2 0 0,-2 1 92,0-1 0,-1 1 0,1-1 1,0 1-1,0 1 0,-8 0 1,-2 1 157,8-2-260,0 0 0,0 1 0,0 0 0,0 1-1,0 0 1,0 0 0,0 0 0,0 1 0,1 0 0,-1 0-1,1 0 1,-11 8 0,5 0 12,0-1 0,0 1 0,1 1 0,-16 22 0,24-30-54,0 1 0,0 0-1,0 0 1,1 0 0,0 1 0,0-1-1,0 1 1,1-1 0,-1 1-1,1 0 1,1-1 0,-1 1 0,1 0-1,1 8 1,-1-13-8,0 0 0,0 1-1,0-1 1,1 0 0,-1 0-1,1 1 1,-1-1 0,1 0-1,-1 0 1,1 0 0,-1 0-1,1 0 1,0 0 0,0 0 0,0 0-1,0 0 1,0 0 0,0 0-1,0 0 1,0-1 0,0 1-1,0 0 1,0-1 0,0 1 0,0-1-1,0 1 1,1-1 0,-1 0-1,0 1 1,0-1 0,1 0-1,1 0 1,8 1-2,1 0 0,-1-1 1,12-1-1,-2 0-72,-12 1 48,1-1-1,-1-1 0,1 1 1,-1-2-1,1 1 1,-1-1-1,0-1 0,0 0 1,-1 0-1,1 0 0,-1-1 1,0 0-1,0-1 1,0 0-1,-1 0 0,0-1 1,0 0-1,-1 0 0,0-1 1,0 1-1,0-1 1,-1-1-1,-1 1 0,6-11 1,-12 28 262,1 1 0,1 0 1,0 0-1,2 19 1,0-4-27,24 334 621,-20-279-792,-6-80-96,0 1 0,1 0 1,-1-1-1,0 1 0,0-1 0,0 1 0,1-1 1,-1 1-1,0-1 0,1 1 0,-1-1 0,0 0 1,1 1-1,-1-1 0,1 1 0,-1-1 0,0 0 0,1 1 1,-1-1-1,1 0 0,-1 1 0,1-1 0,-1 0 1,1 0-1,0 0 0,-1 1 0,1-1 0,-1 0 1,1 0-1,-1 0 0,1 0 0,-1 0 0,1 0 1,0 0-1,-1 0 0,1 0 0,-1-1 0,1 1 1,-1 0-1,1 0 0,-1 0 0,1 0 0,-1-1 0,1 1 1,-1 0-1,1-1 0,-1 1 0,1 0 0,-1-1 1,1 1-1,-1-1 0,1 0 0,17-23-2212,4-15-1771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05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 2081,'0'0'8625,"-12"22"-8566,-39 72-51,48-90-10,1 1 1,-1-1-1,1 1 1,0-1-1,0 1 0,0 0 1,1-1-1,0 1 1,0 0-1,0 0 1,0 0-1,1 7 0,0-5-22,34-6 202,-27-1-155,0-1 0,1 0-1,-1-1 1,0 1 0,14-6-1,-13 4-23,-1 0-1,1 1 1,-1 0-1,1 1 1,0 0-1,8-1 1,-10 2-5,1 0 1,-1 0-1,0 1 0,1-1 1,-1 2-1,0-1 1,7 3-1,-11-3 6,0 0-1,0 0 1,0 0-1,0 1 1,0-1 0,0 1-1,0 0 1,-1-1 0,1 1-1,-1 0 1,1 0-1,-1 0 1,0 0 0,1 0-1,-1 0 1,0 0 0,-1 1-1,1-1 1,0 0-1,-1 1 1,1-1 0,-1 3-1,2 2 17,-1 0 0,0 0 0,0 0 0,-1 0-1,0 0 1,-1 0 0,1 0 0,-1 0 0,0-1-1,-1 1 1,0 0 0,0 0 0,0-1 0,-1 1-1,0-1 1,0 0 0,-1 0 0,0 0 0,0 0-1,0-1 1,-1 0 0,1 1 0,-1-2 0,-1 1-1,-9 7 1,5-4-51,1-2 0,-1 1-1,0-1 1,-1-1-1,1 0 1,-1 0 0,0-1-1,-1 0 1,1-1 0,0 0-1,-17 1 1,27-4-42,0 0 0,1 0 1,-1 0-1,0 0 0,1 0 0,-1 0 0,0 0 1,1 0-1,-1 0 0,0 0 0,1-1 0,-1 1 0,1 0 1,-1 0-1,0-1 0,1 1 0,-1 0 0,1-1 1,-1 1-1,0-1 0,-3-16-2266,1-20-2553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06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7603,'0'0'4098,"172"-61"-3761,-117 46-1,7 4-96,-7 2-80,-3-3-96,-17 9-48,-9 3-16,-3 0-16,-7 0-224,3 0-961,4 9-704,3 9-496,3 2-2705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06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0 7571,'0'0'3970,"-33"201"-3666,17-148 193,3-7-33,-3 1-64,3-9-112,0-9-160,6-8-96,4-13-32,0-2-256,0-6-800,-4 0-881,-6 0-2241</inkml:trace>
  <inkml:trace contextRef="#ctx0" brushRef="#br0" timeOffset="1">0 149 816,'0'0'11926,"43"14"-15816,-8-8-1440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7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2049,'0'0'8615,"6"0"-8103,-3 1-515,0 0 1,0 0-1,0 0 1,0 0-1,0 0 1,0 1-1,0 0 1,-1-1-1,1 1 1,0 0-1,-1 0 1,1 1 0,-1-1-1,0 0 1,0 1-1,0-1 1,0 1-1,0 0 1,-1 0-1,1 0 1,0 3-1,8 14 23,-2 0 0,6 25-1,-6-20 3,8 42-198,-13-21-3572,-13-61-1950,9 4 5679,0-1 1,0 1-1,1-1 1,1 1-1,0 0 1,1-1-1,0 1 1,0 0 0,1 0-1,7-15 1,-4 16 77,1-1 1,0 1 0,1 0-1,0 1 1,0 0-1,1 0 1,0 1 0,20-14-1,-20 16-6,-1 1-1,1 0 1,0 0-1,1 1 0,-1 0 1,1 0-1,-1 1 1,1 1-1,0-1 1,0 2-1,14-2 0,-23 4 1,-1-1 0,1 0-1,0 0 1,0 1-1,-1-1 1,1 0-1,0 1 1,0-1-1,-1 1 1,1-1-1,0 1 1,-1-1-1,1 1 1,-1-1-1,1 1 1,-1 0-1,1-1 1,-1 1-1,1 0 1,-1 0-1,1-1 1,-1 1-1,0 0 1,0 0-1,1 0 1,-1-1-1,0 1 1,0 0-1,0 0 1,0 0-1,0-1 1,0 3-1,0 36 590,-1-25-285,-5 250 1049,6-250-3700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06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11429,'0'0'1521,"0"26"-4066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09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48 304 1409,'0'0'6368,"-17"-11"-3036,16 13-3278,-1 0 1,0 1-1,1-1 0,-1 0 1,1 1-1,0-1 0,0 1 1,0 0-1,0-1 0,0 1 1,1 0-1,-1 0 0,0 5 1,-1 4 113,-3 12-52,1-1 0,2 1 1,0 0-1,4 42 1,-1-15-75,-1-46-44,0 0 0,1-1 0,-1 1 0,1 0 0,0-1 0,1 1 0,-1 0 0,1-1 0,0 0 0,0 1 0,0-1 0,1 0 0,4 7 0,-1-5 4,-1 0 0,1-1 0,0 1 0,1-1 0,-1-1-1,1 1 1,10 5 0,5-1 13,-1 0 0,1-1 0,0-2-1,42 8 1,18-4-6,0-4-1,104-6 1,-83-1-5,1513-2 22,-1204-17-48,-144 3-556,45 14 421,91-6 106,-63 4 19,-199 7 32,-109-2-6,1 2 1,-1 1 0,1 2-1,42 11 1,4 13-28,-50-17 39,57 15 0,-79-26-16,-1 1 1,0 0-1,0 1 0,0 0 1,0 0-1,0 0 1,0 1-1,-1 0 0,0 0 1,0 1-1,0-1 1,6 7-1,0 4-14,1 1 0,-2 0 0,14 24-1,-18-28 29,-1 0-1,0 1 0,-1 0 1,0 1-1,-1-1 0,4 21 1,-3 4 8,0 42 0,-4-75-12,8 128 14,1-94 1,2-23-60,-12-16 40,1 0 0,-1 1 0,1-1-1,0 0 1,-1 0 0,1 0 0,-1 0 0,1 0 0,0 0 0,-1 0-1,1 0 1,-1 0 0,1 0 0,0 0 0,-1 0 0,1 0 0,-1 0-1,1-1 1,-1 1 0,1 0 0,-1 0 0,1-1 0,-1 1 0,1 0-1,-1-1 1,1 1 0,-1 0 0,1-1 0,0 0 0,0-1-12,1 0 0,-1 0 0,0 0 0,1-1 0,-1 1 0,0-1 0,0 1 0,-1 0 1,1-1-1,0 0 0,-1 1 0,1-4 0,2-37-743,-3 32 510,1-7 133,1 0 1,1 0-1,0 1 1,1-1 0,1 1-1,0 0 1,2 1-1,13-29 1,-14 36 122,0-1-1,1 1 1,-1 1-1,2-1 1,-1 1 0,1 0-1,0 1 1,1 0 0,0 0-1,0 1 1,0 0-1,1 0 1,0 1 0,0 0-1,13-3 1,6-1 85,1 2 1,1 1-1,54-3 1,96 8 511,-89 2-345,480-21 943,-449 12-941,162-16 67,45-7-135,11 15-83,-212 12-106,-76 2-2,556-29 78,647-44-96,-1245 74 18,439-27-1,-262 9-16,-57 10 24,37 0-16,-134 7 5,1-1-1,-1-2 1,42-11 0,-25 5-16,4 0 25,58-3 1,59-9 47,-147 20-34,-1-1 0,29-9 1,-33 8-20,1 0 0,-1 1 1,39-2-1,-47 5 50,-1 0-1,0 0 0,0-2 1,0 1-1,0-1 0,0-1 1,18-8-1,-26 11 8,-1-1 0,0 0 0,0 1 0,0-1 0,0 0-1,-1 0 1,1 0 0,0-1 0,-1 1 0,1 0 0,-1 0 0,0-1 0,0 1 0,0-1-1,0 1 1,0-1 0,0 1 0,0-6 0,4-50 259,-3-21-326,-2-59 139,-1 120-375,0-1 0,-2 0 1,0 1-1,-11-34 1,13 50 129,1 0-1,-1 0 1,0 0 0,0 0-1,0 0 1,0 1 0,0-1 0,0 0-1,-1 1 1,1-1 0,0 0-1,-1 1 1,-2-2 0,2 2-179,0 0 1,-1 0-1,1 1 1,0-1-1,-1 1 1,1-1 0,0 1-1,-1 0 1,-3 0-1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2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302 125 7171,'0'0'3778,"-3"-19"-3300,-9-60 213,12 78-659,-1 0 1,1-1 0,0 1 0,-1 0-1,1 0 1,-1-1 0,1 1 0,-1 0-1,0 0 1,0 0 0,1 0 0,-1 0-1,0 0 1,0 0 0,0 0 0,0 0-1,0 0 1,0 0 0,0 1 0,0-1-1,-1 0 1,1 1 0,0-1 0,0 1-1,-1-1 1,1 1 0,0 0 0,-1-1 0,1 1-1,0 0 1,-1 0 0,1 0 0,0 0-1,-1 0 1,1 0 0,0 0 0,-3 1-1,-4 0 98,1-1-67,-1 0 0,1 0 1,0 1-1,0 0 0,0 0 1,0 1-1,0 0 1,0 0-1,0 1 0,1-1 1,-1 2-1,1-1 1,-1 1-1,1 0 0,1 0 1,-1 0-1,0 1 1,1 0-1,0 0 0,-6 8 1,-2 1-5,1 1 0,0 0 0,2 0 0,-16 29 0,21-34-50,1-1 0,1 1 0,0 0 1,0 0-1,1 0 0,0 0 0,1 1 0,0-1 0,1 21 1,0-29-13,0 0 0,1-1 0,-1 1 0,1 0 0,0 0 0,-1-1 0,1 1 0,0-1 0,0 1 0,0 0 0,0-1 0,0 0 0,0 1 0,1-1 1,-1 0-1,0 0 0,1 1 0,-1-1 0,1 0 0,-1 0 0,1-1 0,0 1 0,-1 0 0,1 0 0,0-1 0,-1 1 0,1-1 0,3 1 0,6 1-20,-1-1-1,1 0 0,16 0 0,-21-1-6,2 0-35,-1-1 1,0 1 0,0-1-1,1 0 1,-1-1-1,0 0 1,0 0-1,0 0 1,-1-1-1,1 0 1,6-4 0,-4 1-2,-1-1 0,1 0 0,-1 0 0,0-1 0,-1 0 0,12-16 0,-18 22 77,4-3 33,-1-1-1,0 1 1,0-1-1,-1 0 1,1 0-1,-1 0 0,-1-1 1,4-11-1,-6 338 1198,0-313-1229,1 1 0,-1 0 0,1-1 0,3 11 0,-4-16-70,0-1 1,1 1 0,-1-1-1,1 1 1,0-1-1,-1 1 1,1-1 0,0 1-1,0-1 1,0 0-1,0 1 1,0-1 0,0 0-1,0 0 1,0 0-1,1 0 1,-1 0 0,0 0-1,1 0 1,-1 0-1,0 0 1,1-1 0,-1 1-1,1 0 1,0-1-1,-1 0 1,3 1 0,2 0-777,0-1 1,1 0 0,-1 0 0,1-1-1,8-1 1,14-10-4233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2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1 8404,'0'0'4244,"-25"5"-4139,-2 0-55,-49 19 1,72-23-32,1 1 1,-1 0-1,1 1 0,-1-1 1,1 1-1,0-1 1,0 1-1,0 0 0,0 0 1,0 1-1,1-1 1,0 0-1,-1 1 0,1-1 1,1 1-1,-1 0 0,0 0 1,-1 7-1,0 0 62,1 0 0,1 1 1,0-1-1,1 18 0,0-23-47,-1-3-27,1-1 0,0 0 0,0 1-1,0-1 1,0 0 0,0 1 0,1-1 0,-1 0-1,1 0 1,-1 1 0,1-1 0,0 0 0,0 0-1,0 0 1,2 3 0,-1-4-8,0 0 0,0 0 0,0 0 1,1 0-1,-1 0 0,0-1 0,1 1 0,-1-1 0,0 0 1,1 1-1,-1-1 0,1 0 0,-1 0 0,4-1 0,-1 1-35,0-1 0,0 1-1,1-1 1,-1 0 0,0-1 0,0 1-1,0-1 1,0 0 0,0-1-1,0 1 1,-1-1 0,1 0 0,-1 0-1,0 0 1,0 0 0,0-1 0,0 0-1,5-7 1,0-1 16,-1 0 0,0-1 0,-1 1 1,0-2-1,8-23 656,-18 72 75,4 62 0,1-33-324,-3-24-158,0-15-198,2 1 0,0-1-1,6 31 1,-7-55-122,0 1 0,0 0 1,0-1-1,1 1 0,-1 0 0,1-1 0,-1 1 0,1-1 0,0 1 0,-1-1 0,1 1 1,0-1-1,0 0 0,0 1 0,0-1 0,0 0 0,1 0 0,-1 0 0,0 0 0,0 0 1,1 0-1,-1 0 0,1 0 0,-1 0 0,1-1 0,-1 1 0,1-1 0,-1 1 1,1-1-1,0 1 0,-1-1 0,1 0 0,0 0 0,-1 0 0,1 0 0,0 0 0,-1 0 1,1 0-1,-1-1 0,1 1 0,0 0 0,-1-1 0,1 1 0,1-2 0,19-13-3694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3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11877,'0'0'865,"32"53"-5523,-3-53-1041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3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 10405,'0'0'2105,"18"4"-2047,60 14-44,-71-17-36,1 0-1,-1-1 1,0 0 0,1 0 0,-1 0 0,0-1-1,0 0 1,1-1 0,-1 0 0,0 0 0,9-4 0,1-2-130,-1-1 0,29-19 0,7-5-4,-51 33 171,-1 0 0,0-1-1,0 1 1,1 0 0,-1 0 0,0 0-1,0 0 1,1 0 0,-1 0 0,0 0-1,0 0 1,1 0 0,-1 0 0,0 0-1,0 0 1,1 0 0,-1 0 0,0 0 0,0 0-1,0 0 1,1 0 0,-1 1 0,0-1-1,0 0 1,1 0 0,-1 0 0,0 0-1,0 0 1,0 1 0,0-1 0,1 0-1,-1 0 1,0 0 0,0 1 0,0-1-1,0 0 1,0 0 0,1 0 0,-1 1 0,0-1-1,0 0 1,0 0 0,0 1 0,0-1-1,0 0 1,0 0 0,0 1 0,0-1-1,0 0 1,0 0 0,0 1 0,0-1-1,0 0 1,0 1 0,-2 17 313,2-16-235,-8 33 323,-1 0 1,-2 0 0,-25 51-1,5-10-111,9-18-81,10-31-161,2 0 0,0 1-1,-6 38 1,14-25-87,2-41-4,0 0 0,0 0 0,1 1 0,-1-1 0,0 0 0,0 0 0,0 0 0,1 0 0,-1 1 0,0-1 0,0 0 0,0 0 0,1 0 0,-1 0 0,0 0 0,0 0 0,1 0 0,-1 0 0,0 0 0,0 0 0,1 0 0,-1 0 0,0 0 0,0 0 0,1 0 0,-1 0 0,0 0 0,0 0 0,1 0 0,-1 0 0,0 0 0,0 0 0,1 0 0,-1 0 0,0 0 0,0-1 0,0 1 0,1 0 0,-1 0 0,0 0 0,0 0 0,0-1 0,2 1-121,6-4-426,0-1-1,0 0 1,-1 0-1,1 0 0,-1-1 1,-1 0-1,10-11 1,31-33-4841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3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0 8500,'0'0'4098,"-42"205"-2706,25-135-703,4-6-353,0-3-144,4-6 32,5-14-144,1-9-80,3-11-48,0-15-960</inkml:trace>
  <inkml:trace contextRef="#ctx0" brushRef="#br0" timeOffset="1">1 263 11957,'0'0'881,"162"76"-9509</inkml:trace>
  <inkml:trace contextRef="#ctx0" brushRef="#br0" timeOffset="2">516 555 12246,'0'0'3953,"55"64"-7266,-29-117-5603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4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3730,'0'0'1312,"7"0"-1184,12 12-16,-2 3-112,-4-4 32,-4-5-32,-2-3-96,-4-3-592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5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59 144 4802,'79'-115'1614,"-64"87"4386,-17 51-5660,-1 0 1,-2 0-1,0 0 0,-15 35 0,3-2 8,-52 210 571,58-208-887,2 0-1,-2 100 1,11-152-36,0 0 0,0 0 0,1 0 0,-1 0 0,2 0 0,-1 0 0,2 5 1,-1-8-2,-1-1 0,0 0 1,1 1-1,-1-1 1,1 0-1,0 0 1,-1 0-1,1 0 1,0 0-1,0-1 1,1 1-1,-1-1 1,0 1-1,0-1 1,1 0-1,-1 0 1,1 0-1,3 1 1,12 2 7,0 0 0,1-2 1,-1 0-1,1-1 0,0-1 1,29-3-1,-37 2 3,14-2-242,-1-1 0,0-1-1,0-1 1,0-1 0,-1-1-1,41-20 1,-41 16-951,-1 0 0,-1-2-1,32-26 1,-48 36 439,1-1 0,-2 0 0,1 0 0,6-10 0,3-18-4340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5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0 502 9588,'0'0'4082,"97"-41"-4082,-35 30-16,-1-7-96,4-5-464,-10-3-609,-6-4-1472,-23 1-1377</inkml:trace>
  <inkml:trace contextRef="#ctx0" brushRef="#br0" timeOffset="1">7 149 6963,'0'0'7316,"84"-122"-7284,-3 104 0,6 9-64,4 9-129,-7 0-1151,-9 9-2530,-14 23-3585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7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16 6835,'0'0'3869,"-21"23"-3827,-61 73-108,80-93 61,0 0 0,-1 0 0,1 0 0,1 0 0,-1 0 0,0 0 0,1 1 0,-1-1 0,1 1 0,0-1 0,0 1 0,0 6 0,1-8-9,0-1 0,0 0 0,1 0 0,-1 0 1,0 1-1,1-1 0,-1 0 0,1 0 1,-1 0-1,1 0 0,-1 0 0,1 0 1,0 0-1,0 0 0,-1 0 0,1 0 0,0 0 1,0 0-1,0-1 0,0 1 0,0 0 1,0-1-1,0 1 0,2 0 0,4 1-139,1 0-1,0 0 0,-1-1 1,1 0-1,0 0 0,0-1 1,12 0-1,-11-1-115,-5 1 208,1 0 1,-1-1-1,0 0 1,0 0-1,0 0 0,0 0 1,0 0-1,0-1 1,0 0-1,-1 0 0,1 0 1,-1 0-1,1-1 1,-1 1-1,0-1 1,0 0-1,0 0 0,0 0 1,0 0-1,-1-1 1,1 1-1,-1-1 0,0 1 1,3-8-1,-3 6 368,0 0-1,0 0 0,-1 0 1,0 0-1,0-1 1,0 1-1,-1-8 729,0 40-635,4 608-8,-4-610-377,-1 0 0,-1 1 0,-1-1 0,-8 35-1,9-54-13,1-1 0,-1 1-1,0-1 1,0 0-1,0 1 1,-1-1-1,0 0 1,0 0-1,0-1 1,-1 1-1,1-1 1,-1 1-1,0-1 1,0 0-1,-1-1 1,1 1-1,-1-1 1,0 0-1,0 0 1,0 0 0,0-1-1,0 1 1,-1-1-1,1-1 1,-10 3-1,9-3 12,0 0-1,0-1 1,0 1-1,0-1 1,0 0-1,0-1 1,0 0-1,0 0 1,0 0-1,-7-3 1,11 3-7,-1 0 0,0-1 1,1 1-1,-1-1 0,1 0 1,0 0-1,-1 0 0,1 0 0,0 0 1,0-1-1,0 1 0,1 0 0,-1-1 1,1 0-1,-1 1 0,1-1 1,0 0-1,0 0 0,0 1 0,0-1 1,1 0-1,-2-4 0,0-11-21,0 1 1,1 0-1,1-1 0,1 1 0,0 0 0,1 0 0,1-1 1,0 1-1,1 1 0,1-1 0,1 0 0,1 1 1,0 1-1,14-24 0,22-26-704,75-89 0,67-49-257,-27 30 955,-149 162 35,-4 6 6,0 0-1,0 0 1,-1 0-1,0-1 1,0 0-1,0 0 1,-1 0-1,1 0 1,-2-1-1,1 1 1,2-11-1,-5 17 7,0-1 0,0 1-1,0 0 1,0-1 0,0 1-1,0-1 1,0 1 0,0-1-1,0 1 1,0 0 0,0-1-1,0 1 1,-1-1 0,1 1 0,0 0-1,0-1 1,0 1 0,-1 0-1,1-1 1,0 1 0,0 0-1,-1-1 1,1 1 0,0 0-1,-1-1 1,1 1 0,0 0-1,-1 0 1,1 0 0,-1-1 0,1 1-1,0 0 1,-1 0 0,1 0-1,-1 0 1,1 0 0,0 0-1,-2 0 1,-17 1 325,14 0-233,1-1-95,1 1 1,-1-1-1,1 1 0,0 0 1,-1 0-1,1 1 0,0-1 0,0 1 1,0 0-1,0-1 0,0 1 1,0 0-1,0 1 0,1-1 0,-1 1 1,1-1-1,-1 1 0,1 0 0,0-1 1,0 1-1,1 0 0,-1 1 1,0-1-1,1 0 0,0 0 0,0 1 1,0-1-1,0 0 0,0 1 1,1-1-1,0 1 0,-1-1 0,1 1 1,1-1-1,-1 1 0,1 6 1,0-8-23,0 1 0,0-1 0,0 1 0,1-1 0,-1 0 0,1 0 0,-1 1 0,1-1 0,0 0 0,-1 0 1,1-1-1,0 1 0,0 0 0,1-1 0,-1 1 0,0-1 0,0 1 0,1-1 0,3 1 0,53 17 14,-50-17-5,117 19 184,-30-6-69,-92-14-122,0 0 0,-1 0 0,1 1 0,-1-1 0,1 1 0,-1 0 0,6 3 0,-9-5-3,1 1-1,0-1 1,-1 1-1,1-1 0,-1 1 1,1-1-1,-1 1 1,1-1-1,-1 1 1,0 0-1,1-1 0,-1 1 1,0 0-1,1-1 1,-1 1-1,0 0 1,0-1-1,1 1 1,-1 0-1,0-1 0,0 1 1,0 0-1,0 0 1,0-1-1,0 1 1,0 0-1,0 0 1,-1-1-1,1 1 0,0 0 1,0-1-1,0 1 1,-1 0-1,1-1 1,0 1-1,-1 0 0,1-1 1,-1 1-1,1-1 1,-1 1-1,1 0 1,-1-1-1,1 0 1,-1 1-1,1-1 0,-1 1 1,-1 0-1,-12 7-8,-1 0-1,0 0 1,0-1-1,-1-1 1,1-1 0,-20 5-1,-1 0 42,-158 39 35,211-53-1277,1-2 0,-1-1 0,17-8-1,41-22-3403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6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68 8900,'0'0'3372,"-3"31"-3054,-7 102-193,8-104-54,2 1 0,5 31 0,-2 1-1292,-5-144 366,0 36 1336,5-62-1,-2 100-438,0 1 0,0 0-1,1 0 1,0 0 0,1 0-1,0 0 1,0 1-1,0-1 1,1 1 0,7-11-1,-9 15-28,0-1 0,1 0 0,-1 1 0,1 0 0,-1-1 0,1 1 0,0 0 0,0 0 0,0 1 0,0-1 0,0 0 0,0 1 0,1 0 0,-1 0 0,0 0 0,1 0-1,-1 0 1,0 1 0,1 0 0,-1-1 0,1 1 0,-1 1 0,1-1 0,3 1 0,-4 0-2,0 0-1,-1 1 1,1-1-1,0 1 1,-1-1 0,0 1-1,1 0 1,-1 0-1,0 0 1,0 0-1,0 1 1,0-1 0,0 0-1,-1 1 1,1 0-1,-1-1 1,1 1-1,-1 0 1,0-1 0,0 1-1,0 0 1,0 6-1,3 7 47,-1 2 0,2 25-1,-5-41-53,3 162-403,5-182 67,9-20 290,42-85 126,-59 122-78,1 0 0,-1 1 0,0-1 0,0 0 0,1 0 0,-1 1 1,0-1-1,1 0 0,-1 1 0,1-1 0,-1 0 0,1 1 0,-1-1 0,1 1 1,0-1-1,-1 1 0,1-1 0,0 1 0,-1-1 0,1 1 0,0 0 0,-1-1 1,1 1-1,0 0 0,0 0 0,0-1 0,-1 1 0,1 0 0,0 0 1,0 0-1,0 0 0,-1 0 0,1 0 0,0 0 0,0 0 0,-1 1 0,1-1 1,0 0-1,0 0 0,0 1 0,-1-1 0,1 0 0,0 1 0,-1-1 0,1 1 1,0-1-1,-1 0 0,1 1 0,-1 0 0,1-1 0,0 1 0,-1-1 1,1 2-1,3 3 9,-1 0 0,1 0 0,-1 1 0,5 10-1,-8-16-14,10 25 81,1-1-1,1-1 0,28 41 0,-35-59-240,-1 1-1,1-1 1,0 0-1,0 0 1,0-1-1,1 1 1,-1-1 0,1 0-1,0-1 1,0 1-1,1-1 1,-1 0-1,1-1 1,0 0-1,-1 0 1,1 0-1,0-1 1,0 0 0,11 0-1,-12 0-123,-1-1 0,0-1 1,0 1-1,0-1 0,0 0 0,0 0 0,0 0 0,0-1 1,0 1-1,0-1 0,8-5 0,-8 3 164,-1 0-1,0 0 1,0 0-1,0 0 1,0-1-1,-1 0 1,1 1-1,-1-1 1,-1-1-1,4-7 1,-1 2 360,-1-1 1,0 0-1,-1 1 1,-1-2-1,0 1 0,1-17 1,-3-81 4176,-2 53-1101,2 65-3168,-13 371 13,13-88-6272,-11-514 5286,0-7 4442,10 185-3213,-1 14 20,6-56 0,-3 80-345,0-1-1,1 1 0,-1-1 1,1 1-1,1 0 0,0 0 1,0 0-1,0 0 0,1 0 1,-1 1-1,2-1 0,6-8 1,-6 11-65,0 0 1,0 1-1,1-1 1,-1 1-1,1 0 1,0 1 0,-1-1-1,1 1 1,0 0-1,0 1 1,1-1-1,-1 1 1,0 0 0,0 1-1,9 0 1,-7 0-25,0 0 0,1 0 0,-1 1 0,0 0 0,0 1 0,0 0 0,0 0 0,0 1 0,0 0 0,-1 0 0,9 5 0,-9-3 13,-1 0 0,0 0 0,-1 1 0,1 0 1,-1 0-1,0 0 0,0 0 0,-1 1 0,0 0 0,0 0 0,0 0 1,-1 0-1,0 1 0,-1-1 0,0 1 0,0 0 0,0-1 0,-1 1 1,0 0-1,-1 0 0,1 0 0,-2 0 0,1 0 0,-2 8 0,1-12 3,0 0-1,0 0 0,-1 0 1,1 0-1,-1 0 1,0 0-1,0-1 0,0 1 1,-1-1-1,1 1 0,-1-1 1,0 0-1,0 0 1,0 0-1,0 0 0,0-1 1,-1 1-1,1-1 0,-7 4 1,-9 4 35,-1-1 0,-33 10-1,38-13-22,3-2-36,5-1-50,1-1 0,-1 0 0,1 0 1,-1 0-1,-11 0 0,45-4-8271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6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0 354 8116,'0'0'5090,"0"99"-5186,0-52-1537,0-7-768,0-5-1809</inkml:trace>
  <inkml:trace contextRef="#ctx0" brushRef="#br0" timeOffset="1">84 1 10917,'0'0'816,"20"143"-7859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7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7812,'0'0'4210,"1"10"-3864,4 35-325,14 205 36,-19-216-1164,2-56 1139,0 1 0,0 0 0,2 0 0,1 0 0,1 0 0,0 1 0,2 0 0,0 0 0,1 1 0,1 0 0,16-22 0,-24 38-24,1 0 1,0 1 0,-1-1-1,1 1 1,0 0 0,0-1-1,0 1 1,1 1 0,-1-1-1,0 0 1,1 1 0,4-2-1,-6 3-16,-1 0-1,1-1 1,-1 1 0,1 0-1,0 0 1,-1 0-1,1 0 1,-1 0-1,1 0 1,-1 1-1,1-1 1,0 0-1,-1 1 1,1-1 0,-1 1-1,0 0 1,1-1-1,-1 1 1,1 0-1,-1 0 1,0 0-1,0 0 1,1 0-1,-1 0 1,0 0 0,0 0-1,0 1 1,0-1-1,-1 0 1,2 3-1,11 27-100,10 20-2134,-22-49 1887,1 0 0,-1 1-1,1-1 1,0 0 0,0 0-1,0 0 1,0 0 0,0 0 0,0-1-1,0 1 1,0 0 0,1-1-1,-1 0 1,1 0 0,-1 1-1,5 0 1,12-1-1527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0 529 1297,'0'0'6429,"5"-25"-5146,16-79-258,-19 97-929,-2 1 112,1 0 0,0 1 1,0 0-1,1-1 0,-1 1 1,1 0-1,0-1 1,1 1-1,-1 0 0,6-8 1,-7 14-134,-1 0 1,1 0-1,-1-1 1,1 1-1,-1 0 0,1 0 1,-1 0-1,0 0 1,0 0-1,1 0 1,-1-1-1,0 1 1,0 0-1,0 0 1,0 0-1,0 0 1,0 0-1,0 0 0,0 0 1,-1 1-1,0 67 836,1 62-474,1-110-436,1-1 0,1 0 0,0 0 0,10 25 0,-12-40-56,1 0 0,0 0 0,0 0 0,1 0 0,-1-1 0,1 0 0,0 1 0,1-1 0,-1 0 0,0 0 0,9 6 0,-9-8-146,0 0 0,0 0 0,1 0 0,-1-1 0,1 0-1,-1 1 1,1-1 0,0-1 0,-1 1 0,1 0 0,0-1 0,-1 0 0,1 0 0,0 0 0,0 0 0,-1 0 0,6-2 0,30-10-3916</inkml:trace>
  <inkml:trace contextRef="#ctx0" brushRef="#br0" timeOffset="1">266 1 11669,'0'0'801,"-36"151"-849,85-113-1809,3-9-3826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7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 9156,'0'0'4770,"-143"166"-4481,137-105-225,6 1-48,0-4-16,19-6-32,20-11-1009,10-12-1984,6-17-2370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8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12 5811,'0'0'6170,"-28"3"-4924,-9 1-683,-45 10 0,76-12-527,0 0 0,1 0 0,-1 0 0,1 1 0,0 0-1,0 0 1,0 0 0,0 1 0,0 0 0,1-1 0,-1 2 0,1-1 0,0 0-1,0 1 1,1 0 0,0 0 0,-1 0 0,1 0 0,-2 7 0,0-2 17,-2 3-29,1 1 1,0-1-1,1 1 0,1 0 0,0 1 1,1-1-1,0 1 0,1 0 0,1 0 1,1-1-1,1 20 0,-1-33-30,0 1 1,0-1-1,0 1 0,1-1 0,-1 0 1,1 1-1,-1-1 0,1 0 1,-1 1-1,1-1 0,0 0 0,0 0 1,0 0-1,-1 0 0,1 1 0,0-1 1,0 0-1,0-1 0,1 1 1,0 1-1,2 0-43,-1 0 0,0-1 0,0 0 0,1 1 0,-1-1 0,1 0 0,-1-1 0,5 1 0,1 0-124,0 0-1,0-1 1,0-1 0,0 1-1,0-2 1,12-2 0,-12 1 69,-2-1 0,1 0 1,0 0-1,-1 0 0,0-1 0,0 0 0,0-1 1,-1 0-1,1 0 0,-1 0 0,-1 0 1,1-1-1,-1 0 0,4-8 0,2-2 75,-2-1 0,0-1 0,-1 1 0,11-38 0,-14 36 705,-1-1 0,-1 0 0,-1 0 0,-1-26 611,-3 51-970,-4 6-309,1 0 0,0 1 0,1-1 0,0 1 0,1 0 0,0 0 0,1 0 0,-2 21 0,2-7-94,1-1 0,1 1 0,4 30 0,-3-53-35,-1 0-1,1 1 1,-1-1-1,1 1 1,0-1-1,0 0 0,0 0 1,0 0-1,0 0 1,0 1-1,1-2 1,-1 1-1,1 0 1,0 0-1,-1 0 0,1-1 1,0 1-1,0-1 1,0 1-1,0-1 1,0 0-1,0 0 1,0 0-1,1 0 0,-1 0 1,0 0-1,1-1 1,-1 1-1,0-1 1,1 1-1,3-1 1,-2 0-252,0 0 0,0 0 0,0 0 0,-1-1 0,1 1 0,0-1 0,0 0 0,0 0 0,0-1 0,-1 1 0,1-1 0,-1 0 0,1 0 0,-1 0 0,0 0 0,0 0 0,1-1 0,-2 0 0,4-3 0,21-37-3004</inkml:trace>
  <inkml:trace contextRef="#ctx0" brushRef="#br0" timeOffset="1">286 12 1681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8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0 500 1681,'49'-37'1203,"62"-61"0,-107 93-1025,-1 1 1,1-1-1,-1 0 0,0 0 1,0 0-1,0 0 0,-1-1 1,1 1-1,-1-1 0,-1 1 0,1-1 1,-1 0-1,0 0 0,0 0 1,-1 1-1,0-1 0,0 0 0,0 0 1,-3-12-1,1-9 624,3-24 528,1 24-344,-2 0-1,-1 0 0,-8-45 0,3 59 90,3 15-487,0 10-442,-8 391 327,12-280-444,-2-62-124,3 82 29,-1-129-345,0 1 0,1-1 0,1 0-1,1 0 1,0 0 0,0 0 0,9 15 0,6-1-3004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8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1 237 12038,'0'0'176,"26"184"-160,-23-111-16,3-6-48,1-6-689,-4-14-1344,3-24-2273</inkml:trace>
  <inkml:trace contextRef="#ctx0" brushRef="#br0" timeOffset="1">17 126 9524,'0'0'4578,"178"-116"-4578,-107 110 0,-6 3-528,-6 3-1537,-14 0-1953,-22 0-3473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9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 9012,'0'0'1940,"28"10"-1607,-7-3-312,-2 1-35,0-1 0,1-1 1,-1-1-1,2 0 0,-1-2 0,0 0 0,1-2 0,31-1 0,27-12-1783,-1-3 0,81-27 0,-80 20 1289,-83 25 1102,0 0-1,0 1 1,0-1-1,1 1 0,-1 0 1,1 1-1,0-1 1,0 0-1,-2 7 0,-29 56 111,30-55-656,0-1 1,1 1-1,1 0 0,-1 1 0,2-1 1,0 0-1,0 1 0,1-1 1,1 1-1,2 17 0,-2-28-48,-1-1 1,1 1-1,0-1 1,-1 0-1,1 1 1,0-1-1,0 0 0,0 0 1,0 0-1,0 0 1,0 0-1,0 0 0,0 0 1,0 0-1,1 0 1,-1 0-1,0-1 1,1 1-1,-1 0 0,0-1 1,1 1-1,-1-1 1,1 0-1,1 1 0,40 1 0,-32-2-5,-4 0-44,-1-1-1,1 0 0,-1 0 1,1 0-1,-1-1 0,1 0 1,-1 0-1,0-1 0,0 1 1,0-1-1,0-1 0,-1 1 1,1-1-1,-1 0 0,0 0 1,0-1-1,0 1 0,0-1 0,-1 0 1,7-11-1,-5 7 37,0-2-1,-1 1 1,0 0 0,-1-1-1,0 0 1,0 0 0,-1 0-1,-1-1 1,0 1 0,0-1-1,-1-16 1,-1 18 53,1 4 48,-1 0 0,0 0 0,-1 0 0,0 0 0,1 0 0,-4-9 0,3 13-68,0 0 0,0 1 1,0-1-1,0 0 0,0 1 1,-1-1-1,1 1 1,0-1-1,-1 1 0,0-1 1,1 1-1,-1 0 0,1 0 1,-1 0-1,0 0 1,0 0-1,0 0 0,0 1 1,0-1-1,0 0 1,0 1-1,0 0 0,-3-1 1,1 0-16,1 0 1,-1 1 0,0 0-1,0-1 1,0 1 0,0 0 0,1 1-1,-1-1 1,0 1 0,0 0-1,0-1 1,1 2 0,-1-1-1,0 0 1,-3 3 0,5-2-29,0 0-1,0 0 1,0 0 0,0 0-1,1 0 1,-1 0 0,1 1 0,-1-1-1,1 1 1,0-1 0,0 1 0,0 0-1,0-1 1,0 1 0,1 0 0,-1 0-1,1-1 1,0 1 0,0 0-1,0 5 1,0-8 19,0 2-152,0 0 0,0-1 1,-1 1-1,1 0 1,0-1-1,0 1 0,1 0 1,-1-1-1,0 1 1,1 0-1,-1-1 0,1 1 1,-1-1-1,1 1 1,0-1-1,-1 1 0,1-1 1,0 1-1,0-1 1,0 0-1,0 1 1,1-1-1,-1 0 0,0 0 1,0 0-1,1 0 1,-1 0-1,2 1 0,32 8-5422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19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10661,'0'0'3679,"0"9"-3562,8 183 269,0 13-3789,-5-231 3441,0 1 0,1-1-1,2 1 1,0 0 0,2 0 0,0 1 0,2 0 0,1 0-1,1 1 1,28-40 0,-36 56-26,1 1 0,0-1-1,0 1 1,1 1 0,0-1 0,10-6 0,-12 9-326,0 1 0,0 0 0,1 0 0,-1 0 0,1 1 0,-1-1 0,1 1 0,0 0 0,-1 0 1,1 1-1,8-1 0,-13 1 238,1 0 0,-1 0-1,0 0 1,0 0 0,1 0 0,-1 0 0,0 0 0,0 0 0,0 0 0,1 0 0,-1 1-1,0-1 1,0 0 0,0 0 0,1 0 0,-1 0 0,0 0 0,0 0 0,2 4-1370,-1 18-2329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8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8740,'0'0'2817,"-48"190"-2801,64-117 0,6 2 112,-2 1-48,-10-6-80,-10-14-1744,0-24-3011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20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11253,'0'0'2633,"0"13"-2547,0 302-1911,0-313 1129,0-5 455,3-28 277,1 0-1,1 0 0,1 1 0,2-1 0,1 1 0,24-53 0,-30 77 77,0-1 0,0 1-1,1-1 1,0 1 0,0 0 0,0 1 0,6-7-1,-7 10-65,-1 0-1,1 0 0,-1 1 0,1-1 0,0 0 0,0 1 1,0-1-1,0 1 0,0 0 0,0 0 0,0 1 0,0-1 1,0 0-1,1 1 0,-1 0 0,0 0 0,6 0 0,-7 1-27,0-1 0,0 0 0,-1 1 0,1 0 0,0-1 0,-1 1 0,1 0 0,-1 0 0,1 0 0,-1 0 0,1 0 0,-1 0 0,0 0 0,0 1 0,1-1 0,-1 0 0,0 1 0,0-1 0,0 1 0,0-1 0,-1 1 0,1 0-1,1 1 1,11 46 233,-11-39-204,4 21 22,2 56 1,2 7-39,-10-93-45,0 0 0,0 0 0,0 0-1,0 0 1,0 0 0,0 0 0,1 0-1,-1 0 1,0 0 0,1 0-1,-1 0 1,1 0 0,-1 0 0,1-1-1,-1 1 1,1 0 0,0 0 0,-1 0-1,1-1 1,0 1 0,0 0-1,-1-1 1,1 1 0,1 0 0,-1-1 4,0 0 1,0 0 0,0 0-1,0 0 1,0-1 0,0 1 0,0 0-1,0-1 1,0 1 0,0-1-1,0 1 1,0-1 0,0 1 0,-1-1-1,1 1 1,0-1 0,0 0-1,-1 0 1,2 0 0,5-7 5,-1 0 0,0-1 1,6-10-1,0-2 0,71-112 2,-72 119 4,0 0-1,1 1 1,0 0-1,1 1 1,0 0 0,26-16-1,-37 27-2,0-1-1,0 1 0,0 0 1,0 0-1,0 0 0,0 0 1,0 1-1,1-1 0,-1 1 1,4-1-1,-6 1 2,1 0-1,0 0 1,-1 0-1,1 0 1,0 0-1,-1 1 1,1-1-1,-1 0 1,1 0-1,0 1 1,-1-1-1,1 0 1,-1 1-1,1-1 1,-1 0-1,1 1 1,-1-1-1,1 1 1,-1-1-1,1 1 1,-1-1-1,0 1 1,1-1-1,-1 1 1,2 4 15,-1 0 0,0 0 1,0 0-1,0-1 1,-1 1-1,1 0 1,-2 9-1,1-8 18,0 21 10,-1-1 17,4 37-1,-2-56-56,0-1-1,0 0 0,1 0 0,-1 1 0,1-1 1,1 0-1,-1-1 0,1 1 0,0 0 1,0-1-1,6 7 0,-7-10-26,0 0 0,1 0 0,-1 0 0,0 0 0,1-1 0,-1 0 0,1 1 0,0-1 0,-1 0 0,1 0 0,0 0 0,0-1 0,0 1 0,0-1 0,-1 1 0,1-1 0,0 0 0,0 0 1,0 0-1,0-1 0,3 0 0,-1 0-37,0 0 0,-1 0 0,1 0 0,-1-1 0,1 0-1,-1 0 1,0 0 0,0 0 0,0-1 0,0 1 0,0-1 0,4-4 0,4-9 31,0 0-1,-1-1 0,-1 0 0,-1-1 0,0 0 0,-1-1 0,-1 1 1,5-21-1,6-13 786,-18 52-711,0-1 0,0 0 0,0 1 0,0-1-1,0 0 1,0 0 0,1 1 0,-1-1 0,0 0 0,1 1 0,-1-1 0,0 1 0,1-1-1,-1 0 1,1 1 0,-1-1 0,1 1 0,-1-1 0,1 1 0,-1-1 0,1 1 0,0 0-1,0-1 1,2 20 269,-2 155 162,-1-171-491,0 1 0,0 0 0,1-1 1,-1 1-1,1 0 0,0-1 0,0 1 1,0-1-1,1 0 0,-1 1 0,1-1 0,-1 0 1,1 0-1,0 0 0,1 0 0,-1 0 0,3 3 1,-2-4-42,0 0 1,0-1 0,0 1-1,0-1 1,0 1 0,0-1-1,0 0 1,0-1-1,1 1 1,-1 0 0,0-1-1,1 0 1,-1 1 0,0-1-1,1-1 1,-1 1 0,0 0-1,1-1 1,3-1-1,-3 1 24,1-1-1,-1 0 1,1 0-1,-1 0 1,0 0-1,0-1 1,0 0-1,0 0 1,-1 0-1,1 0 0,-1 0 1,5-6-1,35-53-48,-31 44 62,44-84 42,1-1 217,-46 94-138,-5 14-68,0 20 6,-5-13-39,1 17 91,2 0 0,0-1-1,12 37 1,-13-57-141,0 0 0,0-1 1,1 1-1,0-1 0,0 0 0,11 13 1,-12-16-48,0-1 1,0 0 0,1 0-1,-1 0 1,1 0 0,0-1 0,0 1-1,0-1 1,0 0 0,1 0-1,-1-1 1,0 1 0,8 1-1,-4-2-265,-1 1 0,1-2 0,0 1 0,0-1 0,0 0 0,-1 0 0,1-1 0,0 0 0,0-1-1,-1 0 1,1 0 0,-1 0 0,1-1 0,-1 0 0,0-1 0,0 1 0,-1-1 0,1-1-1,-1 1 1,0-1 0,7-6 0,23-29-2060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20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27 353 176,'0'0'1569,"0"-33"-129,0-110 161,0 123-1301,1 1 436,-1-1 1,0 1 0,-2 0-1,0 0 1,-8-27 0,4 32 1346,2 20-622,1 26-937,13 634 1619,-9-650-2123,0 2-201,1 0 0,1 0 0,7 27 0,-9-41 21,0-1 1,0 1-1,1-1 1,-1 1-1,1-1 1,0 1-1,0-1 1,0 0-1,0 0 1,1 0-1,-1 0 1,1-1-1,0 1 1,-1-1-1,1 1 1,0-1-1,1 0 0,-1 0 1,0 0-1,1-1 1,-1 1-1,8 1 1,34 0-2677,8-3-3287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21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2 5042,'0'0'8903,"-32"-1"-8380,-1 1-307,-65 6 0,95-5-201,0 0 0,0-1 0,0 1 0,0 0 1,0 1-1,0-1 0,0 0 0,1 1 0,-1 0 0,1-1 0,-1 1 0,1 0 0,0 0 0,-1 1 0,1-1 0,0 0 0,0 1 0,1-1 0,-1 1 1,0 0-1,1-1 0,0 1 0,-2 5 0,1 1 10,0 0 0,0-1 0,1 1 1,1 0-1,0 16 0,0-15-10,0 7-2,-1-8-11,1-1-1,0 1 1,1-1-1,0 1 1,3 13-1,-4-20-6,1 0 0,0 0-1,0 0 1,0-1-1,0 1 1,0 0 0,0 0-1,1-1 1,-1 1 0,0 0-1,1-1 1,-1 0 0,1 1-1,0-1 1,-1 0 0,1 0-1,0 0 1,0 0 0,0 0-1,0 0 1,0 0-1,0-1 1,0 1 0,0-1-1,0 1 1,0-1 0,0 0-1,2 0 1,2 1 4,-1-1 0,1 0 0,-1 0 0,1 0 0,-1-1 0,1 0 1,-1 0-1,0 0 0,1-1 0,-1 0 0,0 0 0,0 0 0,0-1 0,0 1 0,-1-1 0,1 0 0,-1-1 0,0 1 0,0-1 1,0 0-1,0 0 0,0 0 0,-1 0 0,0-1 0,4-5 0,23-38 35,-24 36-16,0 1 0,1 0 0,0 1 0,1-1 0,0 1 0,14-12 0,-21 21-12,0 1 1,0-1-1,-1 0 0,1 1 0,0-1 1,0 0-1,0 1 0,0 0 0,0-1 1,0 1-1,0-1 0,0 1 0,0 0 1,0 0-1,0 0 0,0 0 0,0-1 1,2 2-1,-3-1-2,1 0 1,0 0-1,-1 1 1,1-1-1,-1 0 0,1 1 1,0-1-1,-1 1 1,1-1-1,-1 1 0,1-1 1,-1 1-1,0-1 1,1 1-1,-1 0 1,1-1-1,-1 1 0,0-1 1,0 1-1,1 1 1,1 4 35,-1 1 1,0-1-1,0 0 1,-1 13 0,0-12 19,-1 79 155,0-62-343,0-1-1,1 1 1,1 0 0,2 0-1,10 45 1,-12-67-84,-1 0-1,1 1 1,1-1-1,-1 0 1,0 0-1,0 0 1,1-1-1,-1 1 1,1 0-1,0 0 1,-1-1-1,1 1 1,0-1-1,0 1 1,0-1-1,0 0 1,0 0 0,0 0-1,0 0 1,0 0-1,1-1 1,-1 1-1,0 0 1,1-1-1,-1 0 1,0 1-1,1-1 1,-1 0-1,0 0 1,1-1-1,-1 1 1,0 0-1,1-1 1,-1 0-1,0 1 1,0-1 0,0 0-1,4-2 1,23-21-4068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21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379 245 2225,'0'0'1820,"12"-30"-294,39-96 488,-24 72-575,-25 51-935,0 1-1,-1-1 1,1 1 0,-1-1-1,0 0 1,0 1-1,0-1 1,0 0 0,0 0-1,0-4 1,-3 17-398,-1 0 0,1 0 1,-2 0-1,0-1 0,0 1 0,0-1 1,-1 0-1,-1 0 0,-8 10 0,-17 35-13,27-42-86,0-1 0,0 1 0,1 0-1,1 0 1,0 0 0,0 0 0,2 0 0,0 15 0,0-25-9,0 0 0,0 0 1,1-1-1,-1 1 0,1 0 1,0 0-1,0 0 0,-1 0 1,1-1-1,0 1 0,0 0 1,1-1-1,-1 1 0,0-1 1,0 1-1,1-1 0,-1 0 1,1 1-1,-1-1 0,1 0 1,0 0-1,-1 0 0,1 0 1,0 0-1,0-1 0,0 1 1,-1-1-1,1 1 0,0-1 1,0 1-1,0-1 0,3 0 1,11 2 29,0-1 0,1-1 0,17-1 0,-10 0 64,120 2 4,-142-1-95,1 0 0,0 1 0,0-1 0,-1 1 1,1 0-1,0 0 0,-1 0 0,1 0 0,-1 0 0,1 0 0,-1 1 0,0-1 1,1 1-1,-1 0 0,0 0 0,0-1 0,0 1 0,0 1 0,-1-1 0,1 0 1,0 0-1,-1 1 0,0-1 0,1 1 0,-1-1 0,0 1 0,0-1 0,-1 1 1,2 3-1,-1-1 14,-1-1 1,1 1 0,-1 0 0,0 0-1,0 0 1,-1-1 0,0 1 0,1 0-1,-1-1 1,-1 1 0,1 0 0,-1-1-1,0 1 1,0-1 0,0 0 0,-5 8-1,-2-2 27,-1 1-1,1-2 0,-2 0 0,1 0 0,-1 0 0,-21 11 0,-79 36 101,64-36-281,0-2 1,-1-2-1,-51 10 0,-70-2-4724,62-19-2378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22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0 4386,'0'0'293,"-29"1"262,-188 1 2223,140-2 850,76 0-3201,20 0-513,785 34 209,112-7-252,-318-14 63,1157 85-352,-148-19-574,-1324-70 967,1736 5-2278,-1953-14 2256,713-6-74,833-2 826,-981-27-641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28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5507,'0'0'8467,"-6"6"-8178,-4 61-49,7 17 48,-1 7-192,4 2-64,0-8-32,0-4 0,0-11-128,13-17-1153,-3-21-1120,0-20-1889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28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44 180 8324,'0'0'1723,"16"-27"-1069,6-8-573,30-39 1,-49 71-75,0-1 0,1 1 0,-1-1 0,1 1 0,0 0 0,0 0 1,0 1-1,0-1 0,1 1 0,-1 0 0,1 0 0,0 0 0,-1 1 0,1 0 1,0 0-1,0 0 0,0 0 0,-1 1 0,1 0 0,0 0 0,5 0 0,8 0 34,36-2 26,64 5-1,-115-3-72,1 0 0,-1 1 0,0 0 0,0-1-1,0 1 1,0 0 0,0 1 0,0-1 0,0 0-1,0 1 1,0 0 0,-1 0 0,1 0 0,-1 0-1,1 0 1,-1 0 0,0 0 0,0 1-1,0 0 1,0-1 0,0 1 0,-1 0 0,1 0-1,-1-1 1,1 1 0,-1 0 0,0 1 0,0 3-1,1-1 11,-2 0-1,1 0 1,-1 0-1,0 0 1,0 1-1,0-1 1,-1 0-1,0 0 1,0 0-1,-1 0 1,0 0-1,0 0 0,0-1 1,-5 10-1,-2-3 24,1 0-1,-1 0 0,-1-1 0,0 0 1,-1-1-1,0 0 0,-15 10 1,-94 57 30,92-60-36,-58 31 11,-48 31-2313,120-68-561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29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 7571,'0'0'3330,"11"12"-3317,-5-5-10,0 0 13,0 0 1,0 0 0,-1 1 0,0-1-1,0 1 1,-1 0 0,0 1 0,0-1 0,-1 1-1,4 15 1,-1 22 12,-1 1 0,-3 65-1,-2-107-37,0-1-4,-1 8-92,1-12 106,0 0 0,0 1 0,-1-1-1,1 0 1,0 0 0,0 0 0,0 1-1,0-1 1,0 0 0,-1 0 0,1 0-1,0 0 1,0 0 0,0 1 0,-1-1-1,1 0 1,0 0 0,0 0 0,0 0 0,-1 0-1,1 0 1,0 0 0,0 0 0,-1 0-1,1 0 1,0 0 0,0 0 0,-1 0-1,1 0 1,0 0 0,0 0 0,-1 0-1,1 0 1,0 0 0,0 0 0,0 0 0,-1 0-1,1 0 1,0 0 0,0 0 0,-1 0-1,1-1 1,-1 0 6,0 0 0,0 0 1,1 0-1,-1 0 0,0-1 0,1 1 0,-1 0 0,1-1 0,-1 1 0,1 0 1,-1-1-1,1 1 0,0 0 0,0-1 0,0 1 0,0 0 0,0-1 1,0 1-1,0-1 0,0 1 0,1-3 0,0-3 25,-2-9 40,1 8-40,-1-1 0,1 1 1,0 0-1,1 0 0,0 0 0,0 0 1,1 1-1,0-1 0,0 0 1,1 0-1,0 1 0,8-15 0,1 8-32,0 0 0,1 0-1,1 1 1,1 0 0,-1 2-1,2 0 1,-1 0 0,23-10-1,10-3-783,86-29 0,-106 43-310,1 2-1,0 1 1,0 2 0,0 0 0,40 0-1,-69 5 1073,1 0-1,0 0 0,0-1 0,-1 1 0,1 1 1,0-1-1,-1 0 0,1 0 0,0 0 1,0 0-1,-1 0 0,1 1 0,0-1 0,-1 0 1,1 0-1,-1 1 0,1-1 0,0 1 0,-1-1 1,1 0-1,-1 1 0,1-1 0,-1 1 1,1-1-1,-1 1 0,1 1 0,-1 16 737,0-15-573,-1 2 130,-1 0-1,0-1 0,0 1 0,0-1 1,0 1-1,-1-1 0,1 0 0,-1 0 1,0 0-1,-1 0 0,1-1 0,-1 1 0,-4 3 1,-14 16 782,15-14-860,0-1 0,0 1-1,1 1 1,0-1-1,1 1 1,0 0 0,1 0-1,0 1 1,0-1 0,1 1-1,1 0 1,0 0-1,0 0 1,0 19 0,2-29-193,0 0 0,1 0 1,-1 0-1,0 0 0,0 0 1,0 0-1,1 0 0,-1 0 0,0 0 1,1 0-1,-1 0 0,1 0 1,0 0-1,-1-1 0,1 1 1,-1 0-1,1 0 0,0 0 1,0-1-1,-1 1 0,1 0 1,0-1-1,1 1 0,1 1 9,0-1 1,0 0-1,0 0 0,0 0 1,0 0-1,0-1 0,0 1 1,3-1-1,5 1 26,1-1 0,-1-1 1,19-3-1,-21 1-55,0 1 1,0-2 0,-1 1 0,1-1-1,-1-1 1,0 0 0,-1 0 0,1 0-1,-1-1 1,0 0 0,0 0 0,-1-1-1,0 0 1,0 0 0,0 0-1,-1-1 1,0 0 0,-1 0 0,1 0-1,-2-1 1,1 1 0,-1-1 0,-1 0-1,1 0 1,-1 0 0,1-16 0,-3 18 12,0 0 0,0 0 0,0 0 0,0 0 0,-1 0 0,-1 1 0,1-1 0,-1 0 0,0 0 0,-5-9 0,4 11 9,0 0-1,-1 1 1,1 0-1,-1 0 1,0 0-1,0 0 0,0 0 1,-1 1-1,1-1 1,-1 1-1,0 1 1,0-1-1,-7-2 0,-24-3-523,26 6-1772,27 2-724,24 0 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29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31 2465,'0'0'9511,"-1"-8"-8937,-4-14-455,1 32-64,-2 58 32,4 235-92,2-300-8,1 9-243,0 0-1,1 0 1,0 1 0,4 11 0,-6-24 241,0 0 0,1 1 0,-1-1 0,0 0 0,0 1 1,0-1-1,1 0 0,-1 0 0,0 1 0,1-1 0,-1 0 0,0 0 0,1 0 1,-1 1-1,0-1 0,1 0 0,-1 0 0,0 0 0,1 0 0,-1 0 0,0 0 0,1 0 1,-1 0-1,0 0 0,1 0 0,-1 0 0,1 0 0,-1 0 0,0 0 0,1 0 0,-1 0 1,0 0-1,1 0 0,-1 0 0,0 0 0,1-1 0,-1 1 0,0 0 0,1 0 0,-1 0 1,0-1-1,1 1 0,-1 0 0,0 0 0,0-1 0,1 1 0,-1 0 0,0-1 0,0 1 1,0 0-1,0-1 0,1 1 0,-1 0 0,0-1 0,0 1 0,0 0 0,0-1 0,0 1 1,0 0-1,0-1 0,0 0 0,13-31 54,-8 15-3,2 0 0,13-23 0,-17 34-32,1 0-1,0 1 0,1-1 0,0 1 0,0 0 0,0 0 0,0 1 0,0-1 0,1 1 0,6-4 0,-2 4-12,0 0-1,-1 1 1,1 0-1,0 0 0,1 1 1,-1 1-1,0-1 1,1 2-1,-1-1 1,0 2-1,17 1 1,-24-2 1,0 1 0,-1-1 1,1 1-1,0 0 0,-1-1 1,1 1-1,-1 0 1,1 1-1,-1-1 0,1 0 1,-1 1-1,0-1 0,0 1 1,0 0-1,0 0 1,0 0-1,0 0 0,0 0 1,-1 0-1,1 0 1,-1 1-1,1-1 0,-1 0 1,0 1-1,0 0 0,0-1 1,1 4-1,0 2-9,0 1 0,-1 0 0,0 0 0,-1 1-1,1-1 1,-3 18 0,1-25 27,1 1 0,-1-1 1,0 1-1,1-1 0,-1 1 0,0-1 0,0 0 0,-1 0 0,1 1 1,0-1-1,-1 0 0,0 0 0,1 0 0,-1-1 0,0 1 1,-2 2-1,-2 0 17,0 0 1,0 0 0,0-1-1,-1 0 1,-11 4 0,-5 0 138,-1-1 1,-33 4-1,57-10-164,-68 4 212,68-5-279,0 1 1,0-1 0,1 1-1,-1-1 1,0 0-1,0 1 1,0-1-1,1 1 1,-1-1-1,0 1 1,0 0 0,1-1-1,-1 1 1,1-1-1,-1 1 1,0-1-1,1 1 1,-1 0 0,1-1-1,-1 1 1,1 0-1,-1-1 1,1 1-1,-1 0 1,1 0-1,43-22-2618,18-4-860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0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8260,'0'0'3521,"-29"18"-3259,-89 58-206,114-73-55,1-1 1,0 1-1,0-1 0,0 1 1,0 0-1,0 0 1,0 1-1,1-1 0,0 1 1,-1-1-1,-1 5 1,4-6-4,-1 1 0,1-1 0,-1 0 0,1 1 0,0-1 0,0 1 0,0-1 0,0 0 0,0 1 0,2 3 0,-1 8-41,-1-12 30,1-1 0,-1 0 1,0 0-1,0 0 0,1 0 0,-1 0 0,1 0 1,-1 0-1,1 0 0,0 0 0,-1 0 0,1 0 1,0 0-1,-1 0 0,1 0 0,0 0 1,0-1-1,0 1 0,0 0 0,0 0 0,0-1 1,0 1-1,0-1 0,0 1 0,0-1 0,0 0 1,0 1-1,1-1 0,-1 0 0,0 0 1,0 0-1,2 0 0,46 1-792,-39-2 626,-3 0 117,-1 0 0,0 0 0,1-1 0,-1 1 0,0-2 0,0 1 0,0-1 1,0 1-1,-1-2 0,1 1 0,-1-1 0,1 0 0,-1 0 0,-1 0 0,1-1 0,0 1 0,3-7 0,4-4 284,-1-1-1,-1 0 0,0 0 1,10-26-1,-21 51-199,1 0 0,0-1 0,0 1 0,1 0 0,0 0 0,1 0 0,3 12 0,-4-19-209,0 0 1,0-1-1,0 1 1,0 0-1,0 0 0,0 0 1,0-1-1,1 1 1,-1 0-1,1-1 1,-1 1-1,1-1 0,0 0 1,-1 1-1,1-1 1,0 0-1,0 0 1,0 0-1,0-1 0,0 1 1,0 0-1,0-1 1,0 1-1,0-1 0,0 1 1,0-1-1,0 0 1,1 0-1,-1 0 1,3-1-1,24 1-3641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8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9588,'29'-10'238,"-4"2"-215,27-10-20,0 3 0,59-9 0,-30 11-40,172-21-446,-248 33 438,-5 1 39,1 0-1,-1 0 1,1 0-1,-1 0 1,1 0 0,-1 0-1,1-1 1,-1 1-1,0 0 1,1 0 0,-1 0-1,1 1 1,-1-1-1,1 0 1,-1 0 0,1 0-1,-1 0 1,1 0-1,-1 0 1,0 1 0,1-1-1,-1 0 1,1 0-1,-1 1 1,0-1 0,1 0-1,-1 1 1,0-1 0,1 0-1,-1 1 1,0-1-1,1 0 1,-1 1 0,0-1-1,0 1 1,0-1-1,1 0 1,-1 1 0,0-1-1,0 1 1,0-1-1,0 1 1,0-1 0,0 1-1,0-1 1,0 1-1,0-1 1,0 1 0,0-1-1,0 0 1,0 1-1,0-1 1,0 1 0,0-1-1,-1 1 1,-1 9 4,0 0 0,0 0 0,-1 0 0,0-1 1,-1 1-1,0-1 0,0 0 0,-1 0 0,-7 9 0,-17 38 280,23-40-120,0 1 0,-5 31 1,9-41-129,1 1 1,0-1 0,1 1 0,0 0 0,0 0-1,1-1 1,0 1 0,3 11 0,-4-17-31,1-1-1,0 1 1,0 0 0,0-1 0,0 0-1,0 1 1,1-1 0,-1 0 0,0 1-1,1-1 1,-1 0 0,0 0 0,1 0 0,0 0-1,-1 0 1,1-1 0,-1 1 0,1 0-1,0-1 1,0 1 0,-1-1 0,1 0-1,2 1 1,48 0-18,-38-1 21,-4 0-60,0-1 1,0 0 0,0-1-1,-1 0 1,1-1 0,-1 0-1,0 0 1,1-1-1,-1 0 1,-1 0 0,1-1-1,-1 0 1,1-1 0,-2 0-1,1 0 1,-1-1 0,0 0-1,0 0 1,0-1 0,-1 1-1,-1-1 1,1-1 0,-1 1-1,-1-1 1,1 0 0,-2 0-1,1 0 1,-1-1 0,-1 1-1,1-1 1,-2 0 0,1 1-1,-1-13 1,0 14 118,-1 0 1,0 0-1,-1 0 1,0 0-1,0 1 1,-1-1-1,-3-8 1,4 13-21,-1 0 1,1 1-1,-1-1 0,0 1 1,0-1-1,0 1 1,0-1-1,-1 1 0,1 0 1,-1 0-1,1 0 0,-1 1 1,0-1-1,0 1 1,1-1-1,-1 1 0,0 0 1,0 0-1,0 0 1,-7 0-1,0-2 93,-1 1-1,0 1 1,0 0-1,0 0 1,0 1 0,-11 2-1,20-2-134,-1 0-1,1 0 1,-1 1-1,1-1 1,-1 1-1,1 0 1,-1 0-1,1 0 1,0 0-1,0 0 0,-1 0 1,1 0-1,0 1 1,0-1-1,0 1 1,0 0-1,0-1 1,1 1-1,-1 0 1,1 0-1,-1 0 1,1 0-1,-1 1 0,1-1 1,0 0-1,0 1 1,0-1-1,1 0 1,-1 1-1,0 3 1,1-5-29,-1 3-184,0 0 0,1 0 0,0 0 0,-1-1 0,2 1 0,-1 0 0,0 0 0,1 0 0,0 0 0,0 0 0,2 5 0,21 17-3669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0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8 284 3282,'0'0'1555,"0"-24"347,0-188 2161,-3 174-2898,1 29-211,1 27-399,0 78-529,3 133 279,1-184-731,2 1-1,20 87 1,-23-147 396,1 0 0,0 0-1,1 0 1,1 0 0,0 0-1,0 1 1,13-21 0,-14 30 24,0 1 1,0-1-1,0 0 1,0 1-1,1 0 1,0 0 0,0 0-1,0 1 1,0-1-1,0 1 1,0 1-1,1-1 1,-1 1 0,0 0-1,1 0 1,-1 0-1,1 1 1,0-1-1,-1 2 1,1-1 0,-1 0-1,11 3 1,-10-2-9,-1 0 1,1 1 0,0-1-1,-1 1 1,1 0 0,-1 1-1,0-1 1,0 1-1,0 0 1,0 0 0,0 1-1,-1 0 1,1-1 0,-1 1-1,0 1 1,0-1 0,0 1-1,-1-1 1,0 1-1,0 0 1,3 7 0,-4-7-15,0 0 0,-1 0 0,1 0 0,-1 1 0,0-1 0,-1 0 0,0 1 0,1-1 0,-2 0 0,1 1 0,-1-1 0,-1 8 0,1-9 28,-1-1-1,1 0 0,-1 0 0,1 0 0,-1 0 0,0 0 0,0 0 0,0 0 0,-1-1 0,1 1 0,-1-1 1,1 1-1,-1-1 0,0 0 0,0 0 0,0-1 0,0 1 0,0 0 0,-5 1 0,-14 4 39,0 0-1,-1-2 0,0 0 1,0-1-1,0-2 0,-35 0 1,58-2-60,-1 0-1,1 0 1,-1 0 0,1 0 0,-1 0 0,1 0-1,-1 0 1,1 0 0,-1 0 0,1 0 0,-1 0-1,1 0 1,0-1 0,-1 1 0,1 0 0,-1 0 0,1-1-1,0 1 1,-1 0 0,1 0 0,0-1 0,-1 1-1,1 0 1,0-1 0,-1 1 0,1-1 0,0 1-1,0 0 1,-1-1 0,1 1 0,0-1 0,0 1 0,0-1-1,0 1 1,0-1 0,0 1 0,-1-1 0,8-18-1886,-3 14 1375,0 2 0,0-1 0,0 0 0,1 1-1,6-5 1,35-20-3119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0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1 379 7700,'0'0'3745,"0"178"-3793,6-134 16,14-6-1601,-1-18-976,1-14-3329</inkml:trace>
  <inkml:trace contextRef="#ctx0" brushRef="#br0" timeOffset="1">121 21 7908,'0'0'1152,"42"-21"-7459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1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8868,'0'0'5090,"-58"81"-4673,52-20-129,2 7-144,4 10-32,0 1-112,0 0-16,0-6-80,17-9-961,8-15-816,1-14-1328,7-23-3570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1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1 537 1201,'0'0'10853,"16"78"-10853,-7-45 0,4-10-1441,4-14-1264,2-9-3314</inkml:trace>
  <inkml:trace contextRef="#ctx0" brushRef="#br0" timeOffset="1">101 0 7812,'0'0'1248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2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9364,'0'0'3890,"25"56"-3314,-15-1-432,-3 12-80,-4-3-64,3 3-112,-6-5-1568,0-13-1682,0-8-3761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2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1 170 4498,'0'0'1844,"35"-26"-1241,113-83-425,-139 103-162,0 0 0,0 1-1,1 0 1,10-4 0,-17 8 9,0 0 1,0 0-1,0 1 1,1-1-1,-1 1 1,0 0-1,0 0 1,3 1-1,6-1 131,-11 0-124,1 1-1,-1-1 1,1 0-1,-1 0 1,1 1-1,-1-1 0,0 1 1,1 0-1,-1-1 1,0 1-1,0 0 1,1 0-1,-1-1 0,0 1 1,0 0-1,0 0 1,0 0-1,0 1 1,0-1-1,0 0 0,-1 0 1,1 0-1,0 1 1,-1-1-1,1 0 1,-1 1-1,1-1 1,-1 1-1,1-1 0,-1 0 1,0 1-1,0 2 1,2 8 174,-2 0 0,1 0 0,-3 14 1,1-5 123,0 4-23,-1 1 0,-1-1 0,-9 31 0,8-12-27,4-43-278,0-1 0,0 1 0,1-1 0,-1 1 0,0-1 0,1 1 0,-1-1 0,1 1 0,-1-1 0,1 0 0,-1 1 0,0-1 0,1 1 0,-1-1 0,1 0 0,0 0 0,-1 1 0,1-1 0,-1 0 0,1 0 0,-1 0 0,1 0 0,0 0 0,-1 0 0,1 1 0,-1-1 0,1 0 0,0-1 0,-1 1 0,1 0 0,-1 0 0,1 0 0,-1 0 0,1 0 0,0-1 0,-1 1 0,1 0 0,0-1 0,0 1 16,7-3 9,0 0 0,0-1 0,0 1 0,0-1-1,-1-1 1,0 0 0,0 0 0,0 0 0,0-1 0,-1 0 0,0 0 0,-1 0 0,10-14 0,0-2-5,0-1-1,-2-1 1,12-27 0,-9 3 244,-10 30 994,-4 53-828,21 400-312,22 219-3743,-45-651 3658,0 0 1,0-1-1,0 1 0,0 0 0,-1 0 0,1 0 0,-1 0 0,0 0 0,0 0 0,0 0 0,0-1 0,0 1 0,0 0 0,-1-1 0,-2 4 0,1-4-1,1 0-1,-1 0 0,0 0 1,0 0-1,1-1 0,-1 1 0,-1-1 1,1 0-1,0 0 0,0 0 1,0 0-1,-1 0 0,-3 0 1,-7 1 8,0 0 0,0-1 0,0-1 1,0 0-1,-19-3 0,27 3-43,0-2 1,0 1-1,1-1 0,-1 1 1,0-2-1,1 1 0,0 0 1,-1-1-1,1 0 0,0-1 1,0 1-1,1-1 0,-1 0 1,1 0-1,-5-6 0,0-2 4,0-1 0,1-1 0,1 1 0,0-1 0,1-1 0,0 1 0,1-1 0,1 0 0,-5-30 0,4-6-197,0-84-1,5 134 189,0-14-307,1 1 0,0 0-1,1 0 1,1 0 0,0 0 0,0 0 0,1 1 0,1 0 0,1-1-1,0 2 1,0-1 0,1 1 0,1 0 0,0 0 0,10-10 0,41-43-4332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3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331 397 6819,'-27'8'1483,"1"0"-1109,1-2-41,2 1 0,-1 1 0,1 1 0,1 1 0,-36 22 0,47-25-221,1 0 1,-1 1-1,1 1 0,1 0 1,-11 12-1,16-17-110,1 1 0,0-1 0,0 1 0,0 0 0,0 0 0,1 1 0,0-1 0,0 0 0,0 1 0,1-1 0,0 1 0,0 0 0,0 10 0,1-15-3,0 1 0,0 0-1,0-1 1,1 1 0,-1-1 0,0 1 0,1-1 0,0 1-1,-1-1 1,1 1 0,0-1 0,0 0 0,-1 1 0,1-1-1,0 0 1,0 0 0,1 1 0,-1-1 0,0 0 0,0 0-1,0 0 1,1 0 0,-1-1 0,1 1 0,-1 0 0,0-1-1,1 1 1,-1 0 0,1-1 0,0 0 0,-1 1 0,4-1-1,6 1 10,0 0 0,0 0 0,21-3 1,-13 1-8,-7 0-80,0 0 1,-1-1 0,1 0 0,0 0 0,-1-2-1,0 1 1,0-1 0,0-1 0,0 0 0,-1-1 0,0 0-1,0 0 1,0-1 0,-1 0 0,0-1 0,13-14 0,-12 10 14,0 0 1,-1-1-1,0 0 1,-1 0 0,-1-1-1,0 0 1,-1 0-1,0-1 1,-1 0 0,-1 0-1,0 0 1,1-18 0,-1-6 394,-1 0 0,-4-63 1,-1 83 3,0 0 0,-2 0 1,0 0-1,-1 0 0,0 1 0,-2 0 1,-10-21-1,14 33-90,2 4-158,1 1-1,-1 0 0,1-1 0,-1 1 0,0 0 1,0 0-1,1 0 0,-1-1 0,0 1 0,0 0 1,0 0-1,0 0 0,-1 1 0,1-1 0,-2-1 1,2 8 94,1 63-132,-2 11 14,12 90-1,-7-147-75,1 1-1,0 0 0,2-1 0,1 0 1,1 0-1,1 0 0,1-1 0,17 27 1,-25-45-29,1 0 1,-1 0-1,1-1 1,1 1 0,-1-1-1,0 1 1,1-1-1,0 0 1,-1-1-1,1 1 1,0-1-1,1 1 1,-1-1 0,5 2-1,1-2-42,0 0 0,0 0 0,0-1 0,0 0 0,14-1 0,-18-1 85,0 1 0,-1-1 1,1 0-1,-1-1 0,1 1 0,-1-1 0,0 0 1,0-1-1,0 1 0,0-1 0,0 0 1,0 0-1,-1 0 0,1-1 0,-1 0 0,0 0 1,7-8-1,4-7 48,-2-1 0,23-40 0,-28 45 6,-8 15-56,0 0 0,1 0-1,-1 0 1,0-1 0,0 1 0,1 0-1,-1 0 1,0 0 0,0-1 0,1 1-1,-1 0 1,0 0 0,1 0 0,-1 0-1,0 0 1,1 0 0,-1 0 0,0 0-1,1 0 1,-1 0 0,0 0 0,1 0-1,-1 0 1,0 0 0,1 0 0,-1 0-1,0 0 1,1 0 0,-1 0 0,0 1 0,1-1-1,-1 0 1,0 0 0,0 0 0,1 1-1,-1-1 1,0 0 0,0 0 0,1 1-1,-1-1 1,0 0 0,0 0 0,0 1-1,1-1 1,-1 0 0,0 1 0,0-1-1,0 0 1,0 1 0,0-1 0,0 0-1,0 1 1,0-1 0,0 0 0,0 1-1,0-1 1,0 1 0,9 39 64,-2-10 0,11 34 0,-15-56-60,0 0-1,1 0 1,0 0-1,0-1 0,1 1 1,-1-1-1,2 0 1,-1-1-1,8 8 0,-11-12 0,0 0-1,1 0 0,-1-1 0,1 1 0,-1 0 0,1-1 1,0 0-1,0 1 0,-1-1 0,1 0 0,0-1 0,0 1 0,0 0 1,0-1-1,0 0 0,0 1 0,1-1 0,-1 0 0,0-1 1,0 1-1,0 0 0,0-1 0,0 0 0,0 0 0,4-2 1,-1 0 9,0 0 1,0-1 0,0 1 0,-1-1 0,0-1-1,0 1 1,0-1 0,0 0 0,-1 0 0,6-7-1,28-54 51,-31 52-49,1 0 0,0 0 0,0 1-1,1 1 1,15-16 0,-23 26-11,0 1 0,1 0-1,-1-1 1,0 1 0,1 0-1,-1 0 1,1 0 0,0 0-1,-1 0 1,1 0 0,0 0-1,0 1 1,0-1 0,0 0-1,-1 1 1,1 0 0,0-1-1,0 1 1,0 0 0,0 0-1,0 0 1,0 0 0,0 1 0,0-1-1,0 0 1,-1 1 0,1-1-1,0 1 1,0 0 0,0 0-1,-1-1 1,1 1 0,0 0-1,-1 0 1,1 1 0,-1-1-1,1 0 1,-1 1 0,0-1-1,1 0 1,-1 1 0,0 0-1,0-1 1,0 1 0,0 0-1,0-1 1,-1 1 0,1 0 0,0 0-1,-1 0 1,1-1 0,-1 1-1,0 3 1,4 18 44,-1 0 0,-1 1 0,-2 27 0,0-28-43,0-22-56,0 0 1,0 1-1,0-1 1,0 0-1,-1 1 1,1-1-1,0 0 1,-1 1-1,1-1 1,0 0-1,-1 0 1,0 1-1,1-1 1,-1 0-1,0 0 1,1 0 0,-1 0-1,0 0 1,0 0-1,0 0 1,0 0-1,0 0 1,0 0-1,0 0 1,0-1-1,-3 2 1,3-2-191,0 1 0,-1-1 0,1 0 1,-1 0-1,1 0 0,0 0 0,-1 0 1,1 0-1,-1 0 0,1-1 0,0 1 1,-1 0-1,1-1 0,0 1 0,-1-1 1,1 1-1,0-1 0,-2-1 0,-16-17-7638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3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7972,'0'0'4450,"84"-3"-9477,-22 32-2368</inkml:trace>
  <inkml:trace contextRef="#ctx0" brushRef="#br0" timeOffset="1">526 12 12854,'0'0'1601,"-7"164"-1457,24-91-144,2 8 48,-3-2-48,4 3-416,-7-15-737,0-18-3409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3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9861,'0'0'2475,"31"-3"-2437,103-8-17,12 7-38,-98 5 13,-41-2 0,0 1 0,1 1 1,-1-1-1,1 1 1,-1 0-1,0 1 0,0 0 1,10 4-1,-14-5-2,0 1-1,-1 0 1,1 0-1,-1 0 1,1 0-1,-1 0 1,0 1-1,0-1 1,0 0-1,0 1 1,-1 0-1,1-1 1,0 1-1,-1 0 1,0 0 0,0 0-1,0 0 1,0 0-1,0 0 1,-1 0-1,1 0 1,-1 4-1,2 16 81,-1 0 0,0 0 1,-2 1-1,-1-1 0,-1 0 0,-1 0 0,-1-1 0,-11 34 0,-3 4 1,19-60-75,0 0-1,0 1 1,-1-1-1,1 0 1,0 1 0,0-1-1,0 0 1,0 1-1,0-1 1,0 0 0,0 1-1,0-1 1,0 0 0,0 1-1,0-1 1,0 0-1,0 1 1,0-1 0,0 0-1,0 1 1,1-1 0,-1 0-1,0 1 1,0-1-1,0 0 1,0 0 0,1 1-1,-1-1 1,0 0-1,0 0 1,1 1 0,-1-1-1,0 0 1,1 1 0,0-1 2,1 0 1,-1 0 0,1 0 0,-1-1 0,0 1-1,1 0 1,-1-1 0,1 1 0,-1 0-1,0-1 1,1 0 0,-1 1 0,0-1 0,0 0-1,1 0 1,-1 1 0,1-2 0,23-21 33,-20 18-29,70-77 25,-54 57-67,0 1 0,2 1-1,1 1 1,42-31 0,-64 52 33,0-1 1,-1 1-1,1 0 0,0 1 1,-1-1-1,1 0 1,0 0-1,0 1 0,0-1 1,0 1-1,0 0 1,-1-1-1,1 1 0,0 0 1,3 0-1,-4 1 10,0-1-1,0 0 0,0 1 1,-1-1-1,1 1 0,0-1 1,0 1-1,0 0 1,-1-1-1,1 1 0,0 0 1,0-1-1,-1 1 1,1 0-1,-1 0 0,1-1 1,-1 1-1,1 0 1,-1 0-1,1 0 0,-1 1 1,2 6 58,-1 0 1,0 0 0,0 0 0,0 0 0,-2 15-1,0-7-40,0 6-60,0 31 123,1-50-192,0-1 1,0 0-1,0 1 0,0-1 1,1 0-1,-1 1 0,1-1 1,0 0-1,0 0 0,-1 1 1,1-1-1,1 0 0,-1 0 1,0 0-1,3 3 0,9-3-2687,5-2-1943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4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10837,'0'0'624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8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1 880,'0'0'8631,"-32"-1"-7599,-104 1-12,132 0-1002,0 0 1,0 1-1,0-1 1,0 1-1,0 0 1,0 0-1,1 0 1,-1 0 0,0 1-1,1-1 1,-1 1-1,1 0 1,-1 0-1,1 1 1,0-1-1,0 1 1,0-1 0,0 1-1,0 0 1,1 0-1,-1 0 1,1 1-1,0-1 1,0 0-1,0 1 1,0-1-1,1 1 1,0 0 0,-1 0-1,1-1 1,0 6-1,0-3-6,0 0 0,1-1 0,0 1 0,0 0-1,0 0 1,1-1 0,0 1 0,0 0 0,1-1 0,-1 1 0,1-1-1,0 1 1,1-1 0,-1 0 0,1 0 0,7 9 0,-2-5-231,1 0 1,1-1-1,-1 0 0,1-1 1,14 9-1,-20-14 138,0 0 0,0 0 0,0 0-1,1 0 1,-1-1 0,0 1 0,1-1 0,-1 0-1,1 0 1,-1-1 0,1 1 0,0-1-1,-1 0 1,1-1 0,-1 1 0,1-1-1,-1 1 1,6-3 0,-5-1 72,0 0 0,-1-1-1,0 1 1,1-1 0,-1 0-1,-1 0 1,1 0 0,-1-1 0,0 1-1,0-1 1,2-7 0,6-8 75,-5 9 1,21-30 224,-26 40-259,1 0 0,-1 1-1,1-1 1,-1 1 0,1-1-1,0 1 1,0-1 0,-1 1-1,1 0 1,0 0 0,0 0-1,0 0 1,0 0 0,0 0-1,0 0 1,1 1 0,-1-1-1,3 1 1,-5 0-25,1 0 0,-1 0 0,1 0 0,-1 1 0,1-1 0,-1 0 0,1 0 0,-1 1 0,1-1 0,-1 0 0,1 1 0,-1-1 0,1 0-1,-1 1 1,0-1 0,1 1 0,-1-1 0,0 1 0,1-1 0,-1 1 0,0-1 0,0 1 0,1-1 0,-1 1 0,0-1 0,0 1 0,0-1 0,0 1 0,0 0 0,3 22 23,-3-17 17,2 27 208,-2-23-214,0-1-1,1 1 1,0-1 0,0 0-1,1 1 1,0-1-1,1 0 1,0 0 0,6 12-1,-7-19-96,-1 0 0,1 0 0,0 0-1,0 0 1,0 0 0,1-1 0,-1 1-1,0-1 1,1 1 0,-1-1 0,1 0 0,-1 0-1,1 0 1,0 0 0,-1 0 0,1-1 0,0 1-1,4-1 1,7 1-1163,-1-1-1,22-2 1,-28 1 671,45-6-3990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4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10837,'165'131'614,"-136"-103"-444,-25-16-4,-4 24 236,2 0-1,1-1 1,2 1 0,11 41 0,-5-35-643,21 90 323,-28-109-2437,1 44 0,-1-87 1369,1 2 1086,0 0 1,2 0-1,0 1 0,0 0 1,2 0-1,0 1 0,1 0 0,1 1 1,0 0-1,25-25 0,-30 36-102,0 0 0,1 0 0,0 1-1,0-1 1,0 2 0,0-1 0,1 1 0,-1 0 0,1 0-1,-1 1 1,1 0 0,0 0 0,0 1 0,-1 0 0,16 2-1,-21-2 2,0 1-1,0-1 1,0 0-1,0 1 1,0 0-1,0-1 1,0 1-1,0 0 0,0 0 1,0 0-1,0 0 1,-1 0-1,1 0 1,0 1-1,-1-1 1,1 1-1,-1-1 1,3 4-1,-1-1 41,-1-1-1,0 1 1,0 0 0,-1 0 0,1 0 0,-1 0-1,0 0 1,0 0 0,1 7 0,-1-6 15,-1 0 1,0 0 0,0 0 0,0 1 0,0-1 0,-1 0 0,0 0 0,0 0 0,0 0-1,-1 0 1,1 0 0,-1 0 0,0 0 0,-1-1 0,1 1 0,-7 8 0,-2-4 20,0 1 0,-1-2 0,0 0 0,0 0 0,-1-1 0,0 0 0,0-2 0,-1 1 0,1-1 1,-1-1-1,0-1 0,-1 0 0,-19 2 0,45-25-4456,20-7-813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4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1 350 3282,'0'0'9993,"3"29"-9675,13 90-158,-15-112-150,0 1 0,1-1 0,0 0 0,1 0 0,-1 0 0,1 0 0,1 0 1,-1 0-1,1-1 0,1 1 0,5 6 0,-6-9-36,-1-1 0,1 1 0,0-1 0,0 0 0,0 0 1,1-1-1,-1 1 0,0-1 0,1 0 0,0 0 0,0-1 0,-1 1 0,8 0 1,-4-1-78,0-1 0,0 0 0,0 0 0,0-1 0,0 0 0,0 0 0,0-1 0,-1 0 0,1 0 0,-1-1 0,1 0 0,-1 0 0,0-1 0,0 0 0,0 0 1,-1 0-1,11-10 0,-6 3-46,0 0 1,-1-1-1,0 0 1,-1 0 0,13-25-1,26-70 349,-19 42 256,-29 65-442,0 0 1,0 0-1,0 0 0,0 0 1,0 0-1,0 0 0,0 0 1,0 0-1,0 0 0,0 0 1,0 0-1,0 1 0,1-1 1,-1 0-1,0 0 0,0 0 1,0 0-1,0 0 0,0 0 1,0 0-1,0 0 0,0 0 1,1 0-1,-1 0 0,0 0 1,0 0-1,0 0 0,0 0 1,0 0-1,0 0 1,0 0-1,0 0 0,1 0 1,-1 0-1,0 0 0,0 0 1,0 0-1,0-1 0,0 1 1,0 0-1,0 0 0,0 0 1,0 0-1,1 0 0,-1 0 1,0 0-1,0 0 0,0 0 1,0 0-1,0 0 0,0-1 1,0 1-1,0 0 0,0 0 1,0 0-1,0 0 0,0 0 1,0 0-1,0 0 0,0 0 1,0-1-1,0 1 0,0 0 1,0 0-1,0 0 0,0 0 1,0 0-1,0 0 1,0 0-1,2 13 345,-1 26-205,-1-33 10,-2 25 38,1-15-169,1-1 1,0 0-1,4 25 0,-4-37-33,1 0 1,0 1-1,0-1 0,0 0 0,0 0 1,0 0-1,0 0 0,1 0 0,0 0 1,-1-1-1,1 1 0,0 0 1,0-1-1,1 0 0,-1 1 0,0-1 1,1 0-1,0 0 0,-1 0 0,1 0 1,0-1-1,4 2 0,4 0-75,0 0-1,0-1 0,1 0 1,-1-1-1,1 0 1,-1-1-1,1-1 0,0 1 1,-1-2-1,1 0 1,-1 0-1,0-1 0,0 0 1,21-10-1,-21 7-12,-1 0-1,1-1 1,-2 1-1,1-2 0,-1 0 1,0 0-1,-1 0 1,1-1-1,-2-1 0,1 1 1,-2-1-1,1 0 1,-1-1-1,-1 0 0,0 0 1,0 0-1,-1 0 1,0-1-1,-1 1 0,-1-1 1,0 0-1,0 0 1,-1-21-1,1-3 205,0 8 203,-1-1 0,-2 1 0,0 0 0,-2 0 0,-9-43 0,11 68-225,1 1-50,-1 1-1,1 0 1,0-1-1,-1 1 1,1 0 0,0 0-1,-1 0 1,0-1-1,1 1 1,-1 0 0,1 0-1,-1 0 1,0 0-1,0 0 1,0 0 0,0 0-1,0 0 1,0 0-1,0 1 1,0-1 0,0 0-1,-2 0 1,3 1-22,-1 1 0,0 0 0,0-1 0,1 1 0,-1 0 0,0-1 0,1 1 0,-1 0 0,1 0 0,-1-1 0,1 1 0,-1 0 0,1 0 0,-1 0 0,1 0 0,0 0 0,0 0 0,-1-1 0,1 1 0,0 0-1,0 0 1,0 0 0,0 0 0,0 1 0,0 2 24,-5 39 68,1 1 0,5 64 0,0-40-64,-2-11-86,3 76 197,-1-120-253,1 0-1,0 0 0,1 0 0,0-1 1,1 1-1,1-1 0,10 22 1,-14-32-174,1 1 1,-1-1 0,1 0-1,-1 1 1,1-1 0,0 0 0,0 0-1,0 0 1,0 0 0,0-1-1,0 1 1,1 0 0,-1-1 0,0 1-1,5 1 1,10-2-4996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5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1088,'0'0'10066,"25"0"-9983,158-3-21,-91 1-25,74 2 600,-163 1-589,0 0 0,0-1 0,0 1 0,-1 0-1,1 1 1,0-1 0,0 0 0,-1 1 0,1-1-1,-1 1 1,1 0 0,-1 0 0,0 0 0,0 0-1,0 0 1,0 1 0,0-1 0,0 1 0,0-1-1,-1 1 1,0 0 0,1-1 0,-1 1-1,0 0 1,0 0 0,0 0 0,0 4 0,3 11 257,-2 0 0,0-1 1,0 27-1,-2-38-215,-1 77 388,0-42-580,5 52 0,-4-93 0,0 1 0,0-1 0,0 1-1,0 0 1,1-1 0,-1 1-1,0-1 1,0 1 0,1-1-1,-1 1 1,1-1 0,-1 1-1,0-1 1,1 1 0,-1-1-1,1 0 1,-1 1 0,1-1-1,-1 0 1,1 1 0,-1-1 0,1 0-1,-1 0 1,1 1 0,0-1-1,-1 0 1,1 0 0,-1 0-1,1 0 1,0 0 0,-1 0-1,1 0 1,0 0 0,-1 0-1,1 0 1,-1 0 0,1 0-1,0 0 1,-1 0 0,1-1-1,0 1 1,1-1-421,20-4-6369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5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23 3570,'0'0'7779,"-3"-23"-9011,42 61-689,3-3-1249,3 0-1472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5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87 192 496,'0'0'10733,"-13"28"-9567,-40 88-491,49-106-580,0 1 0,0-1-1,-4 21 1,7-27-79,1 0 1,0 1-1,0-1 0,1 0 1,-1 0-1,1 0 0,1 4 1,-2-8-17,1 1-2,-1 0 1,1 0 0,0 0 0,0 0 0,-1 0-1,1-1 1,0 1 0,0 0 0,0 0 0,0-1-1,0 1 1,0-1 0,0 1 0,0-1 0,0 1-1,0-1 1,0 0 0,0 1 0,0-1 0,1 0 0,-1 0-1,0 0 1,0 0 0,0 0 0,0 0 0,0 0-1,1 0 1,-1-1 0,0 1 0,1-1 0,5 1-32,1 0-59,-1 0 1,1-1-1,-1 0 0,0 0 1,1-1-1,-1 0 0,0 0 1,0-1-1,0 0 0,0 0 1,0-1-1,-1 1 0,1-2 0,-1 1 1,0-1-1,0 1 0,-1-1 1,1-1-1,-1 1 0,6-10 1,-4 5 68,-1-1 0,0 1 0,-1-1-1,0-1 1,-1 1 0,0-1 0,-1 1 0,0-1 0,-1 0 0,-1 0 0,1 0 0,-2-14 0,1 19 80,-1 1 0,0-1 0,-1 1 0,1-1 0,-1 1 0,-1 0 0,-3-13 0,4 17-27,-1 0 0,1 0 0,-1 1 0,1-1 0,-1 0-1,0 0 1,0 1 0,0-1 0,1 1 0,-2 0 0,1-1 0,0 1 0,0 0 0,0 0-1,0 0 1,-1 1 0,1-1 0,0 1 0,-1-1 0,1 1 0,-1 0 0,1-1 0,-1 1-1,-2 1 1,-4-2 42,0 1 0,-1 0 0,1 1 0,0 0 0,-18 4-1,25-4-77,0 0-1,0-1 0,0 1 1,-1 0-1,1 0 0,1 0 0,-1 1 1,0-1-1,0 0 0,0 1 0,1-1 1,-1 1-1,0-1 0,1 1 1,0 0-1,-1 0 0,1 0 0,0 0 1,0 0-1,0 0 0,0 0 1,0 0-1,0 0 0,1 0 0,-1 0 1,1 1-1,0-1 0,-1 0 1,1 4-1,1-6-35,-1 1 1,1 0-1,-1-1 1,1 1-1,0 0 1,-1-1 0,1 1-1,0-1 1,-1 1-1,1-1 1,0 1-1,0-1 1,0 1-1,-1-1 1,1 0-1,0 1 1,0-1-1,0 0 1,0 0-1,-1 0 1,1 0-1,0 0 1,0 0 0,0 0-1,0 0 1,0 0-1,0 0 1,0 0-1,-1 0 1,1-1-1,1 1 1,5-1-294,5 1-122,0-1 1,0-1-1,0 0 0,-1 0 1,1-1-1,-1-1 1,0 0-1,0 0 1,13-8-1,9-7-1333,47-37 1,-47 31 3547,37-20 0,-65 43-1331,5-2 2569,-10 4-2900,1 0-1,-1 1 1,0-1 0,1 1 0,-1-1 0,0 1 0,1-1-1,-1 1 1,0-1 0,0 1 0,1-1 0,-1 1 0,0-1-1,0 1 1,0-1 0,0 1 0,0-1 0,0 1 0,0-1-1,0 1 1,0 0 0,0-1 0,0 1 0,0 0 0,0 21 394,-1 1 0,0-1 0,-2 1 0,0-1 0,-9 30 0,-1-14-286,3-9-82,1-1 0,1 1 0,2 1 0,1-1 0,-2 39 0,12-66-109,3-2-10,0-1-1,1 0 0,-1-1 0,0 0 0,0 0 0,0-1 1,0 0-1,0 0 0,-1-1 0,1 0 0,-1 0 0,0-1 1,8-7-1,11-10-242,-1-2 1,23-27 0,-22 21 121,5-3 76,-8 5 55,2 2-1,1 1 0,57-43 1,-79 65 10,0 1 1,0-1 0,1 1-1,-1 0 1,0 1 0,1-1-1,-1 1 1,1-1 0,0 1-1,-1 1 1,1-1 0,0 1-1,0 0 1,-1 0 0,8 1 0,-11-1-12,0 1 0,0-1 0,0 1 1,0 0-1,0 0 0,0 0 0,0 0 1,0 0-1,0 0 0,0 0 1,0 0-1,-1 0 0,1 0 0,0 0 1,-1 0-1,1 1 0,-1-1 0,1 0 1,-1 0-1,0 1 0,1-1 1,-1 0-1,0 1 0,0-1 0,0 0 1,0 1-1,0-1 0,0 2 1,0 5 60,5 59 203,0 9-161,-4-69-131,0-1 1,0 1-1,1-1 0,0 0 0,1 0 0,-1 0 0,1 0 0,0 0 0,4 5 0,-5-9-93,0 0 1,0 1-1,0-1 0,1 0 1,-1 0-1,0-1 0,1 1 1,0-1-1,-1 1 0,1-1 1,0 0-1,0 0 0,-1 0 1,1 0-1,5 1 0,49 0-3436,-39-2 1839,48 0-6209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6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1 2961,'0'0'5923,"-211"67"-6499,117-47-5683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6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7 100 4258,'0'0'5928,"9"-17"-4960,26-53-84,-29 59-288,-3 10-384,-3 12-211,-1-7 102,-2 53 459,-19 102 1,-1-5-437,13 33-346,10-108-4538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37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7459,'0'0'2804,"30"-18"-2662,100-54-70,-121 68-70,0 1 0,0 0 0,0 0 0,0 1 0,1 0 0,-1 0 1,1 1-1,0 0 0,-1 1 0,19 2 0,2-1-4,-20-1-14,-1 0 0,1 1 1,0 0-1,0 1 0,-1 0 0,1 0 0,0 1 0,14 7 0,-21-9 4,1 1 0,-1 0 0,0 1 0,0-1 0,0 0 0,0 1 0,0 0 0,0 0 0,-1 0 0,1 0 0,-1 0 0,0 0 0,0 0 0,0 1 0,0-1 0,-1 1 0,1 0 0,-1-1 0,0 1 0,0 0 0,-1 0 0,1 0 0,-1 0 0,1 7 0,-1-6 21,0 0-1,0 0 1,-1 0-1,1 1 1,-1-1-1,0 0 1,-1 0-1,1 0 0,-1 0 1,0 0-1,0-1 1,0 1-1,-1 0 1,0-1-1,0 0 1,0 0-1,0 0 1,-1 0-1,1 0 1,-1 0-1,0-1 1,-5 4-1,-36 27 93,-1-1 1,-2-3-1,-69 34 1,106-58-375,-12 4 434,6-7-4451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41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8 624,'10'-7'13633,"-28"23"-13513,1 2-1,0 0 1,2 1 0,0 0-1,-24 43 1,11-13 108,2 0 0,2 2 0,3 1 0,2 1 1,-14 62-1,17-44-110,4 1 1,3 0 0,0 109-1,9-165-113,1 0 0,0-1 0,1 1 0,1-1 0,0 0 0,1 0 0,10 23 0,-10-29-6,1 1-1,0-1 1,1 0 0,0-1 0,0 1 0,1-1-1,0-1 1,0 1 0,1-1 0,0 0 0,0-1 0,10 7-1,-7-8-92,-1-1-1,1 0 1,0 0-1,0-1 1,1-1-1,-1 0 1,0 0 0,1-1-1,-1 0 1,24-3-1,-20 2-245,-8 1-95,-1-1 1,0 0-1,1-1 0,-1 0 1,0 0-1,1 0 0,-1 0 1,0-1-1,0 0 0,0-1 1,-1 1-1,1-1 0,8-5 1,22-23-7343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43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1 376 400,'0'0'6366,"9"2"-5438,-3-1-763,-3 0-110,-1 0 0,1 0 0,-1-1 0,0 1 0,1-1 0,-1 0 0,1 1 0,-1-1 0,1-1 0,-1 1 0,1 0 0,-1 0 0,1-1 0,-1 0 0,1 1 0,-1-1 0,0 0 0,0 0 0,1 0 0,-1 0 0,0-1 0,0 1 0,0-1 0,3-2 0,22-30 225,-3-1 0,-1-1 0,-1-1 0,20-49 0,11-17 825,-52 117-828,-1 261 521,0-271-796,0 0 1,1-1-1,-1 1 1,1 0-1,-1-1 0,1 1 1,0-1-1,1 1 1,-1-1-1,1 0 1,-1 1-1,1-1 0,0 0 1,0 0-1,0 0 1,1 0-1,-1 0 1,4 2-1,-1-2-16,-1 0 0,0 0-1,1-1 1,0 0 0,0 0 0,-1 0-1,1-1 1,0 0 0,0 0 0,0 0 0,1 0-1,7-1 1,-5 1-71,1-1 0,-1 0-1,0 0 1,0-1 0,0 0 0,0-1-1,1 1 1,10-5 0,-13 2 7,1 0 0,-1 0 0,0 0 0,0 0 0,-1-1 0,1 0 0,-1 0 0,0-1 0,7-10 0,-3 3 52,0 0 1,-1 0-1,-1-1 1,0 0-1,-1 0 1,0-1-1,-2 0 0,1 0 1,2-23-1,-1-9 622,-2-85-1,-4 129-556,-10 37 593,0 58-456,4 1-1,7 106 1,1-68-180,-2-94-943,16-34-3984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9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11 9092,'0'0'723,"-29"-3"163,-95-5-59,116 8-806,0 1 0,0-1 0,1 1-1,-1 1 1,0 0 0,0 0 0,1 0 0,0 1 0,-1 0 0,1 0-1,0 1 1,-7 5 0,2 0-3,1 1 0,0 0 0,0 1 0,-11 15 0,20-23-8,-9 11 29,1 0 0,0 1 0,1 1 1,1-1-1,0 2 0,1-1 0,1 1 1,0 0-1,1 0 0,1 0 0,1 1 1,0 0-1,2-1 0,0 1 0,1 0 1,3 31-1,-2-44-43,-1-1 0,1 0-1,0 1 1,1-1 0,-1 0 0,1 0 0,0 0 0,0 0 0,0 0 0,0 0 0,1 0-1,-1-1 1,1 1 0,6 5 0,-4-5-3,1 0-1,-1 0 1,1 0-1,0-1 1,1 0-1,-1 0 1,0 0 0,12 2-1,6 0-5,1-1 0,0-1-1,0-1 1,27-1 0,-51-1 13,18-1-64,0 0-1,0 0 1,0-2 0,0 0 0,-1-2-1,1 0 1,31-14 0,-38 14 42,-2-1 0,1 0 0,-1 0 0,0-1 0,0-1 0,0 0 0,-1 0 0,-1-1 0,1 0 0,-2 0 0,1-1 0,-1 0 0,7-13 0,-6 3-9,-1 3 573,-5 20-308,-2 10-173,0 71 36,1 108-103,2-169-472,-3-22 331,0 0 0,0-1 0,1 1 0,-1 0 0,0-1 0,0 1 0,0 0 0,1-1 1,-1 1-1,0-1 0,1 1 0,-1 0 0,1-1 0,-1 1 0,0-1 0,1 1 0,-1-1 0,1 1 0,-1-1 1,1 0-1,0 1 0,-1-1 0,1 1 0,-1-1 0,1 0 0,0 0 0,0 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44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1297,'0'0'6752,"10"1"-6603,239 4 933,-169-5-974,-78 0-364,15 0-5803,1 0 3274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44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19 384,'0'0'10997,"-5"17"-10930,1 0-59,-22 106 64,24-110-81,-1 8 37,-1-1 0,0 1-1,-14 36 1,17-53-38,-1 0 1,1 0-1,-1 0 0,0-1 1,0 1-1,-1-1 0,1 0 0,-1 1 1,1-1-1,-1 0 0,0 0 1,0-1-1,0 1 0,-1-1 0,1 1 1,0-1-1,-1 0 0,0 0 1,1-1-1,-1 1 0,0-1 0,0 0 1,0 0-1,0 0 0,0 0 1,-6-1-1,8 0-47,-1 0 1,0 0-1,1 0 1,-1-1-1,0 0 1,1 1-1,-1-1 1,0 0-1,1 0 0,-1 0 1,1-1-1,0 1 1,-1-1-1,1 1 1,0-1-1,0 0 1,0 0-1,-3-3 1,1 0 23,1 0 1,-1-1 0,1 0 0,0 0 0,0 1 0,1-2-1,-3-9 1,-1-7 64,2 0 0,1-1 1,-1-33-1,3 46-6,1-1 1,0 1 0,1-1 0,0 1-1,4-14 1,-4 21-11,0 1 0,0-1 1,1 1-1,0-1 0,0 1 1,0 0-1,0 0 0,0 0 0,1 0 1,-1 0-1,1 1 0,0-1 0,0 1 1,0-1-1,0 1 0,0 0 0,0 0 1,0 1-1,5-3 0,8-2 4,1 1-1,-1 0 1,1 1-1,0 1 1,27-2 0,89 4-4,-75 2 10,-19-1-113,16 0 297,-9 0-3371,-31 0-1634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45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 1 768,'0'0'9031,"-12"8"-8924,-188 113 269,81-64-300,53-27-53,-92 57 1,156-85-10,-1 0 0,0 0 1,1 0-1,-1 1 0,1-1 1,0 0-1,0 1 0,0 0 1,0-1-1,-2 5 0,4-6-10,0-1 0,-1 1-1,1 0 1,0 0 0,0 0 0,0 0-1,-1 0 1,1 0 0,0 0-1,0 0 1,1 0 0,-1 0-1,0 0 1,0 0 0,0 0 0,1 0-1,-1 0 1,0 0 0,1 0-1,-1 0 1,1 0 0,-1 0 0,1 0-1,-1-1 1,1 1 0,0 0-1,-1 0 1,1-1 0,0 1-1,0 0 1,0-1 0,-1 1 0,1-1-1,0 1 1,0-1 0,0 0-1,0 1 1,0-1 0,0 0 0,1 1-1,59 18 272,1-2-1,121 17 0,-99-21-256,-39-3-19,-24-6-24,1 0 1,38 2-1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47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4514,'0'0'5885,"9"-1"-5327,403 3 1225,-162 3-1728,-193-4-184,-8 1-4528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48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19 11109,'0'0'454,"17"24"-337,53 77-90,-67-96-25,0 0 1,-1 1-1,1-1 1,-1 1-1,0-1 1,0 1-1,-1 0 1,0-1-1,0 1 1,0 0-1,-1 0 1,0 0-1,0 11 1,-1 2 2,1-5-6,1-6 15,-1-1 0,0 1 0,0-1 0,-1 1-1,0-1 1,0 1 0,0-1 0,-1 0 0,0 1 0,-1-1 0,0 0 0,0-1 0,-5 10 0,1-7 1,0 0 0,0-1-1,-1 1 1,0-1 0,0-1 0,-1 0-1,0 0 1,0-1 0,-20 11-1,17-16-71,14-7-19,-1 4 33,3-8-47,0 0 0,1 0 0,0 1 1,1-1-1,11-14 0,45-47-48,-25 30-15,54-72-211,37-43 1235,-124 152-129,-3 7 218,-5 9-263,-9 17-391,-40 96 597,47-107-812,1 0 0,1 0 0,1 1 0,0-1 0,0 29 0,3-30-66,-1-10-22,1 0 0,0-1 0,1 1 0,-1 0 0,3 7 0,-2-12-4,-1 0 1,1 0 0,0 0-1,0 0 1,0 0-1,0 0 1,1 0 0,-1-1-1,1 1 1,-1 0-1,1-1 1,-1 0 0,1 1-1,0-1 1,-1 0-1,1 1 1,0-1 0,0 0-1,3 1 1,9 2-127,1-1 0,-1 0 0,0-1-1,1-1 1,-1 0 0,1-1 0,27-2 0,-13 0-395,-12 1-20,1-1 0,-1-1 1,0-1-1,-1 0 1,1-1-1,-1-1 0,0 0 1,18-10-1,59-32-5092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48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672 0 9476,'0'0'1897,"-19"12"-1830,-214 114 8,159-91-30,2 2 0,1 3 1,-73 56-1,136-90-6,1 0-1,0 0 1,0 1 0,-10 13 0,16-17-21,-1-1 0,0 1 1,1 0-1,0 0 1,0 0-1,0-1 1,0 1-1,0 0 1,0 0-1,1 0 0,0 0 1,-1 1-1,1-1 1,0 0-1,0 0 1,1 0-1,0 6 1,0-7-3,1 0 0,-1 1 0,0-1 1,1 0-1,0 1 0,-1-1 1,1 0-1,0 0 0,0 0 1,0 0-1,0-1 0,0 1 0,1-1 1,-1 1-1,0-1 0,1 0 1,-1 0-1,1 0 0,0 0 0,-1 0 1,4 0-1,3 2 28,68 22 156,2-4-1,125 18 0,-57-13-122,-139-24 117,0 1-800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48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3858,'0'0'8980,"-7"0"-8639,-13 0-139,44 0 39,66 0 282,498 0 199,-335 0-6187,-218 0 465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49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1 432 5282,'0'0'2970,"15"-14"-2861,4-2-82,-7 5-12,1 0 0,-2-1 0,1 0 0,-2-1 0,15-21 1,20-42 780,35-82 1,-51 99 296,-26 158 182,-7-56-1136,-1-7-43,3 1 0,3 66 0,-1-100-98,1 1 0,0-1 0,-1 1 0,1-1-1,1 1 1,-1-1 0,0 1 0,1-1 0,0 0 0,0 0-1,0 0 1,0 0 0,0 0 0,0 0 0,1-1 0,-1 1-1,1-1 1,0 0 0,0 1 0,0-1 0,0 0 0,0-1-1,0 1 1,1-1 0,-1 1 0,0-1 0,1 0 0,-1 0 0,1 0-1,-1-1 1,1 1 0,3-1 0,0 0-38,1 0-1,-1 0 1,0 0 0,0-1 0,0 0-1,0-1 1,0 0 0,0 0 0,-1 0 0,1-1-1,-1 0 1,1 0 0,-1 0 0,0-1-1,9-7 1,-3-1 25,0 0 1,-1-1-1,0 0 0,-1-1 0,-1 0 0,-1 0 1,1-1-1,-2 0 0,0 0 0,5-19 0,-5 7 231,0-1 1,-2 0-1,-1 0 0,-1-1 0,-1-32 0,-7 74 499,-3 10-642,1 1 1,2-1-1,0 1 0,-3 40 0,4 103 87,4-128-158,0-27-23,1-1-1,0 0 1,0 0-1,1 0 1,0 0-1,1 0 1,0-1-1,9 18 1,-10-24-136,0 1 0,1-1 1,0 0-1,0 0 0,0 0 0,0 0 1,1-1-1,-1 1 0,1-1 1,0 0-1,0 0 0,0 0 0,0-1 1,1 1-1,-1-1 0,1 0 0,0 0 1,-1-1-1,1 0 0,0 1 0,9 0 1,31-2-3254,3-8-2483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0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5891,'0'0'5906,"152"0"-5826,-90-12-80,-4-2-160,-6-4-944,-13 1-1473,-16 2-3394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0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8580,'0'0'2657,"36"128"-2177,-20-70-240,-6 3-127,-4 4-65,1-7 0,-7-3-48,3-8 0,4-12-561,2-15-1216,14-17-1584,6-3-2290</inkml:trace>
  <inkml:trace contextRef="#ctx0" brushRef="#br0" timeOffset="1">541 63 10773,'0'0'771,"5"29"-742,15 92-13,-17-103-8,-2 0-1,1 1 1,-3 21-1,1-13-2,0-25-3,0-1 0,-1 1 0,1-1 0,0 1 0,0-1 0,-1 0 0,1 1 0,-1-1 0,1 1 0,-1-1 0,0 0 0,1 1 0,-1-1 0,0 0 0,0 0 0,0 1 0,0-1 0,0 0 0,0 0 0,0 0 0,-2 1 0,0 0-92,-1 0 0,1-1-1,-1 1 1,1-1 0,-1 0 0,1 0 0,-1 0 0,-6 0 0,-1 0-265,0-1 0,0 0 0,0-1 0,0 0 0,-12-2 0,20 2 343,0 0 1,0-1 0,0 1 0,0 0 0,0-1-1,0 0 1,0 0 0,1 0 0,-1 0 0,1 0-1,-1 0 1,1 0 0,0-1 0,0 1 0,0-1-1,0 0 1,1 0 0,-1 1 0,1-1 0,-1 0-1,1 0 1,0-1 0,0 1 0,0 0 0,0-4-1,-1-10 142,0-1-1,0 1 1,3-28-1,-1 22 50,1 17-108,0-1 1,0 1-1,0-1 0,0 1 0,1 0 0,0 0 1,1 0-1,-1 0 0,1 0 0,0 0 0,1 0 1,-1 1-1,1 0 0,0 0 0,1 0 1,-1 0-1,1 0 0,0 1 0,0 0 0,0 0 1,0 1-1,1-1 0,11-4 0,4-2 26,0 2 0,0 0-1,0 1 1,1 1 0,39-4-1,-1 4-59,99 4 0,-84 3-1808,-48-1-1310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16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6739,'0'0'816,"146"0"-928,-117 0 80,-6 0-304,-3 0-1313,-7 0-1904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29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8212,'0'0'787,"40"0"-699,134-2-69,169 1-759,-206 1-2802,-137 0 3522,0 0 0,1 0 0,-1 0 0,0 0 0,1 0 0,-1 0 0,0 0 0,1 0 1,-1 0-1,0 0 0,1 0 0,-1 0 0,0 1 0,1-1 0,-1 0 0,0 0 1,1 0-1,-1 0 0,0 0 0,0 1 0,1-1 0,-1 0 0,0 0 0,1 0 0,-1 1 1,0-1-1,0 0 0,0 1 0,1-1 0,-1 0 0,0 0 0,0 1 0,-9 11 364,-7-1 674,-1-1-1,-31 13 0,-29 16 199,70-34-1058,0-1 1,1 1 0,0 0 0,0 0-1,0 1 1,1 0 0,-1 0 0,-5 10-1,8-12-99,1 0-1,0 1 1,1-1-1,-1 1 0,1-1 1,0 1-1,0 0 1,0-1-1,0 7 0,1-9-55,0 0 0,0-1 0,0 1 0,0 0 0,0 0 0,1 0 0,-1 0 0,0 0 0,1 0 0,0-1 0,-1 1 0,1 0 0,0 0 0,0-1 0,0 1 0,0-1 0,0 1 0,0-1 0,0 1 0,1-1 0,-1 1 0,0-1 0,1 0 0,-1 0 0,4 2 0,6 0-43,1 0-1,0-1 1,0 0 0,0-1 0,0 0-1,0-1 1,13-2 0,1 2-318,-17 0 227,0-1 1,0 0-1,1 0 0,-1-1 1,0 0-1,0 0 1,0-1-1,-1-1 1,1 1-1,-1-1 1,0-1-1,14-9 1,-12 6 166,0 0 1,-1-1-1,0 0 1,-1-1-1,0 0 1,0 0-1,-1-1 1,10-19-1,-14 23 311,-2 5-246,-1 0 0,1 1-1,0-1 1,-1 0 0,1 1 0,0-1 0,0 0 0,0 1 0,0-1 0,1 1 0,-1-1 0,0 1 0,1 0 0,-1 0-1,1 0 1,1-2 0,-2 4-118,0 0 0,0 1 0,-1-1 0,1 0 0,-1 1 0,1-1 0,-1 0 0,1 1 0,-1-1 0,0 0 0,1 1 0,-1-1 0,0 1 0,0 2 0,0 1-34,2 10 56,1 0 1,0-1 0,1 1-1,1-1 1,0 1 0,9 15 0,-11-26-182,-1 1 0,1-1 1,1 0-1,-1 0 0,1 0 0,-1 0 1,1-1-1,0 1 0,5 2 1,-5-4-284,0 1 1,1-1 0,-1 0-1,1-1 1,-1 1 0,1-1-1,0 0 1,0 0 0,-1 0-1,1-1 1,6 0 0,21 0-2453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0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 10085,'0'0'1694,"11"8"-1636,2 2-23,-1 0-1,0 0 0,-1 1 1,0 1-1,0 0 0,11 19 1,1 5 86,-2 1 0,20 53 1,-33-69-58,-1 1 0,0 0 0,-2 0 0,-1 0 1,-1 1-1,1 25 0,-4-40-48,1 28 94,-4 38 1,1-61-90,0-1-1,0 0 1,-1 0-1,-1-1 0,0 1 1,0-1-1,-7 11 0,-6 6 24,-1-1-1,-2-1 0,0-1 1,-2-1-1,-1-1 1,0-1-1,-2-1 0,0-1 1,-2-1-1,0-1 0,-36 17 1,55-30-86,6-4-35,1 0-1,-1 0 1,0 0-1,0 0 1,0-1-1,0 1 1,0 0-1,0-1 1,0 0-1,-4 1 1,4-21-5990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1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0 282 8516,'0'0'557,"12"-25"-308,39-82 394,-45 95-477,0 1 1,0-1-1,1 1 1,0 1 0,1-1-1,1 2 1,-1-1-1,1 1 1,1 0 0,13-10-1,-16 15-140,0 1-1,1-1 1,-1 1 0,1 0-1,-1 1 1,1 0 0,0 0-1,0 1 1,0 0-1,0 0 1,0 1 0,0 0-1,0 0 1,13 3 0,-17-3-24,0 1 0,-1 1 0,1-1 0,0 1 0,-1-1 0,1 1 0,-1 0 0,1 0 0,-1 1-1,0-1 1,0 0 0,0 1 0,0 0 0,4 5 0,4 6 41,19 32 0,-8-11 28,-13-23-54,0-1 0,0 0 0,1 0 0,1-1-1,0 0 1,0-1 0,13 9 0,-15-13-7,0-1-1,0 1 1,1-1-1,-1-1 1,1 0-1,0 0 1,0-1 0,0 0-1,0-1 1,20 1-1,-8-2 2,1-1-1,33-5 0,-49 4-421,1 0 0,0 0 0,-1 0 0,0-1 0,0 0 0,0-1 0,0 1 0,0-1 0,0-1 0,8-7 0,-2-3-3945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1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0 172 7603,'0'0'1188,"13"-13"-1164,-4 4-22,16-16 12,0 0-1,39-28 0,-54 47 79,-1 0-1,1 1 0,0 0 1,1 0-1,-1 1 0,1 0 1,0 1-1,0 1 0,0-1 1,0 2-1,0-1 0,15 1 1,-23 2-55,-1-1 1,1 0-1,-1 1 1,1 0 0,-1 0-1,1 0 1,-1 0 0,0 0-1,1 0 1,-1 0-1,0 1 1,0-1 0,0 1-1,0 0 1,0-1 0,0 1-1,0 0 1,-1 0-1,1 0 1,1 4 0,5 6 182,-1 0 0,8 23 0,-7-17-96,0 1-54,-3-6-38,1-2 0,0 1 0,14 21 0,-17-30-21,-1 0 0,1-1 0,-1 1 0,1-1 0,0 1 0,0-1 0,0 0 0,0 0 0,0 0 0,0 0 0,1-1 1,-1 1-1,1-1 0,-1 0 0,1 0 0,-1 0 0,1-1 0,6 1 0,2-1 35,0 0 0,0-1 0,0 0 0,0-1-1,0-1 1,-1 0 0,1 0 0,0-1 0,-1-1 0,0 0 0,0 0 0,-1-1 0,11-8 0,10-4-261,55-36 365,-76 47-964,-1 0-1,0-1 0,0 0 0,-1 0 0,0-1 1,9-12-1,-3-5-4678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2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1 7684,'0'0'3254,"-21"25"-2763,-67 87 126,78-98-504,2 0 1,0 0-1,0 0 1,1 1 0,1 0-1,0 0 1,-3 17 0,4-13 9,-5 18 26,1 1-1,2 0 1,2 1 0,2-1-1,1 1 1,5 68-1,-2-104-147,-1 0 0,1 0 0,-1 0 0,1 0 0,0 0 0,0 0 0,0-1 0,0 1 0,1 0 0,-1-1 0,1 1 0,0-1 0,0 1 0,0-1 0,0 0 0,0 1 0,0-1 0,0-1 0,4 3 0,-2-1 10,0-1-1,1 0 0,-1 0 1,1-1-1,0 1 0,0-1 1,-1 0-1,1 0 0,0-1 1,0 1-1,5-1 0,0-1-7,-1 1-1,0-1 0,0-1 0,0 0 1,0 0-1,0-1 0,-1 0 0,1 0 1,-1-1-1,1 0 0,-1 0 1,11-9-1,-15 9-23,1 0 1,-1 0-1,0-1 1,0 0-1,-1 1 0,1-1 1,-1-1-1,0 1 1,0 0-1,-1-1 0,0 0 1,0 1-1,0-1 1,0 0-1,-1 0 1,0 0-1,0 0 0,-1 0 1,0 0-1,-1-12 1,1 16 19,0-1 0,-1 0 0,1 1 0,-1-1 0,0 0 0,1 1 0,-1-1 0,-1 1 1,1-1-1,0 1 0,0 0 0,-1-1 0,0 1 0,1 0 0,-1 0 0,-3-3 0,1 2 0,-1-1-1,1 1 0,-1 1 0,0-1 0,0 1 1,0-1-1,-10-2 0,-1 1-4,-1 1 0,0 0 1,0 2-1,-24-1 0,9 1-2,-34 3-147,66-2 115,0 0 0,0 0 0,0 0 0,0 0 0,0 0 0,0 0 1,0 1-1,0-1 0,0 0 0,0 0 0,0 0 0,1 0 0,-1 0 0,0 0 0,0 1 0,0-1 0,0 0 0,0 0 0,0 0 0,-1 0 0,1 0 0,0 1 0,0-1 0,0 0 0,0 0 0,0 0 0,0 0 0,0 0 0,0 0 0,0 1 0,0-1 0,0 0 0,0 0 1,0 0-1,-1 0 0,1 0 0,0 0 0,0 0 0,0 0 0,0 1 0,21 2-1347,115-6-4024,-42-9 913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2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92 9380,'0'0'2639,"-13"-16"-2482,-3-2-101,-29-26 0,43 42-50,0 1 1,-1-1-1,1 1 0,0-1 0,-1 1 0,0 0 0,1 0 0,-1 1 1,0-1-1,1 0 0,-1 1 0,0 0 0,0-1 0,1 1 0,-1 0 0,0 0 1,0 1-1,1-1 0,-1 1 0,0-1 0,0 1 0,1 0 0,-1 0 1,1 0-1,-1 0 0,1 1 0,-1-1 0,1 1 0,0-1 0,-1 1 1,-1 2-1,-2 0 8,-4 2 51,0 1-1,1 0 1,-1 1 0,2 0 0,-1 0-1,1 1 1,1 0 0,0 0-1,-7 11 1,10-12-26,0-1 0,1 1 0,0 0 1,0 0-1,1 0 0,0 0 0,0 0 0,1 0 0,0 1 1,0-1-1,1 0 0,0 1 0,2 11 0,-1-15-32,1 1 0,-1-1 0,1 0 0,0-1 0,0 1 0,0 0 0,1 0 0,0-1 0,0 0 0,0 1 0,0-1 0,8 6 0,6 5 51,32 23-1,-1 0-17,-43-33-42,-1 0 1,0 0-1,0 1 1,0-1 0,0 1-1,-1 0 1,0 0-1,3 7 1,-6-11 1,1 0-1,0 0 0,0 0 1,-1 0-1,0 0 1,1 0-1,-1 0 1,0 0-1,0 0 1,0 0-1,0 0 1,0 0-1,0 0 1,0 0-1,-1 0 1,1 0-1,-1 0 1,0 0-1,1-1 1,-1 1-1,0 0 1,0 0-1,0 0 1,-1-1-1,1 1 0,0-1 1,0 1-1,-1-1 1,1 1-1,-1-1 1,-3 2-1,-7 3-12,0 0 0,-1-1 0,1-1-1,-1 0 1,0-1 0,-1 0 0,-15 1-1,-98 2-80,125-5 96,0-1-1,1 0 1,-1 0-1,0 0 1,0 0-1,0-1 0,0 1 1,1 0-1,-1-1 1,0 1-1,0-1 1,1 0-1,-1 1 1,0-1-1,1 0 0,-1 0 1,1 0-1,-1 0 1,1 0-1,-1 0 1,1-1-1,0 1 1,0 0-1,0-1 1,0 1-1,-1-1 0,0-2 1,1-1-2,0 1 0,0-1 0,1 0 0,-1 1 0,1-1 0,0 0-1,1 0 1,-1 0 0,3-8 0,-1 6 0,0 0-1,0 0 0,1 0 1,0 0-1,1 1 1,-1 0-1,1-1 0,0 1 1,1 1-1,-1-1 0,1 1 1,8-7-1,12-10-5,40-26 0,-34 26 5,145-97 44,-53 37-17,-114 76 520,-8 6-612,-1-1 0,0 1-1,0 0 1,0-1 0,0 1 0,1 0-1,-1 0 1,0-1 0,1 1 0,-1 0-1,0 0 1,0-1 0,1 1 0,-1 0-1,0 0 1,1 0 0,-1 0 0,0-1-1,1 1 1,-1 0 0,0 0 0,1 0-1,-1 0 1,0 0 0,1 0 0,-1 0-1,1 0 1,-1 0 0,0 0 0,1 0-1,-1 0 1,0 0 0,1 0 0,-1 0-1,0 1 1,1-1 0,-1 0 0,0 0-1,1 0 1,-1 0 0,0 1 0,1-1-1,-1 0 1,0 0 0,0 1 0,1-1-1,-1 0 1,0 1 0,0-1 0,0 0-1,1 1 1,-1-1 0,0 0 0,0 1-1,0-1 1,0 1 0,6 5-644,14 11-2035,10-4-1983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3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1 8900,'0'0'5683,"-58"204"-5411,22-128 128,1 0-16,-1-6-144,7-9-80,6-11-144,10-15-16,7-18-208,6-11-1040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3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1569,'0'0'10677,"29"9"-11286,23 14-831,10 3-929,3 4-1633,-4-1 432</inkml:trace>
  <inkml:trace contextRef="#ctx0" brushRef="#br0" timeOffset="1">434 190 2017,'0'0'11013,"91"70"-10917,-91-64-96,0-4-640,-26-2-7940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4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88 101 8340,'0'0'763,"0"25"-467,-1 40-68,-12 90 0,-15 14-87,-13 95-138,38-228-127,1-20-660,3-36 6,18-122-556,-1 10 1243,-11-57 779,3-38 585,-9 217-1146,1-1 0,-1 1 0,2-1 0,-1 1 0,7-15-1,-8 23-103,0-1 0,1 0 0,-1 1 0,1-1 0,0 1 0,-1 0-1,1 0 1,0-1 0,1 1 0,-1 0 0,0 1 0,1-1 0,-1 0 0,0 1-1,1-1 1,0 1 0,-1 0 0,1 0 0,0 0 0,0 0 0,0 0 0,0 1-1,4-1 1,8-1-36,0 1-1,0 1 1,0 1 0,1 0-1,20 4 1,-29-3 9,-1 0 0,1 0-1,-1 1 1,1-1 0,-1 2 0,0-1 0,0 0 0,0 1 0,-1 0 0,0 1 0,1-1 0,-1 1 0,-1 0 0,6 6 0,-8-8 18,0 0 1,0 0-1,-1 0 1,1 1-1,-1-1 1,1 1-1,-1-1 0,0 1 1,0-1-1,-1 1 1,1-1-1,-1 1 1,1 0-1,-1 0 0,-1-1 1,1 1-1,0 0 1,-1-1-1,0 1 1,0-1-1,0 1 1,0-1-1,0 1 0,-1-1 1,1 1-1,-1-1 1,0 0-1,0 0 1,0 0-1,-1 0 1,1-1-1,-1 1 0,-3 2 1,-52 36 158,38-29-441,-28 25 0,45-35-91,2-1 175,0-1-1,1 1 1,-1-1 0,0 1 0,1 0 0,-1-1 0,1 1 0,-1-1-1,1 1 1,-1 0 0,1 0 0,-1-1 0,1 1 0,0 0 0,-1 0 0,1 1-1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4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 10053,'0'0'512,"-111"163"768,95-78-527,10 5-449,6 3-80,0 1-192,29-10-32,16-11-432,14-23-2193,9-30-2370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5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0 338 9492,'0'0'803,"1"-27"-768,9-90 13,-8 109-49,0 0-1,0 0 1,1 0-1,0 0 1,0 0-1,1 0 1,0 1-1,0-1 1,10-11 0,-1 1-14,45-67 172,-58 96 339,-2 38-93,-13 70 0,7-68-80,-2 75 0,10-113-323,-1-6-3,1 0 0,0 0 0,0 0 1,1 0-1,0-1 0,4 14 0,-4-18-4,0 0 1,0 0-1,1-1 1,-1 1-1,0 0 1,1 0-1,-1-1 0,1 1 1,0-1-1,-1 1 1,1-1-1,0 0 1,0 0-1,0 0 0,0 0 1,0 0-1,0 0 1,0 0-1,1-1 0,-1 1 1,0-1-1,0 1 1,0-1-1,5 0 1,-1 1-120,0-1 1,0 0-1,0 0 1,0 0-1,0-1 1,0 0-1,0 0 1,0-1-1,0 1 1,0-1-1,6-3 1,-5 0-28,0 1 0,0-1 0,0-1 0,0 1 0,-1-1 0,0 0 0,8-10 0,-3 0 69,0 0 0,-1 0 0,-1-1 0,0 0 1,-1-1-1,-1 0 0,-1 0 0,6-27 0,-4 10 1296,-3 0 1,-1 0 0,0-43 0,-17 230-840,12-116-364,0 28 34,5 64 1,-2-110-51,1 0 1,0 1-1,1-1 1,1 0-1,1-1 1,0 1-1,1-1 1,12 19-1,-16-31-93,0 0-1,1 1 1,0-1-1,0-1 1,0 1-1,1-1 0,0 1 1,0-1-1,0-1 1,0 1-1,0-1 0,1 0 1,0 0-1,6 2 1,-4-2-624,1-1 0,-1 0-1,1 0 1,-1-1 0,18 0 0,16-1-5420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0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2177,'0'0'6993,"2"-7"-6863,8-11-122,-10 18-8,1 0 0,-1 0 0,0 0 1,0 0-1,0 0 0,1 0 0,-1 0 1,0 0-1,0 0 0,0 0 0,1 0 1,-1 0-1,0 0 0,0 0 0,0 0 1,0 0-1,1 0 0,-1 0 1,0 0-1,0 0 0,0 0 0,1 0 1,-1 0-1,0 1 0,0-1 0,0 0 1,0 0-1,1 0 0,-1 0 0,0 0 1,0 1-1,0-1 0,0 0 0,0 0 1,0 0-1,0 0 0,1 1 0,-1-1 1,0 0-1,0 0 0,0 0 1,0 0-1,0 1 0,0-1 0,0 0 1,8 46 94,-3-8 68,-4-32-147,0 0 1,1 1 0,0-1 0,0 0-1,1 0 1,-1 0 0,7 9 0,-8-12-56,1-1 1,0 0 0,0 0 0,0 0 0,0-1 0,0 1 0,0 0 0,0-1 0,0 1 0,1-1-1,-1 0 1,0 0 0,1 0 0,-1 0 0,1 0 0,0 0 0,-1-1 0,1 1 0,-1-1 0,1 0-1,3 0 1,-2 0-81,0 0-1,0 0 1,1 0-1,-1-1 1,0 1-1,0-1 1,1 0-1,-1-1 1,0 1-1,0-1 1,7-4-1,-6 2 70,0 0-1,0-1 1,0 0-1,0 0 1,-1-1-1,7-9 1,6-13 44,-15 22 75,1 0 1,0 0 0,0 0-1,1 1 1,0-1-1,0 1 1,0 0 0,0 1-1,1-1 1,0 1 0,0-1-1,6-2 1,-10 7-46,0-1 1,-1 1-1,1 0 0,0 0 1,0 0-1,0 0 0,0 0 1,0 0-1,0 0 0,0 0 1,0 0-1,0 1 1,-1-1-1,1 0 0,0 1 1,0-1-1,0 0 0,0 1 1,-1-1-1,1 1 0,0-1 1,0 1-1,-1 0 0,1-1 1,0 1-1,-1 0 0,1-1 1,-1 1-1,1 0 0,-1 0 1,1-1-1,-1 1 1,0 0-1,1 0 0,-1 0 1,1 1-1,9 40-4,-8-30 105,3 12-124,0 1 160,13 39 1,-15-58-266,-1 0 0,1-1-1,0 1 1,0 0 0,0-1 0,1 1 0,0-1 0,0 0 0,0-1-1,0 1 1,9 6 0,10-1-2268,3-9-1744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5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 6611,'0'0'2833,"101"-8"-2497,-56 2-143,4-3-177,3-3 0,0 1-16,-7-1-1265,-9-2-3521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6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97 11141,'0'0'1486,"6"-16"-1409,-1 2-73,1-1 0,11-18-1,-15 31 1,-1 1 0,1-1-1,0 1 1,-1-1 0,1 1 0,0 0-1,0-1 1,0 1 0,-1 0 0,1 0-1,1 1 1,-1-1 0,0 0 0,0 1-1,0-1 1,0 1 0,0 0 0,0-1-1,1 1 1,1 1 0,1-1 19,0 0 0,-1 0 0,1 1 1,-1 0-1,1 0 0,-1 0 0,6 3 0,-6-2-9,-1 0 0,1 1-1,-1-1 1,0 1 0,0 0-1,0 0 1,0 0 0,0 0 0,-1 0-1,1 1 1,-1-1 0,0 1-1,0-1 1,0 1 0,-1 0-1,1 0 1,-1 0 0,0 0 0,1 8-1,0 4 9,0 0 1,-2 0-1,-1 30 0,-1-38-14,0 1 1,0-1-1,0 1 0,-1-1 0,0 0 0,-1 0 1,0 0-1,0-1 0,0 1 0,-1-1 0,0 0 1,-1 0-1,-10 10 0,-10 8 39,-58 41 1,67-53-23,-8 5 1,12-10 28,1 1 1,-21 20-1,33-29-51,-1 0 0,1 0 0,0 0 0,0 1 0,0-1 0,0 0 0,-1 0 0,1 0 0,0 0 0,0 0 0,0 1 0,0-1 0,-1 0 0,1 0 0,0 0 0,0 1-1,0-1 1,0 0 0,0 0 0,0 0 0,0 1 0,0-1 0,0 0 0,0 0 0,0 0 0,0 1 0,0-1 0,0 0 0,0 0 0,0 1 0,0-1 0,0 0 0,0 0 0,0 0 0,0 1 0,0-1-1,0 0 1,0 0 0,0 0 0,0 1 0,1-1 0,-1 0 0,0 0 0,0 0 0,0 0 0,0 1 0,1-1 0,-1 0 0,0 0 0,0 0 0,0 0 0,0 0 0,1 0 0,-1 1 0,0-1 0,0 0 0,1 0-1,-1 0 1,0 0 0,0 0 0,0 0 0,1 0 0,-1 0 0,0 0 0,1 0 0,60-2 383,99-16 0,64-26-1284,-122 23-1217,-35 7-1455,-10 2-2579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6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232 222 8388,'0'0'3396,"16"4"-3033,-6-2-284,-4 0-39,0-1-1,1 1 1,-1 0-1,0 0 1,8 5-1,-12-6-20,0 0-1,0 0 0,0 1 0,-1-1 0,1 1 0,0 0 0,0 0 0,-1-1 0,1 1 1,-1 0-1,0 0 0,1 0 0,-1 1 0,0-1 0,0 0 0,0 0 0,-1 1 0,1-1 1,0 0-1,-1 1 0,1 2 0,-1 2 18,2 9 20,-1 0 0,-1 0-1,-1 0 1,-3 23 0,4-35-70,-1-1 0,0 1 0,0-1-1,0 0 1,0 1 0,-1-1 0,1 0 0,-1 0-1,0 0 1,0 0 0,0 0 0,0 0 0,-1 0 0,1-1-1,-1 1 1,1-1 0,-1 0 0,0 1 0,0-2 0,0 1-1,0 0 1,0 0 0,-1-1 0,1 0 0,-7 2 0,1-1-77,-1 0 1,0-1 0,0 0 0,0 0-1,0-1 1,0-1 0,0 1 0,0-2-1,1 1 1,-1-2 0,0 1 0,1-1-1,-1 0 1,1-1 0,-15-9 0,17 9 86,0-1 0,0 0 1,0-1-1,1 1 0,0-1 1,0 0-1,1-1 1,0 0-1,0 1 0,0-2 1,1 1-1,0 0 1,1-1-1,-1 0 0,1 0 1,1 0-1,0 0 0,-3-15 1,4 12 64,0 0 0,0 0 0,1 0 0,1-15 0,0 22-39,0 0-1,0 0 1,0 0-1,0 0 1,0 0-1,1 0 0,0 0 1,0 0-1,0 0 1,0 1-1,1-1 1,-1 1-1,1 0 0,4-5 1,7-3 8,0 1 0,1 0 0,0 1 0,0 1 1,1 1-1,32-12 0,109-23 173,-131 36-153,50-10 33,146-12 0,-92 24-6276,-112 4-167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6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513 1 10773,'0'0'443,"-33"27"-360,-109 89-73,-27 11-243,33-23 151,132-101 91,1-1 8,1-1-1,0 1 1,0-1 0,1 1 0,-1 0 0,0-1 0,0 1-1,1 0 1,-1 0 0,1 0 0,0 0 0,0 1 0,-1-1-1,1 0 1,1 0 0,-1 1 0,0-1 0,0 5 0,1-6-15,0-1 1,0 0 0,0 0 0,0 1 0,0-1 0,0 0 0,0 0 0,0 1-1,0-1 1,0 0 0,0 0 0,0 1 0,1-1 0,-1 0 0,0 0 0,0 0 0,0 1-1,0-1 1,1 0 0,-1 0 0,0 0 0,0 1 0,0-1 0,1 0 0,-1 0 0,0 0-1,0 0 1,1 0 0,-1 0 0,0 0 0,0 1 0,1-1 0,-1 0 0,0 0-1,0 0 1,1 0 0,15 3 131,1-1 0,-1 0 0,0-1 0,23-1-1,11 0 36,35 3-30,-24-2-172,-1 2 0,102 19 0,-158-21-21,18 6-826,-21-6 688,0-1 0,-1 1-1,1-1 1,0 1-1,-1 0 1,1-1-1,-1 1 1,1 0 0,-1-1-1,1 1 1,-1 0-1,1 0 1,-1-1-1,0 1 1,1 0 0,-1 0-1,0 0 1,0 0-1,0-1 1,0 1-1,1 0 1,-1 0 0,0 1-1,0 9-4065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7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1088,'0'0'11078,"181"23"-10678,-109-14-272,-4 3-80,-7-3 16,-9 2-32,-6 1 0,-14-6-32,-6-3-160,-7-3-1649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7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7491,'0'0'6083,"6"-4"-5941,-3 1-148,-2 2 5,0 0 0,0 1 1,0-1-1,0 0 0,0 0 0,0 0 0,0 1 0,0-1 1,0 0-1,0 1 0,0-1 0,0 1 0,1-1 0,-1 1 0,0 0 1,0 0-1,1-1 0,-1 1 0,0 0 0,0 0 0,1 0 1,-1 0-1,0 0 0,0 1 0,1-1 0,-1 0 0,0 1 0,0-1 1,0 0-1,1 1 0,-1-1 0,0 1 0,0 0 0,0-1 1,0 1-1,0 0 0,0 0 0,0 0 0,0 0 0,-1 0 0,1 0 1,0 0-1,0 1 0,4 7 13,-1-1 0,-1 1-1,1 0 1,-2 1 0,1-1 0,-1 0 0,0 1 0,0 13-1,-2 82 125,-1-97-130,1-2-3,-1 0-1,0-1 1,0 1-1,0 0 1,-1-1-1,0 1 1,0-1-1,-1 1 1,1-1-1,-1 0 1,0 0-1,0 0 1,-1 0-1,0-1 1,0 0-1,0 1 1,-6 4-1,4-7-2,5-7-224,2-1 122,1 0 0,0 0-1,0 0 1,1 0 0,-1 0 0,1 0-1,0 0 1,7-8 0,40-50-53,-18 25-18,176-250-665,-205 285 1911,-6 5-422,-13 15-221,-23 26-300,28-27-47,0 0 0,2 0 0,0 1 1,1 1-1,0-1 0,2 1 0,0 1 1,0-1-1,2 1 0,0 0 0,1 0 1,1 0-1,1 0 0,1 29 0,0-45-84,1 1 0,-1-1 0,1 0 0,0 0 0,-1 0 0,1 0-1,0 0 1,0 0 0,0 0 0,0 0 0,1 0 0,-1 0 0,1-1 0,-1 1 0,1 0-1,-1-1 1,1 0 0,0 1 0,0-1 0,-1 0 0,1 0 0,0 0 0,0 0 0,0 0-1,1 0 1,-1 0 0,0-1 0,0 1 0,0-1 0,4 1 0,10 1-36,0-1 1,1 0 0,21-2-1,-13 0-103,12-1-564,0-2 0,0-1 0,-1-2 0,0-2 0,0-1 0,47-21 1,34-15-5412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8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0 10325,'0'0'2110,"-32"16"-1675,-102 52-414,104-51 2,0 1 1,1 1-1,0 2 0,-28 27 0,53-45-16,3-2-6,-15 13 115,-26 29 0,38-40-94,1 1 0,0 0 0,0 0-1,1 1 1,-1-1 0,1 0 0,0 1 0,0 0 0,1-1-1,-1 1 1,1 0 0,0 0 0,-1 8 0,3-12-17,-1 1 1,0 0 0,0 0-1,1-1 1,-1 1-1,1 0 1,0-1 0,-1 1-1,1-1 1,0 1-1,0-1 1,0 1-1,0-1 1,0 1 0,0-1-1,0 0 1,1 0-1,-1 0 1,0 0-1,1 0 1,-1 0 0,1 0-1,-1 0 1,1 0-1,-1 0 1,1-1 0,3 2-1,5 1 33,1-1 0,0 1-1,16 0 1,-9-1-6,58 8 41,-42-7-113,0 2-1,-1 1 1,1 1 0,47 18 0,-77-23-97,1 1 1,-1-1-1,1 1 1,-1 0-1,0 0 1,0 0 0,0 1-1,0-1 1,3 6-1,-5-7-121,-1-1 0,0 1 0,0-1 0,0 1-1,0 0 1,0 0 0,0-1 0,-1 1 0,1 0 0,-1 0-1,1 0 1,-1 0 0,0 0 0,1 0 0,-1 0 0,0 0-1,0 0 1,0 0 0,-1 0 0,1 0 0,0 0-1,-1 0 1,0-1 0,1 1 0,-1 0 0,0 0 0,-2 3-1,-16 12-3534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8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9364,'0'0'2914,"244"3"-2642,-151-3-112,1 0 16,-3 0-160,-10 0 16,-19 0-32,-14 0-32,-12 2-865,-17-2-2288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8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11 400 5747,'0'0'5658,"-4"-5"-7667,3 4 1995,0 0 0,1-1 1,-1 1-1,0-1 0,1 1 0,-1-1 0,1 1 1,-1-1-1,1 0 0,0 1 0,0-1 0,0 1 1,-1-1-1,2 0 0,-1 1 0,0-1 1,0 0-1,0 1 0,1-1 0,0-2 0,20-39 65,-5 11-33,-2 3 343,-1-1 1,-2-1-1,-2 0 1,0 0-1,-2-1 1,-2 0-1,2-34 1,-7 64 102,0 18-130,-2 35-183,1-22-127,0 0 1,5 39-1,-3-61-28,0 0 1,1 0-1,-1 0 1,1 0 0,1-1-1,-1 1 1,1-1 0,0 1-1,1-1 1,-1 0-1,1 0 1,0 0 0,1-1-1,9 10 1,-9-12-60,-1 0 1,1-1-1,0 1 1,0-1-1,1 0 1,-1 0-1,0-1 0,1 1 1,-1-1-1,1 0 1,-1-1-1,1 1 1,-1-1-1,1-1 0,0 1 1,-1-1-1,1 1 1,-1-2-1,1 1 1,-1-1-1,0 1 1,0-1-1,1-1 0,-1 1 1,-1-1-1,1 0 1,0 0-1,-1 0 1,1-1-1,6-7 0,-5 3 68,-1-1-1,1 0 1,-2 0-1,1 0 0,-1-1 1,-1 1-1,0-1 0,0 0 1,2-14-1,-2-8 905,0-54 1,-3 76-614,-14 22 664,7 3-937,0 1 0,0 0 0,2 0 0,0 1 0,0-1 0,2 1 1,-3 26-1,0 127-56,6-148 15,0-9-128,0-1 1,1 0 0,4 21 0,-4-29-135,0-1 0,0 0 0,0 0 0,1 0 0,-1 1 0,1-1 1,-1 0-1,1-1 0,0 1 0,0 0 0,1-1 0,-1 1 0,0-1 0,1 1 0,-1-1 1,1 0-1,0 0 0,4 2 0,24 5-6667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9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10949,'0'0'1409,"133"12"-1313,-78-12-96,0-14-48,-6-7-1249,-14 4-1520,-18 2-3586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0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5747,'0'0'4684,"-17"13"-4545,-7 6-162,-21 22 1,43-39 17,0-1 1,1 1-1,-1 0 0,1 0 1,0-1-1,-1 1 0,1 0 1,0 0-1,0 0 1,0 1-1,0-1 0,1 0 1,-1 0-1,0 0 1,1 1-1,0-1 0,-1 0 1,1 0-1,0 1 0,0-1 1,1 0-1,-1 1 1,0-1-1,1 0 0,-1 0 1,2 4-1,0-2-4,0-1 1,1 1-1,-1-1 0,1 0 0,-1 0 0,1 0 1,0 0-1,0 0 0,0-1 0,6 4 0,17 7 37,0-1-1,0-1 0,1-2 0,1 0 1,50 8-1,-60-14-20,-16-3-15,0 1-1,0-1 1,-1 0-1,1 1 1,0 0-1,0-1 1,0 1-1,0 0 1,-1 0-1,1 0 1,0 0 0,-1 0-1,1 0 1,-1 0-1,1 1 1,-1-1-1,0 0 1,0 1-1,1-1 1,0 4-1,-1-4-12,-1-1-1,0 1 1,0 0-1,0-1 1,0 1-1,0 0 1,0-1-1,0 1 1,0 0-1,-1-1 0,1 1 1,0 0-1,0-1 1,0 1-1,-1 0 1,1-1-1,0 1 1,-1-1-1,1 1 1,-1 0-1,0 0 1,-23 14-462,-12-4 485,0-2-1,-1-2 1,-52 5-1,33-5 33,44-5-141,-40 5-1492,38-6 356,20-5-95,40-13-2362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6:59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7780,'0'0'3841,"42"143"-3424,-29-82-177,-3 0-144,-4 1-48,-3-7-16,-3-5-32,0-15-288,7-12-1553,2-17-961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0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11781,'0'0'878,"27"-2"-827,-18 2-39,199-9 203,-206 9-210,0 0 0,1 0 0,-1 1 1,0-1-1,0 1 0,0-1 1,0 1-1,0 0 0,0 0 0,0 0 1,0 0-1,-1 0 0,1 1 0,0-1 1,-1 1-1,1-1 0,0 1 1,-1-1-1,0 1 0,1 0 0,-1 0 1,0-1-1,0 1 0,0 0 1,0 0-1,0 0 0,-1 0 0,1 0 1,-1 0-1,1 1 0,-1-1 1,1 3-1,0 4-4,-1 0 1,1 0-1,-1 0 0,-1 0 1,1 0-1,-5 17 1,2-16 30,-1 0 0,0-1 0,0 0 0,-1 0 0,0 0 0,-10 14 0,-46 49-16,25-31 5,-9 20-4,42-56-19,0 1 0,0-1 0,1 1 0,-1-1 0,1 1 0,1 0 0,-1 0 0,1 0 0,0 0 0,0 6 0,1-11 1,0 0-1,0-1 1,0 1 0,0 0-1,1 0 1,-1-1 0,0 1 0,0 0-1,1 0 1,-1-1 0,0 1 0,1 0-1,-1-1 1,0 1 0,1 0-1,-1-1 1,1 1 0,-1-1 0,1 1-1,-1-1 1,1 1 0,0-1 0,-1 1-1,1-1 1,0 0 0,-1 1-1,1-1 1,0 0 0,-1 1 0,1-1-1,1 0 1,27 1 32,-20-1-19,-2 0 2,29 1 82,1-2 0,-1-2 0,64-11 0,-49 2-352,58-16 154,-93 22-1867,0 0 1,18-10-1,-20 8-4151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0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251 596 10341,'0'0'691,"2"25"-619,-1-10-63,9 166 62,-10-178-118,0 0 0,0 0 1,-1 0-1,1 0 0,-1 0 1,0 0-1,0 0 0,0 0 1,0 0-1,0 0 1,0-1-1,-1 1 0,0 0 1,1-1-1,-1 1 0,0-1 1,0 0-1,0 0 0,-1 0 1,1 0-1,0 0 0,-1 0 1,1 0-1,-1-1 0,0 1 1,1-1-1,-1 0 0,0 0 1,0 0-1,-5 1 0,-4 1-889,0-2 0,-1 1-1,1-1 1,0-1-1,-1 0 1,-17-3 0,26 2 889,-1 0 1,1 0 0,-1 0-1,1-1 1,-1 1 0,1-1-1,0 0 1,0-1 0,0 1-1,0-1 1,0 0 0,0 0-1,1 0 1,0 0-1,-1 0 1,1-1 0,0 0-1,1 1 1,-1-1 0,1 0-1,-1 0 1,1-1 0,-2-6-1,1 2 559,0 0-1,0-1 0,1 1 0,1-1 1,-1 1-1,2-1 0,-1 0 0,1 0 1,1 1-1,2-15 0,-2 20-411,0 0 0,0 1 0,1-1 0,-1 0 0,1 1 0,0-1 0,0 1 0,1 0 0,-1 0 0,0 0 0,1 0 0,0 0 0,0 0-1,0 1 1,0-1 0,0 1 0,1 0 0,4-3 0,8-2 231,-1 0 0,33-9 0,-36 12-75,59-14 154,135-17 1,-189 33-447,-10 1-78,-4 1-179,1-1 0,-1 1-1,0-1 1,0 1 0,0-1-1,0 0 1,0 0 0,0 0-1,0-1 1,4-1-1</inkml:trace>
  <inkml:trace contextRef="#ctx0" brushRef="#br0" timeOffset="1">455 1 12102,'0'0'1251,"28"19"-1209,93 68-23,-105-74-1,0 0 0,-1 1-1,0 0 1,-2 1 0,1 1-1,-2 0 1,0 0 0,-1 2-1,-1-1 1,12 30 0,-13-24 50,-1 1 0,-2 1 0,0-1-1,-2 1 1,-1 0 0,0 0 0,-2 0 0,-3 40 0,0-42-47,-1 1 1,-1-1-1,-1-1 0,-1 1 1,-1-1-1,-1 0 0,-1 0 1,-1-1-1,-18 28 1,-15 18 39,-72 84 0,97-129-53,-23 31-30,-87 98-588,100-127-1874,11-20-3634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0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0 251 9124,'0'0'1243,"12"-18"-696,87-139 833,-96 152-1331,0-1 0,1 1 0,0 0 0,0 0 0,1 0 0,-1 1 0,1-1 0,0 1 0,0 0 0,0 1 0,1-1 0,-1 1 0,1 0 0,0 1 0,0-1 0,0 1 0,0 0 0,0 0 0,0 1 0,1 0 0,-1 0 0,0 1 0,1-1 0,-1 1 0,1 1 1,-1-1-1,0 1 0,7 2 0,-7-2-34,-1 0 0,0 1 1,0 0-1,0 0 1,0 0-1,0 1 0,0 0 1,-1 0-1,1 0 1,-1 0-1,5 5 1,42 49 131,-29-30-111,-10-13-22,1 0 1,1-1 0,19 14-1,-27-22-8,0-1 1,0-1-1,1 1 0,-1-1 0,1 0 1,0 0-1,0-1 0,0 0 0,0 0 1,1-1-1,9 1 0,-8-2-156,7 1 187,1 0 0,-1-2 0,21-2 0,-34 2-323,1 1-1,-1-1 0,1 0 1,-1 0-1,1 0 0,-1-1 1,1 1-1,-1-1 1,0 1-1,0-1 0,0-1 1,0 1-1,0 0 0,0-1 1,-1 1-1,1-1 0,-1 0 1,0 1-1,1-1 0,1-5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1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0 155 6627,'0'0'1854,"4"-6"-186,18-17-1388,1 2 0,1 0 1,28-18-1,-44 33-244,1 1 0,0 0 0,0 0 0,0 1-1,0 0 1,1 1 0,-1 0 0,1 0 0,0 1 0,0 0 0,0 1-1,0 0 1,1 1 0,10 0 0,-19 1-18,1 0-1,-1-1 1,0 1-1,1 0 1,-1 0-1,0 0 1,1 1-1,-1-1 1,0 1-1,0-1 1,0 1 0,0-1-1,-1 1 1,1 0-1,0 0 1,-1 0-1,3 4 1,22 44 526,-16-28-353,-5-12-149,0-1 0,0 0 0,1-1 0,0 1 0,0-1 0,1-1 0,0 1 0,13 9 0,-14-13-21,0 0 0,0 0 0,1-1 0,-1 0 0,1 0 0,0 0 0,0-1 0,0 0 0,0-1 0,0 0 0,0 0 0,0 0 0,9-1 1,-1 1-234,1-1 1,-1-1-1,0-1 1,1 0-1,-1-1 1,0 0 0,0-1-1,-1-1 1,1 0-1,-1-1 1,15-9-1,18-19-4315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3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30 2897,'0'0'6265,"-9"-5"-6124,2 1-56,3 1 20,0 1 0,0 0 0,0-1 0,-1 1 0,1 1 0,-1-1 0,0 1 0,0 0 0,1 0 0,-1 0 0,-9 0 0,3 1 79,0 0 0,-1 1 0,1 0 0,0 1 0,0 0 1,-18 7-1,22-6-119,-1 1 0,1 0 0,0 0 0,0 0 0,0 1 0,1 0 0,0 1 0,0-1 0,-10 13 0,10-11-25,1 0 0,-1 0 0,1 1 0,1-1 0,-1 1 0,1 1 0,1-1 0,0 0 0,0 1 0,0 0 0,1-1 0,0 1 0,1 0 0,0 0 0,0 0 0,1 0 0,1 0 0,1 15 0,-2-22-44,1-1-1,-1 1 1,1-1-1,0 1 1,-1-1 0,1 0-1,0 1 1,0-1-1,0 0 1,0 1-1,0-1 1,0 0-1,0 0 1,1 0-1,-1 0 1,0 0-1,1 0 1,-1 0-1,0-1 1,1 1-1,-1 0 1,1-1-1,-1 1 1,1-1-1,1 1 1,43 2-99,-39-3 50,4 1-29,0-1 0,0-1 0,0 0 0,0 0 0,0-1 0,0-1 0,0 0 0,-1 0 0,0-1 0,1 0 0,-1-1 0,-1 0 0,1 0 0,-1-1 0,0-1 0,0 1 0,-1-1 0,1-1 0,7-9 0,-11 10 239,0 1 1,0-1-1,-1 0 1,0 0-1,0 0 1,-1 0 0,0-1-1,0 1 1,-1-1-1,0 0 1,-1 0-1,1 0 1,-1 0 0,-1 0-1,0-13 964,-4 49-622,-7 44-18,-2 119-1,16 77-243,-3-263-254,0 10-93,1 1-1,1-1 0,4 21 1,-6-36-2,1 1 1,-1-1-1,0 1 0,1-1 1,-1 1-1,0-1 1,1 1-1,-1-1 0,0 1 1,1-1-1,-1 0 1,1 1-1,-1-1 0,1 1 1,-1-1-1,1 0 1,-1 0-1,1 1 0,-1-1 1,1 0-1,0 0 1,-1 0-1,1 0 0,-1 0 1,1 0-1,0 0 1,-1 0-1,1 0 0,-1 0 1,1 0-1,-1 0 1,1 0-1,0 0 0,-1 0 1,1 0-1,-1-1 1,1 1-1,-1 0 0,1-1 1,-1 1-1,1 0 1,-1-1-1,1 1 0,-1 0 1,1-1-1,-1 0 1,16-21-4382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4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0 8932,'0'0'3287,"-11"28"-2996,-35 88-169,42-109-94,1 0 0,1 0-1,0 0 1,0 0 0,0 0-1,0 0 1,1 0 0,1 1-1,-1-1 1,1 0 0,1 12-1,0-8 50,0-9-67,-1-1 1,1 1 0,0-1 0,-1 1-1,1-1 1,0 0 0,0 0 0,0 1-1,0-1 1,0 0 0,0 0 0,0 0-1,0 0 1,1 0 0,-1 0 0,0 0-1,1 0 1,-1-1 0,0 1 0,1-1-1,-1 1 1,1-1 0,-1 1 0,1-1-1,-1 0 1,1 1 0,1-1 0,54 4 332,-41-3-248,16 1 77,49 5 36,-75-6-180,0 0 0,0 0 0,0 1 0,0 0 0,-1 0 0,1 1 0,-1 0 0,1 0 0,-1 0 0,7 6 0,-9-7 1,-1 0-1,0 1 1,-1-1 0,1 1-1,0-1 1,-1 1 0,1 0-1,-1 0 1,0-1 0,0 1-1,0 0 1,0 0 0,0 0-1,-1 0 1,0 0 0,1 0-1,-1 0 1,0 0 0,0 1-1,-1-1 1,0 5 0,0-4-8,0 0 0,0 0 0,0 0 0,-1 0 0,0 0 0,1 0 0,-1-1 0,0 1 1,-1-1-1,1 1 0,-1-1 0,0 0 0,1 0 0,-1 0 0,-4 3 0,-17 9-35,-1-1-1,0 0 0,-1-2 0,0-1 0,-1-2 0,-51 13 1,56-18-1139,-1-1 0,-37 1 1,58-4 924,1 0 1,-1 0 0,1 0-1,-1 0 1,1 0 0,-1 0-1,1 0 1,-1-1 0,1 1-1,-1-1 1,1 1 0,0-1-1,-2 0 1,-9-21-5071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4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11093,'0'0'3458,"175"-6"-3314,-113 6-32,3 0-112,6 0 0,4-3-913,-7-8-1264,-4 5-2977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4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0 11669,'0'0'1081,"0"32"-385,-6 105-128,4-123-438,0 1-1,0-1 0,-2 0 1,1 0-1,-2 0 0,0 0 1,-11 20-1,5-12 21,-119 205 1195,94-170-1276,32-51-2053,3-27-2533,2 10 2715,-1-25-5243</inkml:trace>
  <inkml:trace contextRef="#ctx0" brushRef="#br0" timeOffset="1">0 199 8196,'0'0'6467,"20"40"-6755,22-31-545,3-6-1040,7 0-1376,3 0-2562</inkml:trace>
  <inkml:trace contextRef="#ctx0" brushRef="#br0" timeOffset="2">499 455 11253,'0'0'3810,"-6"38"-5971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6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82 9300,'0'0'2508,"-10"35"-2252,-1 4-124,-7 21 124,-16 100-1,23-60-459,4 141-1,7-238 179,-1-196 208,3-229 319,-2 418-498,0 0 0,0-1 0,1 1 0,-1 0 0,1 0 0,0 0 1,0 0-1,1 0 0,-1 0 0,1 0 0,0 0 0,0 1 0,0-1 0,1 1 0,-1-1 0,1 1 0,-1 0 0,7-5 0,-4 4-9,1 1 1,-1 0-1,1 0 0,0 0 0,0 1 1,0 0-1,0 0 0,0 1 1,0 0-1,1 0 0,11-1 1,-4 2-8,0-1 1,0 2-1,0 0 1,0 0-1,0 2 1,0-1-1,24 10 1,-33-10 2,1 0 1,-1 1 0,0-1-1,0 1 1,0 1-1,0-1 1,0 1 0,-1 0-1,1 0 1,-1 0-1,0 0 1,0 1-1,-1 0 1,0-1 0,1 1-1,-2 1 1,1-1-1,0 0 1,-1 1 0,0-1-1,2 10 1,-3-11 16,0 1 0,0 0 0,0 0 0,-1 0 0,0-1 0,0 1 0,0 0 0,0 0 0,-1 0 0,0 0 0,0-1 0,0 1-1,0 0 1,-1-1 0,0 1 0,0-1 0,0 1 0,-1-1 0,1 0 0,-1 0 0,0 0 0,0 0 0,0-1 0,-1 1 0,-5 4 0,-18 12-194,-1-1-1,0-2 1,-38 18 0,44-28-2220,7-6-1573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0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1 7443,'0'0'3205,"-24"12"-2992,-70 39-261,93-50 43,0-1 1,0 1-1,1-1 1,-1 1-1,0 0 0,0-1 1,1 1-1,-1 0 1,0 0-1,1-1 1,-1 1-1,1 0 0,-1 0 1,1 0-1,-1 0 1,1 0-1,0 0 0,-1 0 1,1 1-1,0-2 3,0 1-1,0 0 1,0-1-1,1 1 1,-1 0 0,0-1-1,0 1 1,1-1-1,-1 1 1,0 0-1,1-1 1,-1 1-1,1-1 1,-1 1-1,1-1 1,-1 1-1,1-1 1,-1 1-1,1-1 1,0 1 0,34 12-8,-31-11 22,104 24-10,-24-7-1285,-80-18 1211,0 0 1,0 1-1,0-1 0,0 1 1,-1 0-1,1 0 0,-1 1 1,6 4-1,-8-7 70,0 1-1,0 0 1,0 0-1,0 0 0,-1 0 1,1 0-1,0 0 1,-1 0-1,1 0 1,-1 0-1,1 0 1,-1 0-1,0 0 1,1 0-1,-1 0 0,0 1 1,0-1-1,0 0 1,0 0-1,0 0 1,0 0-1,0 1 1,0-1-1,0 0 1,-1 0-1,1 0 0,0 0 1,-1 0-1,1 1 1,-1-1-1,1 0 1,-1 0-1,1 0 1,-1 0-1,0-1 1,-1 3-1,-3 1-11,0 0-1,0 0 1,-1 0 0,1-1-1,-1 0 1,0 0 0,0 0-1,0-1 1,-7 2 0,-6 3 42,-57 23 244,-71 32 841,155-60-1763,11-5-149,32-20-1658,10-8-1414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6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0 1169,'0'0'9844,"-187"216"-9028,148-108-223,3 20 463,13 6-432,14 6-303,9-5-1,0-4-304,32-20-32,17-27-689,9-23-575,4-34-1553,-4-27-4499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7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1 348 9012,'0'0'2004,"19"-7"-3397,-4 3 1247,1-1 40,0 0-1,0-1 1,-1-1-1,0 0 1,0-1-1,19-14 1,-18 10 263,0-1 0,-1 0 0,-1-1 0,0-1 0,-1 0 0,0-1 0,-1 0 0,-1-1 0,0-1 0,-2 1 0,0-2 0,9-27 0,-42 77 1988,13-9-2142,1 1 1,2 0-1,0 1 1,2 0-1,1 0 1,0 0-1,2 1 1,1 0-1,1 41 1,1-60-16,0 0 0,0 0 0,1-1 1,0 1-1,0 0 0,3 9 1,-3-13-11,0 0-1,0 0 1,0 0 0,0-1 0,0 1 0,0 0 0,1-1 0,-1 1 0,1-1 0,-1 0 0,1 1-1,0-1 1,-1 0 0,1 0 0,0 0 0,0 0 0,0 0 0,0-1 0,0 1 0,0 0-1,3 0 1,3 0-144,-1 0-1,1 0 0,0 0 1,0-1-1,-1 0 0,1-1 0,0 1 1,0-2-1,-1 1 0,1-1 1,-1 0-1,1 0 0,10-6 1,-8 3 17,-1-1 0,1 0 0,-1-1 1,0 0-1,-1-1 0,1 1 0,-1-2 1,10-13-1,-6 5 248,0-1 1,-2 0-1,0 0 0,-2-1 1,0 0-1,0 0 1,-2-1-1,-1 0 0,6-40 1,-9-54 2637,-2 112-2355,0 7-172,-3 32 146,-12 71 1,0-19-139,6 171 224,9-226-382,0-25-67,0-1 0,0 0 1,1 0-1,1 0 0,-1 0 0,1 0 1,1 0-1,3 7 0,-5-12-84,1 0 0,-1 0-1,1 0 1,0 0 0,1 0 0,-1 0-1,0-1 1,1 1 0,-1-1 0,1 0-1,0 0 1,0 0 0,-1 0 0,1 0-1,1 0 1,-1-1 0,0 0 0,0 0 0,1 1-1,6 0 1,27 0-1438,2-2-997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7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11557,'0'0'0,"178"0"112,-107 0-80,-12-9 16,-8 3 80,-15 0-128,-13 6-32,-10 0-800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8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16 12582,'0'0'629,"6"-3"-586,-2 1-42,1 0-1,0 0 1,-1 1-1,1-1 1,0 1-1,0 0 1,0 1-1,0-1 1,0 1 0,0 0-1,0 0 1,0 0-1,9 2 1,-10 0-4,0-1 1,-1 0 0,1 1-1,-1-1 1,1 1-1,-1 0 1,0 0 0,0 0-1,0 1 1,0-1-1,0 1 1,0 0 0,-1 0-1,1-1 1,-1 2-1,0-1 1,0 0 0,0 0-1,0 1 1,2 5-1,-1 0-11,-1 0 1,1 0-1,-2 0 0,1 0 0,-1 0 0,0 0 0,-1 0 0,-1 17 0,0-20-6,0 0 1,0 0-1,0 0 0,-1 0 1,0 0-1,0 0 1,-1-1-1,1 1 0,-1-1 1,0 1-1,-1-1 0,1 0 1,-7 6-1,-5 4 18,-1-1-1,-1 0 0,0-1 1,-1-1-1,-1-1 0,1-1 1,-2 0-1,1-2 0,-1 0 1,-23 6-1,71-18 74,1 2-1,41 2 1,-36 0-78,-26 0 1,1 0 1,0 1-1,0 0 0,-1 0 0,1 1 0,-1 0 1,1 0-1,-1 1 0,0 0 0,13 7 0,-18-8-3,1 1 1,0 0-1,-1 0 0,1 0 0,-1 1 0,0-1 0,0 1 0,0 0 1,-1 0-1,1 0 0,-1 0 0,0 0 0,0 0 0,0 0 0,-1 1 1,0-1-1,1 1 0,-2-1 0,1 1 0,0 0 0,-1 5 0,1-5-2,-1-1 0,0 0 0,0 0 0,0 0 0,-1 0 0,1 0 0,-1 0 0,0 0 0,0 0 0,-1 0 0,1 0 0,-1 0 0,0 0 0,0-1 0,0 1 0,-4 5 0,0-4 16,-1 0 0,1 0 0,-1 0 0,1-1 0,-1 0 1,0 0-1,-15 5 0,-15 3 28,-1-1-1,0-1 1,0-3 0,-1-1 0,0-2-1,-75-1 1,113-3-57,1 0 0,-1 0 0,0 0 0,1 0-1,-1 0 1,0 0 0,1 0 0,-1 0 0,0 0 0,1-1 0,-1 1-1,0 0 1,1 0 0,-1-1 0,1 1 0,-1-1 0,0 1-1,1 0 1,-1-1 0,1 1 0,-1-1 0,1 1 0,-1-1-1,1 1 1,0-1 0,-1 0 0,1 1 0,0-1 0,-1 1 0,1-1-1,0 0 1,0 1 0,0-1 0,-1 0 0,1 1 0,0-1-1,0 0 1,0 0 0,0 1 0,0-1 0,0 0 0,0 1 0,1-1-1,-1 0 1,0 1 0,0-1 0,0 0 0,1 1 0,0-2-1,0-1-267,0 0 0,0 0-1,0 1 1,1-1-1,0 0 1,-1 1-1,1-1 1,0 1 0,0-1-1,1 1 1,3-4-1,41-19-3815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8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209 140 10677,'0'0'808,"0"16"-1163,3 95 409,-3-108-45,0 0 0,0-1-1,-1 1 1,1 0 0,-1 0 0,0 0 0,1-1 0,-1 1 0,-1-1-1,1 1 1,0 0 0,-1-1 0,1 0 0,-1 1 0,1-1 0,-1 0 0,0 0-1,0 0 1,0 0 0,0 0 0,-1-1 0,1 1 0,0 0 0,-1-1 0,1 0-1,-1 0 1,1 1 0,-5 0 0,3-1 12,-1 0 0,1 0 0,0-1 1,-1 1-1,1-1 0,0 0 0,-1 0 0,1 0 0,-1-1 0,1 1 1,0-1-1,-1 0 0,1-1 0,0 1 0,0-1 0,0 1 0,0-1 1,-4-3-1,1 0 65,0-1 0,1 1-1,-1-1 1,1-1 0,0 1 0,1-1 0,-1 0 0,2 0 0,-1-1-1,-6-13 1,10 18-42,-1 0-1,1 0 0,0-1 0,0 1 1,0 0-1,1 0 0,-1-1 1,1 1-1,0-1 0,0 1 0,0 0 1,0-1-1,1 1 0,-1-1 1,1 1-1,0 0 0,0 0 0,0-1 1,0 1-1,0 0 0,1 0 1,0 0-1,-1 0 0,1 0 0,0 1 1,1-1-1,-1 1 0,0-1 1,1 1-1,4-4 0,7-3-24,1 0 0,-1 1 0,1 1 0,1 0 1,29-8-1,89-16 36,-111 27-49,208-27 66,-108 18-66,-122 13-133,-1 0 0,0 1 0,1-1 1,-1 0-1,0 1 0,1-1 0,-1 0 1,0 1-1,1-1 0,-1 1 0,0-1 1,0 1-1,0-1 0,1 1 0,-1-1 0,0 1 1,0-1-1,0 1 0,0-1 0,0 1 1,0-1-1,0 1 0,0-1 0,0 1 1,0-1-1,0 1 0,0-1 0,-1 1 1,0 26-2971,0-12 196,1 8-1808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9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10645,'0'0'1870,"-30"20"-1435,-201 125-6,-142 67 273,366-209-673,3-1 49,0 1 0,0-1-1,1 1 1,-1-1-1,0 1 1,1 0-1,-6 6 1,9-8-68,-1-1 1,1 1 0,0-1-1,0 1 1,-1-1 0,1 1-1,0-1 1,0 1 0,0-1-1,0 1 1,-1-1-1,1 1 1,0 0 0,0-1-1,0 1 1,0-1 0,0 1-1,1-1 1,-1 1 0,0-1-1,0 1 1,0-1-1,0 1 1,0-1 0,1 1-1,-1 0 1,2 0-11,-1 1-1,0-1 1,1 0-1,-1 0 1,0 0-1,1 0 1,0 0-1,-1 0 1,1 0 0,-1-1-1,1 1 1,2 0-1,57 15 166,-1-3 0,112 9 0,-43-7-177,98 18 39,-215-30-593,-16-1-973,-19-1-3512,-11 2-2002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09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9476,'0'0'2994,"220"0"-2626,-132 0-128,-14 0-112,-9 0-48,-16 0 0,-17 0-48,-16 0-32,-6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1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86 7619,'0'0'4210,"6"-12"-4119,-4 7-85,-1 1-4,0 0 1,1 1-1,-1-1 0,1 0 1,0 1-1,0 0 0,0-1 1,1 1-1,-1 0 0,1 0 1,-1 0-1,1 1 0,0-1 1,0 0-1,1 1 1,-1 0-1,0 0 0,1 0 1,-1 0-1,1 1 0,0-1 1,-1 1-1,1 0 0,0 0 1,0 0-1,8 0 0,-10 0-2,1 1-1,-1 0 0,1 0 1,-1 0-1,1 0 0,-1 0 0,1 1 1,-1-1-1,1 1 0,-1-1 0,0 1 1,1 0-1,-1 0 0,0 0 0,1 0 1,-1 0-1,0 1 0,0-1 0,3 4 1,-3-2-3,0 1 1,0 0-1,0-1 1,0 1-1,-1 0 0,0 0 1,0 0-1,0 0 1,0 1-1,0-1 1,-1 8-1,1 0 2,0 0-1,-1-1 1,0 1-1,0 0 1,-2-1-1,1 1 1,-2-1-1,1 1 1,-2-1-1,1 0 1,-1 0-1,-1 0 1,0-1-1,-1 1 1,-9 12-1,-7 4-237,-1-2 0,-41 35 0,55-52-199,21-25-3994,1-1 2786,29-21-2497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2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0 1601,'0'0'5610,"-22"24"-4940,-70 81 96,72-82-273,1 1 1,-22 37-1,35-50-301,1 0 1,0 0-1,1 0 0,0 1 0,1-1 0,0 1 0,-1 13 0,3-23-169,0 1 0,1 0 0,0 0 0,0 0 0,0-1 0,0 1 0,0 0 0,0 0 0,1 0 0,-1-1 0,1 1 1,0 0-1,0 0 0,0-1 0,0 1 0,0-1 0,1 1 0,-1-1 0,1 0 0,0 1 0,-1-1 0,1 0 0,3 2 0,0-1-2,0 0 1,1 0-1,-1-1 0,1 1 0,0-1 1,-1-1-1,1 1 0,0-1 0,0 0 1,8 0-1,20 2-187,1-1-1,65-7 1,-92 4-581,-1 0-1,0 0 1,0-1-1,12-5 0,22-17-5849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2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1 10261,'0'0'355,"-27"21"-302,-94 71-32,36-32 50,59-43 108,1 0 1,1 2-1,0 0 1,2 2-1,-33 38 0,51-54-127,0 1-1,0-1 0,1 1 0,0 0 0,0 0 0,0 1 1,1-1-1,0 0 0,-2 9 0,4-12-44,-1 0 1,1-1-1,0 1 0,0 0 1,0 0-1,0-1 0,1 1 1,-1 0-1,1-1 0,-1 1 0,1 0 1,0-1-1,0 1 0,0-1 1,0 0-1,1 1 0,-1-1 1,1 0-1,-1 0 0,1 1 1,0-1-1,0-1 0,0 1 0,0 0 1,3 2-1,10 5 25,1 0-1,0-1 1,0-1-1,0 0 1,1-1-1,0-1 1,20 3-1,132 13 352,-15-2-202,-148-18-313,1 0-1,-1 1 0,0 0 0,1 0 0,-1 0 1,9 6-1,-14-7 67,1 0 1,-1 0-1,0 0 1,1 0 0,-1 0-1,0 1 1,0-1-1,0 0 1,0 1 0,0-1-1,0 1 1,0-1-1,-1 1 1,1-1 0,0 1-1,-1 0 1,0-1-1,1 1 1,-1 0 0,0-1-1,0 1 1,0 0-1,0-1 1,0 1-1,0 0 1,0 0 0,0-1-1,-1 1 1,0 1-1,1-1-146,-1-1-1,1 1 1,-1-1 0,0 1-1,1-1 1,-1 0-1,0 1 1,0-1-1,0 0 1,0 0-1,0 0 1,0 0-1,-2 2 1,-34 18-5132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1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0 275 8388,'0'0'3297,"0"155"-3297,10-117-16,12-9-32,1-9-560,3-17-1361,0-3-1472</inkml:trace>
  <inkml:trace contextRef="#ctx0" brushRef="#br0" timeOffset="1">185 1 1569,'0'0'4866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3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8932,'0'0'2529,"217"32"-2289,-126-20-192,0 0 32,-10-1-80,-16 4 16,-20-6-16,-19 2-32,-13-2-32,-10-3-304,-3-3-496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3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0 470 4482,'0'0'6069,"3"-13"-5836,-3 8-231,2-8 1,1 1 1,0-1 0,0 1-1,1 0 1,11-22 0,4 0 42,-2 0 1,-1 0 0,-1-2-1,-3 0 1,11-49 0,-22 72 99,-1 84 162,2 105-189,-3-172-121,2 0 0,-1-1 0,0 1 0,1 0 0,-1-1 0,1 1 0,0 0 0,1-1 0,-1 1 0,0-1 0,1 0 0,0 1 0,0-1 0,0 0 0,0 0 0,0 0 0,1 0 0,-1-1 0,1 1 0,0-1 0,0 1 0,0-1 0,0 0-1,0 0 1,0 0 0,1 0 0,-1-1 0,1 0 0,-1 1 0,1-1 0,0 0 0,-1-1 0,1 1 0,0-1 0,-1 1 0,1-1 0,7-1 0,-7 0 1,0 0 1,0 0-1,1 0 0,-1-1 1,0 1-1,0-1 0,-1 0 1,1 0-1,0-1 1,-1 1-1,1-1 0,-1 1 1,0-1-1,0 0 0,0-1 1,0 1-1,0 0 0,-1-1 1,1 0-1,2-6 0,6-9 10,-2 0 0,15-39 0,-15 24 227,0-1-1,-2 0 0,-2 0 0,-1-1 0,-2-55 1,-6 259-193,3 123-6,2-279-320,0-1 1,0 0 0,1 1 0,0-1 0,1 0-1,0 0 1,1 0 0,0-1 0,1 1-1,0-1 1,1 0 0,0 0 0,12 15 0,14-4-5078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4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5074,'0'0'4018,"204"-3"-4018,-152 3 0,-10-9-1104,-13-5-2322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4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8708,'0'0'2033,"16"210"-1585,-9-143-160,-4-3-144,-3-6-48,0-2-64,0-7 16,0-5-48,0-12-112,0-17-1424,6-12-961,14-3-2146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4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47 8756,'0'0'2724,"28"-9"-2559,90-24-98,-113 32-66,-1 0 1,1 0-1,0 0 0,-1 1 1,1-1-1,0 1 0,0 0 1,-1 1-1,1-1 0,4 2 0,-7-2-3,0 1 0,-1 0-1,1-1 1,-1 1 0,1 0-1,-1 0 1,1 0 0,-1 0-1,0 0 1,1 0-1,-1 0 1,0 1 0,0-1-1,0 0 1,0 1 0,0-1-1,0 0 1,1 3 0,0 3 0,-1-1 1,0 0 0,0 1 0,0-1 0,-1 0 0,0 1-1,-1-1 1,1 1 0,-3 9 0,2-7 27,0-3-20,-1 1 0,0-1 0,0 1 0,-1-1 0,1 0 0,-1 0 0,0 0 1,-1 0-1,0 0 0,-6 6 0,-8 9 33,-25 22 0,10-11 56,33-32-93,-1 1 1,1-1-1,0 0 0,0 0 1,0 0-1,0 0 0,0 0 1,0 0-1,0 0 0,0 0 1,-1 0-1,1 0 0,0 1 1,0-1-1,0 0 0,0 0 1,0 0-1,0 0 0,0 0 1,0 0-1,0 0 0,0 1 1,0-1-1,0 0 0,0 0 1,0 0-1,0 0 0,0 0 1,0 1-1,0-1 0,0 0 1,0 0-1,0 0 0,0 0 1,0 0-1,0 0 0,0 1 1,0-1-1,0 0 0,0 0 1,0 0-1,0 0 0,0 0 1,0 0-1,1 0 0,-1 0 1,0 1-1,0-1 0,0 0 1,0 0-1,0 0 0,0 0 1,0 0-1,0 0 0,1 0 1,-1 0-1,0 0 0,0 0 0,0 0 1,0 0-1,15 1 122,18-7 50,-15 2-162,0 1-1,0 1 0,0 0 1,1 2-1,33 2 0,-47-2-15,1 1 0,-1 0 0,0 0 0,0 1 0,0 0 0,-1-1 0,1 2 0,0-1 0,-1 0 0,1 1 0,-1 0 0,0 0 0,0 0 0,0 1 0,0-1 0,0 1-1,-1 0 1,0 0 0,0 0 0,0 0 0,0 1 0,-1-1 0,1 1 0,-1 0 0,2 6 0,-2-2 2,1 1 0,-1-1 1,-1 1-1,1 0 0,-2 0 1,1 0-1,-3 17 0,1-21 8,0 1-1,0-1 1,-1 0-1,1 0 1,-1-1-1,-1 1 1,1 0 0,-1-1-1,0 1 1,0-1-1,-1 0 1,0 0-1,-4 5 1,-6 3 31,0-1 0,-1 0 0,0-1 1,-1-1-1,0 0 0,-24 9 0,8-5 35,-1-2 1,-51 11 0,67-20-59,0-1 0,0 0 0,-26-1 0,41-1-17,1-1-43,0 1 0,0-1 1,1 1-1,-1-1 0,0 1 0,1-1 0,-1 1 0,1-1 1,-1 0-1,1 1 0,-1-1 0,1 0 0,-1 0 1,1 1-1,0-1 0,-1 0 0,1 0 0,0 0 1,-1 1-1,1-1 0,0 0 0,0 0 0,0 0 1,0 0-1,0 1 0,0-1 0,0 0 0,0 0 1,0 0-1,1 0 0,-1 0 0,6-32-2983,18-4-2305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5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215 110 1088,'0'0'9421,"9"27"-9253,25 86-123,-31-104-45,-1-1 1,-1 0-1,1 0 0,-1 1 0,0-1 0,-2 16 0,1-8-6,0-13-29,0-1 1,0 1-1,-1 0 1,1 0-1,-1-1 0,0 1 1,1 0-1,-1-1 1,0 1-1,0-1 0,-1 1 1,1-1-1,-1 1 1,1-1-1,-1 0 0,0 0 1,-3 4-1,2-3-65,-1 0-1,0-1 1,-1 1-1,1-1 1,0 1-1,-1-1 0,1-1 1,-1 1-1,-6 1 1,-5 0-381,0-1 0,0 0 0,0-1 0,-1-1 0,-16-2 0,29 1 489,1 1 0,0-1 0,0 0 0,0 0 0,0 0 0,0 0 0,0 0 1,0-1-1,1 1 0,-1-1 0,0 0 0,1 0 0,-1 0 0,1 0 0,0 0 0,0 0 0,-3-3 0,2-1 121,-1 1-1,1 0 0,0-1 0,0 0 1,1 1-1,0-1 0,0 0 0,-2-10 1,2 9 85,1 0 0,0 0 0,0 0 0,1 1 0,0-1 0,0 0 1,1 0-1,0 0 0,0 0 0,0 1 0,1-1 0,0 0 0,1 1 1,-1 0-1,1-1 0,0 1 0,5-7 0,1 5-72,-1 0 1,2 0-1,-1 1 0,1 0 0,0 0 0,1 1 0,19-8 1,85-27 384,-106 38-455,377-90 189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5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1 10085,'0'0'1611,"30"26"-1555,94 92-3,-112-105-42,0 1-1,-1 0 1,-1 0-1,0 1 0,-1 0 1,-1 1-1,0 0 1,-1 0-1,8 29 0,-11-33 1,8 29 36,-3 0 0,-1 1-1,-2 0 1,-2 1 0,-2 75-1,-3-89-14,-2 0 0,-1-1 0,-1 1 0,-1-1 0,-2-1 0,-1 1 0,-1-1 0,-1-1 0,-27 47 0,-2-4 91,-4-1 0,-3-2 0,-2-2-1,-3-3 1,-3-1 0,-69 57-1,105-104-1340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5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0 259 7235,'0'0'1313,"6"-12"-1220,10-19-66,2 1 0,24-31 0,-33 48 3,1 1 0,0 0 0,1 0 0,1 1 0,-1 1-1,2 0 1,-1 0 0,19-9 0,-25 16-23,-1 1-1,0 0 1,0 0 0,1 0 0,-1 1 0,1 0-1,-1 0 1,1 0 0,-1 1 0,1-1-1,0 1 1,-1 1 0,1-1 0,0 1 0,-1 0-1,1 0 1,-1 1 0,0 0 0,1 0 0,-1 0-1,0 0 1,0 1 0,0 0 0,0 0 0,-1 0-1,1 1 1,-1-1 0,0 1 0,0 0 0,0 0-1,-1 1 1,6 7 0,6 11 58,-2-4-49,0 0 0,21 23-1,-30-38 10,1 1 0,-1-1 0,1 0 1,0-1-1,0 1 0,0-1 0,1 0 0,-1 0 0,1 0 1,-1-1-1,1 0 0,0 0 0,11 2 0,9-2 353,-1 0 0,1-2-1,28-3 1,-40 2-430,0-1-1,0-1 1,0-1 0,0 0-1,-1 0 1,26-13 0,-17 1-2107,-16 3-2136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6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 3762,'0'0'6616,"4"-7"-6050,0 1-556,0 1 1,0-1-1,0 1 0,1 0 1,0 1-1,0-1 1,0 1-1,0 0 1,1 0-1,0 0 1,0 1-1,0 0 1,0 0-1,0 1 0,0 0 1,12-3-1,4 0-3,0 1 0,1 0-1,-1 2 1,26 1-1,-43 1 1,-1 0-1,1 1 1,-1 0-1,1 0 1,-1 0-1,1 0 1,-1 1-1,0 0 0,0 0 1,0 0-1,0 0 1,0 1-1,0-1 1,-1 1-1,1 0 1,-1 0-1,0 0 0,4 4 1,5 9 67,-1-1 1,-1 2 0,10 19-1,16 23 151,-32-53-182,1-1 1,-1 0-1,1 0 1,-1 0-1,8 5 0,-9-8-20,0-1 0,0 1-1,0-1 1,0 0 0,0 0-1,0 0 1,0 0 0,1 0-1,-1 0 1,0-1 0,1 0-1,4 0 1,-2 0-16,4 1-111,1-1 0,-1 0 1,0-1-1,0 0 1,0-1-1,0 0 0,0-1 1,16-6-1,25-18-2969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42.13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543 864 624,'0'0'8191,"-6"0"-8179,0 1 1,0 0-1,0 0 1,0 1 0,0-1-1,0 1 1,1 1-1,-1-1 1,1 1 0,0 0-1,-6 4 1,-8 7 152,-25 23 0,42-35-150,-8 5 114,1 1 1,-2-2-1,1 1 0,-1-1 1,-15 6-1,23-11-111,0 1-1,0 0 1,0 0-1,1 0 0,-1 0 1,1 0-1,-1 0 1,-2 4-1,-14 11 16,5-9 55,-1 0 0,0-2 0,-31 10 0,45-16-56,0 1 1,1-1-1,-1 0 1,0 0-1,1 0 1,-1 1-1,0-1 1,1 0-1,-1 0 1,0 0-1,1 0 1,-1 0-1,0 0 1,1-1-1,-1 1 1,0 0-1,1 0 1,-1 0-1,0-1 1,1 1-1,-1 0 1,0-1-1,1 1 1,-1 0-1,1-1 1,-1 1-1,1-1 1,-1 1-1,1-1 1,-1 1-1,1-1 1,-1 0-1,1-1 31,-1 1 1,1 0-1,0-1 0,0 1 0,-1-1 0,1 1 0,0-1 0,1 1 0,-1-1 0,0 1 0,0-1 0,1 1 0,-1 0 1,0-1-1,1 1 0,0-2 0,4-4-63,1 0 0,-1 0 0,1 1 0,0 0 0,1 0 0,0 1 0,0-1 0,0 1 0,12-6 0,1-2 5,-11 7 6,0 0-1,0-1 0,-1 0 1,0 0-1,-1-1 1,1 0-1,-1 0 0,-1-1 1,8-12-1,-2 2-8,0 1-1,1 1 0,1 0 1,0 1-1,20-16 0,87-65 127,-104 83 131,25-25 0,-10 8-211,3-3 101,-18 18-62,35-28 0,79-34 33,-87 54-99,-18 7 106,37-29 1,-37 25-5,37-21 1,1 1-125,-37 22 1,31-14 1,-23 15 5,-7 3-7,1 0-1,0 2 1,1 2 0,62-16 0,-41 18-2,86-13-10,66 4 26,-127 14-37,96 8 0,-148-3 8,0 1-1,0 2 1,-1 0-1,1 1 1,-1 2 0,26 10-1,36 25 19,99 65-1,-160-93 27,-18-12-40,-1 1 0,0-1 1,-1 1-1,1 0 0,0 1 1,-1-1-1,0 1 0,1 0 1,-2 0-1,1 1 1,6 8-1,-4-3 35,1-1-1,-1 0 1,2 0-1,-1-1 1,15 13 0,13 13-26,-31-29 4,0 1 0,0 0 0,-1 0-1,0 0 1,0 0 0,-1 1 0,3 8-1,-2-7 2,0 0-1,0 0 1,1 0-1,4 7 1,18 12 21,-22-24-16,0 1-1,0 0 1,-1-1-1,1 1 1,-1 1-1,4 4 1,0-1-5,0 0 0,1 0-1,1-1 1,-1 0 0,19 12 0,-25-18-2,17 13 5,-14-10-3,-1-1 1,1 0-1,-1 0 1,1 0-1,0 0 0,0-1 1,1 0-1,-1 0 1,0 0-1,8 1 1,-11-2-3,0-1 0,0 1 1,0 0-1,-1 0 0,1-1 0,0 1 1,0 0-1,-1 1 0,1-1 1,1 2-1,-2-2 1,1 0 0,-1 0-1,0 0 1,1 0 0,-1 0 0,1 0-1,-1-1 1,1 1 0,0 0 0,-1-1 0,1 1-1,0-1 1,-1 1 0,1-1 0,2 0 0,32 3 196,-43-3-88,-53 4-13,-1 3-1,-95 24 0,55-9-68,-538 100 592,584-115-526,-165 27 286,167-23-314,0 2 0,-56 22 0,-94 38-56,71-27 87,-142 71 1,240-100-90,2 1 0,0 2-1,1 1 1,1 1 0,1 2-1,1 1 1,-39 44 0,-112 117 25,176-183-40,-1 0 1,1 0 0,0 1-1,0-1 1,1 1-1,-1 0 1,1 0 0,0 0-1,0 0 1,0 0 0,1 0-1,-1 1 1,1-1 0,0 1-1,0-1 1,1 1-1,-1 7 1,-3 17 25,1-18-13,0-1-1,-1 0 1,0 0-1,0-1 1,-10 15-1,-12 29 17,18-34-19,0 0 0,-1 0 0,-1-1-1,-1 0 1,-1-1 0,0 0 0,-1-1 0,-1 0 0,-15 13 0,21-20-5,1 0 1,0 0-1,1 1 1,0 0-1,1 0 1,0 0-1,-5 14 1,-4 7-8,-9 36-11,22-66 5,1-6-39,-1 1 53,1-1 0,0 0 0,0 0 0,0 0 0,1 1 0,0-1 0,0 0 1,0 0-1,0 1 0,1-1 0,-1 1 0,1-1 0,0 1 0,4-6 0,-3 5 12,0 0-1,-1 0 0,0-1 0,0 1 1,0-1-1,0 1 0,-1-1 1,1-10-1,-2 15-36,2 3-86,-1-2 101,0 1-1,0 0 1,0 0-1,0 0 1,-1 0-1,1 0 1,0 1-1,-1-1 1,1 0-1,-1 0 1,1 0-1,-1 0 1,1 1-1,-1-1 1,0 0-1,0 0 1,0 1-1,0-1 1,0 2-1,1 1-5,8 51 45,-3 0 1,-3 1-1,-4 78 1,0-46-18,5 377 209,-5 372 202,-41-430-87,30-318-214,-26 140 80,16-108-36,-10 162 0,31-260-155,0 40 46,-4 0 0,-16 88-1,12-115-40,-6 25 30,3 0 1,2 1 0,-3 84-1,11-98-12,-2-1-1,-3 0 0,-15 61 1,17-91-17,-3 24 23,2-26-14,6-14-25,0-1 0,-1 1-1,1-1 1,0 1 0,0 0-1,-1-1 1,1 1 0,0 0-1,0-1 1,0 1 0,0 0-1,0-1 1,0 1 0,0-1-1,0 1 1,0 0 0,0-1-1,0 1 1,0 0 0,1-1-1,-1 1 1,0 0 0,0-1-1,1 1 1,-1-1 0,0 1-1,1-1 1,-1 1 0,1-1-1,-1 1 1,1 0-1,16-5 90,-1-1-1,-1 0 1,1-1 0,-1-1-1,21-11 1,14-7-3,14-3-77,1 3-1,1 3 0,1 3 0,1 3 1,1 2-1,127-7 0,233-6 118,-134-2-84,-41 25-69,-149 5-1,-78 1 33,0 1-1,42 9 0,25 3 14,-5-7-44,111 22 1,-175-26 28,50 3-1,9 0-60,-83-6 53,-1-1 1,1 0-1,-1 1 0,1-1 1,-1 1-1,1-1 0,-1 1 1,1-1-1,-1 1 0,0-1 1,1 1-1,-1-1 1,0 1-1,1 0 0,-1-1 1,0 1-1,0-1 0,1 1 1,-1 0-1,0-1 0,0 1 1,0 0-1,0-1 1,0 1-1,0 0 0,0 0 1,-1 24 52,1-19-41,0-2-3,0 0-1,0 0 1,-1 0-1,1 0 1,-1 0-1,0 0 1,0 0-1,0 0 1,-1 0-1,1-1 1,-4 7-1,0-4-4,0 1 1,-1-1-1,0 0 0,-11 9 0,-6 2 18,-1 0-1,0-2 1,-1-1-1,0 0 1,-1-2-1,-1-1 1,-52 14-1,-14-4-9,-99 9 0,63-11-32,-225 20 94,220-28-8,-230 48 1,118 11-35,80-21-28,75-25 31,-78 23-13,141-37-21,-1 1 1,2 1-1,-44 26 1,70-37-9,0-1 7,1 0 1,-1 0 0,0 0 0,0 1 0,1-1 0,-1 0 0,0 1-1,0-1 1,1 0 0,-1 1 0,0-1 0,1 1 0,-1-1 0,1 1-1,-1-1 1,1 1 0,-1 0 0,1-1 0,-1 1 0,1 0 0,-1-1 0,1 1-1,0 0 1,-1 0 0,1-1 0,0 2 0,25-2-97,33-4 135,1-2 0,95-24 0,-93 17-22,279-61 14,241-46 30,-286 65-46,228-34 14,-274 64-55,-186 18 27,-2-3-1,91-26 1,-135 30-5,0 2 1,0 0-1,0 1 0,35-1 1,120-7 49,-171 11-39,-1 0 0,1 0 1,0-1-1,-1 1 0,1 0 0,0 0 1,-1 0-1,1 0 0,0-1 0,-1 1 1,1 0-1,0-1 0,-1 1 0,1 0 0,-1-1 1,1 1-1,-1-1 0,1 1 0,-1-1 1,1 1-1,-1-1 0,0 1 0,1-1 1,-1 1-1,1-1 0,-1 0 0,0 1 1,0-1-1,1 1 0,-1-1 0,0 0 1,0 1-1,0-1 0,0 0 0,0 0 1,0 1-1,0-1 0,0 0 0,0 1 0,0-2 1,0 0-8,6-120 84,-13-174-1,-14-353-122,20 490 41,18-726-22,-11 295 8,-17 401 30,0-32-40,10 163 37,1-18-7,11-102 0,7-13-60,-10-262 0,-9 301 46,4 109 4,1 0 0,2 1 1,12-42-1,8-58-9,-23 122-14,-2-1 0,-1-23 1,-1 37 27,1 0 0,-1 0 0,-1 0-1,1 0 1,-1 0 0,0 0 0,-1 0 0,0 0 0,-4-7 0,6 13 0,0-1-1,0 1 1,0-1-1,0 1 1,-1-1-1,1 1 1,-1 0-1,1 0 1,-1 0-1,1 0 1,-1 0-1,1 0 1,-1 0-1,0 0 1,0 0-1,1 1 1,-1-1-1,0 1 1,0-1-1,0 1 1,0 0-1,0 0 1,1 0-1,-4 0 1,-14-3 34,12-1-21,0 0 1,0 0-1,1-1 0,0 0 1,0 0-1,-8-10 0,11 11-7,0 0 0,-1 0 1,0 0-1,0 1 0,0-1 0,0 1 0,-1 0 0,1 0 1,-1 1-1,0-1 0,0 1 0,0 0 0,0 0 0,0 0 1,-8 0-1,8 1-10,1 1 1,-1-1-1,1 1 1,-1 1-1,0-1 1,1 1-1,-1-1 1,1 1-1,-1 1 1,1-1-1,0 1 1,-1-1-1,1 1 1,0 0-1,0 1 1,0-1-1,1 1 1,-1-1-1,1 1 1,-1 1-1,1-1 1,0 0-1,0 1 1,-3 4-1,-52 63 2,4 1 0,-60 109 0,-71 172 44,73-115-46,10 4 1,11 5-1,-81 354 0,104-278 23,15 3 0,14 2 0,3 400 0,36-557-10,0-170-41,1-6 16,163-797-45,-138 639 27,139-723-198,-126 735 219,6 1 0,6 2 0,124-246 0,-163 370 20,41-69-2,-45 82-4,-1 0-1,1 1 1,1 0 0,0 0 0,17-14-1,-24 23 0,0 0 0,-1-1 0,1 1-1,0 0 1,0 0 0,0 0 0,0 0-1,0 1 1,0-1 0,0 0 0,0 1-1,0-1 1,3 1 0,-4 0-2,0 0 0,0 0 0,0 0 0,0 1 1,0-1-1,0 0 0,0 1 0,-1-1 0,1 1 0,0-1 0,0 1 1,0-1-1,0 1 0,-1 0 0,1-1 0,0 1 0,-1 0 0,1-1 1,-1 1-1,2 1 0,1 5-23,-1-1 1,1 1-1,-1 0 0,-1-1 1,1 1-1,0 11 1,-1-14 20,8 89 26,-4 164 0,-6-142 10,-52 947 127,6-306-104,41-558-42,-21 298 39,25-474-46,3-17-1,-1 0 1,-1 0 0,1 0-1,-1 1 1,0-1 0,0-1-1,0 1 1,-1 0 0,0 0-1,1 0 1,-2-1 0,-2 6-1,4-11-1,-1-1 1,1 0-1,0 1 0,0-1 0,0 0 1,1 0-1,-1 0 0,0 1 0,1-1 1,-1 0-1,1 0 0,-1 0 0,1 0 1,0-2-1,-32-307-377,23-6 83,8 261 202,0-63-33,0-730-419,2 820 607,0 36-51,-2 52-37,-8 60 95,-25 122 1,13-105-34,-90 520 114,-57-15-10,140-563 333,33-551-326,-3-257-1299,-49 5 160,-26 252 819,52 369 190,-6 2 0,-56-144 0,71 217 17,-1 1 0,-1 0-1,-33-47 1,41 66-4,-1 1 0,0 0 0,0 1 0,-1-1 1,1 2-1,-2-1 0,1 1 0,-1 0 0,0 1 0,0 0 0,-1 0 0,1 1 0,-1 0 0,-17-4 0,14 6-3,0 0-1,0 1 1,0 0-1,0 1 1,1 1-1,-1 0 1,0 0-1,0 2 1,0-1 0,1 2-1,0 0 1,0 0-1,0 1 1,0 0-1,0 1 1,1 1-1,0 0 1,-19 16-1,4 0 44,0 2 0,2 1 0,1 1 0,1 1 0,-34 58 0,13-8 22,3 1 0,4 2 0,3 2 0,-31 123 0,-47 357 92,66-202-126,3 479 0,42-796-64,-2-11-2,2 0 0,2 0 0,1 0 0,1 0 0,11 42 0,-13-69 6,0-1 0,1 1-1,-1-1 1,1 0 0,0 0-1,1 0 1,-1 0 0,1 0 0,0-1-1,0 1 1,9 6 0,-11-9-1,0-1 0,1 1 0,-1-1 0,0 0 0,1 0 0,-1 0 0,1 0 0,0 0 0,-1 0 1,1-1-1,0 1 0,-1-1 0,1 0 0,0 0 0,-1 0 0,1 0 0,0 0 0,-1-1 0,1 1 0,0-1 0,-1 1 0,1-1 0,0 0 1,-1 0-1,0 0 0,1-1 0,3-1 0,1-3 3,0-1 0,0 1 0,0-1 1,-1 0-1,0 0 0,0-1 0,9-15 1,32-71 50,-43 85-49,49-116-53,-5-3 0,41-181 0,29-276-74,-32 88 21,109-588-68,-163 933 178,-5 28 24,14-148 0,-42 256-12,-5 33-48,1-4 12,-77 183-27,-41 103 75,-19 110 14,19 5-1,-134 827 0,227-962-45,20-80-2,9-165-1,0-9 0,3 36-1,-2-56 3,1-1 1,-1 1-1,1-1 1,0 1-1,1-1 0,-1 1 1,1-1-1,0 0 0,0 0 1,0 0-1,0 0 0,1 0 1,4 6-1,-4-9 0,-1 1 0,0 0-1,1-1 1,-1 1 0,1-1 0,-1 0-1,1 0 1,0 0 0,-1 0 0,1 0-1,0 0 1,0-1 0,0 1 0,-1-1-1,1 0 1,0 0 0,3-1 0,-1 1 1,0-1 1,0 0-1,0 0 1,0 0 0,-1-1-1,1 1 1,0-1-1,-1 0 1,1-1-1,4-3 1,4-4 10,-2 0 0,1-1 1,-1-1-1,-1 0 0,16-24 0,45-83 55,-20 16-106,-5-2-1,-4-1 0,44-177 0,40-350-116,42-1075-192,-162 1188 477,-6 403 32,0 113-136,-2-13 155,1 17-168,0 1-1,0-1 0,1 1 0,-1 0 0,0-1 0,0 1 0,0 0 0,1 0 0,-1 0 0,1 0 1,-1 0-1,0-1 0,1 1 0,0 0 0,-1 0 0,1 0 0,-1 0 0,1 1 0,0 0 0,-88 240 154,83-229-162,-331 1151 106,129-418-83,140-524-17,-87 326 14,143-508-17,3 0 0,0 1 1,-2 67-1,11-105-26,2-10-1,38-92 49,-4-1 0,-5-3-1,-4 0 1,25-183 0,-33 87-109,-6-321 1,-30 278 67,11 210 12,-1 0 1,-2 0-1,-1 1 0,-1 1 1,-19-39-1,27 64 1,-1 0 0,1 0 0,-1 0 0,0 1 0,-1-1 1,1 1-1,-1 0 0,0 0 0,0 0 0,0 1 0,0-1 0,-6-2 1,8 5-1,0 0 0,1 0 1,-1 1-1,0-1 0,0 1 1,0 0-1,1-1 0,-1 1 1,0 0-1,0 0 0,0 0 1,1 0-1,-1 0 0,0 1 1,0-1-1,-2 1 0,1 0 0,0 1 0,1-1 1,-1 1-1,0 0 0,1 0 0,-1 0 0,1 0 0,-1 0 0,1 0 0,0 1 0,0-1 0,-2 4 0,-5 9-2,0 1-1,1 0 1,0 0 0,-6 23-1,-20 81 2,13-30 6,5 0 0,3 2 0,0 141 0,12-225-5,1 1-1,1 0 1,-1-1-1,1 1 1,1-1-1,0 1 0,4 10 1,-6-17 0,1 0 1,0-1-1,0 1 1,0-1-1,0 1 0,0-1 1,0 0-1,1 1 1,-1-1-1,0 0 0,1 0 1,-1 0-1,1 0 1,-1 0-1,1 0 1,1 0-1,0 0 0,0 0 1,0-1-1,0 1 1,0-1-1,0 0 1,0 0-1,0 0 1,0-1-1,0 1 1,0-1-1,0 1 1,4-3-1,4-1 9,-2-1 0,1-1-1,0 0 1,-1 0 0,0-1 0,-1 0 0,0 0-1,0-1 1,0 0 0,11-17 0,-7 11 5,63-77 1,-5-3 1,-3-3-1,-5-2 1,-4-4-1,-5-2 0,43-120 1,-59 119-40,-4-2 0,-5-1 1,-4 0-1,-6-2 0,-4-1 1,-1-157-1,-13 247 20,0-1 1,-1 1-1,-2 0 1,0 0-1,-8-28 1,9 45 3,0-1 1,-1 1-1,1 0 0,-1 0 1,0 0-1,0 0 1,-1 0-1,1 1 1,-1-1-1,0 1 1,0 0-1,-1 0 1,1 1-1,-1-1 1,0 1-1,0 0 1,0 0-1,0 1 1,0 0-1,-1-1 1,1 2-1,-1-1 1,1 1-1,-9-2 1,8 2-3,0 1 0,1-1 0,-1 1 0,0 0 0,1 0 0,-1 1 0,0 0 1,0 0-1,1 0 0,-1 0 0,1 1 0,-1 0 0,1 0 0,0 1 0,-9 5 0,2 1 3,1 0 0,0 1 0,1 0-1,0 1 1,-13 17 0,-16 30 14,1 2 1,4 1 0,-51 123-1,18-10 58,-80 320 0,99-269-16,-19 241 1,54-324-41,10 266 0,4-390-16,1 0 0,1 1 1,0-1-1,2-1 1,0 1-1,7 17 1,-10-30-3,0 0 0,1 0 0,0 0 0,-1 0 1,1-1-1,1 0 0,-1 1 0,1-1 0,-1 0 1,1-1-1,1 1 0,-1-1 0,0 1 1,1-1-1,-1-1 0,1 1 0,0-1 0,0 1 1,0-2-1,0 1 0,0 0 0,1-1 0,6 1 1,-7-2 2,1 0 1,-1 0-1,1 0 1,-1-1 0,0 0-1,0 0 1,1 0-1,-1-1 1,0 0-1,0 0 1,0 0 0,-1 0-1,1-1 1,0 0-1,-1 0 1,0 0 0,0-1-1,6-5 1,5-7 13,-2 0 1,0-1-1,15-26 1,-24 35-12,46-77-1,-5-3 0,-3-2 0,-4-2 0,-4-1 0,25-117 0,63-492-72,-78-15 269,-45 699-202,2 0-1,0 0 1,1 0-1,1 0 1,1 1-1,0-1 1,1 1 0,1 0-1,1 0 1,11-21-1,54-81 1,135-173-1,-57 90 19,-94 123-13,70-106-6,-62 102-42,-49 68 42,1 0-1,0 1 1,2 1 0,-1 0 0,1 1 0,40-18 0,-17 8-5,-3-1-38,-12 7 39,0 1-1,1 1 1,1 1-1,0 2 1,1 0-1,31-6 1,79-9-1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1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1 8212,'0'0'3487,"-28"6"-3314,-86 22-120,113-28-51,-1 1 0,0-1 0,0 1 0,0-1 0,1 1 0,-1 0 0,0 0 0,1 0 0,-1 0 0,1 0 0,-1 0-1,1 0 1,-1 0 0,1 1 0,0-1 0,0 1 0,-1-1 0,1 1 0,0-1 0,0 1 0,1 0 0,-1-1-1,0 1 1,0 0 0,1 0 0,-1-1 0,1 1 0,0 0 0,-1 0 0,1 0 0,0 0 0,0 0 0,0-1 0,0 1-1,1 0 1,0 4 0,0 4 10,-1-5-7,0 1 0,0-1 0,0 0 0,1 1 0,0-1 0,0 0 0,1 1 0,-1-1 0,1 0 0,0 0 0,3 5 0,-3-7-7,1 0 0,-1-1 0,1 1 0,-1 0 0,1-1 0,0 0 0,0 0 0,0 0 0,0 0 0,0 0 0,1-1 0,-1 1 0,1-1 0,-1 0 0,1 0 0,-1 0 0,6 0 0,2 2-112,0-1-1,1-1 1,-1 0-1,0-1 1,1 0-1,-1-1 1,0 0-1,0 0 1,0-2-1,0 1 1,0-1-1,0-1 1,0 0-1,-1 0 1,0-1 0,0-1-1,0 1 1,-1-2-1,1 1 1,-1-1-1,12-13 1,-12 10 247,-2 1 1,1-1-1,-1 0 1,0 0-1,-1-1 1,-1 0 0,7-16-1,-11 23 55,3 93 1477,-5-73-1805,1-5 175,0 0 1,0 0-1,1 0 0,4 17 1,-5-25-188,1-1 1,0 0 0,0 1-1,0-1 1,0 0 0,0 0-1,0 1 1,1-1 0,-1 0-1,1 0 1,-1 0 0,1 0-1,0-1 1,0 1 0,0 0-1,0-1 1,0 0 0,0 1-1,0-1 1,0 0 0,0 0 0,1 0-1,-1 0 1,1 0 0,3 0-1,19 1-3375,1-2-603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45.54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475 710 8500,'-3'0'2844,"-16"0"-1299,19 1-1541,0-1 0,-1 0 1,1 0-1,0 0 1,0 0-1,0 0 1,0 1-1,0-1 0,0 0 1,0 0-1,0 0 1,0 0-1,0 1 0,0-1 1,0 0-1,0 0 1,-1 0-1,1 0 1,0 1-1,1-1 0,-1 0 1,0 0-1,0 0 1,0 0-1,0 1 0,0-1 1,0 0-1,0 0 1,0 0-1,0 0 1,0 1-1,0-1 0,0 0 1,0 0-1,1 0 1,-1 0-1,0 0 1,0 0-1,0 1 0,0-1 1,0 0-1,0 0 1,1 0-1,-1 0 0,0 0 1,0 0-1,0 0 1,0 0-1,1 0 1,-1 0-1,0 0 0,0 0 1,0 0-1,0 0 1,1 0-1,-1 0 0,0 0 1,0 0-1,0 0 1,0 0-1,1 0 1,-1 0-1,0 0 0,0 0 1,0 0-1,1 0 1,23 5 242,1-2 1,0 0 0,0-1-1,25-2 1,16 1 307,1228 46-155,-1055-43-369,901 39 170,-473-16-174,0-28 35,-214-2-42,-164 3-27,333-1-18,-251-21 32,-38 1-11,-170 17 20,687-28 45,-668 21-63,915-59-28,410-31 49,-1199 76-4,878-53-97,-180 17 50,269 6-181,-672 37 154,-114 7 82,-232 7-14,117-34 2,-316 30-9,-53 8 1,-4 0-3,-1 0 0,1 0 0,0 0 0,0 0 0,0 0 0,0 0 0,0 0 0,0 0 0,0-1 0,0 1 0,0 0 0,0-1 0,-1 1 0,1 0 0,0-1 0,0 1 0,0-1 0,-1 1 0,1-1 0,1 0 0,-2 1 0,0-1-1,0 1 1,0 0 0,0 0-1,0-1 1,0 1-1,0 0 1,0 0 0,0-1-1,0 1 1,0 0-1,0 0 1,0-1 0,0 1-1,0 0 1,0 0-1,0-1 1,0 1 0,0 0-1,0 0 1,0 0-1,0-1 1,0 1 0,0 0-1,0 0 1,-1-1 0,1 1-1,0 0 1,0 0-1,0 0 1,0 0 0,-1-1-1,1 1 1,0 0-1,0 0 1,0 0 0,-1 0-1,1 0 1,0 0-1,0-1 1,-1 1 0,1 0-1,0 0 1,0 0 0,0 0-1,-1 0 1,1 0-1,-15-5-33,-38-4-75,-105-5 0,69 9 47,-785-81 226,-100-7-48,-39 48 65,0 33-3,756 10-41,-990 1 305,658 2-487,-220 12 408,-5 0 24,-207 11-483,4 27 114,-398 26-63,109-51 150,1032-26-76,-2767 6 387,3024-6-416,4 1 1,0-1-1,-1-1 0,1 0 1,0 0-1,0-2 0,-17-4 1,29 6-42,0 1 1,-1-1-1,1 0 1,0 0-1,0 0 0,0 0 1,0 0-1,0 0 1,1 0-1,-1 0 1,0 0-1,0 0 1,1-1-1,-1 1 1,1 0-1,-1-1 1,1 1-1,-1 0 0,1-1 1,0 1-1,0 0 1,0-1-1,0 1 1,0-2-1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49.731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0 48,'0'0'1038,"10"0"-1780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50.074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54.702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1520 333 0,'9'-6'492,"-2"-1"0,57-97 8501,-55 68-7587,-5 18-647,1 1 0,8-19 0,-7 10 29,-5 23-767,-1 0 0,1 0 0,-1 0-1,1-1 1,0 1 0,0 0 0,0 0-1,1 0 1,-1 0 0,1 1 0,3-6-1,-4 7-18,0-1 0,0 1-1,-1 0 1,1 0 0,0 0-1,-1-1 1,1 1 0,-1 0-1,0-1 1,1 1 0,-1 0-1,0-1 1,0-1 0,0 2-1,0 1 1,0-1 0,0 0 0,0 0 0,0 0-1,0 1 1,0-1 0,0 0 0,1 0 0,-1 1-1,0-1 1,0 0 0,1 0 0,-1 1 0,0-1-1,1 0 1,-1 1 0,1-1 0,-1 0 0,0 1-1,1-1 1,0 1 0,-1-1 0,1 1 0,-1-1-1,1 1 1,0-1 0,-1 1 0,1 0 0,0-1-1,-1 1 1,1 0 0,0-1 0,0 1 0,1 0-1,-2 0-25,-23 61-312,-17 23 374,3 2 1,-38 130-1,33-89 2,13-28-9,-17 106-1,29-119 53,-3-1 0,-36 93-1,43-145-49,-62 176 284,61-162-274,-3-1 0,-35 68-1,-4 12 27,23-38-23,16-39 15,-2-1 0,-42 76 1,-117 212 425,136-251-363,-106 266 63,114-262-155,-4-3 73,-57 93 0,48-95 15,-36 92 0,71-151-99,0 0-1,-2-1 0,-22 29 0,-15 27 27,49-74-49,0 1-1,0-1 0,1 1 0,0 0 0,0-1 0,1 1 0,-1 0 0,2 0 0,0 8 0,0 7 6,-11 260-3,10 91 64,-2-348 19,-2 0 0,-1 1 0,0-2 1,-2 1-1,-18 41 0,8-18 157,-26 77 203,36-108-411,5-13-20,0 0-1,1 0 1,-1 1 0,1-1-1,0 0 1,0 0-1,0 9 1,1-13-25,9 0-49,30-1 143,0-3 0,0-1 0,73-19 0,113-49-111,-148 46 67,151-66-45,-54 31-10,-169 60 19,1-1 0,-1 0 0,0 0 0,0 0 0,-1-1 0,1 1 0,-1-1 0,0 0 0,0 0 0,0-1 1,0 1-1,-1-1 0,0 0 0,0 0 0,0 0 0,0 0 0,-1 0 0,2-7 0,3-11 6,-1 0-1,-1-1 1,2-28-1,-4 29-4,176-952-341,-68 594 251,-76 285 37,90-170 0,18-17 51,-136 271 1,25-52-34,-49 101-87,-1-2 0,-2 0 0,-29 40 1,9-15 110,-388 665 33,219-282 214,129-263-169,42-94-50,-172 340 133,149-301-118,53-116-21,-5 6-36,12-14 23,1-1 0,0 1 0,0-1 0,0 0 0,0 1-1,-1-1 1,1 0 0,0 1 0,0-1 0,0 1 0,0-1 0,0 1 0,0-1 0,0 0 0,0 1 0,0-1 0,0 1 0,0-1-1,1 0 1,-1 1 0,0-1 0,0 1 0,0-1 0,0 0 0,1 1 0,-1-1 0,0 0 0,0 1 0,1-1 0,-1 0 0,0 1 0,1-1-1,-1 0 1,0 0 0,1 1 0,-1-1 0,0 0 0,1 1 0,13 6 4,1 0 1,-1-1-1,1-1 1,1 0-1,-1-1 1,1 0-1,-1-1 1,21 0-1,138-2 17,-91-3-21,-74 2-11,-7 0 7,0-1 0,1 1 1,-1 0-1,0 0 0,1 0 1,-1 0-1,0 1 0,1-1 1,-1 1-1,0-1 0,0 1 1,1 0-1,-1 0 0,2 1 1,-1 0 4,1 0 1,-1 0 0,1-1-1,-1 0 1,1 1 0,-1-1-1,1-1 1,0 1 0,0 0 0,-1-1-1,1 0 1,0 0 0,0 0-1,5-1 1,-4 1-2,0 0-1,0 0 1,0 0-1,0 1 1,0-1-1,0 1 1,7 3-1,3 0 1,0 0 0,0-1 0,0-1-1,0 0 1,0-1 0,1 0 0,24-3 0,-5 1-15,-18 1 15,-10 1 2,-1-1 1,0 0 0,1-1-1,-1 1 1,11-4 0,-14 3-2,-1 0-1,1 0 1,-1 0 0,0-1 0,1 1 0,-1-1-1,0 0 1,0 0 0,0 0 0,0 0 0,0 0-1,-1 0 1,1 0 0,0 0 0,-1-1 0,2-3-1,8-17 23,-1 0-1,0-1 1,-2 0-1,8-40 0,2-21-22,-2 19 0,-3-1 0,3-70 0,20-146 14,-22 193-9,23-109-23,4-22 25,-32 170 3,21-63 0,8-40-16,-17 39 6,-9 56 4,-2 0-1,2-89 0,-12-1278-29,0 1426-4,0-21-170,-9-2 221,7 20-333,1-1 0,-1 0 0,1 0 0,0 0 0,0 0 0,0 0 0,0 0-1,1-7 1,0 4-128,1 1-1,0-1 0,0 0 1,1 0-1,-1 1 1,1-1-1,1 1 0,0 0 1,-1 0-1,2 0 0,5-9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8:02.387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127 93 144,'0'11'9404,"0"-46"-9148,0-33 1351,-3 108-1542,-7 155 14,-8 140 305,3-5-124,3-30 69,6 26 374,9-188-523,-13 198-43,0 2 57,7 93 183,2 298 209,2-208-52,-3-473-461,-17 91 0,10-92 89,-3 91 0,12 439 582,0-574-744,-1-1 0,1 1 0,1 0 0,-1 0 0,0 0 0,1 0 0,-1-1 0,1 1 0,0 0 0,0-1 0,0 1 0,0 0 1,3 3-1,-2-4 2,0-1 1,-1 1 0,1-1 0,0 1 0,0-1-1,0 0 1,1 0 0,-1 0 0,0 0-1,0 0 1,0-1 0,1 1 0,-1-1 0,0 1-1,5-1 1,38 6 277,-21-2-208,37 1 0,-18-5 138,0-3 0,65-11 0,206-33-152,-206 33-41,-55 9-44,0 2 0,77 5 1,-119 0 33,1-1 1,-1 2-1,20 7 1,15 3 7,23 8-22,-55-16 7,0 0 0,1-1 0,0 0-1,-1-1 1,29 1 0,96 2-40,-94-3 85,-44-3-42,-1 0 16,2 0-15,0 1-1,-1-1 1,1 0 0,0 0 0,-1-1 0,1 1 0,0 0 0,-1 0-1,1-1 1,0 1 0,-1-1 0,1 0 0,-1 1 0,1-1 0,1-1-1,-2 0 2,0 1 0,0 0-1,-1-1 1,1 1-1,-1 0 1,1-1-1,-1 1 1,1-1 0,-1 1-1,0-1 1,0 1-1,0-1 1,0-1 0,2-11 10,4-58 0,-3-103 0,0-14-13,-3 184-2,26-516-32,-6 114 77,-13 107-69,-8 196 35,1 102-14,-1-1 0,1 1 1,-1 0-1,0-1 0,0 1 0,0 0 0,0 0 1,0 0-1,-1 0 0,1 0 0,-1 0 0,1 0 0,-1 0 1,0 0-1,-1-1 0,-36-29 81,24 21-44,-5-7 13,1 0 0,1-1 0,1-1 0,0 0 0,2-1 0,1-1 0,0-1-1,1 0 1,-9-25 0,9 20-9,-33-50-1,28 49 2,-18-36-1,26 39 13,-11-40 0,15 44-28,-1 0 1,-1 0-1,-14-26 0,-163-270 71,164 282-80,-16-41 1,-5-9 4,11 37-21,21 36 5,2 0 0,0-1 0,0 0 0,1 0-1,1-1 1,-7-23 0,-6-38 1,-3 0-1,-3 2 0,-39-80 1,34 97-10,-3 1 1,-44-57-1,16 26-9,51 69 4,2-1 1,0 1 0,1-2 0,1 1 0,-7-37 0,13 55 9,-3-25-3,0 1-1,2-1 1,3-44-1,0 10-9,-12-43 28,10 101-14,-3 2-6,3 0-18,-2 0-46,0 0 47,0 0 0,0 0 0,0 0 1,0-1-1,0 1 0,0 0 1,0-1-1,-3 0 0,-1-2 23,0 0-1,1-1 1,-1 1-1,0-1 0,1 0 1,0 0-1,0-1 1,1 0-1,-1 1 0,1-2 1,-4-4-1,-1-5 4,1-1 0,-12-28 1,-1-4 9,21 47-20,-13-21 44,6 18-82,4 17-201,7 54 233,3 0 1,22 93-1,3 25 24,-10-4 8,85 602 29,-75-556-47,4 393 1,-36-471 11,-23 185 0,-52 85 34,-17 141 37,65 55 212,27-614-297,0-1 0,0 0 1,0 0-1,0 0 0,1 1 0,-1-1 0,0 0 0,0 0 0,0 0 0,0 1 0,0-1 0,0 0 1,1 0-1,-1 0 0,0 0 0,0 1 0,0-1 0,0 0 0,1 0 0,-1 0 0,0 0 0,0 0 1,0 0-1,0 0 0,1 0 0,-1 0 0,0 1 0,0-1 0,1 0 0,-1 0 0,0 0 1,0 0-1,0 0 0,1 0 0,-1 0 0,0-1 0,0 1 0,0 0 0,1 0 0,-1 0 0,0 0 1,2 0-5,2-1 8,0 1 1,0-1 0,0 0-1,0 0 1,0 0 0,-1-1-1,1 1 1,0-1 0,-1 0 0,1 0-1,-1 0 1,0-1 0,0 1-1,0-1 1,0 0 0,0 1 0,0-1-1,2-4 1,7-10 28,0 0 1,12-25-1,-16 28-39,26-50 6,-4-1 1,32-97 0,27-145-13,-48 155 11,110-311 11,-26 86-2,-113 339-10,-12 38-1,0 0 0,1 0-1,-1 0 1,0 0 0,0 0 0,0 1 0,0-1-1,0 0 1,0 0 0,0 0 0,0 0 0,0 0 0,0 0-1,0 0 1,0 0 0,0 0 0,0 1 0,1-1-1,-1 0 1,0 0 0,0 0 0,0 0 0,0 0 0,0 0-1,0 0 1,0 0 0,0 0 0,1 0 0,-1 0-1,0 0 1,0 0 0,0 0 0,0 0 0,0 0 0,0 0-1,1 0 1,-1 0 0,0 0 0,0 0 0,0 0-1,0 0 1,0 0 0,0 0 0,0 0 0,1 0 0,-1 0-1,0 0 1,0 0 0,0 0 0,0 0 0,0-1-1,0 1 1,0 0 0,0 0 0,2 15-60,0 134 41,1-17 71,-24 223-1,-76 206 76,52-317-37,36-175-77,4-1 1,2 76 0,23-144-45,-13-1 46,-1-1 0,0 0-1,-1 0 1,1 0-1,0-1 1,8-5 0,-9 5-13,0 0 0,0 0 1,0 1-1,0 0 0,0 0 1,0 0-1,1 0 0,-1 1 1,1 0-1,8 0 0,-9 0 2,0 0-1,1 1 1,-1-2-1,0 1 0,0-1 1,0 1-1,0-1 1,-1-1-1,1 1 1,0-1-1,-1 1 0,0-1 1,0-1-1,0 1 1,0-1-1,0 1 1,3-6-1,8-9-38,0-1 0,17-31 0,-21 32-15,2-2 4,-1-2-1,0 0 1,-2 0 0,-1-1 0,0 0-1,-2-1 1,-1 0 0,-1 0 0,0 0-1,-2-1 1,0-29 0,-2 2 45,1 29 2,-2-1 0,-4-44 1,-2 54 13,-2 13-103,7 2 85,0 0 0,-1 0 0,1 1 0,0-1 0,0 0 0,0 0 0,0 1 0,0-1 0,0 1 0,0-1 0,1 1 0,-1-1 0,0 3 0,-23 71 38,-25 142 0,9 84 281,27-191-115,-14 154-18,26-261-176,0-1 0,0 1 0,0 0 0,0 0 0,0 0 0,-1-1 0,1 1 0,-1-1 0,1 1 0,-1-1 0,0 0 0,0 1 0,0-1 0,-1 0 0,1 0 0,0-1 0,-1 1 0,1 0 0,-6 1 0,-7 5 26,0-2 0,-23 8 1,16-7-18,-24 12-10,25-10 2,0 0 0,-1-2 0,1 0-1,-2-1 1,1-1 0,-45 3 0,3-8 6,-176 7 47,228-5-51,0 0 1,1 1 0,-18 7-1,-28 7 16,42-14-30,-25 5-73,40-8 80,0 0 0,0 0 0,0 0 1,0 0-1,0 0 0,0 0 0,0 0 0,1 0 0,-1 0 0,0 0 0,0 0 1,0 0-1,0 0 0,0 1 0,0-1 0,0 0 0,0 0 0,0 0 0,0 0 1,0 0-1,0 0 0,0 0 0,0 0 0,0 0 0,0 0 0,0 0 0,0 0 1,0 1-1,0-1 0,0 0 0,0 0 0,0 0 0,0 0 0,0 0 0,0 0 1,0 0-1,0 0 0,0 0 0,0 0 0,0 0 0,0 0 0,0 1 0,26 0-8,148 0 49,186-3-11,-58-29-13,-218 20-16,-35 7-38,83 5 1,-47 1 40,61 7-11,-137-3 87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8:06.021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221 365 9204,'0'0'374,"34"2"-329,112 9 3,223 0 2343,-66-3-1551,-252-4-831,993 64 115,-936-58-125,0 4-1,153 41 0,-191-40 15,2-3-1,72 2 1,148-6 42,-173-6-47,1825-38 19,-793-51 213,-1116 84-240,628-48 247,-168 15-48,280-4-7,-287 18-64,31-2 146,638-48 276,126-47-240,-110 71-345,508 48 78,-1541 9-31,-24-1-11,6 0-46,125 25-1,-225-31 41,-16-2-8,-1 1 1,1-1-1,-1 1 1,1 0 0,8 3-1,-24-1-398,-330-2 454,-1189-13 176,-130-11 383,1310 20-540,-1633-61 80,1308 49-78,255 9 77,-1534-2 211,1189 31-114,198-4-161,-388-11-28,399-6-42,-593 46 137,375-8-69,-353 35-75,949-61 40,-71 8 40,87 10-91,160-32 7,1 0-1,0 0 0,-1 0 1,1 0-1,0 0 1,-1 0-1,1 1 0,0-1 1,-1 0-1,1 0 1,0 0-1,-1 1 0,1-1 1,0 0-1,-1 0 1,1 1-1,0-1 0,0 0 1,-1 1-1,1-1 1,0 0-1,0 1 1,0-1-1,0 0 0,0 1 1,-1-1-1,1 1 1,0-1-1,0 0 0,0 1 1,0-1-1,0 1 1,0-1-1,0 0 0,0 1 1,0-1-1,0 0 1,0 1-1,1-1 0,-1 1 1,0-1-1,0 0 1,0 1-1,0-1 1,1 0-1,-1 1 0,0-1 1,0 0-1,1 1 1,-1-1-1,0 0 0,0 0 1,1 1-1,-1-1 1,0 0-1,1 0 0,-1 0 1,0 1-1,1-1 1,0 0-1,28 13-1,0-1 0,1-1 0,43 9 0,-11-3 19,273 72 16,3-16-1,425 38 1,-218-78-1,5-28 4,-292-5-18,733 8 38,1454-2 3,-1532-27 14,-153 2-77,1302-39 83,-456 29-88,-725 0 21,-622 16-46,323-50-39,-107 7 158,5 32-43,-133 8-47,-181 7 20,172-11-14,-21-2-563,-431-25-7374,52 25 2573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8:11.37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156 785 224,'0'0'891,"-15"15"-512,3 7 1366,10-21-1657,-1 0-78,1-1 0,-1 1 0,1 0 0,-1 0 0,1 0 0,-1 0 0,1 0 0,0 0 0,0 1 0,-1-1 0,1 1 0,0-1 0,0 1 0,-3 4 0,2-4-12,1 1-1,0-1 1,-1 0-1,0 0 1,0 0-1,-14 5 1234,10-4-863,-1-1-1,0 0 1,0-1 0,1 1-1,-10-1 708,20 0-1027,0-1 0,0 1-1,1-1 1,-1 0 0,0 0 0,0 0 0,1 0-1,3-1 1,5 0 8,5 1-25,1 0 1,-1-1 0,0-1-1,0 0 1,0-2 0,0 0-1,32-12 1,349-136 88,-371 142-114,0-1-1,-1-2 0,0 0 1,30-22-1,-10 2 0,50-47 1,-11 6 0,-24 22 32,98-108 0,-121 119-14,-26 28-16,0 0 0,0-1 0,19-31 0,-23 32-8,0 1 0,2 0 0,0 0 0,0 0 0,18-14 0,-28 26-5,0 0 0,0 0 0,0 0-1,1 0 1,-1 0 0,0 0-1,0 0 1,0 0 0,1 0 0,-1 0-1,0 0 1,0 0 0,0 0 0,0 0-1,1 0 1,-1 0 0,0 1 0,0-1-1,0 0 1,0 0 0,1 0 0,-1 0-1,0 0 1,0 0 0,0 1 0,0-1-1,0 0 1,0 0 0,0 0 0,1 0-1,-1 1 1,0-1 0,0 0 0,0 0-1,0 0 1,0 1 0,0-1-1,0 0 1,0 0 0,0 0 0,0 0-1,0 1 1,0-1 0,0 0 0,0 0-1,0 0 1,0 1 0,0-1 0,0 0-1,0 0 1,-1 1 0,2 23-12,-7 26 115,-69 144 337,-7 21 152,73-183-379,0 1 0,3 0 0,0 1 0,-1 62 0,1 11 657,4-95-436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8:12.247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839 0 1617,'-3'0'5754,"-28"0"-5371,1 1-1,-45 7 1,52-1-187,-38 15 0,-11 4-207,39-19 121,-1-3 0,0 0 0,1-3-1,-58-3 1,15 0 779,22 0-433,31 1-402,-1 0 1,0 2 0,-23 3 0,18 5-34,24-7-337,0 0 0,-1 0 0,1-1 0,0 0 0,-11 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8:16.116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187 47 464,'0'-2'3858,"-11"-30"-1364,10 32-2431,0 0 1,0 0 0,1 0-1,-1 0 1,0 0 0,0 0-1,0 0 1,1 0 0,-1 0-1,0 0 1,0 0 0,1 0-1,-1 1 1,-1-1 0,-10 1-290,9 38 1367,2-38-1087,-7-6 230,-5-19-291,12-1 176,-21 132 264,-1 13-341,-23 573 346,47-631-325,-4-1 1,-14 87 0,8-80 18,3 0-1,6 128 1,2-84 442,-2-100-549,-1-7-9,1-1-1,0 0 1,0 1-1,1-1 1,-1 0 0,1 1-1,0-1 1,2 4 0,-2-6-9,0-1 0,0 1 0,0-1 1,0 0-1,0 1 0,1-1 0,-1 0 1,0 0-1,1 0 0,-1 0 1,1 0-1,0 0 0,-1 0 0,1 0 1,0-1-1,-1 1 0,1-1 1,0 1-1,0-1 0,-1 0 0,1 0 1,4 1-1,50 1 251,0-2 0,67-8 0,37-1-165,556 9 227,-541 12-269,48-3-19,-205-9-30,-8 1 4,1-1-1,-1-1 1,1 0 0,-1 0 0,11-3-1,-17 3-3,-1 0-1,0-1 1,0 1-1,0-1 1,0 0-1,0 0 1,0 0-1,0 0 1,-1 0 0,1 0-1,-1-1 1,1 1-1,-1-1 1,0 0-1,0 0 1,0 0-1,0 0 1,-1 0-1,2-5 1,1-3-3,-1-1 1,0 0 0,-1-1 0,-1 1 0,0 0-1,0-1 1,-3-19 0,2 1-1,-1 29 1,1-1 0,-1 0 0,1 1-1,-1-1 1,0 0 0,0 1 0,0-1 0,0 1 0,-1 0-1,1-1 1,-1 1 0,0 0 0,1 0 0,-1 0 0,0 0-1,0 0 1,0 0 0,0 1 0,-1-1 0,1 0 0,0 1-1,-1 0 1,1 0 0,-1 0 0,1 0 0,-1 0 0,-2 0-1,-9-4-1,0 2 0,-1 0 0,-22-2 0,14 3 16,0-1 0,0 0 0,0-2 0,0-1 0,1 0 0,0-2 0,0 0 0,1-2 0,0 0 0,-19-14 0,24 15-8,0 0 0,-1 1 0,0 1 0,0 1-1,-23-6 1,-17-7-6,-28-16 33,53 20 29,-2 2 1,0 1-1,-1 1 0,-51-8 0,39 13 24,15 3 44,-59-14 0,81 14-89,0 0-1,0-1 1,0 0 0,0-1-1,1 0 1,0 0 0,0-1-1,0 0 1,-13-14 0,-84-71 143,97 82-180,2 0 0,-1-1 0,1 0 0,1 0 0,0-1 0,0 1 1,-5-18-1,3 11 26,-18-32 0,5 18-29,2-1-1,1 0 1,2-1-1,1-1 1,2-1 0,1 0-1,2 0 1,-9-57-1,3 8-2,-4-30-12,20 56-215,-2 88 158,1-23 58,0 1 1,0-1-1,1 0 1,0 0-1,1 1 1,0-1-1,0 0 1,0 0-1,1 0 1,0 0-1,3 9 1,10 8 9,2 0 1,0-1 0,1-1 0,1-1 0,1 0 0,41 33 0,152 91-12,-155-109 16,-39-24 3,137 94-14,-133-87 3,0 0 0,-2 1 1,0 2-1,24 31 1,1 17 31,-35-50-23,1-2-1,1 1 1,0-2 0,1 0 0,24 22 0,-29-32 3,1-2 1,0 1-1,0-1 1,0-1 0,1 0-1,-1 0 1,1-1 0,0-1-1,21 3 1,-21-4-11,-1 1 0,0 0 1,0 0-1,0 1 0,-1 0 0,1 0 1,0 1-1,-1 1 0,0 0 0,0 0 1,8 7-1,-14-8-233,1 0 0,-2 0 0,1 0 0,0 0 0,-1 1-1,0-1 1,0 1 0,0 0 0,0-1 0,-1 1 0,0 0 0,0 0 0,1 10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8:18.773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1288 150 4082,'0'0'1139,"31"0"51,100 2-467,14-5-19,163-25 0,-77 5 334,411 5 705,-127 8-1253,540-38 263,0 27-230,299 38 474,333 33-152,-1615-47-801,2647 108 727,-2226-84-758,840 30 54,-1179-54-59,873 37-45,-444 4 58,475 53 40,-840-66-63,389 69-12,-562-90 11,-2-1-15,61 22-1,-86-20-16,-17-11 33,-1 1 1,0-1 0,0 0 0,0 1 0,1-1 0,-1 0-1,0 1 1,0-1 0,0 1 0,0-1 0,0 0-1,0 1 1,0-1 0,0 0 0,0 1 0,0-1 0,0 1-1,0-1 1,0 0 0,0 1 0,0-1 0,0 1 0,0-1-1,0 0 1,0 1 0,-1-1 0,1 0 0,0 1-1,-1-1 1,-1 2 0,0 0 1,0 0-1,-1 0 0,1-1 0,-1 1 0,1-1 0,-1 0 0,0 1 0,1-1 0,-1 0 0,0-1 0,-3 2 1,-59 11 33,-117 9 0,-80-13 1,184-7-30,-1708 9 22,1128-13 76,-2284-16 12,-1869-7 567,4222 30-549,-737-3-115,539-22 4,-390 20-23,-1 37 31,356 26-42,630-34-3,171-20-20,21-9 33,0 0 0,-1 1 1,1-1-1,0 0 0,0 1 0,-1-1 0,1 0 0,0 1 0,0-1 0,-1 0 1,1 1-1,0-1 0,0 0 0,0 1 0,0-1 0,0 1 0,0-1 0,-1 0 1,1 1-1,0-1 0,0 1 0,0-1 0,0 1 0,0-1 0,1 0 0,-1 1 1,0 0-1,1 1-6,1-1 1,-1 1 0,1 0 0,-1-1 0,1 1-1,0-1 1,0 0 0,0 1 0,0-1-1,0 0 1,0 0 0,0 0 0,0-1-1,0 1 1,0 0 0,3 0 0,48 10 29,1-2 0,103 5 0,-89-10-2,746 30 48,9-24-8,-471-8 10,516 2 65,483 6-124,3030 47 62,-2877-33-118,408 1 17,-1508-25 91,1613-6-606,-1367-26 550,49 0 54,-676 32-56,-6 1-8,0-1 0,1-1 0,-1 0-1,0-1 1,28-7 0,-44 9-18,-1-1-1,1 1 1,-1 0 0,0-1 0,1 1-1,-1 0 1,1-1 0,-1 1-1,0 0 1,1-1 0,-1 1 0,0 0-1,1-1 1,-1 1 0,0-1-1,0 1 1,0-1 0,1 1 0,-1-1-1,0 1 1,0-1 0,0 1-1,0-1 1,0 1 0,0-1 0,0 1-1,0-1 1,0 1 0,0-1-1,0 1 1,0-1 0,0 1 0,-1-1-1,-9-16-1324,-32-2-2052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1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1 175 704,'0'0'6948,"5"-26"-5417,18-81-173,-13 72-362,-10 35-970,0 0 0,0 0 0,0-1-1,0 1 1,0 0 0,0-1 0,0 1 0,1 0 0,-1-1 0,0 1 0,0 0 0,0 0 0,0-1 0,1 1 0,-1 0 0,0 0 0,0-1 0,0 1 0,1 0 0,-1 0 0,0 0 0,0-1 0,1 1 0,-1 0 0,0 0 0,0 0-1,1 0 1,-1 0 0,0 0 0,1 0 0,-1 0 0,0-1 0,1 1 0,0 2 3,0 0-1,0 0 0,0-1 1,-1 1-1,1 0 0,0 0 1,-1 0-1,0 0 0,1 0 1,-1 2-1,23 193 181,-20-111-3064,-3-97 704,-1-15 2012,1 8 188,0 0 0,1 0 0,4-22 0,-3 33 0,-1 1 1,2-1 0,-1 1-1,1 0 1,0-1 0,0 1-1,0 1 1,1-1-1,0 0 1,0 1 0,1 0-1,6-6 1,-4 4-1,1 1 1,0 0-1,0 1 1,1-1-1,0 2 1,17-8-1,-20 10-43,-1 0 1,1 0-1,0 1 0,-1 0 1,1 0-1,0 0 0,0 1 1,0-1-1,-1 2 0,1-1 1,0 0-1,0 1 0,7 2 1,-10-1 15,-1-1 1,0 1 0,0-1-1,0 1 1,0 0 0,0 0-1,0 0 1,0 0-1,-1 0 1,1 0 0,-1 1-1,1-1 1,-1 1 0,0-1-1,0 1 1,0-1-1,0 1 1,0-1 0,-1 1-1,1 0 1,-1 4 0,3 11 100,-2-1 0,-1 20 0,0-28-136,0 37 65,0 14-53,0-21-3914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6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99 2177,'0'0'8078,"-27"-17"-7365,-84-49-257,107 64-429,0 0-1,0 0 1,1 0 0,-1 1 0,0-1 0,-1 1-1,1 0 1,0 0 0,0 1 0,0-1-1,-1 1 1,1 0 0,0 0 0,0 0 0,-1 0-1,1 1 1,0 0 0,0 0 0,0 0-1,0 0 1,0 1 0,0 0 0,0 0 0,0 0-1,-4 2 1,4 0-7,-1 1 0,1-1 0,0 1 0,0-1 0,0 1 0,0 0 0,1 1-1,0-1 1,0 1 0,0-1 0,1 1 0,-3 9 0,2-1-2,1-1 0,1 1 0,0 0 1,1-1-1,2 19 0,-2-22-10,1-6-6,-1-1 0,1 0 0,0 1 0,0-1 0,0 1 0,1-1 0,-1 0 0,1 0 0,0 0 0,-1 0 0,1 0 0,1 0 0,-1-1 0,0 1 0,1 0 0,-1-1 0,1 0 0,0 0 0,0 0 0,0 0 0,0 0-1,0-1 1,0 1 0,1-1 0,-1 0 0,0 1 0,1-2 0,3 2 0,5 1 24,0-1 1,0-1-1,0 1 0,0-2 0,0 0 1,0 0-1,15-3 0,-24 2-4,-1 0-1,1 1 0,-1-1 1,0-1-1,0 1 0,1 0 1,-1 0-1,0-1 0,0 1 1,0-1-1,-1 0 0,4-3 1,4-3 701,-9 18-529,-13 391-1573,13-400 1186,1 0 0,-1-1 1,1 1-1,0-1 0,-1 1 0,1-1 0,-1 0 1,1 1-1,0-1 0,0 1 0,-1-1 0,1 0 1,0 0-1,-1 1 0,1-1 0,0 0 0,0 0 1,-1 0-1,1 0 0,0 0 0,0 0 0,0 0 1,-1 0-1,1 0 0,0 0 0,0 0 0,1-1 0,2 1-835,29 0-3459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7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52 5891,'0'0'5258,"-22"-11"-4970,7 2-251,0 2 0,0 0-1,-33-10 1,46 16-24,-1 1 0,1 0 0,-1 0 1,1 0-1,-1 0 0,1 1 0,0-1 0,-1 1 0,1-1 0,-1 1 1,1 0-1,0 0 0,0 0 0,-1 0 0,1 0 0,0 0 0,0 1 1,0-1-1,-3 4 0,-1 2 66,0-1-1,0 1 1,-8 15 0,7-11 2,-1 0-43,2 1 1,-1-1-1,2 1 1,0 1-1,0-1 1,1 1-1,0-1 1,1 1-1,1 0 1,0 0-1,0 26 0,2-37-37,-1 0 0,1 0 0,1 0 0,-1 0 0,0 0 0,0 0 0,1 1-1,-1-1 1,1 0 0,0 0 0,-1-1 0,1 1 0,0 0 0,0 0 0,1 0-1,-1 0 1,1 1 0,1-2 3,-1 1-1,0-1 1,0 1 0,1-1-1,-1 0 1,0 0 0,1 0-1,0-1 1,-1 1 0,1-1-1,-1 1 1,1-1 0,3 0-1,4 2 14,1-2-1,0 0 1,-1 0-1,1-1 1,0 0-1,16-4 1,-21 3-18,0 0-1,-1-1 1,1 1 0,-1-1-1,1-1 1,-1 1 0,0-1-1,0 1 1,-1-1 0,1-1 0,-1 1-1,7-9 1,-3 1 47,1-1 1,-1 0-1,-1-1 1,0 0-1,-1 0 0,-1 0 1,0-1-1,-1 0 1,3-16-1,-4 85 701,-3 460 472,17-516-3796,5-12-734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7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7459,'0'0'6323,"-29"49"-7075,65-49-1073,6 0-3009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7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8932,'0'0'2150,"31"1"-2120,154 4 79,-142-5 1180,-42 22-414,-3 13-462,-1 0 1,-2 0 0,-1 0-1,-2-1 1,-19 52 0,-77 161 265,97-232-601,-13 24 49,14-29-114,0 0 0,1 0 0,0 1-1,1 0 1,0 0 0,0 0 0,2 0 0,-4 20-1,6-31-25,0 0 0,0 0 0,0 1 0,1-1-1,-1 0 1,0 0 0,0 1 0,0-1 0,0 0 0,0 0-1,1 1 1,-1-1 0,0 0 0,0 0 0,0 0 0,0 0-1,1 1 1,-1-1 0,0 0 0,0 0 0,1 0-1,-1 0 1,0 0 0,0 0 0,1 0 0,-1 1 0,0-1-1,0 0 1,1 0 0,-1 0 0,0 0 0,1 0-1,-1 0 1,0 0 0,0 0 0,1 0 0,-1-1 0,0 1-1,0 0 1,1 0 0,-1 0 0,0 0 0,6 0-221,1-1-16,0 0 0,0 0-1,0 0 1,0 0 0,0-1-1,-1-1 1,1 1 0,-1-1 0,7-3-1,57-40-3541,-49 32 2233,58-43-5372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7:18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1 10085,'0'0'4322,"-23"186"-3746,-9-130-48,-4-7-96,7-2-32,3-6-95,13-9-241,10-15-64,3-2-32</inkml:trace>
  <inkml:trace contextRef="#ctx0" brushRef="#br0" timeOffset="1">1 176 11157,'0'0'208</inkml:trace>
  <inkml:trace contextRef="#ctx0" brushRef="#br0" timeOffset="2">574 362 13622,'0'0'1137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8:33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7 1265,'0'0'9911,"-6"-1"-9640,6 1-256,0 0 0,0-1-1,0 1 1,0 0 0,0 0-1,0 0 1,0 0 0,0 0-1,0 0 1,0 0-1,0 0 1,0 0 0,0 0-1,0 0 1,1 0 0,-1 0-1,0 0 1,0-1 0,0 1-1,0 0 1,0 0-1,0 0 1,122 2 164,142-4-59,-246-1-289,-41 11-1084,-35 17-1258,-23 9-3014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4:15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5010,'0'0'5819,"0"12"-5651,-2 9 57,0 0 1,-2-1-1,-1 1 0,-1-1 0,-13 34 0,-5 13 150,13-31-203,1 0 0,2 1 0,2-1-1,-3 65 1,8-99-168,1 0 0,0 0 0,0 0-1,1 0 1,-1 0 0,0-1 0,1 1 0,-1 0 0,1 0-1,-1 0 1,1 0 0,0-1 0,0 1 0,0 0-1,0-1 1,0 1 0,0-1 0,1 1 0,-1-1-1,0 1 1,1-1 0,-1 0 0,1 0 0,-1 0 0,1 0-1,0 0 1,-1 0 0,1 0 0,0 0 0,0-1-1,2 2 1,6-1 28,-1 0 0,1 0 0,0 0 0,-1-1 0,13-2-1,7 1 102,-10-1-243,0 1 1,-1-2-1,1-1 1,-1 0-1,0-1 1,0-1 0,23-11-1,-20 7-1723,0-1 1,37-26-1,-34 17-2459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4:16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3089,'0'0'4514,"43"2"-3505,-4 4-721,3-3-128,0-3-160,-3 0-16,-4 0-800,-6 0-3090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4:16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2113,'0'0'7379,"159"-15"-7379,-82 15-80,4 0-2353,-3-3-3570</inkml:trace>
  <inkml:trace contextRef="#ctx0" brushRef="#br0" timeOffset="1">519 298 9828,'0'0'737,"133"186"-497,-91-145 0,-3-3-144,-3-6-16,-4-8-48,-6-7-32,-6-5-848,-7-12-2818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4:16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0 3618,'0'0'7608,"-9"4"-7442,-10 7-36,0 1 1,1 1 0,0 1-1,1 0 1,-15 17 0,-27 22 29,23-25-94,11-8-17,0 0 0,1 2 0,-26 29 0,49-49-105,0-1 0,-1 0 0,1 1 1,0-1-1,0 1 0,0-1 0,0 1 0,0 0 1,1-1-1,-1 1 0,0 0 0,1 0 0,-1-1 1,1 1-1,0 0 0,-1 2 0,2-3-24,0 0-1,0 0 1,-1-1-1,1 1 1,0 0-1,0 0 1,0-1-1,0 1 1,0-1 0,0 1-1,0-1 1,0 1-1,0-1 1,0 1-1,0-1 1,0 0-1,0 0 1,0 1-1,1-1 1,-1 0-1,0 0 1,0 0-1,0 0 1,0 0-1,0-1 1,2 1-1,42 0-2304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3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380 478 4690,'0'0'5645,"-31"-16"-4863,-99-48-240,123 61-519,1 0 1,-1 1 0,0-1-1,1 2 1,-1-1 0,0 1 0,0 0-1,0 0 1,0 1 0,-1 0-1,1 0 1,0 1 0,-11 2 0,13-1-8,0 0 0,1 0-1,-1 0 1,0 0 0,1 1 0,-1 0 0,1 0 0,0 0 0,0 1 0,0-1 0,0 1 0,1 0 0,-1 0 0,-2 6 0,-1 1 5,1 1-1,0 1 0,1-1 1,1 1-1,0 0 0,0 0 0,2 0 1,-1 0-1,2 1 0,-1 22 1,2-32-20,-1 0 0,1 0-1,1 0 1,-1 0 0,0 0 0,1 0 0,0 0 0,0 0 0,0 0 0,0 0 0,1-1 0,-1 1 0,1 0 0,0-1-1,0 1 1,1-1 0,-1 0 0,0 0 0,1 0 0,0 0 0,0 0 0,0-1 0,0 1 0,0-1 0,1 0-1,-1 0 1,1 0 0,-1 0 0,1 0 0,0-1 0,-1 0 0,1 0 0,0 0 0,7 1 0,1 0-34,-1 0 0,1-1 0,0 0 0,-1-1 0,1-1 1,0 1-1,-1-2 0,1 0 0,-1 0 0,1-1 0,-1 0 1,0-1-1,0 0 0,0-1 0,19-12 0,-12 4-171,0-1 1,0-1-1,-2 0 0,0-1 0,0-1 0,-2 0 1,0-1-1,-1-1 0,-1 0 0,-1-1 1,0 0-1,-2-1 0,0 0 0,-1 0 1,-2-1-1,0 0 0,-1 0 0,-1 0 0,-1-1 1,0-23-1,-3 30 245,1-16 235,-4-46-1,2 69-95,-1-1 0,1 1 0,-2 0 0,1 0-1,-1 1 1,-1-1 0,0 0 0,0 1 0,-8-12-1,-3 6 1170,15 14-1322,0-1 1,-1 1 0,1 0-1,0 0 1,-1 0 0,1 0 0,0 0-1,-1 0 1,1 0 0,0 0-1,-1 0 1,1 0 0,-1 0 0,1 0-1,0 0 1,-1 0 0,1 0-1,0 0 1,-1 0 0,1 0 0,0 0-1,-1 1 1,1-1 0,0 0-1,-1 0 1,1 0 0,-1 1 0,0 2 2,-1-1 1,1 0-1,-1 1 1,1 0-1,0-1 1,0 1-1,0 0 1,1 0-1,-1-1 1,0 5-1,-5 49 2,2 0 0,2 1 0,7 64 0,-3-98-27,0 0-1,2 0 1,1-1 0,11 34-1,-10-42-1,-1 0 0,2 0 1,0-1-1,1 1 0,0-2 0,0 1 0,20 20 0,-24-29-60,0 0 0,1 0 0,-1-1 0,1 1-1,0-1 1,0 0 0,0 0 0,0-1 0,1 0 0,-1 0 0,1 0-1,-1 0 1,1-1 0,0 0 0,-1 0 0,1-1 0,0 1 0,0-1-1,0 0 1,0-1 0,-1 0 0,1 1 0,0-2 0,-1 1 0,9-4-1,-2 0-94,0 0-1,-1-1 0,1-1 0,-1 0 0,-1 0 0,1-1 1,-1-1-1,-1 1 0,1-2 0,8-11 0,-9 10 268,-1 0 0,0 0 0,-1-1-1,0 0 1,-1 0 0,0-1-1,-1 0 1,0 0 0,-1 0 0,-1 0-1,0-1 1,-1 0 0,0 1-1,-1-25 716,-1 41-283,-2 79-255,0-33-197,9 93 1,-5-131-94,1 1 0,0-1 1,0 0-1,1 0 0,1 0 0,0 0 0,9 14 0,-11-19-52,0-2-1,1 1 1,-1 0-1,1-1 0,0 1 1,0-1-1,1 0 1,-1-1-1,1 1 0,0-1 1,0 0-1,0 0 0,0 0 1,1-1-1,-1 0 1,9 3-1,-8-4-184,0 1 0,0-2-1,0 1 1,1-1 0,-1 0 0,0 0 0,0 0 0,0-1-1,0 0 1,0 0 0,0-1 0,0 1 0,-1-1 0,1-1-1,0 1 1,-1-1 0,0 0 0,1 0 0,-1-1 0,0 1-1,-1-1 1,1 0 0,-1 0 0,0-1 0,0 0 0,0 1-1,0-1 1,-1 0 0,0-1 0,0 1 0,0 0 0,-1-1-1,4-10 1,5-25-1947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4:17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56 8228,'0'0'3439,"-15"-9"-2884,-49-28-265,60 35-268,0 1 0,0-1-1,0 1 1,0 0 0,0 0-1,0 1 1,-1-1-1,1 1 1,0 0 0,0 0-1,-1 0 1,1 1 0,0-1-1,0 1 1,0 0 0,0 0-1,0 1 1,0-1-1,-7 4 1,3 0 54,0 1 0,0-1-1,0 1 1,1 1 0,0-1 0,-8 11 0,9-10-59,1 0 0,0 0 0,1 0 0,0 1 0,0 0 1,0-1-1,1 1 0,0 1 0,1-1 0,0 0 0,0 1 1,1-1-1,0 1 0,0-1 0,1 15 0,0-20-19,0-1-1,1 1 0,-1-1 1,0 0-1,1 1 0,-1-1 1,1 0-1,0 1 1,0-1-1,0 0 0,0 0 1,0 0-1,0 0 0,1 0 1,-1 0-1,1 0 0,0 0 1,-1-1-1,1 1 1,0 0-1,0-1 0,0 1 1,0-1-1,0 0 0,0 0 1,0 0-1,0 0 0,1 0 1,-1 0-1,4 0 1,7 2-212,0-1 1,0-1 0,0 0 0,19-1 0,-19 0-174,-5 0 325,0 0 0,0-1 0,-1 1 0,1-2 0,0 1-1,0-1 1,-1 0 0,1-1 0,-1 0 0,0 0 0,1-1 0,-2 0-1,1 0 1,0 0 0,-1-1 0,0 0 0,0 0 0,0-1 0,-1 1-1,1-1 1,-1-1 0,-1 1 0,7-12 0,-6 10 324,-1 1-1,0-1 1,0 0 0,-1 0-1,0 0 1,0 0 0,-1-1-1,0 1 1,0-1 0,0-15 386,-2 41-568,-1 18-213,-1-20 145,2 1 0,0 0 0,4 23 0,-3-35-199,0 0-1,0 0 0,0 0 1,0-1-1,0 1 1,1 0-1,0-1 0,0 1 1,0-1-1,0 0 1,1 1-1,-1-1 0,1 0 1,0-1-1,-1 1 1,1 0-1,1-1 0,5 4 1,23 6-3479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4:18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1409,'0'0'9751,"-2"19"-9655,-6 265-897,18-328 599,-9 25 426,2 1 1,0 0-1,1-1 1,0 1 0,2 1-1,0-1 1,1 1-1,1 0 1,0 0 0,20-27-1,-26 42-216,0 0 0,0 0 1,0 0-1,0 0 0,0 0 0,0 0 0,1 1 0,-1-1 0,1 1 0,-1 0 0,1 0 1,0 0-1,0 0 0,-1 0 0,1 0 0,0 1 0,0-1 0,4 1 0,-5 0-8,0 0 0,0 0 0,0 1 0,0-1 0,0 1 0,0-1 0,-1 1 0,1 0 0,0-1 0,0 1 0,-1 0-1,1 0 1,0 1 0,-1-1 0,1 0 0,-1 0 0,0 1 0,1-1 0,-1 1 0,0-1 0,0 1 0,0-1 0,0 1-1,0 0 1,0 0 0,1 3 0,3 15 71,-1 0-1,0 1 1,-1 0-1,-2 0 1,0 0-1,-2 24 1,0-21-50,1 0-1,1 0 1,1 0 0,7 27 0,-9-49-31,1 0 0,-1 0-1,1 0 1,-1 0 0,1 0 0,0 0 0,0-1 0,0 1 0,0 0-1,0 0 1,0-1 0,1 1 0,-1-1 0,0 1 0,1-1 0,2 2-1,-3-2-15,0-1 0,0 0-1,1 1 1,-1-1 0,0 0-1,0 1 1,1-1 0,-1 0-1,0 0 1,0 0 0,1 0-1,-1 0 1,0 0 0,1-1-1,-1 1 1,0 0 0,0-1-1,0 1 1,2-1 0,2-2-3,-1 0 0,1 0 1,-1 0-1,0 0 1,0-1-1,0 1 0,0-1 1,-1 0-1,0-1 1,5-5-1,49-96 105,14-20 670,-71 125-731,1 0 0,-1 1 1,0-1-1,1 0 0,-1 1 0,0-1 1,1 0-1,-1 1 0,1-1 0,-1 1 1,1-1-1,-1 1 0,1-1 0,0 1 1,-1 0-1,1-1 0,-1 1 1,1 0-1,0-1 0,-1 1 0,1 0 1,0 0-1,-1 0 0,1-1 0,1 1 1,-1 1-11,-1-1 0,1 1 1,0-1-1,-1 1 0,1 0 1,-1-1-1,1 1 0,-1 0 0,0 0 1,1-1-1,-1 1 0,0 0 1,1 0-1,-1-1 0,0 1 1,0 0-1,0 0 0,0 1 0,3 53-17,-3-43 138,0-12-126,0 15 26,1 1 0,1-1 0,6 28 0,-7-40-30,0 0-1,-1 0 1,1 0 0,0 0-1,1-1 1,-1 1-1,0 0 1,1-1 0,0 1-1,-1-1 1,1 0-1,0 1 1,0-1 0,1 0-1,-1 0 1,0 0-1,1-1 1,-1 1 0,1 0-1,-1-1 1,1 0-1,0 1 1,0-1 0,-1 0-1,1-1 1,0 1-1,4 0 1,-7-1-4,49 0-419,-46 0 425,0-1-1,-1 0 1,1 0-1,0 0 1,-1 0-1,1 0 1,-1 0-1,1 0 1,-1-1-1,0 0 1,0 1-1,0-1 1,0 0-1,0 0 1,2-2-1,8-13 28,-2 0 0,0 0 1,-1 0-1,-1-1 0,-1-1 0,7-24 0,10-25 648,-20 127 100,-4 70-911,0 83 223,0-72-4084,0-156-2396,0-140 3581,0-216 13370,0 371-10512,0 1 0,0-1 1,1 0-1,-1 1 0,0-1 0,0 0 1,0 1-1,1-1 0,-1 1 0,0-1 1,0 1-1,1-1 0,-1 1 0,1-1 0,-1 1 1,0-1-1,1 1 0,-1-1 0,1 1 1,-1 0-1,1-1 0,-1 1 0,1 0 0,0-1 1,-1 1-1,2-1 0,22-3 196,26 10-273,-34 0 47,-1 1 1,1 1-1,-1 1 1,-1 0-1,0 1 1,0 0-1,-1 1 1,16 17-1,-25-23-14,0-1-1,0 1 0,-1-1 0,0 1 1,0 0-1,-1 1 0,1-1 0,2 7 1,-5-10-1,1 1 0,0-1 1,-1 0-1,1 0 1,-1 1-1,0-1 0,1 0 1,-1 1-1,0-1 1,0 0-1,-1 1 0,1-1 1,-1 0-1,1 1 1,-1-1-1,1 0 0,-1 0 1,0 0-1,0 0 0,0 1 1,-1-1-1,1-1 1,-3 5-1,-2-1 17,0-1 0,0 0 0,0 0 0,-1 0-1,0-1 1,1 0 0,-10 3 0,-58 16 191,42-14-157,21-4-78,7-2-16,0-1-1,0 1 0,-1-1 0,1 0 1,0 0-1,-1-1 0,1 1 0,0-1 0,-1 0 1,-6 0-1,10-8-1855,1-22-2766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4:18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12134,'0'0'2545,"0"155"-2289,0-88 352,0 3-464,4-3 0,-4 3-112,0-9-16,0-3 16,0-11-32,0-9-16,0-12-1040,13-11-1665,3-15-2882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4:18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22 157 9845,'0'0'2913,"19"4"-2718,-12-3-173,19 5 21,1-2 0,-1 0 0,1-2 0,28-1 0,-52-1-29,1-1-1,0 1 1,0-1 0,0 0 0,0 0-1,-1-1 1,1 1 0,0-1-1,-1 0 1,1 0 0,-1 0-1,0 0 1,0 0 0,0-1 0,0 1-1,0-1 1,0 0 0,-1 0-1,1 0 1,-1 0 0,0-1 0,0 1-1,0-1 1,2-5 0,0-2 116,-1 0 0,0-1 0,-1 1 0,0-1 1,-1 1-1,0-23 0,-1 34-113,0-1-1,0 0 1,0 1-1,0-1 1,-1 0-1,1 1 1,0-1 0,0 1-1,-1-1 1,1 0-1,0 1 1,-1-1-1,1 1 1,0-1 0,-1 1-1,1-1 1,-1 1-1,1 0 1,-1-1-1,1 1 1,-1-1 0,1 1-1,-1 0 1,0-1-1,1 1 1,-2 0-1,-24-5 318,18 6-266,-1-1 1,1 1-1,-1 0 1,-8 3-1,9-1-37,0 0-1,0 1 1,0 0 0,0 1-1,0 0 1,1 0 0,0 0 0,-12 13-1,2 0 195,-29 39 0,37-44-148,1 0-1,0 0 1,1 0 0,0 1 0,1 0 0,0 1 0,1-1-1,1 1 1,0 0 0,1 0 0,1 0 0,0 0 0,1 1-1,2 19 1,-1-31-68,0 1 0,1-1 0,0 1 0,0-1-1,0 0 1,1 0 0,-1 1 0,1-1 0,0 0-1,0 0 1,1 0 0,-1-1 0,1 1 0,0-1 0,6 7-1,-3-5 7,0-1-1,0 0 0,0 0 1,1 0-1,-1-1 0,1 1 1,0-2-1,13 5 0,8-2 36,-1 0 0,1-2 0,55-1 0,-74-1-153,1-1 0,-1-1 0,0 1 1,0-2-1,0 1 0,0-1 0,0 0 0,0-1 1,-1 0-1,1-1 0,-1 0 0,0 0 0,0 0 1,12-10-1,-18 12-114,0 1-1,0-1 1,-1 0 0,1 1 0,0-1 0,-1 0 0,0 0-1,1 0 1,0-3 0,1-15-3275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4:19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189 158 6323,'0'0'2630,"-30"-8"-1173,-92-24-275,119 31-1062,0 1 1,0-1-1,0 0 0,0 0 1,0 0-1,1 0 0,-1 0 1,0-1-1,1 0 0,-1 1 1,-3-4-1,7 5-74,-1-1 0,0 1 0,1 0 1,-1-1-1,1 1 0,-1 0 0,0-1 0,1 1 0,-1 0 0,1-1 0,-1 1 0,1 0 1,-1 0-1,1 0 0,0 0 0,-1-1 0,1 1 0,-1 0 0,1 0 0,-1 0 1,1 0-1,-1 0 0,1 0 0,0 0 0,-1 0 0,1 1 0,687 19 515,-18 0-564,-662-20 9,997-1-368,2-30-678,-220-22-113,-135 8 959,-605 41 202,-189 2-2198,84 2-1929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4:20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7091,'0'0'3399,"23"-6"-3055,-4 2-290,14-5 0,0 2 0,64-4 0,119 11 48,-207 1-107,1 0 0,0 1 1,0 0-1,-1 0 0,1 1 1,-1 0-1,0 1 0,0 0 1,0 1-1,-1-1 0,15 12 0,-13-8 53,0 2-1,0-1 1,-1 1-1,0 1 0,-1-1 1,0 1-1,11 22 1,-7-8 123,-1 1 0,-1 0 0,-2 0 0,-1 1 0,-1 0 0,-1 0 0,3 53 0,-8 204 787,0-270-931,-1-1 0,-1 1 1,0 0-1,-7 22 0,8-36-32,1 1 1,0-1-1,0 0 1,0 1-1,0-1 0,0 0 1,0 1-1,0-1 1,-1 0-1,1 1 1,0-1-1,0 0 0,0 1 1,-1-1-1,1 0 1,0 0-1,0 1 0,-1-1 1,1 0-1,0 0 1,-1 0-1,1 1 0,0-1 1,-1 0-1,1 0 1,0 0-1,-1 0 0,1 0 1,0 1-1,-1-1 1,1 0-1,-1 0 0,1 0 1,0 0-1,-1 0 1,1 0-1,0 0 0,-1-1 1,1 1-1,-1 0 1,1 0-1,0 0 0,-1 0 1,1 0-1,-12-10-938,5 0 4,0-1 0,1 0 0,-9-21 0,-4-8-993,-1 5 425,-35-67-213,27 43 10492,38 131-8162,-8-63-532,32 104 730,-29-100-731,0-1 0,1 1 0,0-1 0,1-1 0,0 1 0,13 15 0,-17-24-28,0 0 0,0 0 1,0-1-1,0 1 0,1-1 0,-1 1 1,1-1-1,0 0 0,-1-1 1,1 1-1,0 0 0,0-1 1,0 0-1,0 0 0,0 0 0,0-1 1,1 1-1,-1-1 0,0 0 1,0 0-1,0-1 0,0 1 0,1-1 1,-1 0-1,0 0 0,5-2 1,0 0 16,-1-1 1,0 0-1,0 0 1,-1-1-1,1 0 1,-1-1-1,0 1 1,0-1-1,-1 0 1,0-1-1,6-7 1,72-123-878,-73 124-935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05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25 263 1489,'0'0'2558,"-3"4"-1363,2-1-1109,-17 22 1669,15-20-691,15-15-375,10-12-669,1 1 0,1 2 0,1 0 0,1 2 0,49-25 0,-20 16-8,115-38 0,-108 48-59,0 2 0,0 2 0,1 4 0,119-2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05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 6019,'0'0'1051,"13"15"-1040,-2 0 1,-7-9-1,1 0 1,0 0-1,0 0 0,0 0 0,0-1 1,1 0-1,0 0 0,0 0 0,0-1 1,1 0-1,0 0 0,-1-1 0,1 1 1,9 1-1,158 33 106,-173-38-127,0 0 0,0 1-1,0-1 1,0 0-1,0 0 1,0 1 0,-1-1-1,1 0 1,0 1 0,0-1-1,0 1 1,0-1-1,0 1 1,-1 0 0,1-1-1,0 1 1,-1 0 0,1-1-1,0 1 1,-1 0-1,1 0 1,-1 0 0,1-1-1,-1 1 1,1 0 0,-1 0-1,0 0 1,1 0-1,-1 0 1,0 0 0,0 0-1,0 0 1,0 0-1,0 0 1,0 0 0,0 0-1,0 0 1,0 0 0,0 0-1,0 0 1,-1 0-1,1 0 1,0 0 0,-1-1-1,1 1 1,-1 0 0,1 0-1,-1 0 1,1 0-1,-2 1 1,-3 4 16,0 1-1,0-1 1,-1 0-1,1 0 1,-8 5-1,-8 6 108,-289 228 2050,284-228-2475,48-37-1679,17-22-3344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06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2497,'0'0'2929,"0"132"-2736,0-86-97,0 1-64,0-3 16,-3-6-48,-4-6-801,-2-12-1648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07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0 117 5042,'0'0'3653,"29"-18"-3379,-29 18-274,126-76 246,-120 72-230,0 1 1,0 0 0,1 1-1,0-1 1,0 1 0,-1 0-1,1 1 1,0 0-1,0 0 1,0 1 0,0-1-1,0 2 1,11 0-1,7 1 24,-7-3-30,0 2-1,0 0 1,1 1-1,-1 1 1,19 5-1,-33-6-19,0-1-1,1 1 0,-1-1 1,0 1-1,0 0 1,0 1-1,0-1 0,-1 1 1,1-1-1,0 1 0,-1 0 1,0 1-1,0-1 1,0 0-1,0 1 0,0 0 1,-1 0-1,0-1 1,0 1-1,0 1 0,0-1 1,0 0-1,-1 0 0,0 1 1,0-1-1,1 6 1,-2-7-6,1 1 1,-1 0 0,0 0-1,0-1 1,-1 1 0,1 0-1,-1 0 1,1-1 0,-1 1 0,0 0-1,0-1 1,-1 1 0,1-1-1,-1 0 1,0 1 0,0-1-1,0 0 1,0 0 0,-4 4 0,-2 0-15,-1 0 1,0 0 0,0-1 0,-1 0 0,-14 6 0,-25 10 63,-1-3-1,-1-1 1,-83 16-1,59-16 31,59-10-63,16-8-53,0 0 0,0 0 0,-1 0 0,1 1 0,0-1 0,0 0 1,-1 0-1,1 0 0,0 0 0,0 1 0,0-1 0,-1 0 0,1 0 0,0 1 0,0-1 1,0 0-1,0 0 0,0 1 0,-1-1 0,1 0 0,0 0 0,0 1 0,0-1 0,0 0 0,0 0 1,0 1-1,0-1 0,0 0 0,0 1 0,0-1 0,0 0 0,0 0 0,0 1 0,0-1 1,0 0-1,0 1 0,1-1 0,-1 0 0,0 0 0,0 1 0,0-1 0,0 0 0,0 0 1,1 0-1,-1 1 0,0-1 0,0 0 0,0 0 0,1 0 0,-1 1 0,0-1 0,0 0 1,1 0-1,-1 0 0,0 0 0,0 0 0,1 0 0,-1 0 0,0 0 0,1 0 0,-1 1 1,1-1-1,24 5-2005,10-2-873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3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11909,'0'0'0,"168"29"-9700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07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5202,'0'0'3493,"5"-2"-3373,-4 1-121,-1 1-1,1-1 1,-1 1 0,1 0 0,0-1 0,-1 1 0,1 0 0,-1-1-1,1 1 1,0 0 0,-1 0 0,1 0 0,0-1 0,-1 1 0,1 0-1,0 0 1,-1 0 0,1 0 0,0 0 0,-1 0 0,1 1 0,0-1-1,-1 0 1,1 0 0,0 0 0,-1 1 0,1-1 0,0 0 0,-1 0-1,1 1 1,-1-1 0,1 1 0,-1-1 0,1 1 0,-1-1 0,1 0-1,-1 1 1,1 0 0,-1-1 0,0 1 0,1-1 0,-1 1 0,1 0-1,0 5 6,-1-1-1,1 1 1,-1-1-1,1 1 0,-2 7 1,0 8 47,3 20 165,0 33-88,-3-68-144,1 0-1,-1 0 0,0 0 0,0 0 0,0 0 0,-1 0 0,0-1 0,-4 11 0,5-16-23,1 0 1,0 1-1,0-1 0,0 1 1,0-1-1,0 1 0,0-1 1,0 0-1,-1 1 0,1-1 0,0 1 1,0-1-1,-1 0 0,1 1 1,0-1-1,-1 0 0,1 0 1,0 1-1,-1-1 0,1 0 0,0 1 1,-1-1-1,1 0 0,0 0 1,-1 0-1,1 0 0,-1 1 1,1-1-1,0 0 0,-1 0 0,1 0 1,-1 0-1,1 0 0,-1 0 1,1 0-1,-1 0 0,-3-17-1236,9-28 403,-2 38 865,1 1 0,0-1 0,-1 1-1,2 0 1,-1 0 0,1 1 0,0 0-1,0-1 1,0 2 0,11-8 0,3-2-112,1 2 0,21-11 0,65-27-37,-92 45 221,-1 1 0,1 0 0,0 0 0,0 2 0,0 0-1,17-1 1,-32 20 694,-2-9-541,0-1 0,0 1 0,-1-1 0,0 0 0,0 0 0,-1 0-1,-10 12 1,10-14-195,1 0 0,0 0-1,-1 1 1,2 0 0,-1 0-1,1 0 1,0 0-1,0 0 1,0 1 0,1-1-1,0 1 1,1 0 0,-2 8-1,3-13-22,0-1 0,0 0-1,-1 0 1,1 0 0,1 0-1,-1 1 1,0-1 0,0 0-1,0 0 1,1 0 0,-1 0-1,0 0 1,1 0 0,-1 0-1,1 0 1,-1 0 0,1 0 0,0 0-1,-1 0 1,1 0 0,0 0-1,0 0 1,1 1 0,1-1-4,0 0 0,-1-1 0,1 1 0,0-1 0,0 0 0,0 1 0,-1-1 0,6-1 0,1 1 17,-3 1-26,0-1 0,0 0 0,0-1 0,0 1 0,0-1 0,-1 0-1,1-1 1,0 1 0,-1-1 0,1 0 0,-1 0 0,1-1 0,-1 0 0,0 0-1,0 0 1,0-1 0,0 1 0,-1-1 0,0 0 0,1 0 0,-1-1-1,-1 1 1,1-1 0,-1 0 0,0 0 0,4-9 0,-4 6 31,0 0 0,-1-1 0,-1 0 1,1 0-1,-1 1 0,-1-1 0,1 0 0,-3-16 1,2 24-11,0-1 0,-1 0 1,1 1-1,0-1 0,-1 1 1,1-1-1,-1 1 0,0-1 1,1 1-1,-1 0 0,0-1 1,0 1-1,0 0 0,0 0 1,0-1-1,0 1 0,0 0 1,-1 0-1,1 0 0,-2-1 1,-1 0 13,0 0 0,0 0 0,0 0 0,-1 1 0,1-1 0,0 1 1,-6 0-1,-5-1 11,-1 1 1,1 0-1,-22 3 1,35-2-32,0 1 0,0-1-1,0 0 1,0 1 0,0-1 0,1 1-1,-1-1 1,0 1 0,0 0 0,1 0-1,-1 0 1,0 0 0,1 0 0,-1 0-1,1 0 1,-1 1 0,1-1-1,0 0 1,0 1 0,-1-1 0,1 1-1,0 0 1,0-1 0,1 1 0,-3 3-1,2-1-150,0 1-1,0 0 1,1 0-1,-1-1 1,1 1-1,0 0 1,0 0-1,0-1 1,2 7-1,3 7-2618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08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5555,'0'0'2737,"-19"178"-2721,9-119 16,0 2-32,4-3-288,-4-11-2738,0-15-575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08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 3874,'0'0'3436,"32"-16"-3153,102-46-14,-124 58-220,-1 1-1,1-1 1,0 2-1,16-3 1,11 8 97,-29-1-129,-3-1-20,-1 0 1,0 1-1,0 0 1,1-1-1,-1 1 1,-1 1-1,1-1 1,0 1-1,-1-1 1,1 1-1,-1 0 0,0 0 1,0 1-1,0-1 1,0 1-1,3 5 1,-5-8 7,0 1 1,0 0 0,0-1-1,0 1 1,-1 0-1,1 0 1,0 0 0,-1 0-1,0-1 1,1 1 0,-1 0-1,0 0 1,0 0-1,0 0 1,0 0 0,0 0-1,-1 0 1,1-1-1,-1 1 1,1 0 0,-1 0-1,1 0 1,-1 0-1,0-1 1,0 1 0,0 0-1,0-1 1,0 1 0,0-1-1,-1 1 1,1-1-1,0 0 1,-1 1 0,1-1-1,-1 0 1,1 0-1,-1 0 1,0 0 0,-3 1-1,-33 14 58,0-2 0,-1-1 0,-77 13 0,58-14-600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08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14 157 5539,'0'0'2502,"18"-1"-2411,-1 1-68,12 0 14,0-1 0,53-10-1,-75 10-31,0-1-1,0 0 0,0 0 1,0-1-1,0 0 1,8-4-1,-13 5-2,0 1 1,0-1-1,-1 0 0,1 0 1,0 0-1,-1 0 1,1 0-1,-1 0 0,1 0 1,-1 0-1,0 0 0,0-1 1,0 1-1,0 0 0,0-1 1,-1 1-1,1-1 0,-1 1 1,0-1-1,1 1 0,-2-5 1,1-1 20,1 4 2,-1 0 1,0-1 0,-1 1 0,1-1-1,-1 1 1,-1-7 0,1 10-12,0-1 0,0 1 1,1 0-1,-1-1 1,0 1-1,0 0 0,0 0 1,-1 0-1,1 0 0,0 0 1,0 0-1,0 0 1,-1 0-1,1 0 0,0 0 1,-1 1-1,1-1 1,-1 1-1,1-1 0,-1 1 1,1-1-1,-3 1 0,-6-2 56,0 0-1,-1 1 0,1 1 0,0-1 0,-1 2 1,1-1-1,-18 4 0,22-2-62,0 0 0,0 0 0,0 0 0,0 1 0,0-1 0,0 2 0,1-1 0,-1 0 0,1 1 0,0 0 0,0 1-1,0-1 1,-5 7 0,4-3-10,0 0 0,1 0 0,-1 1 0,2 0 0,-1 0 0,1 0 0,1 0 1,-1 1-1,1 0 0,1-1 0,0 1 0,1 0 0,0 0 0,0 0 0,1 0 0,1 14 0,-1-21-2,1 0 0,-1 0 0,1 0 0,0-1 0,0 1 0,0 0 0,0 0 0,1-1 0,-1 1 0,1-1 1,-1 1-1,1-1 0,0 0 0,0 1 0,0-1 0,0 0 0,0 0 0,1-1 0,-1 1 0,1 0 0,-1-1 0,1 1 0,-1-1 1,1 0-1,0 0 0,0 0 0,-1 0 0,5 0 0,10 3-174,-1-1 0,0-1 0,30 0 0,-46-2 173,16 1-272,8-1-1056,0 0 1,27-3-1,2-12-2316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09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1 193 1921,'0'0'6069,"0"-7"-5781,0-15-411,0 53 151,1 65 131,5 25 532,-7-129-681,2 0-1,-1-1 0,1 1 0,0 0 0,1 0 0,0 0 0,0 0 0,1 0 0,0 0 0,0 0 0,1 1 0,0 0 0,0-1 0,1 1 0,0 1 0,0-1 0,8-7 0,-2 3-17,1 0 0,0 0 0,0 1-1,27-15 1,-31 21-20,0-1 0,1 2 0,0-1-1,0 1 1,0 0 0,0 1 0,0 0 0,0 1 0,16-1-1,-24 2 5,0 0-1,0 1 1,0-1-1,0 1 0,0-1 1,0 1-1,0-1 1,0 1-1,0 0 0,-1-1 1,1 1-1,0 0 0,0 0 1,-1-1-1,1 1 1,0 0-1,-1 0 0,1 0 1,-1 0-1,1 0 1,-1 0-1,0 0 0,1 0 1,-1 0-1,0 0 1,0 0-1,1 0 0,-1 0 1,0 0-1,0 0 1,0 2-1,0 46-1418,0-29-80,3 12-1596</inkml:trace>
  <inkml:trace contextRef="#ctx0" brushRef="#br0" timeOffset="1">490 1 4082,'0'0'4180,"0"9"-3761,0 357 1502,0-366-1953,0 1-1,0 0 1,0 0 0,1 0-1,-1-1 1,0 1 0,0 0-1,0 0 1,0 0 0,1-1-1,-1 1 1,0 0 0,1-1-1,-1 1 1,1 0 0,-1 0-1,1-1 1,-1 1 0,1-1-1,-1 1 1,1-1-1,0 1 1,-1-1 0,1 1-1,0-1 1,-1 1 0,1-1-1,0 0 1,0 1 0,0-1-1,27 2-1598,-21-2 1005,19 0-3098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09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6755,'0'0'576,"22"3"-440,174 9 24,-187-12-144,22 0 23,-30 0-40,-1 0 0,1 0 1,0 0-1,0 1 0,-1-1 0,1 0 1,0 0-1,-1 0 0,1 1 0,0-1 0,-1 0 1,1 1-1,0-1 0,-1 0 0,1 1 1,-1-1-1,1 1 0,-1-1 0,1 1 1,-1-1-1,1 1 0,-1-1 0,1 1 1,-1 0-1,0-1 0,1 1 0,-1 0 1,0-1-1,0 1 0,1 0 0,-1-1 1,0 2-1,0 7 103,-1 1 0,1-1 1,-2 1-1,1-1 0,-1 1 0,-1-1 1,0 0-1,-6 14 0,5-15-91,1 2 0,0-1 0,1 0 0,0 0 0,0 1 0,1-1 0,0 1 0,1 11 0,1-20-11,-1 0-1,1 0 1,-1 0 0,1 0-1,-1 0 1,1 0 0,0-1-1,-1 1 1,1 0-1,0 0 1,0-1 0,0 1-1,0 0 1,0-1 0,0 1-1,-1-1 1,1 0 0,0 1-1,0-1 1,1 1 0,-1-1-1,0 0 1,0 0 0,0 0-1,0 0 1,0 0 0,0 0-1,0 0 1,0 0 0,2 0-1,37-2-89,-38 1 79,2 1-23,1-2 0,-1 1 0,1-1 0,-1 1 0,0-1 0,0 0 0,0-1 1,0 1-1,0-1 0,0 0 0,-1 0 0,1 0 0,-1 0 0,0 0 0,0-1 0,0 0 0,0 1 0,-1-1 0,4-6 0,4-9 33,-1-1-1,11-35 1,-19 51 9,4-10 234,-1-1-1,-1 0 1,-1 0 0,1-16-1,-3 37-236,-12 378 121,-9-142-67,21-240-47,0 0 0,0 0 0,0 0 0,0 0 0,-1 0 0,1 0 0,-1 0 0,0 0 0,1 0 0,-1-1 0,0 1 0,0 0 0,0 0 0,0-1 0,0 1 0,-1-1 0,0 2 0,1-2 15,-1-1-1,1 1 0,0-1 1,0 1-1,0-1 1,-1 1-1,1-1 0,0 0 1,0 0-1,-1 0 0,1 0 1,0 0-1,-1 0 1,1 0-1,0 0 0,0 0 1,-1 0-1,1-1 1,0 1-1,0 0 0,-1-1 1,1 0-1,0 1 0,0-1 1,0 1-1,0-1 1,-1-1-1,-4-2-20,1-1 1,-1 0-1,1 0 0,1-1 1,-1 0-1,1 1 0,0-1 0,0-1 1,-4-10-1,-3-5-64,-11-37 0,18 41-56,0-1 1,0 1 0,2-1-1,0 0 1,2-21-1,0 36 64,0 1-1,0-1 1,0 1-1,1-1 1,0 1-1,-1 0 1,1-1-1,1 1 1,-1 0-1,0 0 1,1 0-1,-1-1 1,1 2-1,0-1 1,0 0-1,0 0 1,1 1-1,-1-1 1,1 1-1,4-4 1,3-1-512,1 1 0,0 1 1,0 0-1,20-6 1,-20 7-141,49-17-2619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4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147 284 4626,'0'0'3492,"-12"22"-3361,-2 5-84,1-3-2,1 1-1,1 1 0,-12 37 0,10-18 32,4-12-26,-20 47 0,22-70 1,4-17 45,5-22-27,5 3-60,1 1 0,1 0 0,17-34 0,-4 10-2,-15 34 5,47-104 40,-47 107-46,0 0 0,1 0 0,1 1 1,-1-1-1,2 2 0,19-18 0,-27 26-6,0 0 1,0 0-1,0 1 0,1-1 1,-1 1-1,1-1 1,-1 1-1,1 0 0,-1 0 1,1 0-1,0 1 1,0-1-1,-1 0 0,1 1 1,0 0-1,0 0 0,3 0 1,-3 0-3,-1 1 1,1 0-1,-1 0 0,0 0 1,1 0-1,-1 0 0,0 0 1,0 1-1,0-1 0,0 1 1,0 0-1,0-1 0,0 1 1,-1 0-1,3 3 0,4 8-3,-1 0 0,0 1 0,-1-1 0,0 1 0,4 19 0,-2-8 31,8 21-19,-10-24-5,1-2 1,1 1-1,1-1 0,0 0 1,20 29-1,-28-48 0,0 1 0,0-1-1,0 1 1,0-1 0,0 1-1,0-1 1,1 0 0,-1 0 0,1 0-1,-1 0 1,0 0 0,1 0 0,0 0-1,-1 0 1,1 0 0,0-1-1,-1 1 1,1-1 0,0 1 0,-1-1-1,1 0 1,0 1 0,0-1-1,0 0 1,-1 0 0,1 0 0,0-1-1,0 1 1,-1 0 0,1-1 0,0 1-1,0-1 1,-1 1 0,1-1-1,1-1 1,1-1 6,0 0 1,0 0-1,-1-1 0,1 1 0,-1-1 0,0 0 0,0 0 1,0 0-1,0 0 0,3-9 0,29-74 46,-4-2 1,25-113-1,-50 179-143,-3 12-146,0 1 0,-1-1 0,-1 1 0,1-1 0,-1-18 0,-1 57-2508,0 14 315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4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34 4770,'0'0'2519,"-16"13"-2482,-47 44-8,59-51-23,0-1-1,0 1 0,0 0 0,1 1 0,-1-1 1,2 1-1,-1-1 0,1 1 0,0 0 0,0 0 0,1 0 1,0 0-1,0 0 0,0 0 0,1 0 0,0 0 1,2 12-1,-1 6-43,-1-24 35,0 1 0,0-1-1,0 0 1,1 0-1,-1 1 1,0-1-1,0 0 1,1 0 0,-1 0-1,1 0 1,-1 0-1,1 1 1,-1-1-1,1 0 1,0 0 0,0 0-1,-1 0 1,1-1-1,0 1 1,0 0-1,0 0 1,0 0 0,0-1-1,0 1 1,1 0-1,2 0-5,-1 1 0,1-1 0,-1 0 0,0-1 0,1 1 0,-1-1 0,1 1 1,0-1-1,3 0 0,3-1-14,0 0 0,-1-1 0,1 0 0,0 0 0,-1-1 0,10-4 1,-8 2-120,-1-1 0,0 0 0,-1-1 0,0 0 0,0-1 0,0 0 0,-1 0 0,0-1 0,-1 0 0,11-17 0,-13 20 127,-2-1-1,1 1 0,-1-1 0,0 0 0,0 0 0,0 0 1,-1 0-1,0-1 0,-1 1 0,0-1 0,0 1 0,-1-1 1,1 1-1,-2-1 0,1 0 0,-1 1 0,-3-12 0,3 17 30,0 0 0,0-1 0,-1 1 0,1 0 0,-1 0 0,0 0 0,1 0 0,-1 0 0,0 1 0,0-1-1,0 1 1,0-1 0,-1 1 0,1 0 0,0-1 0,-1 1 0,1 0 0,0 1 0,-1-1 0,1 0 0,-1 1-1,0-1 1,1 1 0,-5 0 0,-6-1 39,-1 1-1,0 0 1,-16 3-1,26-3-123,1 1 1,-1-1-1,1 1 0,-1 0 0,1 1 1,0-1-1,-1 1 0,1-1 1,0 1-1,0 0 0,0 0 1,0 0-1,0 1 0,1-1 0,-1 1 1,1-1-1,-1 1 0,1 0 1,0 0-1,0 0 0,0 0 1,0 0-1,1 0 0,0 1 1,-1-1-1,1 1 0,-1 5 0,0 20-2068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4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5410,'0'0'1102,"5"12"-424,7 25-568,-2 1 1,6 51-1,-10-52-77,-2-17-176,2 41-1,-6-61 30,0-3-41,0-12 134,1 1 1,1-1-1,1 0 0,0 1 1,1 0-1,9-26 0,-10 34 16,0-1-1,0 0 1,0 1 0,1-1-1,0 1 1,1 0-1,-1 1 1,1-1-1,0 1 1,0 0-1,1 0 1,-1 0-1,1 1 1,0 0-1,1 0 1,6-3-1,-10 6-52,-1 0-1,1 0 1,0 0-1,-1 0 1,1 1-1,0-1 1,0 1 0,-1 0-1,1 0 1,0 0-1,4 1 1,-5-1-85,-1 1 0,0-1 1,1 1-1,-1 0 0,0-1 1,0 1-1,1 0 0,-1 0 1,0-1-1,0 1 0,0 0 1,0 0-1,0 0 0,0 0 1,0 1-1,0-1 0,-1 0 1,1 0-1,0 0 0,-1 1 1,1-1-1,0 3 0,6 21-1337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5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1056,'0'0'6206,"0"5"-5470,0 200-79,1-215-636,0 0 0,1 0 0,0 0 0,1 1 0,0-1 0,0 1 0,1-1 0,8-12 1,3-4 27,29-39 0,-38 57-28,0 0 1,1 1-1,0 0 1,13-11-1,-16 15-11,-1 1 0,1 0-1,0 0 1,0 0-1,0 0 1,0 0-1,0 1 1,1 0 0,-1 0-1,0 0 1,1 0-1,7 1 1,-10 0-8,-1 0 0,1 1 0,0-1 1,-1 1-1,1 0 0,0-1 0,-1 1 0,1 0 1,-1 0-1,0 0 0,1 0 0,-1 0 0,0 0 1,1 1-1,-1-1 0,0 0 0,0 1 0,0-1 1,0 1-1,0-1 0,-1 1 0,1-1 0,0 1 1,0 3-1,14 47 80,-13-42-72,1 5-109,-1-1 0,-1 1 0,0 24 1,-1-28-225,0-11 384,0-21 11,0 12-73,2 0 0,-1 0 0,1 0 0,0 0 0,1 0-1,0 1 1,1 0 0,-1-1 0,2 1 0,-1 0 0,1 1 0,0-1-1,1 1 1,0 0 0,0 0 0,0 1 0,1 0 0,0 0 0,0 0-1,0 1 1,1 0 0,0 0 0,0 1 0,0 0 0,1 1 0,-1 0-1,13-3 1,-19 5 5,1 0-1,0 1 1,0-1 0,0 1-1,0 0 1,0 0-1,0 0 1,-1 0 0,1 0-1,0 1 1,0-1-1,0 1 1,4 1 0,-5 0-3,-1-1 0,1 0 0,-1 1 1,0-1-1,1 1 0,-1-1 1,0 1-1,0 0 0,0-1 0,0 1 1,0 0-1,0 0 0,-1 0 1,1 0-1,0 0 0,-1 0 0,0 0 1,1 3-1,18 139-2474,-13-125-1465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3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1 8548,'0'0'1633,"-8"19"-1479,-20 64-114,27-80-39,1 0-1,-1 0 1,0 0-1,1 1 0,-1-1 1,1 0-1,0 0 0,0 1 1,1-1-1,-1 0 0,1 0 1,-1 1-1,1-1 1,0 0-1,0 0 0,0 0 1,1 0-1,-1 0 0,1 0 1,0 0-1,0-1 0,0 1 1,0 0-1,0-1 1,0 0-1,4 4 0,1-1 2,0-1 0,0 1 0,0-1-1,1 0 1,-1-1 0,1 0 0,13 4-1,3-2 53,-16-4-63,-1 1 0,0-1-1,0 1 1,0 1 0,0 0 0,10 5 0,-15-7-1,-1 0 1,1 0-1,-1 0 0,0 1 0,1-1 0,-1 1 0,0-1 0,0 1 1,0-1-1,0 1 0,0 0 0,0-1 0,-1 1 0,1 0 0,-1 0 1,1-1-1,-1 1 0,1 0 0,-1 0 0,0 0 0,0 0 0,0-1 1,0 1-1,0 0 0,-1 0 0,1 0 0,0 0 0,-1-1 1,1 1-1,-1 0 0,-1 2 0,0 0 7,0 0 0,0-1 0,0 1 0,0-1 0,-1 0-1,1 1 1,-1-1 0,0 0 0,0-1 0,0 1 0,0 0 0,-5 2 0,-46 25 9,41-23-7,-16 7-10,0-1-1,-1-1 1,0-2 0,-1-1-1,0-1 1,-37 4-1,65-11-29,-4-2-211,9-10-359,-1 6 360,0 1 0,1-1 0,0 1 1,0 0-1,1-1 0,3-5 0,42-40-3750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5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10 6643,'0'0'2473,"-26"12"-2417,-82 38 3,103-47-57,-1 0 0,1 1 0,0 0 0,0-1 0,0 2 0,0-1 0,1 0 0,0 1 0,0 0 0,0 0 0,0 0 0,1 1 0,0-1 0,0 1 0,0 0 0,1 0 0,0 0 0,0 0 0,0 0 0,1 0 0,0 0 0,0 0 0,1 9 0,-1-14-14,1 0 1,0 0-1,0-1 0,0 1 0,0 0 1,0 0-1,0 0 0,0 0 1,0 0-1,0 0 0,0-1 1,1 1-1,-1 0 0,0 0 0,1 0 1,-1 0-1,0-1 0,1 1 1,-1 0-1,1 0 0,-1-1 1,1 1-1,-1 0 0,1-1 1,0 1-1,0 0 0,23 1-168,-13-2 236,-3 0-61,0-1 1,-1-1 0,1 1 0,0-1-1,0-1 1,-1 1 0,0-1 0,1 0-1,-1-1 1,0 0 0,-1 0 0,1 0-1,-1-1 1,0 0 0,9-9 0,8-11-1,-1 0 0,27-40 1,-19 23 155,-19 30 42,-6 12 101,-5 22 205,-1-4-532,1 131-226,0-146 102,0 0 0,0-1-1,0 1 1,0 0 0,1 0 0,-1-1 0,1 1 0,-1 0 0,1-1 0,2 4 0,-2-5-3,0 0 1,-1 0 0,1 0 0,0 0 0,0 0 0,0 0 0,0-1 0,1 1 0,-1 0 0,0-1 0,0 1 0,0-1-1,1 1 1,-1-1 0,0 1 0,0-1 0,1 0 0,-1 0 0,0 0 0,3 0 0,19 1-2581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6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1745,'0'0'1475,"2"-25"-645,11-128 2123,-12 144-2595,0 1 1535,1 24-1036,14 438 394,-16-396-1597,0-57 274,0-1 0,0 1 0,0 0 1,0-1-1,0 1 0,1-1 0,-1 1 1,0-1-1,0 1 0,0-1 0,0 1 1,1-1-1,-1 1 0,0-1 0,1 0 1,-1 1-1,0-1 0,1 1 0,-1-1 1,0 0-1,1 1 0,-1-1 0,1 0 1,-1 1-1,1-1 0,-1 0 0,0 1 1,1-1-1,-1 0 0,1 0 0,0 0 1,19 1-1715,-13-1 625,21 0-4420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0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26 7988,'0'0'429,"-15"31"-410,-43 96-6,41-75-6,18-27-65,1-19 5,-1-5 50,-1-1 0,1 1 0,0-1 0,-1 1 0,1-1 0,0 1 0,0-1 0,-1 0 0,1 1 0,0-1 0,0 0 0,0 0 0,0 0 0,-1 1 0,1-1 0,0 0 0,0 0 0,0 0 1,0 0-1,1-1 0,22 0-20,-22 1 23,1-1 2,0 0 0,0 0 1,0 0-1,0 0 0,-1 0 0,1-1 1,0 1-1,-1-1 0,1 0 0,-1 0 1,0 0-1,1 0 0,-1 0 0,0-1 1,0 1-1,0 0 0,-1-1 0,1 0 1,-1 1-1,1-1 0,-1 0 1,1-3-1,4-7 17,-2-1 0,1 1 0,2-21 0,-4 20 18,-1 1 0,-1-1 0,0 1 0,-1-1 0,0 0 0,-1 1 0,-3-16 0,3 28-32,0-1 0,0 1 0,0-1 0,0 1 0,0-1 0,-1 1 0,1-1-1,-1 1 1,1 0 0,-1 0 0,1 0 0,-1 0 0,0 0 0,1 0 0,-1 0 0,0 1 0,0-1 0,0 1 0,0-1 0,-2 1 0,1-1-12,0 0 1,1 1-1,-1 0 1,1-1 0,-1 1-1,0 0 1,1 1 0,-1-1-1,1 0 1,-1 1-1,1-1 1,-1 1 0,1 0-1,-5 2 1,5-2-39,1 1 0,-1 0 1,1-1-1,0 1 0,-1 0 0,1 0 0,0-1 1,0 1-1,1 0 0,-1 0 0,0 0 0,1 0 1,-1 0-1,1 0 0,-1 3 0,0 33-3186,4-19-232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0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70 6867,'0'0'3018,"-14"-14"-2832,3 2-161,0 1 0,-24-18 0,34 28-24,0 1 0,1-1 0,-1 1 0,0 0 0,0-1 0,0 1 0,0 0 0,0 0 0,1 0 0,-1-1-1,0 1 1,0 0 0,0 0 0,0 0 0,0 1 0,0-1 0,0 0 0,0 0 0,1 0 0,-1 1 0,0-1 0,0 0 0,0 1 0,0-1 0,1 1 0,-1-1 0,0 1 0,0-1 0,1 1 0,-1-1 0,0 1-1,1 0 1,-1-1 0,0 2 0,-16 30 30,14-23-18,-11 29 145,2 0 1,1 1-1,2 0 0,-6 63 0,-1 6-50,12-81-318,3-15 280,-1-1 0,0 0 1,-4 15-1,5-24-297,0 1 1,1-1 0,-1 0 0,0-1-1,0 1 1,0 0 0,-1 0 0,1 0-1,0 0 1,-1-1 0,1 1 0,-1-1-1,1 1 1,-1-1 0,0 0 0,0 1-1,1-1 1,-1 0 0,0 0 0,0 0-1,0-1 1,0 1 0,-3 0 0,-11 0-3760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2161,'0'0'5619,"191"-41"-4899,-146 29-208,-9 0 80,-7 4-335,-3 2-81,-10 0-128,-3 0-32,-10 3-16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1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87 1088,'0'0'1487,"-17"-3"-1445,-118-20-405,134 23 357,-1 0-1,1 0 1,-1 0-1,1-1 0,-1 1 1,1 0-1,-1-1 1,1 1-1,0-1 0,-1 1 1,1-1-1,-1 0 0,1 1 1,0-1-1,0 0 1,-1 0-1,1 0 0,0 0 1,0 0-1,0 0 1,0 0-1,0 0 0,0-1 1,1 1-1,-1 0 1,0-1-1,0 1 0,1 0 1,-1-1-1,1 1 1,0-1-1,-1 1 0,1-1 1,0 1-1,0-1 1,0 1-1,0-1 0,0 1 1,0-1-1,0 1 1,1-2-1,-1 2 11,1 0 1,0 0 0,0 1-1,0-1 1,0 0-1,0 1 1,0-1-1,0 1 1,0-1 0,0 1-1,0-1 1,0 1-1,0 0 1,0 0-1,0-1 1,0 1 0,1 0-1,-1 0 1,2 0-1,22-6 20,-24 6 125,-4-1-143,1 1-1,-1-1 1,1 1-1,-1 0 1,1-1-1,-1 1 1,1 1-1,-1-1 1,-3 1-1,-10 0 39,15-1-60,1 12-262,0-4-680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2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42 800,'0'0'1481,"5"0"-662,27-6 8011,-32 5-8800,0 0 0,1 0 0,-1 0 0,0 0 0,0 0 0,1-1 0,-1 1 0,0 0-1,0 0 1,-1 0 0,1 0 0,0-1 0,0 1 0,0 0 0,-1 0 0,1 0 0,-1 0 0,0-2 0,-8 0-22,0 0 1,0 1-1,0 1 1,0-1-1,0 1 1,-1 1-1,1-1 0,0 2 1,-13 1-1,-7-1 4,-13-2-12,6 0 4,-40 4 0,67-2-3,0 0 1,0 1-1,0 0 0,0 0 0,1 1 0,-1 0 0,1 1 0,0 0 0,-13 8 0,20-12-5,0 1-1,0-1 1,0 1 0,0-1 0,0 1 0,1 0 0,-1-1-1,0 1 1,0 0 0,1 0 0,-1 0 0,0-1 0,1 1 0,-1 0-1,1 0 1,-1 0 0,1 0 0,0 0 0,-1 0 0,1 0-1,0 0 1,0 0 0,0 0 0,-1 0 0,1 0 0,0 0-1,0 0 1,1 0 0,-1 0 0,0 0 0,0 0 0,0 0-1,1 0 1,-1 0 0,0 0 0,1 0 0,-1 0 0,1 0-1,0 0 1,-1 0 0,1 0 0,-1 0 0,1-1 0,0 1-1,0 0 1,-1-1 0,1 1 0,0 0 0,0-1 0,2 2 0,3 2-2,1 0 0,-1 0 0,1-1 0,0 0 0,11 4 0,28 5 24,51 6 1,-66-14-10,0 2-1,0 1 1,-1 1-1,1 2 0,28 13 1,-57-22-9,-1 0 1,1-1 0,-1 1-1,1 0 1,-1 0 0,0 0 0,1 1-1,-1-1 1,0 0 0,0 0-1,0 1 1,1-1 0,0 3-1,-2-3 2,1 0-1,-1-1 0,0 1 0,0 0 0,0-1 1,0 1-1,0 0 0,0 0 0,0-1 0,0 1 1,0 0-1,0 0 0,0-1 0,0 1 0,-1 0 1,1-1-1,0 1 0,-1 0 0,1-1 0,0 1 1,-1 0-1,0 0 0,-1 2 8,-1-1-1,0 1 0,0-1 1,1 0-1,-2 0 1,1 0-1,0-1 1,0 1-1,0-1 1,-1 1-1,-3 0 0,-313 79 131,293-77-4,19-3-3197,41-12 459,19-15-2309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2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8 5795,'0'0'4210,"5"-3"-4080,-5 3-121,1 0 0,-1-1 0,0 1 0,1-1 0,-1 1 0,1 0 0,-1 0 0,1-1 0,0 1-1,-1 0 1,1 0 0,-1-1 0,1 1 0,-1 0 0,1 0 0,0 0 0,-1 0 0,1 0 0,-1 0 0,1 0 0,-1 0 0,1 0-1,0 0 1,-1 0 0,1 0 0,-1 1 0,1-1 0,-1 0 0,1 0 0,0 1 0,-1-1 0,1 0 0,-1 1 0,0-1-1,1 0 1,-1 1 0,1-1 0,-1 1 0,1-1 0,-1 0 0,0 1 0,1-1 0,-1 2 0,2 34 695,-2-16-477,0-7-90,1 20 33,-2-1 0,-1 1-1,-12 59 1,5-57-132,2-1 0,1 2 0,-1 59 0,7-94-58,0 0 1,0 1-1,0-1 0,0 0 1,1 1-1,-1-1 0,1 0 1,-1 1-1,1-1 0,-1 0 0,1 0 1,0 0-1,-1 1 0,1-1 1,0 0-1,0 0 0,0 0 1,0 0-1,0 0 0,0-1 1,0 1-1,0 0 0,0 0 1,0-1-1,1 1 0,-1-1 1,0 1-1,0-1 0,1 1 1,-1-1-1,0 0 0,1 1 0,-1-1 1,2 0-1,6 1-475,1-1 1,-1 0-1,19-3 0,-19 2-94,34-6-2466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2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5699,'0'0'4049,"188"-3"-3969,-103-2-80,-1 5-160,-10-3-3137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3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377 383 2289,'0'0'5605,"-33"-3"-5044,-105-8 23,128 10-461,0 0-1,-1 1 1,1 0 0,0 1 0,0 0 0,0 0 0,1 1-1,-16 5 1,17-3-52,0 0 0,0 1-1,1 0 1,0 0 0,0 0-1,-9 10 1,10-10-25,3-2-43,0 0 0,0 0 0,0 1 0,1-1 0,-1 1 0,1-1 0,0 1 0,0 0 0,0 0 0,0 0 0,1 0 0,-1 0 1,1 0-1,0 1 0,0-1 0,1 0 0,-1 1 0,1-1 0,0 0 0,1 6 0,-1-9-5,1 1 0,-1-1 1,1 0-1,-1 0 0,1 0 0,0 1 0,0-1 1,0 0-1,-1 0 0,1 0 0,0 0 1,0 0-1,0-1 0,0 1 0,1 0 0,-1 0 1,0-1-1,0 1 0,0 0 0,0-1 1,1 1-1,-1-1 0,0 0 0,1 1 1,-1-1-1,0 0 0,1 0 0,-1 0 0,0 0 1,1 0-1,1 0 0,56-1-84,-46 1-17,-3-2-64,-1 1-1,1-1 1,0-1-1,-1 0 1,0 0-1,1 0 0,-1-1 1,-1-1-1,1 0 1,-1 0-1,1-1 1,-2 1-1,1-2 0,-1 1 1,1-1-1,-2 0 1,11-14-1,-6 6 75,-1 0-1,0 0 1,-1-1-1,0 0 1,-1-1-1,-1 0 1,-1 0-1,7-32 1,4-127 387,-14 89 3523,-15 317-3003,1 61-420,11-287-485,1 0-1,-1 0 0,0-1 1,1 1-1,0 0 0,0-1 0,0 1 1,0-1-1,1 1 0,0-1 1,-1 0-1,1 1 0,0-1 0,0 0 1,1 0-1,-1 0 0,1-1 1,-1 1-1,1 0 0,0-1 0,0 0 1,0 0-1,0 0 0,0 0 0,1 0 1,-1-1-1,1 1 0,6 1 1,28 5-3917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17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16 214 7363,'0'0'1636,"0"28"-1698,0 197 65,0-168-713,-11-106-1448,8 19 2213,1 0 0,2-1 0,1 1 0,2-1-1,9-46 1,-8 63 57,0 1-1,0-1 1,2 1-1,-1 0 1,2 1-1,0 0 0,0 0 1,1 0-1,0 1 1,1 0-1,1 0 1,0 1-1,0 1 1,16-12-1,-15 13-91,2 1 0,-1 0-1,1 1 1,0 0 0,0 1 0,0 1 0,1 0 0,0 1-1,0 0 1,0 1 0,0 0 0,0 1 0,18 2-1,-30-1-22,0 0-1,-1 0 1,1 0-1,-1 1 0,1-1 1,0 1-1,-1-1 1,1 1-1,-1-1 0,1 1 1,-1 0-1,0 0 0,1 0 1,-1 0-1,0 0 1,1 0-1,-1 0 0,0 0 1,0 0-1,0 1 0,0-1 1,0 0-1,0 1 1,-1-1-1,1 1 0,0-1 1,-1 1-1,1-1 1,-1 1-1,1-1 0,-1 3 1,2 7-33,-1-1 0,0 0 0,-1 21 1,0-16 51,0-9-16,-1 0 1,0 0 0,0 0-1,0 0 1,0-1-1,-1 1 1,0 0 0,0-1-1,-1 0 1,0 1-1,-5 8 1,1-5-22,0 0-1,-1-1 1,0 0 0,0 0 0,-17 12-1,8-8-239,-1-1 0,-1-1 0,0 0 0,0-1 0,-1-2 0,-25 8 0,36-13 247,-1 0-1,1-1 1,-1 0 0,-10-1-1,19-7 2088,3 4-2043,0 0 1,0 0-1,0 1 0,0-1 0,0 1 1,0-1-1,1 1 0,-1 0 0,1 0 1,0 0-1,0 0 0,-1 1 1,1-1-1,0 1 0,0-1 0,1 1 1,-1 0-1,0 0 0,5 0 0,10-4-37,0 2-1,21-2 0,-25 3 8,1 1 0,-1 1 1,1 0-1,-1 1 0,1 1 0,14 3 1,-22-3-9,0 0 1,0 1-1,0 0 1,-1 0 0,1 0-1,-1 1 1,0 0 0,0 0-1,0 1 1,-1 0-1,1 0 1,-1 0 0,7 10-1,-8-8-1,1 0-1,-2-1 1,1 2-1,-1-1 1,0 0-1,3 15 0,3 7-379,-8-29 254,-1 1 0,0-1 1,0 1-1,1-1 0,-1 1 0,0-1 1,1 1-1,-1-1 0,0 1 0,1-1 0,-1 0 1,1 1-1,-1-1 0,1 1 0,-1-1 0,1 0 1,-1 0-1,1 1 0,-1-1 0,1 0 0,0 0 1,-1 1-1,2-1 0,-1 0-298,9 3-2531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4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8244,'0'0'4706,"-23"164"-4434,7-74-96,6 4-48,7 2-48,3 0-80,0-6 16,0-14-16,0-23-672,0-18-1393,0-24-672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3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9188,'0'0'0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6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279 381 8404,'0'0'1521,"-29"7"-1545,-94 25 16,116-31 7,0 1 0,0 1 0,1-1 0,-1 1 0,1 1 0,-1-1 0,1 1 0,1 0 0,-1 0 0,0 1 0,1-1 0,0 1 0,0 1 0,0-1 1,1 1-1,0-1 0,0 1 0,0 1 0,-2 5 0,-9 33-94,15-22-24,0-22 114,1-1-1,-1 1 1,0-1 0,0 1 0,0-1 0,1 1-1,-1 0 1,0-1 0,1 1 0,-1-1-1,0 0 1,1 1 0,-1-1 0,1 1 0,-1-1-1,1 0 1,-1 1 0,1-1 0,-1 0-1,1 1 1,-1-1 0,1 0 0,-1 0-1,1 1 1,-1-1 0,1 0 0,0 0 0,0 0-1,8 1-51,1-1-1,-1 0 0,0-1 0,0 0 0,0 0 0,0-1 0,0 0 1,0-1-1,0 0 0,-1 0 0,1-1 0,-1 0 0,8-5 0,-5 1-69,0-1-1,-1 1 1,0-2-1,0 1 1,-1-1-1,0-1 1,-1 0-1,8-12 1,0-5 74,-2-1 0,-1 0 1,-1-1-1,-1 0 0,-2-1 1,10-60-1,-15 48 758,0-70-1,-5 91-35,2 22-635,-1-1 0,0 1 0,0-1 0,0 1 0,-1-1 0,1 1 0,0-1 0,0 1 0,0 0 0,0-1 0,0 1 0,0-1 0,-1 1 0,1-1 0,0 1 0,0 0 0,-1-1 0,1 1 0,0-1 0,-1 1 0,1 0 0,0-1 0,-1 1 0,1 0 0,0 0 0,-1-1 0,1 1 0,-1 0 0,1 0 0,-1-1 0,1 1 0,-1 0 0,1 0 0,0 0 0,-1 0 0,1 0 0,-1 0 0,1 0 0,-1 0 0,0 0 0,0 0-18,-1 0-1,1 1 1,0-1 0,-1 0 0,1 1 0,0-1-1,-1 1 1,1-1 0,0 1 0,0 0-1,0 0 1,0-1 0,0 1 0,0 0 0,-1 1-1,-4 6-10,1-1-1,0 1 0,0 0 0,1 0 0,0 1 0,-5 17 1,-14 61 8,16-43-14,3 1 0,1 85 0,4-86-9,-2-39-22,1 1 1,0-1 0,1 1-1,0 0 1,0-1-1,0 1 1,0-1 0,1 0-1,0 1 1,0-1 0,0 0-1,6 8 1,-5-10-23,-1 0 0,1 0 0,0-1 0,0 1 0,0-1 0,0 0 1,1 0-1,-1 0 0,0-1 0,1 1 0,0-1 0,-1 1 0,1-1 0,0-1 0,-1 1 0,1 0 0,0-1 0,0 0 1,7 0-1,-5 0 45,1 1 0,-1-2 0,0 1 0,1-1 1,-1 0-1,0 0 0,0-1 0,0 1 0,0-1 1,0-1-1,0 1 0,0-1 0,-1 0 0,0 0 0,1-1 1,-1 0-1,0 0 0,-1 0 0,1 0 0,-1-1 1,0 0-1,4-5 0,8-11 26,-1-1 1,0 0-1,-2-1 0,-1-1 1,14-36-1,-25 55 31,-3 66-227,0-29 179,2 1 0,5 35 0,-5-66-18,1-1 0,-1 1 1,1 0-1,0-1 0,-1 1 0,1-1 0,0 1 0,0-1 0,0 1 0,0-1 1,0 0-1,1 1 0,-1-1 0,0 0 0,1 0 0,-1 0 0,1 0 0,-1 0 0,1 0 1,-1-1-1,1 1 0,0 0 0,-1-1 0,1 1 0,0-1 0,-1 1 0,1-1 1,0 0-1,0 0 0,-1 0 0,1 0 0,0 0 0,3-1 0,-1 1 0,0 0 0,-1-1 0,1 0 0,0 1 0,0-1 0,0-1 0,-1 1 0,1 0 0,-1-1 0,1 0 0,-1 0 0,1 0 0,-1 0 0,5-4 0,22-37 68,-22 31-16,0 0 1,0 1 0,14-14-1,-20 22-29,1 0-1,1 1 1,-1-1-1,0 1 1,1 0-1,-1 0 1,1 0-1,-1 0 1,1 1-1,0 0 1,0-1-1,0 1 1,0 1-1,-1-1 1,1 0-1,5 1 1,-4 0-8,0 0 1,-1 0 0,1 0-1,0 1 1,-1-1-1,1 1 1,0 0 0,7 4-1,-10-4 9,0 0 0,-1 0 0,1 1 0,0-1 0,-1 1-1,1 0 1,-1-1 0,0 1 0,1 0 0,-1 0 0,0 0-1,0 0 1,0 0 0,-1 0 0,1 0 0,0 0 0,-1 0-1,1 0 1,-1 0 0,1 4 0,0 61 149,-1-66-162,0 0 0,-1 1 1,1-1-1,0 0 0,0 1 1,-1-1-1,1 0 0,-1 1 1,1-1-1,-1 0 0,0 0 1,1 0-1,-1 0 0,0 1 1,0-1-1,0 0 0,0 0 1,1 0-1,-2-1 0,1 1 1,0 0-1,0 0 1,0 0-1,0-1 0,0 1 1,-3 0-1,-1 1-376,-1 0 0,0-1 0,1 0-1,-1 0 1,-6 0 0,-24 0-4016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7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5234,'0'0'0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7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7459,'0'0'1188,"0"20"-316,0 131 718,-5-61-1127,1-31-290,4 61-1,0-119-177,1 1-1,-1 0 1,0-1-1,0 1 0,1-1 1,-1 1-1,1-1 0,-1 1 1,1-1-1,0 1 1,-1-1-1,1 0 0,0 0 1,0 1-1,0-1 0,0 0 1,0 0-1,1 0 1,-1 0-1,0 0 0,0 0 1,1 0-1,-1 0 0,0 0 1,1-1-1,-1 1 1,4 0-1,2 1-386,0-1 0,0 0 0,0 0 0,14-1 0,-14 0-228,22 0-3037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7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1 269 8932,'0'0'1201,"32"7"-940,5 3-190,-8-3-32,0 0 0,0-2 1,0-1-1,55 0 0,-38-4-2,0-2 1,57-10-1,-42 5-13,-60 8-29,-1-1 0,1 0 0,-1 0 0,1 0 1,-1 1-1,1-1 0,-1 0 0,1 0 0,-1 1 0,1-1 0,-1 1 0,1-1 1,-1 0-1,0 1 0,1-1 0,-1 1 0,0-1 0,1 1 0,-1-1 1,0 1-1,0-1 0,0 1 0,1-1 0,-1 1 0,0-1 0,0 1 0,0-1 1,0 1-1,0 0 0,0-1 0,0 1 0,0 0 0,0 24-5,-1-17 29,0 3 20,0 1 0,-1-1 0,0 1 0,-1-1 0,0 0 0,-1 0 0,-1 0 0,1-1 0,-2 1 0,1-1 1,-8 9-1,-20 42-20,33-60-54,0-1 0,0 0 0,-1 0-1,1 1 1,0-1 0,0 0 0,0 1 0,-1-1 0,1 0 0,0 1-1,0-1 1,0 0 0,0 1 0,0-1 0,0 0 0,0 1 0,0-1-1,0 0 1,0 1 0,0-1 0,0 1 0,0-1 0,0 0-1,0 1 1,0-1 0,0 0 0,0 1 0,0-1 0,1 0 0,-1 1-1,0-1 1,0 0 0,0 1 0,1-1 0,13-5-514,2-8 505,0-1 1,-1 0-1,17-22 1,-23 24 49,1 1 0,0 0 1,1 1-1,-1 0 0,2 0 0,0 2 0,0-1 0,0 1 0,24-10 1,-36 17-4,1 1 0,0-1 0,0 1 0,0-1 0,0 1 0,0-1 0,0 1 0,0 0 0,0 0 0,0 0 0,0-1 0,0 1 0,0 0 0,0 0 0,0 0 0,0 0 0,1 1 0,-1-1 0,0 0 0,0 0 1,0 1-1,0-1 0,0 0 0,0 1 0,-1-1 0,1 1 0,0-1 0,0 1 0,0 0 0,0-1 0,-1 1 0,1 0 0,0 0 0,0-1 0,-1 1 0,1 0 0,-1 0 0,1 0 0,0 1 0,0 3 58,0 0-1,0 0 0,-1 0 0,0 0 1,0 0-1,-1 10 0,0 4 77,0 10-55,0-17-347,1 0-1,0 0 1,2 13 0,2-20-2147</inkml:trace>
  <inkml:trace contextRef="#ctx0" brushRef="#br0" timeOffset="1">704 1 8676,'0'0'0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8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31 2081,'0'0'8831,"0"-8"-8573,0-14-265,0 34 12,0 56 93,0-34-57,1 4-39,-1 0-1,-3 0 1,-1 0-1,-9 43 1,7-52-385,5-22 88,0 0-1,-1 0 0,0 0 1,0-1-1,-4 10 1,3-13-169,4-21 432,2 12 34,-1 0-1,1 0 1,0 0 0,0 1 0,0-1 0,1 1 0,0-1 0,0 1 0,0 0 0,1 1 0,-1-1-1,1 1 1,0 0 0,1 0 0,-1 0 0,1 1 0,-1 0 0,1 0 0,0 0 0,0 1 0,1 0 0,-1 0-1,0 1 1,1-1 0,-1 1 0,1 1 0,7-1 0,-8 1-10,1 0 1,-1 1-1,1-1 1,0 1-1,-1 0 1,1 1-1,-1 0 1,0 0-1,8 3 1,-10-2 2,-1-1 1,1 1 0,0 0-1,-1 0 1,0 0-1,0 0 1,0 0 0,0 1-1,0-1 1,-1 1-1,1 0 1,-1 0-1,0 0 1,2 6 0,-2-3 1,0 0 1,0 1-1,-1-1 1,0 1 0,0-1-1,0 1 1,-1-1-1,-1 1 1,0 9 0,0-16 5,1 0 1,-1 0 0,1-1-1,-1 1 1,1 0-1,-1 0 1,1 0 0,-1-1-1,0 1 1,1 0 0,-1-1-1,0 1 1,1-1 0,-1 1-1,0-1 1,0 1 0,0-1-1,0 1 1,0-1-1,1 0 1,-1 1 0,0-1-1,0 0 1,0 0 0,-1 0-1,-29 4 225,26-4-158,-10 1 126,2 0 290,-1 0 0,0-1 0,-25-4-1,38 4-482,0 0 0,1 0-1,-1-1 1,0 1 0,1 0-1,-1-1 1,0 1 0,1-1 0,-1 1-1,1-1 1,-1 1 0,1-1-1,-1 0 1,1 1 0,-1-1-1,1 1 1,-1-1 0,1 0-1,0 1 1,-1-1 0,1 0-1,0 0 1,0 1 0,0-1-1,-1 0 1,1 0 0,0 1-1,0-1 1,0 0 0,0 0 0,0 0-1,0 1 1,1-3 0,-1 2-137,0 0 0,1 0 0,-1 0 0,0-1 0,1 1 0,-1 0 0,1 0 0,-1 0 0,1 0 1,0 0-1,-1 0 0,1 0 0,0 0 0,0 0 0,0 0 0,-1 0 0,1 0 0,0 0 0,0 1 1,1-1-1,1-1 0,23-4-2844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8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11 368 4562,'0'0'7078,"0"6"-6982,-5 53-88,2-39-25,1 0 1,2 0-1,1 26 0,-1-45-17,1 1-1,-1 0 1,1-1 0,-1 1-1,1-1 1,0 1-1,-1-1 1,1 1-1,0-1 1,0 1-1,0-1 1,0 0-1,1 1 1,-1-1-1,0 0 1,0 0 0,1 0-1,-1 0 1,1 0-1,-1 0 1,1 0-1,-1-1 1,1 1-1,-1-1 1,1 1-1,0-1 1,-1 1 0,4-1-1,5 2-363,0-2 1,0 1-1,18-3 0,-20 2 27,-5-1 249,1 0-1,-1 0 1,0 0-1,0 0 1,0 0 0,0-1-1,0 0 1,0 1 0,0-1-1,0 0 1,-1 0-1,1-1 1,-1 1 0,1 0-1,-1-1 1,0 1-1,0-1 1,0 0 0,0 0-1,-1 0 1,3-4 0,4-11-93,0-1 0,8-27-1,-10 25 387,7-17 108,19-53 1494,-32 153-429,-4-13-1226,-4 67-116,8-115-12,0 0 0,0 0-1,1-1 1,-1 1 0,0 0-1,0 0 1,1-1-1,-1 1 1,0 0 0,1-1-1,-1 1 1,1 0-1,-1-1 1,1 1 0,-1 0-1,1-1 1,-1 1-1,1-1 1,0 1 0,-1-1-1,1 0 1,0 1-1,-1-1 1,1 1 0,0-1-1,-1 0 1,2 1-1,31 3-749,-26-4 246,1 0-1,-1-1 1,1 0-1,-1 0 1,1-1-1,9-4 1,-11 3 284,0-1 0,0 0 0,-1-1 1,0 1-1,0-1 0,0 0 0,0-1 0,-1 1 1,0-1-1,0 0 0,-1 0 0,5-9 0,4-11 322,13-45 0,-23 64-39,30-105 3490,19-126 0,-57 381 141,-13-53-3461,11-57-187,2 1 1,0 1-1,0 37 1,6-46-29,-1-16 1,1-1 1,0 1-1,3 14 0,-3-23-17,1 1 0,-1-1 0,1 0 0,0 0 1,-1 0-1,1 0 0,0 0 0,0 0 0,0 0 0,0 0 0,0 0 0,0 0 1,0-1-1,0 1 0,0 0 0,0-1 0,0 1 0,1-1 0,-1 1 1,0-1-1,0 1 0,1-1 0,-1 0 0,0 0 0,1 0 0,1 0 0,44 1-746,-33-2 45,22-2-1921,-5-11-2116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9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7828,'0'0'2881,"120"-3"-2881,-59 3-1633,-3-8-2241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19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74 4770,'0'0'5002,"0"4"-4689,-13 214 1616,14-227-1951,0 1 1,1-1 0,1 1 0,-1 0 0,2-1 0,-1 1 0,1 1 0,4-9 0,8-17-419,-13 26 314,40-82-994,-39 80 1110,1 1 0,1 0 1,-1 0-1,1 1 0,1 0 0,-1 0 0,1 0 1,8-5-1,-13 10 16,-1 1 1,1 0-1,0 0 1,-1 0-1,1 0 1,0 0-1,0 0 1,-1 1-1,1-1 1,0 0-1,0 1 0,0 0 1,0-1-1,0 1 1,0 0-1,0 0 1,0 0-1,0 0 1,0 0-1,2 1 1,-2 0 15,-1 0 0,1 0 0,0 0 0,-1 0 1,1 1-1,-1-1 0,1 0 0,-1 1 1,0-1-1,0 1 0,0-1 0,1 1 0,-1-1 1,-1 1-1,1 0 0,1 3 0,2 8 154,0 1-1,-1 0 0,-1 0 0,2 22 1,-3-18-35,0-9-101,0 1-22,0 0 0,0 1 0,1-1 0,0 0 0,1 0 0,0-1-1,1 1 1,0 0 0,6 10 0,-9-19-182,-1 0-1,1-1 0,0 1 1,-1 0-1,1-1 1,-1 1-1,1 0 1,0-1-1,0 1 0,-1-1 1,1 1-1,0-1 1,0 1-1,0-1 1,0 0-1,0 0 1,-1 1-1,1-1 0,0 0 1,0 0-1,2 0 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26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1 622 2225,'0'0'2633,"9"-7"-1867,-2 2-574,-1 1-40,0 0 0,0-1 0,0 0 0,0 0 0,-1 0 0,0-1 0,0 1 1,0-1-1,4-8 0,57-111 1083,58-157 0,-72 148 329,-55 180-1236,2 0-278,-7 20-20,1 101-1,7-166-29,0 0-1,1 0 1,-1 0-1,1 0 1,-1 0-1,1 0 1,0-1-1,-1 1 1,1 0-1,0 0 1,0 0-1,-1-1 1,1 1-1,0 0 1,0-1-1,0 1 1,0-1-1,0 1 1,0-1-1,0 1 1,0-1-1,0 0 1,0 1-1,0-1 0,0 0 1,0 0-1,0 0 1,0 0-1,0 0 1,0 0-1,3 0 1,2 0 19,0 0-1,0-1 1,0 1 0,0-1-1,6-2 1,-6 1 1,1-1 0,-1 0 0,0-1 0,0 0 0,0 0 0,0 0 0,-1-1 0,0 1 0,0-1 0,5-6 0,4-6 9,23-37 0,-26 38-30,-2 0 0,0-1 0,0-1 0,-2 1 0,0-1 0,-1-1 0,-1 1 0,-1-1 0,-1 0 0,2-30 0,-5 48-92,1 4-1,-1 0 89,0-1 0,0 1 0,0-1-1,0 1 1,0-1 0,-1 1 0,1-1 0,-1 1-1,0-1 1,0 1 0,0-1 0,0 0-1,-1 3 1,0 0 3,-9 30 3,2 1-1,2 0 1,1 1-1,2-1 0,2 1 1,2 42-1,0-78-1,0-1 0,0 1 1,0 0-1,0 0 0,0 0 0,1 0 0,-1-1 0,0 1 0,1 0 1,-1 0-1,0-1 0,1 1 0,-1 0 0,1-1 0,-1 1 0,1 0 1,0-1-1,-1 1 0,1 0 0,0-1 0,-1 1 0,1-1 0,0 0 1,-1 1-1,2 0 0,27 5 170,-21-6-106,1-1 1,-1 1-1,0-1 0,0-1 0,10-2 0,62-35-957,-57 27-1795,-3-5-2836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4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0 298 1361,'0'0'9881,"40"-4"-9763,6-2-96,203-19 39,6 20-45,-254 5-17,9-1 2,-1 1 0,1 1 0,0 0-1,16 4 1,-24-5-5,1 1 0,-1 0 0,1 0-1,-1 0 1,0 1 0,0-1 0,1 1 0,-1-1 0,0 1 0,0-1-1,0 1 1,-1 0 0,1 0 0,0 0 0,-1 0 0,1 1-1,-1-1 1,0 0 0,0 0 0,0 1 0,2 4 0,-1 2-20,0 0 0,0 0 0,-1 1 0,0-1 1,0 1-1,-1-1 0,0 1 0,-1-1 0,0 0 0,-4 15 1,-3 2 93,-1 0 1,-14 30-1,13-34 31,9-19-87,0-1 1,-1 1-1,1 0 0,1 0 0,-1 0 1,0-1-1,1 1 0,-1 5 0,1-7-13,0-1 0,0 0-1,1 0 1,-1 1 0,0-1-1,0 0 1,0 0 0,0 1-1,1-1 1,-1 0 0,0 0-1,0 0 1,0 1 0,1-1-1,-1 0 1,0 0 0,0 0 0,1 0-1,-1 0 1,0 0 0,1 1-1,-1-1 1,0 0 0,0 0-1,1 0 1,-1 0 0,0 0-1,1 0 1,-1 0 0,0 0-1,0 0 1,1 0 0,-1 0-1,0 0 1,1-1 0,-1 1-1,0 0 1,0 0 0,1 0-1,12-4 24,-2-2-7,-1 0 0,1-1 0,-1 0 0,0-1 1,13-14-1,47-53 84,-51 53-92,4-5 0,-17 18 4,0 1 1,1 0-1,0 0 0,0 1 0,1 0 1,0 0-1,0 0 0,0 1 1,14-7-1,-21 13-12,-1 0 0,1 0 1,-1 0-1,1 0 0,-1 0 1,1 0-1,-1 0 0,1 0 1,-1 0-1,1 0 0,-1 0 1,1 1-1,-1-1 0,1 0 1,-1 0-1,1 0 0,-1 1 0,1-1 1,-1 0-1,1 1 0,-1-1 1,0 0-1,1 1 0,-1-1 1,0 0-1,1 1 0,-1-1 1,0 1-1,1-1 0,-1 1 1,0-1-1,0 1 0,1-1 1,-1 1-1,0-1 0,0 1 0,0-1 1,0 1-1,0-1 0,0 1 1,0-1-1,0 1 0,0-1 1,0 2-1,0 31-102,-1-23 108,1 144 105,0-153-145,0-1 0,0 1 0,0 0 0,0-1 0,0 1 0,0 0 0,0-1 0,0 1 0,0 0 0,1-1 0,-1 1 0,0 0 0,0-1 0,0 1 0,1-1 0,-1 1 0,0 0 0,1-1 0,-1 1 0,1-1 0,-1 1 0,1-1 0,-1 1 0,1-1 0,-1 0 0,1 1 0,-1-1 0,1 0 0,-1 1 0,1-1 0,0 0-1,-1 1 1,1-1 0,0 0 0,-1 0 0,1 0 0,0 0 0,-1 0 0,1 0 0,0 0 0,-1 0 0,1 0 0,0 0 0,1 0-144,-1-1-1,1 1 1,0-1-1,-1 1 1,1-1-1,-1 0 0,1 0 1,-1 0-1,1 0 1,-1 0-1,0 0 1,1 0-1,-1 0 1,0 0-1,0-1 1,0 1-1,0 0 1,1-2-1,12-31-3266</inkml:trace>
  <inkml:trace contextRef="#ctx0" brushRef="#br0" timeOffset="1">1005 1 5827,'0'0'6034,"3"87"-6850,26-72-2145,4-9-2722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26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6195,'0'0'2769,"68"-3"-2721,-22 3 112,2-9-112,1 1-48,-10-1-864,-16 6-1377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27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4498,'0'0'3634,"78"11"-3218,-33-11-128,4 0-64,2 0-80,-2-6-128,-7-5-16,-13 2-112,-6 6-1008,-10 0-2194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27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10 112,'0'0'7822,"-26"8"-7403,-10 3-187,-37 16 0,70-26-211,0 1-1,0-1 1,0 1-1,0 0 1,0 0-1,0 0 1,1 1-1,-1-1 1,1 0-1,-1 1 1,1 0-1,0 0 1,0 0-1,0 0 1,1 0-1,-1 0 1,1 0-1,-1 0 1,1 1-1,0-1 1,0 0-1,1 1 1,-1 5-1,-2 5 43,-2 9 33,2 0-1,0 0 1,2 0 0,0 1-1,5 33 1,-4-53-86,1 0-1,0 0 1,-1-1-1,2 1 1,-1 0 0,0-1-1,1 1 1,0-1 0,-1 1-1,1-1 1,1 0 0,-1 0-1,0 0 1,1 0 0,0 0-1,-1 0 1,1-1-1,0 1 1,1-1 0,-1 0-1,0 0 1,6 3 0,-3-3 31,1 1 1,0-1 0,-1 0 0,1-1 0,0 0-1,0 0 1,0 0 0,0-1 0,0 0-1,0 0 1,12-2 0,-15 1-23,-1-1 0,1 1 0,-1 0 0,1-1 1,-1 0-1,0 0 0,0 0 0,0 0 0,0-1 0,0 1 0,0-1 1,-1 0-1,1 0 0,-1 0 0,2-3 0,30-54 88,-31 54-88,8-18 31,-2-1-1,0 1 1,-2-2-1,-1 1 1,-1-1-1,-1 0 1,-1 0-1,-1-42 1,-2 67-33,-1 0 1,1-1-1,-1 1 1,1 0-1,-1 0 1,1 0-1,-1-1 1,0 1-1,0 0 1,0 0-1,0 0 1,1 0-1,-1 1 1,0-1 0,-1 0-1,1 0 1,0 1-1,0-1 1,0 0-1,0 1 1,-1-1-1,1 1 1,0-1-1,0 1 1,-1 0-1,1 0 1,0 0-1,-1-1 1,1 1-1,0 0 1,-3 1-1,-52-1 32,46 1-7,7-1-39,0 0 0,-1 1 1,1-1-1,0 1 1,-1-1-1,1 1 1,0 0-1,0 0 0,0 0 1,0 1-1,0-1 1,0 1-1,0 0 0,0 0 1,0 0-1,1 0 1,-1 0-1,1 0 1,0 1-1,-1 0 0,1-1 1,-3 6-1,2-2-284,1 1 0,-1 0 0,1-1 0,1 1 0,-1 0 0,1 0 0,0 0 0,1 1 0,0 9 0,0 2-3086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28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36 5699,'0'0'3532,"-6"-4"-3271,-1 0-71,-1-1-1,0 1 1,0 1-1,-1-1 0,1 2 1,-1-1-1,1 1 1,-1 0-1,-15 0 1,14 2-174,-4-1 17,0 1 0,0 1 0,-1 0 0,-24 6 0,34-5-30,1 0-1,-1 0 0,1 0 0,0 0 1,0 0-1,0 1 0,0 0 0,0 0 0,0 0 1,1 0-1,0 1 0,-1-1 0,1 1 1,0 0-1,1 0 0,-1 0 0,1 0 0,-3 6 1,2-2-21,1 0 0,0 0 0,0 0 0,1 0 0,0 1 0,0-1 1,1 0-1,1 10 0,-1-5 16,0-11 0,0 1 0,0-1 0,0 1-1,1-1 1,-1 1 0,1-1 0,0 0 0,-1 1 0,1-1 0,0 0 0,1 1 0,-1-1-1,0 0 1,1 0 0,-1 0 0,1 0 0,-1 0 0,1 0 0,0-1 0,0 1 0,0-1-1,0 1 1,0-1 0,0 0 0,0 1 0,1-1 0,-1 0 0,0 0 0,1-1 0,3 2-1,7 1-148,0-1-1,1-1 0,-1 0 0,21-1 0,-19 0-157,-6 0 118,0 0 0,-1-1-1,1 0 1,0-1 0,0 0-1,-1 0 1,1 0 0,-1-1 0,0-1-1,0 0 1,0 0 0,0 0-1,9-8 1,-8 5 142,-1-1 0,0 0 0,0 0 0,-1-1 0,0 0 0,-1 0 0,0-1 0,0 0 0,-1 0 0,5-12 0,1-15 825,-4 13 1982,-6 47-2026,-3 6-756,0-12-187,1 1 1,1 0-1,1 18 0,0-33-30,-1 1 0,1-1 0,-1 0 0,1 1 0,0-1-1,0 1 1,0-1 0,1 0 0,-1 0 0,1 0 0,0 0-1,0 0 1,0 0 0,0 0 0,0-1 0,1 1 0,-1-1-1,1 1 1,0-1 0,5 4 0,18 2-3526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28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26 3698,'0'0'4607,"0"-5"-4240,0 2-410,0 6 69,2 65 80,-4 110-44,2-177-81,0 0 1,0 0-1,0 0 1,0 0-1,0 0 1,-1 0-1,1-1 1,0 1-1,0 0 1,-1 0-1,1 0 1,-1 0-1,1 0 1,0-1-1,-1 1 0,0 0 1,1 0-1,-1-1 1,1 1-1,-1 0 1,-1 0-1,-19 2-942,18-3 918,3 0 43,-1-1 0,0 1-1,1-1 1,-1 1 0,1-1-1,-1 1 1,0-1 0,1 1 0,-1-1-1,1 0 1,-1 1 0,1-1-1,0 0 1,-1 1 0,1-1-1,-1 0 1,1 0 0,0 1-1,0-1 1,0 0 0,-1 0-1,1 0 1,0 1 0,0-1-1,0 0 1,0 0 0,0 0-1,1 0 1,-1-37 195,0 25-111,1 5-79,1 0-1,-1 0 1,1 0 0,0 0 0,1 0 0,0 0-1,1 1 1,-1-1 0,1 1 0,0 0-1,1 0 1,0 1 0,0-1 0,1 1 0,-1 0-1,13-9 1,-6 4 5,1 1-1,0 0 1,1 2-1,0-1 1,0 2-1,1 0 1,27-9-1,-31 13 161,1 1 0,0 1-1,0 0 1,15 0 0,-26 1-160,0 0 1,1 1-1,-1-1 1,0 0-1,0 1 1,0-1 0,0 0-1,1 1 1,-1 0-1,0-1 1,0 1-1,0 0 1,0-1-1,0 1 1,0 0-1,0 0 1,-1 0 0,1 0-1,0 0 1,0 0-1,-1 0 1,1 0-1,0 0 1,-1 0-1,1 0 1,-1 0 0,0 0-1,1 1 1,-1-1-1,0 0 1,0 0-1,1 2 1,0 48 255,-2-37-168,1 22-89,0 14 158,0-17-3675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29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267 308 3506,'0'0'7395,"-7"-9"-6885,3 3-430,3 3-59,0 1 1,0 0 0,-1-1-1,1 1 1,-1 0 0,0 0-1,0-1 1,1 1 0,-1 1-1,0-1 1,-1 0 0,1 0-1,0 1 1,0-1-1,-1 1 1,1 0 0,-1 0-1,1 0 1,-1 0 0,0 0-1,1 1 1,-1-1 0,0 1-1,0-1 1,-2 1 0,-3 2-7,0-1 1,0 1 0,1 1-1,-1 0 1,1 0 0,0 0 0,-1 1-1,2 0 1,-1 1 0,0-1-1,-8 9 1,1 0-3,1-1 0,1 2 0,0 0 0,-11 16 0,19-23-23,0 0 0,1 0 0,-1 1 1,2-1-1,-1 1 0,1 0 0,0 0 0,1 0 0,-1 0 0,2 0 1,-1 0-1,2 16 0,-1-23 9,1 0 0,-1 1 0,1-1 0,-1 0 0,1 0 0,0 1 1,-1-1-1,1 0 0,0 0 0,0 0 0,0 0 0,0 0 0,0 0 0,0 0 0,0 0 0,0 0 0,0 0 0,0 0 1,0-1-1,1 1 0,-1 0 0,0-1 0,1 1 0,-1-1 0,0 0 0,1 1 0,-1-1 0,1 0 0,-1 0 1,0 0-1,1 0 0,1 0 0,57-1 49,-52 0-50,0 0-14,1 0 1,0-1-1,-1-1 0,0 1 0,1-1 1,-1-1-1,0 1 0,-1-2 1,1 1-1,-1-1 0,0 0 0,0 0 1,0-1-1,0 0 0,-1 0 1,0 0-1,-1-1 0,1 0 0,7-14 1,-5 7-17,0-1 0,-1 0 0,0 0 1,-1-1-1,-1 0 0,-1 0 0,0 0 0,-1-1 0,2-26 1,-5-194 447,-16 345-163,-29 270 134,42-306-416,18-73-1465,12-6-1518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30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56 7876,'0'0'2217,"0"7"-2087,0 13-17,-1-1 0,0 1 0,-2-1 0,-8 36 0,10-51-96,0 1-1,-1-1 0,1 1 1,-1-1-1,0 1 0,-1-1 1,1 0-1,-1 0 0,1 0 1,-1 0-1,-1-1 0,1 1 0,0-1 1,-1 1-1,0-1 0,1-1 1,-1 1-1,0 0 0,-1-1 1,1 0-1,0 0 0,-1 0 1,1 0-1,-1-1 0,0 0 1,1 0-1,-7 1 0,8-2-8,-1 1 1,1-1-1,0 0 0,-1 0 0,1 0 0,-1 0 1,1-1-1,0 1 0,-1-1 0,1 0 0,0 0 1,-5-2-1,6 1-26,0 0 1,1 0-1,-1 0 1,1 1-1,-1-1 1,1-1-1,0 1 0,0 0 1,0 0-1,0 0 1,0-1-1,0 1 1,1 0-1,-1-1 1,1 1-1,-1 0 0,1-1 1,0-3-1,-2-10-11,1 1-1,0-1 1,1 0-1,1 0 1,4-24-1,-3 35 30,-1 0-1,1 0 1,0 0-1,0 0 1,0 1-1,0-1 1,1 1 0,0-1-1,0 1 1,0 0-1,1 0 1,-1 1-1,1-1 1,0 1 0,0-1-1,0 1 1,0 0-1,1 1 1,-1-1-1,1 1 1,5-2 0,4-1 8,0 1 1,1 0 0,0 1 0,0 0-1,19 0 1,79 3 11,-52 1-31,140-7-1013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30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8196,'0'0'2289,"130"9"-2209,-98-9 128,0 0-208,-3 0-32,-6 0-1073,-10 0-944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30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2017,'0'0'6627,"16"1"-5837,-7 0-670,10 0 184,0 0 0,0-1 0,0-1 0,0-1 1,25-5-1,-23 1 105,-1 2 1,35-5-1,-11 8-6720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55:31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231 242 7331,'0'0'2762,"2"-5"-2584,8-15-208,2 1 0,22-29 0,18-29-168,-5 4 401,-51 155 493,-36 63-128,-9 45 278,44-160-1731,1 0 1,0 38-1,4-69 662,-1 1 0,0-1 0,0 0 0,0 1 0,0-1 1,0 0-1,0 1 0,0-1 0,0 1 0,0 0 0,0-1 0,0 1 0,0 0 1,0 0-1,0-1 0,0 1 0,0 0 0,0 0 0,0 0 0,0 0 0,0 1 1,0-1-1,-1 0 0,0 1 0,-5-1-405,-99 4-771,89-2 1981,-1 0 0,1 1-1,0 2 1,-16 5 0,24-7 108,7-3-400,-1 1-1,1-1 0,-1 1 0,1 0 1,0 0-1,-1 0 0,1 0 0,0 0 1,-1 0-1,1 1 0,-4 2 1,20-3 467,30-2-289,1-2-1,-1-1 0,-1-3 1,71-19-1,-1-12-297,-46 15 364,122-26 0,-172 48-515,-16 1-105,-10 7-2291,-11 4-157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4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3378,'0'0'7470,"0"17"-7364,-1 20-87,2 90 164,-1-106-241,2 0 0,1 0 0,1-1 0,7 24 0,-8-35-219,15 38-929,-17-44 1008,0 0 0,1 0 0,-1-1 0,1 1 1,0-1-1,0 1 0,0-1 0,0 0 0,0 0 1,0 0-1,0 0 0,6 3 0,-8-5 155,1 0 1,-1 0-1,1 0 0,-1 0 0,1 0 1,-1 0-1,1 0 0,-1 0 0,0-1 1,1 1-1,-1 0 0,1 0 0,-1-1 1,1 1-1,-1 0 0,0-1 1,1 1-1,-1 0 0,0-1 0,1 1 1,-1 0-1,0-1 0,0 1 0,1-1 1,-1 1-1,0-1 0,0 1 0,0-1 1,0 1-1,0-1 0,1 1 0,-1 0 1,0-1-1,0 0 0,6-29 1197,-2 14-398,-3 10-665,1 0 0,0 1 1,0-1-1,0 1 1,1 0-1,0 0 1,0 0-1,0 0 0,0 0 1,1 1-1,0-1 1,0 1-1,0 0 1,1 0-1,-1 1 0,1-1 1,0 1-1,0 0 1,0 0-1,0 1 0,0 0 1,1-1-1,-1 2 1,1-1-1,-1 1 1,1 0-1,0 0 0,0 0 1,8 1-1,-3-1-95,0 0 1,0 2-1,0-1 0,0 1 0,18 4 0,-27-4-2,1 0-1,0 0 1,-1 0-1,1 1 1,-1-1-1,1 1 1,-1-1-1,0 1 1,0 0-1,1 0 1,-1 0-1,-1 0 1,1 0-1,0 0 1,0 1-1,-1-1 1,1 0-1,-1 1 1,0 0-1,0-1 0,0 1 1,0 0-1,0-1 1,0 1-1,-1 0 1,1 0-1,-1 3 1,1-2 0,-1 0 1,1 0 0,-1 0-1,0 1 1,0-1 0,0 0-1,-1 0 1,1 0 0,-1 0-1,0 1 1,0-1 0,0 0-1,-1 0 1,0-1 0,0 1-1,0 0 1,0-1 0,0 1-1,-1-1 1,1 1 0,-1-1-1,0 0 1,0 0 0,0 0-1,0-1 1,-1 1 0,1-1-1,-1 0 1,-5 3 0,-27 11 322,-1-1 0,-48 12 0,74-24-244,11-3-93,0 0-1,1 0 1,-1 0-1,0 0 1,0 0 0,0 0-1,0 0 1,0 0-1,0-1 1,0 1 0,0 0-1,0 0 1,0 0-1,0 0 1,0 0-1,0 0 1,0 0 0,0 0-1,0-1 1,0 1-1,0 0 1,0 0-1,0 0 1,0 0 0,0 0-1,0 0 1,0 0-1,0 0 1,-1 0-1,1-1 1,0 1 0,0 0-1,0 0 1,0 0-1,0 0 1,0 0-1,0 0 1,0 0 0,0 0-1,0 0 1,0 0-1,-1 0 1,1 0-1,0 0 1,0 0 0,0 0-1,0 0 1,0 0-1,0 0 1,0 0-1,0 0 1,0 0 0,-1 0-1,1 0 1,0 0-1,0 0 1,0 0-1,0 0 1,0 0 0,9-11-1361,24-17-2541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3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128 389 1713,'0'0'3239,"-14"31"-2877,-43 105 223,53-126-526,-32 88 430,32-83-385,0-1 1,1 1-1,-1 19 0,3-25-39,0 1 140,4-25 262,7-30-205,3 0 1,31-76-1,-15 47-217,15-57-18,51-123 397,-91 245-344,-2 4-11,0-1 0,0 1 0,1 0 0,-1 0 0,1 0 0,1 0-1,-1 0 1,0 1 0,1-1 0,0 1 0,8-7 0,-11 11-71,-1 0 0,1-1 0,-1 1 0,1 0 0,-1 0 0,1 0-1,-1 0 1,1 0 0,-1 0 0,1 0 0,-1 0 0,1 0 0,-1 0 0,1 0 0,-1 0 0,1 0 0,-1 0-1,1 0 1,-1 1 0,1-1 0,-1 0 0,1 0 0,-1 0 0,1 1 0,-1-1 0,0 0 0,1 1-1,-1-1 1,0 0 0,1 1 0,-1-1 0,0 1 0,1-1 0,-1 0 0,0 1 0,1-1 0,-1 1 0,0-1-1,0 1 1,0-1 0,1 1 0,3 26-39,-3-20 53,7 73 225,-3 92 1,-1 1-356,-2-160-608,-1-1 0,2 1-1,6 22 1,-2-13-3070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37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17 56 4770</inkml:trace>
  <inkml:trace contextRef="#ctx0" brushRef="#br0" timeOffset="1">17 56 4770,'-10'14'2113,"4"-20"-704,6-2-273,0 2-255,0-3-881,35 3-32,11-3-144,15 1-32,10-1-1169,7 0-1889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38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1 816,'0'0'1745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38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1 280 4322,'0'0'4671,"0"12"-4537,0 420-449,-1-547-106,3-160 863,-1 257-352,1-1-1,1 1 1,1-1 0,0 1-1,2 0 1,0 0-1,0 1 1,2 0-1,0 0 1,1 1-1,21-29 1,-24 37-83,0 0 1,1 1-1,0 0 1,0 0-1,0 1 0,1 0 1,0 0-1,0 1 0,1 0 1,-1 0-1,1 1 1,0 0-1,0 1 0,0 0 1,1 0-1,-1 1 1,1 0-1,0 1 0,-1 0 1,1 0-1,0 1 0,0 0 1,0 1-1,14 3 1,-21-3-16,1 0 1,-1 1 0,1-1 0,-1 1 0,1 0 0,-1 0-1,0 0 1,0 1 0,0-1 0,0 1 0,-1 0 0,1-1-1,-1 1 1,1 0 0,-1 1 0,0-1 0,0 0 0,0 1 0,-1-1-1,1 1 1,-1-1 0,0 1 0,0 0 0,0-1 0,0 1-1,0 5 1,1 7 19,-1 1 0,0 0 0,-1-1 0,-4 31 0,2-36-7,-1 0 1,-1 0-1,0 0 0,0-1 0,-1 0 1,0 0-1,-1 0 0,0 0 0,-1-1 0,0 0 1,0-1-1,-1 1 0,0-1 0,-14 10 1,2-2-34,-1-1 0,-1 0 0,0-1 1,-1-2-1,-29 13 0,43-22 54,0 1 0,-1-1 0,1-1 0,0 1 0,-1-2 0,1 1 0,-14-1 0,22-2-14,1 0 0,0-1 0,0 1-1,0 0 1,-1 0 0,2 0 0,-1-1-1,0 1 1,0 0 0,0 0 0,0 0 0,1-1-1,-1 1 1,1 0 0,-1 0 0,2-2-1,0 1-6,0 1-1,0 0 0,1-1 0,-1 1 0,0 0 1,1 1-1,-1-1 0,1 0 0,-1 1 0,1-1 1,-1 1-1,5-1 0,38 2 49,-22 0-25,-14-1-18,0 1 0,0 0-1,0 0 1,-1 1-1,1 0 1,0 1-1,-1 0 1,0 0-1,1 1 1,-1 0-1,-1 0 1,1 1 0,-1 0-1,9 7 1,6 8 195,-1 2 0,36 46-1,12 13-1225,-60-72 441,0 0 1,1 0-1,0-1 1,1-1-1,20 12 1,1-6-4095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39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86 7876,'0'0'3756,"-21"3"-3636,-3 2-75,-42 12 1,62-15-36,1-1 0,0 1 0,0 0 0,0-1 0,0 1 0,0 1 0,1-1 0,-1 0 0,1 1 0,-1-1 1,1 1-1,0 0 0,0-1 0,0 1 0,0 0 0,-2 6 0,1-1 10,1 1 0,-1-1 0,1 1 0,-1 13 0,2-11-19,-1 2-15,1 0 0,0 0 0,2 25 0,0-37 10,0 0 0,0 0 0,-1 0 0,1 0 0,1 0-1,-1 0 1,0-1 0,0 1 0,0 0 0,0-1 0,0 1 0,1 0 0,-1-1 0,0 0 0,1 1 0,-1-1 0,0 0 0,1 0 0,-1 1 0,0-1 0,1 0-1,-1 0 1,0-1 0,1 1 0,1 0 0,37-5-72,-34 2 66,0 0 0,-1-1-1,0 0 1,1 1 0,-1-2 0,-1 1-1,1 0 1,-1-1 0,1 0-1,4-8 1,0 0 8,0-1-1,-1 0 1,6-16 0,-12 26 58,0-1 0,0 1 1,-1-1-1,0 1 1,0-1-1,0 0 0,0-7 1,6 23 105,-3 5-145,0 0-1,2-1 0,-1 1 0,2-1 0,8 14 1,-12-24-22,-1-1 1,1 0 0,0 0-1,1 0 1,-1-1 0,1 1 0,-1-1-1,1 0 1,0 0 0,0 0-1,1 0 1,-1-1 0,0 0-1,1 0 1,-1 0 0,1 0 0,0-1-1,0 1 1,0-1 0,0-1-1,6 2 1,-6-2-46,1 0 1,-1 0-1,1 0 1,-1-1-1,1 1 0,-1-1 1,1 0-1,-1-1 1,1 0-1,-1 0 1,7-3-1,-7 1-27,1 0 0,-1 0 0,0-1 1,0 1-1,-1-1 0,1 0 0,-1-1 0,0 1 1,3-7-1,7-12 32,-1-1-1,-2-1 1,10-29 0,-11 24 157,25-47-1,-34 77-109,-1 1 0,0-1-1,0 1 1,1 0-1,-1-1 1,0 1-1,0-1 1,1 1 0,-1 0-1,0-1 1,1 1-1,-1 0 1,0-1-1,1 1 1,-1 0 0,1-1-1,-1 1 1,1 0-1,-1 0 1,1 0-1,-1-1 1,1 1-1,-1 0 1,0 0 0,1 0-1,-1 0 1,1 0-1,-1 0 1,1 0-1,-1 0 1,1 0 0,-1 0-1,1 0 1,-1 0-1,1 0 1,-1 1-1,1-1 1,-1 0 0,1 0-1,-1 0 1,1 1-1,-1-1 1,0 0-1,1 1 1,-1-1 0,1 0-1,-1 1 1,0-1-1,1 0 1,-1 1-1,0-1 1,0 1 0,1-1-1,-1 1 1,0-1-1,0 1 1,0-1-1,0 0 1,1 1 0,-1-1-1,0 1 1,0-1-1,0 1 1,0-1-1,0 1 1,0-1 0,0 2-1,5 42 136,-1 1 0,-2 0 0,-4 52 1,0-9-287,4-63-625,-2-25 757,0 0 0,0 0-1,0 1 1,0-1 0,0 0 0,0 0-1,0 0 1,0 0 0,0 0-1,0 0 1,0 0 0,0 1-1,0-1 1,0 0 0,0 0-1,0 0 1,0 0 0,0 0-1,0 0 1,0 0 0,0 0-1,0 1 1,0-1 0,1 0 0,-1 0-1,0 0 1,0 0 0,0 0-1,0 0 1,0 0 0,0 0-1,0 0 1,1 0 0,-1 0-1,0 0 1,0 0 0,0 0-1,0 0 1,0 0 0,0 0-1,0 0 1,1 0 0,-1 0 0,0 0-1,0 0 1,0 0 0,0 0-1,0 0 1,0 0 0,0 0-1,1 0 1,-1 0 0,0 0-1,0 0 1,0 0 0,0 0-1,0 0 1,0 0 0,0-1 0,0 1-1,0 0 1,0 0 0,1 0-1,-1 0 1,0 0 0,0 0-1,0 0 1,15-36-767,-14 31 966,9-23-145,1 0 0,1 1 0,1 0 0,30-46 1,-37 65-21,0 1 0,0-1 0,1 1 1,-1 1-1,2-1 0,-1 1 0,1 1 1,0-1-1,0 1 0,0 1 1,1-1-1,0 1 0,-1 1 0,2 0 1,-1 0-1,0 1 0,0 0 0,1 0 1,10 0-1,-17 2-2,-1 0 0,1-1 0,-1 1 0,0 0 0,1 0 0,-1 1-1,1-1 1,-1 0 0,1 1 0,-1 0 0,0-1 0,1 1 0,-1 0 0,0 0 0,0 0 0,0 0 0,0 1 0,0-1 0,0 1-1,3 2 1,-3 0 10,0 0-1,0 0 1,0 0-1,-1 0 0,1 0 1,-1 1-1,0-1 0,-1 1 1,1-1-1,0 9 1,-1 45 94,-2-48-146,2 1 0,-1 0-1,2-1 1,-1 1 0,1-1-1,1 1 1,0-1-1,1 1 1,-1-1 0,7 14-1,-8-22-142,0 0-1,1-1 1,-1 1-1,0 0 1,1 0-1,-1-1 1,1 1-1,-1-1 1,1 0-1,0 1 1,-1-1-1,1 0 1,0 0-1,0 0 1,0 0-1,0 0 0,0-1 1,0 1-1,0-1 1,0 1-1,0-1 1,4 1-1,25 0-3489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39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189 385 6547,'0'0'5381,"-24"8"-5221,-4 1-62,-43 23-1,67-30-85,0 1 1,0 0-1,0 0 0,0 1 1,1-1-1,-1 1 0,1 0 1,0-1-1,0 2 1,0-1-1,1 0 0,0 0 1,-1 1-1,2 0 0,-1-1 1,0 1-1,1 0 0,0 0 1,0-1-1,0 8 0,-1-4 4,-1 6 1,1 0-1,0 0 1,1 0 0,1 1 0,0-1 0,3 15-1,-3-26-28,0 0-1,1 0 0,0 0 1,-1 0-1,1 0 0,1 0 1,-1 0-1,0 0 0,1 0 0,-1 0 1,1-1-1,0 1 0,0-1 1,0 1-1,0-1 0,0 0 1,1 0-1,-1 0 0,0 0 0,1 0 1,0 0-1,-1-1 0,1 1 1,0-1-1,0 0 0,0 0 0,0 0 1,0 0-1,0-1 0,0 1 1,0-1-1,4 1 0,-3-1-19,0 0-1,-1 0 1,1 0-1,0 0 1,-1-1-1,1 1 1,0-1-1,-1 0 1,1 0-1,-1 0 1,1-1-1,-1 1 1,1-1-1,-1 0 1,0 0-1,4-2 1,-3-1 2,0 1 1,0-1-1,0 0 0,-1 0 1,0-1-1,0 1 1,0 0-1,0-1 0,2-7 1,7-28 41,-2 0 1,-2 0-1,6-72 1,-6 44 22,-4 42 77,28-278 1702,-32 634-1389,0-306-482,2 1 0,0-1 0,11 45 1,-11-59-266,1 0 1,-1-1 0,2 0 0,-1 1-1,1-1 1,0 0 0,1-1 0,0 1-1,0-1 1,1 0 0,-1 0-1,2-1 1,9 9 0,-13-12-156,1-1 0,-1 0 0,1-1 1,-1 1-1,1 0 0,6 1 0,20-1-3511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39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86 6163,'0'0'6461,"-1"-6"-6080,1 6-378,0 0-1,0 0 1,0 0-1,0 0 1,0 0-1,-1 0 0,1 0 1,0 0-1,0 0 1,0 0-1,0 0 1,0 0-1,0 0 1,0 0-1,0 0 1,0 0-1,0 0 0,0 0 1,0 0-1,0 0 1,0 0-1,-1 0 1,1 0-1,0 0 1,0 0-1,0 0 0,0 0 1,0 0-1,0 0 1,0 0-1,0 0 1,0 0-1,0 0 1,0 0-1,0 0 1,0 0-1,0 0 0,0 0 1,0 0-1,0 0 1,0 0-1,-1 0 1,1 0-1,0 0 1,0-1-1,-2 16 73,1 0-1,0 0 1,2 23 0,-1-10-62,0-24-17,0 0 0,0 1 0,1-1-1,0 0 1,0 1 0,0-1 0,0 0 0,0 0 0,1 0-1,0 0 1,-1 0 0,2 0 0,-1-1 0,0 1-1,1-1 1,0 1 0,-1-1 0,1 0 0,1 0 0,-1 0-1,0 0 1,1-1 0,-1 1 0,1-1 0,0 0-1,0 0 1,0 0 0,0-1 0,0 1 0,0-1-1,0 0 1,1 0 0,-1-1 0,0 1 0,1-1 0,6 0-1,-6 0-39,1 0-1,-1 0 0,0-1 0,0 1 1,0-1-1,1 0 0,-1-1 0,0 1 1,6-4-1,-8 3 17,1 0 1,-1 0-1,0-1 0,0 0 1,-1 0-1,1 1 0,0-2 0,-1 1 1,0 0-1,0 0 0,0-1 1,0 1-1,2-6 0,-1-1 1,0-1-1,-1 1 0,0-1 0,0 0 0,-1 0 1,0 0-1,-1 1 0,-2-17 0,1-5 38,1 27 2,-1 0-1,1 0 1,-1 1-1,0-1 0,0 1 1,-1-1-1,1 1 1,-1-1-1,0 1 1,-1 0-1,1 0 0,0 0 1,-5-5-1,5 7-3,1 0 0,-1 0 0,0 0 0,0 0 0,0 1 0,0-1 0,-1 1-1,1-1 1,0 1 0,-1-1 0,1 1 0,-1 0 0,1 0 0,-1 1 0,0-1 0,1 0 0,-1 1-1,0 0 1,0-1 0,1 1 0,-1 0 0,0 0 0,1 1 0,-6 0 0,7 0-12,0-1 0,0 1 0,0 0 1,0-1-1,0 1 0,1 0 0,-1 0 0,0 0 1,0 0-1,1-1 0,-1 1 0,1 0 1,-1 0-1,1 0 0,-1 1 0,1-1 0,-1 0 1,1 0-1,0 0 0,0 0 0,0 0 0,-1 0 1,1 0-1,0 2 0,0 34-332,0-27 60,0-7 106,0 0 1,0-1-1,0 1 0,0 0 1,0 0-1,1 0 1,-1-1-1,1 1 0,0 0 1,0-1-1,0 1 1,0 0-1,0-1 1,0 1-1,1-1 0,-1 0 1,1 1-1,0-1 1,0 0-1,-1 0 0,1 0 1,3 2-1,29 15-3810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40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 4674,'0'0'7806,"1"-5"-7251,1-2-479,-1 7-18,3 18 14,3 48 5,-5-42-24,8 41 8,-5-38-948,2 52 1,-6-97 919,0-1 1,1 1 0,1 0 0,1 0-1,0 0 1,12-29 0,-13 38-12,1 1 0,0 0-1,0 0 1,1 0 0,0 0-1,0 1 1,1 0 0,0 0 0,0 0-1,1 1 1,0 0 0,0 0 0,0 0-1,1 1 1,14-7 0,-18 10-26,1 0 1,0 1-1,-1-1 0,1 1 1,0 1-1,0-1 0,0 0 1,-1 1-1,1 0 0,0 0 1,10 2-1,-13-1 1,1-1 1,-1 1-1,0 0 1,1 0-1,-1 0 1,0 0-1,1 1 1,-1-1-1,0 0 1,0 1-1,0-1 1,0 1-1,-1 0 1,1 0-1,0 0 1,-1 0-1,1 0 1,-1 0-1,1 0 1,-1 0-1,0 1 1,0-1-1,1 4 1,2 14-47,-1-1 1,-1 1-1,-1 0 0,-3 39 1,1-12-2310,1-59 1170,0-5 1195,1 0-1,1 0 1,0 0-1,1 0 1,1 1-1,8-24 1,-9 30 21,2 1 0,-1 0 0,1 0 0,0 0 0,1 1 1,0 0-1,1 0 0,-1 0 0,2 1 0,-1 0 0,1 1 0,11-9 0,-13 12 14,0 0 0,0 0 0,0 0 0,0 1 0,0 0 0,10-2-1,-14 3 5,0 1 0,1-1 0,-1 1-1,1 0 1,-1 0 0,0 0 0,1 0-1,-1 0 1,0 0 0,1 1 0,-1-1-1,0 1 1,1-1 0,-1 1-1,0 0 1,0 0 0,0 0 0,1 0-1,-1 1 1,0-1 0,2 2 0,0 3 37,-1-1 1,0 0 0,0 1 0,0 0-1,-1-1 1,1 1 0,-2 0 0,1 0 0,0 0-1,-1 1 1,0 8 0,1 16 40,-2 34 0,0-31-97,0 35-419,0-38-2943,0-15-2982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41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9156,'0'0'3543,"6"-16"-3473,21-46 2,-26 61-72,-1 0 1,0 1 0,0-1-1,1 0 1,-1 1 0,0-1 0,1 0-1,-1 1 1,0-1 0,1 1 0,-1-1-1,1 1 1,0-1 0,-1 1 0,1-1-1,-1 1 1,1-1 0,-1 1-1,1 0 1,0-1 0,-1 1 0,1 0-1,0-1 1,0 1 0,-1 0 0,1 0-1,0 0 1,-1 0 0,1 0-1,0 0 1,0 0 0,-1 0 0,1 0-1,0 0 1,0 0 0,-1 0 0,1 1-1,0-1 1,-1 0 0,1 0-1,0 1 1,-1-1 0,2 1 0,17 26 24,-16-22-10,16 33 56,-1 1 1,-2 1 0,15 58-1,-16-49-51,38 86-1,-51-131-25,0 0 0,0 0 0,1 0 0,-1 0 0,1-1 0,0 1 0,0-1 0,1 0 0,-1 0 0,1 0 0,-1 0 0,1-1 0,4 3 0,-6-4 7,0-1-1,0 1 1,0-1-1,0 1 1,0-1-1,0 0 1,0 1-1,0-1 1,0 0-1,0 0 0,1-1 1,-1 1-1,0 0 1,0-1-1,0 1 1,0-1-1,0 0 1,0 0-1,0 1 1,-1-1-1,1-1 1,0 1-1,0 0 0,-1 0 1,1-1-1,-1 1 1,1 0-1,-1-1 1,1 0-1,1-3 1,11-17 31,0 0 0,-2-1-1,-1-1 1,-1 0 0,9-30 0,-8 22-15,98-288 23,-108 317-63,-1 1 0,1-1 0,0 1 1,0 0-1,0-1 0,0 1 0,1 0 0,-1 0 0,1 0 1,-1 0-1,3-2 0,-3 3-30,-1 1 0,1 0 0,0-1 1,0 1-1,0 0 0,0 0 0,0 0 0,-1 0 1,1-1-1,0 1 0,0 0 0,0 0 0,0 1 0,0-1 1,-1 0-1,1 0 0,0 0 0,0 1 0,0-1 1,0 0-1,-1 1 0,1-1 0,0 0 0,0 1 0,-1-1 1,1 1-1,0 0 0,-1-1 0,1 1 0,0-1 1,-1 1-1,1 0 0,-1 0 0,1-1 0,-1 1 0,0 0 1,1 1-1,14 19-1185,19 36 1,4 8-2737,1-9-713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41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64 7443,'0'0'4136,"-28"-13"-3608,-94-32-331,119 44-185,0 0 0,-1 0 1,1 0-1,0 0 0,-1 1 0,1 0 0,-1 0 0,1 0 0,0 0 0,-1 0 0,1 1 0,0-1 0,-1 1 0,1 0 0,0 0 1,0 0-1,-1 0 0,1 1 0,0-1 0,1 1 0,-1 0 0,0 0 0,0 0 0,1 0 0,-1 0 0,1 1 0,-1-1 0,1 1 0,-3 4 1,-3 3 43,-1 0-32,1 0 0,0 1 0,1 0 0,0 0 0,1 1 0,0-1 0,1 2 0,0-1 0,1 0 0,0 1 0,1 0 0,1 0 0,0 0 0,0 0 0,2 25 0,0-37-26,0 1 0,0-1 0,0 0 1,0 1-1,0-1 0,1 0 0,-1 1 0,1-1 0,-1 0 0,1 0 0,-1 1 0,1-1 0,0 0 0,-1 0 0,1 0 0,0 0 0,0 0 0,0 0 0,0 0 0,0 0 0,2 1 0,-1 0-6,1-1 0,0 1-1,0-1 1,0 0-1,0 0 1,0 0-1,1 0 1,-1-1-1,3 1 1,6 0-30,0-1 0,-1 0 0,1-1 0,18-4 0,-18 2-3,1-1 1,-1-1-1,0 0 0,0-1 1,-1 0-1,1-1 1,-1 0-1,-1 0 0,0-2 1,0 1-1,13-15 1,-12 12 43,-1-1 1,0 0 0,-1 0-1,-1-1 1,0 0-1,-1 0 1,0-1 0,-1 0-1,7-25 1,-9 1 188,-3 33 65,-1 7 230,0 172-793,-1-169 77,1 1 0,0 0 0,1 0 0,-1 0 0,1-1 0,1 1 0,-1 0 0,1-1 0,-1 1 0,2-1 0,-1 0 0,1 1 0,-1-1 0,1 0 0,1 0 0,-1-1 0,1 1 0,0-1 0,0 0 1,0 0-1,5 4 0,23 9-3941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5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14 303 8180,'0'0'4551,"-2"21"-4439,-2 8-98,1-13-9,1 1-1,0-1 1,2 0 0,1 25 0,-1-39-8,0 0 1,0 0-1,1 0 1,-1-1 0,1 1-1,-1 0 1,1 0-1,0-1 1,-1 1 0,1 0-1,0-1 1,0 1-1,0-1 1,0 1-1,1-1 1,-1 1 0,0-1-1,1 0 1,-1 0-1,1 1 1,-1-1 0,1 0-1,-1-1 1,1 1-1,0 0 1,-1 0 0,1-1-1,0 1 1,2 0-1,5 1-58,1-1 0,-1 0-1,1 0 1,15-2-1,-10 1-87,-7 0 105,0-1-1,-1 0 1,1 0-1,-1-1 0,0 0 1,1 0-1,-1 0 1,0-1-1,0 0 0,7-5 1,6-5-247,35-30 1,1 0-63,-56 43 360,0 0 1,0 0-1,0 0 0,0 1 1,0-1-1,0 0 1,-1 0-1,1 0 0,0 0 1,0 0-1,0 0 1,0 1-1,0-1 1,0 0-1,0 0 0,0 0 1,0 0-1,0 0 1,0 1-1,0-1 1,0 0-1,0 0 0,0 0 1,1 0-1,-1 0 1,0 1-1,0-1 0,0 0 1,0 0-1,0 0 1,0 0-1,0 0 1,0 0-1,0 0 0,0 1 1,1-1-1,-1 0 1,0 0-1,0 0 0,0 0 1,0 0-1,0 0 1,0 0-1,1 0 1,-1 0-1,0 0 0,0 0 1,0 0-1,0 0 1,0 0-1,0 0 1,1 0-1,-1 0 0,0 0 1,0 0-1,0 0 1,0 0-1,0 0 0,1 0 1,-1 0-1,0 0 1,0 0-1,0 0 1,0 0-1,0 3-62,0 16 156,0-1-24,0 0 0,1 0 0,0 0 0,9 34 0,-9-48-75,0 0-1,1 1 0,0-1 0,-1 0 1,2 0-1,-1 0 0,0 0 1,1 0-1,0-1 0,0 1 0,0-1 1,0 0-1,0 1 0,1-2 1,0 1-1,-1 0 0,1-1 0,0 1 1,0-1-1,0 0 0,1-1 1,-1 1-1,0-1 0,1 0 0,5 1 1,0 0-97,1-1-1,0 0 1,0-1 0,0 0 0,0-1-1,0 0 1,0-1 0,-1 0 0,1 0 0,-1-2-1,1 1 1,-1-1 0,0 0 0,0-1-1,-1-1 1,1 1 0,13-12 0,-10 6-53,-1 0 0,-1-1 1,0 0-1,0-1 0,-2 0 0,1 0 1,-2-1-1,0-1 0,0 1 0,-1-1 1,6-20-1,-6 7 160,0 1 1,-2 0-1,4-48 0,-7-85 2500,-2 98 39,-8 155-1799,0-7-744,8-79-35,3 202 174,-1-182-432,2 0 0,1 0 0,1 0 0,1-1 0,17 42 0,-24-68 283,1 2-244,0 0 0,-1 0 0,1 0 1,0 0-1,0 0 0,0 0 0,1 0 1,-1 0-1,0 0 0,1-1 0,-1 1 1,1 0-1,-1-1 0,1 0 0,0 1 1,0-1-1,-1 0 0,5 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41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4802,'0'0'5152,"0"-8"-5202,0 4 61,0 8 17,0 25 44,10 242-787,-10-270 668,0 1 0,0-1 0,0 1 1,1-1-1,-1 1 0,0-1 0,1 1 0,-1-1 0,1 0 0,0 1 0,0-1 0,-1 0 0,2 2 0,5-4-232,1-13 265,32-113 140,-30 87 151,2 0 1,20-43-1,-30 79-215,0 0 0,1 0 0,-1 0 0,1 1 0,-1-1 0,1 1 0,0 0 0,0-1 0,4-2 0,-6 6-66,0-1 0,0 1-1,0-1 1,0 1 0,0-1-1,0 1 1,0 0 0,0-1-1,0 1 1,1 0 0,-1 0 0,0 0-1,0 0 1,0 0 0,0 0-1,0 0 1,0 0 0,0 0-1,0 1 1,1-1 0,-1 0-1,0 1 1,0-1 0,0 1 0,0-1-1,0 1 1,0-1 0,-1 1-1,1 0 1,0-1 0,0 1-1,0 0 1,-1 0 0,1 0 0,0 0-1,-1 0 1,1 0 0,0 0-1,-1 0 1,0 0 0,1 0-1,0 1 1,11 22-18,15 41-1,-20-46-907,0 1 0,2-1 0,0-1 0,22 32 0,-8-25-2997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42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0 263 5218,'0'0'6051,"0"-29"-6051,0 73 192,7 8-96,-1 6-64,4-5-32,-1-6-80,4-12-1761,0-12-31,0-20-449,4-3-2098</inkml:trace>
  <inkml:trace contextRef="#ctx0" brushRef="#br0" timeOffset="1">156 1 7940,'0'0'3153,"22"78"-5618,24-34-144,-1-9-2786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42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238 100 4386,'0'0'7764,"-28"7"-7578,-89 28-76,112-33-98,0 0 0,0 0 0,1 0 1,-1 1-1,1-1 0,-1 1 1,1 0-1,0 0 0,0 1 0,1-1 1,-1 1-1,1 0 0,-1 0 0,1 0 1,1 1-1,-1-1 0,0 1 0,1-1 1,0 1-1,0 0 0,1 0 1,-1 0-1,1 0 0,-1 7 0,0-5-11,0 2-33,0 0 1,0 0-1,1 1 1,0-1-1,0 0 1,1 0 0,0 0-1,4 19 1,-4-27-18,1 0 1,0 1-1,0-1 1,0 0-1,0 0 1,0 1-1,0-1 1,0 0-1,0 0 1,0 0-1,0 0 1,1 0-1,-1-1 1,0 1-1,1 0 1,-1-1-1,0 1 1,1 0-1,-1-1 1,1 0-1,-1 1 1,1-1-1,-1 0 1,1 0-1,-1 0 1,3 0-1,3 0-139,-1 0 0,1 0 0,-1-1 0,0 0-1,9-2 1,-3-3-23,-1 1-1,0-1 1,0-1 0,0 0-1,-1-1 1,0 0-1,-1 0 1,0-1-1,15-18 1,0 1-233,83-88-881,-89 92 1836,-1-1 0,-1 0 1,24-42 2297,-40 70-2349,-3 16-425,-10 30 277,7-33-289,1 1 1,1 0-1,-3 26 1,6 55-101,1-98 7,0 0 0,0 1 0,0-1 0,0 0 0,0 1 0,1-1 0,-1 0 0,1 1 0,-1-1 0,1 0 0,0 0 0,0 0 0,0 0 0,0 1 0,0-1 0,0-1 0,1 1 0,-1 0 0,1 0 0,0 0 0,-1-1 0,1 1 0,0-1 0,0 1 0,3 1 0,0-1-248,0-1 1,0 0 0,1 0 0,-1 0 0,0 0-1,0-1 1,0 0 0,1 0 0,-1 0 0,10-3-1,-11 3 20,0-1 0,0 0 0,0 0 0,0 0-1,0-1 1,0 0 0,0 1 0,5-5 0,30-32-2987,-39 38 3248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42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1 257 400,'0'0'1918,"1"-27"345,4-186 3251,-5 197-3402,0 36-1752,0 46-444,-6 366-1743,6-431 1883,0-5 42,3-5-67,0 0 0,0 0-1,0 1 1,1-1 0,1 1-1,-1 0 1,1 0 0,1 0-1,6-8 1,0 2-18,0 1 1,0 1-1,1 0 0,17-12 1,-21 18-21,0 1 0,0 0 0,1 1 1,-1-1-1,1 2 0,0 0 0,20-4 0,-5 3-35,0 2 0,28 1-1,-51 1 35,0-1-1,-1 1 1,1 1-1,0-1 1,0 0-1,-1 0 1,1 1-1,0-1 0,0 1 1,-1-1-1,1 1 1,0 0-1,-1 0 1,1-1-1,-1 1 1,1 0-1,-1 0 0,0 1 1,1-1-1,-1 0 1,0 0-1,2 4 1,-2-3 0,0 0-1,0 0 1,-1 0 0,1 0 0,-1 1 0,0-1-1,0 0 1,1 0 0,-1 1 0,-1-1 0,1 0 0,0 0-1,-1 1 1,1-1 0,-1 0 0,1 0 0,-1 0 0,0 0-1,-1 3 1,-1 0 26,0 0 0,-1 0 0,1 0 0,-1 0 0,0-1 0,0 1 0,0-1 0,-9 6 0,-43 28 328,45-32-251,0 1-23,-6 4 62,0 0 0,0-2 0,-1 0 0,-34 11 0,52-20-159,0 0 0,-1 0 0,1 0 1,0 0-1,-1 0 0,1 0 0,0 0 0,-1 0 0,1 0 1,0 0-1,-1 0 0,1 0 0,0 0 0,0 0 1,-1-1-1,1 1 0,0 0 0,-1 0 0,1 0 0,0-1 1,0 1-1,-1 0 0,1 0 0,0-1 0,0 1 1,0 0-1,-1 0 0,1-1 0,0 1 0,0 0 0,0-1 1,0 1-1,0 0 0,-1-1 0,1 1 0,0 0 1,0-1-1,0 1 0,0 0 0,0-1 0,0 1 0,0 0 1,0-1-1,0 1 0,1 0 0,-1-1 0,0 1 1,0-1-1,4-20-1814,15-27-2963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43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11125,'0'0'2401,"0"201"-2273,-3-122 64,3 3-48,0 2-80,0 4-64,0-4-64,0-11-2225,3-23-2225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43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152 157 10485,'0'0'381,"1"12"-389,0-7-17,-1 0 26,0-1-1,1 1 1,-1 0 0,1-1-1,0 1 1,2 4-1,-2-8-15,-1 0-1,1 0 0,-1 0 1,1 0-1,-1 0 0,1-1 1,-1 1-1,1 0 0,0 0 1,0-1-1,-1 1 0,1 0 1,0-1-1,0 1 0,0-1 1,0 1-1,0-1 0,0 1 1,0-1-1,0 0 0,0 1 1,0-1-1,0 0 0,0 0 1,0 0-1,0 0 0,0 0 1,0 0-1,0 0 0,0 0 1,0 0-1,0 0 0,0 0 1,0-1-1,0 1 0,0 0 1,1-2-1,6-1-323,-1-1 0,0 0 0,0 0 0,-1-1 0,1 1 1,-1-1-1,0-1 0,0 0 0,-1 1 0,1-2 0,-2 1 0,1 0 0,0-1 0,-1 0 0,-1 0 0,1-1 1,-1 1-1,0 0 0,-1-1 0,3-10 0,-4 10 866,1 1 1,-1-1-1,-1 0 1,0 0-1,0 1 1,0-1-1,-3-14 1,2 21-418,0 0 1,1 0 0,-1 0 0,0 0 0,0 0-1,0 1 1,0-1 0,1 0 0,-1 1-1,0-1 1,0 0 0,0 1 0,0-1 0,-1 1-1,1-1 1,0 1 0,0 0 0,0 0-1,0-1 1,0 1 0,0 0 0,-1 0-1,1 0 1,0 0 0,0 0 0,-2 1 0,-33 3 585,30-3-655,0 1 1,0 0-1,0 1 1,0 0 0,1 0-1,-1 0 1,1 0-1,0 1 1,0 0 0,0 0-1,-6 7 1,-5 8 198,-23 32 1,35-45-189,-9 12 54,0 1 0,1 0 0,1 1 0,1 1 0,1-1 0,1 1-1,1 1 1,0 0 0,2 0 0,0 0 0,2 0 0,-1 43 0,4-64-112,0 1 0,0 0 0,0 0-1,0-1 1,1 1 0,-1 0 0,1 0 0,-1-1 0,1 1 0,0-1 0,0 1 0,0 0 0,-1-1-1,1 1 1,1-1 0,-1 0 0,0 1 0,0-1 0,0 0 0,1 0 0,1 2 0,0-2-37,0 1 1,1-1 0,-1 0 0,0 0-1,1 0 1,-1 0 0,0-1-1,1 1 1,-1-1 0,6 0-1,3 0-429,0-2-1,0 1 0,0-2 0,0 1 0,22-10 1,41-24-4139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44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64 2353,'0'0'5515,"-1"-14"-4566,-3-12-635,2 2 835,20 59-437,15 41-477,3-2 1,3-2 0,3-1-1,4-2 1,69 82 0,-114-151-236,3 6-145,0-1 1,1 0-1,-1 0 0,1-1 1,1 1-1,-1-1 1,0 0-1,1-1 1,0 1-1,9 3 1,-9-8-2498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4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799 1 6339,'0'0'1270,"-31"35"-729,-4 5-301,-12 14 297,-3-2 1,-60 50-1,-89 61 1311,-83 74-231,275-231-1602,1-1-9,0 1 0,0 0 0,0 0 1,-8 12-1,37-18-1001,0-5 251,0-1 1,-1-1 0,0-1 0,35-18-1,44-25-3927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3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0 4514,'0'0'3580,"1"12"-3412,1 36 159,-2 0 0,-2 1 0,-8 47 0,-3-37-12,4 0 1,-5 102 0,14-159-307,0-1 0,0 1 1,1 0-1,-1-1 0,0 1 0,1-1 1,-1 1-1,1-1 0,0 0 0,-1 1 1,1-1-1,0 1 0,0-1 0,0 0 1,0 0-1,0 1 0,0-1 0,0 0 1,0 0-1,0 0 0,1 0 1,-1-1-1,0 1 0,1 0 0,-1 0 1,1-1-1,-1 1 0,1-1 0,-1 1 1,1-1-1,-1 0 0,3 1 0,7 0 36,0 0 0,0 0 0,20-2 0,-11 0-2,28 0-531,75-9 0,-94 5-1559,54-17 1,-34 4-1561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3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29 7091,'0'0'2996,"-13"21"-2865,-41 72 253,49-81-318,-1 0 1,2 1-1,0-1 0,0 1 0,1 0 0,1 0 1,0 0-1,1 1 0,0-1 0,2 26 0,0-7-23,-1-29-44,0 0 1,-1-1-1,2 1 0,-1-1 0,0 1 0,0 0 1,1-1-1,-1 1 0,1-1 0,0 1 1,0-1-1,0 0 0,0 1 0,0-1 0,1 0 1,-1 0-1,1 0 0,2 3 0,-1-3 9,-1-1-1,1 1 0,0-1 1,1 1-1,-1-1 0,0 0 1,0-1-1,1 1 0,-1 0 1,0-1-1,1 0 1,-1 0-1,5 0 0,-3-1-9,0 0-1,0 0 1,0 0-1,0 0 1,0-1 0,0 0-1,0 0 1,-1 0-1,1 0 1,-1-1-1,0 0 1,0 0-1,0 0 1,0 0-1,0-1 1,-1 0 0,1 1-1,-1-1 1,0-1-1,0 1 1,2-5-1,4-6-29,-1 0 0,-1-1 1,0 1-1,-1-1 0,4-19 0,-6 12-45,0 0 0,-2 0 0,-1-44 0,-1 50 78,0 14 0,0 0 0,0 0 0,0 1 0,0-1 0,0 0 0,-1 0 0,0 0 1,1 0-1,-1 1 0,0-1 0,0 0 0,-1 1 0,1-1 0,0 1 0,-1-1 0,0 1 0,1 0 0,-1-1 0,0 1 0,0 0 0,-5-3 1,2 3 14,1-1 0,-1 1 0,0 0 0,0 1 0,0-1 0,0 1 0,-1 0 0,1 1 0,0-1 0,-1 1 0,-4 0 0,8 1-39,1-1-1,0 1 1,-1-1-1,1 1 1,0-1-1,0 1 0,-1 0 1,1 0-1,0 0 1,0-1-1,0 1 1,0 0-1,0 0 1,0 1-1,0-1 1,0 0-1,1 0 1,-1 0-1,0 1 1,1-1-1,-1 0 1,1 0-1,-1 1 1,1-1-1,-1 1 1,1-1-1,0 0 1,0 1-1,0-1 1,0 3-1,-1 0-144,1 0-1,0-1 1,0 1-1,0 0 1,0 0-1,1 0 1,0-1 0,-1 1-1,1 0 1,1 0-1,-1-1 1,2 4-1,0-3-140,-1-1-1,1 0 1,1 0 0,-1 0-1,0-1 1,1 1-1,-1-1 1,6 3-1,38 17-4006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5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4834,'0'0'5552,"29"0"-5451,7 0-62,24 0 18,70-10 0,-45-1-39,3-1 461,97-1 0,-184 13-478,1 0-1,-1 0 1,1 1 0,-1-1 0,1 1-1,-1-1 1,0 1 0,1-1-1,-1 1 1,0 0 0,1 0-1,-1-1 1,0 1 0,0 0 0,0 0-1,0 0 1,0 0 0,0 1-1,0-1 1,0 0 0,0 0-1,-1 1 1,1-1 0,0 0 0,-1 1-1,1-1 1,-1 0 0,1 1-1,-1-1 1,0 1 0,0-1 0,0 1-1,1-1 1,-2 4 0,2 7 50,-1 0 0,-1 1 0,-2 15 0,2-23 3,-3 16 306,-11 36 1,10-43-293,0 1 1,2 0 0,0 1 0,-2 27-1,5-38-74,0-2-5,-1 0 1,1-1-1,0 1 0,1-1 1,-1 1-1,0 0 1,1-1-1,-1 1 1,3 4-1,-2-6-69,0-1-1,-1 1 0,1-1 0,0 1 0,0-1 1,0 1-1,0-1 0,0 1 0,0-1 1,0 0-1,0 0 0,0 0 0,0 1 0,0-1 1,0 0-1,0 0 0,0 0 0,0 0 1,0-1-1,0 1 0,0 0 0,0 0 0,0-1 1,0 1-1,0 0 0,0-1 0,0 1 1,1-2-1,26-12-3881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3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3 5683,'0'0'4242,"-28"-1"-3789,-5-1-382,-52 6-1,80-3-58,0 0-1,0 0 1,1 1-1,-1 0 0,1-1 1,-1 2-1,1-1 0,0 0 1,0 1-1,0 0 1,0 0-1,0 0 0,1 0 1,-1 1-1,1-1 1,0 1-1,0 0 0,0 0 1,1 0-1,-5 9 0,0-1 36,0 0-27,0 1 0,1 0-1,0 0 1,1 0 0,1 1 0,0 0 0,1 0-1,0 0 1,1 0 0,1 0 0,0 1 0,1-1 0,4 28-1,-4-40-28,1 0-1,0 0 0,0-1 0,0 1 0,0-1 1,0 1-1,1-1 0,-1 1 0,0-1 0,1 0 0,-1 1 1,1-1-1,0 0 0,-1 0 0,1 0 0,0 0 1,-1-1-1,1 1 0,0 0 0,0-1 0,0 1 0,0-1 1,-1 1-1,1-1 0,0 0 0,0 0 0,0 0 1,0 0-1,3-1 0,1 1-107,1 0 1,-1-1-1,0 0 1,0 0 0,0 0-1,0-1 1,0 0-1,-1 0 1,7-3-1,-1-3 45,-1 0 0,0-1-1,0 0 1,0-1 0,-2 0-1,1 0 1,12-21 0,-5 7 104,-2-2-1,18-42 1,-28 57 284,0 0 0,-1 1 0,0-1 0,-1-1 0,0 1 0,0-12 0,-17 189-114,2-44-148,2 147 47,-6 71-63,17-336-37,-2 17-5,-1 0 1,0-1-1,-1 0 0,-8 21 1,11-37 10,-1 0 0,1 0 0,-1-1 0,0 1 0,0 0 0,0-1-1,0 1 1,-1-1 0,0 0 0,1 0 0,-1 0 0,0 0 0,0 0 0,-1 0 0,1-1 0,-1 0 0,1 0 0,-1 0 0,0 0 0,1 0 0,-1-1 0,0 1 0,0-1 0,0 0 0,0-1 0,-6 1-1,6 0 8,-1-1-1,1 0 0,-1 0 0,1 0 0,-1-1 0,1 1 1,-1-1-1,1 0 0,0-1 0,-1 1 0,1-1 0,0 0 0,0 0 1,0 0-1,-5-4 0,5 2-9,0-1 0,0 1 0,0-1 0,0-1 0,1 1 0,0 0 0,0-1 0,0 1 0,1-1 0,0 0 0,-2-6 0,-1-10-2,1 1 0,0-1-1,2 0 1,1 0 0,0 0-1,2 0 1,3-25 0,-1 35-75,-1-1 0,2 1 0,0-1 1,0 1-1,1 1 0,1-1 0,0 1 0,0-1 1,1 2-1,1-1 0,0 1 0,0 0 1,1 1-1,0 0 0,1 0 0,12-8 1,15-10-570,1 2 0,1 2 0,52-23 0,15-1-2317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4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100 233 5811,'0'0'4519,"-1"17"-4260,-3 26-108,-17 81-1,8-74-106,-47 220 16,62-484-204,0 197 155,12-138 157,-10 130-58,1 0 0,1 0 0,19-48 0,-24 71-96,0-1 0,0 0-1,1 0 1,-1 1 0,1-1-1,0 1 1,0 0 0,0-1 0,0 1-1,0 0 1,0 0 0,0 0-1,1 0 1,-1 1 0,1-1-1,0 1 1,4-3 0,-5 4-22,0 0-1,0-1 1,1 1 0,-1 0 0,0 0-1,0 0 1,1 1 0,-1-1 0,0 0-1,0 1 1,1-1 0,-1 1 0,0 0-1,0 0 1,0 0 0,0 0 0,0 0-1,0 0 1,0 1 0,-1-1 0,1 1-1,0-1 1,-1 1 0,1-1 0,1 4-1,19 22 6,-2 2 1,24 44-1,-22-35 34,32 40 0,-41-60-32,1-2 1,1 0-1,29 25 1,-37-36-27,0 0 0,-1-1 0,2 0 0,-1 0 0,0 0 0,1-1 0,0 0 0,-1-1 0,1 1 0,0-2 1,1 1-1,-1-1 0,10 0 0,-16-1 29,0-1-1,0 1 1,0-1 0,-1 1 0,1-1-1,0 0 1,0 0 0,-1 0 0,1 0 0,-1 0-1,1 0 1,-1-1 0,1 1 0,-1 0-1,0-1 1,1 1 0,-1-1 0,0 1 0,0-1-1,0 0 1,0 1 0,-1-1 0,1 0-1,0 0 1,-1 0 0,1 0 0,-1 1 0,0-1-1,1 0 1,-1-2 0,2-13 41,0 1 0,0-26 0,-2 28-27,1-280 1344,-2 159-1154,3 135-375,0 1 1,0-1-1,-1 1 1,1-1-1,0 1 1,-1 0-1,1-1 1,-1 1-1,1 0 1,-1 0-1,2 2 1,26 33-1548,6 13-669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4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93 5042,'0'0'4266,"-10"29"-4218,-26 95-26,34-116-23,0-1 0,1 1 0,0 0 0,0-1 0,1 1 0,0 0 0,0 0 0,2 8 0,-1-12 3,0 0 1,0 0-1,1 0 0,-1 0 1,1 0-1,0-1 0,0 1 1,0 0-1,0-1 1,1 0-1,5 7 0,-4-7-14,0 0-1,1 1 1,-1-1-1,1-1 1,0 1-1,0-1 1,0 0-1,0 0 0,1 0 1,-1-1-1,0 0 1,1 0-1,-1 0 1,1-1-1,-1 1 1,1-1-1,-1-1 0,9 0 1,-9-1-53,1 0 1,0 0 0,-1 0-1,1-1 1,-1 1 0,0-1-1,0-1 1,0 1-1,0-1 1,0 1 0,-1-1-1,0-1 1,0 1-1,0-1 1,0 1 0,-1-1-1,0 0 1,4-7 0,2-4 40,-1-1 0,0 0 0,-1-1 1,8-28-1,-11 24 53,-1 0 1,0-1-1,-2-39 0,-1 52-13,0 7 2,0 0 0,0 0-1,-1 0 1,1 0 0,-1 0-1,1 1 1,-1-1 0,0 0-1,0 0 1,0 0-1,-1 0 1,1 1 0,-1-1-1,1 1 1,-1-1 0,0 1-1,0-1 1,0 1 0,0 0-1,0 0 1,-1 0 0,1 0-1,0 1 1,-6-4 0,3 3 15,0 1 0,0-1 1,0 1-1,0-1 1,0 1-1,-1 1 1,1-1-1,0 1 1,0 0-1,-1 0 1,1 1-1,0-1 1,-9 3-1,11-2-34,0 1-1,0-1 0,0 1 1,0-1-1,0 1 1,1 0-1,-1 0 1,0 0-1,1 0 1,-1 1-1,1-1 1,0 1-1,0 0 0,0-1 1,0 1-1,1 0 1,-1 0-1,1 0 1,-1 0-1,1 0 1,0 1-1,-1 5 1,0 0-488,1-1 0,-1 0 0,2 0 1,-1 1-1,1-1 0,0 0 0,1 1 1,2 11-1,8 5-3937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5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6979,'0'0'1894,"0"24"-1808,0 147-30,1-122-34,0-20-464,-3 37 0,5-85 429,1 0 0,1 0 0,1 1 0,0 0 0,1 0 0,1 0 0,1 1 0,1 0 0,0 1 0,1 0 0,1 0 0,0 2 0,1-1 0,26-22 0,-33 33-106,0 0 0,1 0 0,0 1 0,8-4-1,-14 6 73,1 0-1,-1 1 0,0-1 0,1 1 0,-1-1 0,1 1 0,-1 0 0,0 0 0,1-1 0,-1 1 1,1 0-1,-1 0 0,1 0 0,-1 1 0,1-1 0,-1 0 0,1 0 0,-1 1 0,0-1 0,1 1 0,-1-1 1,0 1-1,1 0 0,-1 0 0,0-1 0,0 1 0,1 0 0,-1 0 0,0 0 0,1 1 0,8 25-979,-3 7-1006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5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0 179 4162,'0'0'4138,"3"-27"-3204,8-82-262,-9 89-470,0 1 327,-2 19-513,0 0 0,0 0 0,0-1 1,0 1-1,0 0 0,0 0 0,0 0 0,0 0 0,0 0 0,0 0 0,0-1 0,0 1 1,0 0-1,1 0 0,-1 0 0,0 0 0,0 0 0,0 0 0,0 0 0,0-1 0,0 1 1,0 0-1,1 0 0,-1 0 0,0 0 0,0 0 0,0 0 0,0 0 0,0 0 0,0 0 1,1 0-1,-1 0 0,0 0 0,0 0 0,0 0 0,0 0 0,0 0 0,1 0 0,-1 0 0,0 0 1,0 0-1,0 0 0,0 0 0,0 0 0,1 0 0,-1 0 0,0 0 0,0 0 0,0 1 1,3 7 17,1 250 181,-4-171-208,4-56-46,2-22-163,-5-9 180,-1 0 1,1 0 0,-1 0-1,1-1 1,-1 1-1,1 0 1,-1 0-1,1-1 1,-1 1 0,1 0-1,-1-1 1,0 1-1,1-1 1,-1 1 0,0 0-1,1-1 1,-1 1-1,0-1 1,0 1-1,1-1 1,-1 1 0,0-1-1,0 1 1,0-1-1,1 0 1,6-21 79,0 0-1,5-34 1,-6 28 12,13-41-1,-14 55-43,0 0 0,1 0-1,1 1 1,13-21 0,-18 31-30,0 0 0,1 0 0,0 0 1,0 0-1,0 0 0,0 1 1,0 0-1,0-1 0,1 1 0,-1 0 1,1 0-1,0 1 0,-1-1 0,1 1 1,0 0-1,0 0 0,0 0 0,0 0 1,0 1-1,0 0 0,0 0 1,4 0-1,-5 1-5,-1-1-1,0 1 1,1 0 0,-1 0-1,0 0 1,0 0 0,1 0-1,-1 1 1,0-1 0,-1 1-1,1-1 1,0 1 0,0 0 0,0 0-1,-1 0 1,1 0 0,-1 0-1,0 0 1,0 0 0,1 0-1,-1 0 1,-1 1 0,1-1-1,0 0 1,0 1 0,0 3 0,2 8 10,0 0 0,-1 0 1,0 20-1,-1-13-1,1 29-33,-5 52 0,3-101 18,0-1 1,0 1-1,0-1 0,0 1 1,0-1-1,0 1 1,0-1-1,0 1 1,0-1-1,0 0 0,0 1 1,0-1-1,0 1 1,-1-1-1,1 1 1,0-1-1,0 0 1,0 1-1,-1-1 0,1 1 1,0-1-1,-1 0 1,1 1-1,0-1 1,-1 0-1,1 0 0,0 1 1,-1-1-1,1 0 1,-1 0-1,1 1 1,0-1-1,-1 0 0,1 0 1,-1 0-1,0 1 1,-2-6-133,2-7 122,0 1 0,1-1 0,0 0-1,1 1 1,1-1 0,0 0 0,0 1 0,1-1 0,0 1 0,1 0-1,6-12 1,-7 18 29,0-1-1,0 1 1,0-1 0,1 1-1,0 0 1,0 1 0,0-1-1,1 1 1,-1-1-1,1 1 1,0 1 0,1-1-1,-1 1 1,0 0-1,1 0 1,0 0 0,0 1-1,0 0 1,0 0-1,0 0 1,0 1 0,13-1-1,-17 1-2,0 1 0,1 0 1,-1 0-1,1 0 0,-1 0 0,1 0 0,-1 0 0,1 1 0,-1-1 0,1 1 0,-1 0 0,0 0 0,1-1 0,-1 2 0,0-1 1,0 0-1,1 0 0,-1 1 0,0-1 0,3 4 0,-3-1 4,1 1 1,-1 0-1,0 0 1,0 0-1,0 0 1,-1 0-1,0 0 1,0 0-1,1 9 1,2 34-120,-3 83 0,-2-65-2761,1-27-2426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6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81 1361,'0'0'9094,"-35"2"-8280,-115 13-48,143-13-704,-1-1 0,1 1 1,0 1-1,0 0 0,0 0 1,0 0-1,1 1 0,-1 0 1,1 0-1,0 0 0,0 1 1,0 0-1,1 0 0,0 0 1,0 1-1,-7 9 0,1-1 61,5-8-98,1 1 0,-1 0 1,1 0-1,1 1 0,-1-1 0,1 1 1,0 0-1,1 1 0,0-1 0,0 0 1,1 1-1,0 0 0,0-1 0,1 1 1,1 0-1,-1 13 0,1-21-26,0-1 0,0 1 0,0-1 0,0 1 1,0-1-1,0 1 0,0-1 0,1 1 0,-1-1 0,0 0 0,0 1 0,0-1 0,0 1 0,1-1 0,-1 1 0,0-1 0,1 0 0,-1 1 0,0-1 0,0 0 0,1 1 1,-1-1-1,1 0 0,-1 1 0,0-1 0,1 0 0,-1 0 0,1 1 0,-1-1 0,0 0 0,1 0 0,-1 0 0,1 0 0,9 3 29,0-2-1,0 1 0,0-2 1,0 1-1,0-1 0,-1-1 1,1 0-1,0 0 0,14-4 1,-7 0-45,-1-1 1,0 0 0,0-1 0,-1 0 0,16-11-1,-7 2-79,0-2-1,-2 0 0,0-1 0,-1-1 0,-1-1 0,24-33 1,-33 39 153,1-1 0,-2-1 1,0 1-1,-1-2 0,11-31 1,-21 57 1,0 0 1,1 1 0,0-1-1,1 10 1,1 6-46,-3-10-4,2-1 0,-1 1 0,2 0 0,0-1 0,7 24 0,-8-33-157,0-1 1,0 0-1,1 0 1,-1 0-1,1 0 1,0 0-1,0-1 1,0 1-1,0 0 1,0-1-1,1 1 1,-1-1-1,1 0 1,0 0-1,-1 0 1,1 0-1,0-1 1,0 1-1,0-1 1,0 1-1,0-1 1,1 0-1,-1 0 1,0-1-1,1 1 1,-1-1-1,0 1 1,6-1-1,23-3-2035,0-9-1118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6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5603,'0'0'5314,"13"46"-5074,0 19 64,-3 5-96,0 8-32,-10-2-64,0 3-64,0-6 1,0-6-33,-10-12-16,-6-11-321,6-21-2016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6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8148,'0'0'2833,"-46"134"-2801,43-61 96,3 9-80,0-4-16,0-5-32,0-11-1825,-16-22-4754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7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10965,'41'-3'-360,"8"-2"309,4-1 37,0 3 0,0 2 0,60 6 0,-17 10-566,158 47 0,-210-50 580,19 5-8,1 2 1,-2 3 0,87 45-1,-140-62-8,-1 0 0,0 0 0,0 1 0,0 0-1,-1 1 1,1 0 0,-2 0 0,11 13 0,-16-18 9,0 0 0,1 0 1,-1 0-1,0 0 0,0 1 0,0-1 1,-1 1-1,1-1 0,0 0 1,-1 1-1,0-1 0,1 1 1,-1-1-1,0 1 0,0-1 0,-1 1 1,1-1-1,0 1 0,-1-1 1,0 0-1,1 1 0,-1-1 1,0 0-1,0 1 0,0-1 0,0 0 1,-1 0-1,1 0 0,-1 0 1,1 0-1,-1 0 0,0 0 1,0-1-1,0 1 0,1 0 1,-2-1-1,1 0 0,0 1 0,-3 0 1,-17 9 74,0-1-1,-1-1 1,1-1 0,-2-2 0,-26 6 0,33-8 10,-159 36 1762,-301 29-1,588-69-2900,43-2-684,-14-16-1150,8-8-2766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7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17 325 9812,'0'0'4258,"-17"140"-4258,17-91 16,0-2-16,13-9-144,13-15-1248,0-20-2162,-3-3-3649</inkml:trace>
  <inkml:trace contextRef="#ctx0" brushRef="#br0" timeOffset="1">140 1 8148,'0'0'0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6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5587,'0'0'5714,"143"132"-13301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7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1 8980,'0'0'1726,"-30"1"-1430,-95 7-197,119-7-86,0-1 0,1 1 0,-1 0 1,1 1-1,-1 0 0,1 0 0,0 0 0,-1 0 0,1 1 0,0 0 0,1 0 0,-1 0 1,0 0-1,1 1 0,0 0 0,0 0 0,0 0 0,0 0 0,0 1 0,1 0 1,0-1-1,0 1 0,-2 6 0,3-8-6,1 1 0,-1 0 0,1 0-1,0 0 1,0 0 0,1 0 0,-1 0 0,1 0 0,0 8 0,0-11-7,0 1 0,0-1 0,1 1 0,-1 0 0,0-1 1,1 1-1,0-1 0,-1 1 0,1-1 0,0 1 0,-1-1 0,1 0 0,0 1 0,0-1 1,0 0-1,1 0 0,-1 0 0,0 0 0,0 1 0,1-2 0,-1 1 0,0 0 0,1 0 1,-1 0-1,1-1 0,1 1 0,20 4 47,0-1-1,1-1 1,0-1 0,-1-1-1,41-4 1,-3 2-2,-40 0-38,-16 0-6,0 1 0,1-1 1,-1 1-1,0 0 0,0 1 0,0-1 1,0 1-1,0 0 0,0 0 0,-1 0 1,1 1-1,0 0 0,5 3 0,-9-4-5,0-1 0,0 1 0,0 0 0,0 0 0,0-1 0,0 1 1,-1 0-1,1 0 0,0 0 0,-1 0 0,1 0 0,-1 0 0,1 0 0,-1 1 0,1-1 0,-1 0 0,0 0 0,0 0 0,0 0 0,1 1 0,-1-1 0,0 0 0,0 0 0,0 0 0,-1 0 0,1 1 0,0-1 0,0 0 0,-1 0 0,1 0 0,0 0 0,-1 0 0,0 0 0,1 0 0,-1 0 0,1 0 0,-2 2 0,-2 1 18,1 0 0,-1 0 0,0 0 0,0-1 0,0 1 0,-8 3 0,-25 15 14,-1-2 0,-1-1-1,-1-3 1,-43 13 0,82-29-267,-14 3 643,18-40-12492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8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0 12134,'0'0'96,"1"32"24,0 13-66,0 141 289,-9-54 275,1 23-489,6-129-129,3 37 14,-1-61-27,-1 0 0,1-1 0,0 1 1,0 0-1,-1-1 0,1 1 0,0-1 1,1 1-1,-1-1 0,0 1 0,0-1 1,1 0-1,-1 0 0,0 1 0,1-1 1,-1 0-1,1 0 0,0-1 1,-1 1-1,1 0 0,0 0 0,-1-1 1,1 1-1,0-1 0,0 1 0,0-1 1,0 0-1,-1 0 0,1 0 0,0 0 1,3 0-1,1-1-196,0 1-1,0-1 1,0 1 0,0-2-1,0 1 1,0-1 0,-1 1-1,11-6 1,-10 3-376,-1 0 0,1 0 1,-1-1-1,0 1 0,7-10 1,21-31-5379</inkml:trace>
  <inkml:trace contextRef="#ctx0" brushRef="#br0" timeOffset="1">1 356 9412,'0'0'1745,"133"-35"-1745,-59 26-208,-3 6-1569,-2 3-1584,-11 0-897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8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26 3858,'0'0'5304,"-6"20"-5059,-35 107 152,36-93 25,9-38-48,58-59-159,-44 43-207,1 1 1,0 1-1,1 0 1,1 1 0,27-15-1,-16 19 13,-31 12-26,0 1 1,0 0-1,0-1 1,0 1 0,0 0-1,0 0 1,0 0 0,0 0-1,0-1 1,0 2 0,0-1-1,0 0 1,0 0 0,0 0-1,0 0 1,0 1 0,0-1-1,0 0 1,0 1-1,0-1 1,0 1 0,-1-1-1,1 1 1,0-1 0,0 1-1,0 0 1,0-1 0,-1 1-1,1 0 1,1 1 0,8 32-131,-7-24 218,0 0 0,0 0 0,7 12 0,-9-19-271,1-1 0,-1 1 0,1-1 0,-1 1 0,1-1 0,0 0 0,0 0-1,0 0 1,0 0 0,1-1 0,-1 1 0,0 0 0,1-1 0,-1 0 0,1 1 0,0-1 0,2 1-1,20 0-4429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8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11 417 1457,'0'0'11845,"-10"47"-11669,10-18-144,0 6-16,0-9 16,0-2-32,6-10-656,11-11-417,-5-3-1312,5 0-2273</inkml:trace>
  <inkml:trace contextRef="#ctx0" brushRef="#br0" timeOffset="1">72 0 7924,'0'0'496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9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32 10373,'0'0'3169,"-5"-8"-2854,3 6-309,-16-19-37,18 21 30,0 0 1,0 0-1,0 0 0,0 0 1,-1 0-1,1 0 0,0 0 1,0 0-1,0 0 0,0 0 1,-1 0-1,1 0 0,0 0 1,0 0-1,0 0 1,-1 0-1,1 0 0,0 0 1,0 0-1,0 0 0,0 0 1,0 0-1,-1 0 0,1 0 1,0 1-1,0-1 0,0 0 1,0 0-1,0 0 0,-1 0 1,1 0-1,0 0 1,0 1-1,0-1 0,0 0 1,0 0-1,0 0 0,0 0 1,0 1-1,0-1 0,0 0 1,0 0-1,0 0 0,0 0 1,0 1-1,-1 23 5,13 76 67,7 143-56,-19-20-3225,0-243 3352,2 0 0,-1 0-1,2 0 1,1 0 0,1 1-1,0 0 1,13-31 0,-15 42-108,1 0 0,1 0 0,-1 0 1,1 1-1,0-1 0,1 1 0,0 1 0,0-1 0,1 1 0,-1 0 1,1 0-1,1 1 0,-1-1 0,1 2 0,0-1 0,0 1 1,0 0-1,0 1 0,17-4 0,-6 3-38,-1 1 0,1 1 0,0 0-1,24 3 1,-37-1-1,1 0 1,-1 1-1,1 0 0,-1 0 1,0 1-1,1-1 0,-1 2 1,0-1-1,0 1 0,0-1 0,-1 2 1,1-1-1,-1 1 0,1-1 1,6 8-1,-10-8 4,0-1-1,0 1 1,-1-1-1,1 1 1,-1 0 0,1 0-1,-1 0 1,0-1-1,0 1 1,-1 0 0,1 1-1,-1-1 1,1 0-1,-1 0 1,0 0 0,0 0-1,0 0 1,0 0-1,-1 0 1,1 0 0,-1 0-1,0 0 1,0 0-1,0 0 1,0 0 0,-1 0-1,1 0 1,-1-1-1,1 1 1,-1 0 0,0-1-1,0 0 1,0 1-1,-1-1 1,1 0 0,0 0-1,-1 0 1,0-1-1,-4 3 1,-37 17 56,-2-3 1,0-1-1,-56 11 0,98-27-1683,7-3 522,7-3-1007,27-20-3351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9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10421,'0'0'2846,"2"19"-2696,0 0-112,0 9-10,1-1 1,1 0-1,13 42 1,-16-65-74,1 0 0,-1 0 0,1 0 0,0 0 0,0 0 0,1-1 0,-1 1 0,1-1 0,0 0 0,0 1 1,0-1-1,0 0 0,0-1 0,5 4 0,-3-4-205,-1 0-1,1 0 1,0 0 0,0-1 0,0 0 0,1 0-1,-1 0 1,0 0 0,0-1 0,0 0 0,8-1 0,-9 1 147,1-1 1,-1-1 0,0 1 0,1 0 0,-1-1-1,0 0 1,0 0 0,0 0 0,0-1 0,0 1-1,-1-1 1,1 0 0,-1 0 0,0 0 0,0 0-1,4-5 1,8-11-12,22-40-1,-19 31 121,-2 3 69,-10 14 80,0 0 1,1 1-1,0-1 1,1 1 0,0 1-1,1 0 1,0 0-1,18-14 1,-26 23-145,-1 0 0,0 0 0,1 0 0,-1 0 0,0 0 0,1-1 1,-1 1-1,0 0 0,1 0 0,-1 0 0,0 0 0,1 0 0,-1 0 0,0 1 0,1-1 0,-1 0 0,0 0 0,1 0 1,-1 0-1,0 0 0,0 0 0,1 1 0,-1-1 0,0 0 0,1 0 0,-1 0 0,0 1 0,0-1 0,0 0 0,1 0 1,-1 1-1,0-1 0,0 0 0,0 0 0,1 1 0,-1-1 0,0 0 0,0 1 0,0-1 0,0 0 0,0 1 0,0-1 1,0 0-1,0 1 0,0-1 0,0 0 0,0 1 0,0-1 0,0 0 0,0 1 0,0-1 0,0 25 190,0-18-50,0-6-134,-1 17 150,2 0 0,0-1 0,7 35 0,-7-49-181,0 1 0,0 0 0,0 0-1,0-1 1,1 1 0,0 0 0,0-1 0,0 0 0,0 1 0,0-1-1,1 0 1,-1 0 0,1 0 0,0 0 0,0-1 0,0 1-1,0-1 1,0 0 0,0 0 0,1 0 0,-1 0 0,1 0 0,0-1-1,4 2 1,1-1-465,0 0 1,1-1-1,-1 0 0,0-1 1,1 1-1,-1-2 0,0 0 0,0 0 1,1 0-1,-1-1 0,0 0 0,0-1 1,-1 0-1,1-1 0,0 0 0,-1 0 1,8-5-1,24-23-1202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8:59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4 6339,'0'0'6456,"0"-4"-6282,-6 163 1272,-1 151-730,7-275-699,-1-26-9,2-1 0,-1 1 0,1-1 0,0 0 0,0 0 0,6 15 0,-6-21-36,0 0 0,0 1 0,0-1 0,1 0 0,-1 0-1,1 0 1,-1 0 0,1 0 0,0 0 0,0-1 0,0 1-1,0-1 1,0 1 0,0-1 0,0 0 0,0 1 0,1-1-1,-1 0 1,0-1 0,1 1 0,-1 0 0,1-1 0,-1 1-1,1-1 1,-1 0 0,4 0 0,-2 1-254,0-1 1,0 0 0,0 0-1,0 0 1,0 0-1,0-1 1,0 0-1,0 0 1,0 0-1,0 0 1,0-1-1,0 1 1,-1-1-1,1 0 1,3-2 0,23-30-5082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0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1 248 7780,'0'0'1662,"17"10"-1388,-13-8-265,8 5-4,0-1 1,0 0-1,1 0 0,0-1 0,0-1 1,0-1-1,1 1 0,-1-2 1,25 2-1,103-15-736,-5 1 1862,-135 10-1106,1 1 0,-1-1 0,0 0 0,0 0 0,0 1 0,0-1-1,0 0 1,1 1 0,-1-1 0,0 1 0,0 0 0,0-1 0,0 1 0,0 0 0,-1 0 0,1-1 0,0 1 0,0 0 0,0 0-1,-1 0 1,1 0 0,0 0 0,-1 0 0,1 0 0,-1 0 0,1 0 0,-1 1 0,0-1 0,1 0 0,-1 0 0,0 3 0,3 43 1169,-4-35-972,1 195 1214,0-206-1450,3 21-234,-3-21 109,1-1 0,-1 1 0,1 0 0,-1-1 0,1 1 0,-1-1 0,1 1 0,-1-1 0,1 1 0,0-1 0,-1 0 0,1 1-1,0-1 1,-1 0 0,1 1 0,0-1 0,0 0 0,-1 0 0,1 0 0,0 0 0,0 0 0,-1 0 0,1 0 0,0 0 0,1 0 0,16 0-6434</inkml:trace>
  <inkml:trace contextRef="#ctx0" brushRef="#br0" timeOffset="1">561 1 9428,'0'0'128,"-16"166"-6483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0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6 1985,'0'0'10458,"-22"25"-9866,-63 83-13,81-103-546,0 1-1,0-1 1,1 1-1,0-1 1,0 1-1,0 0 1,1 0-1,0 0 0,0 1 1,0-1-1,1 0 1,0 1-1,1-1 1,-1 1-1,1-1 1,1 12-1,0 4 35,-1-20-65,0 0 1,-1 0-1,1 0 0,0 0 0,0-1 0,0 1 1,1 0-1,-1 0 0,0 0 0,1 0 1,-1-1-1,1 1 0,0 0 0,-1-1 0,1 1 1,0 0-1,0-1 0,0 1 0,0-1 0,2 3 1,0-3-3,1 0-1,-1 0 1,0-1 0,1 1 0,-1-1 0,0 0 0,1 1 0,-1-1 0,0-1 0,6 0 0,-3 0-34,0 0 0,-1-1 0,1 0 0,0 0 0,-1-1 0,0 1 0,0-1 0,1 0 0,-2-1 0,1 1 0,0-1 0,-1 0 0,0 0 0,1 0 1,-2-1-1,1 0 0,0 1 0,3-8 0,0 1-61,0-1 0,0 0 0,-1 0 0,-1-1 1,0 0-1,-1 0 0,4-16 0,-6 8 92,0 0-1,-2-21 0,0 25-3,0 16-3,0 0 1,0-1 0,0 1 0,0 0 0,0-1-1,0 1 1,-1 0 0,1 0 0,-1-1-1,1 1 1,-1 0 0,1 0 0,-1-1 0,1 1-1,-1 0 1,0 0 0,0 0 0,0 0 0,0 0-1,0 0 1,0 0 0,0 1 0,0-1 0,0 0-1,0 0 1,0 1 0,0-1 0,0 0 0,-1 1-1,1 0 1,0-1 0,0 1 0,-1 0-1,1-1 1,0 1 0,-1 0 0,1 0 0,0 0-1,-1 0 1,1 0 0,0 1 0,-1-1 0,1 0-1,-2 1 1,0 0-137,0-1 1,0 1-1,0 0 0,0 0 0,0 0 1,1 1-1,-1-1 0,0 1 0,1-1 1,-1 1-1,1 0 0,-1 0 0,1 0 1,0 0-1,0 0 0,0 1 0,0-1 1,0 1-1,-1 2 0,-2 20-2765,5-4-1848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0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7379,'0'0'4861,"14"11"-4730,-7-5-99,-2-3-12,-1 0 0,1 1 0,-1-1 0,0 1 0,0 0 0,0 0 0,-1 0-1,0 1 1,1-1 0,-1 1 0,-1 0 0,1 0 0,-1 0 0,0 0 0,0 0 0,0 0 0,-1 1 0,0-1 0,0 1 0,0 6 0,-2 14 55,-6 34 1,3-33-413,0 35 0,25-65-287,-16 0 548,1-1 0,-1 1 0,1-1 0,-1 0 0,0-1 0,0 1 0,-1-1 0,6-7 0,33-50-225,-18 25 288,52-58 99,-69 86-21,0 1 0,1-1 1,0 2-1,1-1 0,0 2 0,0-1 0,0 1 0,13-5 0,-21 10 1,1 0-1,0 0 1,-1 0-1,1 1 1,0-1-1,-1 1 1,1-1-1,0 1 1,4 1-1,-6-1-44,0 0-1,0 0 0,0 0 1,0 1-1,-1-1 0,1 0 1,0 1-1,0-1 0,0 1 1,-1-1-1,1 1 1,0-1-1,0 1 0,-1 0 1,1-1-1,-1 1 0,1 0 1,0 0-1,0 1 0,0 2 31,1 1-1,-1 0 1,0-1-1,-1 1 1,1 0-1,-1 0 0,0 0 1,-1 7-1,1 3 59,0 172-653,1-186 369,0-1 0,0 1-1,0-1 1,-1 1 0,1-1 0,0 1 0,0-1 0,0 1 0,0-1 0,0 0 0,0 1 0,0-1 0,0 0-1,0 0 1,0 0 0,0 0 0,0 0 0,1 0 0,-1 0 0,0 0 0,0 0 0,1-1 0,2 1-750,30 0-4808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6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26 4162,'0'0'5851,"-13"26"-4816,-42 81-643,53-102-378,0-1 1,0 1-1,0 0 0,0 0 1,1 0-1,0 0 0,0 0 0,0 0 1,1 0-1,-1 0 0,1 0 1,0 0-1,1 0 0,1 8 1,-1-7-6,0-4-5,0 1-1,0 0 1,0-1-1,1 1 1,-1-1-1,1 1 1,0-1-1,0 0 1,0 0-1,0 0 1,0 0-1,0 0 1,0 0-1,1 0 1,-1-1-1,1 1 1,-1-1-1,1 0 1,0 1-1,-1-1 1,1-1-1,0 1 1,0 0-1,0-1 1,-1 1-1,6-1 1,1 1-85,1 0 1,-1 0 0,0-1 0,1-1 0,-1 1-1,1-2 1,11-2 0,-15 2-10,0 0-1,-1-1 1,1 0 0,-1 0-1,0 0 1,0 0-1,0-1 1,0 0 0,-1 0-1,1 0 1,-1 0 0,0-1-1,0 0 1,-1 0 0,0 0-1,1 0 1,-2 0-1,1-1 1,3-10 0,-1 1 71,-1-1 1,0-1-1,-1 1 1,-1 0-1,0-1 1,-2-18-1,1 34 47,-1 0 0,0-1-1,0 1 1,0 0 0,-1 0-1,1-1 1,0 1 0,0 0 0,-1 0-1,1-1 1,-1 1 0,1 0-1,-1 0 1,1 0 0,-1 0 0,0 0-1,1-1 1,-1 1 0,0 1-1,0-1 1,0 0 0,0 0 0,0 0-1,0 0 1,0 1 0,0-1-1,0 0 1,0 1 0,0-1 0,-2 0-1,-1 1 39,0-1-1,0 0 1,-1 1-1,1 0 1,0 0-1,0 0 1,0 1-1,-7 1 1,10-2-58,-1 0-1,1 1 1,-1-1 0,1 0 0,-1 1-1,1 0 1,0-1 0,-1 1-1,1 0 1,0 0 0,0-1 0,-1 1-1,1 0 1,0 0 0,0 1 0,0-1-1,0 0 1,0 0 0,1 0 0,-1 1-1,-1 1 1,1 1-53,0-1-1,0 1 1,0 0 0,0 0 0,1-1-1,-1 1 1,1 6 0,0-10-30,0 1-1,0 0 1,0 0 0,0 0 0,0-1 0,0 1 0,0 0-1,1 0 1,-1 0 0,0-1 0,0 1 0,1 0 0,-1 0 0,0-1-1,1 1 1,-1 0 0,1-1 0,-1 1 0,1 0 0,-1-1-1,1 1 1,0-1 0,-1 1 0,1-1 0,1 1 0,21 4-2158,-21-5 2076,44 1-3855</inkml:trace>
  <inkml:trace contextRef="#ctx0" brushRef="#br0" timeOffset="1">585 0 5442,'0'0'9069,"-1"25"-9000,-4 176-37,5-190 2,2 14-355,-1-24 270,0 0 1,0 0-1,-1-1 0,1 1 0,0 0 1,0-1-1,0 1 0,0 0 0,-1-1 1,1 1-1,0-1 0,0 0 0,0 1 1,0-1-1,0 0 0,1 0 0,-1 1 1,0-1-1,0 0 0,0 0 1,0 0-1,0 0 0,1-1 0,1 1 41,-1-1-1,0 1 1,0-1-1,0 0 1,0 1-1,0-1 1,0 0-1,0-1 1,0 1-1,0 0 1,0 0-1,-1-1 1,1 1-1,2-4 1,27-31 77,-16 17-59,-3 6 5,0 1-1,23-19 1,-30 27-10,-1 1-1,1 0 0,0 0 1,0 1-1,0 0 0,0-1 1,1 1-1,-1 1 1,0-1-1,1 1 0,0 0 1,8 0-1,-14 1-2,1 0 0,0 0 1,0 0-1,0 0 0,-1 0 0,1 0 0,0 0 0,0 1 1,-1-1-1,1 0 0,0 1 0,0-1 0,-1 0 1,1 1-1,0-1 0,-1 1 0,1-1 0,-1 1 1,1-1-1,0 1 0,-1 0 0,1-1 0,-1 1 0,1-1 1,-1 1-1,0 0 0,1 0 0,-1-1 0,0 1 1,1 0-1,-1 1 0,1 27 82,-1-19-13,-1 36 327,-1-16-6,4 46 0,-1-68-367,0-1-1,0 0 1,1 0-1,-1 0 1,2-1-1,-1 1 1,1 0-1,0-1 1,0 1-1,0-1 1,9 11-1,-8-14-18,-1 0-1,1 0 0,0-1 0,0 1 0,0-1 0,1 0 0,-1 0 0,0 0 0,1 0 0,-1-1 0,1 0 1,0 0-1,-1 0 0,1-1 0,0 1 0,0-1 0,-1 0 0,10-2 0,-1 1-9,-1-1-1,1 0 0,-1-1 0,0-1 1,24-9-1,-18 4-193,0-1 0,27-20-1,-38 25-213,1-1-1,-1 0 0,-1-1 1,1 0-1,-1 0 0,0 0 1,-1-1-1,6-10 0,-8 13-411,-1-1 0,0 0 0,-1 1 0,0-1 0,1-6-1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3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9989,'0'0'1392,"-6"169"-1376,6-114 16,0-8-32,0-6 0,0-18-1568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3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6867,'0'0'0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4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0 8196,'0'0'3247,"-27"13"-3111,1-1-56,0 1 0,-32 23 0,54-33-55,0 1 1,0-1 0,1 1-1,0 0 1,-1 0-1,1 0 1,1 0 0,-1 0-1,1 0 1,0 1 0,0 0-1,0-1 1,-1 6-1,0 1 51,1 0-1,1 0 0,0 20 1,0-11 5,-2 275 550,4-167-589,1-26 136,0-10-3222</inkml:trace>
  <inkml:trace contextRef="#ctx0" brushRef="#br0" timeOffset="1">1 406 9364,'0'0'2706,"184"-9"-2402,-77-6-192,3-5-96,-12 5-16,-21 4-1249,-31 2-5874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5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0 678 7812,'0'0'2764,"2"-3"-2436,57-87 589,3-5-914,-41 59-145,-2-1-1,-2-1 1,-2-1-1,-1 0 1,-2 0-1,-2-2 1,-1 1-1,-2-1 1,2-76-1,-9 116 207,1 0-1,-1 0 1,0-1-1,0 1 1,0 0-1,-1 0 1,1 0-1,0 0 1,0 0-1,-1-1 1,1 1-1,0 0 0,-1 0 1,1 0-1,-1 0 1,-1-1-1,1 1-18,0 1 0,0-1 0,0 1 0,0 0 0,0 0 0,0 0-1,0-1 1,0 1 0,0 0 0,0 0 0,0 0 0,0 1 0,0-1 0,0 0-1,0 0 1,0 0 0,0 1 0,-2 0 0,0 1-36,1-1 0,-1 1 0,0 0-1,1 0 1,-1 0 0,1 0 0,0 0 0,-1 1 0,1-1 0,0 1-1,1-1 1,-1 1 0,0 0 0,1 0 0,-1 0 0,1 0 0,0 0 0,-1 5-1,0-3 3,-8 22 5,2 0 1,1 0 0,1 1-1,-4 47 1,5 115 130,5-153-118,0-9-11,1 1 0,1-1 0,1 1 0,11 38 0,-11-56-56,0-1-1,1 1 1,1-1-1,0 0 1,0 0-1,1 0 1,0 0-1,1-1 1,0 0-1,0-1 1,1 1-1,0-2 1,18 15-1,-21-19-237,0 0-1,-1 0 0,1-1 1,0 0-1,1 0 0,9 3 0,30-1-3543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5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 9476,'0'0'2887,"-1"7"-2951,1 15 103,1-1 0,6 40 1,1 20 138,-7 69-383,-2-137 5,1-13 190,0 0 1,0-1-1,0 1 1,0 0-1,0 0 1,0 0-1,0 0 1,0 0-1,0 0 1,0 0-1,0 0 1,0-1-1,0 1 1,0 0-1,0 0 1,0 0-1,0 0 1,0 0-1,0 0 1,0 0-1,0-1 1,0 1-1,0 0 1,0 0-1,0 0 1,0 0-1,0 0 1,0 0-1,0 0 1,-1 0-1,1 0 1,0 0-1,0-1 1,0 1-1,0 0 1,0 0-1,0 0 1,0 0 0,0 0-1,0 0 1,-1 0-1,1 0 1,0 0-1,0 0 1,0 0-1,0 0 1,0 0-1,0 0 1,0 0-1,0 0 1,-1 0-1,1 0 1,0 0-1,0 0 1,0 0-1,0 0 1,0 0-1,0 0 1,0 0-1,0 0 1,-1 0-1,1 0 1,0 1-1,0-1 1,-2-10-247,2-2 191,0-18-21,5-43 0,-3 63 94,0 0 1,0 0-1,1 0 0,0 0 0,1 1 1,0-1-1,1 1 0,6-10 0,-3 7 0,1 0-1,0 1 1,1 0-1,1 0 0,-1 1 1,2 1-1,22-16 0,-28 21 2,1 0-1,0 0 0,0 1 1,1 0-1,-1 0 0,1 1 1,-1 0-1,1 0 0,0 1 0,-1 0 1,1 0-1,0 1 0,0 0 1,0 0-1,0 1 0,9 2 1,-14-2 3,-1 0 1,1 0 0,-1 1 0,1-1 0,-1 1 0,0-1 0,0 1 0,0 0-1,0 0 1,0 0 0,0 0 0,-1 0 0,1 1 0,-1-1 0,1 0-1,-1 1 1,0-1 0,0 1 0,0 0 0,0-1 0,0 1 0,-1 0 0,1-1-1,0 6 1,1 10 95,-1 1 0,-1 30-1,0-29-12,-2 8-34,0 0 0,-2 0 1,-1 0-1,-17 52 0,21-78-119,-6 36-1839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6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 5042,'0'0'5912,"-15"23"-5586,3-5-216,-6 7 154,1 0 1,2 1-1,1 1 1,-20 53-1,21-35 182,2 0-1,2 1 0,-4 69 0,6 140 111,7-235-534,0 1 2,0-1 1,1 1-1,2-1 0,0 0 0,1 1 1,8 23-1,-10-38-84,0 0 0,1-1-1,0 1 1,0 0 0,1-1-1,-1 0 1,1 0 0,0 0 0,0 0-1,1-1 1,0 1 0,0-1 0,0 0-1,0-1 1,0 1 0,1-1-1,-1 0 1,1 0 0,0-1 0,0 0-1,0 0 1,0 0 0,0-1 0,9 1-1,-3 0-555,0 0-1,0-2 0,1 1 1,-1-2-1,0 1 1,0-2-1,21-4 0,-24 2-624,0 0-1,-1-1 0,1 0 1,12-11-1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6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11045,'0'0'640,"145"163"-576,-106-113 48,0-3-32,-3-6-64,-4-6-16,-3-9-32,-9-9-1056,-4-8-1649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6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0 8820,'0'0'3105,"-130"158"-2960,94-106 255,4 7 80,-4-4-160,7-3-208,6-8-64,4-12-48,12-8 0,7-16-64,26-16-6339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7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1 11845,'0'0'2559,"8"6"-2644,3 4 86,-1 0 0,1 0 0,-2 1 0,0 1 0,0-1 0,-1 1 0,0 1 0,-1 0 0,-1 0 1,0 0-1,0 1 0,5 22 0,-4-5 5,-1 1 0,-1-1 0,-2 1 0,-1 0 0,-3 34 0,0-48 10,-1 0 0,-2 0 0,1 0 0,-2-1 0,0 1 0,-1-1 0,-1-1 0,-1 1 0,0-1 0,-1 0 0,-13 17 0,-17 17 264,-86 86 0,80-91-106,-58 75-1,101-117-399,0-1-1,0 1 0,0-1 0,1 1 1,-1 0-1,1 0 0,0 0 0,-1-1 0,1 1 1,1 0-1,-1 1 0,0 3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9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71 1313,'0'0'11717,"-26"-70"-11045,22 70-560,4 11-96,-3 24 0,0 12 32,3-3-48,0-1-64,0-10 16,0-10-912,0-11-1089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7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43 3298,'0'0'1408,"-1"29"-818,-3 98-153,3-120-396,1 1 0,-1-1 0,2 1 1,-1-1-1,1 1 0,0-1 0,1 0 0,0 1 0,0-1 0,0 0 0,1 0 0,5 9 0,-6-13-38,1-1 0,-1 1-1,1-1 1,-1 0 0,1 0 0,0 0-1,0 0 1,0 0 0,1-1 0,-1 1 0,0-1-1,0 0 1,1 0 0,-1 0 0,1 0 0,-1-1-1,1 1 1,-1-1 0,1 0 0,-1 0-1,8-1 1,-7 0 15,0 0 0,0 0 0,0 0-1,0 0 1,0-1 0,0 0 0,0 0 0,-1 0 0,1 0-1,-1 0 1,1-1 0,-1 0 0,0 1 0,0-1-1,0 0 1,-1-1 0,1 1 0,0 0 0,2-7-1,6-9 223,0 0 0,11-33 0,-15 33-193,8-26 98,-11 33 367,-1 0 0,12-22 0,-15 34-490,0-1 0,0 1 1,0 0-1,0 0 0,0 0 0,0 0 0,0 0 0,1 0 1,-1-1-1,0 1 0,0 0 0,0 0 0,0 0 0,0 0 1,1 0-1,-1 0 0,0 0 0,0 0 0,0 0 0,0 0 0,1 0 1,-1 0-1,0 0 0,0 0 0,0 0 0,0 0 0,1 0 1,-1 0-1,0 0 0,0 0 0,0 0 0,0 0 0,1 0 1,-1 0-1,0 0 0,0 0 0,0 0 0,0 0 0,1 0 0,-1 0 1,0 0-1,0 1 0,0-1 0,0 0 0,0 0 0,0 0 1,1 0-1,-1 0 0,0 1 0,0-1 0,0 0 0,0 0 0,0 0 1,0 0-1,0 1 0,0-1 0,0 0 0,0 0 0,24 53 0,-20-43 56,0 0 0,0 0 0,1 0 0,8 11 0,-10-18-70,-1 1 0,1-1-1,1 0 1,-1 0 0,0 0 0,1 0-1,0 0 1,0-1 0,-1 0 0,1 0 0,1 0-1,-1 0 1,0-1 0,6 2 0,-2 0-7,0-2 1,-1 1-1,1-1 0,0 0 1,0-1-1,0 0 1,0 0-1,0-1 1,0 1-1,0-2 1,13-3-1,-17 3-53,1 0-1,0 0 1,-1-1 0,0 0-1,1 0 1,-1 0 0,0 0-1,-1-1 1,1 1-1,-1-1 1,1 0 0,-1 0-1,0 0 1,0 0 0,-1-1-1,1 1 1,-1-1 0,0 0-1,1-6 1,0 5-14,-2 0 0,1 0 0,-1 0 0,0-1 0,0 1 1,0 0-1,-1-1 0,0 1 0,-1 0 0,1-1 0,-2-5 0,1 9 52,0 0 0,0 0 0,0 0 0,-1 0 0,1 0 0,-1 0 0,0 0 0,1 1 0,-1-1-1,0 1 1,-1-1 0,1 1 0,0 0 0,-1 0 0,1 0 0,-1 0 0,0 1 0,1-1 0,-1 0 0,0 1 0,0 0 0,0 0-1,-4-1 1,-5-1-143,0 1 0,-1 1-1,1-1 1,-1 2-1,-19 1 1,31-1 110,0 0-1,0 0 1,1 0 0,-1 1-1,0-1 1,0 0 0,0 0-1,1 0 1,-1 1 0,0-1-1,1 1 1,-1-1 0,0 0-1,0 1 1,1-1 0,-1 1-1,1-1 1,-1 1 0,1 0-1,-1-1 1,1 1 0,-1 0-1,1-1 1,-1 1 0,1 0-1,0-1 1,-1 1-1,1 0 1,0 0 0,-1 0-1,1 2-209,0-1-1,0 0 0,0 1 0,0-1 0,0 0 1,0 1-1,1-1 0,-1 0 0,1 1 0,0 1 1,10 14-2729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9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10373,'0'0'0,"36"154"-8724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09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0 8180,'0'0'2894,"-30"9"-2718,-96 33-109,122-41-56,0 1-1,0 0 1,0 0 0,0 0-1,1 1 1,-1-1-1,0 1 1,1 0 0,0 0-1,0 0 1,0 1-1,0-1 1,0 1 0,1-1-1,-1 1 1,1 0-1,0 0 1,0 0 0,1 0-1,-1 0 1,-1 9-1,0-4 19,0 2-1,0 0 1,1 1 0,-1 17 0,3-27-30,-1 1 1,1-1 0,0 1 0,0 0-1,0-1 1,1 1 0,-1 0 0,0-1-1,1 1 1,0-1 0,0 1 0,0-1-1,0 1 1,0-1 0,0 1 0,0-1-1,1 0 1,-1 0 0,1 0 0,0 0-1,2 3 1,3-2 14,0 0 1,0 0-1,0-1 0,0 0 0,0 0 1,0-1-1,0 0 0,12 0 0,69-2 217,-42-1-147,-34 2-45,1 0-17,-1 0-1,1 0 0,-1 1 0,19 4 0,-29-5-18,-1 1-1,1-1 1,-1 0-1,0 1 1,1-1-1,-1 1 1,0-1 0,1 1-1,-1 0 1,0-1-1,0 1 1,1 0-1,-1 0 1,0 0-1,0 0 1,0 0-1,0 0 1,0 0-1,0 0 1,-1 0-1,1 1 1,0-1-1,-1 0 1,1 1 0,0-1-1,-1 0 1,0 1-1,1-1 1,-1 0-1,0 1 1,0-1-1,1 1 1,-1-1-1,0 1 1,-1-1-1,1 1 1,0-1-1,0 0 1,-1 1 0,1-1-1,0 1 1,-1-1-1,0 0 1,1 1-1,-1-1 1,0 0-1,1 0 1,-3 3-1,1-2 22,0 1 0,0 0 0,-1-1 0,1 0 0,0 1 0,-1-1 0,0 0 0,1 0 0,-1 0 0,0-1 0,-4 3 0,-40 14 101,30-12-97,-7 2-46,-1-1 0,0 0 1,-30 3-1,-2-7-4612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0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7 434 8740,'0'0'5005,"-1"27"-5130,-5 89 130,6-85-4,1 0 1,2 0-1,10 47 1,-9-55-43,-4-22 16,0 1-67,0 0-1,0 0 0,1-1 1,-1 1-1,1 0 0,-1 0 1,1 0-1,0 0 0,-1-1 1,1 1-1,0 0 0,0-1 1,0 1-1,0 0 1,2 1-1,-2-5 87,0 1 0,-1 0 1,1-1-1,-1 1 0,1-1 0,-1 1 1,0 0-1,0-1 0,0 1 1,1-1-1,-1 1 0,0-1 0,-1 1 1,1-2-1,0-3-7,4-90 57,5 1-1,34-155 1,-40 237-41,1 0 0,1 1 0,0-1 0,0 1 0,10-14 1,-14 24-6,0 1 0,0-1 0,0 1 0,0-1 0,0 1 0,0 0 0,1 0 0,-1-1 0,0 1 0,1 0 0,-1 0 0,1 0 0,-1 1 0,1-1 0,0 0 0,-1 0 0,1 1 0,0-1 0,-1 1 0,1 0 0,0-1 0,0 1 0,-1 0 0,1 0 0,0 0 0,0 0 0,-1 0 0,1 1 0,0-1 0,0 0 0,-1 1 0,1 0 0,0-1 0,-1 1 0,3 1 0,2 2-10,0-1 1,-1 2 0,1-1-1,-1 0 1,0 1 0,0 0-1,5 8 1,56 76-24,39 47 97,-86-115-84,0 0 0,1-2 0,1-1 0,25 18 0,-41-32-40,1-1-1,-1 1 1,1-1 0,0 0-1,0 0 1,0-1-1,0 0 1,0 0 0,1 0-1,-1-1 1,1 0-1,9 0 1,-16-1 56,1 0 0,0-1 1,0 1-1,-1-1 0,1 1 0,0-1 0,-1 1 0,1-1 0,-1 1 1,1-1-1,0 0 0,-1 1 0,1-1 0,-1 0 0,0 1 1,1-1-1,-1 0 0,0 0 0,1 0 0,-1 1 0,0-1 1,0 0-1,0 0 0,0 0 0,1 1 0,-1-1 0,0 0 1,-1 0-1,1-1 0,0-36 98,-1 25-60,-13-195 1582,-1 0-490,16 93-948,-1 114-191,0-1 0,-1 1 1,1-1-1,0 1 0,1 0 0,-1-1 1,0 1-1,0-1 0,1 1 1,-1 0-1,0-1 0,1 1 0,0 0 1,-1 0-1,1-1 0,0 1 1,-1 0-1,1 0 0,0 0 1,0 0-1,0 0 0,0 0 0,0 0 1,0 0-1,0 0 0,1 0 1,-1 1-1,0-1 0,0 0 0,1 1 1,-1-1-1,0 1 0,1-1 1,-1 1-1,0 0 0,1 0 0,2-1 1,-1 2-129,0-1 0,1 1 1,-1 0-1,0 0 1,1 0-1,-1 0 0,0 1 1,0-1-1,0 1 0,0 0 1,0 0-1,0 0 0,0 0 1,-1 0-1,4 4 0,29 41-2556,1 7-2515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0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68 11189,'0'0'296,"-15"26"-301,-43 87 5,55-107 1,0 0 1,1 1-1,-1-1 0,2 1 0,-1-1 1,1 1-1,0 0 0,0 0 1,1 0-1,0 0 0,1 12 0,1 0 5,-2-14-9,1 0-1,0 0 0,0 1 1,0-1-1,1 0 1,0-1-1,0 1 1,0 0-1,0 0 0,1-1 1,0 0-1,0 1 1,0-1-1,0 0 0,1 0 1,-1-1-1,1 1 1,0-1-1,0 0 0,1 0 1,-1 0-1,1 0 1,-1-1-1,1 0 0,0 0 1,0 0-1,0 0 1,0-1-1,0 0 0,0 0 1,0 0-1,0-1 1,0 0-1,1 0 0,-1 0 1,0 0-1,0-1 1,0 0-1,0 0 1,0-1-1,0 1 0,0-1 1,0 0-1,0 0 1,-1-1-1,1 1 0,-1-1 1,5-3-1,3-6 2,0 0-1,-1 0 1,0-1 0,-1-1-1,0 1 1,-1-2 0,-1 1-1,0-1 1,-1 0-1,-1-1 1,0 0 0,-1 0-1,-1 0 1,-1 0 0,0-1-1,-1 1 1,0-32 0,-2 44 22,0 0 1,0 0 0,-1 0 0,1 0 0,-1 0 0,0 0 0,0 1 0,-1-1 0,1 0 0,-1 1 0,0-1 0,0 1 0,0 0 0,0-1 0,0 1 0,-1 0 0,1 0 0,-1 0 0,0 1 0,0-1 0,0 1 0,0 0 0,0-1 0,-1 1 0,-5-2 0,-2 0 48,0 0 1,1 1-1,-1 0 1,-1 1 0,1 0-1,0 1 1,-22 0-1,29 1-72,0 0 0,-1 0 0,1 1 0,0-1 0,-1 1 0,1 0 0,0 1 0,0-1 0,0 1 0,0-1 0,0 1 0,0 0 0,1 1 0,-1-1 0,0 1 0,1 0 0,0 0 0,0 0 0,0 0 0,0 0 0,0 1-1,1-1 1,-1 1 0,1 0 0,0-1 0,0 1 0,0 0 0,1 0 0,0 1 0,-1-1 0,1 0 0,1 0 0,-1 1 0,1-1 0,-1 5 0,0-2-206,1 0-1,0-1 1,0 1-1,0 0 1,1-1-1,0 1 1,3 8-1,-3-11-35,0-1-1,1 0 1,0 0-1,-1 0 0,1 0 1,1 0-1,-1 0 0,0 0 1,0-1-1,1 1 1,0-1-1,-1 0 0,1 0 1,5 3-1,33 15-4588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0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4722,'0'0'5571,"20"-17"-5176,5-3-323,31-20 0,-56 39-66,1 1 1,-1-1-1,1 1 0,-1 0 1,1-1-1,-1 1 1,1 0-1,-1 0 1,1-1-1,-1 1 1,1 0-1,-1 0 1,1 0-1,0 0 1,-1 0-1,1 0 0,-1 0 1,1 0-1,-1 0 1,1 0-1,0 0 1,-1 0-1,1 0 1,-1 0-1,1 0 1,-1 1-1,1-1 1,-1 0-1,1 0 0,-1 1 1,1-1-1,-1 0 1,1 1-1,-1-1 1,1 0-1,-1 1 1,0-1-1,1 1 1,-1-1-1,0 1 1,1-1-1,-1 1 0,0-1 1,1 1-1,-1-1 1,0 1-1,0-1 1,0 1-1,0-1 1,1 2-1,-1 34 394,0-25-276,0 203-204,0-230 109,2-1-1,0 0 0,1 1 1,0 0-1,2-1 0,8-20 1,-11 30-33,1-1 1,0 1 0,1 0 0,0 0 0,0 1 0,0-1 0,1 1 0,0 0 0,0 0 0,0 1 0,1-1 0,0 1 0,0 0 0,1 1 0,12-8 0,-13 10-211,0 0 1,0 0-1,0 1 1,0 0 0,0 0-1,0 0 1,0 1-1,0 0 1,0 0-1,0 0 1,1 1 0,-1 0-1,0 0 1,0 1-1,0-1 1,-1 1-1,1 1 1,6 3 0,14 17-3149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1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43 8020,'0'0'2668,"-2"10"-2348,-4 53-10,4 97 1,2-103-308,11-57-478,-7-4 420,0 0-1,0 0 1,0 0-1,0 0 1,-1 0 0,0-1-1,0 1 1,0-1-1,0 0 1,-1 0 0,0 0-1,4-10 1,-1 2-7,22-53 52,-15 34 116,1 0 1,33-54 0,-44 83-73,1-1 0,-1 1-1,1 0 1,0 0 0,0 0 0,0 1 0,1-1 0,-1 1 0,0 0-1,5-2 1,-7 3-27,0 1 1,0-1-1,0 1 0,0-1 0,1 1 0,-1 0 1,0 0-1,0-1 0,1 1 0,-1 0 1,0 0-1,0 0 0,1 1 0,-1-1 0,0 0 1,0 0-1,0 1 0,1-1 0,-1 0 0,0 1 1,0-1-1,0 1 0,0 0 0,0-1 1,0 1-1,0 0 0,0 0 0,0 0 0,0-1 1,0 1-1,0 0 0,-1 0 0,1 0 0,0 0 1,-1 1-1,1-1 0,-1 0 0,2 2 1,4 14 26,-1 1 1,0 0 0,-2-1 0,0 2 0,0-1 0,-2 0 0,-1 22-1,5 43-14,-5-83-26,1 1-1,-1-1 0,0 1 0,0-1 1,0 1-1,0-1 0,0 1 1,0-1-1,1 1 0,-1-1 0,0 1 1,1-1-1,-1 1 0,0-1 0,0 1 1,1-1-1,-1 0 0,1 1 1,-1-1-1,0 0 0,1 1 0,-1-1 1,1 0-1,-1 0 0,1 1 0,-1-1 1,1 0-1,-1 0 0,1 0 1,-1 0-1,1 0 0,-1 0 0,1 1 1,-1-1-1,1 0 0,-1 0 0,1-1 1,-1 1-1,1 0 0,-1 0 1,1 0-1,-1 0 0,1 0 0,-1-1 1,1 1-1,-1 0 0,1 0 0,-1-1 1,1 1-1,-1 0 0,1-1 1,0 0-1,24-18-130,20-34 132,-20 23-2,33-31 0,-50 54 8,0 0-1,1 0 1,0 0 0,0 1-1,1 1 1,-1 0-1,1 0 1,18-6-1,-24 10 8,-1 0 0,1 0 0,0 1 0,-1-1-1,1 1 1,0 0 0,5 0 0,-8 0 3,1 1 1,-1-1-1,0 0 1,0 1-1,0-1 1,1 1-1,-1-1 1,0 1 0,0-1-1,0 1 1,0 0-1,0 0 1,0-1-1,0 1 1,0 0-1,1 1 1,0 2 17,0 1 0,0-1 0,-1 1-1,1-1 1,-1 1 0,0 0 0,0-1 0,0 1 0,-1 0 0,0 5 0,3 28 41,-3-20-103,1 0 0,1 0 0,1 0 0,0-1 0,1 1 1,12 30-1,-15-45-244,0-1 1,0 0 0,1 0 0,-1 0 0,1 0 0,0 0 0,0 0 0,-1 0-1,1 0 1,0-1 0,0 1 0,1-1 0,-1 1 0,0-1 0,0 0 0,1 0-1,-1 0 1,1 0 0,-1 0 0,1-1 0,-1 1 0,1-1 0,-1 1 0,1-1-1,0 0 1,-1 0 0,4-1 0,28 1-3027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1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156 167 6755,'0'0'1475,"15"-25"-378,45-78 648,-45 70-654,-15 33-1069,0 0 1,0-1-1,0 1 0,0 0 0,0 0 1,-1-1-1,1 1 0,0 0 0,0 0 1,0-1-1,0 1 0,0 0 1,0 0-1,-1 0 0,1-1 0,0 1 1,0 0-1,0 0 0,-1 0 1,1 0-1,0 0 0,0-1 0,0 1 1,-1 0-1,1 0 0,0 0 0,0 0 1,-1 0-1,1 0 0,0 0 1,0 0-1,-1 0 0,1 0 0,0 0 1,0 0-1,-1 0 0,1 0 1,0 0-1,0 0 0,0 0 0,-1 0 1,1 0-1,-4 0 258,-3 0-172,1 0 0,0 0 0,0 0 1,0 1-1,0 0 0,0 0 0,0 0 0,0 1 0,1 0 1,-1 0-1,-6 3 0,4 0-92,-1 1 0,1 0 0,0 0 1,1 0-1,-1 1 0,-8 11 0,6-6-3,0 1 0,1 0 0,0 1-1,1 0 1,0 0 0,1 1 0,1 0 0,1 0-1,0 1 1,1-1 0,0 1 0,1 0 0,1 0-1,0 30 1,2-46-18,0 1-1,0 0 0,1-1 1,-1 1-1,0-1 1,0 1-1,0 0 1,1-1-1,-1 1 0,0-1 1,1 1-1,-1 0 1,0-1-1,1 1 1,-1-1-1,1 1 0,-1-1 1,1 0-1,-1 1 1,1-1-1,-1 1 1,1-1-1,-1 0 0,1 1 1,0-1-1,-1 0 1,1 0-1,0 0 0,-1 1 1,1-1-1,-1 0 1,1 0-1,1 0 1,29 0-131,-21-1 74,0-1 32,0 1 0,0-2-1,0 1 1,-1-1 0,1-1 0,-1 0-1,0 0 1,0-1 0,0 0-1,-1 0 1,0-1 0,13-12-1,11-11-86,44-52 1,-70 74 127,7-10 17,14-13 155,-26 52-213,-1 152 92,-1-171-88,1 0 0,0 0-1,0 0 1,0 0 0,1 0 0,-1 0 0,1 0 0,-1 0 0,1 0-1,0-1 1,0 1 0,0 0 0,1 0 0,-1-1 0,0 1 0,1-1-1,0 1 1,0-1 0,0 0 0,0 1 0,0-1 0,0 0 0,0-1-1,1 1 1,-1 0 0,1-1 0,-1 1 0,1-1 0,0 1-1,0-1 1,-1 0 0,1-1 0,0 1 0,4 0 0,2 1-537,0-1 0,0 0 1,1 0-1,-1-1 0,1 0 1,-1-1-1,0 0 0,0 0 0,1-1 1,-1-1-1,13-4 0,18-24-3996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2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4818,'0'0'8692,"0"-12"-8441,0-23-215,0 50 142,0 85 267,-1-4-271,4 127-31,-1-203-103,0 0 0,10 37 0,-11-51-191,1-1 0,0 1-1,0-1 1,0 0 0,0 0-1,1 1 1,0-2-1,0 1 1,0 0 0,1-1-1,0 1 1,0-1 0,0 0-1,7 6 1,13-5-2642,1-4-1607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2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7796,'0'0'4418,"6"32"-3778,1 1-469,25 177 557,-26 148-132,-8-206-1197,2-152 510,0 1 0,1-1 0,-1 0 0,0 0 0,1 0 0,-1 0 0,0 1 0,1-1 0,-1 0 0,0 0 0,1 0 0,-1 0 1,1 0-1,-1 0 0,0 0 0,1 0 0,-1 0 0,0 0 0,1 0 0,-1 0 0,1 0 0,-1 0 0,0 0 0,1-1 0,-1 1 0,0 0 0,1 0 1,-1 0-1,0 0 0,1-1 0,-1 1 0,0 0 0,1 0 0,-1-1 0,1 1 0,24-23-3180,5-18-1771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2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30 2401,'0'0'8148,"1"24"-7791,4 128-159,-5-149-193,0-1 0,0 0 0,0 0 0,0 0 0,0 0 1,0 0-1,1 0 0,-1 1 0,0-1 0,1 0 0,0 0 0,0 0 1,-1 0-1,1-1 0,1 1 0,-1 0 0,0 0 0,0 0 0,3 2 1,-1-2-12,0-1 1,0 0-1,1 0 1,-1 0-1,0 0 1,1 0-1,-1-1 1,0 1-1,1-1 1,-1 0 0,7-1-1,-4 1-25,1-1-1,-1 0 0,1-1 1,-1 0-1,1 0 1,-1 0-1,0-1 1,0 0-1,0 0 0,-1 0 1,1-1-1,-1 0 1,1 0-1,-1 0 1,-1-1-1,8-7 0,8-12-11,-2 0-1,21-33 0,-33 48 88,40-79 2512,-65 551-1855,8-131-609,8-134 88,3-194-154,0 1 0,0 0 0,-1-1 0,0 1 0,0-1 0,0 1 0,0-1 0,-1 0 0,1 1 0,-1-1 0,-5 7 0,5-8-4,0-1-1,0 0 0,0 0 1,0-1-1,0 1 0,-1 0 1,1-1-1,-1 1 1,1-1-1,-1 0 0,1 0 1,-1 0-1,0 0 0,1-1 1,-1 1-1,0 0 0,0-1 1,0 0-1,1 0 0,-4 0 1,0 1-12,0-1 1,0 0 0,0 0-1,0 0 1,0-1 0,0 0-1,0 0 1,0-1 0,0 1-1,0-1 1,1-1 0,-1 1 0,1-1-1,-1 0 1,1 0 0,0 0-1,0-1 1,0 0 0,1 0-1,-8-9 1,0 0-10,2-2 0,0 1 0,0-2 0,1 1 0,1-1 0,1 0 0,0-1 0,2 0 0,-5-18 0,3 0-1,1 0 0,2-1 0,1-54 1,3 80-82,1 0 0,0 1 0,0-1 0,1 1 0,1-1 0,-1 1 1,1 0-1,1 0 0,0 0 0,6-11 0,2 1-940,1 1 0,1 0 0,20-20 1,11-7-4455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7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27 391 8020,'0'0'2513,"-26"193"-2417,26-143-96,16-15-32,7-12-1073,-4-20-1424</inkml:trace>
  <inkml:trace contextRef="#ctx0" brushRef="#br0" timeOffset="1">40 1 9316,'0'0'0,"39"178"-3938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3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367 510 6195,'0'0'3177,"-29"-3"-1707,-94-4-680,114 7-753,1 0 0,0 1 1,-1 0-1,1 0 0,0 1 0,0 0 1,0 1-1,0-1 0,0 2 0,0-1 1,1 1-1,-1 0 0,1 0 0,0 1 0,1 0 1,-1 1-1,1-1 0,0 1 0,0 0 1,1 1-1,-7 9 0,5-7 16,1 0 0,1 0 0,0 1 1,0 0-1,0 0 0,1 0 0,-3 16 0,6-21-45,0 0 0,0 0 0,0 1 0,1-1 0,0 0 1,0 0-1,1 1 0,0 5 0,0-9-8,-1 0 0,1 1 0,0-1 0,0 0 0,0 1 0,0-1 0,0 0 0,1 0 0,-1 0 0,0 0 0,1 0 1,0 0-1,-1-1 0,1 1 0,0 0 0,0-1 0,4 3 0,0-1-16,1-1 0,-1 1 0,1-1 0,0 0 0,0-1 0,0 1 0,0-2 0,7 1 0,60-2-205,-71 1 210,7-1-91,-1-1 1,1 0 0,-1-1-1,0 0 1,1 0 0,-2-1-1,1 0 1,0-1-1,-1 0 1,0 0 0,0 0-1,0-1 1,-1-1 0,0 1-1,0-1 1,11-15 0,-5 5-195,0-1 0,-1 0 0,-1-1 0,-1 0 1,-1-1-1,11-33 0,-9 14 267,-2-1 0,-2 0 0,4-61 0,-8-124 1753,-4 138 822,-8 118-1540,1 20-943,3 1 0,2-1 0,2 1 0,7 61 0,-2-71-47,2 0 1,2 0-1,2-1 1,2 0 0,1 0-1,3-2 1,1 0-1,24 42 1,-37-75-37,0 0 0,1-1 1,-1 1-1,1-1 0,0 0 0,0 0 1,1 0-1,0-1 0,0 0 0,0 0 1,0 0-1,7 3 0,-10-6 11,1 0-1,-1 1 1,0-1 0,1 0-1,-1-1 1,1 1 0,-1-1-1,1 1 1,-1-1 0,1 0-1,-1 0 1,1-1-1,-1 1 1,1-1 0,-1 1-1,1-1 1,-1 0 0,0-1-1,0 1 1,1-1 0,-1 1-1,0-1 1,0 0-1,0 0 1,-1 0 0,6-5-1,3-7 33,0-1 1,-1-1-1,0 0 0,-1 0 0,-1-1 0,-1 0 0,0 0 0,4-20 0,-1 8 69,25-52 1,-32 79 87,-2 9-223,-1-6 52,-2 54 19,1-22-9,1 0 0,1 0 0,8 48 0,-8-76-16,1 0-1,0-1 1,0 1-1,0 0 1,0-1-1,1 1 1,-1-1-1,1 0 0,0 0 1,0 0-1,1 0 1,-1-1-1,1 1 1,0-1-1,0 0 1,0 0-1,6 3 1,-7-4 3,0-1 0,0 0 0,0 1 0,0-1 1,1-1-1,-1 1 0,0 0 0,0-1 1,1 1-1,-1-1 0,0 0 0,1 0 1,-1-1-1,0 1 0,0 0 0,1-1 1,-1 0-1,0 0 0,0 0 0,0 0 0,0-1 1,0 1-1,0-1 0,0 1 0,0-1 1,-1 0-1,4-3 0,3-6 12,1 0 0,-2 0 0,1-1 0,-2 0 0,1-1 0,-2 0-1,0 0 1,5-15 0,-5 12 34,1 1 0,1-1 0,0 1 0,0 1-1,15-18 1,-22 30-50,0 0 0,1 1 0,0-1 0,-1 1-1,1-1 1,0 1 0,0-1 0,0 1 0,0 0 0,0 0 0,0 0-1,0 0 1,1 0 0,-1 0 0,0 1 0,0-1 0,1 1-1,-1 0 1,0-1 0,1 1 0,-1 0 0,0 0 0,1 1-1,-1-1 1,0 0 0,1 1 0,-1 0 0,0-1 0,0 1-1,0 0 1,1 0 0,-1 0 0,0 0 0,0 0 0,-1 1-1,1-1 1,0 1 0,0-1 0,-1 1 0,1 0 0,0 0-1,-1-1 1,0 1 0,2 2 0,7 11 84,0 0 0,-1 0 0,-1 1 1,0 0-1,-1 0 0,-1 1 0,-1 0 0,0 0 0,-1 0 0,-1 1 0,0-1 1,-2 1-1,0 19 0,-1-35-99,-1 0-1,1 0 1,-1 0 0,0-1-1,0 1 1,1 0 0,-1-1 0,0 1-1,-1 0 1,1-1 0,0 0 0,0 1-1,-1-1 1,1 1 0,-1-1-1,1 0 1,-1 0 0,1 0 0,-1 0-1,0 0 1,1 0 0,-1-1-1,0 1 1,0-1 0,0 1 0,1-1-1,-1 1 1,0-1 0,-2 0-1,-11 2-753,0-1 0,-26 0-1,28-1-213,-42 0-3530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3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9620,'0'0'1489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4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14150,'0'0'433,"-10"160"-433,26-93 64,7 9 96,-7 6 96,-6 2-128,-4-2-80,-2-12-16,2-12 0,4-17-32,6-15 0,7-17-448,9-9-785,4 0-832,-1-23-3665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4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1 336 11605,'0'0'2391,"32"2"-2130,-7 0-218,31 3 2,0-3 1,65-5-1,-53-4-33,215-12-48,-281 19 29,0 0 0,0 0 0,0 0 0,0 0-1,0 0 1,0 0 0,-1 0 0,1 0 0,0 1 0,0-1 0,0 1 0,0 0 0,-1-1-1,1 1 1,0 0 0,-1 0 0,1 0 0,-1 0 0,1 0 0,-1 1 0,3 1 0,-3 0-7,0 0 1,0 0 0,0 1 0,-1-1 0,1 0 0,-1 0 0,1 0 0,-1 1-1,0-1 1,-1 4 0,1 7 23,0 5 2,-1 0 1,-1-1-1,-1 1 0,-7 27 0,10-45-19,-1 0-1,1 0 0,-1 0 1,1 0-1,0 0 0,0 0 0,-1 0 1,1 0-1,0 0 0,0 0 1,0 0-1,0 0 0,0 0 0,1 1 1,-1-1-1,0 0 0,0 0 0,1 0 1,-1 0-1,0 0 0,2 1 1,-1-1-11,-1-1 1,1 0-1,0 1 1,0-1-1,-1 0 1,1 0-1,0 0 1,0 0-1,0 1 1,-1-1-1,1 0 1,0 0-1,0-1 1,-1 1-1,1 0 1,0 0-1,0 0 1,0 0-1,-1-1 1,1 1-1,1-1 1,41-25-773,37-39-244,-52 41 895,0 1 0,2 1 0,42-23 0,-67 42 217,0 1 0,1-1 0,-1 1-1,1 0 1,0 0 0,0 1 0,-1 0 0,1 0 0,9 0 0,-14 1-50,-1 0 1,1 0 0,0 1-1,0-1 1,0 1-1,0-1 1,0 1-1,-1-1 1,1 1 0,0-1-1,0 1 1,-1 0-1,1-1 1,0 1-1,-1 0 1,1-1 0,-1 1-1,1 0 1,-1 0-1,1 0 1,-1 0 0,0 0-1,1-1 1,-1 1-1,0 0 1,0 0-1,0 0 1,1 0 0,-1 2-1,2 33 425,-1-29-323,-3 60 432,0-50-532,2 1-1,-1-1 1,2 1-1,1 0 1,0-1-1,5 21 1,-6-37-151,0 1 0,0-1 0,-1 1 0,1-1 1,1 1-1,-1-1 0,0 0 0,0 1 0,0-1 0,1 0 1,-1 0-1,0 0 0,1 0 0,-1 0 0,1 0 0,0-1 1,-1 1-1,1 0 0,-1-1 0,1 1 0,0-1 0,0 0 1,-1 1-1,1-1 0,0 0 0,-1 0 0,1 0 0,0 0 1,0-1-1,-1 1 0,1 0 0,0-1 0,1 0 0,20-4-5940</inkml:trace>
  <inkml:trace contextRef="#ctx0" brushRef="#br0" timeOffset="1">1148 0 8772,'0'0'0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4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13302,'0'0'515,"-2"26"-376,-3 176 114,7-119-167,0-43-96,-1 1 0,-3-1 0,-11 73 0,-9-48-439,22-63 393,6-17-197,5-2 147,0 1 1,1 0 0,1 0-1,0 1 1,26-21 0,-31 28 20,1 2 0,0-1 1,0 1-1,1 1 1,-1 0-1,1 0 1,1 0-1,-1 2 1,0-1-1,1 1 0,0 1 1,13-2-1,-8 3-46,-3-1 78,0 1 1,1 1-1,-1 0 1,18 3-1,-29-2 51,1-1 0,-1 1 0,1-1 1,-1 1-1,0 0 0,1 0 0,-1 0 0,0 0 0,0 0 0,1 1 1,-1-1-1,0 1 0,0 0 0,-1-1 0,1 1 0,0 0 0,0 0 1,-1 0-1,1 0 0,-1 0 0,0 0 0,0 1 0,0-1 0,0 0 1,0 1-1,0-1 0,0 1 0,0 2 0,-1-2 5,1 1 0,0-1 0,-1 1 0,0-1 0,0 1 0,0 0 0,0-1 0,-1 1 0,1 0 0,-1-1 0,0 1 0,0-1 0,0 0 0,-1 1 0,1-1 0,-1 0 0,0 1 0,1-1 0,-2 0 0,1-1 0,-4 5 0,-1-1 116,0-1-1,0 0 1,-1 0-1,0-1 1,0 0-1,0 0 1,-14 4-1,2-1 89,0-2-1,0 1 1,-1-2-1,0-1 1,0-1-1,-28 0 1,48-2-248,0 0-1,1 0 1,-1 0 0,0-1 0,1 1 0,-1 0-1,1 0 1,-1-1 0,0 1 0,1 0-1,-1-1 1,1 1 0,-1-1 0,1 1-1,-1-1 1,1 1 0,0-1 0,-1 1-1,1-1 1,-1 1 0,1-1 0,0 1-1,0-1 1,-1 0 0,1 1 0,0-1-1,0 0 1,0 1 0,-1-1 0,1 0-1,0 1 1,0-1 0,0 0 0,0 1-1,1-1 1,-1 0 0,0 1 0,0-1 0,0 0-1,0 1 1,1-1 0,-1 1 0,1-2-1,-1-2-444,2 0 1,-1 0-1,0 1 0,1-1 0,0 0 0,3-5 0,23-20-4793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5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27 371 11333,'0'0'2425,"-5"32"-1963,-12 105-9,14-112-245,2 0 0,1 33 0,0-45-175,0-10-31,0 0 1,1 0 0,-1 0 0,1-1-1,-1 1 1,1 0 0,0 0 0,0-1 0,0 1-1,1 0 1,-1-1 0,0 1 0,1-1-1,0 1 1,-1-1 0,1 0 0,0 0-1,0 0 1,1 0 0,-1 0 0,0 0-1,1-1 1,-1 1 0,1-1 0,-1 1 0,1-1-1,4 1 1,0 0-66,0 0 0,0-1 0,0 0 0,1 0 0,-1-1 0,0 0 0,1 0 0,-1-1 0,0 1-1,8-3 1,-9 1-1,0-1-1,0 1 1,-1-1-1,1 0 0,-1-1 1,0 1-1,0-1 1,0 0-1,0 0 0,-1 0 1,0-1-1,0 0 1,0 0-1,6-10 0,4-8 43,-1 0 0,10-26 0,55-111 412,-78 159-334,0 6 0,-1 45 306,0-18-206,1 1 0,4 33 0,-3-63-164,0 0 1,0 0 0,0 0 0,0 0 0,1 0 0,-1 0 0,1 0-1,0 0 1,0-1 0,0 1 0,0-1 0,0 0 0,0 1-1,1-1 1,-1 0 0,1 0 0,0 0 0,-1-1 0,1 1 0,0-1-1,0 1 1,0-1 0,0 0 0,0 0 0,1-1 0,-1 1 0,6 0-1,-1 0-202,0 0-1,0-1 0,1 0 0,-1 0 1,0 0-1,0-1 0,0-1 0,0 1 1,0-1-1,12-5 0,-12 2 20,-1 1 0,0-1 0,0 0 0,0 0 0,-1-1 0,1 0 0,-1 0 0,-1-1 0,1 0 0,-1 0 0,0 0 0,-1 0 0,0-1 0,0 0-1,0 0 1,-1 0 0,-1 0 0,1 0 0,1-10 0,3-18 121,-2-1-1,-1 0 0,-1-40 1,-3 39 266,1-18 673,2 0 1,15-88-1,-14 131-189,0 11 72,-1 25 57,-3 510 2707,0-525-3485,-1 4 0,1 0-1,1-1 1,0 1-1,4 14 0,-4-23-28,-1-1 0,1 1-1,0-1 1,0 1-1,0-1 1,0 0-1,0 1 1,1-1 0,-1 0-1,1 0 1,-1 0-1,1 0 1,0 0-1,0 0 1,0-1 0,0 1-1,0-1 1,0 1-1,0-1 1,1 0-1,-1 0 1,0 0-1,1 0 1,-1 0 0,4 0-1,0 1-109,1-2 0,-1 1 0,0-1 0,1 1 0,-1-2 0,0 1 0,1-1 0,-1 0-1,0 0 1,0-1 0,1 0 0,-1 0 0,0 0 0,8-5 0,-7 2-666,0 1 0,-1-1-1,0 0 1,0 0 0,0-1 0,10-12 0,14-28-8735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5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1 117 12358,'0'0'2993,"178"-82"-3073,-88 68-1233,8 2-399,-4 3-1202,-4 9-2208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6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1 220 12694,'0'0'1035,"9"10"-768,-7-7-246,2 1 7,-1 0-1,1-1 1,-1 1 0,1-1 0,0 0-1,0 0 1,6 3 0,-8-5-23,1 0 1,-1 0 0,1 0-1,0-1 1,-1 1-1,1-1 1,0 0 0,0 0-1,-1 0 1,1 0-1,0 0 1,-1 0-1,1-1 1,0 1 0,-1-1-1,1 0 1,0 0-1,-1 0 1,4-2 0,16-7-203,-1-2 1,0 0-1,-1-1 1,0-1-1,25-24 1,-38 31 120,-1 1 1,1-1-1,-1-1 0,-1 1 0,1-1 1,-1 0-1,-1 0 0,1-1 1,-2 1-1,1-1 0,-1 0 1,0 0-1,-1 0 0,0-1 1,0 1-1,0-15 0,-3 24 92,1-1 0,-1 1 0,0-1 0,1 1 0,-1-1-1,0 1 1,1-1 0,-1 1 0,0 0 0,0-1 0,1 1-1,-1 0 1,0 0 0,0-1 0,0 1 0,0 0 0,1 0-1,-1 0 1,0 0 0,0 0 0,0 0 0,1 0 0,-1 0-1,0 1 1,-1-1 0,-2 0 58,-3 1-8,0 1 0,0-1 0,1 1 0,-1 0-1,1 0 1,-1 1 0,1 0 0,0 0 0,0 1 0,0-1 0,1 1 0,-1 1 0,1-1-1,0 1 1,0 0 0,-6 7 0,-6 8 303,1 1 0,1 0 0,-13 25 0,22-36-308,1 1 0,0-1 0,1 1 0,0 0 0,0 0 0,1 0 0,1 0-1,0 1 1,1-1 0,0 1 0,0 0 0,2 12 0,-1-23-65,0 1 1,0-1-1,1 0 0,-1 1 0,0-1 0,1 0 0,-1 0 1,1 0-1,-1 1 0,1-1 0,0 0 0,0 0 0,-1 0 1,1 0-1,0 0 0,0 0 0,0 0 0,0 0 0,0-1 0,0 1 1,0 0-1,2 0 0,0 1-67,1 0-1,0-1 1,0 0-1,0 0 1,0 0-1,0 0 1,5 0-1,9-1-935,0 0 0,27-4 0,18-8-3083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6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297 445 9076,'0'0'4992,"-36"18"-3952,-113 60-402,139-72-543,1-1 0,0 1-1,0 0 1,0 1 0,1 0 0,0 1 0,0-1-1,-11 18 1,15-20-51,2 0-1,-1 1 0,1 0 1,-1-1-1,2 1 1,-1 0-1,1 0 0,0 0 1,0 1-1,0-1 0,1 10 1,0-14-45,-1-1 0,1 1 0,0 0 1,0-1-1,0 1 0,0 0 0,0-1 0,1 1 1,-1 0-1,0-1 0,1 1 0,-1-1 0,1 1 1,-1-1-1,1 1 0,0-1 0,0 1 0,0-1 1,0 1-1,0-1 0,0 0 0,0 0 0,0 0 0,0 1 1,1-1-1,-1 0 0,0 0 0,1-1 0,-1 1 1,1 0-1,-1 0 0,1-1 0,0 1 0,-1-1 1,1 1-1,-1-1 0,1 0 0,0 0 0,-1 1 1,1-1-1,0 0 0,2-1 0,5 2-93,-1-1 0,1 0 0,-1 0 0,1-1 0,-1 0 0,1 0-1,-1-1 1,0 0 0,1-1 0,-1 0 0,8-4 0,-7 2-88,0-1 0,-1 0-1,1 0 1,-1-1 0,-1 0 0,1-1-1,-1 1 1,11-18 0,-6 8-139,-2-1 1,0 0 0,-1 0-1,-1-1 1,-1 0-1,-1 0 1,0-1 0,4-31-1,-2-13 47,-1-90 0,-7 95 1044,15-103 0,-11 152 501,-1 10-433,0 8-530,2 17 107,-1-1-1,-1 1 0,-1 31 0,0 4 176,3 6-99,-2-1-272,3 1-1,2-1 1,27 96 0,-32-151-253,1 1 1,0-1-1,1 1 1,10 16-1,-12-23-206,-1-1-1,1 1 1,0-1-1,0 0 0,0 0 1,0 0-1,1 0 0,-1-1 1,1 1-1,0-1 0,0 0 1,-1 0-1,1 0 0,1-1 1,4 2-1,38 0-6063</inkml:trace>
  <inkml:trace contextRef="#ctx0" brushRef="#br0" timeOffset="1">874 707 672,'0'0'16968,"-149"24"-24059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8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24 133 6931,'0'0'3364,"-3"-19"-2430,-12-59-155,9 43 925,13 42 463,-1 3-2404,146 206 512,-27-42-358,-114-156-413,15 19-282,-5-15-4082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8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5811,'0'0'5058,"0"158"-4834,0-91 32,6 3 32,11-9-128,5-9-112,-5-14-48,2-11-16,0-19-96,1-8-896,-4 0-801,0-17 112,-9-15-3233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9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707 0 11813,'0'0'817,"-198"164"-689,137-83-16,-4 7 0,-6 5 16,-1-3 48,1-5-16,6-9-64,16-12-32,11-14-64,21-15-32,17-21-768,10-14-1329,48 0-192,30-20-3842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19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14215,'0'0'0,"169"17"-737,-98-17-207,-6 0-465,-13 0-1920,-23-3-2322</inkml:trace>
  <inkml:trace contextRef="#ctx0" brushRef="#br0" timeOffset="1">0 278 12822,'0'0'480,"221"17"-368,-150-40-112,-3 5-480,-6 4-2033,-17-1-2674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2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0 707 10613,'0'0'1040,"21"-15"-914,1 0-99,0 0-1,0 0-1,-1-2 1,0-1-1,25-28 0,-20 14-127,-1 0 0,-1-2 0,-2 0 0,22-47 0,-32 57-170,-2-1 0,-1 0 0,-1-1 0,-1 0 0,-1 0 0,-2-1 0,3-39 0,-7 51 227,1 7 134,0 0 1,-1 1-1,0-1 0,-1 0 0,0 1 0,-4-16 0,5 22-43,-1-1 0,1 1 0,-1 0 0,0-1 0,0 1-1,0 0 1,0 0 0,0 0 0,0-1 0,0 1 0,0 0 0,0 0-1,0 1 1,0-1 0,-1 0 0,-1-1 0,0 1 35,0 1 0,1-1 0,-1 1 0,0-1 0,1 1 0,-1 0 0,0 0 0,0 0 0,1 0 0,-1 1 0,0-1 0,-3 2 0,2-1-33,0 1 1,0 0-1,0 0 0,0 0 1,1 0-1,-1 0 1,0 1-1,1 0 1,0 0-1,0 0 0,0 0 1,0 0-1,0 1 1,1-1-1,-4 7 0,-4 7 18,1 1-1,-8 21 0,11-25 13,-6 18 73,1 1 0,2 0 0,1 1 0,-6 61 0,9-30 140,7 103 0,-1-154-313,0-1 1,1 1-1,1-1 1,0 1 0,1-1-1,0 0 1,1 0-1,1-1 1,0 1-1,1-1 1,0-1 0,0 1-1,1-1 1,12 12-1,-13-16-323,0 0 0,1-1 0,0 0 0,0 0 0,0-1 0,0 0-1,1 0 1,0-1 0,0 0 0,0-1 0,1 0 0,-1 0 0,1-1 0,-1-1 0,1 1-1,0-1 1,0-1 0,0 0 0,0 0 0,14-3 0,22-9-3905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3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3522,'0'0'8361,"0"3"-7990,0 409-206,0-412-190,1 0-1,-1 0 1,0 1 0,0-1-1,0 0 1,0 1 0,0-1-1,0 0 1,0 0 0,1 1-1,-1-1 1,0 0 0,0 0-1,0 0 1,0 1 0,1-1 0,-1 0-1,0 0 1,0 0 0,1 1-1,-1-1 1,0 0 0,0 0-1,1 0 1,-1 0 0,0 0-1,0 0 1,1 0 0,-1 0-1,0 1 1,1-1 0,-1 0-1,0 0 1,0 0 0,1 0-1,-1-1 1,0 1 0,1 0-1,-1 0 1,0 0 0,0 0-1,1 0 1,-1 0 0,0 0-1,1 0 1,-1-1 0,0 1-1,0 0 1,0 0 0,1 0 0,-1 0-1,0-1 1,0 1 0,0 0-1,1 0 1,-1-1 0,0 1-1,0 0 1,0 0 0,0-1-1,6-7 7,-1-1 1,-1 0-1,0 0 0,0 0 0,-1 0 0,5-19 0,1-4-6,-1 10 27,46-120-58,-48 129 59,0 1-1,1-1 1,1 1-1,0 1 0,0-1 1,1 1-1,1 1 0,14-13 1,-21 21 23,0-1 0,1 1-1,-1 0 1,1 0 0,-1 0 0,1 1 0,0-1-1,6-1 1,-9 3-12,0 0-1,0-1 0,1 1 1,-1 0-1,0 0 0,0 0 1,0 0-1,1 1 0,-1-1 1,0 0-1,0 0 0,0 1 1,0-1-1,1 0 0,-1 1 1,0-1-1,0 1 0,0 0 1,0-1-1,0 1 0,0 0 1,0 0-1,-1 0 0,1-1 1,0 1-1,0 0 0,0 0 1,-1 0-1,1 0 0,-1 0 1,1 0-1,-1 1 0,1 0 1,5 19 131,-1 0 1,-1 0-1,-1 0 1,-1 0-1,0 34 1,-2-23-104,9 53 0,-8-82-134,-1 1 0,1-1 0,0 0 0,0 1 0,0-1 0,1 0 0,-1 0 0,4 6 0,-3-8-146,-1 0 0,0 0 0,0 0 0,0 0 1,1 0-1,-1 0 0,0 0 0,1 0 0,-1 0 0,1-1 0,-1 1 0,1-1 0,0 1 0,-1-1 0,1 1 0,-1-1 1,1 0-1,0 0 0,2 0 0,21 0-6456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3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10389,'0'0'2081,"-65"184"-1809,59-99-240,6 8 320,0 3-208,0 3 192,26-5-192,12-13-144,8-20-480,2-26-1697,1-32-1537,-10-3-2368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3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71 5122,'0'0'6916,"123"149"-7045,-71-108 193,3-1-32,-3-2 33,-10-6-65,-6-8 0,-10-10-449,-10-5-2304</inkml:trace>
  <inkml:trace contextRef="#ctx0" brushRef="#br0" timeOffset="1">444 1 9748,'0'0'3122,"-22"33"-2709,-2 4-243,-112 165 1024,52-87-232,-78 119 165,157-226-1146,4-6-2,0 0 0,-1 0 0,1 0 0,0 0 0,0 0-1,0 1 1,1-1 0,-1 0 0,0 0 0,1 1 0,0-1-1,-1 4 1,7-8-1206,15-13-11,0 0 1,0-2-1,-1-1 1,-2 0-1,31-37 0,-43 47 628,65-79-6377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 2257,'0'0'10245,"22"21"-9922,3 1-229,-5-5 2,-1 1-1,-1 0 0,-1 2 1,0 0-1,20 33 1,-24-32-55,-2 0 1,0 2 0,-1-1 0,-2 1 0,0 0-1,-1 1 1,3 25 0,-5-11 85,-1 0 0,-2 1 0,-6 70 1,-1-78-33,0 0 1,-2-1 0,-2 1 0,0-2 0,-2 1 0,-1-2 0,-32 55 0,-134 175 839,171-250-906,-8 16-286,15-24 235,0 0 0,0 0-1,0 0 1,0 0 0,0 0-1,0 0 1,0 0-1,0 0 1,0 0 0,0 0-1,0 0 1,0 0-23,1 2-649,13-16-854,31-34-1910,15-21-4369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0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35 368,'0'0'8473,"-15"-8"-8144,6 3-293,6 3-23,0-1-1,-1 1 1,1 0 0,-1 0-1,1 0 1,-1 1 0,0-1-1,0 1 1,0 0 0,1 0-1,-1 0 1,0 0 0,-1 1-1,1 0 1,0 0 0,0 0-1,0 0 1,0 1-1,0-1 1,0 1 0,0 0-1,0 0 1,1 1 0,-1-1-1,-7 4 1,2 1 82,1 0 1,0 0-1,0 1 0,0 0 1,1 0-1,0 0 0,0 1 0,1 0 1,0 1-1,1 0 0,-1-1 1,2 2-1,-1-1 0,1 0 0,1 1 1,0 0-1,0 0 0,1 0 1,0 0-1,1 0 0,0 0 1,0 1-1,1-1 0,2 17 0,-1-20-85,1-1 0,-1 0 0,1 1-1,1-1 1,-1 0 0,1 0 0,0 0-1,0-1 1,0 1 0,1-1 0,0 1-1,8 6 1,5 6 16,2-2-1,20 15 1,-14-11 11,-8-6-3,2 0 46,29 31-1,-44-41-72,0 1 1,0 0-1,0 0 0,-1 0 0,0 1 0,0 0 1,0-1-1,0 1 0,-1 0 0,0 0 0,1 9 1,-1-5-1,-2-1 0,1 1 0,-2 0 0,1-1 1,-1 1-1,-1 0 0,1-1 0,-2 1 0,1-1 1,-1 0-1,-1 0 0,0 0 0,0 0 0,0-1 0,-1 0 1,-12 16-1,-6 2 34,-1-1 0,0 0 0,-39 28 0,30-26-29,-1-1-6,20-15-11,1-1 1,-17 19-1,30-25-484,8-4 299,-4 0 93,100-8 102,9-1 38,-111 8-47,-1 2-1,1-1 0,-1 0 1,0 0-1,1 0 1,-1 1-1,1-1 0,-1 0 1,0 1-1,1-1 1,-1 1-1,0 0 0,1-1 1,-1 1-1,0 0 1,0 0-1,0 0 1,0 0-1,0 0 0,0 0 1,0 0-1,0 0 1,0 0-1,0 1 0,-1-1 1,1 0-1,0 1 1,-1-1-1,1 0 0,-1 1 1,1 1-1,0 5 4,0 0 0,0 0-1,0 0 1,-2 14-1,0-6 31,-1 16 176,-2 0 0,-1-1 0,-2 0 1,-1 0-1,-1 0 0,-15 32 0,-16 54 613,32-87-651,1 0-1,1 1 1,2 0-1,-1 44 1,5-72-166,-1 1 0,1-1 1,1 0-1,-1 0 1,0 1-1,1-1 0,0 0 1,-1 0-1,1 0 1,1 0-1,-1 0 0,0 0 1,1 0-1,-1 0 1,1 0-1,4 4 1,-3-5-4,0 0 1,0 1 0,1-2 0,-1 1 0,1 0 0,0-1 0,-1 1-1,1-1 1,0 0 0,0 0 0,0-1 0,0 1 0,4-1 0,9 2-300,1 0-1,-1-2 1,0 0 0,0-1 0,0-1 0,0 0 0,0-2 0,0 0 0,0 0 0,-1-2 0,28-13 0,41-28-4781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1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16 157 1457,'0'0'6315,"30"-5"-6174,93-11-98,-122 15-41,1 1 0,-1 0-1,0 0 1,1 0 0,-1-1 0,1 2 0,-1-1 0,1 0 0,-1 0 0,1 0 0,-1 1 0,0-1 0,1 1 0,-1-1 0,0 1 0,1-1 0,-1 1 0,0 0 0,0 0-1,1 0 1,-1 0 0,0 0 0,0 0 0,0 0 0,0 0 0,0 0 0,0 0 0,-1 0 0,1 1 0,0-1 0,-1 0 0,1 0 0,-1 1 0,1-1 0,-1 1 0,1-1 0,-1 0-1,0 1 1,0-1 0,0 1 0,0-1 0,0 1 0,0-1 0,0 1 0,0-1 0,-1 0 0,1 1 0,-1 2 0,0 5 17,1-1 15,0 0 0,-1-1 0,0 1-1,0-1 1,-1 1 0,0-1 0,0 0-1,-1 1 1,0-1 0,-4 9 0,-1-5 20,1-1 0,-1 0 0,-1 0 0,0 0 0,-13 10 1,12-11 19,-4 5 67,-2 0-1,0-1 0,0-1 1,-29 16-1,45-28-138,0 0 1,0-1-1,0 1 0,0 0 0,0 0 1,0 0-1,0 0 0,0 0 0,0 0 1,0 0-1,0 0 0,0-1 0,0 1 0,0 0 1,0 0-1,0 0 0,0 0 0,0 0 1,-1 0-1,1 0 0,0 0 0,0 0 1,0-1-1,0 1 0,0 0 0,0 0 1,0 0-1,0 0 0,0 0 0,0 0 1,-1 0-1,1 0 0,0 0 0,0 0 1,0 0-1,0 0 0,0 0 0,0 0 1,0 0-1,-1 0 0,1 0 0,0 0 1,0 0-1,0 0 0,0 0 0,0 0 1,0 0-1,0 0 0,0 0 0,-1 0 1,1 0-1,0 0 0,0 0 0,0 0 1,0 1-1,0-1 0,0 0 0,0 0 1,0 0-1,0 0 0,0 0 0,0 0 1,0 0-1,-1 0 0,7-7 52,23-21-133,47-34 0,12-10-443,19-32 23,-87 83 523,-1-1 1,-1-1 0,16-27 0,-32 46 126,0 0 0,0 1 0,0-1 1,0-1-1,0 1 0,-1 0 1,0 0-1,0-1 0,1-8 0,-9 13 1840,2 2-1937,-1 0 1,1 1 0,0-1-1,-1 1 1,1 0 0,1 1 0,-1-1-1,0 1 1,1 0 0,0 0 0,0 0-1,0 1 1,-4 5 0,-5 9 27,0 0 1,-12 24-1,16-23-32,1 0 0,1 0-1,1 1 1,1 0-1,0 0 1,2 1 0,1-1-1,0 1 1,2 32 0,0-48-50,0 0 0,1 0 1,-1 0-1,1 0 1,0 0-1,0 0 1,1-1-1,0 1 1,3 6-1,-4-9-1,1 0 0,0-1 0,0 1-1,0-1 1,0 0 0,1 1 0,-1-1 0,1 0 0,-1 0 0,1 0 0,0-1-1,-1 1 1,1-1 0,0 1 0,0-1 0,0 0 0,6 1 0,12 2-76,-1-1 1,1-2 0,0 0 0,0-1-1,-1-1 1,30-4 0,-29 0-796,0 0 0,-1-1 0,0-2 1,32-15-1,8-9-4790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3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16 133 448,'0'0'4328,"0"-19"-3670,0-84 1818,0 103-2388,0-1-1,0 1 1,0 0-1,0-1 1,0 1-1,1 0 1,-1 0 0,0-1-1,0 1 1,0 0-1,0-1 1,0 1-1,0 0 1,-1-1-1,1 1 1,0 0-1,0-1 1,0 1-1,0 0 1,0-1-1,0 1 1,0 0 0,-1 0-1,1-1 1,0 1-1,0 0 1,0 0-1,-1-1 1,1 1-1,0 0 1,0 0-1,-1 0 1,1-1-1,0 1 1,0 0-1,-1 0 1,1 0-1,0 0 1,-1 0 0,1 0-1,0-1 1,-1 1-1,0 1-22,1-1 1,-1 1-1,1 0 0,-1-1 0,1 1 0,-1 0 1,1-1-1,-1 1 0,1 0 0,0 0 0,-1 0 1,1-1-1,0 1 0,0 0 0,0 0 0,-1 0 1,1-1-1,0 1 0,0 0 0,0 1 0,-3 212 146,3-213-268,0 1 0,0-1 0,1 0 0,-1 1 0,0-1 0,0 1 0,1-1 0,-1 0 0,1 1 0,0-1 0,-1 0 0,1 0 0,0 1 0,0-1 0,-1 0 0,1 0 0,0 0 0,0 0 0,0 0 0,0 0 0,1 0 0,-1 0 0,0 0 0,0-1 0,0 1 0,2 0 0,2 1-521,0-1 1,0 0-1,0-1 1,-1 1 0,1-1-1,7 0 1,23 0-5383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18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37 5170,'0'0'5886,"-10"0"-5505,6-1-374,1 1 1,-1 0-1,1 0 0,-1 0 0,1 0 0,-1 1 0,1-1 0,-1 1 1,1 0-1,-1 0 0,1 0 0,0 0 0,0 1 0,-1-1 0,1 1 1,0 0-1,0 0 0,1 0 0,-1 0 0,0 0 0,1 1 0,-1 0 1,1-1-1,0 1 0,0 0 0,0 0 0,-2 4 0,1-1-19,0 0 0,1 0 0,0 0 0,0 0 0,0 0 0,1 1-1,0-1 1,0 1 0,1-1 0,-1 7 0,2-12-3,-1 0 0,0-1-1,1 1 1,-1 0 0,1 0 0,-1-1 0,1 1 0,-1 0 0,1-1-1,-1 1 1,1 0 0,0-1 0,-1 1 0,1-1 0,0 1 0,-1-1-1,1 1 1,0-1 0,0 0 0,0 1 0,-1-1 0,1 0-1,0 0 1,0 1 0,0-1 0,0 0 0,0 0 0,-1 0 0,1 0-1,0 0 1,1 0 0,37-1 5,-32 0-42,-2 0 18,1 0-1,-1 0 1,0 0-1,0-1 1,0 0 0,0 0-1,0 0 1,-1-1-1,1 0 1,-1 1-1,1-2 1,-1 1 0,0 0-1,6-7 1,-4 3 44,1-1-1,-1 1 1,-1-1 0,1 0 0,-1-1 0,-1 1 0,5-12-1,-10 27 106,0 0 0,1 1-1,0-1 1,0 1-1,0-1 1,1 1-1,0-1 1,1 1-1,-1-1 1,2 0-1,-1 0 1,4 9-1,-3-13-202,-1 0 1,1 0-1,0 0 0,-1 0 0,1-1 0,1 1 0,-1-1 1,0 1-1,1-1 0,-1 0 0,1 0 0,-1-1 1,1 1-1,0-1 0,0 0 0,0 0 0,-1 0 1,1 0-1,0-1 0,0 1 0,6-1 0,-5-1-19,0 1-1,0-1 1,1 0-1,-1 0 1,0 0-1,0-1 1,-1 1-1,1-1 1,0 0-1,0-1 1,-1 1 0,0-1-1,1 0 1,-1 0-1,0-1 1,4-4-1,5-7 119,-2-1 1,0 0-1,0-1 0,-2-1 1,0 1-1,-1-2 0,7-21 1,-11 107 900,-5-29-833,2 51 108,-1-81-202,1 0-1,0 0 0,1 0 1,0 0-1,0-1 0,1 1 1,0-1-1,5 11 1,-8-17-24,1 0 1,-1 0-1,1-1 1,-1 1-1,1 0 1,0 0 0,-1-1-1,1 1 1,0 0-1,-1-1 1,1 1-1,0 0 1,0-1-1,0 1 1,-1-1 0,1 0-1,0 1 1,0-1-1,0 0 1,0 1-1,0-1 1,0 0-1,0 0 1,0 0 0,0 0-1,0 0 1,0 0-1,0 0 1,0 0-1,0 0 1,-1 0-1,1-1 1,0 1 0,0 0-1,0-1 1,0 1-1,0-1 1,0 1-1,-1-1 1,1 1-1,0-1 1,0 1 0,-1-1-1,1 0 1,0 1-1,0-2 1,4-3-133,-1 0 1,0 0-1,0 0 0,-1 0 1,5-8-1,19-42-662,23-42 354,-44 87 515,1 1 0,-1-1-1,1 1 1,1 1 0,0 0-1,17-15 1,-24 22 5,0 0 0,1 0 0,-1 1 0,0-1 0,0 0 0,1 0 0,-1 1 0,0-1 0,1 1 0,-1-1 0,0 1 0,1 0 0,-1 0 0,1-1 0,-1 1 0,3 0 0,-3 1-19,0-1 0,0 0 0,-1 1 0,1-1 0,0 1 0,0-1 0,-1 0 0,1 1 0,0 0 0,-1-1 0,1 1 0,0-1 0,-1 1 0,1 0 0,-1-1 0,1 1 0,-1 0 0,0 0 0,1 0 0,0 1 0,1 5 61,-1 0-1,1 0 1,-1 0-1,-1 1 0,1 9 1,0-3 24,0 11 95,-1-11-51,1 0 1,1 1 0,6 27-1,-8-40-197,1 1-1,0 0 0,0-1 1,0 1-1,0-1 0,0 1 1,1-1-1,-1 0 1,1 1-1,0-1 0,0 0 1,-1 0-1,1 0 0,0 0 1,1-1-1,-1 1 0,0 0 1,0-1-1,1 0 1,-1 1-1,1-1 0,-1 0 1,1 0-1,0 0 0,-1-1 1,5 2-1,24-1-2338,4-1-1081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8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1 325 6499,'0'0'2473,"36"-13"-2139,117-47-54,-123 48-253,-1-2 0,-1-1 0,-1-1 0,47-37 0,-51 36-40,-9 6-11,36-29-257,-48 38 249,1 0 0,-1-1 0,0 1-1,0-1 1,0 1 0,0-1 0,-1 0 0,1 0 0,-1 0 0,0 0 0,0 0 0,0 0 0,0 0 0,0 0-1,0-6 1,-1 9 30,0-1-1,0 0 0,0 0 1,-1 1-1,1-1 1,0 0-1,-1 0 0,1 1 1,0-1-1,-1 0 0,1 1 1,-1-1-1,1 0 0,-1 1 1,1-1-1,-1 1 0,0-1 1,1 1-1,-1-1 1,0 1-1,1-1 0,-1 1 1,0 0-1,1-1 0,-1 1 1,0 0-1,0 0 0,0 0 1,1-1-1,-1 1 1,-1 0-1,-31-1-83,26 1 96,-32-3 151,31 2 175,-1 0 1,0 0-1,0 1 1,0 0-1,1 1 1,-14 2-1,21-2-306,0 0-1,1 0 0,-1 0 1,0 0-1,1 1 0,-1-1 1,1 0-1,-1 0 1,1 1-1,0-1 0,-1 0 1,1 1-1,0-1 0,0 0 1,0 1-1,0-1 1,0 1-1,1 0 0,-1 3 24,-2 53 205,3 0 0,3 0 0,15 80 1,0-7-115,-19-130-153,0-1 1,1 1-1,-1 0 0,0-1 1,0 1-1,1 0 1,-1-1-1,0 1 1,1-1-1,-1 1 0,1-1 1,-1 1-1,0-1 1,1 1-1,-1-1 1,1 1-1,0-1 0,-1 1 1,1-1-1,-1 0 1,1 1-1,-1-1 1,1 0-1,0 0 1,-1 1-1,1-1 0,0 0 1,-1 0-1,1 0 1,0 0-1,-1 0 1,1 0-1,0 0 0,0 0 1,-1 0-1,1 0 1,0 0-1,-1-1 1,1 1-1,0 0 1,-1 0-1,1-1 0,-1 1 1,1 0-1,0-1 1,-1 1-1,1-1 1,-1 1-1,1 0 0,0-2 1,26-23-510,-3-9 332,-12 14-63,25-28 0,-34 44 182,0 0-1,1 1 1,0-1 0,0 1 0,0-1 0,1 1 0,-1 1 0,1-1 0,-1 1 0,1-1 0,0 1 0,8-2 0,-12 4 69,0 0 0,0 0 1,0 0-1,0 0 0,0 0 0,0 0 0,0 0 0,0 0 0,0 0 0,0 1 1,0-1-1,0 0 0,0 1 0,0-1 0,0 0 0,0 1 0,-1 0 0,1-1 1,0 1-1,0-1 0,0 1 0,-1 0 0,1 0 0,0-1 0,-1 1 1,1 0-1,-1 0 0,1 0 0,-1 0 0,1 0 0,-1-1 0,1 1 0,-1 0 1,1 2-1,6 41 503,-6-29-146,0-11-249,1 11 163,0 0 1,1-1 0,8 22-1,-10-33-263,0 0-1,1 0 1,-1 0-1,1 0 1,-1 0-1,1 0 1,0-1-1,0 1 0,0-1 1,0 1-1,1-1 1,-1 0-1,1 0 1,-1 0-1,1 0 1,0 0-1,0-1 1,-1 1-1,1-1 1,0 0-1,0 0 1,6 1-1,-1-1 2,1 0 0,0-1 0,0 0-1,0-1 1,0 0 0,-1 0 0,1-1 0,0 0-1,-1-1 1,1 0 0,-1 0 0,0-1 0,0 0-1,0 0 1,7-6 0,8-7-846,0-1 0,-2-1 0,26-28 0,-11 8-4047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3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0 11877,'0'0'369,"-123"193"-369,104-144 0,6 1 0,6-7-32,7-8-257,0-11-1775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3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42 11973,'0'0'558,"16"11"-841,-5-4 268,-7-5 16,1 0 1,-1 1 0,1 0-1,-1 0 1,0 0-1,0 0 1,0 1 0,-1-1-1,1 1 1,-1 0-1,0 0 1,0 1 0,0-1-1,0 0 1,-1 1-1,0 0 1,0-1 0,0 1-1,0 0 1,-1 0-1,0 0 1,1 7 0,-2 7 13,0-1 1,-1 1 0,-5 30-1,4-39-26,-1 0 0,0-1 0,0 0 0,-1 0 0,-1 0 0,1 0-1,-1-1 1,-10 12 0,7-9-18,-1-1 0,-1 0-1,0 0 1,-19 14 0,23-21-2,6-6-55,0 0-30,1-3-17,0 0 0,0 0 0,0 0-1,1 0 1,0 1 0,0-1-1,0 1 1,1-1 0,0 1 0,0 0-1,0 0 1,7-7 0,10-11-208,27-26-1,-22 23-108,74-70-1492,36-39 1390,-132 127 3863,-16 16-1796,-8 8-1234,1 2-1,2 0 1,-1 1 0,-18 26-1,30-35-225,-1 1 0,1 0 0,1 1 0,0-1-1,0 1 1,2 0 0,-1 1 0,1-1 0,1 1-1,-3 23 1,5-26-57,0 0 0,1 1 0,0 0 0,2 18 0,-2-25-14,1-1 0,0 0 0,0 0 0,0 0-1,0 0 1,1 0 0,-1 0 0,1 0-1,0-1 1,-1 1 0,1 0 0,0-1 0,1 0-1,-1 1 1,0-1 0,6 4 0,0-2-364,1 1 0,0-1 0,-1 0 0,2-1 0,-1 0 0,0-1 0,0 1 0,1-2 0,16 2 1,38-2-4269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4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37 10485,'0'0'-176,"24"-6"101,77-20 67,-99 25 1,0 1 0,1-1-1,-1 0 1,1 1 0,-1-1 0,1 1-1,-1 0 1,1-1 0,-1 1 0,1 0-1,-1 1 1,1-1 0,-1 0 0,1 1 0,-1 0-1,1-1 1,3 3 0,-5-2-3,-1 0-1,1 0 1,0 1 0,-1-1 0,1 0 0,-1 1 0,0-1-1,1 0 1,-1 1 0,0-1 0,0 0 0,0 1 0,0-1-1,0 1 1,0-1 0,0 0 0,-1 1 0,0 1 0,0 14 42,0-9-22,0 0-1,0 0 0,0-1 1,-1 1-1,-1-1 0,1 1 1,-1-1-1,0 0 0,-1 0 1,0 0-1,0 0 0,0-1 1,-1 1-1,-8 8 0,-10 9 35,-2-1-1,-32 24 0,4-4 199,51-39-87,2-4-72,5 0 26,13-3-22,-1-1 0,0-1-1,19-7 1,44-12-76,-52 20-366,2 2 0,45 1 0,-44 1-784,18 0-1790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4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8500,'0'0'2945,"-3"181"-2689,-10-102-32,0-3-31,0 0-177,3-12-16,4-12-16,6-20-1569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4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29 102 11381,'0'0'99,"23"12"-467,70 42 253,-90-52 115,1 1 0,-1-1 0,0 1-1,0 0 1,0-1 0,-1 2 0,1-1 0,-1 0 0,1 0-1,-1 1 1,0-1 0,0 1 0,-1 0 0,1-1 0,-1 1 0,0 0-1,0 0 1,0 0 0,-1 0 0,1 0 0,-1 0 0,0 0-1,0 0 1,0 0 0,0 0 0,-2 6 0,1 10 20,0-13-6,0 0 0,0 0 0,0-1 0,-1 1 0,0-1 0,0 1 0,-1-1 0,0 0 0,0 0-1,0 0 1,-1 0 0,0 0 0,0-1 0,0 0 0,-1 0 0,-9 9 0,4-6 2,0 0-1,0 0 0,-1-1 1,-1 0-1,1-1 1,-1 0-1,0-1 1,-13 4-1,25-8-16,-1-1 0,1 0-1,0 0 1,-1 1 0,1-1-1,0 0 1,0 0 0,-1 0-1,1 0 1,-1 0 0,1 1-1,0-1 1,-1 0 0,1 0-1,0 0 1,-1 0 0,1 0-1,0 0 1,-1 0 0,1 0-1,0 0 1,-1 0 0,1-1-1,-1 1 1,1 0 0,0 0-1,-1 0 1,1 0 0,0 0 0,0-1-1,-1 1 1,1 0 0,0 0-1,-1-1 1,1 1 0,0 0-1,0 0 1,-1-1 0,1 1-1,0 0 1,0-1 0,0 1-1,-1 0 1,1-1 0,0 1-1,0 0 1,0-1 0,8-19-560,11-5 5,2 0 0,1 2 1,0 1-1,38-28 0,0-3-1499,-36 31 1185,64-64-1569,-79 76 2662,-1 0 1,0 0-1,-1-1 1,0 0-1,-1 0 1,0-1-1,5-14 1,-10 25-40,-1-1 0,1 1-1,-1 0 1,1-1 0,-1 1 0,1-1 0,-1 0 0,0 1-1,0-1 1,0 1 0,0-1 0,0 1 0,0-1-1,0 1 1,-1-1 0,1 1 0,-1-3 0,0 3-79,1 1 0,-1-1-1,1 1 1,-1 0 0,1 0 0,-1-1 0,1 1 0,-1 0 0,0 0 0,1 0 0,-1-1 0,0 1 0,1 0 0,-1 0 0,1 0 0,-1 0 0,0 0 0,1 0 0,-1 0 0,0 0 0,1 1 0,-1-1 0,1 0 0,-1 0-1,0 0 1,1 1 0,-2 0 0,-2 1 50,-1 0-1,0 1 1,1 0-1,0 0 1,-1 0 0,1 1-1,1 0 1,-6 5-1,2 1-114,1 0 0,0 0 0,1 1 0,0 0 0,0 0 0,1 0 0,0 1 0,1 0 0,1-1 0,0 1 0,0 0 0,1 0 0,1 0 0,0 0 0,1 0 0,0 0 0,3 12 1,-3-20-87,0 1 0,1-1 0,0 0 0,0 0 0,0 0 0,1 0 0,-1 0 0,1-1 0,0 1 0,0-1 0,0 1 0,0-1 1,0 0-1,1 0 0,0-1 0,-1 1 0,1-1 0,5 2 0,0 0-630,0 0 0,0 0 0,1-2 0,-1 1 0,1-1 0,0 0 0,13 0 0,25-1-5668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5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12005,'0'0'305,"21"-14"-196,69-42-58,-86 53-49,0 1 0,0 0 0,1 0 0,-1 0 0,1 1 1,0 0-1,-1 0 0,1 0 0,0 0 0,-1 0 0,1 1 1,0 0-1,0 0 0,6 1 0,8 1-5,-18-2-3,0 1-1,0 0 1,0 0 0,-1-1 0,1 1-1,0 0 1,-1 0 0,1 0-1,-1-1 1,1 1 0,-1 0-1,1 0 1,-1 0 0,0 0 0,1 0-1,-1 0 1,0 0 0,0 0-1,0 0 1,0 0 0,0 0-1,0 1 1,0-1 0,0 0 0,0 0-1,-1 2 1,-2 32-8,1-28 25,-1 0 0,0 1 0,0-1 0,0 0 0,-1-1 0,0 1 0,0 0 0,-7 6 0,-47 49-65,14-15 33,30-26-114,14-21 129,0 0 0,0 0-1,0 0 1,0 0 0,-1 0 0,1 0 0,0 1 0,0-1 0,0 0 0,0 0 0,0 0 0,0 0-1,0 1 1,0-1 0,0 0 0,0 0 0,0 0 0,0 0 0,0 0 0,0 1 0,0-1-1,0 0 1,1 0 0,-1 0 0,0 0 0,0 0 0,0 1 0,0-1 0,0 0 0,0 0 0,0 0-1,0 0 1,0 0 0,1 0 0,-1 0 0,0 1 0,0-1 0,0 0 0,0 0 0,0 0 0,0 0-1,1 0 1,-1 0 0,0 0 0,0 0 0,0 0 0,0 0 0,1 0 0,-1 0 0,0 0 0,0 0-1,0 0 1,0 0 0,0 0 0,1 0 0,39-15-72,-22 6 85,1 2-1,0 1 1,1 0-1,-1 1 1,1 1-1,0 1 1,0 1-1,29 0 1,-46 2-14,-1 0 1,0-1-1,0 2 0,0-1 1,1 0-1,-1 0 1,0 1-1,0-1 0,0 1 1,0 0-1,0-1 1,0 1-1,0 0 0,0 0 1,0 1-1,0-1 1,0 0-1,0 1 0,-1-1 1,1 1-1,-1-1 1,1 1-1,-1 0 0,2 2 1,-1 1-7,0 0 0,-1 0 0,1 0 0,-1 0 0,0 0 1,-1 1-1,1-1 0,-1 0 0,0 7 0,0-8 19,1 1 0,-1 0 0,-1-1-1,1 1 1,0 0 0,-1-1 0,0 1 0,0-1-1,-1 1 1,1-1 0,-1 1 0,0-1-1,0 0 1,0 0 0,-1 0 0,1 0 0,-1 0-1,0 0 1,0-1 0,0 0 0,-1 1-1,1-1 1,-5 3 0,-7 5-66,-1 0 1,0 0-1,0-1 0,-1-1 1,0-1-1,-1-1 0,0 0 1,0-1-1,0-1 1,-1-1-1,1 0 0,-1-1 1,-30 0-1,48-3-30,1 0-1,-1 0 1,1 0 0,-1 0-1,0 0 1,1 0 0,-1-1-1,1 1 1,-1 0 0,1 0-1,-1 0 1,0-1-1,1 1 1,-1 0 0,1 0-1,-1-1 1,1 1 0,-1 0-1,1-1 1,0 1 0,-1-1-1,1 1 1,-1-1 0,1 1-1,0-1 1,0 1 0,-1-1-1,1 1 1,0-1 0,0 1-1,-1-1 1,1 1 0,0-1-1,0 0 1,0 1 0,0-1-1,0 1 1,0-1-1,0 0 1,0 1 0,0-1-1,0 1 1,0-1 0,0 0-1,1 0 1,-1-4-639,0-18-4823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5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0 12422,'0'0'1072,"-114"149"-1024,98-91 16,-3 4-48,2-7 16,-2-3-32,6-8-624,7-18-481,6-14-2096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5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1121,'0'0'13270,"0"32"-24460</inkml:trace>
  <inkml:trace contextRef="#ctx0" brushRef="#br0" timeOffset="1">635 20 14503,'0'0'0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6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14535,'0'0'0,"35"24"-10853</inkml:trace>
  <inkml:trace contextRef="#ctx0" brushRef="#br0" timeOffset="1">496 91 13926,'0'0'945,"52"0"-7524,-10-24 4130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6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14054,'0'0'-859,"29"0"673,160 0 298,-187 0-105,1 0 1,0 0-1,0 0 0,-1 0 1,1 0-1,0 1 1,-1-1-1,1 1 1,-1 0-1,1 0 1,-1 0-1,1 0 0,-1 0 1,0 0-1,1 1 1,-1-1-1,2 3 1,-2-2-11,0 1 1,-1-1-1,0 1 0,1-1 1,-1 1-1,0 0 1,0 0-1,0-1 1,-1 1-1,1 0 1,-1 0-1,0 0 1,1 0-1,-1 0 1,-1 3-1,1-2 7,-1 1 0,1-1 0,-1 0-1,0 0 1,-1 0 0,1 0 0,-1 0 0,0 0 0,0 0-1,0 0 1,0-1 0,0 1 0,-1-1 0,0 0 0,0 1-1,0-1 1,0 0 0,0-1 0,0 1 0,-1-1 0,-5 4 0,-11 5-9,0-1 1,-42 16-1,21-10-85,39-15-171,2-2 177,0 1 0,0-1 0,0 1 0,0-1 1,0 0-1,0 1 0,0-1 0,0 0 0,1 1 0,-1-1 0,0 1 1,0-1-1,1 1 0,-1-1 0,0 0 0,1 1 0,-1-1 0,1 1 0,-1 0 1,1-1-1,-1 1 0,1-1 0,26-26-2963,53-38 0,-50 41 2274,28-22-2645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9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5859,'0'0'3593,"25"-11"-3339,77-33 42,-100 43-274,-1 0 1,1 0-1,-1 1 0,1-1 1,0 0-1,-1 1 0,1 0 1,0-1-1,0 1 0,-1 0 1,1 0-1,0 0 1,0 0-1,-1 0 0,1 0 1,0 0-1,0 1 0,-1-1 1,1 1-1,0-1 0,2 2 1,-3-1-8,0 0 0,-1 0-1,1 0 1,0 0 0,-1 1 0,1-1 0,-1 0 0,1 0 0,-1 1 0,0-1 0,1 0 0,-1 0 0,0 1 0,0-1 0,0 3-1,1 3 51,3 23 103,-1-1 1,-1 1-1,-3 45 1,0-20-147,1-52-40,0 4-168,0-1 1,0 1 0,-1-1 0,0 0-1,0 1 1,-2 6 0,4-37-1627,7 0 1797,0 0 0,2 1-1,1-1 1,0 2 0,2 0-1,0 0 1,23-26 0,-29 39 17,1 0-1,0 1 1,1 0 0,12-9-1,-17 14 7,1 0-1,-1 0 0,1 1 1,-1 0-1,1 0 0,0 0 1,0 0-1,0 1 0,0 0 1,0 0-1,1 0 0,4 1 1,-8 0 11,0 0-1,-1 1 1,1-1 0,0 1 0,0-1 0,-1 1-1,1 0 1,-1 0 0,1-1 0,0 1 0,-1 0-1,1 1 1,-1-1 0,0 0 0,1 0-1,-1 1 1,0-1 0,0 0 0,0 1 0,0-1-1,0 1 1,0 0 0,0-1 0,-1 1 0,1 0-1,-1-1 1,1 1 0,-1 0 0,1 3 0,2 8 121,-1 1 0,0 26 1,-1-26-38,1 37 286,-2-25-261,1 1-1,10 48 0,-11-73-129,1-1-1,-1 1 0,1 0 0,-1-1 0,1 1 0,0 0 1,-1-1-1,1 1 0,0-1 0,0 1 0,0-1 1,0 0-1,1 1 0,-1-1 0,0 0 0,0 0 1,1 0-1,-1 0 0,1 0 0,-1 0 0,1 0 1,-1 0-1,1-1 0,0 1 0,-1-1 0,1 1 1,0-1-1,-1 1 0,1-1 0,0 0 0,0 0 0,-1 0 1,1 0-1,0 0 0,0 0 0,-1-1 0,1 1 1,0 0-1,-1-1 0,4-1 0,3-1-2,0 0 0,0-1-1,-1 1 1,1-2 0,-1 1 0,0-1-1,7-6 1,11-14-95,-1-2 0,-1 0 0,-1-2 0,-2 0 0,31-59 0,-17 28 105,-33 60 20,-1-1 1,0 1-1,0-1 1,0 1-1,0-1 1,1 1-1,-1 0 1,0-1-1,0 1 1,1-1-1,-1 1 1,0 0-1,1-1 1,-1 1-1,0 0 0,1 0 1,-1-1-1,0 1 1,1 0-1,-1 0 1,1-1-1,-1 1 1,1 0-1,-1 0 1,0 0-1,1 0 1,0 0-1,3 11 191,-4 31-222,0-32 179,0 12 219,-1 8-33,2 1-1,8 51 0,-8-75-354,0 1 0,1-1 1,0 0-1,1 0 0,-1 0 0,1-1 0,0 1 1,1-1-1,0 1 0,0-1 0,0 0 0,1-1 1,0 1-1,0-1 0,0 0 0,0 0 0,7 4 1,-5-6-267,-1 0 0,0-1 1,1 0-1,-1 0 1,1-1-1,0 0 1,-1 0-1,1 0 0,0-1 1,0 0-1,0 0 1,-1-1-1,1 0 1,0 0-1,-1 0 0,1-1 1,0 0-1,-1 0 1,0-1-1,0 0 1,0 0-1,7-5 0,26-25-3862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7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 1105,'0'0'11637,"-36"78"-11029,10-31-112,13 3 33,4-4-369,9-2-160,0-6 0,0-6-16,25-11-256,18-16-609,5-5-624,4 0-2208,0-17-3475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7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0 848,'0'0'13212,"-2"12"-13298,-3 167 235,5-140-223,0-34-10,0 0 1,0 0-1,-1 0 0,0-1 1,0 1-1,0 0 0,0-1 0,-1 1 1,0-1-1,0 1 0,0-1 1,-1 0-1,1 0 0,-1 0 1,-3 4-1,35-49-889,61-65 0,-77 93 1001,0 0 0,1 0-1,0 2 1,1-1-1,0 2 1,1 0-1,0 1 1,1 1-1,23-9 1,-35 16 26,1-1 1,0 1 0,0 0-1,0 0 1,0 1 0,0 0 0,0 0-1,0 1 1,6 0 0,-11 0-49,0 0 1,0-1 0,0 1-1,0 0 1,-1 0 0,1 0 0,0 0-1,0 0 1,-1 0 0,1 0-1,0 0 1,-1 0 0,1 0-1,-1 0 1,1 0 0,-1 1 0,0-1-1,0 0 1,1 0 0,-1 0-1,0 1 1,0-1 0,0 0-1,0 0 1,0 0 0,-1 1-1,1-1 1,0 0 0,-1 2 0,1 4 45,0 24 270,1 0-58,-2 0-1,-9 58 1,10-86-138,-3 20-650,9-18-905,7-11-1064,20-24-2650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7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18 13062,'0'0'27,"28"-4"-22,89-9 11,-114 12-14,-1 1 1,1 0-1,0 0 0,-1 0 1,1 1-1,0-1 0,-1 1 1,1-1-1,-1 1 0,1 0 1,-1 0-1,1 0 0,-1 0 1,0 0-1,1 0 0,-1 1 0,0-1 1,0 1-1,0 0 0,0 0 1,0 0-1,0 0 0,-1 0 1,1 0-1,-1 0 0,1 0 1,-1 0-1,0 1 0,0-1 1,0 1-1,0-1 0,0 1 1,0 3-1,1 1 10,2 6 18,0 1 1,-1 0-1,-1 0 1,-1 0-1,0 1 1,-1-1-1,0 0 0,-1 0 1,0 1-1,-2-1 1,1 0-1,-2 0 1,-6 16-1,-8 17 108,-3 0 0,-36 60 0,14-28 105,33-62-208,2 0 0,0 0 1,1 1-1,0 0 0,2 0 1,0 0-1,1 1 0,-2 34 0,6-52-39,0 0-1,0 0 0,0-1 1,0 1-1,1 0 0,-1 0 1,0 0-1,1-1 0,-1 1 1,0 0-1,1 0 0,-1-1 1,1 1-1,-1 0 0,1-1 1,0 1-1,-1 0 0,1-1 1,0 1-1,-1-1 0,1 1 1,0-1-1,0 1 0,-1-1 1,1 0-1,1 1 0,32 5-48,-24-6 3,1 0-1,0-1 0,0 0 1,15-4-1,-9-2-120,1-1 0,-1-1 0,-1-1 0,0 0 0,0-1 0,-1-1 1,-1 0-1,0-1 0,0 0 0,-2-2 0,1 1 0,10-18 0,-10 7-48,-3 8 2339,-10 40-969,-6 18-1040,-16 187 263,16 370-214,6-581-128,0 0-1,-1 0 0,-1 0 0,-6 26 0,7-38-3,-1 0 0,0 0 0,0 0 0,0-1 0,-1 1 0,1-1 0,-1 0 0,0 1 0,0-1 0,-1-1 0,1 1 0,-1 0 0,0-1 0,0 0 0,0 0 0,0 0 0,-1 0 0,1-1 0,-8 4-1,-8 0 15,0-1 0,-1-1 0,1-1 0,-1-1 0,1-1-1,-1 0 1,-27-4 0,-2 2-8,35 2-170,0-1-600,1 0 0,-22-3 0,33 2 561,0 1-1,0-1 1,0 1-1,1-1 1,-1 0-1,0 0 1,0 0-1,1-1 1,-1 1 0,1-1-1,-1 1 1,1-1-1,0 0 1,0 0-1,-1 0 1,1 0-1,0 0 1,-2-4-1,0-5-4167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9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0 1072,'0'0'3832,"0"11"-3128,-16 160 2552,0-4-1259,15-139-1823,1 166 880,1-173-1007,2 0 0,1-1 0,0 1-1,2-1 1,0 0 0,1-1 0,13 26 0,-7-21-27,1-1 0,1 0 0,1-1-1,0-1 1,2 0 0,24 20 0,-31-31-89,1 0 0,0-1 0,0-1 1,1 0-1,0-1 0,1 0 1,0-1-1,0-1 0,0 0 0,0-1 1,1 0-1,26 2 0,-24-4-699,1-1 1,0 0-1,0-2 0,0 0 0,24-4 0,-31 1-491,0 0-1,-1-1 1,17-9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9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 8100,'0'0'2262,"4"22"-2246,-1-3-5,-2-9-6,1 0 0,0 0 0,0 0 0,1 0 0,0 0 1,1-1-1,0 1 0,1-1 0,0 0 0,0 0 0,13 16 0,4 0 16,-10-13-8,0 2 0,-1-1 1,9 17-1,-17-24-16,0 0 1,0 0-1,-1 0 1,0 0-1,0 1 0,0-1 1,-1 1-1,0-1 1,0 1-1,-1 0 0,0 11 1,0-15 6,-1 0 1,1-1 0,-1 1-1,0 0 1,0 0 0,0 0-1,0-1 1,0 1-1,-1-1 1,1 1 0,-1-1-1,0 1 1,0-1-1,0 0 1,0 0 0,-2 2-1,-43 29 135,27-21-100,-63 37 159,49-31-112,1 2 0,-53 42 0,84-60-187,0-1-1,0 1 1,0 0-1,0 0 1,0 0-1,1-1 0,-1 2 1,1-1-1,0 0 1,-1 0-1,1 0 1,0 1-1,0-1 1,0 0-1,0 1 1,1-1-1,-1 1 1,0 3-1,27-1-7509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29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1 807 7251,'0'0'136,"33"-16"-29,110-53-67,-130 62-34,-1 0 0,-1-1 0,1-1 0,-1 0 0,-1 0 0,0-1 0,0 0 0,15-22 0,-7 9-41,10-12-212,-2-2 0,-1-1 0,-2 0 0,20-47 1,-31 57 354,-1-1 1,-2-1 0,-1 1 0,-1-1 0,-1-1 0,2-56 0,-7 6 1355,-1 80-1405,0 0-1,0 0 0,0 1 0,0-1 1,0 0-1,0 0 0,0 1 0,0-1 1,0 0-1,-1 1 0,1-1 0,0 0 1,0 0-1,-1 1 0,1-1 0,-1 1 1,1-1-1,0 0 0,-1 1 0,1-1 1,-1 1-1,1-1 0,-1 1 0,0-1 1,1 1-1,-1-1 0,1 1 0,-1 0 1,0-1-1,1 1 0,-2 0 0,1-1 5,-1 1 0,1 0 0,-1 0-1,1 0 1,0 0 0,-1 1 0,1-1-1,-1 0 1,1 1 0,0-1 0,-1 0-1,1 1 1,0 0 0,0-1-1,-3 2 1,-1 3 7,1 1 0,-1-1 0,1 1-1,0-1 1,0 1 0,1 0 0,0 1 0,0-1-1,0 0 1,1 1 0,-2 7 0,3-13-67,-8 32 165,2 2 0,1-1 0,1 1 0,2 0 1,4 68-1,-1-63-118,0-17-42,1-1 1,1 1 0,1 0 0,2 0-1,8 27 1,-10-39-171,1 0 1,1 0-1,0-1 1,0 1-1,1-1 0,1-1 1,0 1-1,0-1 0,0 0 1,1 0-1,1-1 0,10 9 1,-14-14-298,-1 0 0,0-1 0,1 1 0,0-1 0,0 0 1,-1 0-1,1 0 0,0-1 0,1 1 0,-1-1 0,0-1 0,8 1 0,20 0-4359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7347,'0'0'4066,"17"-13"-3887,57-38 101,-73 50-275,0 0 0,1 0 0,-1 0 0,0 0 0,1 1 0,-1-1 0,1 0 0,0 1-1,-1-1 1,1 1 0,-1-1 0,1 1 0,0 0 0,-1 0 0,1 0 0,0 0 0,-1 0 0,1 0 0,0 0 0,-1 0 0,1 1-1,0-1 1,-1 0 0,1 1 0,0 0 0,-1-1 0,1 1 0,-1 0 0,0 0 0,1 0 0,1 1 0,-1 2 8,1-1 1,-1 1-1,1-1 1,-1 1 0,0 0-1,-1 0 1,1 0-1,1 6 1,-1-3 13,2 11 41,0 0 0,-1 0 0,-1 1 0,-1-1 0,-1 1 0,-3 26 0,2-21-96,1-16 42,-1-1 0,1 0 0,-2 0-1,1 0 1,-1 0 0,0 0 0,-1 0 0,1-1-1,-1 1 1,0-1 0,-1 1 0,0-1 0,0 0-1,0-1 1,-1 1 0,-5 5 0,9-11-62,2-10-29,0 0 1,0 0-1,1 0 0,1 1 1,0-1-1,0 0 0,0 1 1,2-1-1,-1 1 0,1 0 1,7-10-1,7-7 88,1 1-1,28-27 0,-31 34-41,30-24 0,-42 39 50,-1-1-1,1 1 0,0-1 0,1 2 0,-1-1 0,0 0 0,1 1 0,-1 0 0,1 0 1,0 1-1,0 0 0,7-1 0,-12 2-12,0 0 1,-1 1-1,1-1 1,0 1-1,-1-1 1,1 1-1,0 0 1,-1-1-1,1 1 0,-1 0 1,1-1-1,-1 1 1,1 0-1,-1-1 1,0 1-1,1 0 1,-1 0-1,0-1 1,0 1-1,1 0 1,-1 0-1,0 0 0,0 0 1,0-1-1,0 1 1,0 0-1,0 2 1,0 31 223,0-27-126,0 3-18,0 17 73,0-1 1,-2 1-1,-9 44 0,9-60-214,0 0 0,1 0 0,0 0 0,0 12 0,1-23-19,0 0 0,0 1 0,0-1 0,0 0 0,0 1-1,0-1 1,0 0 0,0 0 0,0 1 0,0-1 0,0 0 0,0 0 0,1 1 0,-1-1 0,0 0 0,0 0-1,0 1 1,0-1 0,0 0 0,0 0 0,1 1 0,-1-1 0,0 0 0,0 0 0,0 0 0,1 1 0,-1-1-1,0 0 1,0 0 0,0 0 0,1 0 0,-1 0 0,0 0 0,0 1 0,1-1 0,-1 0 0,0 0 0,1 0-1,-1 0 1,0 0 0,0 0 0,1 0 0,-1 0 0,0 0 0,0 0 0,1 0 0,-1 0 0,0 0 0,1 0-1,-1-1 1,0 1 0,4 0-961,19 0-5858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0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1 8020,'0'0'1504,"-124"160"-383,95-75-497,7 5 417,9 9-241,13 0-336,0-5-416,16-13 96,23-17-144,16-23-1360,10-23-769,-1-18-1297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1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9957,'0'0'2318,"25"-11"-2302,80-34 0,-102 44-11,0-1-1,1 1 1,-1 0-1,1 0 1,-1 1-1,1-1 1,-1 1 0,1 0-1,0 0 1,-1 0-1,1 0 1,5 2 0,-7-2-5,0 1-1,0 0 1,0 0 0,-1 0 0,1 0 0,0 0 0,-1 0 0,1 0 0,-1 0 0,1 1 0,-1-1 0,0 1 0,1-1 0,-1 1 0,0-1 0,1 4 0,1 1 5,-1 1 0,0 0 0,0-1 0,-1 1 0,0 0 0,0 0 0,-1 0 0,0 10 0,1-8 26,-1 1 0,0-1 0,0 0 0,-1 0 0,-1 0 0,0 1 0,0-1 0,0-1 0,-1 1-1,-1 0 1,1-1 0,-1 1 0,-1-1 0,-7 11 0,-1-3 16,-1 0 0,0-1 0,-1 0 0,-21 15 0,21-21-20,15-9-49,-1 0 0,1 0 1,0 0-1,0-1 0,0 1 1,-1 0-1,1-1 0,0 1 1,0 0-1,0 0 0,0-1 0,0 1 1,0 0-1,-1-1 0,1 1 1,0 0-1,0-1 0,0 1 1,0 0-1,0-1 0,0 1 1,0 0-1,0-1 0,0 1 1,1 0-1,-1-1 0,0 1 1,0 0-1,0-1 0,0 1 0,0 0 1,0 0-1,1-1 0,-1 1 1,0 0-1,0-1 0,0 1 1,1 0-1,6-16-270,1 1 0,1 1-1,0-1 1,18-21 0,1-1-139,7-11-310,-7 10 705,40-73 0,-79 136 1475,2 0 1,-13 47-1,17-54-1494,2 0 0,0 0 0,1 1 0,1-1-1,0 1 1,4 29 0,-2-44-112,0 0 1,0 0-1,1 0 0,0 0 0,0 0 0,0-1 1,0 1-1,0-1 0,1 1 0,-1-1 0,1 0 1,0 0-1,0 0 0,0 0 0,1 0 1,-1-1-1,1 0 0,-1 1 0,1-1 0,0 0 1,0-1-1,0 1 0,0-1 0,0 0 0,0 0 1,8 1-1,32 0-3566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1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10005,'0'0'2737,"-13"35"-3073,13 3 352,10 0 96,-1 3-96,1-6-16,0-3-176,0-3-1665,-4-17-1024,7-12-2786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39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16 2449,'0'0'7481,"-2"18"-7441,0-3-39,1 0 0,0 28 0,2-42 0,-1 1 1,0 0 0,1 0-1,0 0 1,-1 0 0,1 0-1,0 0 1,0-1 0,0 1 0,0 0-1,0-1 1,0 1 0,1-1-1,-1 1 1,0-1 0,1 0-1,-1 1 1,1-1 0,0 0 0,-1 0-1,1 0 1,0 0 0,0 0-1,0-1 1,-1 1 0,3 0-1,4 1 8,0-1-1,-1 0 0,1 0 1,14-1-1,-18 0-15,12 0 128,-6 1-268,0-1 0,0 0-1,0-1 1,1 0 0,-1-1-1,10-3 1,-17 4 87,-1 0 1,1 0-1,-1 0 1,0 0-1,1-1 1,-1 0-1,0 1 1,0-1-1,0 0 1,0 0-1,0 0 1,-1 0-1,1 0 1,-1 0-1,1 0 0,-1-1 1,0 1-1,0 0 1,0-1-1,0 1 1,0-1-1,0 0 1,-1 1-1,1-1 1,-1 1-1,0-1 1,0 0-1,0-4 1,0 3 67,0 0 0,0 1 1,0-1-1,0 0 0,-1 0 1,1 1-1,-1-1 0,0 1 1,0-1-1,0 0 0,-1 1 1,1 0-1,-4-6 0,3 7 64,-1 0 0,1 0 0,-1 0 1,0 1-1,1-1 0,-1 1 0,0-1 0,0 1 0,0 0 0,0 0 0,0 0 0,0 1 0,0-1 0,-1 1 1,1 0-1,-4-1 0,-2 1 122,-1-1 0,1 1 1,0 0-1,-1 1 0,1 0 1,0 1-1,0-1 0,0 2 1,0-1-1,0 2 0,-9 3 1,13-4-161,1 0-1,-1 0 1,1 0 0,0 1 0,0-1 0,0 1-1,1 0 1,-1 0 0,1 0 0,0 1 0,0-1 0,1 1-1,-1-1 1,1 1 0,0 0 0,0 0 0,0 0-1,1 0 1,0 1 0,0-1 0,0 6 0,0-4-28,0 0 1,1 0 0,0 0-1,0 0 1,0 0-1,1 0 1,0 0 0,0-1-1,1 1 1,4 11-1,-4-14-23,1 1 0,0-1 0,0 0-1,0 0 1,0 0 0,0-1 0,1 1 0,0-1-1,0 0 1,0 0 0,0 0 0,0 0 0,0-1-1,1 0 1,7 3 0,2 0-461,0 0 0,1-2 0,-1 0 0,1 0 0,-1-2 0,22 1 0,29-2-2702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1 10565,'0'0'576,"22"22"-597,71 80 79,-88-96-41,-1 0-1,1 1 0,-2-1 0,1 1 0,-1 0 1,0 0-1,0 0 0,-1 1 0,0-1 0,0 1 1,-1-1-1,0 1 0,0-1 0,-1 1 0,0 8 0,0 4 16,2 2-10,-1-1-1,-1 1 0,-1-1 1,0 1-1,-2-1 0,-1 1 1,0-1-1,-14 36 0,3-27 84,0-1-1,-3 0 0,-34 44 0,-75 68 368,105-114-598,39-27-3171,18-2 1437</inkml:trace>
  <inkml:trace contextRef="#ctx0" brushRef="#br0" timeOffset="1">628 616 1088,'0'0'11286,"-107"160"-10934,72-101-192,2-1 16,7-3 32,7-8-176,12-12-32,7-14-32,0-10-656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13638,'0'0'176,"214"32"-240,-159-32-64,-6 0-1008,-10-8-1842,-13-4-1904</inkml:trace>
  <inkml:trace contextRef="#ctx0" brushRef="#br0" timeOffset="1">1 307 11045,'0'0'1201,"198"2"-961,-147-2-32,1 0-160,-13 0 80,-10 0-128,-6 0 0,-10 0-512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5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0 745 6435,'0'0'4362,"21"-7"-4255,-5 2-79,-8 2-17,0 1 0,1-1 1,-1 0-1,0 0 0,-1-1 0,1 0 0,-1-1 0,1 0 0,-1 0 0,-1 0 0,1-1 0,-1 0 0,0 0 0,10-14 0,4-12-5,-2 0 0,-1-1 0,-2-1 0,-1-1 0,-1 0 0,12-61 0,-13 31 37,-3 0 0,0-124 0,-9 186 24,0 0 1,0 1-1,0-1 0,0 0 0,-1 1 1,1-1-1,-1 0 0,1 1 0,-1-1 0,-2-3 1,3 5-50,0 1 0,-1 0 0,1 0 0,0-1 0,-1 1 0,1 0 0,0 0 0,0 0 1,-1-1-1,1 1 0,0 0 0,-1 0 0,1 0 0,0 0 0,-1 0 0,1 0 0,0 0 0,-1 0 0,1 0 1,-1 0-1,1 0 0,0 0 0,-1 0 0,1 0 0,0 0 0,-1 0 0,1 0 0,0 0 0,-1 0 0,1 0 1,-18 15 230,8-2-187,1 1 0,0 0 0,1 0 0,1 0 0,0 1 0,1 0 0,-4 17 0,-4 16 277,-7 53 0,13-40-249,3 0-1,4 64 0,1-97-77,0-13-23,0-1-1,2 0 1,-1 0-1,2 0 1,0 0-1,0-1 1,2 1-1,-1-1 1,8 14 0,-8-20-132,0-1 1,0 1 0,1-1 0,-1 0 0,2 0 0,-1 0 0,1 0-1,-1-1 1,1 0 0,1-1 0,-1 1 0,1-1 0,0 0 0,0-1-1,0 0 1,0 0 0,15 4 0,-10-4-835,1-1-1,0-1 1,-1 0 0,1 0-1,14-2 1,16-4-4247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5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53 198 4114,'0'0'3836,"-8"0"-2523,-27 0 346,34 0-1603,1 0-1,-1 0 0,1 0 0,-1 0 0,1 0 1,0-1-1,-1 1 0,1 0 0,-1 0 1,1-1-1,-1 1 0,1 0 0,0-1 1,-1 1-1,1 0 0,0-1 0,-1 1 0,1-1 1,0 1-1,-1 0 0,1-1 0,0 1 1,0-1-1,0 1 0,0-1 0,-1 1 0,1-1 1,0 1-1,0-1 0,0 1 0,0-1 1,0 1-1,0-1 0,0 1 0,0-2 1,2-15 133,-2 16-80,2-2-89,-1-1 1,1 0-1,0 0 1,-1 1-1,2-1 1,-1 1-1,0 0 1,1 0-1,-1 0 1,1 0-1,0 0 1,0 0-1,0 1 1,0-1 0,1 1-1,-1 0 1,1 0-1,-1 0 1,1 1-1,0-1 1,7-1-1,3-1 8,0 0-1,0 0 1,0 1 0,26-1-1,-36 4-18,3-1-6,2 1-1,-1 0 1,0 0-1,0 1 0,13 3 1,-18-3-5,-1 0 0,0 0 1,0 0-1,0 0 0,1 0 0,-1 1 1,0-1-1,-1 1 0,1 0 1,0-1-1,0 1 0,-1 0 0,1 0 1,-1 0-1,1 0 0,-1 0 1,0 0-1,0 1 0,0-1 0,0 0 1,0 0-1,0 4 0,3 13 37,-2-1 1,0 1-1,-1-1 0,-2 30 0,1-12-61,0-34-318,1-23-1353,1 7 1331,2 0 1,0 0 0,0 0-1,1 1 1,1-1-1,8-14 1,0 3 146,2 0 0,21-25 0,-34 45 260,1 0 0,-1 1 0,1 0-1,0-1 1,1 1 0,-1 1 0,1-1 0,-1 1 0,1-1 0,0 1-1,1 1 1,-1-1 0,0 1 0,1 0 0,-1 0 0,1 1 0,0-1-1,8 0 1,-13 2-13,0 0 0,0 1 1,0-1-1,0 0 0,0 1 0,0-1 0,-1 1 0,1-1 0,0 1 0,0-1 0,0 1 0,0-1 0,-1 1 0,1 0 0,0-1 0,-1 1 0,1 0 0,-1 0 0,1-1 1,0 1-1,-1 0 0,0 0 0,1 0 0,-1 0 0,0 0 0,1 0 0,-1 0 0,0 0 0,0 0 0,0 0 0,0 1 0,2 39 500,-2-31-313,-2 70 927,4 88-568,-2-167-606,0-1 0,1 1 0,-1 0 0,0 0 0,0-1 0,1 1 0,-1 0 0,1-1 0,-1 1 0,0 0 0,1-1 0,-1 1 0,1-1 0,-1 1 0,1-1 0,0 1 0,-1-1 0,1 1 0,-1-1 0,1 1 0,0-1 0,0 0 0,-1 1 0,1-1 0,0 0 0,-1 0 0,1 0 0,0 1 0,0-1 0,0 0 1,-1 0-1,2 0 0,29-3-2744,-28 3 2354,28-7-4772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6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0 1553,'0'0'10997,"-130"219"-10885,114-134-32,7 2 144,5 3 192,4 1-48,0-1-336,7-14-32,19-15-592,6-20-1601,4-23-2465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6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 1857,'0'0'8953,"32"-11"-9001,97-33 43,-124 42 5,-1 1 0,0 0 0,1 0 0,-1 1 0,1-1 1,-1 1-1,5 0 0,-8 0-1,1 0 0,-1 0 0,0 1 0,0-1 0,0 0 0,0 1 0,0-1 0,0 0 0,0 1 0,0-1 0,0 1 0,0 0 0,0-1 0,0 1 0,-1 0 0,1 0 0,0-1 0,1 2 0,-1 1 2,0-1-1,0 1 1,-1 0 0,1-1-1,0 1 1,-1 0-1,0 0 1,0 0-1,1 0 1,-2-1-1,1 1 1,0 0-1,-1 3 1,0 7 46,0 0 29,0 0-1,-1 0 1,0 0-1,-1 0 0,0 0 1,-1-1-1,-1 0 1,0 0-1,0 0 0,-12 18 1,2-8-26,0-1-1,-2-1 1,0 0-1,-29 25 1,45-44-167,3-7-148,1 0 0,0 1 0,0-1 0,0 1 0,0-1 1,1 1-1,0 1 0,6-7 0,4-7-406,31-41-1085,30-40-2862,-28 32 4376,-47 67 277,21-37 1736,-15 9 6155,-7 41-6237,-22 60-605,15-51-946,1 0 1,1 1-1,-6 42 1,11-55-129,0-1-1,1 1 1,0-1 0,0 0-1,1 1 1,3 14 0,-3-21-98,0-1 0,1 1 1,-1-1-1,0 1 0,1-1 1,-1 0-1,1 0 0,0 0 0,-1 0 1,1 0-1,0 0 0,1-1 1,-1 1-1,0 0 0,0-1 1,1 0-1,-1 0 0,0 1 0,1-1 1,-1-1-1,1 1 0,0 0 1,-1-1-1,1 1 0,0-1 1,-1 0-1,4 0 0,29 1-2913,-2-1-1839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6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31 11637,'0'0'977,"19"-6"-956,60-15 11,-45 18-26,-33 3-11,0 0 0,0 0 0,0 1 0,0-1 0,0 0 0,0 0 0,0 1 0,0-1 0,0 1 0,0-1 0,-1 1-1,1 0 1,0-1 0,0 1 0,0 0 0,1 1 0,-1 0-11,0 1 0,-1-1 0,1 1-1,0-1 1,-1 1 0,1 0 0,-1-1 0,0 1-1,0 0 1,0-1 0,0 1 0,-1 4-1,1 9 1,-1-8 0,0 1-1,0-1 0,-1 0 1,0 0-1,-1 0 1,1 0-1,-2 0 0,1 0 1,-1-1-1,0 1 1,-8 10-1,-8 9 12,-38 38-1,36-41 8,1-2-37,14-17 34,1 1 1,0 0-1,1 1 0,0-1 0,-9 15 0,14-21-5,0 1-1,0-1 1,0 0-1,1 1 1,-1-1-1,0 1 1,0-1-1,0 0 1,0 1-1,1-1 1,-1 0-1,0 1 1,1-1-1,-1 0 1,0 0-1,0 1 1,1-1-1,-1 0 1,0 0-1,1 1 1,-1-1-1,1 0 1,-1 0-1,0 0 1,1 0-1,-1 0 1,1 1 0,-1-1-1,0 0 1,1 0-1,-1 0 1,1 0-1,-1 0 1,0 0-1,1 0 1,-1-1-1,1 1 1,-1 0-1,1 0 1,26 0 217,-21 0-179,12-1 12,0-1 0,0-1-1,0 0 1,0-2-1,0 0 1,25-11 0,-1-2-769,56-34 0,-55 23-2802,-7 0-3194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7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8788,'0'0'61,"27"8"38,92 31-35,-109-35-24,0 1 0,-1 0 0,1 1 0,-1 0 0,-1 1 0,1-1-1,-1 2 1,0-1 0,-1 1 0,0 0 0,11 18 0,-10-16 47,4 8 52,-1 0 0,0 0 0,-2 1 0,0 1 0,-1 0 0,-1 0 0,-1 0 0,-1 1 0,5 33 0,-8-35-88,-1 0 0,0 0 1,-1 0-1,-1 0 0,-1-1 1,0 1-1,-2 0 0,0-1 1,-1 0-1,-1 0 1,-9 20-1,2-13 101,-2-1 1,0 0-1,-38 42 0,-65 54 967,31-34-553,79-75-319,8-11-297,-1 0 0,1 0 0,0 0 0,0 0 0,0 1 0,0-1 0,0 0 0,-1 0 0,1 0 0,0 0 0,0 0-1,0 1 1,0-1 0,0 0 0,0 0 0,0 0 0,0 0 0,-1 0 0,1 1 0,0-1 0,0 0 0,0 0 0,0 0 0,0 1 0,0-1 0,0 0 0,0 0 0,0 0 0,0 0 0,0 1 0,0-1 0,0 0 0,0 0 0,0 0 0,1 1-1,-1-1 1,0 0 0,0 0 0,0 0 0,0 0 0,0 0 0,0 1 0,0-1 0,0 0 0,1 0 0,-1 0 0,0 0 0,0 0 0,0 0 0,0 1 0,0-1 0,1 0 0,-1 0 0,0 0 0,0 0 0,0 0 0,0 0 0,1 0 0,-1 0 0,0 0-1,0 0 1,0 0 0,1 0 0,31-2-3605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7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0 13350,'0'0'336,"-77"155"-240,64-103 192,9-5-288,4-9 0,0-9-112,0-15-640,23-14-1297,6 0-3698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7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1 744 12038,'0'0'-27,"27"2"123,2 1-87,0-2 0,31-2 0,-53 0-12,0-1 0,0 0 0,-1 0 0,1 0 1,-1-1-1,1 0 0,-1 0 0,0-1 1,0 0-1,-1 0 0,1 0 0,-1 0 0,0-1 1,0 0-1,0 0 0,4-6 0,2-2-59,3-3-103,-1 0 0,0-2 0,-1 1 0,-1-1 0,0-1 0,-2 0-1,0-1 1,-1 0 0,-1 0 0,-1 0 0,4-29 0,-1-15 359,-3 0 0,-4-89 0,-2 128 37,1 13-49,-1 0 15,0-1-1,-1 1 0,-3-19 0,4 30-147,0-1 0,0 1 0,0-1 0,-1 1 0,1 0-1,0-1 1,-1 1 0,0-1 0,1 1 0,-1 0 0,0-1-1,1 1 1,-1 0 0,0 0 0,0-1 0,0 1 0,0 0-1,0 0 1,0 0 0,-1 0 0,1 0 0,0 1 0,0-1-1,-1 0 1,1 1 0,0-1 0,-1 0 0,1 1 0,-1 0-1,1-1 1,-1 1 0,1 0 0,-1 0 0,1 0 0,-1 0-1,-1 0 1,0 1-29,1 0 1,0 0-1,0 0 0,-1 0 0,1 0 0,0 1 0,0-1 1,0 1-1,1 0 0,-1-1 0,0 1 0,1 0 0,-1 0 1,1 0-1,-1 0 0,1 0 0,0 0 0,0 1 0,0-1 1,0 0-1,0 1 0,1-1 0,-1 3 0,-3 5 46,-6 18 107,1 1 0,2 0 1,1 0-1,-5 49 0,5 123 795,6-183-889,0 1-121,1 0 0,0 0 0,1 0 0,1-1 0,0 1 1,2 0-1,0-1 0,1 0 0,1-1 0,1 1 0,0-1 0,2 0 1,-1-1-1,2 0 0,23 26 0,-31-39-234,0 1 1,0-1-1,1 0 0,-1 0 0,1-1 1,0 1-1,-1-1 0,1 1 0,1-1 1,-1 0-1,0-1 0,0 1 0,9 1 1,14-2-3781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0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0 5683,'0'0'4479,"-29"9"-3292,-90 35-699,114-41-449,0-1-1,0 1 0,0 0 0,0 1 1,1-1-1,-1 1 0,1 0 0,0 0 1,0 0-1,0 0 0,1 1 0,-1-1 1,1 1-1,0 0 0,1 0 0,-4 10 1,3-5 64,0 1 1,1 0 0,1-1 0,-1 1-1,2 21 1,0-30-104,-1 1 0,2 0 0,-1 0 0,0 0 1,0 0-1,1-1 0,-1 1 0,1 0 0,0 0 0,0-1 0,0 1 0,0-1 1,3 6-1,-2-7-13,0 1-1,0-1 1,0 1 0,0-1 0,0 0 0,0 0 0,0 0 0,1 0 0,-1 0 0,0 0-1,1-1 1,-1 1 0,0-1 0,1 1 0,3-1 0,3 1-125,0-1-1,-1 1 1,1-1 0,0-1 0,0 0-1,-1 0 1,1-1 0,0 0-1,-1-1 1,1 1 0,-1-2 0,14-6-1,-13 4-79,0-1 0,0 0-1,0 0 1,-1-1 0,0 0 0,0 0-1,-1-1 1,0 0 0,9-16-1,-9 12 256,-1 0-1,-1-1 1,0 1-1,-1-1 1,0 0-1,-1 0 1,2-20-1,-4 27 115,-1 17 58,0 0 0,0 0 0,1-1-1,0 1 1,1 0 0,0-1 0,1 1-1,0-1 1,0 0 0,1 0 0,5 10-1,-6-14-282,-1 0-1,1 0 0,0 0 1,0 0-1,0-1 0,1 1 1,-1-1-1,1 0 0,0 0 0,0-1 1,1 1-1,-1-1 0,1 0 1,0 0-1,0 0 0,0-1 1,0 1-1,0-1 0,0-1 0,1 1 1,-1-1-1,11 2 0,-12-3 9,0 1 1,0-1-1,0 0 0,0-1 0,0 1 0,0-1 0,0 1 1,0-1-1,0 0 0,0-1 0,-1 1 0,1-1 0,0 1 1,-1-1-1,1 0 0,-1-1 0,0 1 0,0 0 0,0-1 0,0 0 1,0 0-1,0 0 0,-1 0 0,4-5 0,62-97 720,-67 103-612,-1 1 0,1 0-1,0 0 1,-1 0 0,1 0 0,0 0 0,0 0 0,0 0-1,0 0 1,0 0 0,0 0 0,0 0 0,0 1 0,0-1-1,0 0 1,0 1 0,1-1 0,-1 1 0,0-1 0,0 1-1,1 0 1,-1-1 0,0 1 0,0 0 0,1 0 0,-1 0 0,0 0-1,1 0 1,-1 0 0,0 0 0,1 0 0,-1 1 0,0-1-1,0 1 1,1-1 0,1 2 0,-1 0-38,1 0 0,-1 0 0,0 0 0,0 1 0,0-1 0,0 1 0,0 0 0,-1-1-1,1 1 1,-1 0 0,0 0 0,0 0 0,1 5 0,40 194 615,-42-201-637,0-1 0,0 0 0,0 1 0,0-1 0,0 1 0,0-1 0,0 1 0,0-1 0,0 1 0,0-1 0,0 1 0,0-1 0,0 0 0,1 1 0,-1-1 0,0 1 0,0-1 0,0 0 0,1 1 0,-1-1 0,0 1 0,0-1 0,1 0 0,-1 1 0,0-1 0,1 0 0,-1 0 0,1 1 0,0-1 0,7-9-421,4-23-102,-4 7 108,31-89-86,-35 103 529,2 0 1,-1 0-1,1 1 0,1 0 0,0 0 0,0 0 1,15-14-1,-19 21 2,0 1-1,1 0 1,-1 0 0,0 0 0,1 0 0,-1 1 0,1-1 0,-1 1-1,1 0 1,4-1 0,-6 2 17,-1-1 0,0 1 0,1 0-1,-1 0 1,1 0 0,-1 0 0,0 0 0,1 0 0,-1 0 0,1 0-1,-1 1 1,0-1 0,1 1 0,-1-1 0,0 1 0,0-1-1,1 1 1,-1 0 0,0-1 0,0 1 0,0 0 0,0 0-1,1 0 1,-1 0 0,-1 0 0,1 0 0,0 0 0,0 0 0,0 1-1,1 1 1,3 11 187,-1 1-1,0 0 0,-1-1 0,-1 1 1,2 25-1,-5 85-78,-1-54-1544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8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8420,'0'0'760,"11"-13"81,37-42 108,-46 53-885,0 1-1,0-1 1,0 1-1,0-1 0,0 1 1,0 0-1,0 0 1,0 0-1,1 0 1,-1 0-1,0 1 0,1-1 1,-1 1-1,1-1 1,-1 1-1,1 0 0,-1 0 1,1 0-1,-1 0 1,0 0-1,1 1 1,-1-1-1,1 1 0,-1-1 1,0 1-1,1 0 1,-1 0-1,0 0 1,0 0-1,0 1 0,0-1 1,0 1-1,0-1 1,2 3-1,1 2 17,0 0 1,0 1-1,0-1 1,-1 1-1,0 1 1,-1-1-1,0 0 0,0 1 1,0 0-1,-1-1 1,2 13-1,0 4 136,-1 0 1,-1 38-1,-2-34-224,0 48 201,1-50-407,-1-20-64,1-7-151,5-19 169,0 0 0,1 0 0,1 1-1,19-33 1,-3 12-562,32-40-1,-44 64 540,0 1 0,2 1 0,21-20 0,-30 30 275,1 0 1,-1 0-1,1 0 1,0 1-1,0 0 1,0 0-1,0 0 1,1 1-1,-1 0 1,1 0-1,-1 1 1,1 0-1,11-1 1,-17 2 50,0 0 0,0 0 1,0 0-1,0 0 0,0 1 0,0-1 1,0 0-1,0 1 0,0-1 1,0 0-1,0 1 0,0-1 1,0 1-1,0 0 0,-1-1 1,1 1-1,0 0 0,0-1 1,-1 1-1,1 0 0,0 0 1,-1 0-1,1-1 0,-1 1 1,1 0-1,-1 0 0,1 0 1,-1 0-1,0 0 0,1 1 1,2 34 777,-3-28-606,-4 212 2099,-1-53-1904,5-165-360,3 21-761,-2-22 597,-1-1-1,1 1 0,-1-1 0,1 1 1,-1-1-1,1 1 0,0-1 0,-1 0 1,1 1-1,-1-1 0,1 0 0,0 0 1,0 1-1,-1-1 0,1 0 0,0 0 1,-1 0-1,1 0 0,0 0 0,0 0 1,-1 0-1,1 0 0,0 0 0,0 0 1,-1 0-1,1 0 0,0-1 0,0 1 1,22-8-4419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8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8452,'0'0'2289,"-32"158"-1425,12-74-15,7 4 447,7 8-687,6 3-273,0-2-176,0-10 32,10-17-192,19-17-192,6-21-865,14-24-800,-4-8-2144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9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7716,'0'0'3212,"31"-3"-2737,98-6-539,-125 9 61,1 1 0,-1-1 1,0 1-1,1 0 0,-1 0 1,0 0-1,1 1 0,-1-1 1,0 1-1,0 0 0,-1 0 1,1 1-1,0-1 0,-1 1 1,1-1-1,-1 1 0,0 0 1,0 1-1,0-1 0,0 1 0,0-1 1,-1 1-1,0 0 0,0-1 1,0 1-1,0 1 0,0-1 1,-1 0-1,0 0 0,0 0 1,0 1-1,0-1 0,-1 5 1,2 1 4,-1 0 0,0 0 1,-1 0-1,0 0 0,-1 0 1,0-1-1,-4 16 0,3-19 0,0 0-1,0 0 1,-1 0-1,1 0 1,-2-1-1,1 1 1,-1-1-1,1 0 0,-1 0 1,-1 0-1,1 0 1,-8 5-1,2-1 33,-1 0 1,0-1-1,-1 0 0,0-1 0,-23 10 1,22-14 5,14-7-130,0 2-2,1-6-131,1 0 0,0 0 0,0 0 0,0 1 0,1-1 0,1 1 0,-1 0 0,9-10 0,54-57-523,-40 46 370,36-41-1166,22-24 803,-25 34 5752,-67 76-3386,-33 44-254,12-19-737,-29 57-1,50-85-609,1 1 0,0 0 0,1 0 1,1 1-1,0-1 0,1 1 0,1 0 0,0 20 0,1-33-43,1-1-1,0 0 1,0 1 0,0-1 0,1 0-1,-1 1 1,0-1 0,1 0 0,0 0 0,-1 1-1,1-1 1,0 0 0,0 0 0,0 0-1,1 0 1,-1 0 0,0 0 0,1 0 0,-1-1-1,3 3 1,-1-2-95,1 0 0,-1-1 0,1 1 0,-1-1-1,1 0 1,0 0 0,0 0 0,0 0 0,0-1 0,0 0-1,4 1 1,46-1-2694,7-2-2487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39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25 8644,'0'0'6323,"20"-5"-6350,63-12-5,-79 16 25,0 0 0,-1 1-1,1-1 1,0 1 0,0 0 0,-1 1-1,5-1 1,-7 1 3,0-1-1,0 0 0,0 0 1,0 1-1,0-1 1,0 1-1,0-1 1,-1 1-1,1-1 1,0 1-1,0-1 1,-1 1-1,1-1 0,0 1 1,-1 0-1,1 0 1,0-1-1,0 2 1,0 1-7,-1 0 0,1 0 0,-1 0 0,1-1 0,-1 1 0,0 0 0,0 0 1,0 0-1,-1 0 0,1 0 0,-2 5 0,0 6 14,1-7-35,-1-1 0,0 0 1,0 1-1,0-1 0,-1 0 0,0 0 0,0-1 1,0 1-1,-1-1 0,0 1 0,-9 9 1,-6 4-86,-35 27 1,26-22 151,-2-1-35,-17 18 11,46-40-39,1-1 22,1 0 1,-1 0 0,0 0 0,0 0-1,0 0 1,0 0 0,0 0-1,0 0 1,0 0 0,1 0 0,-1 0-1,0 0 1,0 0 0,0 0 0,0 0-1,0 0 1,0 0 0,0 0 0,1 0-1,-1 0 1,0 0 0,0 0 0,0 0-1,0 0 1,0 0 0,0 0 0,0 1-1,0-1 1,0 0 0,1 0 0,-1 0-1,0 0 1,0 0 0,0 0 0,0 0-1,0 1 1,0-1 0,0 0 0,0 0-1,0 0 1,0 0 0,0 0 0,0 0-1,0 0 1,0 1 0,0-1 0,0 0-1,0 0 1,0 0 0,0 0-1,0 0 1,0 1 0,10-3 4,1 0-1,-1-1 1,1 1 0,-1-2-1,0 0 1,0 0 0,17-10-1,34-14 16,-39 22-45,0 1-1,1 0 1,0 2 0,-1 1 0,32 1 0,-53 1 23,0 0-1,0 1 1,1-1-1,-1 0 1,0 1 0,0-1-1,0 1 1,0-1 0,0 1-1,0-1 1,0 1-1,0 0 1,0-1 0,0 1-1,0 0 1,0 0 0,-1 0-1,1 0 1,0 0-1,-1 0 1,1 0 0,0 0-1,-1 0 1,1 0 0,-1 0-1,0 0 1,1 0-1,-1 1 1,0-1 0,0 0-1,0 0 1,1 0 0,-1 1-1,0-1 1,-1 0-1,1 0 1,0 0 0,-1 2-1,1 2 1,0-1 1,-1 1-1,0 0 0,0-1 0,0 1 0,-1-1 0,0 1 0,0-1 0,-4 8 0,-2-3 29,0 1-1,0-2 0,-1 1 0,-1-1 0,1-1 0,-13 8 0,-71 39 288,63-38-196,11-5-79,3-2-41,-1 0-1,0-1 1,-20 7 0,36-15-212,0 0 171,1 0 0,0 0 0,0 1 1,0-1-1,0 0 0,-1 0 0,1 0 0,0 0 1,0 0-1,0 0 0,0 0 0,-1 0 1,1 0-1,0 0 0,0 1 0,0-1 0,-1 0 1,1 0-1,0 0 0,0 0 0,0 0 0,0 0 1,-1-1-1,1 1 0,0 0 0,0 0 1,0 0-1,-1 0 0,1 0 0,0 0 0,0 0 1,0 0-1,0 0 0,-1 0 0,1-1 0,0 1 1,0 0-1,0 0 0,0 0 0,0 0 1,-1 0-1,1-1 0,0 1 0,0 0 0,0 0 1,0 0-1,0 0 0,0-1 0,0 1 1,0 0-1,0-17-4188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0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12198,'0'0'1715,"31"15"-1734,107 52 83,-126-60-35,1 1-1,-1 0 1,-1 1-1,1 0 0,-1 1 1,-1 0-1,0 1 1,-1 0-1,0 1 0,12 18 1,-18-26-21,4 8 10,1 1 0,-1 0 0,-1 0 0,-1 1 0,0 0 0,6 26 0,-6-14 8,-2 0 1,1 50-1,-5-62-18,1 0 0,-2 0 0,0 0 0,-1 0 0,0 0 0,-1 0-1,0-1 1,-11 21 0,2-9 7,-1-2 0,-2 1 0,-26 29 0,-139 133 186,95-104-144,79-73-2213,16-14 453,20-16-1451,14-27-4706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10421,'0'0'6451,"39"20"-12374,10-31 929</inkml:trace>
  <inkml:trace contextRef="#ctx0" brushRef="#br0" timeOffset="1">833 1 15719,'0'0'0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0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12342,'0'0'2481,"55"17"-8836,0-37-752</inkml:trace>
  <inkml:trace contextRef="#ctx0" brushRef="#br0" timeOffset="1">458 27 16760,'0'0'0,"81"3"-11558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1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1 970 14407,'0'0'488,"34"-4"-235,114-19-133,-138 21-113,-1-1-1,1-1 0,-1 1 1,0-1-1,0-1 0,-1 0 0,1 0 1,-1 0-1,0-1 0,0-1 1,-1 1-1,13-15 0,-3 3 6,6-5-65,-2-1-1,-1-1 1,0-1 0,-2-1 0,-1 0 0,-2-2 0,0 1 0,-2-2 0,12-38-1,-11 15-222,-1 1-1,-3-1 0,-3-1 0,2-91 0,-8-39 867,-18 206-145,6 4-303,2 0-1,1 0 0,1 1 1,1 1-1,-3 42 0,1 145 575,9-175-630,1 0-1,2-1 1,1 1 0,13 42 0,-12-60-248,1-1-1,1 0 1,1-1-1,0 1 1,2-2 0,0 1-1,1-2 1,27 32-1,-9-22-2175,-9-17-2151,-3-9-2495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1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10517,'0'0'2107,"16"5"-1714,-6-2-319,-6-3-41,0 1-1,0 0 1,0 1-1,0-1 0,0 0 1,0 1-1,0 0 1,0 0-1,0 0 1,-1 1-1,1-1 1,-1 1-1,0 0 0,0 0 1,0 0-1,0 0 1,0 0-1,0 1 1,-1-1-1,0 1 1,0 0-1,0 0 0,0 0 1,1 5-1,5 32 85,-2 1 0,-1 0 0,-3 0 0,-3 47 0,1-37-782,1-61 444,0 0 0,1 0-1,1 0 1,-1 1-1,1-1 1,7-13-1,1-5 89,-3 6 71,0 1 1,1 0-1,1 1 1,1 0-1,22-29 1,-29 42 63,1 0 0,1 0 1,-1 0-1,1 1 0,0 0 1,0 0-1,1 0 0,0 1 0,-1 0 1,1 0-1,1 1 0,-1 0 1,0 0-1,1 1 0,0 0 1,-1 0-1,1 1 0,14-2 0,-21 4 27,1-1 0,-1 1 0,1 0 0,-1-1 0,0 1-1,0 0 1,1 0 0,-1-1 0,0 1 0,0 0 0,0 0-1,0 0 1,0 1 0,0-1 0,0 0 0,0 0-1,0 0 1,-1 1 0,1-1 0,0 1 0,-1-1 0,1 0-1,-1 1 1,0-1 0,1 1 0,-1-1 0,0 1 0,0-1-1,0 1 1,0 1 0,2 61 1063,-3-50-821,1-13-249,1 26 316,-2 0 0,-8 50 0,7-64-401,0-1 0,0 1 0,1 16 1,2-29-22,-1 1 0,1-1-1,-1 0 1,1 1 0,-1-1 0,1 1 0,-1-1 0,1 0 0,-1 1 0,1-1-1,-1 0 1,1 1 0,0-1 0,-1 0 0,1 0 0,0 0 0,-1 0-1,1 1 1,0-1 0,-1 0 0,1 0 0,0 0 0,-1-1 0,1 1 0,0 0-1,-1 0 1,1 0 0,0 0 0,-1-1 0,2 1 0,1-1-430,33-3-3023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1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 6787,'0'0'7604,"-120"227"-6964,104-139-512,13 5 208,3 3 272,0-2 1,0-7-273,3-5-272,20-15-64,-1-12-112,8-17-769,2-14-1184,-3-16 16,4-8-2817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1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 11125,'0'0'-69,"34"-17"95,111-58-122,-131 68-119,0-1-1,0-1 1,-1 0-1,0-1 1,-1 0-1,0-1 1,-1 0-1,0-1 1,17-24 0,-23 30 94,-1 0 29,0-1 1,0 1 0,0-1 0,-1 1-1,0-1 1,0 0 0,-1 0-1,3-13 1,-3 2 273,0 0-1,-1-25 0,-1 43-149,0 0-1,1-1 1,-1 1-1,0 0 0,0 0 1,0 0-1,0 0 1,0-1-1,0 1 1,0 0-1,0 0 1,0 0-1,0-1 1,0 1-1,0 0 0,0 0 1,0 0-1,0-1 1,-1 1-1,1 0 1,0 0-1,0 0 1,0 0-1,0-1 1,0 1-1,0 0 0,0 0 1,0 0-1,-1 0 1,1 0-1,0-1 1,0 1-1,0 0 1,0 0-1,-1 0 0,1 0 1,0 0-1,0 0 1,0 0-1,0 0 1,-1 0-1,1 0 1,0 0-1,0-1 1,0 1-1,-1 0 0,1 0 1,0 0-1,0 1 1,0-1-1,-1 0 1,1 0-1,0 0 1,0 0-1,0 0 1,0 0-1,-1 0 0,1 0 1,0 0-1,0 0 1,-1 1-1,-7 14 562,4 14-533,2 1 1,1 0 0,5 56-1,-3-80-79,-1-1-1,1 1 0,0 0 1,1-1-1,-1 0 0,1 1 0,0-1 1,1 0-1,-1 0 0,1 0 0,0 0 1,0 0-1,0-1 0,1 0 1,0 1-1,0-1 0,0 0 0,0-1 1,0 1-1,1-1 0,0 0 0,-1 0 1,1 0-1,0-1 0,1 1 1,-1-1-1,0-1 0,1 1 0,-1-1 1,1 0-1,-1 0 0,7 0 1,-6 0-120,0-1 0,0 0 1,1 0-1,-1-1 1,0 0-1,0 0 1,0 0-1,0-1 1,0 0-1,0 0 0,7-4 1,-9 3 106,0 0 0,0 0-1,0-1 1,-1 1 0,1-1 0,-1 0 0,0 0 0,0 0-1,0 0 1,-1 0 0,1 0 0,-1-1 0,0 0 0,2-7 0,5-20 266,-2 1 1,-1-1 0,2-37-1,3-19 2264,-5 74-1801,-6 14-680,1 1 1,-1 0-1,1 0 0,0-1 1,-1 1-1,1 0 1,-1 0-1,0 0 0,1-1 1,-1 1-1,0 0 0,1 0 1,-1 0-1,0 0 0,0 0 1,0 0-1,0 0 1,0 1-1,24 273 747,-14-109-672,-9-155-264,-1-1 206,1-1 0,0 1 1,1 0-1,0-1 0,4 13 1,-5-20-225,0 0 0,0-1 1,0 1-1,0 0 0,0 0 1,0-1-1,0 1 1,1-1-1,-1 1 0,1-1 1,-1 1-1,1-1 0,-1 0 1,1 0-1,0 0 0,0 0 1,0 0-1,-1 0 1,1 0-1,0-1 0,0 1 1,0-1-1,0 1 0,0-1 1,0 0-1,0 0 1,0 0-1,0 0 0,0 0 1,4-1-1,17-4-5546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2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14695,'0'0'77,"29"-1"-101,11-2 27,43 3-1,-80 0-2,0 1 0,1-1 0,-1 1 0,1 0-1,-1-1 1,0 2 0,0-1 0,1 0-1,-1 1 1,0-1 0,0 1 0,0 0 0,-1 0-1,1 0 1,0 0 0,-1 1 0,1-1-1,-1 1 1,0-1 0,0 1 0,0 0 0,3 4-1,-2 1 1,-1-1-1,1 1 0,-1-1 0,0 1 0,-1 0 1,1 13-1,-2-18 1,2 12 7,-2-1-1,1 1 1,-4 21 0,2-29 0,0-1 0,-1 1 1,1-1-1,-2 1 0,1-1 0,-1 0 0,0 0 0,0 0 0,-7 10 0,-5 2 52,-1-1-1,0-1 0,-1 0 0,0-1 1,-35 22-1,52-38-55,0 1 0,0 0 1,0 0-1,0 0 0,0 0 0,0-1 0,0 1 1,0 0-1,0 0 0,0 0 0,0-1 0,0 1 1,0 0-1,0 0 0,0 0 0,0 0 0,0-1 1,0 1-1,0 0 0,0 0 0,0 0 0,0 0 1,0-1-1,-1 1 0,1 0 0,0 0 0,0 0 1,0 0-1,0 0 0,0 0 0,-1-1 0,1 1 1,0 0-1,0 0 0,0 0 0,0 0 0,-1 0 1,1 0-1,0 0 0,0 0 0,0 0 0,-1 0 1,1 0-1,0 0 0,0 0 0,0 0 0,0 0 1,-1 0-1,14-21-85,101-121-1316,-73 96 895,-2-3-1,49-80 1,-78 100 4070,-25 50-3402,1 1 0,1 1 1,1 0-1,2 1 1,0 0-1,1 1 0,1-1 1,2 2-1,0-1 1,2 1-1,-2 43 1,5-61-183,1-1 0,0 1 0,1 0 0,0-1 1,0 1-1,1-1 0,3 10 0,-4-14-65,0 0 0,1-1-1,0 0 1,0 1 0,0-1-1,0 0 1,0 0 0,0 0-1,0 0 1,1 0 0,-1-1-1,0 1 1,1-1 0,0 1-1,-1-1 1,1 0 0,0 0 0,0 0-1,-1-1 1,1 1 0,0 0-1,3-1 1,33 2-2127,2-2-1619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2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13558,'0'0'1574,"3"22"-1350,1 4-151,1 8 88,0 65 0,-5 61-625,2-160-104,2-3 546,0 0-1,0 0 1,0 0 0,0 0 0,0-1-1,-1 0 1,0 0 0,0 0 0,0 0 0,0 0-1,0-1 1,2-7 0,4-2-49,23-40-197,-22 34 264,1 2 1,0-1-1,1 2 1,1-1-1,1 2 1,1 0-1,22-19 0,-37 34 15,1 0-1,0 0 0,1 0 0,-1 1 0,0-1 0,0 0 0,0 1 0,0-1 0,1 1 1,-1 0-1,0-1 0,0 1 0,1 0 0,-1 0 0,0-1 0,0 1 0,1 0 1,1 1-1,-2-1 5,-1 0 0,1 1 0,0-1 0,0 1 1,-1-1-1,1 1 0,0-1 0,-1 1 0,1 0 0,0-1 1,-1 1-1,1 0 0,-1-1 0,1 1 0,-1 0 1,0 0-1,1-1 0,-1 1 0,0 0 0,1 1 1,0 6 121,1-1 0,-2 1 0,1 0 0,-1 14 1,-1-12-20,1 186 855,1-196-1015,-1 1-1,0 0 0,1-1 0,-1 1 1,1 0-1,-1-1 0,0 1 0,1 0 0,0-1 1,-1 1-1,1-1 0,-1 1 0,1-1 0,0 1 1,-1-1-1,1 1 0,0-1 0,-1 0 0,1 1 1,0-1-1,0 0 0,-1 0 0,1 0 0,0 1 1,0-1-1,-1 0 0,1 0 0,0 0 0,0 0 1,0 0-1,1-1 0,0 1-291,1 0-1,-1 0 1,1 0 0,-1 0-1,1-1 1,-1 1-1,1-1 1,-1 0 0,0 0-1,4-1 1,14-22-5127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3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8 11269,'0'0'2946,"13"-3"-2864,-6 2-63,-2 0-5,0 0-1,-1 0 1,1 0 0,0 1 0,0 0-1,-1 0 1,7 1 0,-9 0-8,0-1 0,0 1 0,0 0 0,0 0 0,0 0 0,0 0 0,0 0 0,0 0 0,0 0 0,0 1 0,0-1 0,-1 1 0,1 0 0,-1-1 0,1 1 0,-1 0 0,0 0 0,1 0 0,-1 0 0,0 0 0,0 0 0,0 3 0,7 16 90,-2 0 0,-1 0 1,0 0-1,2 37 0,-4 91 374,-3-109-367,1-5 50,-2-1 1,-2 1-1,0 0 0,-3-1 1,0 0-1,-3 0 1,-18 49-1,5-35 8,-2 0 1,-57 81-1,60-100-227,-2 0-1,-1-2 1,-1-1-1,-1 0 1,-31 21-1,37-34-1821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4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247 101 8788,'0'0'4101,"21"-17"-3653,66-51 128,-84 66-546,-1 0-1,1 1 0,0-1 1,0 1-1,0-1 1,0 1-1,0 0 1,0 0-1,0 0 1,0 0-1,0 1 1,0-1-1,0 1 1,1 0-1,5 0 1,-7 1-20,0 0 0,1 0 0,-1-1 0,0 1 0,0 0 1,0 1-1,0-1 0,0 0 0,0 1 0,-1-1 0,1 1 0,0-1 1,-1 1-1,1 0 0,-1 0 0,2 3 0,2 4 6,-1 0 0,0 1 0,0 0 0,-1-1 0,-1 1 0,3 17 0,-5-25-6,5 31 40,-2-1 1,-1 2-1,-2-1 1,-1 0-1,-2 0 0,-1-1 1,-1 1-1,-2-1 1,-1 0-1,-24 57 1,12-43-46,-20 57 172,36-93-263,1 1 0,1-1 0,0 1 1,0 0-1,1 0 0,0 0 0,2 16 0,-1-26 15,1-1-1,-1 1 0,1 0 1,-1 0-1,1-1 1,-1 1-1,1 0 0,0-1 1,-1 1-1,1-1 0,0 1 1,0-1-1,-1 1 0,1-1 1,0 1-1,0-1 1,0 0-1,-1 1 0,1-1 1,0 0-1,0 0 0,0 0 1,0 0-1,0 1 0,0-1 1,0 0-1,1-1 1,33 1-1110,-25-1 539,-4 1 423,1 0 0,-1-1 0,0 0 0,0 0 0,0 0 0,0-1-1,-1 0 1,1 0 0,10-6 0,-3 0 469,-1 0 1,-1-1-1,13-12 1219,-24 23-1371,1-1 0,-1 1 0,0-1 0,0 1 0,1 0-1,-1-1 1,0 1 0,-1-1 0,1 1 0,0 0 0,-1 2 0,-1 5 75,-45 329 1982,36-244-2094,-4-1 0,-47 157 0,51-216-347,-3-1 1,0-1-1,-3-1 1,-24 38-1,27-50-251,-1 0 0,0-1 0,-2 0 0,0-2 0,0 0 0,-2-1 0,-26 17 0,32-24-309,-1 0-1,0-1 1,-16 5 0,-47 8-3861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5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195 142 2513,'0'0'4757,"3"-20"-4229,12-60-10,-14 77-371,0-1 0,-1 1 1,0-1-1,1 1 1,-1 0-1,-1-1 0,0-5 1,1 9-106,0-1 1,0 1 0,0-1-1,0 1 1,0 0 0,-1-1-1,1 1 1,0-1 0,0 1 0,-1 0-1,1-1 1,0 1 0,-1-1-1,1 1 1,0 0 0,-1 0 0,1-1-1,0 1 1,-1 0 0,1-1-1,0 1 1,-1 0 0,1 0-1,-1 0 1,1 0 0,-1-1 0,1 1-1,-1 0 1,1 0 0,-1 0-1,-2 1 69,0 0 0,0 0 0,-1 0 0,1 0 0,1 1 0,-1-1 0,0 1-1,0 0 1,-4 3 0,3-2-254,-8 7 177,-1 0 0,1 1 0,1 1 0,0 0 1,0 0-1,2 1 0,-1 1 0,2-1 0,0 2 0,0-1 0,1 1 0,1 0 0,1 0 0,-7 31 0,3 0 90,2 0 0,3 0-1,2 94 1,4-104-49,13 60 1,-8-64-48,-2 0 0,1 44 0,-6-76-26,0 1 1,0-1-1,0 1 1,0-1-1,-1 1 0,1-1 1,0 1-1,0-1 1,0 1-1,-1-1 1,1 1-1,0-1 1,0 1-1,-1-1 1,1 0-1,0 1 1,-1-1-1,1 0 1,0 1-1,-1-1 0,1 0 1,-1 1-1,1-1 1,-1 0-1,1 0 1,0 1-1,-1-1 1,1 0-1,-1 0 1,1 0-1,-1 0 1,1 0-1,-1 1 1,1-1-1,-1 0 1,1 0-1,-1 0 0,0-1 1,1 1-1,-1 0 1,1 0-1,-1 0 1,1 0-1,0 0 1,-1-1-1,0 1 1,-9 0 73,9-3-85,1 1-1,0 0 1,0 0 0,0 0 0,0 0 0,0 0 0,0-1 0,1 1 0,-1 0 0,1 0-1,0-3 1,2 2 5,0 1 0,0-1 0,0 1 0,0 0 0,0 0 0,0 0 0,0 0 0,1 1 0,-1-1 0,1 1 0,-1 0 0,1 0-1,0 0 1,-1 0 0,7 0 0,65-2 34,-63 3-3,-5 0-21,0 0 0,0 0 0,0 0 0,0 1 0,0 0 0,0 1 0,-1-1 0,1 1 0,0 1 0,-1-1 0,0 1 0,1 0 0,-1 0 0,0 1 0,-1 0 0,1 0 0,-1 0 0,1 1 0,-1 0 0,-1 0 0,1 0 0,-1 1 0,0-1 0,0 1 0,0 0 0,-1 0 0,0 0 0,4 12 0,-2 3 35,-1 0 0,0 0-1,-2 0 1,-1 0 0,0 0 0,-1 0 0,-2 1 0,-4 27 0,-2-17 137,-1 0-1,-1 0 1,-2-1-1,-1-1 1,-29 50 0,24-48-57,1 1-1,2 0 1,1 1 0,-13 52 0,19-25-174,8-58-156,0 0 1,0 0-1,0 0 1,0 0 0,1 0-1,-1 0 1,1 0-1,0-1 1,0 1 0,0 0-1,0 0 1,0-1 0,0 1-1,1 0 1,0-1-1,-1 1 1,4 2 0,22 11-3840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8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80 316 3378,'0'0'4719,"0"-5"-4444,0-12-144,0 13-62,-18 5 304,15 2-348,-1 0 0,0 0 0,1 0 0,0 0 0,0 1 0,0-1 0,0 1 0,0-1 0,1 1 0,-1 0 0,1 0 0,0 1 0,0-1 0,1 0 0,-1 1 0,0 4 0,-2 6 63,0 0 0,2 0 0,-2 25 0,3-19-22,-1 4 40,4 41 1,-1-58-98,0-1 0,1 1 1,0 0-1,0-1 0,0 1 0,1-1 0,0 1 0,1-1 0,5 8 1,3 1 49,1-1 1,1 0-1,0-1 0,1-1 1,0 0-1,1-1 1,0-1-1,1 0 1,0-2-1,26 11 1,23 8 344,102 26 1,-167-54-406,236 60 63,3-10-1,1-11 1,2-10 0,278-4 0,769-62 160,1960-225-36,-1832 110-525,-1205 119 224,311-43-15,7 42 130,-510 34-1,187 6-1,-173-3 2,0 2 0,0 1 0,63 21 0,-68-17-16,-1 1-1,0 2 1,-1 1-1,29 19 1,-50-28 12,0 0-1,0 0 1,0 1 0,-1-1 0,0 1 0,0 1 0,0-1 0,-1 1-1,0 0 1,-1 0 0,1 1 0,-1-1 0,0 1 0,-1 0 0,0 0-1,-1 0 1,1 1 0,-1-1 0,1 14 0,-3-13 4,0 51 8,-1-56-6,0 0 0,0 0 1,0 0-1,0 0 0,0 0 0,-1-1 1,0 1-1,1-1 0,-1 1 0,-1-1 1,1 0-1,-5 6 0,-2 1 120,22-21-1,55-46-113,3 3-1,1 3 1,123-65-1,-55 47-40,177-62-1,-176 85-133,2 6-1,1 6 1,2 7 0,0 6 0,215-3 0,-9 20 141,379 46 1,-136 29 37,226 25 30,3-43-19,35-65-50,-673-2 71,0-9 0,285-72-1,-401 75 54,-1-3 0,92-43 0,-144 58-57,-1-1-1,21-15 1,-33 21-33,0-1-1,0 1 1,0-1 0,-1 0-1,1 1 1,-1-1 0,0-1-1,0 1 1,-1 0 0,1-1-1,-1 0 1,2-5 0,-3 8-7,0 0 1,-1 0-1,1 0 1,-1-1-1,1 1 1,-1 0-1,0 0 1,0 0-1,0 0 1,0 0-1,0 0 1,-1 0 0,1 0-1,-1 0 1,1 0-1,-1 0 1,0 0-1,0 0 1,0 0-1,0 0 1,0 1-1,-2-4 1,-1 2-6,1-1-1,-1 1 1,0 0 0,0 0 0,-1 1-1,1-1 1,-1 1 0,1 0 0,-9-2 0,-12-4-182,0 2 0,-1 1 1,-33-3-1,-95 0-2425,-75 6-4271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9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10101,'0'0'400,"0"173"-352,0-124-48,3-5 0,10-9-32,4-18-1633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9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11013,'0'0'0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49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0 10501,'0'0'-571,"-30"24"291,-95 79 189,79-56 79,30-18 49,12-20-25,2-4-17,0 0 0,1 0-1,0 1 1,0-1 0,0 0-1,0 1 1,1-1 0,0 8-1,1-12 5,-1 0 0,1-1 0,-1 1 0,1-1 1,-1 1-1,1-1 0,-1 1 0,1-1 0,-1 1 0,1-1 0,0 0 0,-1 1 0,1-1 0,0 0 0,-1 0 0,1 1 0,0-1 0,0 0 0,-1 0 0,1 0 0,0 0 0,-1 0 0,1 0 0,0 0 0,0 0 0,0 0 0,30 0 62,-22-1-40,40-1 131,69-13 0,38-2-61,-137 16-83,-8 0-11,-1 1 0,1 0 1,-1 0-1,1 1 0,16 4 1,-25-5 0,0 1 0,0 0 1,1 0-1,-1 0 1,0 0-1,0 0 0,0 1 1,-1-1-1,1 1 0,0-1 1,0 1-1,-1-1 1,1 1-1,-1 0 0,1 0 1,-1 0-1,0 0 1,0 0-1,0 0 0,0 0 1,0 0-1,0 0 0,-1 1 1,1-1-1,-1 0 1,1 1-1,-1-1 0,0 0 1,0 0-1,0 4 1,0-3 13,-1 1 1,0-1 0,1 1-1,-1-1 1,0 0 0,0 1-1,-1-1 1,1 0 0,-1 0 0,0 0-1,0 0 1,0 0 0,0 0-1,0-1 1,0 1 0,-1-1-1,1 1 1,-1-1 0,0 0 0,0 0-1,-4 2 1,-9 5 82,0-1 0,-34 13 0,38-17-70,-127 44 256,117-42-416,-1-1 1,0 0-1,-1-2 1,-27 0-1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0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137 352 13014,'0'0'1342,"-13"35"-1387,-41 119 69,47-128 159,0 0 1,2 1 0,0 0 0,0 55 0,6-18-3340,0-16-5869,-6-194 7528,-13-79 4525,3 31-431,11 49 1068,4 144-3633,0 0 0,0 1-1,0-1 1,1 0 0,-1 1 0,0-1-1,0 1 1,1-1 0,-1 0 0,0 1-1,1-1 1,-1 1 0,1-1-1,-1 1 1,1-1 0,-1 1 0,1-1-1,-1 1 1,1 0 0,0-1 0,-1 1-1,1 0 1,-1-1 0,1 1-1,0 0 1,-1 0 0,1-1 0,0 1-1,-1 0 1,1 0 0,0 0 0,-1 0-1,1 0 1,0 0 0,-1 0-1,1 0 1,0 1 0,-1-1 0,1 0-1,0 0 1,-1 0 0,1 1 0,0-1-1,-1 0 1,2 1 0,33 15-48,-9 5 99,-1 1 0,-1 2 0,41 50 1,-28-30-41,-24-30-32,148 159 109,-139-153-107,1 0 1,0-1-1,2-1 0,0-2 0,47 24 1,-64-36-5,0-1 1,1 1 0,0-1 0,-1-1 0,1 0 0,0 0 0,0-1-1,0 0 1,0 0 0,0-1 0,0 0 0,16-2 0,-23 1 6,0 0-1,0 0 1,1-1 0,-1 1 0,0 0 0,0-1 0,0 1 0,0-1 0,0 1 0,-1-1-1,1 0 1,0 0 0,-1 0 0,0 0 0,1 0 0,-1 0 0,0 0 0,0-1 0,0 1-1,0 0 1,0-1 0,0-2 0,2-7 68,-1 0 0,-1-1 0,1-13 1,-2 22-56,2-141 738,-19-153 0,12 233-706,4 22-184,12 57-2377,59 77-3091,-28-34-1146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1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0 8564,'0'0'3794,"-16"3"-3672,1 0-123,1 0 1,-21 8-1,33-10-1,0 0 0,0 0 0,0 0 0,0 1 0,0-1 0,1 1 0,-1-1 0,1 1 0,-1 0 0,1-1 1,-1 1-1,1 0 0,0 0 0,0 0 0,0 0 0,0 0 0,1 1 0,-2 3 0,-3 40-1,4-32 5,-1 12 6,0 0 0,4 38 0,-2-62-15,1-1 0,0 0 0,0 1 0,0-1 0,0 0 0,0 0 0,0 0-1,1 0 1,-1 0 0,0 0 0,1 0 0,-1-1 0,0 1 0,1 0 0,-1-1 0,1 1-1,-1-1 1,1 1 0,-1-1 0,1 0 0,-1 0 0,1 0 0,0 0 0,-1 0-1,1 0 1,-1 0 0,2 0 0,49-4-431,-44 2 382,0-1 0,0 1 0,0-2 0,0 1-1,0-1 1,-1 0 0,0-1 0,0 0 0,0 0 0,0 0 0,-1-1 0,0 0 0,0 0 0,7-9 0,-3 1 88,0 0 0,-1 0 0,-1 0 0,0-1 0,-1-1 0,7-20 0,-14 43 76,0-1 0,0 1-1,0 0 1,1-1 0,0 1-1,0-1 1,1 1 0,4 11-1,-2-5-97,1 1 0,1-1 0,0-1 1,9 14-1,-13-23-10,1 0 0,0 1 0,0-2 0,0 1 0,1 0 0,-1 0 0,0-1 0,1 0 0,0 0 0,0 0 0,0 0 0,0-1 0,0 1 1,0-1-1,0 0 0,0 0 0,0-1 0,0 1 0,1-1 0,-1 0 0,0 0 0,0 0 0,1-1 0,-1 1 0,0-1 0,0 0 0,0 0 0,0-1 1,0 1-1,0-1 0,0 0 0,0 0 0,-1 0 0,1 0 0,-1-1 0,1 1 0,-1-1 0,0 0 0,3-4 0,23-39-3,-23 34 27,0 1 0,1 0 1,1 0-1,17-18 0,-24 28-21,0 0 0,-1 0 0,1 0 0,0 1 0,0-1 0,0 0 0,0 1 0,0-1 0,0 1 0,0-1 0,1 1 0,-1-1 0,0 1 0,0 0 1,0-1-1,0 1 0,3 0 0,-4 0-7,1 0 1,0 1 0,-1-1-1,1 0 1,-1 1 0,1-1-1,0 0 1,-1 1 0,1-1-1,-1 1 1,1-1-1,-1 1 1,1-1 0,-1 1-1,1-1 1,-1 1 0,0-1-1,1 1 1,-1 0 0,0-1-1,0 1 1,1 0 0,1 6-19,-1 0 0,0 0 0,0 0 0,0 13 0,-1-14 55,1 27 98,-2-18-123,2-1-1,0 1 1,0-1-1,1 1 1,7 22-1,-9-37-34,0 1 0,0-1 0,0 0 0,0 1 0,0-1 0,0 0 0,0 1 0,1-1 1,-1 0-1,0 0 0,0 1 0,0-1 0,0 0 0,1 0 0,-1 0 0,0 1 0,0-1 0,1 0 0,-1 0 0,0 0 0,0 1 0,1-1 0,-1 0 0,0 0 0,1 0 0,-1 0 0,0 0 1,1 0-1,-1 0 0,0 0 0,0 0 0,1 0 0,-1 0 0,0 0 0,1 0 0,0 0 0,10-9-388,5-14 109,0-4 55,1 0 1,1 1-1,25-27 1,-30 39 157,1 0 0,0 1 0,1 1 1,0 0-1,1 1 0,25-13 0,-8 11-74,-32 12 173,-1 1 0,1 0 1,0 0-1,0-1 0,-1 1 0,1 0 0,0 0 0,0 0 1,-1 0-1,1 0 0,0 0 0,0 0 0,-1 0 1,1 0-1,0 0 0,0 0 0,-1 0 0,1 1 0,0-1 1,-1 0-1,1 1 0,0-1 0,-1 0 0,1 1 0,0-1 1,-1 1-1,1-1 0,-1 1 0,1-1 0,0 1 0,-1-1 1,0 1-1,1-1 0,-1 1 0,1 0 0,-1-1 0,0 1 1,1 0-1,-1 0 0,0-1 0,0 1 0,1 0 0,-1 1 1,1 176 2066,-2-95-2052,1-81-67,0 0 0,0 0 0,0 0 0,0 0 0,0 0 1,1-1-1,-1 1 0,1 0 0,-1 0 0,1 0 0,0 0 0,-1-1 0,1 1 0,0 0 1,0-1-1,0 1 0,1 0 0,-1-1 0,0 1 0,0-1 0,3 2 0,0-1-267,-1 0 0,1-1 0,0 0-1,-1 1 1,1-1 0,0-1 0,0 1-1,0 0 1,0-1 0,5 0-1,34 1-4133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0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74 12054,'0'0'570,"-15"23"-556,-43 76-6,55-94-1,1 0 1,-1 1 0,1-1-1,1 1 1,-1-1-1,1 1 1,0 0-1,0-1 1,0 1 0,1 0-1,0 0 1,0-1-1,1 1 1,0 7-1,1-3 0,-2-6-7,1-1 0,-1 0 0,1 0-1,0 1 1,0-1 0,0 0 0,0 0 0,0 0 0,1 0 0,0 0 0,-1 0 0,1-1 0,0 1-1,0-1 1,0 1 0,1-1 0,-1 0 0,1 1 0,-1-1 0,1-1 0,0 1 0,5 3 0,0-2 2,0-1 1,0 0-1,0 0 1,1 0 0,-1-1-1,1 0 1,14-1 0,-20 0 3,1-1 0,0 1 0,0-1 0,-1 1 0,1-1 0,0 0 0,-1-1 1,1 1-1,-1-1 0,1 1 0,-1-1 0,0 0 0,0 0 0,4-4 0,-1 1-3,-1 0-1,0 0 0,-1-1 1,1 0-1,-1 0 0,0 0 0,3-8 1,-1 1-23,0-1-1,-2 0 1,1 0 0,-2 0 0,0 0 0,0-1 0,0-16 0,-2 18 16,-1 1 0,0 0 0,-1 0 0,0 0 0,-1 0 0,-6-23 0,6 31 5,1 0-1,-1 1 1,0-1-1,-1 1 0,1-1 1,-1 1-1,1 0 0,-1 0 1,0 0-1,0 0 0,0 1 1,-1-1-1,1 1 0,-1 0 1,1 0-1,-1 0 0,0 0 1,1 0-1,-1 1 0,0 0 1,0 0-1,0 0 0,0 0 1,-6 0-1,2 0 6,0 0-1,0 1 1,0 0-1,0 0 1,0 0 0,0 1-1,0 0 1,0 1-1,0 0 1,0 0-1,-10 5 1,14-5-7,0 0-1,0 1 1,0-1 0,1 1-1,-1 0 1,1 0 0,-1 1-1,1-1 1,0 1 0,0-1-1,1 1 1,-1 0 0,1 0-1,0 0 1,0 1 0,0-1-1,0 0 1,1 1 0,0-1-1,0 1 1,-1 6 0,0-1-209,1 0 0,1 0 0,0 0 0,1 15 1,-1-21-67,1 0 1,0 0-1,0 0 1,0 0-1,1-1 1,-1 1-1,1 0 1,0-1-1,0 1 1,0-1-1,0 0 1,0 1-1,1-1 1,3 4-1,34 20-5918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1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6611,'0'0'5965,"25"-10"-5818,-4 1-112,0 2 0,42-11-1,-61 18-31,-1 0-1,1 0 1,-1 0-1,1 0 0,0 0 1,-1 0-1,1 0 1,-1 1-1,1-1 1,0 1-1,-1-1 0,1 1 1,-1-1-1,1 1 1,-1 0-1,0 0 1,1 0-1,-1 0 0,0 0 1,0 0-1,1 0 1,-1 0-1,0 0 1,0 1-1,0-1 1,0 0-1,1 4 0,0 0 15,0 1-1,0 1 1,0-1-1,-1 0 1,2 9-1,-2-4 17,4 23 32,-2 1 1,-3 57-1,0-34 212,1-65-208,0-1-1,1 1 1,0 0 0,0 0 0,1 0 0,-1 1 0,1-1 0,5-6 0,-2 0 28,7-12-42,0 1 0,31-41 0,-35 54-78,0 1 1,0 0-1,1 0 0,0 1 1,1 0-1,0 1 1,20-12-1,-27 18-70,-1 0 0,1 0 0,-1 1 0,1-1-1,0 1 1,-1 0 0,1 0 0,0 1 0,0-1 0,0 1-1,0 0 1,0 0 0,0 0 0,0 0 0,-1 0 0,6 2 0,-7-1-108,1 1 1,0-1-1,-1 0 1,1 1-1,-1 0 1,0 0-1,1-1 1,-1 1-1,0 1 1,0-1-1,0 0 0,-1 0 1,1 1-1,0-1 1,-1 1-1,0-1 1,1 1-1,-1 0 1,0 0-1,0-1 1,0 5-1,5 30-3398,-4 1-320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1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1 205 2049,'0'0'9586,"6"-21"-9282,21-60 80,-27 80-370,1-1 1,-1 1-1,0 0 1,1 0-1,-1-1 1,1 1-1,-1 0 1,1 0-1,-1 0 1,1 0-1,0 0 1,0 0-1,0 0 1,-1 0-1,1 0 1,0 0-1,0 0 1,2-1-1,4 10 117,-6-7-102,4 11 33,-1 0 0,0 0 0,-1 1 0,0-1 0,-1 1 0,0-1 0,-1 1 0,-1 0 0,-1 19 0,1-14-55,0 1 0,1-1 1,1 1-1,5 20 0,-7-39-19,0 0 0,0 1 0,0-1 0,0 0 0,0 0 0,0 0 0,0 1 0,1-1 0,-1 0 0,0 0 0,0 1 0,0-1 0,0 0 0,0 0 0,1 0 0,-1 0-1,0 1 1,0-1 0,0 0 0,1 0 0,-1 0 0,0 0 0,0 0 0,0 0 0,1 0 0,-1 1 0,0-1 0,0 0 0,1 0 0,-1 0 0,0 0 0,0 0 0,1 0 0,-1 0 0,0 0 0,0 0 0,1 0 0,-1 0 0,0 0 0,0-1 0,1 1 0,-1 0-1,0 0 1,0 0 0,0 0 0,1 0 0,-1-1 0,10-10-258,9-47 71,-12 30 235,2 0 0,1 1 0,1 0 0,2 1 0,0 0 0,32-44 0,-42 66-26,1 0-1,-1 0 1,1 0-1,0 0 1,1 1-1,-1 0 1,0 0-1,1 0 1,0 0-1,0 1 1,0 0-1,0 0 1,0 0 0,0 1-1,0-1 1,1 1-1,-1 1 1,0-1-1,1 1 1,6 0-1,-10 0-5,-1 0 1,1 1-1,0-1 0,-1 0 1,1 1-1,0 0 0,-1-1 0,1 1 1,-1 0-1,1 0 0,-1 0 1,1 0-1,-1 0 0,0 0 0,1 0 1,-1 0-1,0 1 0,0-1 1,0 0-1,0 1 0,0-1 0,0 1 1,0-1-1,-1 1 0,1 0 1,0-1-1,-1 1 0,1 0 0,-1-1 1,0 1-1,1 3 0,1 8 14,-1 0-1,0 0 1,-2 17-1,1-15-16,1 28-21,-1 40 181,0-75-236,-1 0-1,-1 1 1,1-1 0,-1-1 0,0 1-1,-1 0 1,-6 12 0,8-19-349,1-3 165,1-3 160,0 0 1,0-1-1,0 1 1,0 0 0,1 0-1,0-1 1,0 1-1,0 0 1,1 1-1,4-7 1,36-48 116,-27 39-71,2-2-43,0 0-1,2 2 1,33-29 0,-45 42 156,1 1 0,-1 0 0,1 0 0,0 1 0,0 0 0,0 1 1,1 0-1,0 1 0,0-1 0,0 2 0,0-1 0,0 2 0,11-2 0,-19 3-19,-1 1 0,1-1 0,0 0 0,-1 0 0,1 1 0,-1-1 0,1 0 0,-1 1 0,1 0 0,-1-1 0,1 1 0,-1 0 0,0 0 0,1 0 0,-1 0 0,0 0 0,0 0 0,0 0 0,0 0 0,0 0 0,0 1 0,0-1 0,0 0 0,0 1 0,0-1 0,-1 0 0,1 1 0,0 2 0,1 4 24,0 0 0,0 1 0,-1-1 0,1 12 0,-1-4 9,0-7-219,1 13 314,1 1-1,1-1 0,8 25 1,-11-42-399,1-1 1,-1 1-1,1-1 0,0 0 1,0 1-1,1-1 1,-1 0-1,1 0 0,0-1 1,0 1-1,0 0 1,0-1-1,1 0 0,-1 0 1,1 0-1,0 0 1,0-1-1,0 1 0,0-1 1,0 0-1,8 2 0,20-1-6311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1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0 12134,'0'0'3302,"-32"5"-3099,-11 0-15,-52 15 0,88-17-139,0-1-1,1 1 0,-1 0 0,0 1 0,1-1 1,0 1-1,0 1 0,0-1 0,0 1 1,1 0-1,0 0 0,0 1 0,0-1 0,1 1 1,-1 0-1,2 1 0,-6 8 0,5-7-17,-3 3-34,1 1 0,1 0 0,0 0 0,1 0 0,0 1 0,1-1-1,0 1 1,1 0 0,1 0 0,0 25 0,1-37-12,0-1 1,0 1 0,0 0-1,0-1 1,0 1 0,1 0-1,-1-1 1,0 1 0,1-1-1,-1 1 1,0 0-1,1-1 1,-1 1 0,1-1-1,-1 1 1,1-1 0,-1 1-1,1-1 1,-1 0 0,1 1-1,-1-1 1,1 0 0,-1 1-1,1-1 1,0 0 0,-1 0-1,1 1 1,0-1-1,-1 0 1,1 0 0,0 0-1,-1 0 1,2 0 0,29 0-171,-19 0 156,-2-1-8,-1 0 0,0-1 0,0 1 1,-1-2-1,1 1 0,0-1 0,-1 0 0,1-1 0,-1 0 0,14-10 1,8-7-134,39-35 1,-39 31 70,91-81 99,-121 106-3,0 0 0,0 0 0,0 0 0,0 1-1,0-1 1,0 0 0,0 0 0,0 0 0,0 1 0,0-1 0,0 0 0,1 0-1,-1 0 1,0 1 0,0-1 0,0 0 0,0 0 0,0 0 0,0 0 0,0 1 0,1-1-1,-1 0 1,0 0 0,0 0 0,0 0 0,0 0 0,1 1 0,-1-1 0,0 0 0,0 0-1,0 0 1,1 0 0,-1 0 0,0 0 0,0 0 0,0 0 0,1 0 0,-1 0-1,0 0 1,0 0 0,0 0 0,1 0 0,-1 0 0,0 0 0,0 0 0,0 0 0,1 0-1,-1 0 1,0 0 0,0 0 0,0-1 0,1 1 0,-1 0 0,0 0 0,0 0-1,0 0 1,1-1 0,-2 4-27,2 183 142,-1-182-138,0 1 0,1 0 0,-1 0-1,1 0 1,1-1 0,-1 1 0,0 0 0,1-1-1,0 1 1,0-1 0,1 0 0,-1 1 0,1-1-1,0 0 1,0-1 0,0 1 0,0 0 0,5 3-1,-3-3-359,0-1-1,1 0 0,-1 0 1,1 0-1,0-1 0,0 1 0,-1-1 1,1-1-1,1 1 0,-1-1 0,0 0 1,0-1-1,10 1 0,18-1-3687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2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8100,'0'0'4850,"0"61"-4018,0 7-159,0 1-433,0 4-96,0-3-64,0-8-64,3-10-16,1-11-96,5-15-1361,4-17-368,7-9-2161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2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7940,'0'0'5869,"4"26"-4957,-3-15-816,8 48 594,0 84 0,-9 295 236,0-438-937,0 1 1,0-1 0,0 1 0,0-1-1,0 1 1,0-1 0,0 1 0,0-1-1,0 0 1,1 1 0,-1-1 0,0 1 0,0-1-1,0 1 1,1-1 0,-1 0 0,0 1-1,1-1 1,-1 0 0,0 1 0,1-1 0,-1 0-1,0 1 1,1-1 0,-1 0 0,1 0-1,-1 0 1,1 1 0,-1-1 0,1 0-1,18 0-270,-14-1 237,-1 0 1,1-1 0,-1 1 0,1-1-1,-1 0 1,8-5 0,3-6-189,-1-1 0,0-1 0,-1 0 0,12-18 0,-14 18 85,-1 1-1,2 0 0,0 0 1,1 2-1,0 0 0,21-15 1,-34 26 142,1 0 1,0 1 0,-1-1-1,1 1 1,-1-1 0,1 1-1,0-1 1,-1 1 0,1 0-1,0-1 1,0 1 0,-1 0-1,1-1 1,0 1-1,0 0 1,0 0 0,-1 0-1,1-1 1,0 1 0,0 0-1,0 0 1,0 1 0,-1-1-1,1 0 1,0 0 0,0 0-1,0 0 1,-1 1-1,1-1 1,0 0 0,0 1-1,-1-1 1,1 0 0,0 1-1,0 2 5,0-1-1,0 1 0,0-1 1,0 1-1,-1-1 0,0 1 1,1-1-1,-1 1 0,0 2 1,1 7 95,-1-5-62,1-1 0,0 0 1,1 0-1,-1 1 0,1-1 1,0 0-1,1 0 1,4 8-1,-6-11-27,1-1 0,0 0 0,-1 0 0,1 0 0,0 0 0,0 0 0,0-1 0,1 1 0,-1 0 0,0-1 0,1 0 0,-1 1 0,1-1-1,-1 0 1,1 0 0,-1-1 0,1 1 0,0 0 0,-1-1 0,1 0 0,0 0 0,3 0 0,0 1-4,-1-1 0,1 0 0,0 0 0,-1 0 0,1-1 0,0 0 0,-1 0 0,1-1 0,-1 0-1,0 1 1,1-2 0,-1 1 0,0-1 0,0 1 0,0-1 0,-1-1 0,1 1 0,-1-1 0,0 0 0,0 0 0,0 0 0,0 0-1,-1-1 1,4-4 0,4-9 57,0-1 0,-1 1 0,11-31 0,-14 31 156,1 0 1,1 0-1,0 1 0,14-19 1,-18 35 115,-3 10-246,-1 20-139,-2-21 113,1 843 1214,1-843-1256,-1 0-1,-1 0 1,0-1-1,0 1 1,0 0 0,-1 0-1,0-1 1,-1 1-1,-6 13 1,7-17-35,-1 0 0,0 0 1,0-1-1,0 1 0,-1-1 0,1 0 0,-1 1 0,0-2 1,0 1-1,0 0 0,0-1 0,0 0 0,0 0 1,-1 0-1,1 0 0,-1-1 0,-5 2 0,-2 0-91,0-1 0,0 0-1,-1 0 1,1-1 0,-1-1 0,1 0-1,0-1 1,-21-3 0,26 2 88,0 0 0,-1-1 0,1 1 0,0-1 0,1-1 0,-1 1 0,1-1 1,-1 0-1,1-1 0,0 1 0,1-1 0,-1-1 0,1 1 0,0-1 0,-5-8 0,4 6 37,1 0 0,1-1 0,0 0-1,0 0 1,1-1 0,0 1 0,0-1 0,1 1-1,-2-17 1,3 1 52,0 1-1,5-44 0,-2 55-66,1 0-1,0 0 0,1 0 0,0 1 0,1-1 0,1 1 0,0 0 1,0 1-1,9-12 0,13-16-524,40-42 1,3-4-4304,-38 38-2971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3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0 12486,'0'0'154,"-35"0"-826,-118 6 656,144-5 51,0 0 0,-1 0 0,1 2 0,1-1-1,-1 1 1,0 0 0,1 1 0,-1 0 0,1 0 0,0 0 0,0 1-1,1 1 1,-9 7 0,1-2 45,-1 2-31,0 0-1,1 1 0,-27 32 1,37-40-56,1 0 0,0 0 1,0 0-1,0 1 0,1-1 1,0 1-1,0 0 0,1 0 1,0 0-1,0 0 0,0 1 1,1-1-1,0 0 0,1 12 1,0-18 1,0 1 0,1 0 0,-1-1 0,1 1 0,0 0 0,-1-1 0,1 1-1,0-1 1,0 1 0,0-1 0,0 1 0,0-1 0,0 0 0,1 0 0,-1 1 0,0-1 0,1 0 0,-1 0 0,0 0 0,1 0 0,-1-1 0,1 1 0,0 0 0,-1-1 0,1 1 0,0-1 0,-1 1 0,1-1 0,3 0 0,7 2-16,0-1 1,1 0 0,13-1 0,-12 0 9,6-1-272,1 0 1,-1-1-1,1-1 0,-1-1 1,0-1-1,29-10 1,-25 4-1063,1 0 0,-1-2 0,-1-1 0,33-25 0,11-17-2323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3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0 520 1425,'141'-204'1913,"-137"196"-1661,1 0 0,-1 0 1,-1 0-1,1-1 1,-2 1-1,1-1 1,-1 0-1,0 0 1,-1 1-1,0-1 1,0 0-1,-1 0 1,-1 0-1,0-10 1,-1-12 684,2-105 3004,-1 126-2952,-2 15-630,-3 21-283,0 46 254,4 112 0,4-91-208,-2-48-69,1-1 0,3 0 0,2 0 0,2 0 0,1-1 0,24 66 0,-30-101-66,0 0 0,1-1 0,0 1-1,0-1 1,0 0 0,1 0 0,0-1 0,1 1 0,-1-1-1,9 6 1,-10-9-4,-1 0-1,1-1 0,0 0 0,1 0 1,-1 0-1,0 0 0,0-1 1,1 0-1,-1 0 0,1 0 1,-1 0-1,1-1 0,0 1 0,-1-1 1,1 0-1,-1-1 0,1 1 1,0-1-1,7-2 0,-6 1 11,1-1-1,-1 0 1,0 0-1,0 0 1,0-1-1,-1 0 1,1 0-1,-1 0 1,0-1 0,0 0-1,-1 0 1,6-6-1,7-12-28,21-38 0,-30 49 34,8-16 7,0 0-1,-2-1 1,-1 0-1,-2-1 1,9-33-1,-21 135-416,3-23 256,-3-7 127,-1-9 64,5 49-1,-2-75-70,0 0-1,0 0 0,1 0 1,-1 0-1,2 0 1,-1 0-1,1 0 1,0 0-1,0-1 1,1 0-1,0 1 0,7 7 1,-9-11-34,1-1-1,0-1 1,0 1 0,0 0 0,0-1 0,0 1-1,0-1 1,1 0 0,-1 0 0,0 0-1,1 0 1,-1-1 0,1 1 0,-1-1-1,0 0 1,1 0 0,-1 0 0,1-1 0,-1 1-1,1-1 1,-1 0 0,0 0 0,1 0-1,-1 0 1,0-1 0,0 1 0,0-1 0,0 0-1,0 0 1,0 0 0,-1 0 0,1 0-1,3-4 1,7-13 84,-1 0 1,-1-1-1,0 0 0,14-40 1,-18 41 44,0 1 0,1 0 0,1 1 0,0 0 0,1 0 0,1 1 0,16-17 0,-24 30-45,1 0 1,-1 0-1,1 0 0,0 1 0,0-1 0,0 1 0,0 0 0,1 0 0,-1 0 0,1 1 0,-1 0 0,1 0 0,-1 0 0,1 0 0,0 1 0,-1-1 0,1 1 0,0 0 0,-1 1 1,1-1-1,0 1 0,-1 0 0,1 0 0,-1 1 0,1-1 0,-1 1 0,0 0 0,0 0 0,1 0 0,-1 1 0,-1-1 0,1 1 0,0 0 0,-1 0 0,1 1 0,-1-1 0,0 1 1,0-1-1,0 1 0,2 4 0,-1 2 32,1-1 0,-1 1 1,-1 0-1,0 0 0,0 0 1,-1 1-1,0-1 0,-1 0 0,0 1 1,-1-1-1,0 1 0,0-1 1,-3 14-1,2-21-50,0 0-1,0 0 1,0 0 0,0-1-1,0 1 1,-1 0-1,0 0 1,1-1 0,-1 1-1,0-1 1,0 0 0,0 1-1,-1-1 1,1 0 0,0 0-1,-5 2 1,2-1-224,-1 1 0,-1-1 0,1-1 0,0 1 0,-1-1 0,-9 2 0,-29 1-3006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4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9428,'0'0'0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4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13574,'0'0'118,"0"25"-30,0 170 685,-4-122-179,-19 111 0,13-125-515,2 0-1,4 1 1,2 72-1,2-130-77,0 1 0,0-1 0,1 1 0,-1-1 0,1 0 0,-1 1 0,1-1 0,0 1 0,0-1 0,0 0 0,0 0 0,1 0 0,-1 1 0,0-1 0,1-1 0,0 1 0,-1 0 0,1 0-1,0 0 1,0-1 0,0 1 0,0-1 0,0 0 0,0 1 0,0-1 0,1 0 0,-1 0 0,0-1 0,5 2 0,5 0-117,-1-1 1,1 0-1,-1-1 0,1 0 0,14-2 1,-13 1-185,-4 0-86,0 0 0,0 0 0,-1-1 0,1 0 0,9-4 0,-6 0-610,0 0 0,-1-1 1,13-9-1,-24 16 945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2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240 460 6435,'0'0'6109,"-33"-1"-5250,-100 5-429,130-4-422,0 0 0,1 0 0,-1 0-1,0 1 1,1-1 0,-1 1 0,0 0 0,1 0 0,-1 0-1,1 0 1,-1 0 0,1 1 0,0-1 0,0 1 0,-1-1 0,1 1-1,0 0 1,0 0 0,1 0 0,-1 0 0,0 0 0,1 0-1,-1 1 1,1-1 0,-1 0 0,1 1 0,0-1 0,0 1 0,0 0-1,1-1 1,-1 1 0,0 4 0,0 0 0,-2 1-2,1 0 0,1 0 0,0 1 1,0-1-1,0 0 0,1 0 0,1 1 1,-1-1-1,1 0 0,1 0 0,2 12 1,-2-16-11,0-1 0,0 1 1,0 0-1,0-1 0,0 0 1,1 1-1,-1-1 0,1 0 1,0 0-1,0 0 1,0-1-1,1 1 0,-1-1 1,1 0-1,-1 0 0,1 0 1,0 0-1,-1 0 1,1-1-1,0 0 0,0 0 1,0 0-1,0 0 0,5 0 1,-1 0-91,0 0 0,0 0 0,-1 0 0,1-1 0,0 0 0,0-1 0,0 0 0,0 0 0,-1-1 0,1 0 0,-1 0 0,1-1-1,-1 0 1,0 0 0,0 0 0,0-1 0,0 0 0,-1-1 0,1 1 0,-1-1 0,0-1 0,-1 1 0,1-1 0,-1 0 0,0 0 0,-1 0 0,1-1 0,-1 0 0,-1 0 0,1 0 0,-1 0 0,4-14 0,-2-1-11,-1 0-1,-2 0 0,0-1 1,-1 1-1,-3-32 1,1 3 79,-1 15 252,-2 1 0,-16-70-1,4 25 355,13 59-408,-1 3 458,-2-38 0,26 302 182,-4-94-637,-12-89-116,-2-17-2,2 0 0,13 59 0,-17-102-61,1 0 0,0 0 0,0 0 0,0 0 0,1 0 0,-1 0 0,1 0 0,-1-1 1,1 1-1,0-1 0,0 1 0,0-1 0,4 4 0,-4-5-150,0 0 0,0 0 0,0 0-1,0 0 1,0 0 0,0 0 0,1-1 0,-1 1 0,0-1 0,0 0 0,0 0-1,0 1 1,1-1 0,-1-1 0,0 1 0,0 0 0,0 0 0,0-1 0,5-1-1,18-10-3860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4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1 298 13638,'0'0'254,"38"10"-110,131 28-59,-132-32-74,0-2-1,0-1 0,1-2 1,-1-2-1,48-7 0,18 0-136,9 7 41,-110 1 84,-1 0 0,0 0 0,1 1 0,-1-1 0,0 0 0,0 0 0,1 1 0,-1-1 0,0 1 0,0 0 1,1-1-1,-1 1 0,0 0 0,0-1 0,0 1 0,0 0 0,0 0 0,0 0 0,0 0 0,0 0 0,1 2 0,-1 0 9,1 0-1,-1 0 0,0 0 0,0 0 1,-1 0-1,1 0 0,-1 0 0,1 0 1,-1 5-1,0 2 98,-1 0-1,0 0 1,0 0 0,-1 0-1,-6 15 1,2-9 64,-2-1 0,0 0 0,-16 23 0,15-27-106,1 1-1,1 0 0,0 0 1,1 0-1,0 1 0,-7 25 1,13-38-64,0 1 0,0 0 0,0-1 0,-1 1 1,1-1-1,0 1 0,0-1 0,0 1 0,0-1 1,0 1-1,0 0 0,0-1 0,1 1 1,-1-1-1,0 1 0,0-1 0,0 1 0,1-1 1,-1 1-1,0-1 0,0 1 0,1-1 0,-1 1 1,0-1-1,1 1 0,-1-1 0,1 0 0,-1 1 1,0-1-1,1 0 0,-1 1 0,1-1 1,-1 0-1,1 1 0,-1-1 0,1 0 0,-1 0 1,1 0-1,-1 0 0,1 1 0,0-1 0,-1 0 1,1 0-1,-1 0 0,1 0 0,-1 0 1,1 0-1,-1-1 0,1 1 0,0 0 0,-1 0 1,1 0-1,-1 0 0,1-1 0,-1 1 0,1 0 1,-1 0-1,1-1 0,34-16-35,-13 1-94,0-2 1,-2-1-1,0-1 0,31-41 1,-29 33-11,1 2 0,36-31 1,-58 55 144,1 1 1,-1 0-1,1-1 0,0 1 1,-1 0-1,1 0 1,0 0-1,0 1 1,0-1-1,0 0 1,3 0-1,-4 1 3,0 0-1,0 0 1,0 0-1,0 0 1,-1 0-1,1 0 1,0 1 0,0-1-1,0 0 1,-1 0-1,1 1 1,0-1-1,-1 1 1,1-1 0,0 1-1,0-1 1,-1 1-1,1-1 1,-1 1-1,2 0 1,0 4 39,1-1 0,-1 1 0,0 0 0,0-1 0,0 1 0,-1 0 0,2 7 0,1 5 38,-3-14-130,3 11 139,0 0 1,1 0-1,1-1 0,11 21 0,-15-31-202,0 0-1,0 0 1,0-1 0,0 1-1,1-1 1,-1 1 0,1-1-1,-1 0 1,1 0 0,0 0 0,0 0-1,0-1 1,0 1 0,0-1-1,0 0 1,0 0 0,1 0-1,-1 0 1,0 0 0,0-1-1,1 1 1,-1-1 0,1 0 0,-1 0-1,5-1 1,15-4-4446</inkml:trace>
  <inkml:trace contextRef="#ctx0" brushRef="#br0" timeOffset="1">1090 0 12950,'0'0'2081,"-20"59"-6323,59-48 224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5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13350,'0'0'840,"-3"31"-423,-3 9-239,0-3 25,2-1 0,1 1 0,4 45-1,5 33 90,3 116-792,1-240-260,19-52 708,-20 40 76,0 1 0,2 0-1,0 0 1,15-17-1,-22 32-30,0 0-1,0 1 0,1-1 0,0 1 0,0 0 0,0 1 0,0-1 1,0 1-1,1 0 0,-1 0 0,1 0 0,0 1 0,0 0 0,0 0 1,0 1-1,0 0 0,0 0 0,0 0 0,8 0 0,-10 2-4,0-1 0,0 1 0,0 0 0,0 0 0,0 0 0,0 1-1,-1-1 1,1 1 0,-1 0 0,1 0 0,-1 0 0,0 1 0,1-1-1,-1 1 1,0 0 0,-1-1 0,1 1 0,0 1 0,-1-1 0,0 0-1,3 5 1,-2-4 5,-1 1-1,1 0 1,-1 0-1,0 0 1,0 0-1,-1 1 1,1-1-1,-1 1 1,0-1-1,-1 0 1,1 1-1,-1-1 1,0 1-1,0-1 1,-2 10-1,1-14 17,0 1-1,0 0 0,0 0 1,0-1-1,0 1 0,0 0 0,0-1 1,0 1-1,-1-1 0,1 0 1,0 1-1,-1-1 0,1 0 0,-1 0 1,0 0-1,1 0 0,-1 0 1,-2 1-1,-38 11 288,27-9-221,-4 1-195,-1 0 0,0-1 0,0-1 0,-21 0-1,36-3-1984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5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14375,'0'0'1320,"0"29"-1200,1 91 48,-1-112-132,0-1-1,1 0 1,0 1 0,0-1-1,1 1 1,0-1-1,4 10 1,-5-14-26,1 0 1,-1 0 0,1-1-1,0 1 1,0 0-1,0-1 1,0 0 0,0 1-1,1-1 1,-1 0-1,1 0 1,4 3 0,0-2-64,-1-1 1,0 0-1,0-1 1,1 0 0,-1 0-1,1 0 1,-1 0 0,1-1-1,-1 0 1,1-1-1,-1 1 1,11-4 0,-9 3-100,-1-1 1,0-1 0,0 1 0,0-1-1,0-1 1,-1 1 0,1-1 0,-1 0-1,0-1 1,0 1 0,6-7 0,10-11-362,25-33 0,-33 38 414,8-9 165,-2-1 1,19-31 429,-39 67-192,0 167 398,0-174-740,0 0 0,0 0-1,0 0 1,0 1 0,0-1 0,0 0 0,1 0 0,-1 0 0,1 0-1,-1 0 1,1 0 0,0 0 0,0 0 0,0 0 0,0 0 0,0 0-1,0 0 1,1-1 0,-1 1 0,0 0 0,3 1 0,-1-1-446,1-1 1,0 0-1,-1 1 1,1-1-1,0 0 1,0-1-1,0 1 1,-1-1-1,1 0 1,8 0-1,20 0-6129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6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9716,'0'0'5627,"2"16"-4530,2 74-72,-8 98 1,-1-18-727,5 29-1262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6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14487,'0'0'1200,"217"-76"-3217,-142 67-176,-1 3-112,-2 6-5506</inkml:trace>
  <inkml:trace contextRef="#ctx0" brushRef="#br0" timeOffset="1">460 327 12294,'0'0'2230,"10"8"-2001,-9-5-223,1-1 0,0 0-1,1 0 1,-1 0 0,0 0-1,1 0 1,-1-1 0,1 1-1,-1-1 1,1 1 0,0-1-1,0 0 1,-1 0 0,1 0-1,0-1 1,0 1-1,0-1 1,0 1 0,0-1-1,0 0 1,0 0 0,0 0-1,0 0 1,0-1 0,0 0-1,0 1 1,0-1 0,0 0-1,-1 0 1,1 0 0,0-1-1,-1 1 1,4-3 0,9-5-472,0 0 1,-1-1-1,-1-1 1,1 0 0,22-26-1,-31 30 214,0 1-1,0-2 1,-1 1 0,1 0-1,-2-1 1,1 0-1,-1 0 1,0 0-1,-1 0 1,0-1-1,0 1 1,-1 0-1,0-1 1,-1-9-1,1 6 306,-2-11 660,1 22-646,-1 0 0,1 1-1,0-1 1,-1 0 0,1 1-1,-1-1 1,1 0 0,-1 1 0,1-1-1,-1 1 1,0-1 0,1 1-1,-1-1 1,1 1 0,-1-1-1,0 1 1,0 0 0,1-1-1,-1 1 1,0 0 0,0 0 0,1 0-1,-1-1 1,0 1 0,0 0-1,1 0 1,-3 0 0,-4 0 115,-1 1 0,0 0 1,0 0-1,1 1 0,-1-1 0,1 2 1,-1-1-1,1 1 0,0 0 0,0 1 1,0-1-1,0 1 0,1 1 1,-1-1-1,1 1 0,0 0 0,-5 6 1,0 1 34,1-1 0,0 1 0,1 1 0,0 0 1,1 0-1,0 1 0,-10 26 0,14-27-177,0-1-1,2 1 1,-1 0 0,1 0 0,1 0-1,0 0 1,1 0 0,3 25-1,-2-35-64,-1-1-1,1 0 1,-1 1-1,1-1 0,0 0 1,0 1-1,0-1 1,0 0-1,0 0 0,0 0 1,1 0-1,-1 0 1,1 0-1,-1-1 0,1 1 1,0 0-1,0-1 1,0 1-1,0-1 0,0 0 1,0 1-1,0-1 1,0 0-1,3 0 0,4 2-461,-1-1 0,1 0 1,0 0-1,0-1 0,12 0 0,47 0-4916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6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296 387 12758,'0'0'782,"-31"15"-350,-102 54 499,123-63-837,1 0 0,0 0 0,0 1 1,0 0-1,1 1 0,0 0 0,1 0 0,-1 0 0,2 1 1,-1 0-1,1 1 0,1 0 0,-7 15 0,7-11-2,1 0 1,1 0-1,1 0 0,0 0 0,0 0 0,2 0 0,-1 0 0,4 20 0,-3-30-93,1-1 0,0 1 0,0-1 0,0 0 0,0 1 0,1-1 0,-1 0 0,1 0 0,0 0 0,0 0 0,0 0-1,0-1 1,0 1 0,1-1 0,-1 1 0,1-1 0,0 0 0,0 0 0,-1 0 0,1 0 0,1 0 0,-1-1-1,0 0 1,0 1 0,0-1 0,1 0 0,-1 0 0,7 0 0,-4 0-32,0 0-1,0 0 1,0-1 0,1 0-1,-1 0 1,0 0 0,0-1 0,0 0-1,0 0 1,0-1 0,0 0-1,0 0 1,-1 0 0,1-1-1,-1 1 1,8-6 0,-5 1-96,0-1 1,0 0 0,-1-1-1,1 0 1,-2 0-1,0-1 1,0 0 0,0 0-1,-1 0 1,-1-1-1,0 1 1,0-1 0,3-21-1,1-14 10,-2 0-1,0-51 1,-3 49 71,-3 43 61,17-194 94,-12 161 346,2 0 1,1 0 0,16-40-1,-20 73 601,-2 16-658,0 26-266,-2-28 107,47 588 966,-46-582-1549,4 20 180,-5-34-190,0 1-1,1 0 0,-1-1 0,1 1 1,-1-1-1,1 1 0,0 0 1,-1-1-1,1 0 0,0 1 0,0-1 1,0 0-1,0 1 0,0-1 1,1 0-1,0 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7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17144,'0'0'0,"-188"29"-5139,143-29-6866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39:59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787 244 7043,'0'0'2249,"0"-28"-1246,0-91-328,0 113-554,0 1-1,-1-1 0,1 1 0,-1-1 0,0 1 0,-1-1 0,1 1 1,-4-8-1,4 11-58,0-1 1,-1 1-1,1 0 1,-1 0 0,0 0-1,1 0 1,-1 0-1,0 0 1,0 0-1,0 0 1,-1 1 0,-3-3-1,-1 1 22,0 1 0,1 0-1,-1 1 1,0 0 0,0 0 0,0 0-1,0 1 1,0 0 0,-9 1-1,-3-1-35,4 1-26,0 1 0,0 0-1,0 1 1,1 1 0,-1 0-1,1 1 1,0 0 0,1 1-1,-1 1 1,-22 15 0,-4 6 23,1 1 0,-37 37 0,40-32-1,0 2 1,3 1 0,1 2-1,2 1 1,-32 55 0,49-71-41,0 0 0,2 1 0,1 1 0,1 0 0,1 0 1,1 1-1,1 0 0,2 0 0,0 0 0,2 1 0,2 32 0,0-54-4,1 1 0,0 0 0,0-1-1,0 1 1,1-1 0,0 1 0,0-1-1,1 0 1,0 0 0,0 0 0,0 0-1,1 0 1,0-1 0,0 0 0,6 7-1,-3-6 0,0 0 0,1-1 0,-1 0 0,1 0 0,0 0 0,1-1 0,-1-1 0,1 1-1,0-1 1,13 3 0,-3-2-62,1 0-1,-1-1 1,0-1 0,1-1-1,0-1 1,-1 0 0,1-1-1,-1-2 1,1 0-1,-1-1 1,0 0 0,0-2-1,-1 0 1,0-2-1,0 1 1,0-2 0,-1-1-1,0 0 1,-1-1 0,0-1-1,-1 0 1,0-1-1,-1 0 1,-1-2 0,0 1-1,-1-2 1,0 0-1,16-30 1,-19 29 191,-1-1-1,0 0 0,-1 0 1,-1-1-1,-1 0 1,0 0-1,-2 0 1,2-33-1,-5 55-108,0 1 0,0-1 0,-1 0 0,0 0 0,1 0 0,-1 1 0,0-1 0,-1 0 0,-2 5 0,-5 13-22,-3 18 41,2 1 0,1 0 0,-4 57 0,5 123-2914,8-179-1246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0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0 193 6227,'0'0'5939,"188"-97"-5939,-71 71 0,6-3-32,-6 6-977,-20 5-3681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0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0 319 7363,'0'0'1212,"30"-11"-1058,97-38-74,-113 43-74,-1-1 0,-1 0 0,1 0 0,-1-1 0,-1-1 0,0 0 0,0 0 0,0-1 0,-1-1 0,-1 0 0,17-24 0,-23 31 6,1-1-1,-1 0 0,0 0 0,0 0 1,-1 0-1,1 0 0,-1-1 0,0 1 0,0-1 1,-1 1-1,0-1 0,0 0 0,0 0 1,-1 1-1,0-1 0,0 0 0,0 0 1,-2-8-1,1 13 25,1 0-1,-1-1 1,0 1 0,0 0-1,1 0 1,-1 0 0,0 0-1,0 0 1,0 0 0,0 1 0,0-1-1,0 0 1,0 0 0,-1 1-1,1-1 1,0 0 0,0 1-1,-1 0 1,1-1 0,0 1 0,0 0-1,-1-1 1,1 1 0,-2 0-1,-39-1 304,29 2-346,5-1 10,-1 1 0,1 0-1,0 1 1,1 0 0,-1 0-1,0 0 1,0 1 0,1 0-1,0 1 1,0 0 0,0 0-1,0 0 1,0 1-1,1 0 1,0 0 0,0 1-1,0-1 1,1 2 0,-1-1-1,-6 11 1,6-8 2,1 1-1,-1 0 1,2 0 0,-1 0-1,1 0 1,1 1 0,0-1-1,0 1 1,1 0 0,1 0-1,-1 0 1,2 0-1,0 0 1,2 19 0,-1-26-3,0 0 0,0 1 1,1-1-1,0 0 0,0 0 1,0 0-1,0-1 0,1 1 1,-1 0-1,1-1 0,0 0 1,0 1-1,0-1 0,1 0 1,-1-1-1,1 1 0,-1-1 0,1 1 1,0-1-1,0 0 0,0-1 1,0 1-1,7 1 0,7 3 5,0-2 0,0 0 0,0-1 0,24 0 0,-11 0-514,0-2-1,0-2 0,-1 0 1,58-11-1,-80 10 383,1 0 0,-1-1 0,0 0 1,0 0-1,0-1 0,0 0 0,-1 0 0,1 0 0,-1-1 0,0-1 0,-1 1 1,1-1-1,-1 0 0,0 0 0,0-1 0,-1 0 0,0 0 0,0 0 0,-1-1 1,0 1-1,0-1 0,3-9 0,-4 1 638,1 0 0,-2-1 1,0 1-1,-1 0 0,-2-33 0,0 12 2373,1 57-2312,1 215-459,-1-225-115,0 0 0,1 0 0,0 0 0,1 0 0,0 0 0,0 0 0,1-1 0,1 1 0,-1-1 0,2 0 0,-1 0 0,1 0 0,0-1 0,9 11 0,-13-18-16,-1 0 1,1 0 0,-1-1-1,1 1 1,0 0 0,-1-1-1,1 1 1,0 0 0,0-1 0,-1 1-1,1-1 1,0 1 0,0-1-1,0 0 1,0 1 0,-1-1-1,1 0 1,0 0 0,0 1-1,0-1 1,0 0 0,0 0-1,0 0 1,0 0 0,0 0-1,0 0 1,0 0 0,0-1-1,0 1 1,-1 0 0,1 0-1,0-1 1,0 1 0,0-1-1,0 1 1,0-1 0,-1 1 0,1-1-1,0 1 1,-1-1 0,1 1-1,0-1 1,1-1 0,1-4 18,0 1 1,0-1 0,0 1 0,0-1 0,2-9 0,-3 10-20,23-68 89,-17 43 96,2 1 0,1 0 0,2 1 0,27-46 0,-39 72-143,0 0 0,0 0 0,1-1 0,-1 1 0,1 0 0,-1 1 0,1-1 0,0 0 1,0 0-1,0 1 0,0-1 0,0 1 0,0 0 0,0-1 0,0 1 0,1 0 1,-1 0-1,0 1 0,1-1 0,-1 0 0,1 1 0,-1 0 0,5-1 0,-7 1-23,1 0-1,0 0 1,-1 0-1,1 0 0,-1 1 1,1-1-1,0 0 0,-1 0 1,1 0-1,-1 1 1,1-1-1,-1 0 0,1 1 1,-1-1-1,1 0 0,-1 1 1,0-1-1,1 1 1,-1-1-1,1 1 0,-1-1 1,0 1-1,1-1 0,-1 1 1,0-1-1,1 2 0,4 14 73,0 0 0,-1 0 0,-1 0 0,1 20 0,6 23 111,-6-37-136,2 0-1,0-1 1,1 0 0,2 0 0,20 36 0,-25-49-201,1-1-1,0 1 1,1-1 0,-1-1 0,1 1 0,1-1-1,-1 0 1,1 0 0,0-1 0,1 0 0,-1 0-1,1 0 1,0-1 0,0-1 0,0 1 0,1-1 0,12 3-1,34-3-3983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4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1 16,'0'0'11440,"-11"0"-11563,-29 0 139,-73 9 0,102-7 10,0 0 0,0 1-1,1 0 1,-1 0 0,1 1 0,0 0 0,0 1-1,0 0 1,0 1 0,1 0 0,-14 12 0,20-15-17,1 0-1,-1 0 1,1 1 0,0-1 0,0 1 0,0-1 0,0 1 0,1 0 0,-1 0 0,1 0 0,0 0-1,0 0 1,0 0 0,1 0 0,-1 0 0,1 0 0,0 0 0,1 0 0,-1 0 0,2 7-1,-2-9-9,1-1 0,0 0 0,0 1-1,0-1 1,0 0 0,0 1 0,0-1-1,0 0 1,0 0 0,1 0 0,-1 0-1,0 0 1,1 0 0,-1 0 0,0 0-1,1-1 1,-1 1 0,1 0 0,0-1-1,-1 0 1,1 1 0,-1-1 0,1 0-1,0 0 1,-1 1 0,3-2 0,1 2-6,88 8 82,2 0 38,-84-7-104,-1 0-1,0 1 1,1 0 0,-1 1-1,0 0 1,16 9 0,-23-11-19,1 0 1,-1 1 0,0-1 0,0 1 0,0 0 0,0 0 0,0 0 0,-1 0 0,1 0 0,-1 1 0,0-1 0,0 1 0,0-1 0,0 1 0,-1 0 0,1 0 0,-1 0 0,0 0 0,-1 0 0,1 0 0,0 0-1,-1 6 1,0-9 3,0 1 0,-1-1 0,1 1-1,0-1 1,-1 0 0,1 0 0,-1 1-1,0-1 1,1 0 0,-1 0-1,0 0 1,0 1 0,1-1 0,-1 0-1,0 0 1,0 0 0,0-1 0,0 1-1,-1 0 1,1 0 0,0 0-1,0-1 1,0 1 0,-3 0 0,-37 12 9,31-11-10,-55 10-125,-1-2-1,-1-4 0,-101-2 0,169-5 18,-1-1-1,0 1 0,0-1 0,1 1 0,-1 0 0,1-1 0,-1 1 0,1 0 0,0 0 1,0-1-1,-1 1 0,1 0 0,0 0 0,0 0 0,2-2 0,45-26-2167,20-8-1452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1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48 140 8740,'0'0'2529,"4"11"-2497,-2-4-18,-1-4-6,0 1 1,0 0-1,0 0 1,1 0-1,-1-1 1,1 1-1,0-1 1,0 1-1,0-1 1,1 0-1,-1 0 1,1 0 0,0 0-1,0 0 1,0 0-1,0-1 1,0 0-1,0 1 1,6 1-1,-2-1 4,1 0 1,0-1-1,1 0 0,-1 0 0,0-1 1,0 0-1,1 0 0,-1-1 0,1 0 0,-1-1 1,0 0-1,1 0 0,10-3 0,-15 2-19,0 1-1,-1-1 0,1 0 1,-1 0-1,1 0 0,-1 0 1,1 0-1,-1-1 0,0 0 1,0 1-1,-1-1 1,1-1-1,0 1 0,-1 0 1,0 0-1,0-1 0,0 1 1,0-1-1,0 0 0,-1 0 1,0 0-1,1 1 0,-2-1 1,1 0-1,0 0 1,-1 0-1,0-1 0,0-6 1,1 4 7,-2 0 1,1 0 0,-1 0 0,1 0-1,-2 0 1,1 0 0,-1 0 0,-4-8-1,4 11 26,0 0-1,-1 1 0,1-1 0,-1 1 0,0 0 0,0-1 0,0 1 1,-1 0-1,1 1 0,-1-1 0,1 1 0,-1-1 0,0 1 1,-7-2-1,6 1 27,0 1 0,-1 0 0,0 0 1,1 0-1,-1 1 0,0 0 0,0 0 0,0 0 0,0 1 1,1 0-1,-1 0 0,0 0 0,0 1 0,0 0 1,0 0-1,0 0 0,-6 3 0,5 0-29,1-1-1,0 1 0,0 0 1,0 0-1,1 0 1,-1 1-1,1 0 1,0 0-1,0 0 0,1 1 1,-1-1-1,-5 12 1,4-5-26,0 0 0,0 1-1,1 0 1,1 0 0,0 0 0,1 0 0,0 1 0,1-1 0,1 1 0,0 0 0,1 0 0,0-1-1,1 1 1,4 20 0,-4-29-45,1 0 0,0-1 0,0 1 0,1 0 0,-1 0-1,1-1 1,0 0 0,0 1 0,0-1 0,1 0 0,-1-1-1,1 1 1,0 0 0,0-1 0,0 0 0,1 0 0,-1 0 0,1-1-1,0 0 1,0 0 0,-1 0 0,9 2 0,5 1-675,0-2 1,0 1-1,1-2 1,-1-1-1,19 0 1,41-1-3381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1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3698,'0'0'8222,"0"-11"-7926,0-21-221,0 62 42,15 241 91,-13-239-183,-1-8-1,0-37 421,-1-3-414,-1 2-9,2 0-1,-1 0 1,6-27-1,-4 36-36,0 0 0,0 0-1,0-1 1,0 1 0,1 0 0,0 1-1,0-1 1,0 0 0,0 1 0,1 0 0,0 0-1,0 0 1,7-5 0,2-1-344,0 1 0,1 1-1,0 0 1,0 1 0,25-8 0,79-16-4932,-50 16 1132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1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57 4370,'0'0'7806,"-25"6"-7515,-78 21-59,99-25-223,0-1 0,0 1 1,1 0-1,-1 0 0,1 0 0,-1 0 0,1 0 0,-1 1 0,1 0 1,0 0-1,1 0 0,-1 0 0,0 0 0,1 0 0,-1 1 0,1-1 0,0 1 1,-3 7-1,3-4-5,0 1-1,0 0 1,1 0 0,0 0 0,0 0-1,1 11 1,0-8 1,0-5-6,0-1-1,0 0 0,0 0 0,1 0 1,-1 0-1,1 0 0,2 5 0,-2-8 2,0-1-1,0 1 0,0-1 0,0 0 0,0 1 1,0-1-1,0 0 0,0 0 0,1 0 0,-1 0 1,0 0-1,1 0 0,-1 0 0,1 0 1,-1 0-1,1-1 0,-1 1 0,1-1 0,0 1 1,-1-1-1,1 0 0,0 0 0,-1 1 0,1-1 1,3-1-1,5 2 9,0 0-1,0-2 1,0 1 0,0-1 0,0-1-1,0 1 1,0-2 0,-1 1 0,1-2-1,0 1 1,-1-1 0,0-1 0,0 1-1,0-1 1,-1-1 0,0 0 0,0 0-1,0-1 1,-1 0 0,13-15 0,-6 4 49,-1-1 0,-1-1 0,-1 0 0,-1 0 0,0-1 0,-2 0 0,12-45 0,-4 137 1095,-13-58-1179,1 0 0,1-1 0,0 1-1,0-1 1,2-1 0,8 15 0,-12-22-323,1 1 0,0 0 0,0-1 0,0 0-1,0 0 1,0 0 0,1 0 0,0-1 0,0 1 0,0-1 0,0 0 0,0-1 0,1 0 0,-1 1 0,1-2 0,7 3 0,23-2-4548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2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23 176 4738,'0'0'5155,"-13"-164"-3475,6 153-815,4 11 319,3 26-1136,0 29-48,0 18 224,0 18-144,10 8-64,6 12 80,-3 2-48,3 4-48,0-12-1152,1-20-2210,5-27-3489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2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6819,'0'0'5280,"0"35"-5016,1 252 352,27 164-504,-25-413-446,5 46-1525,-7-76 1345,0 0 0,1-1 1,0 1-1,1-1 0,0 1 0,0-1 0,7 12 0,-9-18 386,-1 0 0,1 0 0,0 0 1,-1 0-1,1 0 0,0 0 0,0 0 0,0 0 0,0 0 0,0 0 0,0 0 1,0 0-1,0-1 0,0 1 0,1 0 0,-1-1 0,0 1 0,0-1 1,1 1-1,-1-1 0,0 0 0,0 0 0,1 0 0,-1 1 0,2-1 0,-1-1 46,0 0 0,0 1 0,-1-1-1,1 0 1,0 0 0,0 0 0,-1 0-1,1-1 1,-1 1 0,1 0 0,-1-1-1,0 1 1,1-1 0,1-2 0,3-6 59,0 0 1,0-1 0,-1 0 0,3-11 0,30-97 1829,-24 70-244,2 1 0,33-68 1,-34 96-998,-15 20-554,0 0 0,0 0 0,1 0-1,-1-1 1,0 1 0,0 0 0,1 0 0,-1 0-1,0 0 1,0 0 0,1 0 0,-1 0 0,0 0-1,0 0 1,1 0 0,-1 0 0,0 0 0,1 0-1,-1 0 1,0 0 0,0 0 0,1 1 0,-1-1 0,0 0-1,0 0 1,0 0 0,1 0 0,-1 0 0,0 1-1,0-1 1,0 0 0,1 0 0,-1 0 0,0 1-1,0-1 1,0 0 0,0 0 0,1 0 0,-1 1-1,2 4 62,-1 1 1,1-1-1,-1 0 0,0 1 0,1 7 0,-1-3-110,1 6 105,0 1-22,1 1 0,1-1 0,8 24 0,-11-38-41,0 1 0,0-1 0,0 0 0,1 0 0,-1 0 0,1-1 0,0 1 0,0 0 0,0-1 0,0 1 0,0-1 0,1 1 0,-1-1 0,1 0 0,-1 0 0,1 0 0,0-1 0,0 1 0,0-1 0,0 1 0,0-1 0,0 0 0,0 0 0,0 0 0,4 0 0,-3-1 18,-1 0 1,1 0-1,-1 0 1,1-1-1,-1 1 0,1-1 1,-1 0-1,0 0 1,1 0-1,-1-1 1,0 1-1,0-1 0,1 0 1,3-3-1,-2 1 2,0-1 0,0 0 0,0 0-1,0 0 1,-1 0 0,8-13 0,-3 0 312,0 0 0,-1-1 1,-1 0-1,7-26 0,-4-21 883,-7 60-1047,-4 29-173,3-12 5,17 219 442,50 230-1,-66-440-450,1 6 73,-1 1 1,-1 38 0,-2-58-31,-1-5-25,1-1 1,0 0-1,0 1 0,-1-1 1,1 0-1,0 1 0,-1-1 1,1 0-1,-1 0 0,0 0 1,1 1-1,-1-1 0,0 0 1,0 0-1,0 0 0,0 0 1,0 0-1,0 0 0,0-1 1,0 1-1,0 0 0,0 0 1,0-1-1,0 1 0,-1-1 1,1 1-1,0-1 0,0 1 1,-1-1-1,1 0 0,0 0 1,-2 1-1,-7 0 45,0 0 0,0-1-1,-15 0 1,10-1-15,11 1-35,-1 0 0,1-1-1,0 1 1,-1-1-1,1 0 1,0 0 0,0 0-1,0-1 1,0 0 0,0 1-1,0-2 1,0 1-1,0 0 1,1-1 0,-1 1-1,1-1 1,0 0 0,0 0-1,0 0 1,0-1-1,0 1 1,1-1 0,-1 0-1,1 1 1,0-1 0,0 0-1,1 0 1,-1 0-1,1-1 1,-1-3 0,-3-14-247,1 1 1,1-1 0,1 0-1,2-35 1,0 52 124,0-5-319,0 0-1,1 0 1,0 0 0,1 0 0,0 0 0,1 0-1,0 1 1,1-1 0,-1 1 0,2 0 0,7-13-1,26-42-5569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1 11861,'0'0'705,"-91"163"-497,65-93-160,4-3-16,6-3-32,9-8-32,7-18-1041,0-24-5282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3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10 8132,'0'0'6018,"-16"-9"-5986,16 70-32,0 30 673,-3 14-353,-7 5-240,7 1-16,0-15-32,3-11-32,0-18-160,9-26-1393,17-26-1568,-6-15-4307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4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1 657 12310,'36'0'-59,"48"1"96,296-4 75,-319-2-436,0-2 0,-1-2-1,0-4 1,0-2-1,-2-2 1,0-4-1,-1-1 1,-1-3 0,65-40-1,-108 56-59,1 0 0,-2-1 0,1 0 0,-2-1 0,1 0-1,-2-1 1,14-18 0,-21 26 356,0-1 0,0 1 0,-1-1 0,1 0 0,-1 1 0,0-1 0,0 0 0,-1-1 0,0 1 0,0 0 0,0 0 0,0-1 0,-1 1 0,0 0 0,0-1 0,0 1 0,-1 0 0,0 0 0,0-1 0,0 1 0,0 0 0,-1 0 0,0 0 0,0 0-1,-5-8 1,0 4 188,0 0 0,0 0 0,-1 1 0,0 0 0,-17-12-1,-53-33 1147,61 43-1135,1-1 121,-1 0 1,-1 1-1,0 1 0,0 0 0,-1 1 0,0 2 0,0 0 0,-1 1 0,1 0 1,-1 2-1,-38-2 0,52 5-242,1-1 0,0 1 0,-1 0 0,1 1 0,0 0 0,-1 0 1,1 0-1,0 0 0,0 1 0,0-1 0,0 1 0,0 1 0,0-1 0,0 1 0,1 0 1,0 0-1,-1 0 0,1 0 0,0 1 0,0 0 0,1 0 0,-4 5 0,-6 9 96,0 1 0,2 1 1,1 0-1,0 1 0,1 0 0,2 0 0,0 1 0,1 0 0,-6 44 0,4 16 308,2 113 1,6-189-450,2 96 108,18 126 1,-11-137-58,-7-56-348,12 59-1,-14-94 271,0 1 1,0-1-1,0 0 0,0 0 0,0 1 0,1-1 0,-1 0 1,0 0-1,0 1 0,0-1 0,0 0 0,1 0 0,-1 1 1,0-1-1,0 0 0,1 0 0,-1 0 0,0 0 0,0 1 1,1-1-1,-1 0 0,0 0 0,0 0 0,1 0 0,-1 0 0,0 0 1,1 0-1,-1 0 0,0 0 0,0 0 0,1 0 0,-1 0 1,0 0-1,1 0 0,-1 0 0,0 0 0,0 0 0,1 0 1,-1 0-1,0 0 0,1-1 0,-1 1 0,0 0 0,0 0 1,1 0-1,-1 0 0,0-1 0,0 1 0,0 0 0,1 0 0,-1 0 1,0-1-1,0 1 0,0 0 0,0 0 0,1-1 0,-1 1 1,0 0-1,0 0 0,0-1 0,0 1 0,0-1 0,13-19-58,19-44 106,44-83 2,-61 121-25,2 1 0,0 0 0,28-30 0,-43 53-2,0 0 0,0 0 0,0 0 0,0 0 0,0 1 0,1-1-1,-1 0 1,0 1 0,1 0 0,0 0 0,-1-1 0,5 0 0,-5 2 3,-1 0 1,0 0 0,0 0-1,1 0 1,-1 0 0,0 0-1,1 0 1,-1 1 0,0-1-1,0 0 1,0 1 0,1-1 0,-1 1-1,0 0 1,0-1 0,0 1-1,0 0 1,0-1 0,0 1-1,1 1 1,3 5 31,-1-1-1,1 1 1,-1 0-1,-1 0 1,1 0-1,-1 1 1,2 7-1,4 7 38,4 10-28,2 0 1,1-2-1,25 37 0,-35-59-41,0 0 0,0 0 1,1-1-1,0 0 0,0 0 1,1-1-1,0 1 0,0-2 0,0 1 1,1-1-1,0 0 0,0-1 1,0 0-1,0-1 0,1 0 0,10 2 1,-9-2 0,1-2 1,-1 1-1,0-2 0,1 0 1,-1 0-1,0-1 1,1 0-1,-1-1 1,0 0-1,0-1 1,0 0-1,0-1 0,0 0 1,-1 0-1,0-2 1,0 1-1,0-1 1,0 0-1,-1-1 1,0 0-1,-1-1 0,1 0 1,-2 0-1,10-13 1,-9 11-9,0 0 0,0-1 0,-2 0 0,1 0 0,-1-1 0,-1 0 0,0 0 0,-1 0 0,0 0 0,-1-1 0,-1 0 0,1 1 0,-2-1 0,0 0 1,-1 0-1,0 0 0,-1 0 0,-3-19 0,3 28 5,0 1 0,0-1 1,-1 1-1,0 0 0,1-1 1,-1 1-1,0 0 0,-1 0 1,1 0-1,0 1 1,-1-1-1,0 0 0,0 1 1,1 0-1,-1 0 0,-1-1 1,1 2-1,0-1 0,0 0 1,-1 1-1,1-1 0,-1 1 1,1 0-1,-1 0 0,0 1 1,1-1-1,-1 1 0,0 0 1,1-1-1,-1 2 0,0-1 1,1 0-1,-1 1 1,0 0-1,1-1 0,-1 2 1,1-1-1,-1 0 0,1 1 1,0-1-1,-1 1 0,1 0 1,0 0-1,0 0 0,0 1 1,0-1-1,1 1 0,-1-1 1,-3 6-1,0 3 13,1 0 0,0 0-1,0 0 1,2 1 0,-1 0 0,1 0 0,1-1-1,0 2 1,1-1 0,0 0 0,1 0-1,2 21 1,-2-28-11,1 0-1,0 0 1,0 0-1,0 0 1,1 0 0,0-1-1,-1 1 1,2-1-1,-1 1 1,0-1 0,1 0-1,0 0 1,0 0-1,5 6 1,-2-5 4,1 0-1,-1 0 1,1-1 0,-1 0 0,1 0 0,0 0 0,1-1-1,9 4 1,8-1 14,0 0 1,0-2-1,0-1 0,46 1 0,-42-3-439,0-1 1,0-2-1,0 0 0,32-8 0,-33 1-1985,35-15-1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5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6 6195,'0'0'6091,"-3"-3"-5897,3 3-188,-1 0 0,1-1 0,-1 1 0,1 0 0,-1 0 0,1-1 0,-1 1 0,1 0 0,-1 0 0,1 0 0,-1 0 0,1 0 0,-1 0 0,1 0 0,-1 0 0,1 0 0,-1 0 0,1 0-1,-1 0 1,1 0 0,0 0 0,-1 0 0,1 1 0,-1-1 0,1 0 0,-1 0 0,1 0 0,-1 1 0,1-1 0,0 0 0,-1 1 0,1-1 0,-1 0 0,1 1 0,0-1 0,-1 1 0,1-1 0,0 0 0,0 1-1,-1-1 1,1 1 0,0-1 0,0 1 0,0-1 0,0 1 0,0-1 0,-1 1 0,1-1 0,0 1 0,-9 39 373,7-28-237,-36 167 937,14-77-896,-12 121-1,34-143-121,2-78-60,0-1 1,0 0-1,0 1 0,1-1 1,-1 0-1,0 1 1,1-1-1,-1 1 0,0-1 1,1 0-1,0 0 0,-1 1 1,1-1-1,0 0 0,-1 0 1,1 0-1,0 0 0,0 0 1,0 0-1,0 0 0,0 0 1,0 0-1,0 0 0,1 0 1,-1-1-1,0 1 0,0 0 1,1-1-1,-1 1 0,0-1 1,0 0-1,3 1 0,4 0 23,0 0-1,0 0 0,1-1 0,13-2 0,1 1 55,-3 0-121,0-1 0,0 0 0,0-2 0,0-1 0,-1 0 0,32-13 0,-17 3-2083,-1-1 1,58-39-1,-39 15-5166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5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8340,'0'0'4130,"4"155"-3538,2-73 0,1 2-240,2 4-272,-2-10-16,-1-5-64,-3-14 0,1-13-432,-4-16-928,3-13-1394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11813,'0'0'369,"7"207"-321,12-125 32,-6 0-48,0-4-16,-10-11-16,-3-5-112,0-19-833,0-16-1952,-22-16-1825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5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7 658 368,'0'0'1596,"-1"-27"143,-3-88 697,3 107-2122,0 1 0,1-1 0,0 1 0,1-1 0,0 0-1,0 1 1,2-9 0,-1 14-230,-1 0 0,0 1 0,1-1 0,-1 1 0,1-1-1,-1 1 1,1-1 0,0 1 0,-1 0 0,1 0 0,0 0 0,0 0-1,0 0 1,0 1 0,0-1 0,0 0 0,0 1 0,0 0 0,3-1-1,23-4 105,1 1-1,-1 2 0,1 1 0,28 2 0,56-3-66,-93 0-106,-1 0 1,1-2-1,-1 0 0,0-1 1,32-12-1,-46 14-38,0 1 0,0 0-1,0-1 1,0 0 0,0-1-1,-1 1 1,1-1 0,-1 1-1,0-1 1,0-1 0,0 1-1,-1 0 1,1-1 0,-1 0-1,0 0 1,0 0 0,-1 0-1,0 0 1,0-1 0,0 1-1,0-1 1,-1 1 0,0-1-1,1-7 1,-1-17 219,0-1 1,-2 1-1,-1-1 0,-2 1 0,-1 0 1,-10-36-1,8 52 471,6 14-647,1 0-1,0 0 1,0 0-1,-1 0 1,1 0 0,0 0-1,0 0 1,0 0-1,-1 0 1,1 0-1,0 0 1,0 0-1,-1 0 1,1 0 0,0 0-1,0 0 1,0 0-1,-1 0 1,1 1-1,0-1 1,0 0-1,0 0 1,-1 0 0,1 0-1,0 0 1,0 0-1,0 1 1,0-1-1,-1 0 1,1 0-1,0 0 1,0 1-1,0-1 1,0 0 0,0 1-1,-10 30 403,-1 70-154,3 177 0,8-225-255,0-11-30,2 0-1,8 47 0,-8-77-311,0 0 0,1-1 0,0 1 0,1 0 0,1-1 0,-1 0 0,2 0 0,0-1 0,0 1 0,1-1 0,0 0 0,9 9 0,-10-14-502,1 0 0,-1 0 0,1 0 0,10 4 0,-13-7 454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6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92 10981,'0'0'1793,"-30"-16"-1273,-99-47-285,125 61-223,0 0 0,0 0-1,0 1 1,0-1 0,-1 1 0,1 0 0,-1 1 0,1-1 0,0 1 0,-1 0-1,1 0 1,-1 0 0,1 1 0,-6 0 0,6 1-7,1 0-1,-1-1 1,1 1 0,0 1-1,-1-1 1,1 0 0,0 1-1,0-1 1,1 1-1,-4 3 1,-1 2-5,-6 6 1,0 0 1,1 0-1,1 2 0,1-1 0,0 1 0,1 1 1,0-1-1,2 2 0,0-1 0,1 1 0,0 0 1,2 0-1,0 0 0,1 1 0,1 0 0,1-1 0,1 22 1,0-37-2,1 0 1,-1-1-1,1 1 0,0-1 1,-1 1-1,1-1 1,1 0-1,-1 1 1,0-1-1,1 0 1,-1 0-1,1 0 1,-1 0-1,1 0 1,0 0-1,0 0 0,0 0 1,0-1-1,0 1 1,0-1-1,0 0 1,1 1-1,-1-1 1,1 0-1,-1 0 1,1-1-1,-1 1 1,1 0-1,-1-1 0,5 1 1,12 1 31,-1 0 0,1-1 0,25-2 0,-19 1 10,23-1 5,-20 0-42,0 1 1,-1 1-1,1 1 1,29 7-1,-53-8-10,-1 0 0,1 1-1,-1-1 1,1 1-1,-1 0 1,1 0 0,-1 0-1,0 0 1,0 1-1,0-1 1,0 1 0,-1 0-1,1 0 1,-1 0-1,1 0 1,-1 0 0,0 1-1,0-1 1,-1 1-1,1-1 1,-1 1 0,1-1-1,-1 1 1,0 0-1,-1 0 1,1 0 0,-1-1-1,1 1 1,-1 0-1,0 0 1,-1 0 0,1 0-1,-1 0 1,1 0-1,-1-1 1,0 1 0,-1 0-1,1-1 1,-4 8-1,0-3 22,0-1-1,0 1 1,-1-1 0,0 0-1,-1 0 1,1-1-1,-1 0 1,-11 8 0,-70 43 115,69-46-85,-108 58 143,105-59-161,0 0-1,-1-2 0,-44 10 1,61-17-155,1 0 0,0 0 0,0-1 0,-1 0 0,1 0 0,-10-1 0,14 1 42,1 0-1,0 0 1,0 0-1,-1-1 1,1 1 0,0 0-1,0 0 1,-1 0-1,1 0 1,0 0-1,0-1 1,0 1-1,-1 0 1,1 0 0,0-1-1,0 1 1,0 0-1,0 0 1,0 0-1,-1-1 1,1 1-1,0 0 1,0 0 0,0-1-1,0 1 1,0 0-1,0-1 1,0 1-1,0 0 1,0 0-1,0-1 1,0 1 0,0 0-1,0 0 1,0-1-1,0 1 1,0-32-6286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6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9957,'0'0'1504,"0"178"-1328,0-64-32,0 20 0,0 15-80,4 11 17,5-5-81,-5-24-1905,-4-35-2962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7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0 213 8900,'3'-26'270,"0"-6"39,11-45 0,-13 73-253,1 0 0,-1 0 0,1 0-1,0 0 1,0 0 0,0 0-1,0 0 1,1 1 0,0-1-1,0 1 1,-1 0 0,2 0-1,-1 0 1,0 0 0,1 1-1,-1-1 1,1 1 0,0 0-1,0 0 1,0 0 0,0 0-1,0 1 1,0 0 0,8-2-1,3 1 2,0 1 1,-1 1-1,1 0 0,0 0 0,18 4 0,-31-4-65,9 2 16,0 1 0,-1-1 0,0 2 0,0-1 1,0 1-1,0 1 0,0 0 0,-1 0 0,0 1 1,0 0-1,15 14 0,-17-14 5,0 1-1,-1 0 1,0 0-1,0 1 1,0-1 0,-1 1-1,0 1 1,-1-1-1,0 1 1,0-1 0,-1 1-1,0 0 1,3 17-1,-5-17-4,0 0 1,0 0-1,-1 0 0,0 0 0,-1 0 0,-3 16 0,3-20 0,-1 0 0,0 0 0,0 0 0,-1 0 0,1 0 0,-1 0 0,0-1 0,-1 1 0,1-1 0,-1 0 0,-7 7-1,-25 18 48,-1-3 0,-1-1-1,-70 34 1,56-32-36,50-25-339,11-2-939,11-2 411,-1-1 0,1 0 0,-1-2 0,30-10 0,48-16-3687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7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94 5426,'0'0'7543,"-33"12"-7450,-108 45-16,129-52-63,1 1 0,-1 1 0,1 0 0,0 1 0,1 0 0,-1 1 0,2 0 0,-1 1 0,2 0-1,-1 0 1,1 0 0,0 1 0,-10 22 0,18-33-14,-4 6-18,1 0-1,0 1 1,0-1-1,0 1 1,1 0-1,0-1 1,1 1-1,-1 0 1,1 0 0,1 0-1,-1 9 1,2-15-6,-1 0 1,1 0 0,-1 0 0,1 0 0,0 0-1,0-1 1,-1 1 0,1 0 0,0-1 0,0 1-1,0 0 1,0-1 0,0 1 0,0-1 0,0 1-1,0-1 1,0 0 0,0 1 0,0-1-1,0 0 1,0 0 0,0 0 0,0 0 0,0 0-1,0 0 1,0 0 0,1 0 0,-1 0 0,1-1-1,38-2-18,-27-1 30,0 1 1,0-2 0,0 0 0,-1 0 0,0-1-1,0-1 1,0 0 0,-1 0 0,0-1-1,11-10 1,5-7-53,-1-1 1,34-43-1,-52 59 120,-5 7-18,0 0-1,-1 0 1,1 0 0,-1 0-1,0 0 1,0-1 0,0 1-1,0-1 1,0 0 0,-1 1-1,0-1 1,0 0 0,0 0-1,0 0 1,0-5 0,0 15-39,0 1-1,0-1 1,0 0 0,1 0 0,4 9 0,-1 1 5,1 0-4,0-1 1,0 1-1,2-1 0,0-1 0,1 1 1,0-1-1,1-1 0,22 24 0,-26-31-96,0 0 0,0-1 0,0 0 0,1 0 0,0-1 0,0 0 0,0 0 0,0 0 0,1-1 0,-1 0 0,1 0 0,0-1 0,0 0 0,0-1 0,0 1 0,0-2 0,0 1 0,0-1 0,1 0 0,7-2 0,-13 2 95,-1-1 0,1 0-1,-1 0 1,0 0 0,0-1 0,1 1 0,-1 0-1,0-1 1,0 1 0,0-1 0,0 0 0,-1 0-1,1 0 1,0 0 0,-1 0 0,1 0 0,-1 0 0,0 0-1,0-1 1,0 1 0,0 0 0,0-1 0,0-2-1,3-8 24,-1-1 0,3-26 0,-5 35-19,6-80 197,-6 54 60,2-1-1,1 1 0,2 0 0,9-33 1,-15 63-240,1 0 0,-1 0 1,0-1-1,1 1 1,-1 0-1,1 0 1,-1 0-1,1 0 0,0 0 1,-1-1-1,1 1 1,0 0-1,0 0 0,0 1 1,0-1-1,0 0 1,0 0-1,0 0 1,0 1-1,0-1 0,0 0 1,2 0-1,-2 2-26,0-1-1,0 1 1,0-1-1,0 1 1,0-1-1,-1 1 1,1 0-1,0-1 1,0 1-1,0 0 1,-1 0-1,1 0 1,0 0-1,-1 0 1,1-1-1,0 1 1,-1 0 0,0 0-1,1 1 1,-1-1-1,1 0 1,-1 0-1,0 0 1,0 0-1,0 0 1,0 0-1,0 2 1,9 56 81,-2 1 1,-3 0-1,-6 83 1,1-27-37,1-136-14,0-1-1,1 1 1,1 0-1,1 0 1,1 0-1,1 1 1,1-1 0,0 1-1,13-27 1,1 9-20,32-46 1,-42 70-8,0 0 0,1 0 0,0 1 0,1 1 0,0 0 0,20-13 0,-29 21-11,1 1 1,0 0-1,0 0 1,1 0-1,-1 0 1,0 1-1,1 0 1,-1 0-1,1 0 1,6-1-1,-9 2-36,0 0-1,0 0 1,-1 1-1,1-1 1,0 0-1,0 1 1,0-1-1,0 1 1,-1-1-1,1 1 1,0 0-1,-1 0 1,1 0-1,-1 0 1,1 0-1,-1 0 1,1 0-1,-1 1 1,1-1-1,-1 0 1,0 1-1,0-1 1,0 1-1,0-1 1,2 4-1,3 12-1564,0 0 0,4 19 0,-3-6-3516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8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50 6339,'0'0'4698,"0"-13"-4501,0-23 148,0 54 299,0 94 304,-1-12-675,7 169 554,-4-253-811,0 0 0,1 0 0,1 0 0,0 0 0,7 16 0,-9-28-18,0 1-1,0-1 1,1 1-1,-1-1 1,1 0-1,0 0 0,0 0 1,0-1-1,0 1 1,1-1-1,0 0 0,-1 0 1,1 0-1,0 0 1,1 0-1,-1-1 1,0 0-1,1 0 0,-1 0 1,10 2-1,-2-2-170,0-1 0,0 0 1,0-1-1,1 0 0,-1 0 0,0-2 0,0 1 0,0-2 0,17-5 0,-12 2-631,1-1 0,-1-1-1,0-1 1,-1 0 0,20-15-1,27-26-5064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8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5234,'0'0'5363,"6"70"-5251,120-61-112,27-9-1665,6 0-2977</inkml:trace>
  <inkml:trace contextRef="#ctx0" brushRef="#br0" timeOffset="1">1391 57 7075,'0'0'3607,"-23"34"-2988,-73 110-245,90-135-344,0 1 1,1-1-1,0 1 0,1 0 1,0 1-1,0-1 1,1 1-1,1 0 0,0-1 1,0 1-1,1 0 1,0 0-1,2 21 1,0-4 44,-1-22-58,-1 1 5,1 1-1,1-1 1,-1 0-1,1 0 1,3 13-1,-3-18-19,0 0 1,0 0-1,0 0 0,0 0 0,0-1 0,1 1 0,-1-1 0,0 1 1,1-1-1,-1 1 0,1-1 0,0 0 0,-1 1 0,1-1 0,0 0 1,0 0-1,-1-1 0,1 1 0,0 0 0,0 0 0,0-1 0,0 1 1,4-1-1,4 2-12,1-1 0,-1-1 0,0 0 0,1 0 0,-1-1 0,0 0-1,1-1 1,-1 0 0,0-1 0,0 0 0,-1 0 0,1-1 0,-1 0 0,1-1 0,-1 0 0,0-1 0,-1 1 0,9-9 0,-7 6-41,-1-1 0,0 0 0,-1-1 0,0 0-1,0 0 1,-1-1 0,-1 0 0,1 0 0,-2 0 0,0-1 0,0 0-1,-1 0 1,0 0 0,2-18 0,-3 13 42,-1 1 0,-1 0-1,0-1 1,-1 1 0,-1 0 0,-1-1 0,-5-24-1,5 35 12,0-1 1,0 0-1,-1 0 0,-1 1 0,1-1 0,-1 1 0,0 0 0,0 0 0,-1 1 0,1-1 0,-1 1 0,0 0 0,-1 0 0,1 1 1,-1-1-1,0 1 0,0 0 0,-1 1 0,-6-3 0,1 1-3,0 1 0,0 1 1,-1 0-1,1 0 0,-1 1 1,1 1-1,-1 0 0,1 1 0,-1 0 1,-16 3-1,26-2-12,1-1 0,0 1 0,-1 0-1,1-1 1,0 1 0,0 0 0,0 0 0,0 1 0,0-1 0,0 0 0,0 1-1,0-1 1,0 1 0,0 0 0,1 0 0,-1-1 0,1 1 0,-1 0 0,1 0-1,-2 3 1,3-4-35,0 0-1,-1 0 1,1 0-1,0 0 1,-1 0 0,1 0-1,0 0 1,0 0-1,0 0 1,0 0-1,0 0 1,0 0-1,0 1 1,1-1-1,-1 0 1,0 0-1,0 0 1,1 0 0,-1 0-1,1 0 1,0 1-101,0-1 0,0 0 0,1 1 0,-1-1 0,0 0 0,1 0 0,-1 0 0,1 0 0,-1 0 0,1 0 0,-1-1 0,1 1 0,0 0 0,-1-1 0,1 0 0,2 1 0,54 5-3447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8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0 10293,'0'0'2321,"-24"21"-2172,1 0-39,0 0-1,-26 33 0,46-50-83,0 1 1,0-1-1,1 1 0,0 0 0,0 0 0,0 0 0,0 0 0,1 0 1,-1 0-1,2 0 0,-1 1 0,0-1 0,1 0 0,0 9 1,23 449 698,-14-259-956,-8-117-4564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9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0 374 7555,'0'0'3394,"91"-38"-3730,-16 35-1649,2-14-3826</inkml:trace>
  <inkml:trace contextRef="#ctx0" brushRef="#br0" timeOffset="1">1702 1 13238,'0'0'416,"-49"157"-320,49-75-48,0 5-48,19 1 0,7 2-32,-6-11-1504,-7-12-2962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9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0 193 9668,'0'0'193,"263"-64"-177,-82 26-16,20-6-577,0-2-3681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5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0 128 464,'0'0'8463,"32"-12"-8210,108-40-37,-123 47-203,0 1-1,0 1 1,0 0-1,0 1 0,1 1 1,23 1-1,-1 0-5,219-20-427,-89-5-3931,-168 24 4175,-10 1 390,-4 1 158,1 1 1,0 0-1,-1 1 1,1 0-1,0 0 0,1 1 1,-1 1-1,-10 5 1,-12 9 668,-38 26 0,59-36-669,-1 0-1,1 1 0,-18 19 0,27-25-325,-1 0-1,1 0 0,1 0 0,-1 1 1,0-1-1,1 1 0,0-1 0,0 1 1,0 0-1,1 0 0,0 0 0,0 0 1,0 0-1,0 9 0,1-13-45,0-1 0,0 1 0,0 0 0,0-1 0,0 1 0,0-1 1,0 1-1,1 0 0,-1-1 0,0 1 0,0-1 0,1 1 0,-1 0 0,0-1 0,1 1 0,-1-1 0,1 1 0,-1-1 1,1 1-1,-1-1 0,1 0 0,-1 1 0,1-1 0,-1 0 0,1 1 0,-1-1 0,1 0 0,0 1 0,0-1 0,21 3-17,-15-3 3,12 1-65,-1-1 1,1 0 0,-1-1-1,1-1 1,-1-1 0,0-1-1,29-9 1,-39 10 12,0-1 0,1 0 0,-1 0 0,0 0 0,-1-1 0,1 0 0,-1-1 0,0 0 0,0 0 0,-1 0 0,0-1 0,0 0 0,0 0 0,-1-1 0,0 1 0,-1-1 0,7-15 0,-9 17 227,0 0-1,-1-1 0,0 1 0,0-1 0,0 1 0,-1-14 0,0 14 1454,0 23-1387,0-6-248,2 1 1,0-1-1,0 0 1,1 1-1,0-1 0,1 0 1,0-1-1,1 1 1,0-1-1,1 0 1,0 0-1,0-1 1,1 1-1,0-1 0,1-1 1,16 15-1,-21-21-358,0 0 0,0 0 0,0-1 0,0 1-1,0-1 1,0 0 0,0 0 0,1 0 0,-1 0-1,0 0 1,1-1 0,-1 1 0,1-1 0,6-1-1,6 1-3389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09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85 2369,'0'0'5717,"-35"-10"-3059,-115-31-1052,39 14 158,93 24-1323,-1 1 0,-26 0-1,42 3-427,1-1 0,0 1-1,0-1 1,-1 1 0,1 0-1,0 0 1,0 0-1,0 0 1,0 0 0,0 1-1,0-1 1,0 1 0,0-1-1,0 1 1,1-1 0,-1 1-1,1 0 1,-1 0-1,1 0 1,0 0 0,0 0-1,0 0 1,0 0 0,0 0-1,0 1 1,0-1 0,0 5-1,-3 10 30,0-1-1,-2 32 1,5-33 16,-15 293 585,15-198-567,-28 191 0,27-323-551,1 0 0,4-36 0,0 41 479,1 0 0,1 0 0,1 1 0,1 0 0,0 0-1,1 0 1,11-16 0,-12 20 8,2 0 0,-1 1 0,2 0 1,0 0-1,0 1 0,0 0 0,1 1 0,1 0 0,12-7 0,-18 13 14,-1 1-1,1-1 0,-1 1 1,1 0-1,0 1 1,0-1-1,-1 1 1,1 0-1,0 1 1,8 0-1,-12 0-15,0 0-1,1 1 1,-1 0-1,0-1 1,0 1-1,0 0 0,0 0 1,-1 0-1,1 0 1,0 1-1,0-1 1,-1 0-1,1 1 1,0-1-1,-1 1 1,0 0-1,1-1 1,-1 1-1,0 0 1,0 0-1,0 0 0,0 0 1,0 0-1,0 0 1,-1 0-1,2 4 1,3 11 56,-1 0 0,2 25 0,-3-22 54,8 67-24,-9-58-327,1-1 0,2 1 1,14 47-1,-19-74 41,1 1-1,0-1 1,0 0 0,0 0 0,0 0 0,1 0 0,-1 0 0,1 0-1,-1 0 1,1 0 0,-1-1 0,1 1 0,0 0 0,0-1 0,2 2-1,0-2-491,-1 1 0,0-1-1,1 0 1,0 0 0,-1-1-1,1 1 1,-1-1 0,1 0-1,4 0 1,24 0-4974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0 243 3362,'0'0'11661,"2"-6"-11477,-2 4-184,1 1 0,-1-1-1,1 1 1,-1 0 0,1-1 0,-1 1 0,1-1-1,0 1 1,0 0 0,0-1 0,0 1-1,0 0 1,0 0 0,0 0 0,0 0 0,0 0-1,1 0 1,-1 0 0,0 0 0,0 1 0,1-1-1,-1 0 1,3 0 0,3-1 9,0 1 0,1 1 0,-1-1 1,12 1-1,-5 0 3,6 0 139,9 1-468,-1-2 0,50-7 0,-70 6 226,0 1 0,0-2 0,-1 1 0,1-1 0,0 0 0,-1 0 1,0-1-1,0 0 0,0-1 0,-1 1 0,1-1 0,-1-1 0,0 1 1,8-10-1,-11 10 97,-1 1 0,1-1 0,-1 0 0,0 0 0,0 0 0,0-1 0,-1 1 0,0 0 0,1-10 0,-1 12 4,-1 1 1,0-1-1,0 0 1,1 1-1,-2-1 1,1 1-1,0-1 1,0 0-1,-1 1 1,0-1-1,1 1 1,-1-1-1,0 1 1,0 0-1,0-1 1,-1 1-1,1 0 1,0 0-1,-1-1 0,0 1 1,-3-3-1,0 2 20,-1 1-1,0 0 1,1 0-1,-1 1 0,0-1 1,0 1-1,0 0 0,0 1 1,0 0-1,0 0 0,-8 1 1,6-1-9,-1 1 1,1 0 0,0 1-1,0 0 1,0 0 0,0 1-1,1 0 1,-9 4-1,8-2-11,1 1 0,-1 0 0,1 1 0,0-1 1,0 1-1,1 0 0,0 1 0,0 0 0,1 0 0,0 0 0,0 0 0,1 1 0,-3 9 0,2-3-9,0-1 1,1 1-1,1 0 1,1 0-1,0 0 1,1 1-1,1 23 0,0-33-18,1 0-1,0 1 0,0-1 0,0 0 1,1 0-1,0 0 0,0 0 0,1 0 0,-1 0 1,1-1-1,1 1 0,-1-1 0,7 8 1,-4-7-229,0 0 1,1 0-1,0-1 1,0 0 0,0 0-1,0-1 1,1 0 0,0 0-1,12 4 1,55 13-4896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0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638 629 11237,'-28'-1'224,"5"0"-246,-126-1 677,119 3-480,0 2-1,0 1 1,-48 12 0,52-9-34,1 1 0,0 1 1,1 1-1,0 2 1,1 0-1,0 2 0,-34 25 1,53-35-91,0 1 1,0 0-1,0 0 1,0 0-1,1 0 1,0 1 0,0-1-1,0 1 1,1 0-1,-3 8 1,4-12-52,1 0 0,-1 0 0,0 0 0,1 1 0,0-1 0,-1 0 0,1 0 0,0 0 0,0 0 0,0 1 0,1-1 0,-1 0 0,0 0 0,1 0 0,0 0 0,-1 0 0,1 0 0,0 0 0,0 0 0,0 0 1,0 0-1,0 0 0,1 0 0,-1-1 0,1 1 0,-1 0 0,1-1 0,-1 1 0,1-1 0,0 0 0,3 2 0,3 0-68,1 0 0,0-1 0,0 0-1,1-1 1,-1 0 0,0-1 0,17 0 0,-12-1-81,0 1-47,0-2 0,0 0 0,0 0 0,-1-2 0,1 1 0,-1-2 1,0 0-1,0 0 0,-1-1 0,0-1 0,0 0 0,0-1 0,-1 0 0,0 0 0,0-2 0,17-19 0,-14 14 43,-1-2 1,0 0-1,-1 0 0,-1-1 1,-1-1-1,-1 0 0,0 0 1,-1-1-1,-1 0 1,7-35-1,-6-8 326,-3-1-1,-3-92 1,-3 88 448,2 47-357,-1 2 167,1 0 0,-2 1 0,-1-1 0,0 1 0,-1-1 1,-9-29-1,11 46-340,1 1 0,-1-1 1,0 1-1,1-1 0,-1 1 0,0-1 1,0 1-1,0 0 0,0 0 1,0-1-1,0 1 0,0 0 0,-2-1 1,-5 4 469,-1 13-402,1 16-69,0 1 0,2 0 0,2 0 1,-1 47-1,10 136 227,-3-187-284,2-1-1,0 0 0,2 0 0,13 37 1,-12-46-29,0 0-1,1-1 1,1 0 0,1-1 0,0 1 0,1-2 0,17 18-1,-23-27-8,1-1 0,0 1 0,0-2 0,0 1 0,1-1 0,0 0 0,0 0 0,0 0 0,0-1 0,0-1 0,14 4 0,-8-3-27,1-1 1,-1-1-1,0 0 0,1-1 0,26-3 1,-35 2 13,1 0 1,-1 0-1,0 0 1,1-1-1,-1 0 1,0 0 0,0 0-1,0-1 1,-1 1-1,1-1 1,0 0-1,-1-1 1,0 1-1,0-1 1,4-4 0,-2 1 11,-1 0 1,0-1-1,0 1 0,-1-1 1,0 0-1,0-1 1,-1 1-1,3-11 1,0-8-58,-2 0 1,0 0-1,-2 0 1,-1-33-1,-1 59 56,-1 48-46,-1-14 42,3 36 1,0-61 7,0 0 1,0 0-1,0 0 0,1 0 0,0-1 1,1 1-1,0-1 0,0 1 1,0-1-1,5 7 0,-5-10 1,0 1-1,1-1 1,-1 1-1,1-1 0,0 0 1,0-1-1,0 1 1,1-1-1,-1 0 1,1 0-1,-1 0 0,1 0 1,0-1-1,0 0 1,1 0-1,-1 0 1,0-1-1,1 0 1,-1 0-1,1 0 0,-1 0 1,1-1-1,-1 0 1,1 0-1,10-2 1,-13 1 10,1 0 0,-1 0 0,0 0 0,1 0 0,-1-1 0,0 1 0,0-1 0,1 0 0,-1 0 0,-1 0 0,1 0 0,4-4 0,29-35 29,-16 16 14,-7 10-44,1 0 0,0 2 1,25-18-1,-32 26-9,0 0 0,1 1 1,0 0-1,-1 1 0,1 0 1,1 0-1,-1 1 0,0 0 1,1 0-1,13-1 0,-14 3-3,5-1-3,-1 0-1,1 1 1,0 0-1,14 3 1,-24-2 5,0-1 0,0 1 1,-1 0-1,1 0 1,0 0-1,-1 0 1,1 0-1,-1 1 0,1-1 1,-1 1-1,1-1 1,-1 1-1,0 0 1,0 0-1,0 0 0,0 0 1,0 0-1,-1 1 1,1-1-1,-1 0 1,1 1-1,-1 0 0,0-1 1,1 3-1,0 3-4,0-1 0,0 0 0,-1 1 0,0-1 0,0 1 0,-1 0 0,0-1 0,0 1 0,-1-1 0,0 1 0,0-1 0,-3 8 0,3-10-32,-1 1-1,-1-1 0,1 0 0,-1-1 0,0 1 0,0 0 0,0-1 1,-1 0-1,1 1 0,-1-1 0,0-1 0,0 1 0,-1-1 0,1 1 1,-1-1-1,-8 4 0,8-5-332,-1 0 0,1 0-1,-1 0 1,0 0 0,-10 0 0,-32 0-3923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1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12902,'0'0'96,"188"190"-4466,-123-141-1697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1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12598,'0'0'1686,"16"8"-1323,-16-8-359,5 2 37,0 0 0,0 1 1,-1-1-1,1 1 0,-1 0 0,1 0 0,-1 0 1,0 1-1,0-1 0,-1 1 0,1 0 0,-1 0 0,1 0 1,-1 1-1,-1-1 0,1 1 0,-1 0 0,0-1 1,0 1-1,0 0 0,0 0 0,-1 0 0,0 1 0,0-1 1,0 8-1,1 190 376,2 36-317,-3-231-93,0 0-1,0 1 0,1-1 1,0 0-1,1 0 0,0 0 0,6 13 1,-6-17-21,-1 0-1,1 0 1,0 0 0,0-1 0,0 1 0,1-1 0,-1 0 0,1 0-1,-1 0 1,1-1 0,0 1 0,0-1 0,1 0 0,-1 0 0,7 2-1,4 0-529,-1-2 1,1 1-1,-1-2 0,1 0 0,0-1 0,25-2 0,33-10-4893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1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1 479 11317,'0'0'2145,"25"-5"-1630,2 0-340,413-62 744,-287 66-895,-150 1-22,0 0 1,0 0-1,0 1 1,0-1-1,0 1 0,0 0 1,0-1-1,0 1 1,0 1-1,0-1 0,0 0 1,-1 1-1,1-1 1,-1 1-1,1 0 1,-1 0-1,1 0 0,-1 0 1,0 0-1,2 3 1,-1 0 18,-1 0 0,1 0 1,-1 0-1,-1 1 0,1-1 1,-1 0-1,0 1 0,0-1 1,0 1-1,-1 6 0,0-10-13,3 96 386,-3-87-366,-1 1 0,0 0 0,-1 0 0,-1-1 0,0 1 0,-4 11 0,-1-6 4,5-13-32,1 0 0,0 1 1,0-1-1,1 1 0,-1-1 1,1 1-1,0 0 0,-1 5 1,13-13-151,1-5 118,0-2-1,0 1 1,-1-2-1,0 0 1,0 0-1,-2 0 1,16-23-1,8-9-200,-27 36 178,10-13-85,35-31-1,-47 47 136,1 0-1,-1 0 0,1 1 0,0-1 1,0 1-1,1 0 0,-1 1 0,1-1 0,-1 1 1,1 0-1,0 1 0,-1-1 0,13 0 1,-17 2 0,0 0 1,0 0 0,0 0 0,0 1 0,0-1 0,0 0 0,0 1 0,0-1-1,0 1 1,0-1 0,0 1 0,0-1 0,0 1 0,0-1 0,0 1 0,-1 0-1,1 0 1,0 0 0,0-1 0,-1 1 0,1 0 0,0 0 0,-1 0 0,1 0-1,-1 0 1,1 1 0,7 30 3,-8-28-1,5 48 23,-4-40-74,-1 1 0,2 0-1,0-1 1,0 0-1,1 1 1,7 18 0,5-11-1943,2-12-2171</inkml:trace>
  <inkml:trace contextRef="#ctx0" brushRef="#br0" timeOffset="1">1164 1 5218,'0'0'8164,"-3"122"-15191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12422,'176'52'320,"-141"-46"555,-35-4-718,25 70 1083,-15-45-926,13 48 0,-3 92-175,-16-117-150,2 0 0,15 58 1,-20-105-2,0-1 1,0 1 0,0-1 0,0 0-1,0 1 1,1-1 0,-1 0 0,1 0-1,-1 0 1,1 0 0,3 3 0,-4-4 12,-1-1-1,1 1 1,0-1 0,0 1 0,-1-1 0,1 0 0,0 1-1,0-1 1,0 0 0,0 0 0,-1 0 0,1 1 0,0-1-1,0 0 1,0 0 0,0 0 0,0-1 0,0 1 0,-1 0-1,1 0 1,0 0 0,0-1 0,0 1 0,-1 0 0,1-1-1,0 1 1,0 0 0,0-1 0,-1 1 0,1-1 0,0 0-1,-1 1 1,1-1 0,-1 1 0,1-1 0,-1 0 0,1 1 0,-1-1-1,2-1 1,5-10 22,0 0 0,-1-1 1,8-20-1,-8 17-7,1 0 0,15-24 1,-16 31-15,0 1 1,0 0 0,0 0-1,1 1 1,0 0 0,1 0-1,0 0 1,0 1 0,0 1-1,1-1 1,0 1 0,0 1-1,0-1 1,0 1 0,1 1-1,0 0 1,-1 1 0,1-1-1,0 2 1,0 0 0,13-1-1,-21 2-2,19-1-14,1 1 1,-1 1-1,1 1 0,23 5 0,-39-5 8,-1-1 0,0 1 1,0 0-1,0 0 0,0 0 1,0 1-1,0 0 0,-1 0 1,8 6-1,-10-7 3,0 1 1,1-1-1,-1 1 0,0 0 1,-1 0-1,1 0 1,0 0-1,-1 0 0,0 0 1,0 0-1,0 0 1,0 0-1,0 1 0,-1-1 1,1 0-1,-1 1 0,0 3 1,0-4-2,0 0 0,-1-1 0,1 1 1,-1 0-1,0 0 0,0-1 0,0 1 0,0 0 0,0-1 1,0 1-1,-1-1 0,0 0 0,1 1 0,-1-1 1,0 0-1,0 0 0,0 0 0,0 0 0,0 0 0,0-1 1,-1 1-1,1-1 0,-1 1 0,-3 0 0,-7 4 41,-1 0-1,0-2 0,-22 6 1,18-6 14,-27 7 23,-53 7-1,82-17-65,44-18-1459,94-48-4637,-45 27-158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2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7571,'0'0'7756,"-6"21"-7660,-1 3-56,2-8-6,0-1 0,1 1 0,1 0 0,1 1 0,0-1 0,0 20 0,2-23-11,0-6-14,0 0-1,0 0 1,0 0 0,1 0 0,0 0 0,3 8-1,-3-12-7,0-1-1,0 0 1,0 0-1,0 0 0,1 0 1,-1-1-1,1 1 0,-1 0 1,1 0-1,-1-1 0,1 1 1,0-1-1,0 0 0,0 1 1,0-1-1,0 0 0,0 0 1,0 0-1,0 0 0,1-1 1,-1 1-1,0-1 1,3 1-1,3 1-47,1-1 0,-1 0 0,1-1 1,-1 0-1,1 0 0,-1-1 0,1 0 0,-1 0 1,0-1-1,1 0 0,-1 0 0,0-1 0,0 0 0,-1 0 1,1-1-1,-1 0 0,1-1 0,7-6 0,6-7-262,0-2-1,-1 0 0,-1-1 0,17-26 1,26-28 370,-49 61-43,-13 14-16,0 1-1,0-1 1,0 0-1,0 0 1,0 0-1,0 1 1,0-1-1,0 0 1,0 0-1,0 1 1,0-1-1,0 0 1,0 0-1,0 0 1,0 1-1,0-1 1,0 0-1,0 0 1,0 1-1,0-1 1,0 0-1,0 0 1,0 0-1,0 1 1,0-1-1,1 0 1,-1 0-1,0 0 1,0 0-1,0 1 1,0-1-1,0 0 1,1 0-1,-1 0 1,0 0-1,0 0 1,0 1-1,1-1 1,-1 0-1,0 0 1,0 0-1,0 0 1,1 0-1,-1 0 1,0 0-1,0 0 1,1 0-1,-1 0 1,0 0-1,0 0 1,0 0-1,1 0 1,-1 0-1,0 0 1,0 0-1,0 0 1,1 0-1,-1 0 1,0 0-1,0-1 1,1 1-1,-1 0 1,0 0-1,0 2 13,-2 36 177,1-18-130,0-1 0,2 1 0,4 35 0,-5-51-57,1 0 0,0 0 0,0 0 0,0 0 0,1 0 0,-1-1 0,1 1 0,0 0 0,0-1 0,0 0-1,0 1 1,1-1 0,-1 0 0,1 0 0,0 0 0,0 0 0,0-1 0,0 1 0,1-1 0,-1 0 0,0 0 0,1 0 0,0-1 0,5 3-1,4-1-172,-1 0-1,1-1 0,0-1 0,0 0 0,0-1 0,26-2 0,-28 0-422,0 0 0,0 0 0,-1-1 1,1-1-1,10-4 0,33-21-3960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2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34 221 1185,'0'0'2705,"-1"-31"0,-7-98-472,1 84-704,7 44-1396,-1 0 0,1 0 1,0 0-1,-1 0 0,0 0 0,1 0 0,-1 0 1,1 0-1,-1 1 0,0-1 0,0 0 1,1 0-1,-1 0 0,0 1 0,-2-2 0,3 2-109,0 0-1,0 0 1,0 0-1,0 0 1,0 0-1,0 0 1,-1 0-1,1 0 1,0 0-1,0 0 1,0 0-1,0 0 1,0 0-1,0 0 0,0 0 1,-1 0-1,1 0 1,0 0-1,0 0 1,0 0-1,0 0 1,0 0-1,0 0 1,0 0-1,-1 0 1,1 0-1,0 0 1,0 0-1,0 0 1,0 0-1,0 1 1,0-1-1,0 0 0,0 0 1,0 0-1,0 0 1,0 0-1,-1 0 1,1 0-1,0 0 1,0 1-1,0-1 1,0 0-1,0 0 1,0 0-1,0 0 1,0 0-1,0 0 1,0 0-1,0 1 1,0-1-1,0 0 0,0 0 1,0 0-1,0 0 1,0 12-67,0-8 159,0 34 308,-1 36 287,3 1 1,20 126-1,12-38-319,5 26-440,-12-63-3759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3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0 333 10565,'0'0'1681,"38"-5"-1553,9 0-92,12-2 79,105-26 0,-141 28-66,19-7 299,0 2 0,1 3 0,70-5 0,-110 12-310,0 0 1,0 0-1,0 0 0,0 0 0,0 0 0,0 1 1,0 0-1,0 0 0,0 0 0,0 0 0,0 0 0,0 0 1,-1 1-1,1-1 0,-1 1 0,4 2 0,-4-1 4,1 0 0,-1 0-1,0 0 1,0 1-1,-1-1 1,1 1 0,-1-1-1,1 1 1,-1-1-1,0 1 1,-1 0-1,2 4 1,1 21 174,-1 0 1,-2 44-1,0 15 15,0-87-286,0 0-1,0 0 0,0 0 0,0 0 0,0 0 1,0 0-1,0 0 0,0 0 0,0 0 0,0 0 1,1 0-1,-1 0 0,0 0 0,1 0 0,-1-1 1,1 1-1,-1 0 0,1 0 0,0 0 0,-1-1 1,1 1-1,0 0 0,-1 0 0,1-1 0,0 1 1,0-1-1,-1 1 0,1-1 0,0 1 0,0-1 0,0 1 1,0-1-1,0 0 0,0 0 0,1 1 0,17 0-3777</inkml:trace>
  <inkml:trace contextRef="#ctx0" brushRef="#br0" timeOffset="1">616 1 11621,'0'0'1281,"52"96"-1841,16-76-2338,-3-5-5762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18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138 296 4338,'0'0'6566,"-21"7"-6433,-7 2-130,-29 14-1,54-21-5,1 0 1,0-1-1,-1 1 0,1 0 0,0 0 0,0 0 0,1 0 0,-1 1 0,0-1 0,1 0 0,-1 1 0,1-1 0,0 1 0,0 0 1,0-1-1,0 1 0,0 0 0,1-1 0,-1 1 0,1 0 0,-1 0 0,1 0 0,0 0 0,1-1 0,-1 1 0,0 0 0,1 0 0,1 4 1,-1 9-60,-1-14 49,0-1 1,0 1 0,0 0 0,0 0 0,1 0 0,-1 0-1,1 0 1,-1-1 0,1 1 0,-1 0 0,1 0-1,0-1 1,0 1 0,0 0 0,0-1 0,0 1 0,0-1-1,1 0 1,-1 1 0,0-1 0,1 0 0,-1 0-1,1 1 1,-1-1 0,1 0 0,2 0 0,-1 1-52,0-2 0,0 1 0,1 0 0,-1-1 0,0 1 0,1-1 0,-1 0 0,0 0 0,1 0 0,-1-1 0,0 1 0,1-1 0,-1 0 0,0 0 0,4-1 0,-3 0-42,1-1 0,0 0 0,-1 0 0,1 0 0,-1-1 0,0 0 0,0 1 0,0-1 0,-1-1 0,1 1 0,-1 0 0,0-1 0,0 0 0,-1 0 0,1 0 0,1-7 0,5-10-110,-2-1-1,6-32 0,-5-14 1136,-3 1 0,-5-73-1,0 125 971,1 52-1904,2-1 0,2 0 0,1-1 1,2 1-1,1-1 0,25 61 0,-29-83-69,1 0 0,1 0 0,0-1 0,0 0 0,1 0-1,12 12 1,-15-18-185,0 0-1,1 0 0,0-1 0,0 0 1,0 0-1,0 0 0,1-1 0,-1 1 1,1-2-1,0 1 0,0-1 1,12 3-1,24-3-3233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5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 4498,'0'0'6446,"-17"19"-6190,-50 62-67,64-76-180,0-1 1,0 1-1,1-1 0,0 1 0,0 0 0,0 0 0,0 0 0,1 0 1,0 0-1,0 1 0,0-1 0,0 0 0,1 1 0,0-1 1,0 0-1,1 1 0,1 5 0,-1 12 21,0-22-44,-1-1 0,0 1 0,1 0 0,-1-1 0,0 1 0,1 0 0,-1-1 0,1 1 0,-1-1 0,1 1 0,-1 0 0,1-1 0,-1 1 0,1-1 0,0 0 0,-1 1 0,1-1 0,-1 1 0,1-1 0,0 0 0,0 1 0,-1-1 0,1 0 0,0 0 0,0 0 0,-1 0 0,1 0 0,0 1 0,0-1 0,-1-1 0,1 1 0,0 0 0,0 0 0,-1 0 0,1 0 0,0 0 0,0-1 0,0 1 0,3-1-136,-1 1 0,1-1 0,-1 0-1,1 0 1,-1 0 0,0-1 0,7-3 0,2-6 158,-1 0 0,0-1 1,-1 0-1,-1 0 1,15-26-1,22-26 427,-43 59-382,1 0 0,0 1 0,0 0-1,0-1 1,0 2 0,1-1 0,0 0 0,-1 1-1,1 0 1,0 0 0,1 0 0,-1 1 0,1-1 0,-1 1-1,1 1 1,-1-1 0,1 1 0,0 0 0,8 0 0,-13 1-44,0 0 0,0 0 0,0 0 1,0 1-1,0-1 0,0 0 1,-1 1-1,1-1 0,0 1 0,0-1 1,0 1-1,-1 0 0,1-1 0,0 1 1,-1 0-1,1-1 0,0 1 1,-1 0-1,1 0 0,-1-1 0,0 1 1,1 0-1,-1 0 0,1 0 1,-1 0-1,0 0 0,0-1 0,1 1 1,-1 0-1,0 0 0,0 2 1,1 36 241,-1-29-135,0 192 748,12-201-3051,10-5-279,9-13-1322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3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74 7411,'0'0'6217,"-25"26"-5268,-75 83-138,96-104-756,0 0 0,1 0 0,-1 0 0,1 0 0,0 0 0,-3 11 0,5-14-27,0 1 0,1-1 0,0 1 0,0 0 0,-1-1 0,1 1 1,1-1-1,-1 5 0,2 5 60,-2-10-83,0 0 0,1-1 1,-1 1-1,1 0 0,-1-1 0,1 1 1,0-1-1,0 1 0,0 0 0,0-1 0,0 0 1,0 1-1,0-1 0,0 0 0,1 1 0,-1-1 1,0 0-1,1 0 0,-1 0 0,1 0 1,-1 0-1,1-1 0,0 1 0,-1 0 0,1-1 1,0 1-1,-1-1 0,1 1 0,0-1 0,0 0 1,3 0-1,10 2-9,0-1 0,27-2 1,-30 0-36,-2 1-126,0-2 0,0 1-1,0-2 1,-1 1-1,1-1 1,-1-1 0,0 1-1,0-2 1,0 1-1,0-1 1,-1-1 0,14-11-1,-15 12-14,0-1 1,-1 0-1,0-1 0,0 1 0,-1-1 0,0 0 0,0-1 1,0 1-1,-1-1 0,0 0 0,-1 0 0,0 0 1,0-1-1,3-16 0,-5 17 180,0 1 0,0-1 0,-1 1 0,0 0-1,-1-1 1,1 1 0,-1-1 0,-1 1 0,1 0 0,-1 0 0,-4-9 0,4 12-2,-1 0 0,1 1 0,0 0 0,-1 0 0,0 0 0,0 0 1,0 0-1,0 0 0,-1 1 0,1-1 0,0 1 0,-1 0 0,0 0 0,0 0 0,1 1 1,-1-1-1,0 1 0,0 0 0,0 0 0,-1 0 0,-5 0 0,1 0 0,1 0 1,-1 1-1,0-1 0,0 2 1,0-1-1,0 1 0,0 1 1,-16 4-1,22-5-125,-1 1 1,1-1 0,0 1 0,-1 0-1,1 0 1,0 0 0,0 0-1,0 1 1,1-1 0,-1 1-1,0 0 1,1 0 0,0 0 0,-1 0-1,1 0 1,1 0 0,-1 0-1,0 1 1,1-1 0,0 1-1,-1-1 1,1 1 0,0 4-1,-1 16-4357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3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12278,'0'0'1760,"0"29"-1082,0 4-519,1 7 92,-2-1 0,-9 61 0,4-62-74,-1 5-89,2-1 0,0 47 0,27-97 58,-8-7-214,0 0 0,0-1-1,-1 0 1,-1-1 0,14-27-1,12-15-340,29-26-241,-58 76 575,0 0-1,0 0 1,0 1-1,1 1 0,1 0 1,15-9-1,-24 15 75,-1 0-1,1 0 1,-1 1-1,1-1 0,-1 1 1,1-1-1,-1 1 1,1 0-1,-1-1 1,1 1-1,0 0 1,-1 0-1,1 0 0,-1 0 1,1 1-1,2-1 1,-3 1 11,0-1-1,-1 1 1,1-1 0,0 1 0,0 0-1,0-1 1,0 1 0,-1 0 0,1-1-1,0 1 1,-1 0 0,1 0 0,-1 0-1,1 0 1,-1 0 0,1 0 0,-1 0-1,1 0 1,-1 1 0,2 5 94,-1 1-1,0 0 1,-1 0 0,0 0-1,-1 11 1,0 0 66,2 18 35,0-8 18,-2 0 1,-6 49-1,6-71-273,0 0-1,-1 0 1,0 0-1,-1 0 0,1 0 1,-1 0-1,-1 0 1,1-1-1,-1 1 1,0-1-1,-1 0 1,1 0-1,-1-1 0,0 0 1,-10 9-1,-15 0-2534,-10-7-2615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8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 13894,'0'0'342,"-9"30"416,-1 0-562,-5 18 126,2 0 0,-10 70 1,12 180 1321,11-242-1373,0-41-234,1-1 0,0 1 1,1 0-1,7 27 0,-7-36-34,0-1 0,0 1 1,0-1-1,1 1 0,0-1 0,0 0 1,1 0-1,-1 0 0,1 0 1,0-1-1,0 0 0,0 1 0,1-2 1,9 8-1,-11-10 0,0 1 1,0 0-1,1-1 0,-1 0 0,0 0 1,1 0-1,-1 0 0,1 0 0,-1-1 1,1 1-1,-1-1 0,1 0 1,0 0-1,-1-1 0,1 1 0,-1-1 1,1 1-1,-1-1 0,1 0 0,-1-1 1,0 1-1,0 0 0,1-1 0,-1 0 1,4-3-1,6-4 8,-2-1 1,0 0-1,0-1 1,15-19-1,-22 24-17,58-74-342,-37 44 74,49-50 0,-59 76 254,-6 14-68,-7-2 68,-1 1 0,0 0 0,0 0 0,0 0 0,0 0 0,0 0 0,0 5 0,4 10 77,-3-12-44,0 1 1,1-1-1,0 0 1,0 0-1,0 0 1,1 0-1,9 10 1,-11-13-9,1-1 0,0 1 0,0-1 0,0 0 0,0 0 0,0 0 0,1 0 0,-1 0-1,1-1 1,-1 1 0,1-1 0,0 0 0,-1 0 0,1-1 0,0 1 0,4 0 0,1-1-333,0 0 0,1 0 0,-1-1 0,1 0 0,-1 0 0,15-5 0,-18 4-263,1-1 1,-1 0 0,0 0 0,0-1 0,0 0-1,0 0 1,0 0 0,-1 0 0,7-8 0,15-20-8740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9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10997,'0'0'1457,"32"82"-2370,10-62-3281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9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3265,'0'0'10176,"0"23"-9200,0 321 1796,-1-285-2572,-1-32-164,1 0 0,2 0 0,1 0 0,1-1 0,9 39 0,-11-61-90,0-1-1,0 0 0,1 0 0,-1 0 1,1 0-1,-1 0 0,1 0 0,0-1 1,1 1-1,-1-1 0,0 1 1,1-1-1,-1 0 0,5 4 0,-5-5-233,0 0 0,1 0-1,-1-1 1,0 1-1,0 0 1,1-1 0,-1 1-1,0-1 1,1 0-1,-1 0 1,0 0 0,1 0-1,-1 0 1,0 0-1,1 0 1,-1-1 0,0 0-1,1 1 1,-1-1-1,0 0 1,0 0 0,3-1-1,27-25-7941</inkml:trace>
  <inkml:trace contextRef="#ctx0" brushRef="#br0" timeOffset="1">360 82 11429,'0'0'3538,"-165"172"-3138,139-105 673,7 0-417,12-3 160,7-8-560,0-13-192,0-13-48,33-13 32,5-11-48,8-6-112,12 0-848,0-38-2114,7-3-3713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0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50 207 3762,'0'0'9140,"4"9"-8999,-3-7-126,1 0 0,-1 1 0,0-1-1,1 0 1,-1 1 0,1-1 0,-1 0-1,1 0 1,0 0 0,0-1 0,4 4-1,-4-4-24,0-1 0,0 1-1,-1-1 1,1 1 0,0-1-1,0 0 1,0 0-1,0 0 1,0 0 0,0 0-1,-1 0 1,1-1 0,0 1-1,0-1 1,0 1 0,0-1-1,-1 1 1,1-1-1,0 0 1,-1 0 0,1 0-1,1-2 1,12-5-769,-2-1 1,1-1-1,-1 0 0,-1-1 1,22-24-1,-28 29 640,-1-1-1,-1 1 1,1-1 0,-1 0 0,-1 0-1,1-1 1,-1 1 0,0-1 0,-1 0-1,0 0 1,0 0 0,-1 0 0,1-16-1,-1 18 363,-1 5-152,0 1 0,1-1 0,-1 0-1,0 0 1,0 0 0,1 0 0,-1 0 0,0 0 0,0 0 0,0 0-1,0 0 1,0 0 0,-1 0 0,1 0 0,0 0 0,0 1-1,-1-1 1,1 0 0,0 0 0,-1 0 0,1 0 0,-1 0 0,1 1-1,-1-1 1,1 0 0,-1 0 0,0 1 0,1-1 0,-1 0 0,0 1-1,1-1 1,-1 1 0,0-1 0,-1 0 0,-6 1 125,1 1 1,-1 0-1,0 0 1,1 0 0,-1 1-1,1 0 1,-1 1-1,1-1 1,0 1-1,0 1 1,0 0-1,1 0 1,-1 0 0,1 0-1,0 1 1,-7 7-1,-1 1 149,1 1-1,0 0 0,1 1 1,1 0-1,-17 30 1,21-31-245,1 1 0,1-1 0,0 1 0,1 0 0,0 1 1,1-1-1,1 0 0,1 1 0,0 0 0,2 27 0,-1-40-105,0-1 0,1 1-1,-1 0 1,1 0-1,0-1 1,-1 1-1,1 0 1,0-1 0,1 1-1,-1-1 1,0 1-1,1-1 1,-1 0-1,1 1 1,0-1 0,0 0-1,0 0 1,0 0-1,0-1 1,0 1-1,0 0 1,1-1 0,-1 1-1,1-1 1,-1 0-1,1 0 1,-1 0-1,1 0 1,5 1 0,7 1-639,0-1 1,0-1-1,0 0 1,22-1 0,-14-1-1287,42 1-4363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0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29 8084,'0'0'7040,"-32"-6"-6154,-101-15 16,130 20-867,0 1 0,0 0 0,0 0 0,0-1 1,0 2-1,0-1 0,0 0 0,0 1 0,0-1 1,0 1-1,0 0 0,0 0 0,0 0 0,0 1 1,0-1-1,1 1 0,-1-1 0,1 1 0,-1 0 0,1 0 1,0 0-1,-1 0 0,1 0 0,0 1 0,0-1 1,1 1-1,-1-1 0,-2 6 0,-1 0 33,0 1-56,1 1 1,0 0-1,1 0 0,0 0 0,0 0 1,1 0-1,0 1 0,1-1 0,0 1 1,1-1-1,1 17 0,-1-24-12,0-1-13,0 0-1,1 0 1,-1 0 0,1 0 0,-1 0-1,1 0 1,0 0 0,0 0-1,-1-1 1,2 1 0,-1 0 0,0 0-1,0-1 1,0 1 0,1-1-1,-1 1 1,1-1 0,-1 0 0,1 1-1,0-1 1,-1 0 0,1 0 0,0 0-1,0 0 1,0 0 0,0-1-1,0 1 1,0-1 0,0 1 0,0-1-1,0 0 1,0 1 0,4-1-1,6 0-146,0 1 1,0-1-1,1-1 0,17-3 0,-20 2-87,-1-1 0,0 1 1,0-2-1,-1 1 0,1-1 0,-1 0 1,0-1-1,14-10 0,1-4-526,29-30 0,-12 11 821,-40 38-23,1 0 1,-1 0-1,0 0 1,0 0 0,0 0-1,1 0 1,-1 0-1,0-1 1,0 1 0,1 0-1,-1 0 1,0 1-1,0-1 1,1 0-1,-1 0 1,0 0 0,0 0-1,0 0 1,1 0-1,-1 0 1,0 0 0,0 0-1,1 0 1,-1 0-1,0 1 1,0-1-1,0 0 1,0 0 0,1 0-1,-1 0 1,0 1-1,0-1 1,0 0 0,0 0-1,0 0 1,0 1-1,1-1 1,-1 0-1,0 0 1,0 1 0,0-1-1,0 0 1,0 0-1,0 0 1,0 1 0,0-1-1,0 0 1,0 0-1,0 1 1,0-1-1,0 0 1,0 0 0,-1 1-1,4 21 370,-2-14-21,-1-5-308,1 1 0,0-1 0,0 1 0,0 0 0,0-1 0,0 0 1,1 1-1,-1-1 0,1 0 0,0 0 0,0 1 0,0-2 0,1 1 0,-1 0 0,1 0 0,-1-1 0,1 1 0,0-1 0,0 0 1,0 0-1,0 0 0,1 0 0,-1-1 0,7 3 0,3-1 7,1 0 1,-1-1-1,1-1 0,-1 0 0,21-2 1,-11 1 40,0-1-211,1-1 0,-1-1 0,0-1 0,-1-1-1,27-10 1,108-47-5139,-147 57 4572,78-35-10386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1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171 197 8260,'0'0'653,"-11"31"-351,-2 5-109,-48 159 900,42-119-747,6-24-156,-25 69-1,38-121-182,0 0 0,0 1 0,0-1 0,0 1 0,0-1 0,0 1 0,-1-1 0,1 1-1,0-1 1,0 0 0,0 1 0,0-1 0,-1 0 0,1 1 0,0-1 0,-1 1 0,1-1-1,0 0 1,-1 0 0,1 1 0,0-1 0,-1 0 0,1 1 0,0-1 0,-1 0-1,1 0 1,-1 0 0,0 1 0,-3-13 192,2-21-96,0-80 17,7-157 512,-2 246-578,1 0-1,1 1 0,1-1 1,2 1-1,0 0 1,1 1-1,1 0 0,16-25 1,-24 42-46,2 1 0,-1-1 0,0 1 0,1 0 0,0 0 0,0 0 0,0 1 0,0 0 0,0-1 0,1 1 0,-1 1 0,1-1 0,0 1 0,7-3 0,-9 4-11,0 1 0,0-1-1,0 1 1,1 0 0,-1 0 0,0 0-1,1 0 1,-1 1 0,0-1 0,0 1 0,1 0-1,-1 0 1,0 0 0,0 0 0,0 0 0,0 1-1,0-1 1,-1 1 0,1 0 0,0 0-1,-1 0 1,1 0 0,-1 1 0,4 4 0,82 108-12,-65-80 24,2-2 1,50 53-1,-58-69-12,1-1-1,1-1 1,26 16 0,-39-27 5,1-1 1,0 1-1,0-1 1,1 0-1,-1 0 1,0-1-1,1 0 1,0-1-1,-1 0 1,1 0-1,0 0 1,0-1-1,0 0 1,7-1-1,-13 0 5,-1 0 0,1 1 0,-1-1 0,0 0 0,1 0 0,-1 0 0,0 0 0,1 0 0,-1 0 1,0-1-1,0 1 0,0 0 0,0 0 0,0-1 0,-1 1 0,1-1 0,0 1 0,0-1 0,-1 1 0,1-1 0,-1 1 0,0-1 0,1 0 0,-1-1 0,6-45 95,-6 42-84,1-133 161,0-6-195,-1 145-51,-1-1 1,1 0 0,0 1-1,1-1 1,-1 0 0,0 1-1,0-1 1,0 0-1,0 1 1,0-1 0,1 0-1,-1 1 1,0-1-1,1 1 1,-1-1 0,0 0-1,1 1 1,-1-1 0,1 1-1,-1-1 1,1 1-1,-1-1 1,1 1 0,-1 0-1,1-1 1,-1 1 0,1 0-1,-1-1 1,1 1-1,0 0 1,-1 0 0,1-1-1,0 1 1,-1 0-1,1 0 1,0 0 0,-1 0-1,1 0 1,0 0 0,-1 0-1,1 0 1,0 0-1,-1 0 1,1 0 0,1 1-1,0 0-405,1 0 1,0 0-1,0 0 0,0 1 0,-1-1 0,1 1 0,-1 0 1,1 0-1,-1 0 0,2 2 0,25 35-3628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1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44 139 5106,'0'0'4416,"-8"29"-4222,-1 5-139,-7 49 0,16-81-54,0 0 0,-1 0 0,1-1-1,0 1 1,0 0 0,0 0 0,1-1 0,-1 1 0,0 0 0,1 0 0,-1-1 0,1 1-1,0 0 1,-1-1 0,1 1 0,0-1 0,0 1 0,0-1 0,0 1 0,0-1 0,0 0-1,1 1 1,-1-1 0,0 0 0,3 2 0,-1-2 4,0 0-1,1 0 1,-1 0-1,0 0 1,1 0-1,-1 0 1,1-1-1,5 0 1,-1 1 24,2 0 7,1 0 0,0-1 0,0 0 0,0-1 0,-1 0 0,1-1 0,0 0 0,-1-1 0,1 0 0,-1 0 0,12-7 0,-15 6-79,0 0-1,0-1 0,0 1 1,0-2-1,-1 1 0,0-1 1,0 0-1,-1 0 0,0-1 1,0 1-1,0-1 0,-1 0 0,0-1 1,0 1-1,3-9 0,-3 2 16,-1 1 0,-1-1-1,0 0 1,-1 1-1,0-1 1,-1 0 0,-2-16-1,2 29 30,0-3 3,-1 1 0,1-1-1,-1 1 1,0-1 0,0 1 0,-1-1 0,1 1 0,-1 0 0,0 0 0,1 0 0,-1 0 0,0 0 0,-1 0 0,1 1 0,-1-1-1,1 0 1,-1 1 0,0 0 0,0 0 0,0 0 0,0 0 0,0 0 0,0 1 0,0-1 0,-1 1 0,1 0 0,0 0 0,-1 0 0,-4 0-1,-6-2-6,1 1-1,0 1 1,-1 0 0,0 1-1,1 0 1,-24 4-1,31-3-50,-1 1 0,1 0-1,0 0 1,0 0 0,0 1 0,0 0 0,0 0-1,0 0 1,1 1 0,0 0 0,-1 0 0,2 0-1,-1 1 1,0-1 0,1 1 0,0 1 0,0-1-1,0 0 1,1 1 0,0 0 0,0 0 0,0 0-1,1 0 1,0 0 0,0 0 0,0 1 0,1-1-1,0 1 1,0-1 0,1 1 0,0-1 0,0 1-1,0-1 1,1 1 0,0-1 0,0 1 0,5 11-1,-4-13-496,0-1 0,1 1 0,0 0 0,0-1 0,0 1 0,5 4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2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1 230 7491,'0'0'4069,"3"0"-4112,-2 0 46,0 1-1,0 0 1,0-1-1,0 1 1,0-1-1,0 1 1,0 0-1,0 0 0,0 0 1,-1-1-1,1 1 1,0 0-1,0 0 1,-1 0-1,1 0 1,-1 0-1,1 1 1,-1-1-1,1 0 1,-1 0-1,1 0 0,-1 2 1,13 42 84,-3-9-52,-10-34-38,1 0 1,0-1-1,-1 1 1,1 0-1,0 0 1,0-1-1,1 1 0,-1-1 1,0 1-1,0-1 1,1 1-1,-1-1 1,1 0-1,-1 0 1,1 0-1,-1 0 0,4 2 1,-3-3 7,-1 0-1,1 0 1,-1 1 0,1-1 0,-1 0 0,1 0 0,-1-1-1,1 1 1,-1 0 0,1 0 0,-1-1 0,1 1-1,-1-1 1,0 1 0,1-1 0,-1 0 0,2-1 0,6-4 38,-2 0 0,1-1 0,-1 0 0,0-1 0,8-10 0,-9 11-24,20-26 5,2 2 0,1 1 0,1 1 0,2 2 0,66-44 0,-92 67-102,0 1 0,0 0 1,0 0-1,1 0 1,-1 1-1,1 0 0,0 0 1,0 1-1,-1 0 0,12-1 1,-17 2 11,0 1 0,0-1 0,0 0 0,0 1 0,0-1 0,-1 0 0,1 1 0,0-1 0,0 1 0,0 0 0,0-1 0,-1 1 0,1 0 0,0-1 0,-1 1 0,1 0 0,0 0 0,-1-1 0,1 1 0,-1 0 0,0 0 0,1 0 0,-1 0 0,1 0 0,-1 0 0,0 0 0,0 0 0,0 0 0,0 0 0,1 0 0,-2 1 0,3 41-267,-2-33 323,0 27 906,-2 1-1,-8 43 1,7-65-561,1 1 0,-1 22 1,5-38-319,-1-1-1,0 0 1,0 0 0,1 0 0,-1 0 0,0 0 0,0 0-1,0 0 1,1 0 0,-1-1 0,0 1 0,0 0 0,0-1 0,0 1-1,1-1 1,3-3 10,0 0-1,-1-1 0,1 1 1,-1-1-1,-1 1 0,1-1 1,0 0-1,-1-1 1,3-7-1,25-59 104,-18 37-100,-7 20-39,-2 5 25,0 0 0,1 0 1,11-18-1,-15 27-21,0-1 0,0 0-1,0 1 1,0 0 0,1-1 0,-1 1-1,0 0 1,1 0 0,-1-1 0,1 1-1,-1 0 1,1 0 0,-1 1 0,1-1 0,0 0-1,0 1 1,-1-1 0,1 1 0,0-1-1,0 1 1,0 0 0,-1-1 0,1 1-1,0 0 1,0 0 0,0 1 0,0-1-1,0 0 1,2 1 0,-3 0-4,1 0 0,-1 0 0,1 0 0,-1 1 0,1-1 0,-1 0 0,0 0 0,0 1 0,1-1 0,-1 1 0,0-1 0,0 1 0,-1 0 0,1-1 0,0 1 0,0 0 0,-1-1 0,1 3-1,8 37 73,-8-35-58,1 14 30,4 23 27,-6-40-59,1-1-1,-1 0 0,1 1 0,0-1 0,0 0 1,0 0-1,0 1 0,0-1 0,0 0 0,0 0 0,1 0 1,-1-1-1,3 4 0,-2-4-1,-1-1-1,1 1 1,-1 0 0,1-1-1,-1 1 1,1-1 0,-1 0-1,1 1 1,-1-1 0,1 0-1,0 0 1,-1 0 0,1 0-1,-1 0 1,1 0 0,0-1-1,-1 1 1,1-1 0,-1 1-1,1-1 1,2 0 0,0-1 7,0 0-1,0-1 1,0 1 0,-1-1 0,1 0 0,4-4-1,97-111 69,-8 7-45,-74 92-166,-13 20 31,-5 14 34,-3 9 102,0 0 1,1 1-1,2-1 1,1-1 0,8 26-1,-11-42-273,0 0 1,0 1-1,1-1 0,0-1 0,0 1 0,1 0 0,-1-1 0,1 0 0,1 0 0,-1-1 0,1 1 0,0-1 0,1 0 0,-1-1 1,1 1-1,-1-1 0,1-1 0,1 1 0,-1-1 0,9 2 0,40 6-5039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6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143 301 8628,'0'0'4108,"-23"15"-4086,-70 50-1,90-63-17,1 0-1,0 0 0,-1 0 1,1 0-1,0 1 0,0-1 1,1 1-1,-1-1 0,0 1 1,1 0-1,-2 5 1,2-7-3,1 0 0,0 0 1,0 1-1,0-1 0,-1 0 1,1 0-1,1 0 0,-1 1 1,0-1-1,0 0 0,0 0 1,1 0-1,-1 1 0,0-1 1,1 0-1,0 0 0,-1 0 1,1 0-1,1 2 0,0-1-3,0 0 0,0 0 0,1 0 0,-1 0 0,1 0 0,0 0-1,-1-1 1,1 1 0,0-1 0,0 0 0,0 0 0,0 0 0,6 1 0,0 0-55,-1-1 0,1-1 0,-1 1 0,1-2 0,0 1 0,-1-1 1,13-3-1,-16 3-31,0-1 1,1 0 0,-1 0-1,-1-1 1,1 1 0,0-1-1,-1 0 1,1 0 0,-1-1-1,0 0 1,0 1 0,6-8-1,-2 0-29,-1 0 0,0 0-1,-1-1 1,0 1 0,-1-1-1,0 0 1,-1-1-1,-1 1 1,0-1 0,3-23-1,-2-11 550,-4-78 0,-1 59 497,1 41-272,0 35 177,0 44-417,0-26-306,1 0 0,2 0 1,1 1-1,1-2 0,12 41 1,-13-58-226,0 0 1,1 0-1,-1 0 1,2-1-1,-1 0 1,1 0-1,14 14 1,-16-18-197,1-1 0,0 0 0,0 0 0,0 0 0,1-1 0,-1 1 0,1-2 0,0 1 0,0 0 0,0-1 0,0 0-1,0-1 1,0 1 0,8 0 0,28-1-4433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3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255 405 6563,'0'0'7219,"-32"4"-7019,-2 0-22,-65 16-1,95-18-157,-1 0 0,1 0 0,0 0 0,0 1 0,-1-1 0,2 1 0,-1 0 0,0 0 0,0 1 0,1-1 0,0 1 0,0-1 0,0 1 0,0 0 0,1 0 0,-1 1 0,1-1 0,0 0 0,0 1 0,0 0 0,1-1 0,-1 8 0,-2 0 27,0-1-28,2-1 1,-1 2-1,1-1 1,1 0-1,0 0 0,1 1 1,1 20-1,0-31-19,-1 0 0,0 0 0,0 0 0,1 0 0,-1 0-1,0-1 1,1 1 0,-1 0 0,1 0 0,-1 0 0,1 0 0,-1-1 0,1 1 0,0 0 0,0-1 0,-1 1 0,1 0 0,0-1 0,0 1 0,-1-1 0,1 1-1,0-1 1,0 0 0,0 1 0,0-1 0,0 0 0,0 1 0,0-1 0,0 0 0,1 0 0,35 1 18,-24-2 19,-4 1-9,-1-1 0,1 0 0,-1-1 0,0 0 0,0 0 0,0-1 0,0 0 0,0 0 1,0-1-1,13-9 0,5-5-59,37-34 1,-43 34 22,45-47-77,-59 56 56,-6 14-21,-1-1 1,1 0 0,0 1-1,0-1 1,0 1 0,1 5-1,0 8 65,-1-8-51,0-1 51,0 0 0,0 0 1,1 0-1,0 0 0,4 13 0,-4-20-45,0 0 0,0 1-1,0-1 1,0 0 0,0 0-1,0 0 1,1 0 0,-1 0-1,1 0 1,0 0 0,0 0-1,-1-1 1,1 1-1,0-1 1,0 1 0,1-1-1,-1 0 1,0 0 0,0 0-1,1 0 1,-1 0 0,0 0-1,1-1 1,-1 1-1,4 0 1,2 0-316,1 0 0,0 0 0,0-1 0,0 0 1,0-1-1,0 0 0,-1 0 0,1-1 0,0 0 0,-1-1 0,1 0 0,-1 0 0,0-1 0,0 0 0,0 0 0,13-10 0,-13 7 149,1 0-1,-1-1 1,-1-1-1,0 1 1,0-1-1,0-1 0,-1 1 1,-1-1-1,0 0 1,0 0-1,-1 0 1,0-1-1,3-13 1,2-24 821,-2 0 1,-3 0-1,-1-1 1,-5-53 0,1 34 507,2 50-576,-1-25 403,0 41-861,0 1 0,0-1-1,-1 0 1,1 0-1,0 0 1,-1 0 0,0 1-1,1-1 1,-1 0-1,0 1 1,0-1 0,0 0-1,0 1 1,0-1-1,0 1 1,-2-3 0,3 4-63,-1 0 1,1 0 0,-1 0-1,1 0 1,-1-1 0,1 1-1,-1 0 1,1 0 0,-1 0-1,1 0 1,-1 0 0,1 0-1,-1 0 1,1 0 0,-1 0-1,1 0 1,-1 1 0,1-1-1,-1 0 1,1 0 0,-1 0-1,1 1 1,0-1 0,-1 0-1,1 0 1,-1 1 0,1-1-1,0 0 1,-1 1 0,1-1-1,0 1 1,-1-1 0,1 0-1,0 1 1,0-1 0,-1 1-1,1-1 1,0 1 0,0-1-1,0 1 1,0-1 0,-1 1-1,1-1 1,0 1 0,0 0-1,-4 13 33,0 0-1,1 0 0,0 1 1,-1 27-1,2 69 278,3-71-274,8 179 445,-4-181-489,1-1 1,2-1 0,23 67 0,-29-96-125,1 0 1,1 0 0,-1 0 0,9 12 0,-10-17-278,0 0 0,0 0 0,0 0 0,0 0 0,0 0 0,1 0 0,-1 0 0,1-1 0,-1 1 0,1-1 0,-1 0 0,1 0 0,0 0 0,0 0 0,5 1 0,24-1-8518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3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58 720,'0'0'12585,"-29"-5"-12431,-95-14 241,119 18-360,1 0 1,-1 1-1,1 0 0,-1 0 0,0 1 0,1-1 0,-1 1 0,1 0 0,-1 0 0,-6 3 0,8-3-17,0 1 0,1 0-1,-1 0 1,1 0-1,-1 0 1,1 0-1,0 1 1,-4 4 0,-4 5 30,-14 12 89,1 2 0,-33 48 0,49-65-120,1 0 0,1 1 0,0-1 0,0 2 0,1-1 0,0 0 0,1 1 0,0-1 0,1 1 0,0 0 0,1 0 0,-1 16 0,2-26-20,1 0 0,-1 0 0,0 0 0,0 0 1,0 0-1,1 0 0,-1 0 0,0 0 0,1 0 0,-1 0 0,1 0 1,-1-1-1,1 1 0,-1 0 0,1 0 0,0 0 0,-1-1 0,1 1 1,0 0-1,0-1 0,-1 1 0,1 0 0,0-1 0,0 1 0,1 0 1,27 3 19,-22-3-5,14 0 15,0 0 0,0-2 0,0 0 0,0-2 0,0 0 0,-1-1 0,39-13 0,-45 12-58,-1-1 0,1-1-1,-1 0 1,0 0 0,0-1 0,-1-1 0,0 0-1,-1-1 1,0 0 0,-1-1 0,0 0-1,9-13 1,-14 15 13,0 0-1,0-1 1,-2 1-1,1-1 1,-1 1-1,0-1 1,-1 0-1,0 0 1,-1 0-1,0-1 1,0 1-1,-1 0 1,0 0-1,-1-1 1,-3-13-1,3 21 12,0 0 0,0 1 0,0 0 1,0-1-1,0 1 0,0 0 0,-1-1 0,1 1 0,-1 0 0,0 0 1,0 0-1,1 0 0,-1 1 0,-1-1 0,1 0 0,0 1 0,0-1 1,0 1-1,-1 0 0,-3-2 0,0 1-62,-1 0 0,0 1 0,1-1 0,-1 1 0,0 1 0,-11-1 0,17 1 15,-1 1-1,1-1 1,0 0 0,-1 1-1,1-1 1,0 1 0,-1-1-1,1 1 1,0 0-1,0 0 1,0-1 0,-1 1-1,1 0 1,0 0 0,0 0-1,0 0 1,1 0 0,-1 1-1,0-1 1,0 0 0,0 0-1,1 0 1,-1 1-1,1-1 1,-1 0 0,1 1-1,0-1 1,-1 1 0,1-1-1,0 0 1,0 1 0,0-1-1,0 2 1,0 1-214,-1-1 0,1 1 1,0-1-1,1 0 0,-1 1 1,1-1-1,-1 1 0,1-1 0,0 0 1,1 0-1,-1 1 0,0-1 0,1 0 1,3 4-1,0-2-521,0 0 1,0-1-1,1 0 1,9 6-1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4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9524,'0'0'4112,"2"12"-3824,20 85-247,-10-49-72,7 53-1,-19-101 31,0 0-1,0 0 1,0 0-1,0 0 1,0 0-1,0 0 1,0 0-1,0 0 0,0 0 1,0 0-1,0 0 1,0 0-1,1 0 1,-1 0-1,0 0 1,0 0-1,0 0 1,0 0-1,0 0 0,0 0 1,0 0-1,0 0 1,0 0-1,0 0 1,0 0-1,0 0 1,0 0-1,1 0 1,-1 0-1,0 0 0,0 0 1,0 0-1,0 0 1,0 0-1,0 0 1,0 0-1,0 0 1,0 0-1,0 0 1,0 1-1,0-1 0,0 0 1,0 0-1,0 0 1,0 0-1,0 0 1,0 0-1,0 0 1,0 0-1,0 0 1,0 0-1,0 0 0,0 0 1,0 0-1,6-12-10,8-31 81,-6 17-57,1 1-14,0 1 0,2 0 0,1 0 0,24-36 0,-29 50-37,1 0 0,1 0 1,-1 1-1,2 0 0,-1 0 1,1 1-1,0 1 0,1 0 1,0 0-1,0 1 0,19-8 0,-6 6-691,0 1 0,0 2-1,44-5 1,11 3-2493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4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26 12550,'0'0'869,"-28"20"-618,-86 66 157,108-81-378,0 1-1,0 0 0,1 0 0,0 0 0,0 0 0,1 1 0,-1 0 0,2-1 0,-1 2 0,1-1 0,0 0 1,0 1-1,1-1 0,0 1 0,0 0 0,1 0 0,0 0 0,0 0 0,1 8 0,-1 0-26,1-9-7,-2 6-29,2-1 1,-1 1 0,4 20-1,-3-32 14,1 0-1,-1-1 1,1 1-1,0-1 0,0 1 1,-1-1-1,1 1 1,0-1-1,-1 0 1,1 1-1,0-1 0,0 0 1,0 0-1,0 1 1,-1-1-1,1 0 1,0 0-1,0 0 1,0 0-1,0 0 0,-1 0 1,1 0-1,0 0 1,0-1-1,1 1 1,23-5-9,-16 0-3,1-1-1,-1 0 1,1 0-1,-2-1 1,1-1 0,-1 1-1,11-14 1,16-14-193,71-64-296,70-59 533,-173 154 10,-1 3 6,-1 0 0,0 0 0,0 0 0,1 0 0,-1 0 0,1 0 1,-1 0-1,1 0 0,-1 0 0,1 1 0,-1-1 0,1 0 0,0 1 0,3-1 0,-3 17 318,-4 47 438,0-25-549,2 1-1,8 57 0,-7-86-256,1 1-1,1-1 1,0 1-1,0-1 1,1 0-1,0 0 1,1 0-1,0-1 1,0 1-1,1-1 0,0-1 1,1 1-1,13 13 1,-15-18-297,1 0 1,-1 0-1,1-1 1,-1 1-1,1-1 1,0-1 0,0 1-1,0-1 1,1 0-1,-1 0 1,0 0-1,11 0 1,48 0-4960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4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675 7 11445,'0'0'654,"-38"-1"-302,8-1-238,10 0-20,0 1-1,1 0 1,-1 2 0,0 0 0,1 2 0,-1 0 0,1 1 0,0 0 0,0 2 0,0 0 0,-27 14 0,14-2 120,1 2 1,0 1 0,2 1 0,0 1 0,-34 37-1,49-45-60,1 1-1,1 0 0,0 0 0,1 1 0,0 1 0,2 0 1,0 0-1,1 1 0,1 0 0,0 0 0,-4 28 0,7-19-59,2 0-1,0 0 0,5 48 1,-2-71-91,-1 0 0,1 0 0,0 0 0,0 0 0,1 0 0,0 0 0,-1-1 0,2 1 0,-1 0 0,0-1 0,1 0 0,0 1 0,0-1 0,0 0 0,1-1 0,-1 1 0,1 0 0,0-1 0,0 0 0,0 0 0,0 0 0,1-1 0,-1 1 0,1-1 0,-1 0 0,1 0 0,7 1 0,10 2-1,-1-2-1,1 0 0,0-1 1,44-2-1,-65 0-1,17-2-50,0 0 0,0-1 0,0 0-1,0-2 1,-1 0 0,0-1 0,0 0 0,0-2 0,-1 0 0,0-1 0,-1 0 0,1-1 0,-2-1 0,0-1 0,0 0 0,-1 0 0,-1-2 0,0 1 0,18-28 0,-27 37 34,-2 8-99,-3 68-228,1 52 644,2-104-3309,7 37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5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1 129 12838,'31'2'-206,"391"14"319,-336-16-97,143-2 47,-182-1-44,0-2 0,80-20 0,-116 23-11,-9 2-4,0-1 1,0 1-1,-1 0 1,1-1-1,0 1 1,0-1-1,0 0 1,-1 1-1,1-1 1,0 0-1,-1 0 1,1 0-1,-1 0 1,1-1-1,-1 1 1,0 0-1,1 0 0,0-2 1,-2 2 9,0 1 0,0 0 1,0 0-1,0-1 0,0 1 1,0 0-1,0 0 0,0-1 0,0 1 1,0 0-1,-1 0 0,1 0 0,0-1 1,0 1-1,0 0 0,0 0 0,-1 0 1,1-1-1,0 1 0,0 0 1,0 0-1,0 0 0,-1 0 0,1 0 1,0-1-1,0 1 0,-1 0 0,1 0 1,0 0-1,0 0 0,-1 0 0,1 0 1,0 0-1,0 0 0,-1 0 1,1 0-1,0 0 0,0 0 0,0 0 1,-1 0-1,1 0 0,0 0 0,0 0 1,-1 0-1,1 1 0,0-1 0,0 0 1,-1 0-1,1 0 0,0 0 1,0 1-1,-4-1 132,-7 0-63,1 1-1,0 1 1,-1 0-1,1 0 1,0 1-1,0 1 0,1-1 1,-1 2-1,1-1 1,0 1-1,0 0 1,0 1-1,-13 11 1,12-8-36,1 0 0,0 0 0,0 1 0,1 0 0,0 0 0,1 1 0,0 0 0,1 0 0,0 0 0,1 1-1,-5 13 1,9-22-48,0 0 0,0 1 0,0-1 0,0 0 0,1 0 0,0 1-1,-1-1 1,1 0 0,0 1 0,1 4 0,0-7-3,-1 0 1,1 0 0,0 0 0,-1 0-1,1 0 1,0 0 0,0 0-1,0 0 1,0 0 0,-1-1-1,1 1 1,0 0 0,1-1-1,-1 1 1,0 0 0,0-1-1,0 0 1,0 1 0,0-1 0,0 0-1,1 1 1,-1-1 0,0 0-1,0 0 1,0 0 0,1 0-1,-1 0 1,0 0 0,2-1-1,8 2-67,1-1 0,-1 0-1,1-1 1,-1 0 0,1-1 0,-1-1-1,0 1 1,0-2 0,0 0-1,21-10 1,-2-7-71,-1-1 0,0-1-1,-2-2 1,31-36 0,-23 25 309,-35 35-158,1 0 0,-1 0 0,1 1 0,-1-1 0,1 0 0,-1 1 0,1-1 0,-1 0 0,1 1 0,0-1 0,-1 1 0,1-1 0,0 1 0,0 0 0,-1-1 0,1 1 0,0-1 0,0 1 0,0 0 0,-1 0 0,1 0 0,0-1 0,0 1 0,0 0 0,0 0 0,0 0 0,-1 0 0,1 1 0,0-1 0,0 0 1,0 0-1,0 0 0,-1 1 0,1-1 0,0 0 0,0 1 0,-1-1 0,1 0 0,0 1 0,0-1 0,-1 1 0,1 0 0,0-1 0,-1 1 0,1-1 0,-1 1 0,1 1 0,3 4 4,-2 0-1,1 0 1,-1 0 0,1 0 0,0 9-1,2-1 63,-1 1-144,2 3 144,-1-1-1,2 0 0,1 0 0,11 20 0,-16-33-165,0 0-1,0 0 1,0-1-1,0 1 1,0-1-1,0 0 1,1 0-1,0 0 1,0 0-1,0-1 1,0 1 0,0-1-1,0 0 1,0 0-1,1-1 1,-1 1-1,1-1 1,-1 0-1,1 0 1,-1-1-1,10 1 1,-3-1-482,-7 1 295,0-1 1,0 0-1,0 0 0,-1 0 1,1 0-1,0 0 1,0-1-1,-1 1 0,1-1 1,0 0-1,-1-1 1,1 1-1,-1-1 0,1 1 1,-1-1-1,1 0 0,-1 0 1,0 0-1,0-1 1,3-3-1,2-3 179,-1-1 0,0 1 0,-1-2 1,0 1-1,-1-1 0,7-16 0,14-69 2247,-21 73-1294,0 1 1,2 0-1,0 1 1,15-31-1,-22 52-835,0 0 0,0-1-1,0 1 1,1 0 0,-1 0 0,0-1-1,0 1 1,0 0 0,0 0 0,0 0 0,0-1-1,0 1 1,0 0 0,0 0 0,0 0 0,1 0-1,-1-1 1,0 1 0,0 0 0,0 0-1,0 0 1,1 0 0,-1 0 0,0-1 0,0 1-1,0 0 1,0 0 0,1 0 0,-1 0-1,0 0 1,0 0 0,0 0 0,1 0 0,-1 0-1,0 0 1,0 0 0,1 0 0,-1 0 0,0 0-1,0 0 1,0 0 0,1 0 0,-1 0-1,0 0 1,0 0 0,0 0 0,1 0 0,2 14 109,0 24 39,0 18 115,20 105 0,-23-159-277,1 0 0,-1 0 0,1 0-1,-1 0 1,1-1 0,0 1 0,0 0 0,0-1 0,0 1 0,0 0 0,0-1 0,0 1 0,0-1 0,1 0 0,-1 1-1,0-1 1,1 0 0,-1 0 0,1 0 0,0 0 0,-1 0 0,1 0 0,0-1 0,0 1 0,-1 0 0,1-1 0,0 1-1,0-1 1,0 0 0,0 0 0,0 1 0,-1-1 0,1-1 0,0 1 0,0 0 0,0 0 0,0-1 0,0 1 0,0-1-1,2 0 1,5-2 20,0-1 0,0 0 0,0 0 0,-1-1 0,0 0 0,12-9 0,100-96-485,-27 23 213,-90 84 240,0 0 0,0 0 0,0 1 0,1-1 0,-1 1 0,1 0 0,0 0 0,0 0 0,0 1-1,0-1 1,0 1 0,0 0 0,6-1 0,-8 15-214,-2-10 199,-2 63 119,-11 70-1,12-127-486,0 0 1,0 0-1,1 0 1,0 0-1,2 12 0,5-17-2528,18-3-1412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5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 1313,'0'0'12077,"-24"26"-11954,-73 82 106,94-106-219,1 0-1,0 0 0,0 1 0,1-1 0,-1 1 1,0-1-1,1 1 0,0 0 0,-1 0 0,1 0 1,0-1-1,0 1 0,1 0 0,-1 0 1,1 0-1,-1 4 0,2-5-4,-1-1 0,1 1 1,-1-1-1,1 1 0,0-1 1,0 0-1,0 0 0,0 1 0,0-1 1,0 0-1,0 0 0,0 0 0,0 0 1,0 0-1,1 0 0,1 1 0,3 2 13,8 5 13,2-1-1,-1 0 1,1-1 0,0 0-1,0-2 1,1 0-1,21 4 1,-12-4-12,-2 2 0,29 12 0,-51-18-20,0-1 0,0 1 1,0 0-1,-1 0 0,1 0 0,0 1 1,0-1-1,-1 0 0,1 1 0,0-1 1,-1 1-1,0-1 0,1 1 0,-1 0 1,0 0-1,0 0 0,0-1 0,0 1 1,0 0-1,0 0 0,-1 0 0,1 0 1,0 1-1,-1 3 0,0-4 7,0 0-1,-1 1 1,1-1-1,-1 0 1,1 0 0,-1 0-1,0 0 1,0 1-1,0-1 1,0-1-1,0 1 1,-1 0 0,1 0-1,-1 0 1,1 0-1,-1-1 1,0 1-1,1-1 1,-1 1 0,0-1-1,0 0 1,-4 2-1,-29 14 19,-1-2 0,0-1 0,-1-1 0,-68 12 0,44-19-3367,44-6-2633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6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0 9941,'0'0'42,"-36"14"28,-114 49-28,143-60-23,-1 0 1,1 1-1,0 0 0,0 0 0,0 0 0,0 1 0,1 1 1,0-1-1,0 1 0,0 0 0,-8 11 0,12-11 41,-1-1 0,1 1-1,0 0 1,0 0-1,1 0 1,0 0 0,0 0-1,0 0 1,1 0-1,0 11 1,0-15-54,1 0 1,-1 0-1,1 1 0,-1-1 0,1 0 0,0 0 1,0 0-1,0 0 0,0 0 0,0 0 1,0-1-1,0 1 0,1 0 0,-1-1 1,1 1-1,-1 0 0,1-1 0,-1 0 1,1 1-1,0-1 0,0 0 0,0 0 0,0 0 1,0 0-1,0 0 0,0-1 0,0 1 1,0 0-1,4 0 0,8 1-32,1 1 1,-1-2-1,20 1 0,-28-2-13,248 0-1113,-262 1 1435,0 0 1,0 1-1,0 0 1,0 0 0,0 0-1,-9 5 1,-9 2-95,-169 59 201,191-66-831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6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0 251 10325,'0'0'4162,"13"193"-3666,-6-141-272,6-2-160,3-9-64,7-9-80,3-15-1505,3-17-2689,3 0-4274</inkml:trace>
  <inkml:trace contextRef="#ctx0" brushRef="#br0" timeOffset="1">143 0 9044,'0'0'352,"36"175"-3537,19-119 1664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7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373 166 1905,'0'0'12478,"-34"3"-12262,-112 12 144,137-14-278,0 1 0,-1 0 1,1 1-1,1 0 0,-1 0 1,0 1-1,1 0 0,0 0 0,-1 1 1,2 0-1,-1 1 0,1 0 0,-9 9 1,10-11-29,1 1-31,0 0 1,0 0 0,0 0 0,0 1-1,1 0 1,0-1 0,0 2 0,0-1-1,1 0 1,0 1 0,0-1 0,1 1-1,0 0 1,0 0 0,1 0 0,-1 0-1,1 0 1,1 0 0,0 12 0,0-18-26,0 0 1,0 0 0,0-1-1,0 1 1,1 0 0,-1-1-1,0 1 1,0 0 0,1-1-1,-1 1 1,0-1 0,1 1-1,-1 0 1,1-1 0,-1 1-1,1-1 1,-1 1 0,1-1-1,-1 1 1,1-1 0,-1 0-1,1 1 1,-1-1 0,1 0-1,0 1 1,-1-1 0,1 0-1,1 1 1,20 0 4,-13-1-2,9 1 4,0 0 1,0-2-1,0 0 0,0-1 1,0 0-1,-1-2 0,31-9 1,-22 2-101,1-1 1,-2-2-1,0 0 1,-1-1-1,0-2 1,-1 0-1,-1-2 1,-1 0-1,-1-1 1,0-1-1,26-39 1,-46 60 103,0 0 1,0 0-1,0 1 0,0-1 1,0 0-1,0 0 0,0 0 1,0 1-1,0-1 1,1 0-1,-1 0 0,0 0 1,0 0-1,0 1 1,0-1-1,0 0 0,0 0 1,0 0-1,0 0 0,0 0 1,1 1-1,-1-1 1,0 0-1,0 0 0,0 0 1,0 0-1,0 0 1,1 0-1,-1 0 0,0 0 1,0 1-1,0-1 0,0 0 1,1 0-1,-1 0 1,0 0-1,0 0 0,0 0 1,0 0-1,1 0 0,-1 0 1,0 0-1,0 0 1,0 0-1,0 0 0,1 0 1,-1 0-1,0 0 1,0-1-1,0 1 0,0 0 1,1 0-1,-1 0 0,0 0 1,0 0-1,0 0 1,0 0-1,1-1 0,-1 25-46,-1-17 84,0 30 2,0-22-26,0-1 1,1 0-1,1 0 0,4 25 0,-4-37-20,0 0-1,0 1 1,0-1-1,0 0 1,1 0-1,-1 0 1,1 0-1,-1 0 1,1 0-1,0-1 1,0 1-1,0 0 1,0-1 0,0 1-1,0-1 1,0 0-1,0 0 1,1 0-1,-1 0 1,1 0-1,-1 0 1,0-1-1,1 1 1,-1-1-1,5 1 1,8 0 31,0-1 0,-1 0 0,18-2 0,-30 2-28,7-1 5,-1-1 0,1 0 0,-1-1 0,1 0 0,-1 0-1,0-1 1,0 0 0,0 0 0,-1 0 0,9-8 0,13-11 17,30-30 1,-16 12 13,-33 33-20,4-5 129,0 1 0,1 1 0,1 0-1,21-12 1,-36 23-137,-1 0 0,1 0-1,-1 0 1,0 0 0,1 0 0,-1 0-1,1 0 1,-1 0 0,0 0 0,1 0-1,-1 1 1,1-1 0,-1 0-1,0 0 1,1 0 0,-1 0 0,1 1-1,-1-1 1,0 0 0,1 0 0,-1 1-1,0-1 1,0 0 0,1 1-1,-1-1 1,0 0 0,0 1 0,1-1-1,-1 0 1,0 1 0,0-1 0,0 1-1,0-1 1,1 0 0,-1 1-1,0-1 1,0 1 0,0-1 0,0 0-1,0 1 1,0-1 0,0 1 0,0-1-1,0 1 1,0-1 0,-1 1-1,1 29 68,0-23 23,0 195 232,12-203-320,-6-1-1,0-1 1,-1 1-1,1-1 0,-1 0 0,1-1 1,-1 1-1,0-1 0,5-6 0,41-42 10,-28 27-24,17-17-4,-7 6-92,0 2 0,3 1-1,63-45 1,-95 75 76,1 1 0,-1 0 0,1-1 0,-1 2 0,1-1 0,0 0 0,9-1 0,-13 3 15,0 0 1,0 0-1,0 0 0,1 0 1,-1 0-1,0 0 0,0 0 0,0 0 1,0 0-1,0 1 0,0-1 1,1 0-1,-1 1 0,0-1 1,0 1-1,0-1 0,0 1 0,0-1 1,0 1-1,-1 0 0,1 0 1,0-1-1,0 1 0,0 0 0,-1 0 1,1 0-1,0 0 0,-1 0 1,1 0-1,-1 0 0,1 0 1,-1 0-1,1 0 0,-1 0 0,0 0 1,0 0-1,0 1 0,1 0 1,0 17-8,0-1 0,-2 31 1,-1-32 28,2 1 1,0-1 0,1 0-1,3 18 1,-3-33-9,0 1 1,0 0-1,0-1 1,0 1-1,0-1 0,1 1 1,-1-1-1,1 1 1,0-1-1,0 0 0,0 0 1,0 0-1,0 0 0,0 0 1,0 0-1,1-1 1,-1 1-1,1-1 0,-1 0 1,1 1-1,-1-1 1,1 0-1,0 0 0,0-1 1,-1 1-1,1-1 1,5 1-1,8 0 92,1 0 1,0-1 0,28-4-1,-30 3-56,12-3-9,0 0 1,-1-2-1,0-1 0,43-17 1,-25 4-77,74-44 0,-109 59-29,0-1 0,-1 0 0,1 0 0,12-13-1,-19 16-286,0 0 0,1 0-1,-1 0 1,0 0 0,-1-1-1,1 1 1,-1-1 0,1 1-1,-1-1 1,0 1 0,0-1-1,-1 1 1,1-1 0,-1 0-1,1 0 1,-1-5 0,-3-28-10130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6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23 8788,'0'0'4738,"-19"15"-4650,-59 52-32,75-64-50,0 1-1,0 0 0,1-1 0,-1 1 1,1 0-1,0 0 0,1 0 0,-1 1 1,1-1-1,-1 0 0,1 1 0,1-1 1,-1 1-1,0-1 0,1 1 0,0-1 1,0 1-1,1-1 0,-1 0 0,2 7 1,0 4-10,-2-13 0,0 0 0,0-1 1,1 1-1,-1 0 0,1-1 0,-1 1 0,1-1 0,-1 1 1,1-1-1,0 1 0,0-1 0,0 1 0,0-1 1,0 0-1,0 0 0,0 1 0,0-1 0,0 0 1,1 0-1,1 1 0,0 0-102,0 0 1,1-1 0,-1 0-1,0 0 1,0 0-1,1 0 1,-1 0-1,1-1 1,6 1-1,-6-1-6,1 0-1,0 0 1,0 0-1,-1-1 1,1 0-1,0 0 1,-1 0-1,1 0 1,-1-1-1,1 0 1,-1 0-1,0 0 1,1 0-1,-1-1 1,5-4-1,-1-2-53,0 0 1,-1-1-1,0 0 0,-1 0 0,0-1 0,-1 1 0,0-1 0,0-1 0,-1 1 1,3-16-1,-3 8 677,-1 0-1,-1-1 1,-1-23 475,-1 64-530,-1 12-591,0-15 217,0 1 1,2-1 0,0 0 0,4 24 0,-4-38-181,-1-1 0,1 0 0,0 1 0,0-1 0,1 0 0,-1 0 0,1 1 0,-1-1 0,1 0 0,0 0 0,0-1 0,0 1 0,1 0 0,-1-1 0,0 1 0,1-1 0,0 0 0,0 0 0,-1 0 0,1 0 0,0 0 0,1-1-1,-1 0 1,0 1 0,0-1 0,1 0 0,-1 0 0,7 0 0,-2 0-721,0 0 0,0-1 0,0 0 0,0-1 0,12-1 0,6-10-2302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5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535 139 3314,'0'0'1899,"4"-15"-1173,2-3-421,-3 11-92,-1-1 0,0 1 0,0 0 0,-1-1 0,1 0 0,-2 1 0,1-13 0,-1 20-159,0-1 1,0 0 0,-1 0-1,1 0 1,0 0-1,0 0 1,-1 0 0,1 0-1,-1 0 1,1 1 0,-1-1-1,1 0 1,-1 0 0,1 0-1,-1 1 1,1-1-1,-1 0 1,0 1 0,0-1-1,1 1 1,-1-1 0,-1 0-1,-26-9 712,-30 6 21,42 4-695,8-1 3,0 1-1,-1-1 1,1 2 0,0-1 0,0 1 0,-1 1 0,1-1-1,0 1 1,0 1 0,1 0 0,-1 0 0,0 0-1,-10 7 1,4 2-38,-1 1 0,2 0-1,0 1 1,0 0 0,2 1 0,0 1-1,0 0 1,2 0 0,0 1 0,0 0-1,2 0 1,-7 24 0,0 7 67,2 1 1,2 1-1,-5 72 0,5 46 8,6-73-202,-28 163 0,30-248-415,1-1 0,-2 1 0,1 0-1,-2-1 1,1 0 0,-1 1-1,-1-2 1,1 1 0,-11 14 0,-17 1-6097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5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8388,'0'0'3465,"35"-12"-3363,-15 5-90,8-4 7,2 2 0,-1 0 0,1 2-1,0 2 1,1 0 0,58 0 0,38 7 19,124 6-498,-251-8 458,8 0-125,0 0 0,0 1 0,0 1 0,0-1 0,0 1 0,12 5 0,-18-5 110,-1-1 0,0 1 0,0 0 0,0-1 0,0 1 0,0 0 0,0 0 0,0-1-1,-1 1 1,1 0 0,-1 0 0,1 0 0,-1 0 0,0 0 0,0 0 0,0 0 0,0 0 0,0 0 0,0 0 0,0 0-1,-1 0 1,0 3 0,0 5 37,-1 5 39,-1 0 1,0-1 0,-1 1-1,0-1 1,-13 28-1,11-31-43,1 0-1,0 1 0,1 0 0,0 0 1,1 0-1,1 0 0,0 0 1,0 1-1,1-1 0,2 19 0,-1-30-17,0 0 0,0 0-1,0 0 1,0-1 0,0 1-1,1 0 1,-1 0 0,0-1-1,1 1 1,-1 0 0,1 0-1,-1-1 1,0 1 0,1-1-1,0 1 1,-1 0 0,1-1 0,-1 1-1,1-1 1,0 1 0,-1-1-1,1 1 1,0-1 0,-1 0-1,1 1 1,1-1 0,22 1 0,-16-1 5,4-1-74,0 0 0,-1 0-1,1-1 1,-1-1 0,0 0 0,1-1-1,-1 0 1,-1 0 0,1-1 0,-1-1 0,0 0-1,0 0 1,0-1 0,-1 0 0,0-1-1,-1 0 1,0 0 0,0-1 0,0 0 0,-1 0-1,-1-1 1,10-17 0,-12 20 54,-1 0 0,0 0 0,0-1 0,-1 1 0,0 0 0,0-1 0,-1 0 0,0 1 0,0-1 0,-1 0 0,0 0 1,0 1-1,-2-11 0,1 13 25,0 0 0,-1 0 0,1 0 0,-1 0 0,0 0 0,-1 0 1,1 0-1,-1 1 0,0-1 0,0 1 0,0 0 0,0-1 0,-1 2 0,0-1 1,0 0-1,0 1 0,0 0 0,-1 0 0,-5-3 0,-3 0 16,0 0-1,0 1 0,-1 1 1,0 0-1,0 1 1,0 1-1,0 0 0,0 1 1,-1 0-1,1 1 1,0 1-1,-24 4 0,36-5-56,-1 1 1,0 0-1,1-1 0,-1 1 0,0 0 0,1 1 0,0-1 1,-1 0-1,1 1 0,0-1 0,-1 1 0,1 0 0,0-1 0,0 1 1,0 0-1,1 0 0,-1 1 0,0-1 0,1 0 0,0 1 1,-1-1-1,1 0 0,0 1 0,0 0 0,0-1 0,1 1 0,-1-1 1,1 1-1,-1 0 0,1 0 0,0 3 0,0 9-3006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6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7619,'0'0'6275,"-3"105"-6051,3-29-63,3 3-129,17-3 0,6 0 0,-3-6-32,-1-9-817,-2-12-1872,-7-28-3442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6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7027,'0'0'5275,"11"35"-4974,-2-4-242,5 13 51,-2 1-1,-2 1 0,5 59 0,-8 64 154,7 56-787,-13-222 359,-1 0 0,1 0 0,-1 0 0,1-1 0,0 1 0,0 0 0,1 0 0,-1-1 0,0 1 0,1-1 0,0 1 0,-1-1 0,1 0 0,0 0 0,0 0 0,3 3 0,-4-5 103,1 1-1,-1 0 1,1 0-1,-1-1 1,1 1-1,0-1 1,-1 1-1,1-1 0,0 0 1,-1 0-1,1 0 1,0 0-1,-1 0 1,1 0-1,0 0 1,-1 0-1,1-1 1,0 1-1,-1-1 0,1 1 1,-1-1-1,1 1 1,-1-1-1,1 0 1,-1 0-1,1 0 1,-1 0-1,0 0 0,1 0 1,0-2-1,7-5-28,-2-1 0,1 0 0,-1 0 0,0 0 0,-1-1-1,8-17 1,29-71 87,-38 86 33,29-96 1782,-28 89 316,-6 24-1858,-2 45-14,0-29-194,2 0 0,0 1 1,1-1-1,1 0 0,1 0 0,6 24 0,-7-40-56,0-1 1,0 0-1,1 0 1,0 0-1,-1 0 1,1 0-1,1 0 0,-1-1 1,0 0-1,1 0 1,0 0-1,0 0 1,0 0-1,0-1 0,0 1 1,1-1-1,-1 0 1,0-1-1,1 1 1,0-1-1,-1 0 0,1 0 1,0 0-1,0 0 1,9-1-1,-8 0-9,-1 0 0,1 0 0,0-1 0,0 0 0,-1 0 0,1 0 0,0 0 0,-1-1 0,1 0 0,-1 0 0,0-1-1,0 1 1,0-1 0,0-1 0,0 1 0,-1 0 0,1-1 0,-1 0 0,0 0 0,6-8 0,-5 3 7,-1 0 0,-1-1 0,1 1 0,-2-1 0,1 1 0,-1-1 1,-1 0-1,0 0 0,0 0 0,-1 0 0,0 0 0,-4-19 0,4 26 12,0 0 0,-1-1 0,0 1 0,0 0 0,0 0 0,0 0-1,-1 0 1,1 0 0,-1 1 0,1-1 0,-1 0 0,0 1 0,0-1 0,0 1 0,-1 0 0,1-1 0,0 1 0,-1 0-1,0 0 1,1 1 0,-1-1 0,0 1 0,0-1 0,-5-1 0,-2 0-5,0 0 0,0 1 0,0 0 0,0 0 0,-1 1 0,-14 1 0,23 0-12,0 0-1,0 0 1,0 0-1,0 1 1,0-1 0,0 1-1,0 0 1,0-1-1,0 1 1,0 0 0,1 0-1,-1 0 1,0 1-1,0-1 1,1 0 0,-1 0-1,1 1 1,-1-1 0,1 1-1,0 0 1,0-1-1,-1 1 1,1 0 0,0 0-1,0 0 1,1-1-1,-1 1 1,0 0 0,1 0-1,-1 3 1,-2 7-25,2-1 0,-1 1 0,1-1 0,1 14 1,0-19-4,0-3-69,0 0 0,1 0-1,-1 0 1,0 0-1,1 0 1,0 0-1,0 0 1,-1 0-1,2 0 1,-1 0 0,0 0-1,1-1 1,-1 1-1,1-1 1,0 1-1,0-1 1,3 4 0,-1-3-141,0 0 1,0 0 0,0-1-1,0 1 1,0-1 0,1 0-1,-1-1 1,1 1 0,0-1-1,5 2 1,7-1-597,0 0 0,0-2 0,-1 0 0,1 0 0,25-5-1,-31 3 639,0 0-1,-1-1 1,1 0 0,0-1-1,-1 0 1,0-1-1,0 0 1,0 0-1,-1-1 1,0-1-1,15-12 1,-14 9 806,0 0 1,-1 0-1,12-18 1,-13 14 1753,0 0 0,11-26 1,-8 19-161,-11 21-2173,0 0 1,0 1-1,0-1 1,0 0-1,0 1 1,0-1-1,0 0 1,0 1-1,1-1 0,-1 0 1,0 1-1,0-1 1,0 0-1,0 1 1,0-1-1,1 0 1,-1 0-1,0 1 1,0-1-1,1 0 0,-1 0 1,0 1-1,0-1 1,1 0-1,-1 0 1,0 0-1,0 0 1,1 1-1,-1-1 0,0 0 1,1 0-1,-1 0 1,0 0-1,1 0 1,-1 0-1,0 0 1,1 0-1,-1 0 0,0 0 1,1 0-1,-1 0 1,0 0-1,1 0 1,-1 0-1,0 0 1,1 0-1,-1-1 1,0 1-1,1 0 0,-1 0 1,0 0-1,0 0 1,1-1-1,-1 1 1,0 0-1,0 0 1,1-1-1,-1 1 0,0 0 1,0 0-1,0-1 1,0 1-1,1 0 1,-1-1-1,0 1 1,10 52 163,-4-16-51,12 37 0,-15-63-136,1 0-1,0 0 1,0-1 0,1 0-1,0 0 1,0 0 0,1 0-1,11 12 1,-14-19-13,0 1 1,1-1-1,-1 1 1,0-1-1,1 0 0,0-1 1,-1 1-1,1 0 1,0-1-1,0 0 1,0 0-1,0 0 0,0-1 1,0 1-1,0-1 1,0 0-1,0 0 0,0 0 1,0-1-1,0 1 1,0-1-1,0 0 1,0 0-1,0-1 0,0 1 1,-1-1-1,1 1 1,0-1-1,3-3 0,1-5 9,0 1-1,-1-2 0,0 1 0,11-21 0,-12 19 5,1 0 0,0 0-1,1 1 1,11-13 0,-16 21-13,0 0 0,0 0 0,1 0-1,0 0 1,-1 1 0,1 0 0,0 0 0,0 0 0,0 0 0,1 0 0,-1 1 0,0 0 0,1 0-1,-1 0 1,1 0 0,-1 1 0,6-1 0,-7 2-9,1-1-1,-1 1 1,0-1 0,0 1-1,1 0 1,-1 0 0,0 0-1,0 1 1,0-1 0,0 1-1,0-1 1,-1 1 0,4 2-1,34 35-53,-33-31 59,1 0 0,-1-1-1,1 0 1,11 7 0,-15-12-30,0 1 0,0-1 0,0-1 0,0 1 0,0-1 0,0 1 0,0-1 0,1 0 0,-1-1 0,6 1 0,-9-1 51,-1 0 0,1 0 0,-1-1 0,1 1-1,-1 0 1,0 0 0,1-1 0,-1 1 0,0 0 0,1-1-1,-1 1 1,0 0 0,1-1 0,-1 1 0,0 0-1,1-1 1,-1 1 0,0-1 0,0 1 0,0-1-1,1 1 1,-1 0 0,0-1 0,0 1 0,0-1 0,0 1-1,0-1 1,0 1 0,0-1 0,0 0 0,0-19 116,0 17-79,-1-13 60,2 0 0,0 0 0,0 0-1,1 0 1,8-24 0,-9 36-210,1 0 0,-1-1 1,1 1-1,1 0 0,-1 0 0,1 1 0,-1-1 1,1 0-1,0 1 0,0 0 0,1-1 0,-1 1 1,1 1-1,-1-1 0,1 0 0,0 1 0,0 0 1,0 0-1,0 0 0,0 0 0,1 1 0,-1 0 1,1-1-1,5 1 0,29-5-2781,6 3-1433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7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0 8404,'0'0'3543,"-24"18"-3447,-75 58 141,95-73-224,1 0 0,0 1 0,0-1 0,0 0 0,0 1 0,0 0 0,1 0 0,0 0 0,0 0-1,0 0 1,0 0 0,0 1 0,1-1 0,0 0 0,0 1 0,0-1 0,1 1 0,-1-1 0,1 1 0,0 0 0,0-1-1,2 9 1,-1 6 2,-1-17-12,0 0 0,1 1 0,-1-1 0,0 0 1,1 0-1,0 1 0,-1-1 0,1 0 0,0 0 0,0 0 0,0 0 0,0 0 0,1 0 0,-1 0 0,0 0 0,1-1 0,-1 1 0,1 0 0,0-1 0,0 1 0,-1-1 0,1 0 0,0 1 0,0-1 0,0 0 0,0 0 0,1 0 0,-1-1 0,0 1 0,0-1 0,4 1 0,8 2 56,0-1 0,1-1-1,-1-1 1,16-1 0,-8 1 1,183 0 92,-204 0-152,-1-1-1,0 1 0,0 0 0,1 0 1,-1 0-1,0 0 0,0 0 0,1 0 1,-1 0-1,0 0 0,0 0 0,1 0 1,-1 0-1,0 0 0,0 0 0,1 0 0,-1 0 1,0 1-1,0-1 0,0 0 0,1 0 1,-1 0-1,0 0 0,0 0 0,0 0 1,1 1-1,-1-1 0,0 0 0,0 0 1,0 0-1,0 1 0,1-1 0,-1 0 1,0 0-1,0 0 0,0 1 0,0-1 1,0 0-1,0 0 0,0 1 0,0-1 1,0 0-1,0 0 0,0 0 0,0 1 1,0-1-1,0 0 0,0 0 0,0 1 0,0-1 1,0 0-1,0 0 0,0 1 0,0-1 1,0 0-1,0 1 0,-15 12 106,-14 1 19,-1-2 0,-48 14 0,2-1-117,-56 32-1453,112-50-2698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8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40 10149,'0'0'3633,"-21"32"-2936,-63 105-377,80-132-313,1 0 0,1 0 1,-1 1-1,1-1 0,0 1 1,0 0-1,0 0 0,1-1 1,0 1-1,0 0 0,1 0 1,0 0-1,0 12 0,2 1-3,-3-16 1,1 0-1,0 0 0,1 0 0,-1 0 0,0 0 0,1 0 0,0 0 0,0-1 0,0 1 0,0 0 0,0 0 0,0-1 0,1 1 0,-1 0 0,1-1 0,0 1 0,0-1 0,0 0 0,3 3 0,-1-2-12,-1-1 0,1 0 0,-1-1 0,1 1 0,0 0 0,0-1 0,0 0 0,0 0 0,0 0 0,0-1 0,1 1 0,-1-1 0,5 0-1,-8 0 8,0 0 0,1-1-1,-1 1 1,0 0-1,0-1 1,0 1 0,1 0-1,-1-1 1,0 1-1,0-1 1,0 0 0,0 1-1,0-1 1,0 0-1,0 0 1,0 0 0,0 0-1,0 1 1,-1-1-1,1-1 1,0 1 0,0 0-1,0-2 1,11-31 31,-8 21-16,7-21 6,1-6 74,27-56 0,-34 86-82,0 0 0,0 0 0,2 0-1,-1 1 1,1 0 0,0 1 0,1-1 0,0 1 0,0 1 0,14-10 0,-17 14-2,0 1 0,0-1 1,0 2-1,1-1 0,-1 0 0,0 1 1,9-1-1,-11 1 0,0 1 1,0 0-1,1 0 1,-1 0-1,0 0 0,0 0 1,0 1-1,0-1 0,0 1 1,0 0-1,-1 0 1,1 0-1,0 0 0,0 0 1,3 3-1,-1 1 14,0-1 0,-1 1 1,0 0-1,0 1 0,0-1 0,-1 1 0,0-1 0,0 1 1,0 0-1,-1 0 0,0 0 0,0 0 0,1 10 1,1 10 41,-1 1 1,0 27 0,-1 3 21,-2-57-88,0 1 1,0 0-1,1 0 1,-1 0-1,0 0 1,0 0-1,0-1 1,1 1-1,-1 0 1,0 0-1,1 0 0,-1-1 1,0 1-1,1 0 1,-1-1-1,1 1 1,-1 0-1,1-1 1,0 1-1,-1-1 1,1 1-1,0 0 0,-1-1 1,1 0-1,0 1 1,0-1-1,-1 1 1,1-1-1,0 0 1,0 0-1,0 1 0,0-1 1,-1 0-1,1 0 1,0 0-1,0 0 1,0 0-1,0 0 1,-1 0-1,1 0 1,0 0-1,0-1 0,0 1 1,1 0-1,1-2 10,1 1-1,0 0 1,-1-1-1,1 0 1,-1 0-1,1 0 0,-1 0 1,0 0-1,3-3 1,55-56 14,-39 36-68,1 1 0,1 2 0,2 0 0,0 2 0,39-24 0,-64 43 39,0 0 1,0 0 0,1 1-1,-1-1 1,0 0 0,0 1-1,1-1 1,-1 0 0,0 1-1,1 0 1,-1-1 0,1 1-1,-1 0 1,0 0 0,1 0-1,-1 0 1,1 0 0,-1 0-1,1 0 1,-1 0 0,0 1-1,1-1 1,-1 0 0,0 1-1,3 0 1,-2 2-7,-1-1 0,1 1 1,-1-1-1,0 1 0,1 0 1,-1-1-1,0 1 0,-1 0 1,1 0-1,0 4 0,1-1 28,4 20 8,1 0 0,1-1 0,1 0 1,22 42-1,-28-64-22,0 1 1,0 0 0,0-1-1,1 1 1,-1-1 0,1 0-1,0 0 1,0 0 0,0-1-1,0 1 1,0-1 0,1 0 0,-1 0-1,1-1 1,-1 1 0,1-1-1,0 0 1,0 0 0,-1-1-1,1 1 1,0-1 0,7-1-1,-5 1 1,1-1 0,-1 0 0,1 0 0,-1-1 0,1 0 0,-1 0-1,0-1 1,0 0 0,0 0 0,0-1 0,0 0 0,-1 0-1,8-7 1,-1 0-21,-1 0-1,-1-2 0,0 1 1,-1-1-1,0-1 0,-1 0 1,-1 0-1,0-1 0,0 0 1,-2-1-1,0 1 1,6-26-1,-14 58 31,1 0 0,0 0 0,3 17 0,-2-28-13,0 0-1,1 0 0,0 0 1,0 0-1,0 0 0,1 0 0,0 0 1,0 0-1,1-1 0,0 1 1,0-1-1,0 0 0,7 10 1,-6-13-29,0 1 0,0-1 0,-1 0 0,1 0 0,0-1-1,1 1 1,-1-1 0,0 0 0,0 0 0,1 0 0,-1 0 0,1-1 0,-1 0 0,0 0 0,7 0 0,-5-1-47,1 1 0,-1-1 0,1-1 0,-1 1 0,0-1 0,1 0 0,-1 0 0,0-1 0,10-5 0,4-9-58,0 0-1,-1-1 0,-1-1 1,-1-1-1,24-36 1,24-27 234,-42 64 57,-22 19-153,-1 0-1,0-1 1,1 1-1,-1 0 0,0-1 1,1 1-1,-1 0 0,1-1 1,-1 1-1,1 0 1,-1 0-1,1-1 0,-1 1 1,1 0-1,-1 0 0,1 0 1,-1 0-1,1 0 0,-1 0 1,1 0-1,-1 0 1,1 0-1,-1 0 0,1 0 1,-1 0-1,1 0 0,-1 0 1,1 0-1,-1 1 1,1-1-1,-1 0 0,1 0 1,-1 1-1,1-1 0,-1 0 1,1 1-1,-1-1 0,0 0 1,1 1-1,-1-1 1,0 0-1,1 1 0,-1-1 1,0 1-1,1-1 0,-1 1 1,0-1-1,0 1 1,0-1-1,0 1 0,1-1 1,-1 1-1,0-1 0,0 1 1,0-1-1,0 2 1,0 72 90,2 22 162,-1-85-502,0 1-1,1-1 0,1 0 0,-1 0 0,2 0 1,5 12-1,-8-21-216,0 1 1,0-1 0,1 0-1,-1 0 1,1 1-1,-1-1 1,1 0-1,4 3 1,18 6-6285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18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50 407 6371,'0'0'4341,"-8"23"-4088,1-6-198,0 1 8,1-1-1,1 1 1,0 0 0,1 0-1,1 0 1,-1 35 0,4-39-39,0-3-8,0 0 0,0-1 0,1 1 0,0-1 0,1 1 0,3 10 0,-4-18-14,1 0 0,-1 0-1,1 1 1,0-1 0,0-1 0,0 1-1,0 0 1,1 0 0,-1-1-1,1 1 1,0-1 0,-1 0 0,1 0-1,0 0 1,0 0 0,1-1-1,-1 1 1,0-1 0,0 1 0,1-1-1,-1 0 1,5 0 0,3 2-152,0-2 1,1 1-1,-1-1 1,0-1 0,0 0-1,1 0 1,-1-1-1,0-1 1,0 0 0,0 0-1,0-1 1,0-1-1,-1 0 1,1 0 0,-1-1-1,0 0 1,0-1-1,-1 0 1,0-1 0,0 0-1,0 0 1,10-12-1,-6 7-379,-1-2-1,0 1 0,-1-2 1,-1 0-1,0 0 0,-1 0 0,0-1 1,9-26-1,-11 19 589,0-1 1,-1 0 0,-2-1-1,0 1 1,0-43-1,-3 43 405,0-20 1053,-7-73 0,5 105-1080,-1 0 1,0 1-1,-1 0 1,0-1-1,-1 1 1,0 0 0,-1 1-1,0-1 1,-1 1-1,0 0 1,-10-12-1,16 21-398,0 1-1,0-1 1,0 1-1,-1 0 1,1-1-1,0 1 1,0-1-1,-1 1 1,1 0-1,0-1 0,-1 1 1,1 0-1,-1 0 1,1-1-1,0 1 1,-1 0-1,1 0 1,-1-1-1,1 1 1,-1 0-1,1 0 0,-1 0 1,1 0-1,0 0 1,-1 0-1,1 0 1,-1 0-1,1 0 1,-1 0-1,1 0 1,-1 0-1,1 0 1,-1 0-1,1 0 0,-1 0 1,1 1-1,-1-1 1,1 0-1,0 0 1,-1 1-1,1-1 1,-1 0-1,1 0 1,0 1-1,-1-1 0,1 0 1,0 1-1,-1-1 1,1 1-1,0-1 1,0 0-1,-1 1 1,1 0-1,-8 26 292,4 14-80,2 0-1,3 44 1,0-43-129,6 37 86,3-1 0,3 0 1,28 92-1,-40-166-204,1 6 2,1-1 1,0 0-1,0 0 1,0 0 0,10 15-1,-12-22-7,0 0 0,1-1 0,-1 1 0,1 0 0,0-1 0,-1 1 0,1-1 0,0 0-1,0 1 1,0-1 0,0 0 0,0 0 0,0 0 0,0 0 0,0-1 0,1 1 0,-1-1 0,0 1 0,0-1-1,1 0 1,-1 0 0,0 0 0,0 0 0,1 0 0,-1 0 0,0-1 0,0 1 0,1-1 0,3-1 0,1-1-47,1-1-1,-1-1 1,0 1 0,0-1 0,-1 0 0,1-1 0,-1 1 0,-1-1 0,1-1 0,-1 1 0,8-13 0,9-7-328,-5 4 11,-3 5 155,30-29 0,-41 42 209,1 1 0,-1 0-1,1 0 1,0 1-1,0-1 1,0 1-1,1 0 1,-1 0-1,0 0 1,1 0-1,0 1 1,-1 0-1,1 0 1,6-1-1,-10 3 2,0-1 0,0 0 0,0 1-1,0-1 1,0 1 0,-1-1-1,1 1 1,0 0 0,0-1 0,0 1-1,-1 0 1,1-1 0,-1 1 0,1 0-1,0 0 1,-1-1 0,1 1-1,-1 0 1,1 0 0,-1 0 0,0 0-1,1 0 1,-1 0 0,0 0-1,0 0 1,0 0 0,0 0 0,0 1-1,4 37 216,-3-29-116,0 9-37,1 10 107,7 34 0,-8-55-215,1-1 0,0 0 0,0 0 1,1 0-1,-1-1 0,2 1 1,-1-1-1,1 1 0,0-1 1,6 7-1,-9-11-178,1-1 0,-1 1 0,1-1 1,-1 0-1,1 0 0,-1 0 0,1 0 0,0 0 0,0 0 1,3 1-1,25 0-5050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8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537 786 5827,'0'0'1542,"-36"-1"-649,-119 1 140,143 1-915,1 0 0,0 0 0,0 1 0,0 1 0,0 0 0,0 1 0,1 0 0,-1 0 0,1 1 0,-19 12 0,9-5 22,-9 4 128,-49 39 0,70-49-235,0 1 0,1 0-1,0 0 1,0 1 0,1 0 0,0 0-1,0 0 1,1 1 0,0 0 0,-6 13-1,10-20-29,0 1 0,1-1 0,-1 1 0,0-1-1,1 1 1,0 0 0,-1-1 0,1 1 0,0 0 0,0-1-1,1 1 1,0 3 0,-1-5-3,1 0 1,-1 0-1,1 0 0,-1 0 0,1 0 0,-1 0 1,1 0-1,0 0 0,0 0 0,-1 0 0,1-1 1,0 1-1,0 0 0,0-1 0,0 1 0,0 0 1,0-1-1,0 1 0,0-1 0,2 1 1,4 0 2,1 0 1,0 0 0,0-1 0,-1 0-1,1 0 1,15-3 0,-22 3-2,19-4 25,0 0-1,-1-1 1,1-1 0,-1-1 0,0-1 0,-1 0 0,0-2 0,22-14 0,0-3-29,-1-3 1,47-46-1,-57 46-54,-1 0 0,-2-2 0,-1-1 0,-1-1 0,-2-1 0,-2 0 0,-1-2 0,22-60 0,-24 45 97,-2 0 1,-2 0-1,-3-1 0,-2-1 0,-3 0 0,-1-54 0,-4 62 359,1 46-370,-1-1 0,0 0 1,0 0-1,0 0 0,0 0 0,0 0 0,0 0 0,-1 0 0,1 1 1,0-1-1,0 0 0,-1 0 0,1 0 0,0 0 0,-1 1 0,1-1 0,-1 0 1,1 0-1,-1 1 0,1-1 0,-1 0 0,0 1 0,1-1 0,-1 1 0,0-1 1,1 1-1,-1-1 0,0 1 0,0-1 0,-1 0 0,1 1-11,0 0 0,0 1 0,-1-1 0,1 0 0,0 0 0,0 1 0,-1-1 0,1 0 0,0 1 0,0-1 0,0 1 0,-1 0 0,1-1 0,0 1 0,0 0 0,0 0 0,0 0 0,0 0 0,1 0 0,-1 0 0,0 0 0,-1 2 1,-8 14 2,1 1 1,1 0 0,1 0-1,1 1 1,-8 32 0,-2 18-8,3 1 0,3 0 0,2 1 0,4 0 0,9 119 0,-5-182-13,1-1 0,0 1-1,1 0 1,0-1 0,0 0-1,1 1 1,-1-1 0,2 0 0,-1-1-1,1 1 1,0 0 0,0-1-1,8 8 1,-7-9-3,0 0 0,1-1 0,-1 0 0,1 0 0,0 0 0,0-1 0,1 0 0,-1 0 0,0-1 0,1 0 0,0 0 0,-1 0 0,1-1 0,0 0 0,7 0 0,-3 0 4,-1-1-1,1 0 1,-1 0 0,1-1-1,-1-1 1,0 0 0,1 0-1,-1-1 1,0-1-1,-1 1 1,1-1 0,9-6-1,-7 3-2,-2-1-1,1 0 1,-1-1-1,0 0 1,-1 0-1,0-1 1,0 0 0,-1 0-1,8-15 1,-8 11 1,-1 1 1,0-1-1,-1 0 1,-1-1-1,0 0 1,-1 1-1,-1-1 0,3-29 1,-6 71-27,0-1-1,2 1 1,1 0-1,10 40 1,-11-60 26,0 0 1,0 0-1,1 0 0,0 0 0,1 0 1,0-1-1,0 1 0,0-1 1,0 0-1,1 0 0,0-1 0,1 1 1,-1-1-1,1-1 0,0 1 1,0-1-1,0 0 0,1 0 0,0 0 1,-1-1-1,15 5 0,-15-6 6,0-1 0,0 1 0,0-1 0,0 0 0,0 0 0,0-1 0,0 0 0,0 0 0,0 0 0,0-1 0,0 0 0,0 0 0,0-1 0,0 1 0,-1-1 0,1 0 0,-1-1 0,1 1 0,-1-1 0,0 0 0,0-1 0,0 1 0,0-1 0,0 0 0,5-7 0,18-21 54,30-46 1,-42 54-50,0 1-1,2 1 1,0 1-1,42-37 1,-54 54-16,0 0 0,0 0-1,0 1 1,0 0 0,1 0 0,9-3-1,-14 6 7,-1-1 0,1 0 0,0 1 0,-1 0 0,1-1 0,-1 1 0,1 0-1,0 0 1,-1 0 0,1 0 0,0 0 0,-1 0 0,1 1 0,0-1 0,-1 0 0,1 1 0,0-1-1,-1 1 1,1 0 0,-1 0 0,1-1 0,-1 1 0,0 0 0,1 0 0,-1 0 0,0 0-1,0 1 1,0-1 0,1 0 0,-1 0 0,0 1 0,-1-1 0,2 2 0,2 9 36,-2 0 1,1 1 0,-1-1-1,-1 0 1,-1 1-1,1-1 1,-3 13 0,2 2-12,0-20-93,0 0 1,-1 0 0,0 0-1,0 0 1,-1 0-1,0 0 1,0 0-1,-1 0 1,1-1-1,-1 1 1,-1-1-1,1 0 1,-1 0-1,0 0 1,-1-1-1,1 1 1,-1-1 0,0 0-1,-1 0 1,1-1-1,-1 1 1,0-1-1,0-1 1,0 1-1,-9 3 1,-30 10-3865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9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9716,'0'0'145,"84"186"-3027,-22-101-2400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9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10325,'0'0'1664,"-10"184"-1183,10-114 239,0 3-288,3-15-304,23 0-64,6-20-64,4-14 0,3-13-1104,-3-11-417,-1 0-336,-9-14-1536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7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0 403 1697,'0'0'9906,"0"-8"-9482,1-15-432,2 40-288,7 32 229,-5-25 192,-2-7-156,1 0 0,0 0-1,1 0 1,1 0 0,1-1-1,0 0 1,12 18 0,-19-33 7,1-1 0,-1 1 0,0-1 1,0 0-1,1 1 0,-1-1 1,0 1-1,1-1 0,-1 0 0,0 1 1,1-1-1,-1 0 0,0 0 0,1 1 1,-1-1-1,1 0 0,-1 0 1,1 0-1,-1 1 0,1-1 0,-1 0 1,1 0-1,-1 0 0,1 0 1,-1 0-1,0 0 0,1 0 0,-1 0 1,1 0-1,-1 0 0,1 0 0,-1 0 1,1-1-1,-1 1 0,1 0 1,-1 0-1,1 0 0,-1-1 0,0 1 1,1 0-1,-1 0 0,1-1 0,-1 1 1,0 0-1,1-1 0,-1 1 1,0-1-1,1 1 0,-1 0 0,0-1 1,0 1-1,0-1 0,1 1 1,-1-1-1,0 1 0,0 0 0,0-1 1,0 0-1,10-33 320,-9 29-345,4-12 49,-2 1 23,1 1 1,1-1-1,0 1 1,1 0-1,9-16 1,-13 27-139,1 1-1,0-1 1,0 0 0,0 1 0,0 0 0,0-1 0,1 1 0,-1 0-1,1 1 1,0-1 0,0 1 0,0 0 0,0 0 0,0 0-1,0 0 1,1 1 0,-1-1 0,1 1 0,-1 0 0,1 1 0,-1-1-1,10 1 1,67 1-3015,93-2 52,-160-2 3141,-21 1 1553,-25-2 1139,19 4-2170,-1 0 0,0 1 0,0 1 0,1 0 0,-1 1 0,1 0 0,-14 6 0,22-7-470,0 0 0,0 1 0,0 0 0,0 0 0,0 0 0,1 1 0,-1 0 0,1 0 0,0 0 0,0 0 0,1 1 0,-1-1 0,1 1 0,0 0 0,0 0 0,1 0-1,-1 0 1,1 1 0,-3 10 0,3-8-70,0 1-1,1-1 1,0 1-1,0 0 1,1-1 0,0 1-1,1 10 1,0-16-48,-1 1 0,1-1 0,0 1 0,0-1 0,0 0 0,0 1 0,1-1 0,-1 0 0,1 0 0,0 0 0,0 0 0,0 0 0,0 0 0,0-1 0,1 1 0,-1-1-1,1 1 1,0-1 0,3 2 0,5 1-192,-1-1-1,1-1 0,0 0 0,-1 0 0,1-1 0,1 0 0,-1-1 0,0-1 0,21-1 1,-28 1 86,0 1 12,0-1-1,1-1 1,-1 1 0,0-1 0,1 0 0,-1 0 0,0 0-1,0 0 1,0-1 0,0 0 0,0 1 0,0-2 0,0 1-1,-1 0 1,1-1 0,-1 1 0,1-1 0,-1 0-1,0 0 1,0-1 0,-1 1 0,1-1 0,0 1 0,-1-1-1,0 0 1,0 0 0,0 0 0,-1 0 0,1 0-1,0-6 1,3-12-34,-1 0 0,-2-1 0,0 1 0,-2-40 0,-1 31 237,1-117 694,0-102 3893,-2 294-4524,-9 52-1,-1 4 272,5 14-614,8 145 1,-1-257-9,0 0 1,-1 0-1,2 0 1,-1 0-1,0-1 1,0 1-1,0 0 1,1 0-1,-1 0 1,1 0-1,0 0 1,0 0-1,-1-1 1,1 1-1,0 0 1,0-1-1,1 1 1,-1-1-1,0 1 1,0-1-1,1 1 1,-1-1-1,1 0 1,-1 0-1,1 1 1,0-1-1,2 1 1,24 0-5201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29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1 409 3121,'0'0'7390,"13"-3"-6851,54-15-27,-19 3-161,1 3 0,1 2 0,97-8 0,-145 18-349,0 0-1,0 0 1,1 1-1,-1-1 1,0 0 0,0 1-1,0 0 1,0-1 0,0 1-1,0 0 1,0 0 0,0 0-1,0 0 1,0 1 0,0-1-1,-1 0 1,1 1-1,2 2 1,-2-1 17,1 1 1,-1-1-1,0 1 0,0 0 0,0-1 1,-1 1-1,1 0 0,-1 0 0,1 6 1,1 10 106,-1 0 1,-1 1 0,-2 28 0,0-21-23,0 0-6,-2 1-1,-1 0 1,-2-1 0,-11 39-1,15-51-106,7-18 20,15-23 107,-17 21-80,67-100 84,40-51-231,-105 148 105,1 1 1,0 1-1,0-1 1,0 1-1,14-9 1,-19 14-3,0-1 1,0 0-1,1 0 1,-1 1-1,0-1 1,0 1-1,0-1 1,0 1-1,1-1 1,-1 1 0,0 0-1,0 0 1,1-1-1,-1 1 1,0 0-1,0 0 1,1 0-1,-1 0 1,0 1 0,0-1-1,1 0 1,-1 1-1,0-1 1,0 0-1,1 1 1,-1-1-1,0 1 1,0 0 0,0-1-1,0 1 1,0 0-1,0 0 1,0 0-1,0-1 1,0 1-1,-1 0 1,1 0 0,0 0-1,0 1 1,-1-1-1,1 0 1,-1 0-1,1 0 1,-1 0-1,1 1 1,-1 0-1,6 20 61,4 40-1,-6-34 9,8 33 0,-10-54-67,0 0 0,1 1 0,0-1 0,0 0 0,1-1 0,-1 1 0,2-1 0,-1 1 0,7 6 0,-10-12-194,0 1 0,1-1 0,-1 1 0,1-1 0,0 0 1,-1 0-1,1 0 0,0 0 0,0 0 0,0 0 0,0 0 0,0-1 0,0 1 0,0-1 0,0 1 0,0-1 0,0 0 0,0 0 0,2 0 0</inkml:trace>
  <inkml:trace contextRef="#ctx0" brushRef="#br0" timeOffset="1">652 1 8996,'0'0'0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0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11813,'0'0'2351,"-1"32"-2276,-1-6-59,0 8 5,1 0 0,1 0 1,2 0-1,9 45 0,47 325 185,-51-377-155,-7-27-49,0 0 1,1 0-1,-1 0 1,0 1-1,0-1 1,0 0-1,1 0 1,-1 0-1,0 0 1,0 0-1,0 0 1,1 0-1,-1 0 1,0 0-1,0 0 1,1 0-1,-1 0 1,0 0 0,0 0-1,0 0 1,1 0-1,-1 0 1,0 0-1,0 0 1,1 0-1,-1 0 1,0 0-1,0 0 1,1 0-1,-1 0 1,0-1-1,0 1 1,0 0-1,0 0 1,1 0-1,-1 0 1,0 0-1,0-1 1,0 1-1,0 0 1,1 0-1,-1 0 1,0-1-1,0 1 1,0 0-1,0 0 1,0-1-1,19-44 251,-13 29-218,2-5-34,2 1 1,0-1 0,1 2 0,2-1-1,-1 2 1,2-1 0,1 2 0,0 0-1,19-16 1,-22 23-10,0 1-1,0 0 1,1 1-1,0 0 1,1 1-1,0 1 1,0 0-1,0 0 1,1 2 0,-1 0-1,1 0 1,0 2-1,0 0 1,23-1-1,-37 4 5,1-1-1,-1 0 0,0 1 1,1-1-1,-1 1 0,0 0 1,1-1-1,-1 1 1,0 0-1,0 0 0,0 0 1,1 0-1,-1 0 0,0 0 1,0 0-1,-1 0 1,1 0-1,0 0 0,0 0 1,0 1-1,-1-1 0,1 0 1,-1 1-1,1-1 1,-1 0-1,1 1 0,-1-1 1,0 1-1,0-1 0,0 1 1,0-1-1,0 2 1,1 3 7,-1-1 1,0 0 0,0 0 0,-1 0 0,1 0-1,-1 0 1,0 0 0,0 0 0,-4 8-1,1-6 13,0 0 0,-1 0-1,0 0 1,-1 0-1,0-1 1,0 0-1,-6 6 1,-54 39 69,52-41-70,-137 94 3,147-102-522,31-7-3786,19-24 1030,11-13-1233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0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1 415 6259,'0'0'7449,"5"12"-6612,45 135 4,-48-142-838,0 1 1,1-1-1,-1 0 1,1 0-1,0 0 1,0 0-1,0 0 1,1-1-1,0 0 1,-1 1 0,2-1-1,-1-1 1,0 1-1,1-1 1,0 1-1,-1-1 1,1-1-1,1 1 1,-1-1-1,0 0 1,1 0-1,-1 0 1,1-1-1,-1 0 1,1 0-1,-1 0 1,1-1 0,0 1-1,0-2 1,9 0-1,-10 0-21,0 0 0,0-1 1,0 0-1,0 1 0,0-2 0,0 1 0,-1 0 0,1-1 1,-1 0-1,0 0 0,0-1 0,0 1 0,0-1 0,0 0 1,-1 0-1,1 0 0,2-5 0,9-12-145,-2 0-1,13-28 1,-11 16 72,-1 0 1,-2-1-1,9-38 0,-22 75 41,0 1 0,1-1 0,0 1 0,-1 0-1,1 0 1,0-1 0,1 1 0,0 4 0,0 11 53,-1 14 29,-1-16-23,1 0-1,0 0 1,1 0-1,6 25 1,-6-37-13,0-1 1,1 0 0,-1 1 0,1-1-1,0 0 1,0 0 0,1 0 0,-1-1-1,1 1 1,0 0 0,0-1-1,0 0 1,0 0 0,0 0 0,1 0-1,0 0 1,-1-1 0,1 1 0,0-1-1,0 0 1,9 3 0,-6-3-175,0 0 0,0 0 0,0 0 0,0-1 1,0 0-1,1-1 0,-1 0 0,0 0 0,1 0 0,-1-1 1,0 0-1,0 0 0,0-1 0,1 0 0,-1 0 1,-1-1-1,1 0 0,0 0 0,-1 0 0,0-1 0,8-5 1,-7 3 81,-1 0 1,1-1 0,-1 1 0,-1-1-1,1 0 1,-1-1 0,0 1 0,-1-1-1,0 0 1,0 0 0,-1-1 0,0 1-1,0-1 1,-1 1 0,0-1 0,0 0-1,0-12 1,2-30 658,-3-1 1,-1 1-1,-3-1 0,-2 1 1,-3 0-1,-15-59 0,21 104-359,2 5-145,0-1-1,0 1 0,-1 0 0,1 0 0,0 0 0,0 0 0,-1 0 0,1 0 0,-1 0 0,1 0 0,-1 0 0,1 0 0,-1 0 1,0 0-1,1 0 0,-1 0 0,0 0 0,0 1 0,1-1 0,-1 0 0,0 0 0,0 1 0,-2-1 0,3 2-20,-1 0 0,0 0 0,1 0 0,-1 1 0,1-1 0,0 0 0,-1 1 0,1-1 0,0 0 0,0 1 0,-1-1 0,1 0 0,0 1 0,1-1 0,-1 1 0,0-1 0,1 2 0,-1 4 20,-1 58 40,-1-10-7,3 0 0,2 0 0,18 99 0,5-47 68,-5-21-1292,-7-30-2648,-7-24-2856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1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0 141 11749,'0'0'793,"29"-1"-582,-4 0-179,8 0-2,1-2 1,0-1-1,-1-1 0,35-10 1,123-53 54,-122 42-34,-65 24-48,1 0 9,0-1 0,1 1 0,-1 1-1,1-1 1,-1 1 0,1 0 0,-1 0 0,1 0 0,0 1 0,0 0-1,-1 0 1,10 1 0,-13 0 4,-1 0 0,0 1 0,1-1 1,-1 0-1,0 0 0,0 0 0,0 1 0,0-1 0,0 0 0,0 1 0,0-1 1,-1 1-1,1-1 0,0 1 0,-1 0 0,0-1 0,1 1 0,-1 0 0,0-1 1,0 1-1,1 0 0,-1-1 0,-1 1 0,1 3 0,0 1 64,2 151 1046,-3-89-1113,1-61-99,0-6 6,-1 0 1,1 1 0,0-1 0,0 0-1,0 0 1,0 0 0,0 1 0,0-1 0,0 0-1,0 0 1,1 1 0,-1-1 0,0 0 0,1 0-1,-1 0 1,1 0 0,-1 0 0,1 0 0,-1 1-1,1-1 1,0 0 0,0-1 0,1 3 0,10-2-3582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1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8292,'0'0'784</inkml:trace>
  <inkml:trace contextRef="#ctx0" brushRef="#br0" timeOffset="1">428 255 7812,'0'0'3572,"-14"27"-2908,-44 88-389,54-108-233,2-1 1,-1 1-1,1 0 0,0 0 1,0 0-1,1 0 0,0 0 1,0 0-1,1 0 0,-1 0 1,2 1-1,0 7 0,1 10 115,-2-24-160,0 0 1,0 0-1,0 0 1,1 0-1,-1 0 0,0 0 1,0 0-1,1 0 1,-1 0-1,1 0 1,-1-1-1,1 1 0,-1 0 1,1 0-1,0 0 1,-1-1-1,1 1 0,0 0 1,-1 0-1,1-1 1,0 1-1,0-1 1,0 1-1,0-1 0,1 1 1,2 1 17,0-1-1,0 0 1,0 0 0,0 0 0,0-1-1,0 1 1,4-1 0,1 0 13,0-1 0,0 0 0,-1 0 1,1 0-1,0-1 0,9-4 0,-11 2-85,0 0 0,-1-1 1,1 0-1,-1 0 0,0-1 0,0 1 0,-1-1 1,0-1-1,0 1 0,0-1 0,-1 1 0,0-1 0,0-1 1,0 1-1,-1 0 0,-1-1 0,1 0 0,-1 0 1,0 1-1,-1-1 0,0 0 0,0 0 0,-1-1 0,0 1 1,0 0-1,-3-15 0,2 19 64,-1 0 1,0 0-1,1 0 1,-1 0-1,-1 0 1,1 0-1,0 1 1,-1-1-1,0 1 0,0-1 1,0 1-1,0 0 1,-1 0-1,1 1 1,-1-1-1,1 1 0,-1-1 1,0 1-1,0 0 1,0 1-1,0-1 1,-6-1-1,-1 0 47,-1 0 0,1 1 0,-1 0 0,1 0 0,-1 1 0,0 1 0,-15 1 0,23 0-45,-1 0 1,0 0-1,0 0 1,1 0-1,-1 1 0,1 0 1,-1 0-1,1 0 0,0 1 1,0-1-1,0 1 1,0 0-1,0 0 0,0 1 1,1-1-1,0 1 1,0 0-1,-5 7 0,4-5-316,0 1 0,0 0 0,1 0-1,0 0 1,1 1 0,0-1 0,0 1 0,0-1-1,1 1 1,0-1 0,0 9 0,1 4-4210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1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7892,'0'0'4615,"5"27"-4001,2 6-423,-1-6 36,-1 0 1,-2 0 0,1 51 0,-4 110 332,0-188-561,0 1-1,0-1 1,0 0 0,1 1 0,-1-1 0,0 0-1,0 1 1,1-1 0,-1 0 0,0 0 0,1 1-1,-1-1 1,0 0 0,1 0 0,-1 1 0,0-1-1,1 0 1,-1 0 0,0 0 0,1 0 0,-1 1-1,1-1 1,-1 0 0,1 0 0,-1 0 0,0 0-1,1 0 1,-1 0 0,1 0 0,-1 0 0,0 0 0,1 0-1,-1-1 1,1 1 0,17-5-51,-11-1 21,-1-1 0,1 1 0,-2-1 0,1 0 1,-1-1-1,8-13 0,27-57-656,-30 56 401,16-33-214,-9 16 108,43-70 0,-59 107 414,1 0-1,-1 0 1,0 0 0,1 0-1,-1 0 1,1 0-1,-1 1 1,1-1 0,0 1-1,-1-1 1,1 1-1,0 0 1,0 0-1,0-1 1,0 1 0,0 1-1,1-1 1,-1 0-1,0 0 1,0 1 0,4-1-1,-6 1-2,1 0 0,-1 1-1,1-1 1,-1 0 0,1 0 0,-1 0-1,1 1 1,-1-1 0,1 0 0,-1 1-1,1-1 1,-1 1 0,1-1-1,-1 0 1,1 1 0,-1-1 0,0 1-1,1-1 1,-1 1 0,0-1 0,0 1-1,1-1 1,-1 1 0,0 0 0,0-1-1,0 2 1,5 18 242,-4-14-118,3 25 489,0 45-1,-4-55-413,1 1-1,0-1 1,2 0 0,1 0-1,9 32 1,-11-49-206,-1 0 1,1 0-1,0-1 0,0 1 0,0-1 1,1 0-1,-1 0 0,1 0 0,0 0 0,0 0 1,0 0-1,0-1 0,1 1 0,-1-1 1,0 0-1,1 0 0,0 0 0,-1 0 1,1-1-1,0 0 0,0 0 0,0 0 1,7 1-1,-4-1-233,0-1 0,1 0 0,-1 0 0,0-1 0,0 0 0,0 0 0,0-1-1,0 0 1,0 0 0,-1 0 0,1-1 0,11-7 0,27-20-4373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2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4066,'0'0'8996,"0"-15"-8092,0-29-657,0 93-157,15 255 514,-1-25-622,-13-290-2,0-1 0,2 1 0,-1 0 0,1 0 0,1 0 0,0 0 0,0 1 0,1 0 0,1 0 0,-1 0 0,2 0 0,-1 1 0,1 0 0,1 0 0,13-12 0,-9 10 14,0-1 1,1 2-1,1 0 1,0 0-1,0 1 1,0 1-1,1 1 1,1 0-1,-1 0 0,21-4 1,-21 8-17,0 0-1,0 1 1,1 0 0,-1 2-1,0 0 1,21 2 0,-32-2 13,0 1 1,0-1-1,0 1 1,0 0 0,-1 0-1,1 1 1,0-1-1,0 1 1,-1 0 0,1 0-1,-1 0 1,0 0-1,0 0 1,0 1 0,0 0-1,0-1 1,0 1-1,0 0 1,-1 0-1,0 1 1,1-1 0,-1 0-1,-1 1 1,1-1-1,0 1 1,-1 0 0,0 0-1,2 6 1,-2-5 13,0 0-1,0 1 1,-1-1 0,0 0 0,0 1 0,0-1 0,-1 0 0,1 0-1,-1 1 1,0-1 0,-1 0 0,0 0 0,1 0 0,-1 0-1,-4 6 1,1-4 5,0-1-1,-1 0 1,1 0 0,-1-1-1,0 0 1,0 0-1,-1 0 1,0-1 0,-10 6-1,-9 4 15,-1 0 0,-1-2 0,1-1 0,-2-1 0,0-1 0,-56 9 0,82-18-119,3 0 73,0 0 0,0 0 0,1 0 0,-1 0 0,0 0 0,0 0 0,0 0 0,0-1 0,0 1 0,0 0 0,0 0 0,0 0 0,0 0 0,0 0 0,0 0 0,0-1 0,0 1 0,0 0 0,0 0 0,0 0 0,0 0 0,0 0 0,0 0 0,0-1 0,0 1 0,0 0 0,0 0 0,0 0 0,0 0 0,0 0 0,0 0 0,0-1 0,0 1 0,0 0 0,0 0 0,0 0 0,0 0 0,0 0 0,-1 0 0,1 0 0,0 0 0,0-1 0,0 1 0,0 0 0,0 0 0,0 0 0,0 0 0,-1 0 0,1 0-1,0 0 1,0 0 0,0 0 0,0 0 0,0 0 0,0 0 0,-1 0 0,1 0 0,0 0 0,0 0 0,0 0 0,17-28-2974,28-12-1496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3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1 318 7411,'0'0'5515,"2"31"-4835,7 98-226,-8-80-290,-1-35-134,0-1-1,1 1 1,0-1 0,1 1-1,5 18 1,-6-30-35,0 1-1,1-1 1,-1 1 0,0-1-1,1 1 1,0-1 0,-1 0-1,1 0 1,0 0-1,0 0 1,0 0 0,0 0-1,1-1 1,-1 1 0,0-1-1,1 1 1,-1-1 0,1 0-1,-1 0 1,1 0-1,0 0 1,-1-1 0,1 1-1,0-1 1,0 1 0,-1-1-1,1 0 1,5-1 0,0 1-59,0 0 0,-1 0 0,1-1 1,0-1-1,-1 1 0,1-1 0,-1-1 1,1 1-1,-1-1 0,0-1 0,0 1 1,0-1-1,-1 0 0,1-1 1,-1 1-1,0-1 0,10-12 0,55-59-234,-49 50 172,47-43 1,-68 67 122,1 1 0,-1 0 0,1 0 0,-1 0 0,1 0 0,-1 0 0,1 0 0,0 1 0,0-1 0,3-1 0,-5 2 0,1 0 0,-1 0 0,1 0 0,-1 0 0,1 0 0,0 1 0,-1-1 0,1 0 0,-1 0 0,1 0 0,-1 0 0,1 1-1,-1-1 1,1 0 0,-1 0 0,1 1 0,-1-1 0,0 0 0,1 1 0,-1-1 0,1 1 0,-1-1 0,0 0 0,1 1 0,1 3-16,-1 0 1,1 0-1,-1 0 1,0 0-1,0 0 1,-1 0-1,1 6 1,1 4 5,0-5 27,0 1 0,0-1 0,1 1-1,0-1 1,0 0 0,1 0 0,1 0-1,-1-1 1,12 16 0,-12-19-98,0-1 1,1 1-1,-1-1 1,1 0-1,0-1 1,0 1-1,0-1 1,0 0-1,0 0 1,1 0-1,-1-1 1,1 0-1,0 0 0,0-1 1,0 1-1,0-1 1,7 0-1,-6 0-115,-1-1-1,1 0 0,0-1 0,0 1 0,-1-1 1,1-1-1,0 1 0,-1-1 0,1 0 0,-1-1 1,0 1-1,0-1 0,0-1 0,8-5 0,-5 3 77,-1-1-1,0-1 0,-1 0 0,0 0 0,0 0 1,-1-1-1,0 0 0,9-16 0,-6 5 247,-1 0 0,-1 0-1,0-1 1,-2 0 0,0 0 0,3-43-1,-6-136 2489,-4 108-1167,2 87-1345,-1-28 557,-1 26-75,-2 20 247,-2 35-672,2 1 0,4 75 0,0-61-104,1-32 0,1 1 0,1 0 0,9 33 0,-9-49-230,1-1 0,1-1 1,0 1-1,1 0 0,1-1 0,0 0 0,1-1 0,10 14 1,-17-25-66,0 0 0,1-1 0,-1 0 1,1 1-1,-1-1 0,1 0 0,-1 1 0,1-1 1,0 0-1,-1 0 0,3 0 0,19 2-4666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3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0 306 8868,'0'0'3250,"240"-46"-3250,-123 54-2033,3-8-3538</inkml:trace>
  <inkml:trace contextRef="#ctx0" brushRef="#br0" timeOffset="0.57">1232 0 12182,'0'0'2609,"-26"242"-2241,26-140-208,0 6 32,0-9-48,0-3-128,0-5-16,0-18-752,0-21-2690,0-25-2609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4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0 685 7299,'0'0'5544,"35"-16"-5162,-10 4-297,-2 0-13,0 1 0,1 1 1,1 2-1,-1 0 1,1 1-1,0 2 0,1 0 1,32-1-1,7 3 12,-1-3 1,0-3-1,71-20 1,-104 21-184,0-2 1,-1-1 0,0-1 0,-1-2-1,-1-1 1,0-1 0,-1-2-1,31-25 1,-51 37-8,0-1-1,0 0 1,-1 0-1,0-1 1,0 1-1,-1-2 1,0 1-1,-1 0 1,1-1-1,-2 0 1,5-13-1,-5 8 52,0 0-1,-1 0 0,0-1 1,-2 1-1,1 0 0,-4-27 1,2 34 59,0 1 0,-1-1-1,0 1 1,0 0 0,-1 0 0,1 0 0,-1 0 0,0 1 0,-1-1 0,1 1 0,-9-10 0,5 8 116,0 0-1,-1 0 1,0 0 0,0 1 0,0 0 0,-1 1 0,-14-8 0,15 10 12,0 0-1,0 0 1,0 0-1,0 1 1,0 1-1,0-1 1,-1 1 0,1 1-1,-12 0 1,15 0-62,0 0-1,0 1 1,0 0 0,0 1 0,0-1 0,0 1-1,0 0 1,1 0 0,-1 0 0,1 1 0,-1-1-1,1 1 1,0 0 0,0 0 0,-6 7 0,1 1 54,1 0 0,0 0 1,1 1-1,0 0 0,1 1 1,0-1-1,1 1 1,1 0-1,0 0 0,0 1 1,-1 20-1,-1 16 401,3 92 0,3-102-359,8 134 79,-6-154-236,2 0-1,0-1 0,1 0 1,1 0-1,1 0 0,15 30 1,-21-47-42,0 0 0,0 0 0,1 0 0,-1 0 0,1 0 0,-1 0 0,1-1 0,-1 1-1,1-1 1,0 1 0,0-1 0,0 1 0,0-1 0,0 0 0,0 0 0,0 0 0,0 0 0,0-1 0,0 1 0,1 0 0,-1-1 0,0 0 0,0 1 0,1-1 0,-1 0 0,0 0 0,1 0 0,-1-1 0,0 1 0,0 0 0,4-2 0,-1 0-27,1 0-1,-1 0 1,1-1 0,-1 0-1,0 0 1,0 0-1,0 0 1,-1-1 0,1 0-1,6-8 1,107-133-455,-117 144 510,-1 1 0,0-1 1,1 0-1,-1 1 0,1-1 0,-1 1 0,1-1 0,-1 1 1,1-1-1,-1 1 0,1-1 0,0 1 0,-1 0 1,1-1-1,-1 1 0,1 0 0,0-1 0,-1 1 1,1 0-1,0 0 0,0 0 0,-1-1 0,1 1 1,0 0-1,-1 0 0,1 0 0,0 0 0,1 1 0,8 15-154,-7-10 199,0 3-30,1-1-1,0 0 1,1-1-1,0 1 1,0-1-1,1 0 1,0 0-1,0-1 1,0 1-1,1-2 1,0 1-1,0-1 1,0 0-1,1 0 0,0 0 1,0-1-1,0-1 1,0 0-1,1 0 1,-1 0-1,1-1 1,0 0-1,0-1 1,0 0-1,0 0 1,15-1-1,-15 0 13,0 1-22,0-1-1,0 0 0,0-1 0,0 1 1,0-2-1,0 1 0,0-1 1,0-1-1,-1 1 0,1-2 0,15-7 1,-11 3-31,-1-1-1,1 0 1,-2-1 0,1 0 0,-2-1 0,1 0 0,-2-1 0,1 0 0,-1-1 0,-1 0 0,-1 0 0,0 0 0,0-1 0,-1 0-1,-1-1 1,0 1 0,-2-1 0,1 0 0,2-27 0,-5-59 52,-1 99-17,0 1-1,-1 0 0,1-1 0,0 1 1,0 0-1,-1-1 0,1 1 0,-1 0 1,1-1-1,-1 1 0,1 0 0,-1 0 0,0 0 1,1 0-1,-1-1 0,0 1 0,0 0 1,0 0-1,0 1 0,0-1 0,0 0 1,0 0-1,0 0 0,-1 1 0,1-1 1,0 0-1,0 1 0,-1-1 0,1 1 0,0 0 1,-3-1-1,0 1 23,0-1 1,1 1-1,-1 0 1,0 1-1,0-1 1,1 1-1,-1-1 1,0 1-1,1 0 1,-1 1-1,-6 2 1,3 0 28,0 1 1,0 0-1,0 1 1,0-1-1,1 1 1,0 1-1,0-1 1,1 1-1,0 0 0,-7 11 1,-2 6 168,-20 51 1,28-60-180,0 1 0,1 0 0,1 0 0,1 0 0,0 0 1,1 1-1,1-1 0,0 1 0,2 22 0,0-34-67,0-1 0,-1 0 0,1 1-1,1-1 1,-1 0 0,1 0 0,-1 0 0,1 0 0,0 0 0,1 0-1,-1 0 1,1-1 0,-1 1 0,1-1 0,6 5 0,-3-3-96,0-1 1,0 1-1,1-1 0,0-1 1,0 0-1,0 0 0,0 0 1,10 2-1,11 1-933,-1-2-1,0-1 1,52-1-1,-29-2-6103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7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370 281 6771,'0'0'430,"-37"1"343,-117 9-7,145-9-666,-1 0 1,0 0-1,1 1 0,-1 0 0,1 1 1,0 0-1,0 1 0,0 0 0,0 0 1,-15 11-1,16-10 48,4-3-86,1 0 0,-1 0 0,1 1 0,-1-1 0,1 1-1,0 0 1,0 0 0,0 0 0,0 1 0,1-1 0,-1 1 0,1-1-1,0 1 1,0 0 0,0 0 0,1 0 0,-1 0 0,1 0-1,0 0 1,0 0 0,0 0 0,1 1 0,-1-1 0,1 0 0,0 0-1,1 6 1,0-8-63,-1-1 0,1 0 0,-1 1-1,1-1 1,0 0 0,0 0 0,0 1 0,0-1-1,0 0 1,0 0 0,0 0 0,0 0-1,0 0 1,0 0 0,0 0 0,1-1 0,-1 1-1,0 0 1,1-1 0,-1 1 0,0-1-1,1 1 1,-1-1 0,1 0 0,-1 0 0,1 1-1,1-1 1,50 1-53,-39-1 46,0 0-137,1-1 0,0 0 0,-1-1 0,1 0 0,-1-2 0,1 1 0,-1-2 0,13-5 0,-19 6-100,-1 0 0,0 0 1,-1 0-1,1-1 1,-1 0-1,0 0 0,0 0 1,0-1-1,-1 0 1,0 0-1,0-1 0,-1 1 1,1-1-1,-2 0 1,1 0-1,4-13 0,-2-4 365,-1-1 0,-1 0 0,-2 0-1,0 0 1,-2 0 0,-3-35 0,2-6 2184,-1 19 55,1 43-1722,1 6-106,-1 26-32,1 12-490,-1 7 58,2-1 0,11 72 0,-9-104-55,0 0 0,1 0-1,0-1 1,1 1 0,1-1 0,0 0-1,1-1 1,0 1 0,1-1 0,0 0-1,1-1 1,17 17 0,-20-23-89,0 0 1,0-1 0,1 0-1,-1 0 1,1 0-1,0-1 1,0 0 0,0 0-1,1-1 1,-1 0-1,1-1 1,-1 1-1,1-1 1,0-1 0,-1 1-1,1-2 1,0 1-1,-1-1 1,1 0-1,-1 0 1,1-1 0,-1 0-1,1 0 1,-1-1-1,0 0 1,0 0 0,0-1-1,-1 0 1,1 0-1,7-6 1,-4-2 64,0 0 1,0-1-1,-1 0 1,0 0-1,-2-1 1,1 0 0,-2 0-1,0-1 1,7-26-1,-12 39 236,-1 7 131,0 9-335,1-1 0,0 0 1,1 0-1,1 0 0,0-1 0,0 1 0,2 0 0,7 16 1,-10-24-19,1 0 1,0 0 0,0 0 0,0 0-1,1-1 1,-1 1 0,1-1 0,0 0 0,0 0-1,0-1 1,1 1 0,0-1 0,-1 0-1,1 0 1,0-1 0,0 1 0,1-1 0,-1 0-1,0 0 1,1-1 0,-1 0 0,11 1-1,-11-1-23,0-1-1,0 0 0,-1 0 0,1-1 0,0 0 0,0 0 0,-1 0 0,1 0 0,0 0 0,-1-1 1,1 0-1,-1 0 0,0 0 0,5-4 0,-1 0 6,-1-1 1,0 0-1,0 0 1,-1-1-1,11-15 1,0-4-5,-11 16 30,0 1-1,1 0 1,9-11 0,-14 19 31,1 0 0,-1 0 0,0 0 0,1 0 0,-1 0 0,1 1 0,-1-1 0,1 1 0,0-1 0,0 1 0,0 0 0,-1 0 0,1 0 0,0 1 0,0-1 1,0 1-1,4-1 0,-5 1-18,-1 1 1,0-1 0,0 1-1,1 0 1,-1-1 0,0 1-1,0 0 1,0 0 0,0-1-1,0 1 1,0 0 0,0 0-1,0 0 1,0 1 0,0-1 0,0 0-1,-1 0 1,1 0 0,0 0-1,-1 1 1,1-1 0,-1 0-1,1 1 1,-1-1 0,0 0-1,1 3 1,6 42 443,-6-43-410,0 76 258,-1-78-334,-1 1 1,1-1-1,0 0 1,0 1 0,-1-1-1,1 0 1,-1 0 0,1 1-1,-1-1 1,0 0-1,1 0 1,-1 0 0,0 0-1,0 0 1,1 0 0,-1 0-1,0 0 1,0 0-1,0 0 1,-1 0 0,1 0-1,0-1 1,0 1-1,0-1 1,0 1 0,-1 0-1,1-1 1,0 0 0,-1 1-1,1-1 1,0 0-1,-3 0 1,-6 1-811,0 0 1,0-1-1,-15-1 0,13 0-753,-20-1-4989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3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0 334 8756,'0'0'2438,"36"-14"-2336,120-52-30,-133 56-55,-1-1-1,0-1 1,-1-1 0,-1 0-1,0-2 1,0-1 0,33-34-1,-49 46-6,1 0 1,0-1-1,-1 1 0,0-1 0,0 0 0,-1 0 1,1 0-1,-1 0 0,0 0 0,0-1 0,-1 0 1,0 1-1,0-1 0,0 0 0,-1 0 0,2-12 1,-3 17-4,0 0 1,-1 1 0,1-1-1,0 0 1,-1 0 0,1 1-1,-1-1 1,1 0 0,-1 1 0,1-1-1,-1 1 1,0-1 0,1 1-1,-1-1 1,0 1 0,1-1-1,-1 1 1,0-1 0,0 1-1,1 0 1,-1 0 0,0-1-1,0 1 1,0 0 0,1 0-1,-1 0 1,0 0 0,0 0-1,0 0 1,-1 0 0,-37 0 155,27 1-132,-6-1-8,1 2 0,0 0-1,-1 1 1,1 0 0,0 2 0,1 0 0,-1 1-1,-15 8 1,21-9-1,0 1 0,0 0 0,1 0-1,0 1 1,0 1 0,1 0 0,0 0-1,0 1 1,1 0 0,0 0 0,1 1-1,-8 13 1,12-17-17,0 0 0,1 0 0,-1 0 0,1 0 0,1 0 0,-1 1 0,1-1 0,1 1-1,-1-1 1,1 1 0,0 7 0,0-11-6,1 1-1,-1 0 0,1-1 1,0 1-1,0-1 0,0 0 1,1 1-1,-1-1 0,1 0 0,-1 0 1,1 0-1,0 0 0,0 0 1,1 0-1,-1 0 0,1-1 1,-1 1-1,1-1 0,0 1 1,5 2-1,3 0-15,-1 0-1,1-1 1,1 0-1,-1-1 0,0 0 1,21 2-1,73 0-1796,-30-5-2081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4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7443,'0'0'3362,"77"73"-3090,-25-41 144,6 0-64,4-6-192,-4 0-79,-6-11-81,-6-3 0,-8-12-2370,-12 0-2128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4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370 187 4162,'0'0'6995,"-197"117"-6915,145-59-48,3-5 16,10-1-48,13-11-48,20-15-1056,6-14-1586</inkml:trace>
  <inkml:trace contextRef="#ctx0" brushRef="#br0" timeOffset="1">685 1 4434,'0'0'8468,"0"180"-8244,0-107-128,0 3-32,0-3-64,6-9 0,7-17-144,3-9-1441,-3-21-1872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4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0 266 7475,'0'0'3234,"233"-169"-3234,-142 140 0,-7 0-32,-6 5-1425,-20 10-1904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5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0 199 6675,'0'0'3836,"16"13"-3182,-7-5-541,-3-3-64,0 1-1,0-1 1,0-1-1,1 1 1,9 4-1,-14-8-34,1 0 0,-1 0 0,1 0 0,-1 0 0,1-1 0,-1 1 0,1-1-1,-1 0 1,1 0 0,-1 0 0,1 0 0,0 0 0,-1 0 0,1 0 0,-1-1 0,1 0 0,-1 1 0,1-1 0,-1 0 0,0 0 0,1 0 0,-1-1 0,0 1 0,2-2-1,10-8 50,0 0 1,-1 0-1,11-14 0,-20 21-51,-1 0 1,0 0 0,1-1-1,-2 1 1,1-1 0,-1 0 0,1 1-1,-1-1 1,-1 0 0,1 0-1,-1-1 1,1 1 0,-2 0 0,2-7-1,-2 11 0,0-1-1,0 0 0,0 1 0,0-1 1,0 0-1,0 0 0,-1 1 0,1-1 1,0 1-1,-1-1 0,1 0 0,-1 1 1,0-1-1,0 1 0,1-1 0,-1 1 1,-2-3-1,1 3 1,0 0 0,-1 0-1,1 0 1,0 0 0,0 0 0,0 1 0,-1-1 0,1 1-1,0 0 1,0 0 0,-1-1 0,1 1 0,-3 1-1,-3-1 7,0 0 0,0 0 0,0 1 0,0 0-1,1 0 1,-1 1 0,0 0 0,-11 5-1,15-5-14,0 0-1,1 1 0,0-1 0,-1 1 1,1 0-1,0 0 0,0 0 0,0 0 1,1 1-1,-1-1 0,1 1 0,0 0 0,0-1 1,0 1-1,1 0 0,-1 0 0,-1 7 1,1-4-1,0 0 1,1 0-1,-1 0 1,1 0-1,1 1 0,-1-1 1,2 0-1,-1 1 1,3 13-1,-3-18 0,1 0 0,0 0 0,0-1-1,0 1 1,1 0 0,-1 0-1,1-1 1,-1 1 0,1-1 0,0 1-1,0-1 1,0 0 0,0 0-1,1 0 1,-1 0 0,0 0 0,1 0-1,0-1 1,-1 1 0,1-1-1,0 0 1,0 0 0,-1 0 0,1 0-1,5 1 1,11 1 24,0-1 1,0-1-1,1-1 0,-1 0 0,1-2 1,19-3-1,-26 2-8,0-1-1,0 0 1,0-1-1,-1 0 1,0-1 0,0 0-1,21-16 1,72-65 49,-87 70-62,-8 9 39,-1-1 0,0 0-1,0 0 1,-1-1-1,9-15 1,-16 24 271,-1 4-118,-3 246 550,3-248-750,1-1 1,0 0-1,-1 0 0,1 0 0,-1 0 0,1 1 1,0-1-1,-1 0 0,1 0 0,0-1 0,-1 1 1,1 0-1,0 0 0,-1 0 0,1 0 1,0 0-1,-1-1 0,1 1 0,-1 0 0,1-1 1,0 1-1,7-7 23,0 1 1,-1-1 0,1 0-1,-2-1 1,1 0 0,-1 0-1,0 0 1,5-11 0,5-5-4,10-15-8,41-54-27,-57 81 25,0 0-1,1 1 0,0 1 0,0 0 1,16-11-1,-26 21-10,-1 0 1,0 0-1,1-1 1,-1 1-1,0 0 1,1 0-1,-1-1 1,1 1-1,-1 0 1,1 0-1,-1 0 1,0 0-1,1 0 1,-1 0-1,1 0 1,-1 0-1,1 0 1,-1 0-1,1 0 1,-1 0-1,0 0 1,1 0-1,-1 0 1,1 0-1,-1 0 1,1 1-1,-1-1 1,0 0-1,1 0 1,-1 0-1,1 1 1,-1-1-1,0 0 1,1 1-1,-1-1 0,0 0 1,0 1-1,1-1 1,-1 0-1,0 1 1,0-1-1,1 1 1,-1-1-1,0 0 1,0 1-1,0-1 1,0 1-1,0-1 1,1 1-1,-1-1 1,0 0-1,0 1 1,0-1-1,-1 2 1,2 29-78,-1-26 109,0 13-106,0 24 316,8 66-1,-7-97-447,1 0-1,0 0 0,1-1 1,0 1-1,1-1 0,0 0 0,1 0 1,-1 0-1,2-1 0,0 0 1,10 13-1,-14-19-231,1-1 0,0 1 0,0-1 0,0 1-1,0-1 1,1 0 0,-1 0 0,0 0 0,8 2 0,-5-3-907,0 0-1,1 0 1,-1 0 0,13-1-1,-19 0 1329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5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179 381 6163,'0'0'6840,"-18"-5"-6525,7 2-273,4 1-27,1 0-1,-1 1 1,0-1-1,1 2 1,-1-1-1,-7 0 1,11 2-6,0-1 0,1 0 0,-1 1 0,1-1 0,-1 1 0,1 0 1,-1 0-1,1 0 0,0 0 0,-1 0 0,1 1 0,0-1 0,0 1 1,0-1-1,0 1 0,0 0 0,0 0 0,1 0 0,-1 0 0,1 0 1,-1 0-1,1 0 0,-2 4 0,-5 12 46,1 0 0,0 0 0,2 1 0,0 0 1,1 0-1,1 0 0,1 0 0,0 32 0,2-49-56,0 0 1,0 0-1,0 0 0,0 0 1,0 0-1,0 0 0,1 0 1,-1 1-1,1-1 0,-1-1 1,1 1-1,0 0 0,0 0 1,-1 0-1,1 0 0,1 0 1,1 2-1,-1-3 2,1 1 0,-1-1-1,0 0 1,1 0 0,-1-1 0,1 1 0,-1 0 0,1-1 0,0 0 0,-1 1 0,1-1-1,-1 0 1,4-1 0,-1 1 19,0-1 0,0 0 1,-1 0-1,1 0 0,-1-1 0,1 1 0,-1-1 0,1 0 0,-1 0 0,0-1 1,0 1-1,0-1 0,0 0 0,-1 0 0,1-1 0,-1 1 0,1-1 0,-1 1 1,3-6-1,7-10 23,-1 0 0,17-37 1,-27 50-43,18-39-48,-3-1 0,-2-1 0,-2 0 0,-2-1 1,-2 0-1,-2-1 0,-3 0 0,-1-67 0,-3 255-7247,0-56 2764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5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0 409 4930,'0'0'5301,"31"-16"-4714,100-52-387,-126 66-190,0-1-1,1 0 1,-1 0-1,0-1 1,-1 1-1,1-1 0,-1 0 1,1 0-1,-1-1 1,0 1-1,-1-1 1,1 0-1,-1 0 1,0 0-1,4-8 0,-2 2 6,0-2 1,-1 0 0,-1 0 0,1 0 0,-2 0 0,0 0 0,-1-1 0,0 1 0,-1-1 0,-2-21 0,2 31 4,-1 1 0,1-1 0,-1 1 0,0-1 1,0 1-1,0-1 0,0 1 0,0 0 0,-1-1 0,1 1 0,-1 0 0,0 0 1,0 0-1,0 0 0,-1 1 0,1-1 0,-1 0 0,1 1 0,-7-4 1,4 3 78,0 0-1,0 0 1,-1 1 0,1 0 0,-1 0 0,1 0 0,-1 1 0,0-1 0,0 2 0,1-1 0,-11 0 0,15 1-82,-1 0 0,0 1 1,0-1-1,1 0 0,-1 1 1,0-1-1,1 1 0,-1-1 0,0 1 1,1 0-1,-1-1 0,1 1 1,-1 0-1,1 0 0,0 0 0,-1 0 1,1 1-1,0-1 0,-2 2 1,1 0-2,0 0 1,0 1 0,0-1-1,0 1 1,0 0-1,1 0 1,0-1 0,-1 6-1,-1 8 5,1 0 0,0 0-1,2 20 1,0-32-9,0 3-10,1 1 0,0-1 0,1 0 0,0 0 0,0 0 1,1 0-1,0 0 0,0-1 0,1 1 0,-1-1 0,2 0 1,-1 0-1,1 0 0,0-1 0,1 1 0,-1-1 0,1-1 1,13 10-1,-8-6-410,1-1 1,1 0 0,0-1-1,0 0 1,0-1 0,1-1-1,0 0 1,0-1 0,0 0-1,16 2 1,47-3-5412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6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242 418 9588,'0'0'3274,"-30"9"-2906,-12 3-317,-42 19-1,80-29-30,-1 0 0,1 0-1,0 1 1,-1-1-1,1 1 1,1 0-1,-1 1 1,0-1-1,1 1 1,-1-1-1,1 1 1,0 0-1,1 0 1,-1 0-1,1 1 1,-1-1-1,1 1 1,0-1 0,1 1-1,-1 0 1,0 6-1,-1-1 50,0 1-16,0 0-1,0 0 0,1 0 0,1 1 1,0-1-1,1 13 0,0-21-49,0-1 1,0 1-1,0-1 0,1 1 0,-1-1 0,1 1 1,0-1-1,-1 0 0,1 1 0,0-1 1,0 0-1,1 1 0,-1-1 0,0 0 1,1 0-1,-1 0 0,1 0 0,0-1 0,-1 1 1,1 0-1,0-1 0,0 1 0,0-1 1,1 1-1,-1-1 0,0 0 0,0 0 0,1 0 1,-1 0-1,0-1 0,1 1 0,3 0 1,2 0 3,-1 1 0,0-2 0,1 1 0,-1-1 0,1 0 0,-1-1 0,1 0 0,-1 0 1,1-1-1,-1 1 0,0-2 0,0 1 0,0-1 0,0 0 0,0 0 0,-1-1 0,0 0 1,1 0-1,-1-1 0,9-8 0,-3 0-28,-1 0 0,0-1-1,-1-1 1,-1 1 0,0-1 0,-1-1 0,-1 0-1,0 0 1,-1 0 0,-1-1 0,0 0 0,-1 0 0,-1 0-1,-1 0 1,0-1 0,-2-32 0,0 3 44,-4-109 0,2 138 9,-1 0 1,-1 0-1,-1 0 0,0 1 0,-1 0 1,-12-26-1,4 26 528,10 21-211,2 12-279,-1 23 4,3 0-1,1-1 1,2 1-1,1 0 1,3-1-1,19 67 1,-8-54-224,2 0-1,49 85 1,-44-104-2585,-2-14-3086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7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1 2001,'0'0'2545,"-17"0"-725,-100 3 1370,106-2-2963,0 1 0,0 0-1,0 1 1,0 0-1,0 1 1,0 0-1,1 0 1,-1 1-1,1 1 1,1 0 0,-1 0-1,1 1 1,0 0-1,0 0 1,1 1-1,0 0 1,1 1 0,0 0-1,0 0 1,-6 10-1,2 0-88,1 0 0,1 1 1,1 0-1,0 0 0,1 1 0,2 0 0,0 0 0,1 1 0,-2 32 0,6-44-120,-3 112 107,3-105-111,1-1 1,1 1 0,1 0 0,8 30-1,-10-46-11,1 3 11,0 1 0,-1 0 0,1 0 0,-1 0 0,0 0 0,-1 1-1,1-1 1,-1 6 0,0-10 56,0-1-48,-1 1-1,0-1 1,1 0 0,-1 1 0,0-1 0,1 0-1,-1 1 1,0-1 0,1 0 0,-1 0 0,0 1-1,0-1 1,1 0 0,-1 0 0,0 0 0,0 0-1,0 0 1,1 0 0,-1 0 0,0-1 0,0 1-1,-9 0-775,13-12-4078,11-11-311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7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0 177 6947,'0'0'3690,"34"5"-2908,51 7-562,129 3 0,-201-15-216,190 0 34,206-27 0,47-50-2148,-440 75 2075,-14 2 42,0 0-1,0-1 0,0 1 0,0 0 1,-1-1-1,1 1 0,0-1 0,0 0 1,0 1-1,-1-1 0,1 0 0,-1 0 1,3-2-1,-24 2 1517,-5 1-1207,1 0 1,-1 2-1,0 1 0,1 1 0,0 1 0,0 1 0,-42 16 0,32-6 88,-39 24-1,61-32-329,-1 1 0,1 0 0,0 1 0,1 0 1,-17 20-1,26-27-70,0-1 0,0 1 0,0 0 0,0 0 1,1 0-1,-1 0 0,1 0 0,-1 5 0,1-7-5,1-1-1,0 1 1,0 0-1,0-1 0,0 1 1,1 0-1,-1-1 1,0 1-1,0 0 1,0-1-1,1 1 0,-1 0 1,0-1-1,0 1 1,1-1-1,-1 1 1,1 0-1,-1-1 0,0 1 1,1-1-1,-1 1 1,1-1-1,-1 0 1,1 1-1,0-1 0,-1 1 1,1-1-1,-1 0 1,1 1-1,0-1 1,-1 0-1,1 0 0,0 0 1,-1 1-1,1-1 1,0 0-1,-1 0 1,1 0-1,0 0 0,-1 0 1,1 0-1,0 0 1,-1-1-1,1 1 1,1 0-1,15-1-100,1-1 0,-1 0 0,1-2 0,-1 0-1,0 0 1,0-2 0,0 0 0,-1-1 0,0 0 0,25-17 0,-15 7-57,0 0 1,-1-2 0,0-1 0,-2 0-1,27-32 1,-49 59 440,0 0 0,0 0 0,0-1 0,-1 1 0,-1 9-1,-1 9-159,0-8-78,1 1 0,0-1 0,4 31 0,-3-43-46,1 0 0,1 0 0,-1-1-1,0 1 1,1 0 0,0-1 0,0 1 0,0-1-1,1 0 1,0 0 0,-1 0 0,1 0 0,1 0-1,-1-1 1,0 1 0,1-1 0,0 0 0,5 3 0,0-1-234,1-1 1,0 0-1,0-1 1,0 0-1,1-1 1,-1 1-1,1-2 1,-1 0-1,1 0 1,0-1-1,11-1 1,-16 1 6,3-1-145,-1 1 0,0-1 1,1-1-1,-1 0 0,0 0 1,0 0-1,0-1 1,0-1-1,-1 1 0,1-1 1,-1 0-1,0-1 0,0 0 1,0 0-1,-1 0 0,1-1 1,-2 0-1,1 0 0,0 0 1,-1-1-1,4-8 0,0 2 345,-1 0-1,-1-1 0,-1 0 1,8-22-1,-9 19 1207,-1 0 0,0-1 0,2-25 0,-5 27-310,1-6 893,-1 0 0,-2-23 0,29 190-1216,-17-94-484,-1 0-1,2 58 1,-11-30 26,-1-79-86,0 0 0,0 1 0,0-1 0,0 0 0,0 0 1,0 1-1,0-1 0,0 0 0,-1 1 0,1-1 0,0 0 0,0 0 1,0 1-1,0-1 0,0 0 0,0 0 0,0 1 0,-1-1 1,1 0-1,0 0 0,0 0 0,0 1 0,0-1 0,-1 0 0,1 0 1,0 0-1,0 0 0,-1 1 0,1-1 0,0 0 0,0 0 1,-1 0-1,1 0 0,0 0 0,0 0 0,-1 0 0,1 0 0,0 0 1,0 0-1,-1 0 0,1 0 0,0 0 0,-1 0 0,0 0 0,1 0 0,-1-1 0,0 1 0,1 0 0,-1-1 0,0 1 0,1 0 0,-1-1 0,1 1 0,-1-1 0,0 1 0,1-1-1,-1 1 1,1-1 0,0 1 0,-1-1 0,1 0 0,-1 1 0,1-2 0,-3-8-29,1 0 0,0 0 1,0 0-1,1 0 0,1 0 0,0 0 1,2-15-1,-1-6-34,-1 22 58,1 1 0,0 0 0,1 0 0,-1 0 0,2 0 0,-1 0 0,1 0 1,0 1-1,1-1 0,0 1 0,0 0 0,0 0 0,1 1 0,0-1 0,1 1 1,-1 0-1,1 0 0,0 1 0,1-1 0,-1 1 0,1 1 0,0-1 0,0 1 1,1 1-1,-1-1 0,1 1 0,-1 0 0,16-2 0,7-1-34,0 2 1,1 1-1,49 2 0,-74 1 58,0 1 0,-1 0 0,1 0 0,0 0 0,-1 1 0,7 2 0,8 3-1244,1-4-3296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8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10197,'0'0'752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53 7187,'0'0'4963,"-31"-4"-4707,-105-5 163,130 9-361,0 0 1,0 1 0,0 0 0,0 0 0,0 0 0,0 0 0,0 1 0,0 0 0,1 0-1,-1 1 1,1 0 0,-1 0 0,1 0 0,0 0 0,0 1 0,-8 7 0,4-3 15,1-1-32,0 1 1,0-1-1,1 1 1,0 0-1,0 1 1,1 0 0,1 0-1,-1 0 1,1 1-1,1-1 1,-1 1-1,2 0 1,0 1-1,0-1 1,0 1-1,2-1 1,-1 1 0,1 12-1,1-21-41,0 0 0,0-1 0,0 1 0,1-1 0,-1 1 0,1-1 0,-1 1 0,1-1 0,-1 1 0,1-1 0,0 1 0,0-1 0,0 0 0,0 1 0,0-1 0,0 0 0,0 0 0,0 0 0,0 0 0,0 0 0,1 0 0,-1 0 0,0 0 0,1 0 0,-1-1 0,1 1 0,-1 0 0,1-1 0,-1 0 0,1 1 0,-1-1 0,1 0 0,0 1 0,-1-1 0,3 0 0,5 0 14,0 0 0,-1 0 1,1-1-1,0 0 1,13-4-1,-6 0-1,0-1 0,-1 0 1,0-1-1,0-1 0,-1 0 0,19-14 0,77-68-329,-107 88 307,160-151-45,-163 161-334,-3 209-1187,3-216 1437,0 0 0,0 0 0,0 0 0,0 0 0,0 0 0,0 0 0,0 0 1,1 0-1,-1 0 0,0 0 0,1 0 0,-1 0 0,0 0 0,1 0 0,0 0 0,-1 0 0,1 0 1,-1 0-1,1 0 0,0-1 0,0 1 0,-1 0 0,1 0 0,0-1 0,0 1 0,0-1 0,0 1 1,0-1-1,1 1 0,2 0-551,1 0-1,-1 0 1,0-1 0,0 0 0,1 0 0,4 0-1,5-1-500,12 1-479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9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0 194 1377,'0'0'7334,"22"-17"-6395,67-51-35,-87 67-869,-1-1 0,1 1-1,0-1 1,0 1 0,0 0 0,0 0 0,0 0-1,0 0 1,0 0 0,0 1 0,0-1-1,0 1 1,0-1 0,1 1 0,-1 0 0,3-1-1,-4 2-28,0-1 0,-1 1-1,1-1 1,0 1 0,0-1 0,-1 1-1,1 0 1,0-1 0,-1 1-1,1 0 1,-1-1 0,1 1-1,-1 0 1,1 0 0,-1 0 0,0-1-1,1 1 1,-1 0 0,1 2-1,1 3 21,6 12 82,-1 1 0,-1-1 1,4 24-1,-6-26-72,0 1 1,1-1-1,0 1 0,1-1 1,13 22-1,-19-38-40,0 1 1,0-1-1,1 0 0,-1 1 0,0-1 0,0 1 1,1-1-1,-1 0 0,0 1 0,1-1 1,-1 0-1,1 1 0,-1-1 0,0 0 0,1 0 1,-1 1-1,1-1 0,-1 0 0,0 0 1,1 0-1,-1 1 0,1-1 0,-1 0 1,1 0-1,-1 0 0,1 0 0,-1 0 0,1 0 1,-1 0-1,1 0 0,-1 0 0,1 0 1,-1 0-1,1 0 0,-1-1 0,0 1 0,1 0 1,-1 0-1,1 0 0,-1-1 0,1 1 1,-1 0-1,0 0 0,1-1 0,-1 1 0,0 0 1,1-1-1,-1 1 0,0-1 0,1 1 1,-1-1-1,15-25 121,-12 20-147,6-11 23,2 0 0,0 0 1,1 1-1,17-18 1,-25 29-11,1 0 0,0 1-1,0 0 1,1 0 0,-1 0 0,1 0 0,0 1 0,0 0 0,0 0 0,0 1 0,0 0 0,1 0 0,-1 0 0,1 1 0,-1 0 0,10-1 0,-13 3 3,0-1 0,0 1 0,1-1 0,-1 1 0,0 0 0,0 0 0,0 1 0,0-1-1,0 1 1,0-1 0,0 1 0,-1 0 0,1 0 0,-1 0 0,3 3 0,37 43-27,-16-16 43,-15-20 9,0-1 0,0 0 0,2 0 0,-1-1 0,1-1 0,21 11 0,-33-19-4,-1-1-1,0 0 0,1 0 1,-1 0-1,1 0 0,-1 0 1,0 0-1,1 0 1,-1 0-1,1 0 0,-1 0 1,0-1-1,1 1 1,-1 0-1,1 0 0,-1 0 1,0 0-1,1-1 0,-1 1 1,0 0-1,1 0 1,-1-1-1,0 1 0,1 0 1,-1 0-1,0-1 1,1 1-1,-1 0 0,0-1 1,0 1-1,0-1 0,1 1 1,-1 0-1,0-1 1,0 1-1,0-1 0,0 1 1,0 0-1,0-1 1,0 1-1,0-1 0,0 1 1,0 0-1,0-1 0,0 1 1,0-1-1,0-26 127,-1 20-112,1-240 246,0 245-287,0 1 1,0-1 0,0 0 0,0 1 0,0-1 0,1 0 0,-1 1 0,0-1 0,1 1 0,-1-1 0,1 0-1,-1 1 1,1-1 0,0 1 0,0 0 0,0-1 0,0 1 0,0-1 0,0 1 0,0 0 0,0 0 0,0 0-1,1 0 1,-1 0 0,0 0 0,1 0 0,-1 0 0,3-1 0,2 1-456,-1 0 0,1 0 0,-1 0 0,1 1 0,0 0 0,-1 0 0,11 2 0,16 2-3287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0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264 138 10293,'0'0'4372,"-32"0"-4246,-9 0-74,-49 6 0,86-5-46,0-1 1,1 1 0,-1 0-1,0 1 1,1-1 0,-1 0-1,1 1 1,0 0 0,0 0-1,-1 0 1,1 0 0,0 1-1,1-1 1,-1 1-1,0-1 1,1 1 0,-1 0-1,1 0 1,0 0 0,0 0-1,0 1 1,1-1 0,-1 0-1,1 1 1,-2 6 0,-2 1 4,1-1-11,0-1 1,1 0-1,0 1 1,1 0-1,0-1 1,0 1-1,1 0 0,0 0 1,1 0-1,0 0 1,2 13-1,-1-22-3,-1 0 0,1 0 0,0 0 0,0-1 0,0 1 0,0 0 0,0-1 0,0 1 0,0 0 1,0-1-1,0 1 0,0-1 0,0 0 0,0 1 0,0-1 0,0 0 0,0 0 0,0 0 0,0 1 0,1-1 0,-1 0 0,0-1 0,0 1 0,0 0 0,0 0 0,0 0 0,2-1 0,3 1 14,2-1 9,-1 0 0,1 0 0,-1 0 0,0-1 0,1 0-1,-1-1 1,0 0 0,0 0 0,-1 0 0,12-8 0,7-6-20,31-28 0,-41 32 0,153-150-37,-168 163 34,0-1 0,0 1 1,0 0-1,0 0 0,0 0 1,0 0-1,1 0 1,-1-1-1,0 1 0,0 0 1,0 0-1,0 0 0,0 0 1,0 0-1,1 0 1,-1 0-1,0-1 0,0 1 1,0 0-1,0 0 0,1 0 1,-1 0-1,0 0 0,0 0 1,0 0-1,1 0 1,-1 0-1,0 0 0,0 0 1,0 0-1,0 0 0,1 0 1,-1 0-1,0 0 1,0 0-1,0 1 0,0-1 1,1 0-1,-1 0 0,0 0 1,0 0-1,0 0 0,0 0 1,0 0-1,1 0 1,-1 1-1,3 11-53,-2 20 53,-1-29 7,0-2-7,-1 18 49,1 0 0,2-1 0,0 1 0,6 28 0,-7-43-127,1 0 0,-1 1 0,1-1 0,-1 0 0,1-1 0,0 1 0,1 0 0,-1 0 0,0-1 0,1 0 0,0 1 0,0-1 1,0 0-1,0 0 0,1-1 0,-1 1 0,1-1 0,0 1 0,-1-1 0,1 0 0,0-1 0,0 1 0,0-1 0,0 1 0,9 0 0,-4 0-323,0-1 0,0 0 1,0-1-1,1 0 0,-1 0 1,0-1-1,0-1 0,0 1 0,1-1 1,-2-1-1,1 0 0,0 0 1,0 0-1,-1-1 0,0-1 1,0 1-1,0-1 0,8-8 1,-3 2-205,-1-1 0,0-1 0,0 0 0,16-26 0,-21 29 1440,-1-1 0,-1 0-1,0 0 1,-1 0 0,0 0 0,-1-1 0,4-19-1,-8 42-282,0 1-1,0-1 1,2 0-1,-1 1 1,3 12-1,-2-21-552,-1 1 0,1-1 0,0 1-1,0-1 1,0 0 0,0 1 0,1-1 0,-1 0-1,1 0 1,0 0 0,0 0 0,0 0-1,0-1 1,0 1 0,1 0 0,-1-1 0,1 0-1,-1 1 1,1-1 0,0 0 0,0-1 0,0 1-1,0 0 1,7 1 0,-3-1 15,0 0-1,1-1 1,-1 0-1,0 0 1,1-1-1,-1 0 1,1-1 0,-1 1-1,1-1 1,-1-1-1,0 1 1,1-1-1,-1 0 1,0-1 0,0 0-1,-1 0 1,1-1-1,-1 1 1,1-1 0,-1-1-1,0 1 1,-1-1-1,1 0 1,8-11-1,-6 6 228,-1-1-1,0 0 0,0 0 0,-1 0 1,-1-1-1,0 0 0,-1 0 0,0-1 0,0 1 1,-2-1-1,1 1 0,-2-1 0,1-22 1,-2 35-44,0 4-130,14 489 265,-5-404-298,3-1 0,4 0 1,41 129-1,-54-209-23,-1 0 0,0 1 0,0-1 0,-1 0 0,1 17 0,-2-24-7,0 0 0,0 0 1,0-1-1,-1 1 0,1 0 0,0 0 1,0 0-1,-1 0 0,1 0 0,0 0 0,-1-1 1,1 1-1,-1 0 0,1 0 0,-1-1 1,1 1-1,-1 0 0,0-1 0,1 1 0,-1 0 1,0-1-1,1 1 0,-1-1 0,0 1 1,0-1-1,0 1 0,0-1 0,-28 6-18,20-5 5,-49 4-496,-117-4 0,169-1 497,-13-1-1,0 0 0,0-2 0,0 0 1,1-1-1,-1-1 0,1-1 0,0 0 0,1-1 0,0-1 0,-21-13 0,30 16-68,1 0 0,0 0-1,0-1 1,0 0-1,1 0 1,0-1 0,0 0-1,0 0 1,1 0 0,0-1-1,1 0 1,0 0 0,0 0-1,0 0 1,1 0-1,1-1 1,-1 1 0,1-1-1,1 0 1,-1 0 0,2 0-1,-1 0 1,2-14 0,-1 17-82,1 0 0,0-1 1,1 1-1,-1 0 0,1 0 1,0-1-1,1 1 0,-1 1 1,1-1-1,6-9 0,0 4-346,0 0-1,1 1 1,19-16-1,61-47-2967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9828,'0'0'4290,"-20"163"-3617,11-73-337,9 1-208,0-12 32,0-1-80,0-8-80,0-11 0,0-16-768,0-16-2322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5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0 211 6195,'0'0'1550,"17"-27"-488,58-84 197,-71 105-1156,1 0 1,0 0-1,0 1 0,1 0 0,-1 0 1,1 1-1,0-1 0,0 1 1,1 0-1,0 1 0,-1 0 1,1 0-1,0 0 0,0 1 0,0 0 1,1 0-1,-1 1 0,0 0 1,1 0-1,14 1 0,-13 0-15,74-1 880,-81 0-957,0 1 0,0 0 0,0 0 0,0 0-1,0 0 1,0 1 0,0-1 0,0 1 0,0-1-1,0 1 1,-1-1 0,1 1 0,0 0 0,0 0-1,-1 0 1,1 0 0,-1 0 0,1 0 0,-1 1-1,1-1 1,-1 0 0,0 1 0,1-1-1,-1 1 1,0-1 0,0 1 0,1 3 0,0 1-8,0 1 1,-1 0-1,0 0 1,0 0-1,-1 0 1,0 10-1,0-13 1,0 1 15,-1 1 0,0-1-1,0 1 1,0-1 0,-1 0 0,0 0-1,0 0 1,0 0 0,-1 0 0,1 0-1,-1 0 1,0-1 0,0 1-1,-1-1 1,-4 4 0,-8 8 50,-1 0 0,-25 16 0,20-15-93,-32 21-62,36-27-7,2 1 0,-31 27 0,46-39 85,1 1 1,-1-1 0,1 1 0,-1-1-1,1 1 1,-1 0 0,1-1 0,-1 1 0,1-1-1,0 1 1,-1 0 0,1-1 0,0 1-1,0 0 1,0-1 0,-1 1 0,1 0-1,0 0 1,0-1 0,0 1 0,0 0-1,0-1 1,0 1 0,0 0 0,0 0 0,0-1-1,1 1 1,-1 0 0,0-1 0,0 1-1,1 0 1,-1-1 0,0 1 0,1 0-1,-1-1 1,1 1 0,-1-1 0,1 1-1,-1-1 1,1 1 0,0 0 0,25 13 132,206 81 1581,-86-33-1643,-82-40-1194,-20-17-3805,-20-5-2022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5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9156,'0'0'4994,"39"196"-4097,-23-120-673,-10-1-16,4-5-160,-7-11 16,0-15-64,-3-15-176,4-15-1569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5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0 450 6243,'0'0'4909,"36"-1"-4746,113-3-6,-127 4-101,1-1 0,-1-1 0,40-9 0,-54 9-87,-1-1-1,1 0 1,-1 0-1,0-1 1,0 0-1,0-1 0,-1 1 1,1-1-1,-1 0 1,7-8-1,-9 8-127,1-1-1,-1 0 1,0 0-1,-1 0 1,0 0 0,0 0-1,0-1 1,0 0-1,-1 1 1,0-1-1,-1 0 1,0 0-1,1-12 1,-1-10 166,-4-58 1,2 71-37,-10-47 148,7 45 351,1 1 0,-1-31 477,4 53-696,2 22 413,2-1-1,0 0 1,16 49 0,-1-5 53,27 238 875,-24-131-1458,-22-174-197,1 0-1,-1-1 1,1 1 0,-1-1-1,1 1 1,0-1-1,0 1 1,0-1-1,3 5 1,-3-6-96,0-1-1,0 1 1,0 0 0,0 0 0,0-1-1,0 1 1,0-1 0,0 1-1,0-1 1,0 1 0,0-1-1,0 0 1,0 1 0,0-1 0,1 0-1,-1 0 1,0 0 0,0 0-1,0 0 1,0 0 0,0 0 0,2-1-1,22-3-4028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6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493 0 2289,'0'0'11389,"-33"4"-11146,-9 0 12,-56 14 0,91-16-208,0 0 1,0 1 0,0 0-1,0 1 1,0-1-1,1 1 1,-1 0 0,1 1-1,1 0 1,-1 0 0,0 0-1,1 0 1,0 1 0,0 0-1,1 0 1,0 1-1,-6 9 1,5-7-4,-3 5-16,1-1-1,0 1 1,1 0-1,0 1 0,1 0 1,1 0-1,1 0 1,0 0-1,1 0 0,-1 27 1,3-39-27,0-1-1,0 0 1,1 1 0,-1-1 0,1 0-1,-1 1 1,1-1 0,0 0 0,0 0 0,0 0-1,0 0 1,0 0 0,0 0 0,1 0-1,-1 0 1,1 0 0,-1 0 0,1-1 0,0 1-1,0-1 1,0 1 0,0-1 0,0 0-1,0 0 1,0 0 0,0 0 0,0 0 0,0 0-1,0 0 1,4 0 0,8 2 48,0-1 0,0-1-1,0 0 1,16-1 0,-2 1-10,18 1-14,46 10 1,-74-8-21,0 0 0,0 1 1,-1 1-1,1 0 0,22 13 0,-35-16-8,0 1 0,0-1 0,-1 1-1,1 0 1,-1 1 0,1-1 0,-1 1-1,-1 0 1,1 0 0,-1 0 0,0 0-1,0 1 1,2 5 0,-3-7 2,-1-1 1,1 1-1,-1 0 1,0 0-1,-1 0 0,1 0 1,-1 0-1,1 0 1,-1 0-1,0 0 0,-1 0 1,1 0-1,-1 0 0,0 0 1,1 0-1,-2-1 1,1 1-1,0 0 0,-1 0 1,0-1-1,-3 6 1,-2-1 20,1-1 1,-1 0-1,-1-1 1,0 1 0,1-2-1,-2 1 1,-10 5-1,-8 4 22,-33 11 0,21-11 11,-2-3 0,1-1 0,-68 9-1,32-12-992,-82-2-1,152-8-1215,6-8-1603</inkml:trace>
  <inkml:trace contextRef="#ctx0" brushRef="#br0" timeOffset="1">2039 502 10517,'0'0'6051,"-87"195"-5683,87-136-272,0 5-16,0 15 16,9-1 0,8-2-96,-11-3-256,-6-20-2417,0-21-3378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6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11461,'0'0'881,"40"-3"-505,136-13-187,-147 13-179,-1 2 0,1 1 0,-1 1 0,1 1 0,-1 2 0,0 1 0,43 13 0,-59-15-5,0 1-1,0 0 1,-1 1-1,18 10 1,-27-14-8,0 1 1,0-1-1,0 1 0,0 0 0,0 0 1,0 0-1,0 0 0,0 0 1,-1 0-1,1 0 0,-1 1 0,2 2 1,-2-4 0,-1 1 1,0 0-1,0-1 1,1 1-1,-1-1 0,0 1 1,0 0-1,0-1 1,0 1-1,-1-1 1,1 1-1,0 0 1,-1-1-1,1 1 1,-1-1-1,0 1 1,1-1-1,-1 0 0,0 1 1,0-1-1,0 0 1,-1 2-1,-6 5 38,0-1 0,-1-1 0,0 0 0,0 0 0,0-1 0,-1 0 0,-12 5 0,1 0 23,-51 24 231,25-14 110,2 3-1,-61 40 1,103-61-400,1-1 0,-1 1 1,0-1-1,1 1 0,0 0 0,-1 0 1,1 0-1,0 0 0,0 1 0,0-1 1,1 1-1,-1-1 0,0 1 1,1-1-1,0 1 0,-1 0 0,1 0 1,0 0-1,0 4 0,1-6-29,0 0 1,0 0-1,0-1 0,1 1 0,-1 0 1,0 0-1,1 0 0,-1 0 1,1 0-1,-1 0 0,1-1 0,-1 1 1,1 0-1,0-1 0,-1 1 0,1 0 1,0-1-1,0 1 0,-1 0 1,1-1-1,0 0 0,0 1 0,0-1 1,0 1-1,-1-1 0,1 0 0,0 1 1,0-1-1,0 0 0,0 0 1,0 0-1,0 0 0,0 0 0,1 0 1,46 0-1535,-35 0 799,57 0-3353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7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209 410 12198,'0'0'4049,"-29"11"-3926,-91 40 48,116-49-165,0 0 0,0 1 0,0-1 1,1 1-1,-1 0 0,1 0 0,0 0 0,0 0 0,0 0 1,0 1-1,0-1 0,1 1 0,-1 0 0,1 0 1,0 0-1,0 0 0,1 0 0,-1 0 0,1 0 0,0 1 1,0-1-1,0 1 0,1-1 0,0 0 0,0 1 0,0-1 1,1 7-1,-1-4-14,0-7 3,0 1 1,0-1-1,0 1 0,0-1 0,0 1 0,1-1 0,-1 1 0,0-1 1,0 1-1,1-1 0,-1 1 0,0-1 0,1 1 0,-1-1 0,0 0 1,1 1-1,-1-1 0,1 0 0,-1 1 0,1-1 0,-1 0 0,1 1 1,-1-1-1,1 0 0,-1 0 0,1 0 0,0 1 0,24 2-14,25-7 100,-36 0-124,0 0-1,0-1 1,0-1 0,-1-1 0,0 1 0,14-11 0,-12 7-22,1 1 1,1 1-1,29-12 0,-43 19 59,-1 1-1,1-1 0,0 0 0,0 1 0,0-1 1,0 1-1,0 0 0,-1 0 0,1 0 1,0 0-1,4 1 0,-6 0 3,0 0 0,1-1 0,-1 1 0,0 0 0,1 0 0,-1-1 0,0 1-1,0 0 1,0 1 0,0-1 0,0 0 0,0 0 0,0 0 0,-1 0 0,1 1 0,0-1 0,-1 0 0,1 1 0,0-1 0,-1 1 0,1 2 0,2 9 19,2 1 1,-1-1 0,2 0-1,-1 0 1,15 22 0,-17-31-63,0 0 1,0 0 0,0-1-1,0 1 1,1-1-1,0 0 1,-1 0-1,1 0 1,0-1 0,0 1-1,1-1 1,-1 0-1,0 0 1,1-1 0,-1 1-1,1-1 1,0 0-1,-1 0 1,1 0 0,9-1-1,-3 1-199,-6-1 140,-1 0-1,1 1 0,-1-1 1,1-1-1,-1 1 0,1-1 1,-1 0-1,0 0 0,1 0 0,-1 0 1,0-1-1,0 0 0,0 1 1,0-2-1,7-3 0,0-6 61,0 1 0,0-2-1,-2 1 1,1-1-1,-2-1 1,0 1 0,7-17-1,-5 10 119,1 2 0,21-30 1,-30 45-38,1 0 0,0 0 1,0 0-1,0 0 1,0 0-1,1 1 1,-1-1-1,8-3 1,-10 6-35,0-1 0,0 1 1,0 0-1,1-1 0,-1 1 1,0 0-1,0 0 0,0 0 1,1 0-1,-1 0 0,0 0 1,0 0-1,0 0 0,0 1 1,1-1-1,-1 0 0,0 1 1,0-1-1,0 1 0,0-1 1,0 1-1,0 0 0,0-1 0,0 1 1,0 0-1,0 0 0,0-1 1,0 1-1,-1 0 0,1 0 1,0 0-1,-1 0 0,1 0 1,-1 0-1,1 0 0,0 2 1,10 21 171,-2 2-1,-1-1 1,0 1 0,5 39 0,15 51-10,-28-115-159,0-1 1,0 0-1,0 1 1,0-1-1,0 1 1,0-1-1,0 1 1,1-1-1,-1 0 1,0 1-1,0-1 1,0 1-1,1-1 1,-1 0-1,0 1 1,1-1-1,-1 0 1,0 0-1,1 1 0,-1-1 1,0 0-1,1 1 1,-1-1-1,0 0 1,1 0-1,-1 0 1,1 0-1,-1 1 1,1-1-1,-1 0 1,0 0-1,1 0 1,-1 0-1,1 0 1,-1 0-1,1 0 1,-1 0-1,1 0 1,0-1 15,0 0 1,0 1 0,0-1 0,0 0 0,0 0 0,0 0 0,0 0 0,0 0 0,0 0 0,0 0-1,-1 0 1,1 0 0,0 0 0,0-2 0,65-163 80,-24 53-82,136-296-111,-168 385 96,-6 20 158,-2 13-9,-2 28 178,-1-21-110,-8 417 1972,8-414-2196,1-11 14,0-1-1,0 1 1,0-1 0,1 1-1,3 12 1,-4-18-18,1 0 1,0 0-1,0 0 1,0 0-1,0 0 1,0-1-1,1 1 1,-1 0-1,0-1 1,1 1-1,-1-1 0,1 1 1,0-1-1,-1 0 1,1 1-1,0-1 1,0 0-1,0 0 1,0-1-1,0 1 1,0 0-1,0-1 0,0 1 1,0-1-1,2 1 1,3 0-369,-1 0 1,1-1-1,0 0 1,-1 0-1,1 0 1,0-1-1,9-2 1,14-14-4260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8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3121,'0'0'10117,"-7"149"-10101,24-82 32,-5 5 16,-2 4-48,3-3 16,0-9-32,0-17 0,7-18-544,-1-17-785,7-12-576,0 0-752,0-21-2833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7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14439,'0'0'80,"165"15"-6131,-90-42-2417</inkml:trace>
  <inkml:trace contextRef="#ctx0" brushRef="#br0" timeOffset="1">1116 0 8452,'0'0'5795,"-7"169"-4947,7-116-416,0-10-256,0-5-48,10-11-112,6-13-16,4-8-544,-1-6-2337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7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11845,'0'0'112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8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1 12278,'0'0'1662,"-27"22"-547,-85 76-622,107-94-478,1 0 0,0 1-1,0-1 1,0 1-1,1 0 1,-6 10 0,8-12-8,0-1 0,1 0 0,-1 0 1,1 0-1,0 1 0,-1-1 1,1 0-1,0 1 0,0-1 0,1 3 1,-1 5 36,1-8-37,-1 0 1,0 0-1,1 0 0,-1 0 0,1 0 0,0 0 0,0-1 1,0 1-1,0 0 0,0 0 0,0-1 0,0 1 1,0 0-1,1-1 0,-1 1 0,1-1 0,-1 0 0,1 1 1,-1-1-1,1 0 0,0 0 0,0 0 0,-1 0 1,1 0-1,0-1 0,0 1 0,0-1 0,0 1 0,0-1 1,4 1-1,9 1 28,-1 0-1,1-1 1,18-1 0,-25 0-26,242 0 202,-248 0-215,-1 0 0,1 0 1,-1-1-1,1 1 0,-1 0 1,1 0-1,0 0 0,-1 1 1,1-1-1,-1 0 0,1 1 1,-1-1-1,1 1 0,-1-1 1,1 1-1,-1 0 0,1 0 1,-1-1-1,0 1 0,1 0 1,-1 0-1,0 0 0,0 0 1,0 1-1,0-1 0,0 0 1,0 0-1,0 1 0,0-1 1,0 1-1,-1-1 0,1 0 1,0 1-1,-1 0 0,1-1 0,-1 1 1,0-1-1,0 1 0,1-1 1,-1 1-1,0 0 0,0-1 1,-1 1-1,1 2 0,-1-2 8,1 1-1,-1 0 0,0 0 0,0-1 1,0 1-1,0-1 0,0 1 0,0-1 1,-1 1-1,1-1 0,-1 0 0,0 1 1,0-1-1,0 0 0,0 0 0,0 0 0,0-1 1,0 1-1,-1-1 0,-3 3 0,-9 4 33,0 0 0,-20 7 0,27-12-25,-158 52 387,111-39-326,26-7-538,0-2 0,-1-1 0,0-1 0,-56 1 1,56-6-4354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8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0 608,'0'0'0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9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2545,'32'-51'2199,"-16"24"3782,-18 53-2993,3-1-3012,-15 91 869,-3 40-57,10 239-213,7-327-550,0-60-49,0 8 43,0 0 0,1 0 0,5 25 0,-5-37-82,0 0 0,1 1 1,-1-1-1,1-1 0,0 1 0,0 0 1,0 0-1,0-1 0,1 1 1,-1-1-1,1 0 0,0 0 1,0 0-1,0 0 0,0 0 1,1 0-1,-1-1 0,6 3 1,-4-3-310,1 1 1,-1-1 0,1-1 0,0 1-1,11 1 1,26-1-3364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39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8964,'0'0'3322,"38"11"-3090,-23-7-198,29 9 74,0-2 0,1-2 0,1-2-1,73 3 1,-66-10-39,53 0-21,151-17 1,-198 12-31,-83 13 109,0 1-1,1 0 0,1 2 1,0 1-1,0 0 1,-27 23-1,34-24 1,1 0 0,0 2-1,1-1 1,1 2 0,0 0 0,1 0 0,0 1 0,1 0 0,-14 29-1,22-37-126,0-1-1,0 1 0,0-1 1,1 1-1,0 0 0,0-1 1,0 9-1,2-15 2,-1 1-1,0 0 1,0 0-1,1 0 1,-1-1 0,1 1-1,-1 0 1,1-1-1,-1 1 1,1 0-1,-1-1 1,1 1 0,-1 0-1,1-1 1,0 1-1,-1-1 1,1 1 0,0-1-1,0 1 1,-1-1-1,1 0 1,0 1-1,0-1 1,0 0 0,-1 0-1,1 0 1,0 0-1,0 1 1,0-1-1,0 0 1,0 0 0,0-1-1,40 1 114,-27 0-47,-6-1-66,0 1 0,0-1-1,0-1 1,0 1 0,0-1 0,0-1-1,0 0 1,0 0 0,-1 0 0,1-1-1,6-4 1,-2 0-26,-1-1-1,0 0 1,0-1-1,-1 0 0,0 0 1,8-12-1,-4 2 18,-1 0-1,-1 0 1,-1-1 0,0-1-1,-2 0 1,-1 0-1,9-36 1,3-29 34,-21 93-93,1 0-1,-1 1 0,1-1 0,1 0 1,-1 0-1,1 0 0,3 12 1,0 0 59,-1 3-52,2-1-1,0 0 1,2 1 0,0-2 0,1 1-1,1-1 1,17 28 0,-21-41-144,0 1 0,0 0-1,1-1 1,-1 0 0,2 0 0,-1-1-1,0 0 1,1 0 0,12 6 0,-13-8-57,0-1 0,0 1 0,0-2 1,0 1-1,0-1 0,0 0 1,1 0-1,-1 0 0,0-1 0,1 0 1,-1-1-1,0 1 0,1-1 1,6-2-1,-9 1 247,0 1 0,0-1 0,0 0 0,0 0 0,-1-1 0,1 1 0,-1-1 0,1 0 0,-1 0 0,0 0 0,0 0 0,0 0 0,-1-1 0,1 1 0,-1-1 0,0 0 0,3-5 0,1-5 88,0 0-1,-1-1 1,6-24 0,-4-3 1637,-2 0 1,0-72 0,-4 356-1207,-5 345-2229,4-577 1183,0-9 418,0 1 1,1-1-1,-1 0 0,0 0 0,0 0 0,0 0 0,0 0 0,0 1 0,0-1 1,0 0-1,-1 0 0,1 0 0,0 0 0,-1 0 0,1 0 0,0 0 0,-1 0 1,0 0-1,1 0 0,-1 0 0,1 0 0,-3 2 0,3-4 68,-1 0-1,0 0 1,1 0 0,-1 1-1,0-1 1,1 0-1,-1 0 1,1 0-1,0 0 1,-1 0 0,1 0-1,0 0 1,-1 0-1,1 0 1,0 0 0,0-1-1,0 1 1,0 0-1,0 0 1,1-1 0,-2-2-46,-3-48 109,3-1 1,2 0 0,13-96 0,-7 113 36,1 1 1,1 0 0,3 0-1,0 1 1,2 0 0,28-48-1,-34 70 11,-1 0 0,2 1-1,-1-1 1,2 2-1,0-1 1,0 1 0,0 1-1,13-8 1,-17 12 59,1 1-1,1 0 1,-1 1-1,0-1 1,1 1 0,-1 1-1,1 0 1,0 0-1,0 0 1,0 1 0,0 0-1,0 1 1,0 0 0,0 0-1,10 1 1,-16 0-79,-1-1 1,1 0 0,-1 1-1,1-1 1,-1 1-1,1 0 1,-1-1 0,0 1-1,1 0 1,-1 0-1,0 0 1,0 0 0,1 0-1,-1 0 1,0 0-1,0 0 1,0 1 0,0-1-1,1 3 1,0-1 4,-1 1-1,1 0 1,-1 0 0,0 0 0,0 0 0,0 0-1,0 7 1,0-3 6,-1 0-1,-1 0 0,1 0 1,-1 0-1,0 0 0,-1-1 0,0 1 1,-3 8-1,0-7-1,-1 1 0,0 0 0,-1-1 0,0-1 0,0 1 0,-1-1 0,0 0 0,-10 7 0,-79 56 276,76-57-241,0 0-42,15-11-52,1 0 0,-1 1 0,1 0 0,0 0 0,0 0 0,0 0 0,0 1 0,1 0 0,-7 9 0,11-14-61,0 1 0,0-1 0,0 0 0,0 0-1,0 0 1,0 1 0,0-1 0,0 0 0,1 0-1,10 1-4273,31-1-1877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0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11029,'0'0'2366,"0"29"-1368,0 210 318,16 14-652,0 4-1865,-16-267 1052,-1-1 0,-1 1 0,-5-18 0,-2-10 14,2-35 134,3 1 0,6-85 1,-1 136 4,1-1 0,1 1 0,1 0 1,1 0-1,1 0 0,11-27 1,-13 39 0,0 1 1,1 0 0,0 0 0,0 0 0,1 0 0,0 1-1,10-10 1,-12 13 0,1 0-1,0 1 0,-1 0 1,1 0-1,0 0 1,1 1-1,-1-1 0,0 1 1,1 0-1,-1 1 0,1-1 1,-1 1-1,9 0 1,-6 0 16,0 0 1,0 1-1,0 0 1,1 1-1,-1-1 1,0 2-1,0-1 1,0 1-1,9 4 1,-14-5-27,0 1 1,0-1 0,0 1 0,-1 0 0,1 0 0,-1 1 0,0-1 0,1 0 0,-1 1 0,0 0 0,0-1-1,-1 1 1,1 0 0,-1 0 0,1 0 0,-1 0 0,0 0 0,0 0 0,0 0 0,0 0 0,-1 1 0,1-1-1,-1 0 1,0 0 0,0 1 0,0 3 0,-1-4 9,1 0 0,-1 0 0,0 0 0,0-1 0,0 1 0,0 0 0,0 0 0,-1-1 0,1 1 0,-1 0 0,0-1 0,0 0 0,0 1 0,0-1 0,0 0 0,0 0 0,0 0 0,-1 0 0,-4 2 1,-9 6 36,1-1 0,-21 8 1,16-8-9,3-1-28,4-1 4,0-1-1,0 1 0,-17 14 1,27-19-16,0 0 1,0 1-1,1 0 0,-1-1 1,1 1-1,0 0 1,0 0-1,0 0 0,0 0 1,0 1-1,1-1 1,-1 0-1,1 1 0,0-1 1,0 1-1,0-1 1,0 1-1,1 0 0,0 3 1,0-5-1,0 0 1,0 0-1,1-1 0,-1 1 1,1 0-1,-1 0 0,1-1 1,0 1-1,0 0 0,-1-1 1,1 1-1,0-1 0,1 1 1,-1-1-1,0 0 0,0 1 1,1-1-1,-1 0 0,0 0 1,1 0-1,0 0 0,-1 0 1,1 0-1,-1 0 0,4 1 1,5 1 5,-1 0-1,1 0 1,15 2 0,-22-5-3,24 4-184,1-1 1,-1-2 0,1 0-1,-1-2 1,0-1-1,1-2 1,-1 0 0,0-2-1,30-10 1,-40 10-116,0-1 1,0-1-1,-1 0 0,0-1 1,0-1-1,19-16 1,-25 18 198,-1-1 0,0 0 0,-1-1 1,0 0-1,0 0 0,-1-1 0,0 1 1,-1-2-1,9-22 0,-10 16 221,-1-1 0,0 0-1,-2 0 1,0 0 0,-1 0 0,-1 0-1,-4-30 1,4 47-57,0 0 1,0 0-1,-1 0 0,1 0 1,-1 0-1,1 0 1,-1 0-1,0 0 0,1 1 1,-1-1-1,0 0 1,0 0-1,0 0 0,-1 1 1,1-1-1,0 1 0,-1-1 1,-2-2-1,1 3 22,1 0-1,-1-1 1,0 1-1,1 0 1,-1 1-1,0-1 1,0 0-1,0 1 1,0 0 0,0-1-1,-5 2 1,6-1-78,-1 0 0,1 1 1,-1-1-1,1 1 1,0 0-1,-1-1 1,1 1-1,0 1 0,0-1 1,-1 0-1,1 0 1,0 1-1,0-1 1,0 1-1,1 0 1,-1-1-1,0 1 0,1 0 1,-1 0-1,1 0 1,-1 0-1,1 1 1,0-1-1,-1 4 0,-3 6-10,1-1-1,0 1 0,-4 21 0,4 4 12,0 0-1,2 0 1,5 61 0,-2-93-49,-1 1 0,1-1 0,0 1 0,0-1 0,0 0 0,1 0 0,0 0 1,0 1-1,0-2 0,0 1 0,1 0 0,0 0 0,0-1 0,0 0 0,1 1 0,-1-1 1,1 0-1,0-1 0,0 1 0,1-1 0,-1 0 0,9 5 0,-1-3-289,-1-1 0,1 0 0,1-1 0,-1 0 0,0-1 0,1 0 0,-1-1 0,22 0 0,-28-1 268,0-1 1,1 1-1,-1-1 1,0-1-1,0 1 1,1-1 0,-1 0-1,-1 0 1,1 0-1,0-1 1,0 0 0,-1 0-1,7-6 1,-4 3 14,-1-1 1,1-1 0,-1 1 0,-1-1-1,1 0 1,-1-1 0,7-12 0,2-12 312,-1 0 1,-1-1-1,13-56 0,-22 74-21,-1 4-16,-3 8-76,1 0 0,-1 1 0,1-1 0,0 1 1,0-1-1,0 1 0,1 0 0,-1-1 0,1 1 0,0 0 1,0 0-1,0 0 0,0 0 0,1 1 0,2-4 0,-5 6-137,1 0 0,-1 0 0,0 0-1,1 0 1,-1 0 0,0 0 0,1 0-1,-1 0 1,1 0 0,-1 0-1,0 0 1,1 0 0,-1 0 0,0 0-1,1 1 1,-1-1 0,0 0 0,0 0-1,1 0 1,-1 0 0,0 1-1,1-1 1,-1 0 0,0 0 0,0 1-1,1-1 1,-1 0 0,0 1 0,0-1-1,0 0 1,0 1 0,1-1-1,-1 0 1,0 1 0,0-1 0,0 0-1,0 1 1,6 17 15,-5-14 45,13 55 361,-2 1 0,-3 1 0,-3 0 0,-2 77-1,-4-136-106,1-7 450,6-24-666,1-1-1,1 1 1,2 1 0,1 0 0,24-42 0,-22 48-576,2 1 0,0 1 0,1 1 0,1 0 0,22-17 1,-25 24-783,0 1 0,1 0 0,0 1 1,25-10-1,27-4-5988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1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0 323 9364,'0'0'4101,"22"0"-3925,71-7-80,-85 6-104,-1-1 1,0-1-1,0 1 1,0-1-1,0 0 0,0-1 1,-1 0-1,1 0 1,-1 0-1,0-1 1,-1 0-1,1 0 0,-1 0 1,0-1-1,0 0 1,0 0-1,-1 0 0,6-12 1,-5 7-45,0 1 1,-1-1 0,-1 1-1,0-1 1,0 0-1,-1 0 1,-1 0-1,0-1 1,0 1-1,-1 0 1,-1 0-1,1-1 1,-4-14 0,3 24 55,1-1 0,-1 1 0,0-1 0,1 0 0,-1 1 1,0 0-1,-1-1 0,1 1 0,0 0 0,-1-1 0,1 1 1,-1 0-1,0 0 0,1 0 0,-1 0 0,0 0 0,0 1 1,0-1-1,-1 1 0,1-1 0,-4-1 0,2 2 52,0-1 0,0 1 0,-1 0 0,1 1 0,0-1 0,0 1 0,0 0 0,-1 0 0,1 0 0,0 0 0,0 1 0,0-1 0,-9 4 0,8-2-19,1 0 0,-1 1 0,0 0 1,1 0-1,-1 0 0,1 0 0,0 1 1,0-1-1,0 1 0,0 0 0,1 1 1,0-1-1,0 0 0,0 1 1,0 0-1,1 0 0,-1 0 0,1 0 1,1 0-1,-1 0 0,-1 7 0,-1 6 14,0 1 1,2 1-1,0-1 0,1 34 0,1-47-69,1-1 0,0 0 0,0 0 0,0 1 0,0-1 0,1 0 0,0 0 0,0 0 0,1-1 0,-1 1 0,1-1 0,0 1 0,0-1 0,1 0 0,-1 0 0,1 0 0,0 0 0,0-1 0,0 0 0,0 1 0,1-1 0,-1-1 0,1 1 0,0-1 0,-1 0 0,1 0 0,6 1 0,9 3-1001,0-1-1,0-1 1,0 0 0,1-2 0,36 0 0,21-2-5136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1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294 524 5987,'0'0'6443,"-30"-7"-5838,-1-1-321,-64-7 1,92 15-250,-1 0 1,0 0 0,0 1-1,0 0 1,0 0 0,0 0 0,0 0-1,1 0 1,-1 1 0,1-1-1,-1 1 1,1 0 0,-1 0-1,1 0 1,0 1 0,0-1 0,0 1-1,0 0 1,1 0 0,-1 0-1,1 0 1,-1 0 0,1 0 0,0 1-1,1-1 1,-4 8 0,-1 0 64,-1 3-56,0 0 0,1 1-1,1 0 1,0 0 0,1 0 0,1 1 0,0-1-1,1 1 1,1 0 0,0-1 0,2 19 0,-2-30-42,1 0 0,0 0 0,0 0 0,1 0 0,-1 0 0,1-1 0,0 1 0,0 0 0,0 0 0,1 0 0,-1 0 0,1-1 0,0 1 0,0-1 0,0 1 0,0-1 0,0 0 0,1 0 0,0 0 0,0 0 0,-1-1 0,2 1 0,-1 0 0,0-1 0,0 0 0,1 0 0,-1 0 0,1-1 0,0 1 0,-1-1 0,1 1 0,0-1 0,0-1 0,0 1 0,0 0 0,7-1 0,-5 1-15,1-1 0,0 0 0,-1 0 1,1-1-1,0 0 0,-1 0 0,1-1 0,-1 0 0,1 0 0,-1 0 0,0-1 0,6-3 0,-4 1-65,0-1-1,0 0 1,-1 0 0,0-1-1,0 0 1,0 0 0,10-16-1,-7 8 14,-2 0-1,1-1 1,-2 0-1,0 0 0,-1-1 1,-1 0-1,0 0 1,-1-1-1,1-19 0,0-23 72,-3-81-1,-2 85-37,1-40 26,-3-115 6,-5 182-35,2 25-355,2 20-601,3 24-906,0 8-2529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2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22 13814,'0'0'1537,"-32"10"-614,-5 1-755,-60 26 0,93-34-163,-1-1 0,1 1 0,0 0 0,0 0 0,1 0 1,-1 0-1,1 1 0,-1-1 0,1 1 0,0 0 0,0 0 0,1 0 0,-1 1 0,1-1 0,0 1 0,0-1 0,1 1 0,-1-1 0,1 1 0,0 0 0,0 0 0,1 0 0,-1 0 0,1-1 0,1 8 0,-2-1 6,0-5-8,0 11 1,0 0 0,0 0 0,2 0 0,3 25 0,-3-38-4,0-1-1,-1 1 1,1 0 0,1-1 0,-1 0 0,0 1 0,1-1-1,0 0 1,0 0 0,0 1 0,0-2 0,0 1 0,0 0 0,1 0-1,0-1 1,-1 1 0,1-1 0,0 0 0,0 0 0,0 0-1,0 0 1,1 0 0,-1-1 0,0 0 0,1 1 0,-1-1-1,6 1 1,-3-1 0,0-1-1,0 1 1,0-1 0,0 0-1,0 0 1,0-1-1,0 0 1,0 0-1,0 0 1,0 0-1,-1-1 1,1 0 0,0-1-1,-1 1 1,8-5-1,-5 1-19,0 0-1,0-1 1,-1 0-1,1 0 1,-2-1-1,1 1 1,-1-2-1,8-12 1,0-4 5,-2 0-1,-1-2 1,-1 1 0,-1-1 0,9-48 0,-15 57-29,-2 14-112,-1 14 45,0-4 107,0 26-107,-1-3 194,4 50 0,-2-73-163,0 0 0,0 0 0,0 0 0,1-1-1,-1 1 1,1 0 0,1-1 0,-1 1 0,1-1-1,0 0 1,0 0 0,0 0 0,1 0 0,7 7 0,-8-10-36,1 0 0,0 0 1,-1 0-1,1 0 1,0 0-1,0-1 1,0 0-1,0 0 1,0 0-1,0 0 1,1-1-1,-1 1 1,0-1-1,0 0 1,0-1-1,1 1 1,-1-1-1,0 1 1,5-3-1,1 0 104,-1 1 1,-1-2-1,1 1 0,0-1 1,-1-1-1,0 1 0,11-9 1,0-5 7,0-1 0,0 0 0,-2-1 1,28-44-1,7-6 162,-50 67-142,1 0 0,-1 0 0,1 1 1,0 0-1,0-1 0,0 1 1,0 0-1,0 1 0,0-1 0,1 0 1,-1 1-1,5-2 0,-7 3-7,1 0-1,0-1 1,-1 1-1,1 0 1,0 0-1,-1 0 1,1 0-1,0 0 1,-1 0-1,1 0 1,0 1-1,-1-1 1,1 1-1,0-1 1,-1 1-1,1 0 1,-1-1-1,1 1 1,-1 0-1,1 0 1,-1 0-1,0 0 1,0 0-1,1 0 1,-1 1-1,0-1 1,0 0-1,0 1 1,1 1-1,5 10 35,0 1-1,-1 0 1,-1 0-1,0 0 1,-1 0-1,4 26 1,-3-5 108,0 64 1,-5-98 18,0-10 500,1-4-601,1 1 0,0 0-1,1 0 1,0 0 0,1 0 0,0 0 0,1 1-1,0-1 1,1 1 0,0 1 0,1-1 0,0 1-1,1 0 1,9-9 0,-4 5-15,0 0 1,1 1-1,1 0 0,0 2 1,1 0-1,0 0 0,0 1 0,31-12 1,-38 18-18,0 1 0,1 0 1,-1 1-1,0 0 0,1 1 1,-1 0-1,1 0 1,-1 1-1,1 0 0,15 3 1,-23-3-30,0 1 0,0-1 0,0 1 0,-1 0 0,1 0 0,0 0 0,-1 0 1,1 0-1,0 0 0,-1 1 0,1-1 0,-1 0 0,0 1 0,0-1 0,1 1 1,-1-1-1,0 1 0,0 0 0,0 0 0,-1-1 0,1 1 0,0 0 0,-1 0 1,1 0-1,0 2 0,0 6-5,1 0 0,-2-1 0,1 18 0,-1-17 8,-4 222 93,4-232-194,0 1 0,0 0 0,0 0 0,0 0 0,0-1-1,0 1 1,1 0 0,-1 0 0,0 0 0,0-1 0,1 1-1,-1 0 1,0 0 0,1-1 0,-1 1 0,0 0 0,1-1-1,-1 1 1,1 0 0,0-1 0,-1 1 0,1-1-1,-1 1 1,1-1 0,0 1 0,-1-1 0,1 1 0,1 0-1,24 1-3252,-17-3 2496,35 1-4756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8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10757,'0'0'1670,"35"0"-1614,118-1 37,160-13-394,-305 14 297,1 0 0,-1 1 0,1-1 0,-1 2 0,0-1 0,1 1 0,-1 0 0,0 1 0,9 4 0,-14-5 2,1 0 1,-1 1-1,0-1 1,0 1-1,0-1 0,0 1 1,0 0-1,-1 0 1,1 0-1,-1 1 1,0-1-1,0 1 0,0-1 1,0 1-1,-1 0 1,0-1-1,1 1 1,-1 0-1,0 0 0,-1 0 1,1 5-1,1 1 10,-1 0 0,-1 0 0,0 0 0,0 0 0,-1 0 0,0-1 0,-1 1 0,0 0 0,0 0 0,-1-1 0,0 1 0,-1-1 0,0 0 0,0 0 0,-1 0 0,0-1 0,-8 9 0,22-29-3,12-17-106,1 2 0,42-42 0,-57 62 82,1 0-1,0 1 0,0 0 0,1 0 0,-1 1 1,1 0-1,1 0 0,-1 1 0,0 0 0,1 1 1,0 0-1,0 1 0,0 0 0,20-2 0,-28 5 25,0-1-1,0 1 0,0 0 0,0-1 0,0 1 0,0 0 0,0 0 1,-1 0-1,1 0 0,0 1 0,0-1 0,-1 0 0,1 1 0,-1 0 1,1-1-1,-1 1 0,0 0 0,0-1 0,0 1 0,0 0 0,0 0 1,0 0-1,0 0 0,0 3 0,5 11 85,-1 0-1,4 19 1,-6-19 19,4 15 112,-6-21-187,1 1 0,1 0 0,0-1 0,0 0 0,1 1 0,0-1 0,1 0 0,7 10 1,-12-19-150,1 0 0,0 0 1,-1-1-1,1 1 1,0 0-1,0-1 1,0 1-1,0-1 1,0 1-1,0-1 1,0 0-1,0 1 1,0-1-1,0 0 1,0 0-1,0 1 0,0-1 1,0 0-1,0 0 1,0 0-1,0 0 1,1-1-1,11-1-3856</inkml:trace>
  <inkml:trace contextRef="#ctx0" brushRef="#br0" timeOffset="1">1008 0 1553,'0'0'7891,"29"18"-15974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42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237 423 11669,'0'0'3514,"-28"7"-3277,-7 1-91,-47 19-1,77-25-126,1 0 1,0 0-1,0 0 0,0 1 1,0 0-1,0 0 0,0 0 1,1 0-1,0 1 0,-1-1 0,1 1 1,0 0-1,1 0 0,-1 0 1,1 0-1,0 1 0,0-1 0,0 0 1,1 1-1,-3 7 0,-1 3 8,0 3-13,0 1 0,2 0 0,0 0 0,0 0 0,2 0-1,1 28 1,0-40-12,0-5-2,1-1 0,-1 0-1,0 0 1,0 1 0,0-1 0,1 0-1,-1 0 1,1 1 0,-1-1 0,1 0-1,-1 0 1,1 0 0,0 0 0,-1 0-1,1 0 1,0 0 0,0 0 0,0 0 0,0 0-1,0 0 1,0 0 0,0 0 0,1 0-1,1 1 10,1-1 0,-1 0-1,0 1 1,1-1 0,-1 0-1,1-1 1,-1 1 0,7 0-1,-2-1 16,-1 0 0,1 0-1,0-1 1,-1 0 0,1-1-1,-1 1 1,1-1 0,8-4 0,-6 1-15,-1-1 0,0 0 1,0-1-1,-1 0 1,0 0-1,0-1 1,0 0-1,-1 0 0,0-1 1,-1 0-1,8-14 1,-7 10-25,0-1 0,-1 0 0,0 0 0,-1-1 1,-1 1-1,0-1 0,3-28 0,5-209 23,2-1-66,-15 422-298,2-76 591,22 304-277,-19-375-2981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3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8036,'0'0'5335,"3"-11"-4660,13-32-88,-16 42-578,1 1 0,0-1 0,-1 0 0,1 0 0,0 1 0,0-1 0,0 0 0,-1 1 0,1-1 0,0 1 0,0-1 1,0 1-1,0-1 0,0 1 0,0 0 0,0-1 0,0 1 0,0 0 0,0 0 0,0 0 0,0 0 0,0 0 0,0 0 0,0 0 0,0 0 0,0 0 0,0 1 0,0-1 0,0 0 0,0 0 0,0 1 0,0-1 0,0 1 0,0-1 0,0 1 0,-1-1 0,1 1 0,0 0 0,0-1 0,0 1 0,-1 0 0,1 0 0,-1 0 0,2 1 0,4 5 22,0 1 1,-1 0-1,0 0 1,0 0-1,-1 1 0,0 0 1,4 12-1,18 70 145,-15-31-138,-3 1 0,-3 0-1,-2 1 1,-6 66 0,3-121-47,-1-1 0,1 1 0,-1-1-1,0 1 1,-3 9 0,3-15-1,1 1 1,-1-1-1,0 0 0,1 0 0,-1 1 0,0-1 1,0 0-1,0 0 0,0 0 0,0 0 0,0 0 1,0 0-1,0 0 0,0-1 0,0 1 1,-1 0-1,1 0 0,0-1 0,-1 1 0,1-1 1,0 1-1,-1-1 0,1 0 0,0 0 0,-1 1 1,1-1-1,-1 0 0,-1 0 0,2-1 5,0 1 0,0-1 0,1 0 0,-1 1 0,0-1-1,0 0 1,0 1 0,1-1 0,-1 0 0,0 0 0,1 0 0,-1 0-1,1 0 1,-1 0 0,1 1 0,-1-1 0,1 0 0,0 0 0,-1-1-1,1 1 1,0 0 0,0 0 0,0 0 0,0 0 0,0 0 0,0 0-1,0 0 1,0-2 0,0-2-27,-4-131-233,4 94 239,0 29 19,1 0 0,0 1 0,1-1-1,0 1 1,1 0 0,1 0 0,0 0 0,0 0 0,1 0 0,1 1-1,0 0 1,0 0 0,1 1 0,0-1 0,1 1 0,0 1-1,1 0 1,19-16 0,-18 17-41,-1 2 1,1-1-1,0 1 0,1 1 0,0 0 1,0 0-1,0 1 0,12-3 0,-18 6-222,1-1 0,-1 1 0,1 1 0,0-1 0,-1 1 1,1 0-1,-1 0 0,1 1 0,-1-1 0,1 1 0,-1 1 0,1-1 0,-1 1 0,0 0 0,1 0 0,-1 0 0,0 1 0,-1-1 0,6 5 0,21 23-4143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3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1 351 8500,'0'0'2027,"32"-5"-1930,104-17-41,-118 20-45,-1-2 1,0 0 0,0-1 0,-1-1 0,1 0-1,-1-1 1,25-16 0,-20 11-13,-7 4 0,0 0 1,-1 0-1,-1-2 0,16-13 1,-24 19-7,0 0 1,0 0 0,-1-1-1,0 1 1,0-1 0,0 0 0,0 0-1,-1 0 1,0 0 0,0 0-1,0-1 1,0 1 0,-1-1-1,0 1 1,0-7 0,0 7 4,-1-4 0,1 1 1,-1-1 0,0 1 0,-1-1 0,-3-16 0,3 23 9,1-1 0,-1 1 0,0 0 0,-1 0 0,1 0 0,0 0 0,0 0 0,-1 1 0,1-1 0,-1 0 0,0 1 0,1-1 0,-1 1 0,0-1 0,0 1 0,0 0 1,0 0-1,0 0 0,0 0 0,0 0 0,-1 0 0,1 0 0,0 1 0,0-1 0,-1 1 0,-2 0 0,-4-2 57,1 2 0,-1-1-1,0 1 1,1 0 0,-1 1 0,1 0 0,-12 3 0,15-3-50,0 1 1,1 0 0,-1 0 0,0 0 0,1 1 0,-1-1 0,1 1 0,0 0 0,0 1 0,0-1 0,0 1 0,1-1 0,-5 6 0,2 0 13,0 1 0,0-1 1,1 1-1,0 0 0,1 0 1,0 0-1,1 1 0,0-1 1,0 1-1,1 0 0,1 0 1,0 0-1,0 0 1,1 0-1,0 0 0,3 11 1,-2-17-27,0 0-1,1 1 1,0-1 0,0 0 0,0 0 0,1-1 0,0 1 0,-1 0 0,2-1 0,-1 0 0,0 0 0,1 0 0,0 0 0,0 0 0,0-1 0,0 1 0,1-1 0,-1 0 0,1-1 0,0 1 0,0-1 0,0 0 0,9 3 0,3 0-189,1 0 0,1-1 1,-1-1-1,1-1 0,30 0 0,23-4-2321,5-10-2586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3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0 8900,'0'0'1081,"-32"7"-190,-98 26-248,125-31-618,0-1 0,0 1 1,1 0-1,-1 1 1,1-1-1,-1 1 0,1-1 1,0 1-1,0 1 1,0-1-1,1 0 0,-1 1 1,1 0-1,0 0 1,0 0-1,0 0 0,0 1 1,1-1-1,0 1 0,0-1 1,0 1-1,0 0 1,1 0-1,0 0 0,0 0 1,0 0-1,0 10 1,1-14-12,-1 3 12,0 1 1,1 0-1,-1-1 0,1 1 0,0-1 0,0 1 1,1-1-1,0 1 0,-1-1 0,1 1 0,1-1 1,-1 1-1,1-1 0,0 0 0,2 5 0,0-4-21,0-1 0,1 1 0,-1-1 0,1 0 0,0 0-1,-1-1 1,2 0 0,-1 1 0,0-2 0,11 5-1,73 24 136,-69-26-115,1 2 0,-1 0 0,-1 1 0,32 18 0,-50-26-23,0 0 0,0 1 0,0-1 0,0 1 0,0-1 0,-1 1 0,1-1 0,0 1 0,0 0 0,0-1 0,-1 1 0,1 0 0,0 0 0,-1-1 0,1 1 0,-1 0 0,1 0 0,-1 0 0,1 0 0,-1 0 0,0 0 0,1 0 0,-1 0 0,0 0 1,0 0-1,0 0 0,0 0 0,0 0 0,0 0 0,0 0 0,0 0 0,0 0 0,0 0 0,0 0 0,-1 0 0,1 0 0,0 0 0,-1 0 0,1-1 0,-1 1 0,1 0 0,-1 0 0,1 0 0,-1 0 0,0-1 0,1 1 0,-1 0 0,0-1 0,0 1 0,1 0 0,-1-1 0,0 1 1,0-1-1,0 1 0,-1 0 0,-7 4 47,-1 0 1,1-1-1,-20 7 1,27-11-48,-55 18 65,-2-4 0,-89 12 0,137-25 233,29-27-11419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4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0 182 10053,'0'0'1622,"18"3"-1553,6 0-32,0 1 21,0-1 0,36-1 0,-54-2-161,1 0 0,0-1 0,0 0 0,-1 0 1,1 0-1,-1-1 0,1 0 0,-1 0 0,1-1 0,-1 0 0,0 0 1,10-7-1,-12 7 8,-1 0 0,1 0 0,-1 0 0,0-1 0,0 0 0,-1 1 0,1-1 0,-1 0 0,1 0 0,-1 0 0,-1-1 0,1 1 0,0 0 0,-1-1 0,0 1 0,0-1 1,-1 0-1,1 1 0,-1-9 0,0 13 92,1-6 71,-1 0 0,-1 0 1,1 0-1,-1 0 0,0 1 0,-3-11 0,4 14-10,-1 1 1,0-1 0,-1 0-1,1 1 1,0-1-1,0 1 1,-1-1 0,1 1-1,-1-1 1,1 1 0,-1 0-1,0 0 1,1 0-1,-1 0 1,0 0 0,0 0-1,0 0 1,0 1-1,0-1 1,0 1 0,0-1-1,0 1 1,-2 0 0,-2-1 9,0 0 0,0 1 1,0-1-1,0 2 1,0-1-1,0 0 1,1 1-1,-1 0 0,0 1 1,0-1-1,0 1 1,1 0-1,-1 1 1,1-1-1,-1 1 1,1 0-1,0 1 0,0-1 1,-5 6-1,4-3-19,1 0 0,-1 0 0,1 1-1,0 0 1,1 0 0,0 1 0,0-1-1,0 1 1,1-1 0,0 1 0,1 0 0,0 0-1,-2 12 1,3-10-19,0-1-1,0 1 1,0-1-1,2 1 1,-1 0-1,1-1 1,4 20-1,-3-24-28,-1-1 0,1 1 0,1 0 0,-1 0-1,1-1 1,-1 1 0,1-1 0,0 0 0,1 0 0,-1 0 0,1 0 0,0-1-1,0 0 1,0 1 0,0-1 0,5 2 0,0 0 16,1-1 0,0 0 0,-1 0 0,1-1 1,0-1-1,0 0 0,21 2 0,-1-2-176,43-5-1,-67 3 115,-1 0-1,1-1 1,0 0-1,0 0 1,-1-1-1,1 0 1,-1 0-1,1 0 1,-1-1-1,0 1 0,0-1 1,0 0-1,0-1 1,0 1-1,-1-1 1,0 0-1,0 0 1,0-1-1,0 1 0,0-1 1,3-6-1,2-6 229,-1-1-1,0 0 0,-2-1 1,9-36-1,-13 49-65,-1 0 59,-1 5-139,0 0 1,0 1-1,0-1 1,0 0 0,0 0-1,0 0 1,0 0-1,1 0 1,-1 1-1,0-1 1,1 0-1,-1 0 1,0 1-1,1-1 1,-1 0-1,1 0 1,-1 1-1,1-1 1,-1 0-1,1 1 1,0-1 0,-1 1-1,1-1 1,0 1-1,0-1 1,-1 1-1,1-1 1,0 1-1,0 0 1,0-1-1,0 1 1,3 6-17,2 56 164,-2-1 0,-6 82 0,0-36-132,11-121-101,8-13 67,106-154 22,-109 164-47,0 0-1,1 0 1,1 1-1,1 1 1,0 1-1,1 1 1,32-19-1,-8 16 15,-41 15-13,0 1-1,0 0 0,0-1 1,-1 1-1,1 0 1,0 0-1,0 0 1,0 0-1,0 0 0,0 0 1,0 0-1,0 0 1,0 0-1,0 0 1,-1 0-1,1 1 0,0-1 1,0 0-1,0 1 1,0-1-1,-1 0 1,1 1-1,0-1 0,0 1 1,-1 0-1,1-1 1,0 1-1,-1-1 1,1 1-1,0 0 0,-1 0 1,1-1-1,-1 1 1,1 0-1,-1 0 1,0 0-1,1-1 0,-1 1 1,0 0-1,0 0 1,1 0-1,-1 0 1,0 1-1,1 166 120,-2-89-57,2-78-59,-1-1 1,1 1-1,-1 0 0,1 0 1,-1-1-1,1 1 1,-1 0-1,1-1 0,-1 1 1,1-1-1,0 1 1,0-1-1,-1 1 0,1-1 1,0 1-1,0-1 1,-1 0-1,1 1 0,0-1 1,0 0-1,0 0 1,-1 0-1,1 1 0,0-1 1,0 0-1,0 0 1,0 0-1,0 0 0,-1-1 1,1 1-1,0 0 1,0 0-1,0 0 1,0-1-1,1 0 0,2 1-12,1-1 1,0 0-1,-1-1 0,1 1 0,-1-1 0,7-3 0,14-14-147,-2-1-1,0 0 1,25-32 0,-9 11-112,-14 14 87,42-39-340,-59 59 504,0 1 1,0-1-1,0 2 0,1-1 0,0 1 1,15-6-1,-24 11 14,1 0-1,0-1 1,-1 1 0,1 0 0,0 0 0,0-1-1,-1 1 1,1 0 0,0 0 0,-1 0 0,1 0-1,0 0 1,0 0 0,-1 0 0,1 0 0,0 0-1,-1 0 1,1 1 0,0-1 0,-1 0 0,1 0 0,0 1-1,-1-1 1,1 0 0,0 1 0,-1-1 0,1 1-1,-1-1 1,1 1 0,-1-1 0,1 1 0,-1-1-1,1 1 1,-1-1 0,1 1 0,-1 0 0,0-1-1,1 1 1,-1-1 0,0 1 0,1 1 0,1 34-207,-3-22 248,2-2-16,0 0 1,1 0-1,0 0 0,1 0 0,1 0 1,0-1-1,0 1 0,8 14 0,-9-21-172,1 0 0,-1 0 0,1-1 0,-1 1-1,1-1 1,1 0 0,-1 0 0,1 0 0,-1-1 0,1 1 0,0-1-1,0 0 1,0-1 0,1 1 0,-1-1 0,1 0 0,-1-1 0,1 1-1,10 1 1,32-1-3004,1-2-1173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5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2 141 6723,'0'0'3930,"0"-27"-2706,0-47-780,0 41 123,0 27 193,0 9 465,-1 128-1175,5 182 71,-4-312-115,0 0 0,0 1 1,0-1-1,0 0 0,0 0 0,0 0 0,1 1 0,-1-1 0,0 0 1,1 0-1,-1 0 0,1 0 0,-1 1 0,1-1 0,0 0 0,0 1 1,0-2-1,-1 0 0,1 0 0,-1 0 0,1 0 0,-1 0 0,1 0 0,-1 0 0,0 0 0,1 0 0,-1 0 0,1 0 0,-1 0 0,1 0 0,-1 0 1,1 0-1,-1 0 0,0-1 0,1 1 0,-1 0 0,1 0 0,-1-1 0,0 1 0,1 0 0,-1 0 0,0-1 0,1 1 0,-1 0 0,1-2 0,26-39 250,-20 29-293,-1 2 31,1-1 0,0 2-1,1-1 1,0 1 0,0 0 0,1 0-1,0 1 1,1 0 0,0 1-1,0 0 1,0 0 0,1 1 0,0 1-1,0 0 1,1 0 0,-1 1 0,1 1-1,0 0 1,19-3 0,-26 6 2,13-2-15,-1 1 0,1 1 0,0 1 0,-1 0 0,26 6 0,-40-7 13,0 1 0,0 0 0,0 0 0,0 1 0,0-1 0,0 1 0,0-1 0,0 1 0,0 0 0,-1 0 0,1 0 0,-1 0 0,0 0 0,1 1 0,-1-1 0,0 1 0,0 0 0,-1-1 0,1 1 0,-1 0 1,1 0-1,-1 0 0,0 0 0,0 0 0,0 1 0,0-1 0,-1 0 0,1 0 0,-1 0 0,0 1 0,0-1 0,0 0 0,0 1 0,-1-1 0,1 0 0,-2 4 0,1-3 10,0-1-1,0 0 1,0 1-1,-1-1 1,1 0 0,-1 0-1,0 0 1,0 0 0,0 0-1,0 0 1,0-1 0,-1 1-1,1-1 1,-1 0 0,-3 4-1,-7 2 35,0 0-1,-18 9 1,7-5 4,10-4-37,-20 12-33,-2-1 0,0-2 0,-1-1-1,-48 13 1,77-30-1271,8-12-1263,0 13 2517,6-38-7011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5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4786,'0'0'8804,"1"34"-7827,5 216-14,-7-205-733,1-1 46,5 50 1,-4-80-254,2 0-1,0 0 1,0-1 0,1 1 0,1-1 0,0 0 0,12 21 0,-14-30-30,-1 0 0,1 0 0,0-1 0,0 1 1,1 0-1,-1-1 0,1 0 0,-1 0 0,1 0 0,0 0 1,0-1-1,1 1 0,-1-1 0,0 0 0,1 0 1,-1-1-1,1 1 0,0-1 0,-1 0 0,1 0 1,0-1-1,0 0 0,-1 1 0,10-2 0,-6 0-37,1-1-1,-1 1 0,0-2 1,0 1-1,0-1 1,-1 0-1,1-1 0,0 1 1,-1-2-1,0 1 0,0-1 1,-1 0-1,10-8 1,1-7-155,22-29 0,-25 30 178,1 1 1,22-23 0,-36 41 20,-1-1 1,0 1-1,1-1 1,-1 1 0,0-1-1,1 1 1,-1 0-1,1-1 1,-1 1 0,0-1-1,1 1 1,-1 0-1,1 0 1,-1-1 0,1 1-1,0 0 1,-1 0-1,1-1 1,-1 1-1,1 0 1,-1 0 0,1 0-1,0 0 1,-1 0-1,1 0 1,-1 0 0,1 0-1,-1 0 1,1 0-1,0 0 1,-1 1 0,1-1-1,-1 0 1,1 0-1,-1 0 1,1 1 0,-1-1-1,1 0 1,-1 1-1,1-1 1,-1 0-1,1 1 1,-1-1 0,0 1-1,1-1 1,0 1-1,7 29 41,-6-21 0,1 7 3,1 0 0,0-1 0,2 0 1,13 29-1,-17-39-40,1-1 0,0 0 1,0 0-1,0 0 1,0 0-1,1-1 0,0 1 1,-1-1-1,1 0 0,0 0 1,1 0-1,-1 0 0,0-1 1,1 0-1,-1 0 0,1 0 1,0-1-1,0 1 0,0-1 1,6 1-1,-4-2 0,0 1 1,1-1-1,-1-1 0,0 1 1,0-1-1,0 0 0,0-1 0,0 0 1,0 0-1,0 0 0,-1-1 0,1 0 1,-1-1-1,0 1 0,0-1 0,0 0 1,7-7-1,7-7-48,-1-2 0,-1 0 0,21-31 0,16-17 20,-45 57 12,30-29-18,-37 37 25,-1 1 0,1 0 0,0 0 0,0 1 0,-1-1 0,1 0 0,0 1 0,1 0 0,-1 0 0,0 0 0,0 0 0,0 0 0,5 0 0,-7 2 4,0-1 0,-1 0 0,1 1 0,0-1-1,0 1 1,0-1 0,-1 1 0,1-1-1,0 1 1,-1 0 0,1-1 0,-1 1 0,1 0-1,-1-1 1,1 1 0,-1 0 0,1 0-1,-1 0 1,1-1 0,-1 1 0,0 0 0,0 0-1,0 0 1,1 0 0,-1 0 0,0 0-1,0-1 1,0 1 0,0 0 0,0 0 0,0 0-1,-1 1 1,1 2 9,3 180 444,-4-101-423,-3-23-440,8-64 243,59-73-53,64-69-1546,-122 140 1641,-4 5 75,-1 0 0,1 0 1,-1 1-1,1-1 0,0 0 0,0 0 0,-1 1 1,1-1-1,0 0 0,0 1 0,0-1 1,0 1-1,0-1 0,0 1 0,0-1 0,0 1 1,0 0-1,0-1 0,1 1 0,-2 21-2939,0 5 1159,0 3-1242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6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9428,'0'0'6691,"191"44"-9828,-132-24-1937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6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4098,'0'0'4879,"7"-3"-4438,5 0-133,-1 0 0,1 0 0,0 1 0,0 0 0,24 1 0,-34 1-295,-1 0-1,0 1 1,0-1-1,0 0 1,1 1-1,-1 0 1,0-1-1,0 1 1,0-1-1,0 1 1,0 0-1,0 0 1,0 0-1,0-1 1,0 1-1,0 0 1,-1 0-1,1 0 1,0 1-1,-1-1 1,2 1-1,9 30 176,-7-20-109,1 5-270,-1-3 334,1 1 0,1-1 0,0 0-1,12 19 1,-15-29-405,-1-1 0,1 0-1,-1 0 1,1 0 0,0 0 0,0 0 0,1 0 0,-1-1-1,0 0 1,1 0 0,0 0 0,-1 0 0,1 0-1,0 0 1,0-1 0,0 0 0,0 0 0,0 0 0,0-1-1,0 1 1,7-1 0,26 0-5981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7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70 11445,'0'0'3474,"-34"-1"-3066,-110 4-229,138-3-138,-1 2 0,1-1 1,0 0-1,0 1 0,0 0 1,0 1-1,0-1 0,0 1 1,1 0-1,-1 1 0,1-1 0,0 1 1,0 0-1,-6 7 0,3-2 57,2 0 0,-1 0 0,1 1-1,0-1 1,-4 14 0,7-18-72,0 0-16,0 0-1,1 1 1,0 0-1,0-1 1,0 1-1,0 0 1,1 0-1,0 0 1,1 0-1,-1 0 1,1 0-1,0 0 1,0 0-1,1 0 1,1 6-1,-1-10-8,0-1-1,-1 0 0,1 0 0,0 0 0,0 0 0,0 0 0,0 0 0,1 0 1,-1-1-1,0 1 0,0 0 0,0-1 0,1 1 0,-1-1 0,0 1 0,1-1 1,-1 1-1,0-1 0,1 0 0,-1 0 0,0 0 0,1 0 0,-1 0 0,1 0 1,-1 0-1,0 0 0,1 0 0,1-1 0,5 1 7,3-1-15,-1 0 1,1 0-1,-1-1 1,1 0-1,-1-1 1,1 0-1,-1 0 0,0-2 1,-1 1-1,1-1 1,10-7-1,6-6-139,-2-1 1,36-36-1,-48 44 182,-1-1-1,-1 0 0,0-1 1,-1 0-1,0 0 1,-1-1-1,-1 0 1,0 0-1,-1-1 1,7-22-1,-13 35 225,-9 224-190,8-148-66,0-2 10,2 0 1,20 127-1,34 28-21,-53-217 11,0 1 0,-1 0 1,0 16-1,-1-27-3,0 1 0,0 0 0,-1 0 0,1 0 0,0 0 0,0 1 0,-1-1 0,1-1 0,-1 1 0,1 0 0,-1 0 0,1 0 0,-1 0 0,1 0 0,-1 0 0,0 0 0,1-1 0,-1 1 0,0 0 0,0-1 0,0 1 0,0 0 0,1-1 0,-1 1 0,0-1 1,0 1-1,0-1 0,0 0 0,0 1 0,-2-1 0,-33 5-15,29-5 10,-11 1-10,-7 1-115,1-1 0,-26-3 0,44 2 104,0-1 0,0 0 0,-1-1 0,1 1 0,0-1-1,0 0 1,1 0 0,-1-1 0,0 0 0,1 0 0,0 0 0,-1-1 0,-5-5-1,3 0-94,0-1-1,0-1 1,1 1-1,0-1 0,1-1 1,0 1-1,1-1 1,0 0-1,1 0 0,1-1 1,0 1-1,0-1 1,1 0-1,1 0 0,0 1 1,0-1-1,2 0 1,2-20-1,-2 27-7,0 0 0,0-1 0,1 1 0,-1 0 0,2 0 0,-1-1 0,1 2 0,-1-1 0,2 0 0,-1 0 0,1 1 0,5-7 0,4-2-1185,1 0 0,29-20 1,-39 30 936,62-47-6548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9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4082,'0'0'9890,"0"6"-9373,0 60-486,4 0-1,12 72 0,12 51-1148,-28-189 1106,0 0-1,0 0 0,1 0 1,-1 0-1,0-1 0,0 1 1,0 0-1,0 0 0,1 0 1,-1 0-1,0 0 0,0 0 1,0-1-1,0 1 1,1 0-1,-1 0 0,0 0 1,0 0-1,1 0 0,-1 0 1,0 0-1,0 0 0,0 0 1,1 0-1,-1 0 1,0 0-1,0 0 0,0 0 1,1 0-1,-1 0 0,0 0 1,0 0-1,0 1 0,1-1 1,-1 0-1,0 0 0,0 0 1,0 0-1,0 0 1,1 0-1,-1 1 0,0-1 1,0 0-1,0 0 0,0 0 1,0 0-1,1 1 0,-1-1 1,0 0-1,0 0 1,0 0-1,0 1 0,0-1 1,0 0-1,0 0 0,0 0 1,0 1-1,0-1 0,0 0 1,8-17 191,-5 8-154,1 0 0,-1 0-1,1 1 1,1-1-1,0 1 1,0 0 0,1 0-1,-1 0 1,10-8 0,-9 11-29,-1 1 0,1 0-1,0 0 1,0 1 0,0 0 0,0 0 0,0 0 0,1 1 0,0-1 0,-1 2 0,1-1 0,0 1 0,13-1 0,-17 2 2,16-2-8,0 1 0,0 1 0,0 1 0,26 4 0,-40-4 6,-1 0-1,0 0 1,0 0-1,0 0 0,0 1 1,0 0-1,0-1 1,0 2-1,0-1 0,-1 0 1,1 1-1,-1 0 1,1 0-1,-1 0 0,0 0 1,0 0-1,-1 0 1,1 1-1,-1 0 0,1-1 1,-1 1-1,0 0 1,-1 0-1,1 0 0,1 6 1,-2-7-3,-1-1 0,1 1 1,-1 0-1,1 0 0,-1-1 1,0 1-1,0 0 0,0 0 0,0 0 1,-1 0-1,1-1 0,-1 1 1,1 0-1,-1 0 0,0-1 0,0 1 1,-1-1-1,1 1 0,0-1 1,-1 1-1,0-1 0,1 0 0,-1 1 1,0-1-1,0 0 0,0 0 1,0-1-1,-1 1 0,1 0 0,-4 1 1,-6 3 135,0-1 1,0 0 0,0-1 0,-1-1-1,-17 3 1,30-6-121,-14 3 135,0-1 0,0-1 0,-16 0 0,30-2-245,0 0 0,0 0 0,0 0 1,0-1-1,0 1 0,0 0 0,0 0 0,1 1 0,-1-1 0,0 0 0,1 0 1,-1 0-1,1 0 0,-1 0 0,2-1 0,26-26-2812,13-6-1303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0 13910,'0'0'1358,"-30"9"-296,-97 33-64,123-40-964,-1 1 0,0-1 0,1 1 0,-1-1 0,1 1 0,0 0 0,0 1 0,0-1 0,0 1-1,1 0 1,-1 0 0,1 0 0,0 0 0,0 0 0,1 1 0,-1 0 0,1-1 0,-2 8 0,1-2 1,1 1-1,1-1 1,0 1 0,0-1-1,1 1 1,2 13 0,-2-10 40,0-9-68,1-1 0,-1 0 0,1 0 0,-1 0 0,1 0 0,0 0 0,1 0 0,-1 0 0,1 0 0,-1-1 0,1 1 0,1 0 0,-1-1 0,0 0 0,1 1 1,-1-1-1,1 0 0,0 0 0,0-1 0,1 1 0,-1 0 0,0-1 0,7 3 0,-3-1-2,1-1 1,0-1-1,0 1 1,1-1-1,-1-1 1,0 0-1,1 0 1,-1 0-1,1-1 1,14-2-1,-18 1 13,0 0-1,-1 0 1,1-1-1,0 0 1,-1 0-1,0 0 1,1 0-1,-1-1 1,0 0-1,0 1 1,0-2-1,0 1 1,-1 0-1,1-1 1,4-6-1,6-9 3,25-42 0,-18 27 2,39-71 24,-36 61-39,-20 39-76,-4 13-61,0-2 81,-2 21 38,-7 44-1,4-41 33,-2 51 0,7-71-14,0-2 5,0 0 1,0 0-1,1 0 0,3 15 1,-3-20-11,0-1-1,-1 0 1,2 0 0,-1 0 0,0 0 0,0 1-1,1-1 1,-1-1 0,1 1 0,-1 0 0,1 0-1,0-1 1,0 1 0,0-1 0,0 1 0,0-1-1,0 0 1,0 0 0,0 0 0,3 1 0,11 2-5,-1-1 0,1-1 0,0 0 0,0-1 0,0-1 1,30-2-1,-27 0-47,-12 2-180,-1 0-1,1-1 1,0 0-1,-1-1 1,1 1 0,-1-1-1,0 0 1,0-1-1,1 0 1,-2 0-1,1 0 1,0 0 0,-1-1-1,1 0 1,6-7-1,26-29-4800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8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80 324 9604,'0'0'3674,"0"36"-3476,0 222-60,0-220-235,-3 56 277,2-85-407,0 1 0,-1-1 0,0 0 0,-1 0 0,1 0-1,-2 0 1,-4 10 0,7-18 134,0 1 1,0 0-1,-1 0 0,1-1 1,0 1-1,-1-1 0,0 1 1,1-1-1,-1 0 0,-3 2 1,5-3 84,-1 1 0,1-1 0,-1 0 0,0 0 0,1 0 0,-1 1 0,0-1 0,1 0 0,-1 0 0,0 0 0,1 0 0,-1 0 0,0 0 0,1 0 1,-1 0-1,0-1 0,1 1 0,-1 0 0,1 0 0,-1 0 0,0-1 0,1 1 0,-1 0 0,1-1 0,-1 1 0,1-1 0,-1 1 0,1 0 1,-1-1-1,1 1 0,-1-1 0,1 1 0,0-1 0,-1 0 0,1 1 0,0-1 0,-1 1 0,1-1 0,0 0 0,0 1 0,0-1 0,-1-1 0,-3-16 30,1 0 0,0 0 0,1-1 0,2 1-1,1-31 1,0 11 152,-1 4-11,3-1 0,1 0 0,1 1 0,2 0 0,1 0 0,2 0 0,2 1 0,21-44 0,-22 54-100,2 1 1,0 0-1,1 1 1,2 0-1,0 1 1,1 1-1,1 0 0,0 1 1,2 1-1,0 1 1,1 1-1,24-13 0,-27 19 4,0 1 0,1 1 0,0 1 0,1 0 0,-1 2 0,1 0 0,0 1 0,0 1 0,38 1 0,-52 1-56,1 0 0,0 1 0,-1-1 0,1 1 0,-1 1 0,1-1 0,-1 1 0,1 0 0,-1 1 0,7 3 0,-9-3-11,0-1 1,0 1-1,-1 0 1,1 1-1,-1-1 1,0 0-1,0 1 1,0 0-1,0 0 1,-1 0-1,1 0 1,-1 0-1,0 0 1,2 8-1,-1-4 11,-1 0 1,0 0-1,0 0 0,-1 1 1,0-1-1,0 0 0,-1 1 1,0-1-1,0 0 0,-1 1 0,0-1 1,-1 0-1,0 0 0,0 0 1,-1 0-1,0 0 0,0 0 1,-1-1-1,0 1 0,0-1 1,0 0-1,-1 0 0,-1-1 1,-10 12-1,-7 2 9,-1-1 1,0-1 0,-1-1-1,-1-1 1,-1-1 0,0-2-1,-1-1 1,0-1-1,-1-1 1,-55 11 0,24-18 19,46-3-11,13 0-28,0 0 0,0 0 0,0-1 1,0 1-1,0 0 0,0-1 0,0 1 0,0-1 1,0 1-1,0-1 0,0 0 0,0 1 0,0-1 0,1 0 1,-1 0-1,0 1 0,1-1 0,-1 0 0,0 0 0,1 0 1,-1 0-1,1 0 0,-1 0 0,1 0 0,0 0 0,-1 0 1,1 0-1,0 0 0,0 0 0,0 0 0,0 0 1,0 0-1,0 0 0,0 0 0,0 0 0,0 0 0,0-1 1,0 1-1,1 0 0,-1 0 0,0 0 0,1 0 0,-1 0 1,1 1-1,-1-1 0,1 0 0,0 0 0,-1 0 0,2-1 1,3 0-3,0 0 1,-1 1-1,1 0 1,0-1 0,0 2-1,0-1 1,0 0-1,0 1 1,5 1 0,51 3 20,-52-3-6,0 1 0,0 0 0,-1 1 1,1 0-1,-1 1 0,1 0 0,-1 0 1,0 0-1,7 7 0,11 9 30,29 27 0,-18-14-21,-2-3-10,-17-12-9,1-2-1,1 0 0,1-1 0,34 18 0,-51-31-23,-1 0 0,1-1-1,0 1 1,0-1-1,0 0 1,0 0-1,0 0 1,1-1 0,-1 0-1,0 0 1,0 0-1,0 0 1,0 0-1,1-1 1,-1 0-1,0 0 1,4-2 0,-3 1 11,0-1 0,0 0 1,0 0-1,0 0 0,-1-1 0,0 0 1,1 0-1,-2 0 0,1 0 1,0 0-1,3-7 0,15-24 12,21-47 0,-29 53 21,1 1 0,37-52 0,-42 70 16,-10 10-39,0 0 0,0 0 0,0 0 0,1 0 0,-1 0 0,0 0 1,0 0-1,0 0 0,0 0 0,0-1 0,1 1 0,-1 0 1,0 0-1,0 0 0,0 0 0,0 0 0,1 0 0,-1 0 0,0 0 1,0 1-1,0-1 0,0 0 0,1 0 0,-1 0 0,0 0 0,0 0 1,0 0-1,0 0 0,0 0 0,1 0 0,-1 0 0,0 0 0,0 1 1,0-1-1,0 0 0,0 0 0,0 0 0,0 0 0,0 0 0,1 1 1,-1-1-1,0 0 0,0 0 0,0 0 0,0 0 0,0 0 0,0 1 1,0-1-1,0 0 0,0 0 0,0 0 0,0 0 0,0 1 0,0-1 1,0 0-1,3 23 136,-2 0 1,0 0-1,-3 28 1,1 33 85,2-66-144,0-1-1,1 0 0,1 1 0,7 20 1,-9-35-225,0 1 0,0-1 0,0 0 0,0 0 0,1 0 0,-1 0 0,1 0 0,0 0 0,0-1 0,0 1 0,0 0 0,0-1 0,0 0 0,1 1 0,-1-1 0,1 0 0,0 0 0,0-1 0,0 1 0,0 0 0,0-1 0,0 0 0,0 0 0,0 0 0,0 0 0,1 0 0,-1 0 0,0-1 0,7 0 0,18-2-6524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8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9893,'0'0'2513,"23"155"-3410,26-88-1520,2-3-2209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9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322 577 11029,'0'0'3351,"-28"-6"-3242,-10-2-77,-44-3 0,78 11-17,-1 0 0,0 0 0,1 0 0,-1 1 0,0-1 0,1 1 0,-1 1-1,1-1 1,-1 0 0,1 1 0,-1 0 0,1 0 0,0 1 0,0-1 0,0 1 0,0 0-1,1 0 1,-1 0 0,1 0 0,0 0 0,-1 1 0,-2 5 0,-2 0 32,-1 2-14,1-1 0,0 2 0,0-1 1,-11 25-1,16-30-36,0 1 0,1-1-1,0 1 1,1-1 0,-1 1 0,1 0 0,0-1 0,1 1 0,0 0 0,0 0-1,0 0 1,2 6 0,-2-12 1,1 1 0,0-1 0,0 0 1,-1 0-1,1 0 0,0-1 0,0 1 0,0 0 0,0 0 0,0 0 0,0-1 0,0 1 0,1 0 0,-1-1 0,0 1 0,0-1 0,0 1 0,1-1 1,-1 0-1,0 0 0,0 1 0,1-1 0,-1 0 0,0 0 0,1 0 0,-1 0 0,2-1 0,39-3 107,-33 1-99,-1-1 0,1 1-1,-1-1 1,0 0 0,0-1 0,0 0 0,0 0 0,-1-1 0,9-8-1,9-11 1,22-28-1,49-78 51,-95 128-35,9-8-73,-9 12 37,0-1 0,-1 1 0,1 0 0,-1-1 0,1 1 1,-1 0-1,1 0 0,-1 0 0,1-1 0,-1 1 0,0 0 0,0 0 0,1 0 0,-1 0 0,0-1 1,0 1-1,0 0 0,0 0 0,0 0 0,0 1 0,10 60-9,9 49 206,7 192-1,-26-263-145,1-13-19,-1 0-1,-2 1 0,-4 28 0,4-47-13,0-1 1,0 0-1,-1 0 0,0 0 1,-1-1-1,1 1 1,-2-1-1,1 1 1,-1-1-1,0-1 0,0 1 1,0-1-1,-1 0 1,-9 7-1,7-7 7,0-1-1,-1 0 1,1-1-1,-1 0 1,0 0 0,0-1-1,-1 0 1,1-1-1,-1 0 1,1 0 0,-1-1-1,0 0 1,1-1 0,-11 0-1,16 0-4,0 0-1,0 0 1,1-1 0,-1 1-1,0-1 1,1 1 0,-1-1-1,0 0 1,1-1-1,-1 1 1,1-1 0,0 1-1,-1-1 1,1 0 0,0 0-1,-4-4 1,3 2-3,1 0-1,0-1 1,0 1 0,1-1 0,-1 1-1,1-1 1,0 0 0,0 0 0,1 0-1,-1 0 1,1 0 0,0-6-1,-3-12-55,1-1-1,1 0 0,1 0 1,1 0-1,1 0 0,6-32 0,-4 41-26,0 1-1,2-1 0,0 1 0,0 0 0,1 0 0,1 1 0,0-1 0,1 2 0,1-1 0,0 1 0,14-15 1,32-24-474,2 2 1,3 3 0,83-49 0,-78 54 364,-2-3-1,112-101 1,-165 136 245,-1-2 1,0 1 0,0-1 0,-1-1-1,-1 1 1,0-1 0,0-1-1,-1 1 1,-1-1 0,0 0 0,-1 0-1,0-1 1,-1 1 0,-1-1 0,0 0-1,-1 0 1,0-17 0,-1 12 216,1 1 84,-2 1 0,-3-27 0,4 40-246,-1-1 1,0 1 0,0 0-1,-1-1 1,0 1-1,1 0 1,-1 0-1,0 0 1,-1 0 0,1 0-1,-1 0 1,0 1-1,0-1 1,-6-4-1,8 7-84,0 0-1,1 0 1,-1 1-1,0-1 1,0 1-1,0-1 1,0 1-1,0-1 0,0 1 1,0 0-1,-1-1 1,1 1-1,0 0 1,0 0-1,0 0 1,0 0-1,0 0 0,0 0 1,0 0-1,-1 0 1,1 0-1,0 0 1,0 1-1,0-1 1,0 1-1,0-1 0,0 0 1,0 1-1,0 0 1,0-1-1,0 1 1,0 0-1,1-1 0,-1 1 1,0 0-1,0 0 1,1 0-1,-1-1 1,0 1-1,1 0 1,-1 0-1,0 1 1,-3 5-19,1 0 0,-1 0 0,1 0 1,-2 11-1,4-17 10,-6 27 126,0 0-1,2 0 1,-2 47 0,6 91 371,2-86-327,-1 121-48,-1-199-142,1 1 1,0 0-1,1-1 0,-1 1 1,0 0-1,1 0 0,0-1 1,-1 1-1,1-1 0,0 1 1,0-1-1,1 1 1,-1-1-1,0 1 0,1-1 1,1 2-1,-1-3-3,-1 1 0,1-1 0,-1-1 0,1 1 0,0 0 0,-1 0 0,1-1 0,0 1 0,-1 0 0,1-1 0,0 0 0,0 1 0,0-1 0,-1 0 0,1 0 0,0 0 0,0 0 0,0-1 0,0 1 0,-1 0 0,1-1 0,0 1 0,0-1 0,1 0 0,5-3 3,-1-1-1,0 1 1,0-1 0,0-1-1,0 1 1,-1-1 0,0 0-1,0 0 1,-1-1-1,9-13 1,2-1-104,14-18-52,-18 22 75,0 1 0,2 0-1,24-23 1,-38 39 79,1 0-1,-1-1 1,0 1 0,1 0 0,-1-1-1,1 1 1,-1 0 0,0 0 0,1-1-1,-1 1 1,1 0 0,-1 0 0,1 0-1,-1 0 1,1-1 0,-1 1 0,1 0-1,-1 0 1,1 0 0,-1 0 0,1 0-1,-1 0 1,1 0 0,-1 1 0,1-1-1,-1 0 1,1 0 0,-1 0 0,0 0 0,1 0-1,-1 1 1,1-1 0,-1 0 0,1 1-1,-1-1 1,0 0 0,1 0 0,-1 1-1,0-1 1,1 1 0,-1-1 0,0 0-1,0 1 1,1-1 0,-1 1 0,0-1-1,0 1 1,1 0 0,6 27-138,-6-22 177,2 8-208,1 5 256,0 0 0,2 0-1,0-1 1,13 26 0,-17-40-294,0 0-1,0 0 1,1 0 0,0 0 0,0-1 0,0 1 0,0-1 0,1 0 0,-1 0-1,1 0 1,0 0 0,-1 0 0,2-1 0,-1 0 0,0 0 0,0 0-1,1 0 1,-1-1 0,0 1 0,1-1 0,0 0 0,-1-1 0,1 1 0,4-1-1,-6 0-93,0 0-1,0 0 0,0 0 1,-1-1-1,1 0 0,0 1 1,0-1-1,-1 0 0,1 0 1,-1 0-1,1-1 0,-1 1 1,1-1-1,-1 1 0,0-1 1,0 0-1,0 0 0,0 0 0,0 0 1,3-3-1,20-26-3233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0:59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0 392 960,'0'0'1425,"7"-35"-339,24-118 48,6-40 5658,-33 182-4966,-1 17-808,-1 22-495,-2 547 3028,0-575-3551,0 6 6,0-1 1,0 1-1,1 0 1,-1-1-1,1 1 0,3 8 1,-4-13-7,1 1 1,0-1 0,0 0-1,0 1 1,0-1 0,0 0-1,0 0 1,1 0 0,-1 0-1,0 0 1,0 0 0,1 0-1,-1 0 1,1-1 0,-1 1-1,1 0 1,-1-1 0,1 1-1,-1-1 1,1 0 0,-1 1-1,1-1 1,0 0 0,2 0-1,5 1-79,1-1 0,-1 0 0,0 0-1,1-1 1,-1-1 0,0 1 0,1-1-1,-1-1 1,0 0 0,8-4 0,-1-1-490,0-1 0,-1 0 0,-1-1 0,20-18 0,22-23-4471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13638,'0'0'432,"191"29"-880,-120-29-880,-6-21-1570,-16-5-5490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0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0 10837,'0'0'2068,"-33"12"-1231,-106 41-461,129-49-326,1 0-1,0 0 1,1 1-1,-1 0 1,1 1-1,0 0 1,0 0-1,1 1 1,0 0 0,0 0-1,1 1 1,-1-1-1,2 1 1,-1 1-1,1-1 1,0 1-1,-4 11 1,6-13-16,1-1 1,0 1 0,0 0 0,0 0 0,-1 12 0,3-18-34,0 1 0,-1-1 1,1 1-1,0 0 0,0-1 0,0 1 1,0 0-1,1-1 0,-1 1 0,0-1 1,1 1-1,-1-1 0,1 1 0,-1-1 1,1 1-1,0-1 0,-1 1 0,1-1 1,0 0-1,0 1 0,0-1 0,0 0 1,0 0-1,1 0 0,-1 0 0,0 0 1,0 0-1,1 0 0,-1 0 0,3 1 1,18 2 41,0-1 1,0-1-1,0-1 1,44-3-1,-10 1-76,117 1-162,-169-1 192,1 1 0,-1 1-1,0-1 1,0 1 0,0-1 0,1 1 0,-1 0-1,0 1 1,0-1 0,0 1 0,-1 0 0,1 0-1,0 0 1,-1 0 0,1 1 0,3 3-1,-5-4-1,0 1 0,0-1 0,-1 1 0,1 0 0,-1 0-1,1-1 1,-1 1 0,0 0 0,0 1 0,0-1 0,-1 0-1,1 0 1,-1 0 0,1 0 0,-1 0 0,0 1-1,-1-1 1,1 0 0,0 0 0,-1 0 0,0 0 0,0 1-1,-1 3 1,-1-1 25,0 0 0,0 0 0,0 0-1,-1-1 1,0 1 0,0-1 0,-1 0-1,1 0 1,-1 0 0,0-1 0,-10 8-1,-12 6 48,-33 18-1,40-24-49,9-6-34,-10 7-39,0-1 0,0-1 1,-1-1-1,-36 11 0,57-21-120,-5 0-1194,5-11-2105,1-24-4454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0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11877,'0'0'3586,"0"148"-2930,0-75-63,0 3 255,0 9-208,13-7-384,-3 7-208,-10-18-32,0-6-16,0-20 0,0-15-368,0-11-816,10-38-8501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1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413 1 11221,'0'0'1262,"-32"10"-776,-106 35 157,121-38-449,0 1 0,1 0 0,0 1 1,0 0-1,1 2 0,0-1 0,1 2 1,0 0-1,1 1 0,-18 22 1,24-27-112,1 0 0,0 1 0,1-1 0,-1 1 0,2 0 0,-1 1 0,1-1 0,1 1 0,0 0 0,0 0 0,1 0 0,0 0 0,1 0 0,0 0 0,1 0 0,1 18 0,-1-25-78,0 0 0,0-1 0,1 1 0,0 0 0,-1 0 0,1-1 0,0 1 0,0 0 0,1-1 0,-1 1 1,0-1-1,1 0 0,0 1 0,-1-1 0,1 0 0,3 3 0,-1-1 1,1-1 0,-1 0 0,1 0 0,-1-1 0,1 1 0,0-1 0,0 0 0,6 2 0,10 0 41,0 0 0,0-1 0,31 1 0,-50-4-42,27 1-192,0-1-1,0-1 0,0-2 1,-1-1-1,1-1 0,-1-1 1,0-2-1,39-15 1,-38 11-134,115-53-1226,-128 57 1461,0-1 0,0-1 1,-1-1-1,-1 0 0,0-1 0,17-17 1,-29 26 106,0 1 0,0-1 0,-1 0 1,1 0-1,0 0 0,-1 0 0,0-1 0,0 1 1,0 0-1,0 0 0,-1-1 0,1 1 0,-1-1 1,0 1-1,0 0 0,0-1 0,0 1 1,0-1-1,-2-4 0,1 6 11,0 1 1,1-1-1,-1 1 0,0-1 1,0 1-1,0 0 0,0 0 1,-1-1-1,1 1 0,0 0 1,0 0-1,-1 0 0,1 0 1,-1 1-1,1-1 0,-1 0 1,1 0-1,-1 1 0,1-1 1,-1 1-1,1 0 0,-1-1 0,0 1 1,-2 0-1,0-1 62,-5-1 5,0 1 0,-1 0 0,1 0 0,0 0 1,-1 2-1,1-1 0,-1 1 0,1 0 0,0 1 1,-14 4-1,18-4-66,-1 0 1,1 1-1,1-1 0,-1 1 1,0 0-1,1 1 1,-1-1-1,1 1 1,0 0-1,0 0 0,0 0 1,1 0-1,0 1 1,0-1-1,0 1 1,0 0-1,0 0 0,-2 10 1,2-7-3,0 1-1,1 0 1,0 0 0,1-1-1,0 1 1,0 0 0,1 0-1,0 0 1,1 0 0,0 0 0,0 0-1,3 10 1,-2-14-31,0 1 0,0 0 0,0-1 0,1 0 0,0 1 0,0-1 0,0 0 0,1-1 0,-1 1 1,1-1-1,0 1 0,1-1 0,-1 0 0,1-1 0,-1 1 0,1-1 0,0 0 0,11 5 0,-1-4-445,0 0 1,0-1-1,0-1 0,0 0 0,0-1 1,1-1-1,16-2 0,-29 2 273,46-2-3523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1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10101,'0'0'3921,"1"23"-3336,7 80 55,-6-88-483,0 0 1,1 0-1,0-1 1,8 22-1,-8-30-140,-1 0-1,1 0 0,1-1 0,-1 1 1,1-1-1,0 0 0,0 0 0,1 0 1,7 7-1,-7-10 9,-1 0 0,0 0 1,1-1-1,-1 0 0,1 0 1,-1 0-1,1 0 1,0 0-1,0-1 0,-1 0 1,1 0-1,0 0 0,-1-1 1,1 0-1,0 0 0,-1 0 1,1 0-1,-1-1 0,1 1 1,-1-1-1,8-5 0,1-5 0,0-1 0,-1-1 0,0 0 0,-1 0 0,15-27 0,-18 27-19,1-1 1,1 2-1,0-1 1,1 1-1,1 1 1,24-22-1,-35 33-14,0 0 0,1 0 1,-1 0-1,0 0 0,0 0 0,0 1 0,1-1 0,-1 0 1,0 1-1,0-1 0,1 1 0,-1-1 0,1 1 0,-1-1 1,0 1-1,1 0 0,-1 0 0,1 0 0,-1 0 0,1 0 1,-1 0-1,1 0 0,-1 1 0,0-1 0,1 0 0,-1 1 0,1-1 1,-1 1-1,0-1 0,1 1 0,-1 0 0,0 0 0,0 0 1,0-1-1,0 1 0,1 0 0,-1 0 0,-1 1 0,1-1 1,0 0-1,1 2 0,2 5-22,0 0 1,-1 0-1,0 0 0,-1 0 1,3 15-1,-1-5 78,0-2-21,1 0 0,1-1 0,12 27 0,-16-39-14,0 0 0,0 0 0,0 0 0,0 0 0,0 0 0,0 0 0,1 0 0,-1-1 0,1 1 0,0-1 0,0 0 0,0 1-1,0-1 1,0-1 0,0 1 0,1 0 0,-1-1 0,0 0 0,1 0 0,0 0 0,-1 0 0,7 1 0,-6-2 41,0 0 0,0 0 0,0-1 0,0 1 0,0-1 0,-1 0 0,1 0 0,0 0 0,-1 0 0,1-1 0,-1 1 0,6-4 0,-5 1-3,1 0 1,-1 0 0,0-1-1,0 1 1,-1-1 0,1 1-1,4-11 1,59-127 253,-54 108-566,1 1 0,2 1 0,2 1-1,28-41 1,-43 69-34,0-1 0,0 1 0,0 0 0,0 0 0,0 0 0,1 0 0,6-4-1,-8 6-289,1 0-1,-1 0 0,1 0 0,-1 1 1,1-1-1,-1 1 0,1-1 0,4 1 1,6 0-3895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49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1 208 7652,'0'0'5335,"0"26"-4537,0 134-142,0-157-652,0 0-1,0 0 1,1 0-1,-1 0 1,1 0-1,0 0 1,0-1 0,0 1-1,0 0 1,1-1-1,-1 1 1,0 0-1,1-1 1,0 0-1,0 1 1,0-1-1,0 0 1,0 0-1,0 0 1,0 0-1,1 0 1,-1-1 0,1 1-1,-1-1 1,1 1-1,0-1 1,-1 0-1,1 0 1,0 0-1,0-1 1,3 2-1,2-1-18,-1 0-1,0 0 1,0-1-1,1 0 1,-1 0 0,0-1-1,1 0 1,-1 0-1,0 0 1,0-1-1,0 0 1,9-5-1,6-5-309,-1-1-1,0-1 1,36-32-1,22-16 161,-75 60 169,-1 0 0,0 0 0,1 0 0,-1 1 0,1 0 0,-1-1 0,1 1 0,0 0 0,0 1 0,0-1 0,7 0 0,-10 1-5,-1 1 0,1-1 0,-1 0 0,1 1 0,-1-1 0,1 1 0,-1-1-1,1 1 1,-1-1 0,1 1 0,-1-1 0,1 1 0,-1-1 0,0 1 0,1-1 0,-1 1 0,0-1 0,0 1 0,0 0 0,1-1 0,-1 1 0,0 0 0,0-1 0,0 1 0,0 0-1,0 0 1,2 23 39,-2-21-7,0 9 95,1 1-35,-1-1 0,2 1 1,0 0-1,5 20 1,-6-30-89,0 0-1,0 0 1,1 0 0,-1-1 0,0 1 0,1 0-1,0-1 1,-1 0 0,1 1 0,0-1 0,0 0 0,0 0-1,1 0 1,-1 0 0,1 0 0,-1-1 0,1 1 0,-1-1-1,1 1 1,0-1 0,-1 0 0,1 0 0,0 0-1,0-1 1,0 1 0,3 0 0,5 0-116,0-1 0,0 0 0,0-1 0,-1 0 0,1 0 0,0-1 0,-1-1 0,1 1 0,-1-2-1,0 0 1,0 0 0,0 0 0,-1-2 0,12-6 0,-11 4 9,0 0 0,0-1-1,-1 0 1,0 0-1,-1-1 1,0 0 0,-1 0-1,0-1 1,0 0 0,-1 0-1,9-24 1,1-17 652,-3-1 1,13-104-1,-22 127 85,0 124 805,-2-27-1043,-2 12-323,4 0 0,26 149 0,-30-225-162,1-1 0,-1 0-1,1 0 1,0 1 0,0-1-1,0 0 1,0 0 0,0 0-1,0 0 1,0 0 0,3 2-1,-4-3-261,1 0 0,0-1-1,1 1 1,-1 0-1,0-1 1,0 1-1,0-1 1,0 0-1,0 1 1,0-1-1,1 0 1,-1 1 0,0-1-1,0 0 1,2 0-1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2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 1873,'0'0'9911,"11"15"-9095,1 2-342,25 26 0,-35-41-428,1 0 1,-1 0 0,1 0-1,0-1 1,-1 1 0,1-1 0,0 0-1,0 0 1,0 0 0,0 0 0,1 0-1,-1-1 1,0 1 0,0-1 0,0 0-1,0 0 1,1 0 0,-1 0-1,0-1 1,0 0 0,0 1 0,0-1-1,3-1 1,-3 1-21,9-3 6,0 0 0,0-1 0,-1 0 1,0 0-1,0-2 0,0 1 0,-1-1 0,11-10 1,-15 12-39,-1 0 0,1 0 1,-1 0-1,0-1 0,0 0 1,-1 0-1,1 0 1,-1-1-1,-1 1 0,1-1 1,-1 0-1,0 0 0,-1 0 1,3-14-1,-3 14 18,-2-1 0,1 1 0,-1-1 1,0 1-1,0-1 0,-1 1 0,-2-11 0,2 17-1,1-1 1,-1 1-1,1 0 1,-1 0-1,0-1 0,0 1 1,0 0-1,1 0 1,-1 0-1,0 0 0,0 0 1,-1 0-1,1 0 1,0 0-1,0 1 0,0-1 1,-2 0-1,0 0 15,0 0-1,1 0 1,-1 1-1,0-1 1,0 1-1,0 0 1,0 0-1,0 0 1,0 0-1,0 0 1,-3 1-1,2 1-5,0-1 0,0 1 0,-1-1-1,1 1 1,1 0 0,-1 1 0,0-1 0,0 1-1,1-1 1,0 1 0,-1 0 0,1 0-1,0 1 1,0-1 0,1 1 0,-1-1-1,1 1 1,0 0 0,0 0 0,-2 5-1,-1 2 23,1 0 1,1 0-1,0 1 0,0-1 0,1 1 0,-1 18 0,2-16-112,0-5 98,1 0 0,0 0 0,0 0-1,1 0 1,0-1 0,4 17 0,-4-23-103,0 1 0,0-1-1,0 0 1,1 1 0,-1-1 0,1 0 0,0 0 0,0 0-1,0 0 1,0 0 0,0-1 0,0 1 0,0 0 0,1-1-1,-1 0 1,0 1 0,1-1 0,-1 0 0,1 0-1,0-1 1,-1 1 0,1 0 0,0-1 0,-1 0 0,1 1-1,5-1 1,43 0-3342,12-5-2709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2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239 460 6051,'0'0'8372,"-29"10"-7791,-88 35 54,111-42-573,1 0 0,-1 0 0,1 1 0,-1 0 0,1 0 0,0 0 0,1 0 0,-1 1 0,1 0 0,0 0 0,0 0 0,0 0 0,1 1 0,0-1 0,0 1 0,0 0 0,1 0 0,0 0 0,0 0 0,0 1 0,-1 9 0,3-15-49,-2 8 28,0-1 0,1 1 1,0-1-1,1 1 1,0 0-1,0-1 0,2 11 1,-2-18-41,1 0 1,-1-1 0,1 1 0,-1 0 0,1 0 0,0 0 0,-1 0 0,1 0 0,0-1-1,-1 1 1,1 0 0,0 0 0,0-1 0,0 1 0,0-1 0,0 1 0,0-1-1,0 1 1,0-1 0,0 0 0,0 1 0,0-1 0,0 0 0,0 0 0,0 0 0,1 0-1,35 1 42,-26-1-11,-3-1-92,0 1 0,1-1 0,-1-1 0,0 1-1,0-1 1,0-1 0,0 1 0,0-2 0,0 1 0,-1-1 0,0 0 0,0 0 0,0-1 0,0 0-1,-1 0 1,1-1 0,-1 0 0,9-11 0,-8 8-52,0-1 0,-1 0 0,0-1 0,0 1 0,-1-1 0,-1-1 0,0 1 0,0 0 0,-1-1 0,-1 0 0,0 0 0,1-20-1,-7-246-1673,-1 79 977,3 186 1355,-2 29-113,-8 423 2375,14-284-2580,-2-142-270,0 1 1,-1 0-1,-1 0 0,0 0 1,-1-1-1,-7 20 1,7-24-436,-1-1 1,0 0-1,-1-1 1,1 1 0,-1-1-1,-1 0 1,0 0-1,0-1 1,0 1 0,0-1-1,-12 7 1,-40 25-7808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3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485 600 7732,'0'0'3892,"-30"0"-3708,-4-1-133,4 0 82,0 1 1,0 1-1,1 2 0,-43 8 1,48-5 223,0 1 0,-41 18 1,53-20-270,0 1 0,1 1 0,0 0 0,0 0 0,0 1 0,-17 18 1,26-24-87,0 1 1,0-1 0,0 1-1,0 0 1,1 0 0,-1 0 0,1 0-1,0 0 1,-1 0 0,2 0 0,-1 0-1,0 0 1,0 0 0,1 6 0,0-8-7,0 1 1,0-1-1,0 1 1,0-1-1,1 1 1,-1-1 0,1 1-1,-1-1 1,1 1-1,-1-1 1,1 0-1,0 1 1,0-1 0,0 0-1,0 0 1,0 0-1,0 1 1,0-1-1,0 0 1,0 0 0,0 0-1,0-1 1,1 1-1,-1 0 1,0 0-1,1-1 1,-1 1 0,1-1-1,-1 1 1,1-1-1,-1 1 1,3-1-1,16 3-154,-1 0 0,1-2 0,0 0 0,0-1 0,0-1 0,0-1 0,-1-1 0,1-1 0,-1 0 0,0-1 0,0-2 0,36-16 0,-34 12-843,0-1 0,-1-2-1,0 0 1,-1 0 0,0-2 0,-2-1-1,0 0 1,-1-1 0,20-28 0,-26 31 801,-1-1-1,0-1 1,-1 0 0,8-26 0,-5 4 964,-2 0 0,-1-1 0,3-55-1,-7-121 7508,-4 173-5817,-1 70-2305,-7 40 0,-1 7 76,3 31 203,10 146 0,-2-229-420,0-1 0,2 0 0,1 0 0,0 0 0,2-1 0,0 0 0,1 0 0,17 29 0,-24-47-19,0 0 0,0 0 0,0 0 0,1 0 0,-1 0 0,1 0 1,-1-1-1,1 1 0,-1-1 0,1 1 0,0-1 0,0 1 0,0-1 0,0 0 0,0 0 0,0 0 0,0 0 0,0 0 0,0-1 0,0 1 0,0-1 0,1 1 1,-1-1-1,0 0 0,0 0 0,1 0 0,-1 0 0,0 0 0,0 0 0,1-1 0,-1 1 0,0-1 0,0 1 0,0-1 0,0 0 0,1 0 0,-1 0 0,0 0 0,-1 0 1,1 0-1,0-1 0,0 1 0,0-1 0,-1 1 0,3-4 0,8-8 36,-2 0 0,1 0 0,-1-1 1,13-26-1,-18 32-43,84-145 69,-87 158-280,1 23 184,1 1 0,12 41 0,-13-58 56,2 1-1,-1-1 1,1 0-1,1 0 1,0-1-1,1 1 1,0-1-1,11 12 1,-15-20 1,1 0 1,-1 0 0,1 0 0,0-1 0,0 1 0,0-1 0,0 0 0,0 0 0,1-1 0,-1 1 0,0-1 0,1 0 0,-1 0-1,1-1 1,0 1 0,-1-1 0,1 0 0,-1 0 0,1 0 0,0-1 0,-1 0 0,1 1 0,-1-2 0,0 1 0,1 0 0,-1-1-1,0 0 1,0 0 0,0 0 0,0-1 0,5-3 0,124-116 142,-120 109-158,1 1 1,0 0 0,1 1-1,0 1 1,17-9 0,-21 13-10,-1 1 1,1 1-1,0 0 1,1 0-1,-1 1 1,1 1-1,-1 0 1,24-1-1,-34 3 12,0 0 0,1 0 0,-1 0 0,0 1-1,0-1 1,0 0 0,0 1 0,0-1 0,0 1 0,0-1-1,0 1 1,0 0 0,0-1 0,0 1 0,0 0-1,0 0 1,-1 0 0,1 0 0,0 0 0,-1-1 0,1 1-1,0 0 1,-1 1 0,1-1 0,-1 0 0,0 0-1,1 0 1,-1 0 0,0 0 0,0 0 0,1 0-1,-1 3 1,0 47 302,-1-33-224,1-10-46,-1 0 0,0 0 0,0 0 0,-1 0 1,0 0-1,0 0 0,-1-1 0,0 1 0,-1-1 0,1 0 0,-1 0 0,-1 0 1,1 0-1,-1-1 0,-1 0 0,1 0 0,-11 9 0,9-9-313,-1 0 0,0 0 0,-1-1 0,1 0 0,-1 0 0,0-1 0,0 0 0,0-1 0,-1 0 0,1 0 0,-1-1 0,0 0 1,0-1-1,-11 0 0,-18-1-5621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3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13014,'0'0'272,"143"172"-8180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3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 11829,'0'0'3189,"-7"27"-2955,1-2-137,-33 162 927,28-124-607,3 0 0,2 0-1,5 101 1,2-163-422,-1 0 1,0 0-1,0 0 0,1 0 0,-1 0 0,0 0 0,1 0 0,-1 0 1,1 0-1,0 0 0,-1 0 0,1 0 0,0 0 0,-1-1 0,1 1 1,0 0-1,0 0 0,0-1 0,-1 1 0,1-1 0,0 1 0,0 0 1,0-1-1,0 0 0,0 1 0,0-1 0,0 0 0,1 1 0,-1-1 1,1 0-1,38 1-532,-28-1 226,-4 0-146,1-1-1,-1 0 0,1 0 0,-1-1 1,0 0-1,0 0 0,0-1 0,0 0 1,0 0-1,-1-1 0,10-6 0,31-22-7922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4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1 318 11605,'0'0'1260,"30"2"-1050,-21-2-190,45 3 54,-1-3 1,97-12-1,-15-10 77,234-7 0,-363 29-126,0 0 0,0 0 0,-1 0 0,1 1 0,0 0 0,0 0 0,10 4 0,-14-4-4,0 0 1,0 1 0,-1-1-1,1 1 1,0-1 0,-1 1-1,1-1 1,-1 1 0,1 0-1,-1 0 1,0-1 0,0 1-1,0 0 1,0 0 0,0 0-1,0 1 1,-1-1 0,1 0-1,-1 0 1,1 0 0,-1 0 0,0 1-1,0 2 1,2 19 364,-1 0 0,-1-1-1,-1 1 1,-1 0 0,-1 0 0,-1-1 0,-13 40 0,13-52-434,0-1 1,1 1 0,0-1 0,1 1-1,0 0 1,0 20 0,23-33-639,-15-1 635,0 0 1,0-1-1,0 0 0,0 1 1,-1-2-1,0 1 0,1-1 0,-1 0 1,-1 0-1,7-9 0,13-12-255,-1 3 13,0 2 0,43-30 0,-57 45 287,0 0-1,1 1 0,-1 1 0,1-1 0,0 2 0,1-1 1,-1 1-1,0 1 0,1 0 0,0 0 0,15 1 0,-25 1 16,0 0-1,0 0 1,0 0-1,0 1 1,0-1-1,0 1 1,0-1-1,-1 1 1,1-1-1,0 1 1,0-1-1,0 1 1,0 0-1,-1 0 1,1-1-1,0 1 1,-1 0 0,1 0-1,0 0 1,-1 0-1,1-1 1,-1 1-1,0 0 1,1 0-1,-1 0 1,0 0-1,1 0 1,-1 2-1,5 34 382,-4-31-296,1 52 421,-2-35-372,6 42 0,-6-63-172,0-1 1,0 0 0,0 0-1,1 1 1,-1-1 0,0 0-1,1 0 1,-1 0 0,1 1-1,-1-1 1,1 0 0,0 0-1,-1 0 1,1 0 0,0 0 0,0 0-1,0 0 1,-1-1 0,1 1-1,0 0 1,0 0 0,1-1-1,0 2 1,21 1-3254,-1-3-2518</inkml:trace>
  <inkml:trace contextRef="#ctx0" brushRef="#br0" timeOffset="1">1154 0 11141,'0'0'897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4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0 13478,'0'0'2473,"-3"26"-2219,-1 2-182,-2 16 162,0 75 1,6 101-67,0-215-262,0 0 0,0 0-1,0 0 1,-1 0-1,1 0 1,-1 0 0,-1 0-1,1-1 1,-1 1-1,1 0 1,-1-1 0,-4 7-1,17-27-238,0 2-1,1 0 0,1 0 0,0 1 1,1 1-1,19-14 0,-22 18 335,0 1-1,0 1 1,0 0-1,1 0 0,0 1 1,0 1-1,1 0 0,-1 0 1,1 1-1,18-1 0,-7 2 6,0 1-1,31 4 0,-50-3-1,0 1-1,0-1 0,0 1 0,0 0 0,-1 1 0,1-1 0,0 1 0,0 0 0,-1 0 1,0 1-1,1-1 0,-1 1 0,0 0 0,0 0 0,0 0 0,0 1 0,4 5 0,-7-7 18,0-1-1,1 1 0,-1-1 0,-1 1 1,1 0-1,0 0 0,0 0 0,-1-1 1,1 1-1,-1 0 0,1 0 0,-1 0 1,0 0-1,0 0 0,0 0 0,0 0 1,0 0-1,0 0 0,-1 0 0,1 0 1,0 0-1,-1-1 0,0 1 0,1 0 1,-1 0-1,0 0 0,0-1 0,0 1 1,0 0-1,0-1 0,-1 1 0,1-1 1,0 0-1,-1 1 0,1-1 0,-1 0 0,1 0 1,-1 0-1,0 0 0,1 0 0,-3 1 1,-9 5 166,-1-1 1,0 0-1,0-2 1,-20 6 0,24-7-109,-47 12 179,0-3 0,-1-2 0,-107 5 0,164-15-257,0 1-1,0-1 1,0 0-1,0 0 0,0 0 1,0 0-1,0 0 0,0 0 1,0 0-1,0 0 1,0-1-1,0 1 0,0 0 1,0-1-1,0 1 0,0 0 1,0-1-1,0 1 0,1-1 1,-1 1-1,0-1 1,0 0-1,-1-1 0,7-7-271,-4 8 149,5-6-413,1 0-1,-1 1 0,1 0 0,1 0 1,-1 0-1,1 1 0,0 1 1,0-1-1,15-5 0,46-22-4928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5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33 284 6819,'0'0'7894,"-5"30"-7512,-17 94-126,20-114-188,0 0 0,1 1 0,0 0 0,2 20 0,-1-23-53,1-7-15,-1 0 1,0 1-1,1-1 0,-1 0 1,0 0-1,1 1 0,-1-1 1,1 0-1,0 0 0,-1 0 1,1 0-1,0 0 0,0 0 1,0 0-1,0 0 0,0 0 1,0 0-1,0 0 0,0-1 1,0 1-1,0 0 0,0-1 1,0 1-1,1 0 0,-1-1 1,0 0-1,0 1 0,1-1 1,-1 0-1,2 1 0,46 0-97,-33-2-3,-9 1 4,0-1 0,-1 0-1,1 0 1,-1-1 0,0 0 0,1 0-1,-1-1 1,0 0 0,0 0 0,-1 0-1,1 0 1,0-1 0,-1 0 0,0 0-1,0-1 1,4-5 0,12-12-64,-1-2-1,21-34 1,1 0 340,-38 56-89,-4 7 48,0 152 1205,0-151-1332,0 0 0,0 0 0,1 0 0,-1-1 0,1 1 0,1 0-1,-1 0 1,1-1 0,0 1 0,0-1 0,0 1 0,1-1 0,0 0 0,0 0-1,1 0 1,-1 0 0,1-1 0,0 0 0,0 1 0,0-1 0,1-1 0,-1 1-1,1 0 1,0-1 0,0 0 0,0-1 0,1 1 0,-1-1 0,1 0 0,8 2-1,7 0-217,0 0 0,0-2 0,1-1 0,-1-1-1,1 0 1,22-5 0,-38 5 93,0-1 0,0-1 0,0 1 0,-1-1 1,1 0-1,0 0 0,-1-1 0,0 1 0,1-1 0,-1 0 0,-1-1 0,1 1 0,0-1 0,-1 0 1,1 0-1,-1-1 0,0 1 0,-1-1 0,1 0 0,3-6 0,-2 0 51,-1 1 0,0-1 0,0 0 0,-1-1 0,0 1 0,-1-1 0,-1 1 0,0-1 0,0-17 0,-1-410 4718,-2 466-4471,0 0 0,-10 35 1,-1 18 320,2 285 542,12-266-1651,-1-93 1,1 10-189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5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13718,'0'0'1006,"33"5"-640,-4-1-314,35 4 58,97 2 0,-96-12-170,103-13 0,-128 10 64,69 0 0,-105 5 17,0 1 1,0-1-1,-1 1 1,1 0-1,0 0 0,0 0 1,0 1-1,-1-1 1,1 1-1,-1 0 1,1 0-1,-1 0 1,0 0-1,0 1 1,0-1-1,0 1 1,0 0-1,0-1 1,-1 2-1,1-1 1,-1 0-1,0 0 1,0 1-1,0-1 1,2 7-1,4 10 178,-2 0-1,0 0 1,5 38 0,-4-22-176,-5-29-188,4 19 446,-6-25-391,0-1 0,0 1 1,0 0-1,1 0 0,-1-1 0,0 1 1,1 0-1,-1 0 0,0-1 0,1 1 1,-1 0-1,1-1 0,-1 1 0,1-1 1,-1 1-1,1-1 0,-1 1 0,1-1 1,0 1-1,-1-1 0,1 1 0,0-1 1,1 1-1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5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6611,'0'0'3778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18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53 7491,'0'0'1105,"-4"27"-1073,-14 83-19,17-107-13,1 0 0,-1 1 0,1-1 0,0 0 0,0 0 0,0 0 0,0 1 0,1-1 0,-1 0 0,1 0 1,0 0-1,0 0 0,0 0 0,0 0 0,1 0 0,-1 0 0,1 0 0,0-1 0,-1 1 0,1 0 0,1-1 0,-1 0 0,0 1 0,0-1 0,1 0 0,-1 0 0,1 0 0,0-1 0,0 1 0,3 1 0,3 0-114,1 0 0,0-1 0,-1-1 0,1 1 1,0-1-1,0-1 0,9 0 0,-13 0-62,-1 0-32,1-1 0,-1 0 0,0 1 0,1-2 0,-1 1 0,0-1 0,0 1 0,0-1 0,0-1 0,0 1-1,0-1 1,0 0 0,-1 0 0,0 0 0,1-1 0,-1 1 0,-1-1 0,1 0 0,0 0 0,-1 0 0,0-1 0,0 1-1,0-1 1,-1 0 0,3-6 0,0 1 91,-1-1 0,-1 0 0,0 0 0,0 0 0,-1-1 0,0 1 0,-1-1 1,-1 1-1,0-1 0,0 1 0,-3-13 0,3 21 224,-1 0 0,0 0 0,0 1 0,0-1 0,0 0 0,0 1 1,-1-1-1,1 1 0,-1-1 0,0 1 0,1 0 0,-1-1 0,0 1 0,0 0 0,-1 1 1,1-1-1,0 0 0,-1 0 0,1 1 0,-1 0 0,1-1 0,-1 1 0,0 0 1,1 0-1,-5 0 0,-2-2 288,0 2 1,0 0-1,1 0 1,-1 0-1,0 1 1,0 0 0,-10 2-1,16-1-350,0 0 0,0 0 0,0 0 1,0 0-1,0 0 0,1 0 0,-1 1 0,0-1 0,1 1 0,-1 0 1,1 0-1,0 0 0,-1 0 0,1 0 0,0 1 0,0-1 0,0 0 1,1 1-1,-1 0 0,1-1 0,-1 1 0,1 0 0,-2 5 0,1-1-128,0-1 0,1 1 0,0-1 1,0 1-1,0 0 0,1-1 0,0 1 0,0-1 0,1 1 0,1 8 0,-2-14-40,0 0 0,1 0 0,-1 0 0,0 0 0,1 0 0,-1 0 0,1 0 0,-1 0 0,1 0 0,0-1 0,-1 1 0,1 0 0,0 0 0,-1 0 0,1-1 0,0 1 0,0 0 0,1 0 0,30 9-3602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50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8964,'0'0'2647,"28"6"-2031,-22-4-587,38 7 49,0-1 0,0-2 0,52 1 0,238-7 157,-327 0-182,0 0-1,-1 0 0,1 1 1,0 0-1,0 0 1,0 0-1,-1 1 1,1 0-1,8 4 0,-12-4 0,-1 0 0,1 0 0,-1 0 0,1 0 0,-1 0 0,0 0-1,0 1 1,0-1 0,0 1 0,0-1 0,0 1 0,-1 0-1,0 0 1,1 0 0,-1 0 0,0 0 0,0 0 0,0 0-1,-1 0 1,1 0 0,-1 5 0,2 4 88,-1 1 0,0-1 0,-1 1 0,0-1 0,-1 1 0,-1-1 0,0 1 0,-1-1 1,-7 23-1,24-37-1939,7-15-892,1-15-1453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6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65 233 4898,'0'0'8367,"-7"28"-8020,-19 87-190,23-86-111,11-21 1,3-4-29,0-2 0,0 1 0,0-2 0,1 1 0,-1-2-1,0 1 1,1-2 0,-1 1 0,1-2 0,-1 1 0,0-2 0,22-6-1,-21 4-318,1-1-1,-1-1 0,0 0 1,-1 0-1,0-1 0,0-1 1,14-14-1,-19 17 251,-1 0 0,0 0 0,0 0 0,0-1 0,0 0 0,-1 0 0,-1 0 0,1 0 0,-1-1 0,0 1 1,-1-1-1,0 0 0,3-15 0,-4 10 55,0 0 1,-1 1-1,-1-1 0,0 1 1,0-1-1,-1 0 1,-1 1-1,-5-15 1,6 21-4,-1 1 0,0-1 0,0 1 0,0 0 0,-1 0 0,0 0 0,0 0 0,0 1 0,-1-1 0,1 1 0,-1 0-1,0 0 1,0 1 0,0 0 0,-1-1 0,1 2 0,-1-1 0,-9-2 0,6 2 5,-2 0-1,1 1 1,0 0 0,-1 0-1,1 1 1,0 1-1,-1 0 1,1 0-1,-1 1 1,1 0-1,-1 1 1,1 0-1,0 1 1,0 0-1,-12 6 1,16-7-16,1 1-1,-1 0 1,1 0-1,0 1 1,0-1 0,0 1-1,0 0 1,1 1-1,0-1 1,0 1 0,0 0-1,0 0 1,1 0-1,-1 0 1,1 1 0,1-1-1,-1 1 1,1 0-1,0-1 1,0 1 0,1 0-1,0 0 1,0 1-1,0-1 1,1 0 0,0 10-1,0-14-17,0-1 0,1 1 0,-1-1 0,0 1 0,1 0 0,-1-1 0,1 1 0,0-1 0,-1 0 0,1 1-1,0-1 1,0 0 0,0 1 0,0-1 0,0 0 0,0 0 0,0 0 0,1 0 0,-1 0 0,0 0 0,1 0 0,-1 0 0,0 0-1,1 0 1,-1-1 0,1 1 0,-1-1 0,1 1 0,2-1 0,5 2-261,0-1 1,0 0-1,-1-1 0,12 0 1,-9 0-137,19 0-581,-8 1-216,0-1 0,35-5 0,-40 0 109,0 1-1,18-9 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06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1457,'0'0'12683,"27"5"-11859,-9-2-634,1 1 0,-1 1 0,33 12 1,-49-15-163,0-1 0,0 1 0,0-1 0,0 1 0,0 0 0,-1 0 0,1 0 1,0 0-1,-1 0 0,1 0 0,-1 0 0,0 0 0,0 0 0,0 1 0,0-1 0,0 1 1,0-1-1,-1 1 0,1-1 0,-1 1 0,0 2 0,1 5 87,-1 0 0,-1 0 0,-3 18 0,3-22-68,-4 17 84,-1-1 0,-15 35-1,14-41-240,1 1-1,0 1 1,1-1-1,1 1 1,1 0-1,-2 22 1,15-40-1168,-6-1 1186,0 0 1,0-1-1,0 1 0,0-1 1,0 0-1,-1 0 0,1-1 1,0 1-1,-1-1 0,0 0 1,5-4-1,34-42-328,-17 18 339,-17 22 83,5-6-100,1 1 0,25-21 1,-34 32 158,0-1 1,0 1 0,0 0 0,1 0 0,-1 1 0,1-1-1,0 1 1,0 0 0,0 1 0,0 0 0,0 0 0,12-1-1,-18 3-26,1-1 0,0 0 0,0 1 0,-1-1 0,1 0 0,0 1 0,-1-1 0,1 1-1,0-1 1,-1 1 0,1-1 0,-1 1 0,1 0 0,-1-1 0,1 1 0,-1 0 0,1-1-1,-1 1 1,0 0 0,1 0 0,-1-1 0,0 1 0,0 0 0,0 0 0,1 0 0,-1-1-1,0 1 1,0 1 0,3 31 608,-2-21-323,1 7-166,0-2 168,0 1 0,1-1 0,8 25 0,-10-39-436,0 0 1,0 0 0,0 0 0,1 0-1,-1 0 1,1 0 0,0-1-1,0 1 1,0 0 0,0-1 0,0 1-1,0-1 1,1 0 0,-1 0 0,1 0-1,-1 0 1,1 0 0,0-1-1,0 1 1,0-1 0,0 1 0,0-1-1,0 0 1,6 1 0,20-1-4954</inkml:trace>
  <inkml:trace contextRef="#ctx0" brushRef="#br0" timeOffset="1">1290 298 15511,'0'0'3170,"-97"-47"-10230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6:14:56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8 260 4338,'0'0'6494,"-6"-7"-5430,5 3-1038,1 0 1,0 0-1,-1 0 0,1 1 1,0-1-1,1 0 0,-1 0 0,1 0 1,0 0-1,0 0 0,0 1 1,0-1-1,1 0 0,-1 1 0,1-1 1,0 1-1,0 0 0,5-7 1,4-3-6,-1 0 0,2 1 0,12-11 0,-11 11-18,1 0 0,0 1 0,1 1 0,-1 1 0,2 0 1,0 0-1,0 2 0,0 0 0,1 1 0,0 0 0,0 1 0,0 1 0,1 1 0,25-1 0,-41 4-6,1 1 1,-1-1 0,1 1-1,-1 0 1,0 0-1,1 0 1,-1 0 0,0 0-1,0 0 1,0 0 0,0 1-1,0-1 1,0 1-1,0 0 1,0 0 0,-1 0-1,1-1 1,-1 1 0,3 4-1,27 52-44,-18-33 38,-6-10 15,1-2 0,1 1 1,0-1-1,1 0 0,16 15 1,-21-23-3,0-1 1,1 0-1,0 0 0,0 0 1,0-1-1,0 0 1,0 0-1,1-1 0,-1 1 1,1-1-1,0-1 1,0 1-1,-1-1 0,14 0 1,10 1-155,-1-2 1,1-1 0,0-1-1,-1-1 1,0-2-1,49-14 1,-38 4-5606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9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130 126 8884,'0'0'8521,"-7"-21"-7819,-26-65-278,20 68-313,13 18-109,0 0 0,0 0 0,-1 0 0,1 0 0,0 0 0,0 0 0,-1 0 0,1 0 0,0 0 0,0 0 1,-1 0-1,1 0 0,0 0 0,0 0 0,-1 0 0,1 0 0,0 0 0,0 0 0,-1 0 0,1 0 0,0 0 0,0 1 0,-1-1 0,1 0 0,0 0 0,0 0 0,0 0 0,-1 0 0,1 1 0,0-1 0,0 0 0,0 0 0,0 0 0,-1 1 0,1-1 0,-4 8 20,1 0 0,-1-1 1,2 1-1,-1 0 0,1 1 0,0-1 0,-1 13 0,-1 1 1,-15 106 70,6 0-1,4 170 1,9-293-93,-1 8-2,1 0 0,1 0 1,0-1-1,4 17 0,-4-26 2,0 1 0,1-1-1,-1 1 1,1-1-1,-1 0 1,1 0 0,0 0-1,0 0 1,1 0-1,-1 0 1,1-1 0,-1 1-1,1-1 1,0 1-1,0-1 1,0 0 0,0 0-1,6 3 1,7 0-29,0-1 1,1 0 0,-1-1 0,1 0-1,0-1 1,0-2 0,0 1 0,20-3-1,-14 1-74,-1 0-226,0-2 1,-1 0-1,1-1 0,-1-1 0,0-1 0,-1-1 1,21-10-1,9-7-4691,72-47 0,-77 40 472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9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40 240 3378,'0'0'10407,"-5"-17"-9169,-15-49-358,14 53-399,3 12-318,1 13-165,2-10 49,-3 97 182,3-77-189,0-17-38,1 0 1,-1 0-1,1 0 0,1-1 1,-1 1-1,0 0 0,1 0 1,0-1-1,0 1 0,1-1 1,-1 1-1,1-1 0,0 0 1,0 0-1,1 0 0,-1-1 1,1 1-1,-1-1 0,1 0 1,0 0-1,1 0 0,-1 0 1,0-1-1,1 0 0,-1 0 1,10 3-1,-7-2-62,0-1-1,-1-1 1,1 1 0,0-1 0,0 0 0,0-1-1,0 0 1,0 0 0,0 0 0,0-1-1,0 0 1,0 0 0,0-1 0,0 0-1,0 0 1,-1 0 0,1-1 0,-1 0-1,10-6 1,-7 1 30,0 0-1,-1 0 0,0 0 1,0-1-1,-1 0 1,0-1-1,-1 0 1,0 0-1,0 0 1,-1-1-1,-1 1 0,1-1 1,-2 0-1,0-1 1,0 1-1,-1-1 1,0 1-1,-1-1 0,0 1 1,-1-1-1,-1 0 1,1 1-1,-5-19 1,4 25 36,-1 1 1,0-1 0,0 0-1,0 1 1,-1-1-1,1 1 1,-1-1 0,0 1-1,0 0 1,-1 1 0,1-1-1,-1 0 1,0 1 0,0 0-1,0 0 1,0 0 0,0 0-1,-1 1 1,1 0 0,-9-4-1,0 2 51,0 0 0,0 1-1,-1 0 1,1 1 0,-1 0-1,-21 1 1,33 0-58,-1 1 0,0 1 0,0-1 1,1 0-1,-1 1 0,0-1 0,0 1 0,1 0 0,-1 0 1,1 0-1,-1 0 0,1 0 0,-1 0 0,1 1 1,0-1-1,-1 1 0,1 0 0,0 0 0,0 0 0,0 0 1,0 0-1,1 0 0,-1 0 0,1 1 0,-1-1 1,-1 4-1,1-1-50,1 1 0,-1 0 0,1 1 0,0-1 0,0 0 1,0 0-1,1 1 0,0-1 0,0 0 0,1 0 0,1 8 0,0-9-167,-1 0-1,1 0 1,0-1-1,0 1 1,0-1-1,1 1 1,-1-1-1,1 0 1,0 0-1,0 0 1,1-1-1,-1 1 1,1-1-1,0 1 1,0-1-1,0 0 1,0-1-1,0 1 1,1-1-1,-1 0 0,9 3 1,59 23-4998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0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15 10805,'0'0'3420,"-33"-4"-2563,-12-2-504,-51 2 1,91 4-335,-1 1 0,0-1 0,0 1 0,1 0 0,-1 1 0,1 0 0,-1-1 0,1 2 1,0-1-1,0 1 0,0-1 0,0 1 0,0 1 0,0-1 0,1 1 0,0 0 0,0 0 1,0 0-1,0 0 0,0 1 0,1 0 0,-4 6 0,2-4-2,-3 7 16,0-1 0,1 1 0,0 1 0,1-1 0,1 1 0,0 0 0,1 1 0,1-1 1,0 1-1,2-1 0,-1 1 0,2 0 0,0 0 0,4 28 0,-3-39-42,0 1 1,0-1-1,1 0 0,0 0 0,0 0 1,0 0-1,0 0 0,1 0 1,0-1-1,0 1 0,0-1 0,1 0 1,-1 0-1,1 0 0,0 0 1,0 0-1,0-1 0,1 0 0,-1 0 1,1 0-1,0-1 0,0 1 1,-1-1-1,2 0 0,6 2 1,-5-3-18,-1 1 0,0-1 0,1 0 1,-1 0-1,1-1 0,-1 0 0,1 0 1,-1 0-1,0-1 0,1 0 1,-1 0-1,0-1 0,1 1 0,-1-2 1,0 1-1,0-1 0,0 1 1,-1-2-1,1 1 0,-1 0 0,7-7 1,-1-2 43,0 0 0,-1-1 1,0 0-1,-1-1 1,-1 0-1,0 0 0,-1-1 1,10-28-1,-10 20 403,0 1-1,-2-1 1,-1-1 0,0 1-1,-1-34 1,17 594-365,6 107-21,-26-630-37,0 0 0,-1 0 1,0 0-1,-1 0 1,-6 24-1,6-34 2,1-1-1,-1 1 0,0-1 0,0 1 1,0-1-1,0 0 0,0 0 1,-1 0-1,1 0 0,-1 0 1,0-1-1,0 1 0,0-1 1,0 1-1,-1-1 0,1 0 0,0-1 1,-1 1-1,0 0 0,1-1 1,-1 0-1,0 0 0,0 0 1,-5 0-1,-5 2 3,1-2 1,0 0-1,-1 0 1,1-1-1,0-1 1,-1 0-1,1-1 1,0-1-1,-19-5 1,23 4-17,0 1-1,1-2 1,0 1 0,0-1-1,0 0 1,1-1 0,-1 0 0,1 0-1,1 0 1,-1-1 0,1 0-1,0-1 1,1 1 0,-8-13-1,3 1-134,1 0-1,1-1 1,1 1-1,0-2 0,2 1 1,-7-40-1,9 27-504,1 1 0,1-1 0,7-57 0,-4 76 125,0 0-1,2 0 0,0 0 0,0 0 0,1 1 0,1-1 0,0 1 0,1 1 1,1-1-1,0 1 0,0 1 0,11-12 0,59-60-5158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0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 11637,'0'0'4450,"-91"190"-3937,75-103-449,13 3 0,3-8-16,0-12-48,0-17-64,0-21-1153,13-27-1344,6-5-1521,-6-20-2209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1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4 311 5923,'-1'-30'733,"0"-10"-424,0-160 3539,1 199-3816,0 1-1,0-1 1,0 0 0,0 1-1,0-1 1,0 1 0,0-1-1,0 1 1,0-1 0,1 0 0,-1 1-1,0-1 1,0 1 0,1-1-1,-1 1 1,0-1 0,1 1-1,-1-1 1,0 1 0,1-1-1,-1 1 1,1 0 0,-1-1-1,0 1 1,1-1 0,-1 1 0,1 0-1,0 0 1,-1-1 0,1 1-1,-1 0 1,2-1 0,17 7 133,-12-1-98,0 1 1,0 0-1,-1 1 0,1-1 1,-1 1-1,-1 0 0,1 1 1,6 13-1,3 1 157,79 122 516,-41-59-338,109 131 1,-156-209-395,1 0 1,0 0-1,1-1 1,-1 0-1,1 0 1,0-1-1,9 5 1,-15-9 0,0 0-1,0 0 1,0-1-1,0 1 1,0 0-1,0-1 1,0 1-1,0-1 1,1 1-1,-1-1 1,0 0-1,0 0 1,0 0-1,0 0 1,1-1 0,-1 1-1,0-1 1,0 1-1,0-1 1,0 0-1,0 1 1,0-1-1,0 0 1,0 0-1,0-1 1,-1 1-1,1 0 1,0-1 0,-1 1-1,1-1 1,-1 1-1,1-1 1,-1 0-1,0 1 1,1-1-1,0-3 1,3-6 11,0 1 0,-1-1 0,-1 1 0,0-1 0,0-1 1,-1 1-1,1-19 0,-3-87 80,-1 59-25,1 51-118,-5-151 305,2 131-773,0 2 0,-2-1 1,-1 0-1,-11-26 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1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127 110 4834,'0'0'8575,"-16"31"-7986,-47 97-124,61-123-420,-1-1 1,1 1 0,0 0 0,0 0-1,1 1 1,-1-1 0,1 0-1,0 0 1,1 1 0,-1-1 0,1 0-1,1 8 1,0 1 165,-1-13-198,0 1 0,0 0 0,0-1 0,0 1-1,1-1 1,-1 1 0,1-1 0,-1 1 0,1-1-1,-1 1 1,1-1 0,0 0 0,0 1 0,0-1 0,0 0-1,0 0 1,0 1 0,0-1 0,0 0 0,0 0-1,2 1 1,0 0-3,0-1 0,1 1 0,-1 0 0,1-1 0,-1 0-1,1 0 1,-1 0 0,1 0 0,4 0 0,-1-1-11,0 0-1,0 0 1,0 0 0,0 0 0,0-1-1,0-1 1,0 1 0,0-1 0,13-5-1,-13 3-67,-1-1-1,0 1 0,0-1 1,0-1-1,0 1 0,-1-1 0,1 0 1,-2 0-1,1-1 0,-1 1 0,0-1 1,0 0-1,-1 0 0,4-11 0,-1 1-53,-1 0-1,-1 0 1,0 0-1,-1 0 1,0-27-1,-2 33 118,-1 0 1,0 0-1,0 0 1,-2 1-1,1-1 1,-4-14-1,3 21 4,0 1-1,0-1 0,0 1 1,0-1-1,0 1 1,-1-1-1,1 1 0,-1 0 1,0 0-1,0 1 1,0-1-1,0 0 0,0 1 1,-1 0-1,1 0 1,-1 0-1,0 0 0,1 0 1,-9-1-1,5 0-5,-1 1 0,0 0 0,0 0 0,0 1 0,0 0 0,0 0 0,-1 1 0,1 0 0,0 0 0,0 1 0,-15 4 0,18-4 0,0 1 0,0 0 0,1 0-1,-1 0 1,1 0 0,-1 1 0,1 0 0,0 0 0,0 0 0,0 1 0,1-1-1,-1 1 1,1 0 0,0 0 0,0 0 0,0 0 0,0 1 0,1-1 0,-4 9 0,3-4-145,1 0 1,-1 1 0,2-1 0,-1 1-1,1 15 1,1-21-274,0 1-1,0-1 1,0 1-1,1-1 1,0 1-1,0-1 1,0 0-1,2 5 1,-1-5-333,1-1-1,-1 0 1,0-1 0,1 1-1,-1 0 1,1-1 0,5 4-1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1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12806,'0'0'1977,"7"20"-1785,-5-14-180,8 23 27,-2 1 0,0 0 0,3 36 0,4 110-730,-11-161 606,0-23 290,-4 7-178,18-49 199,-8 18-33,25-52 0,-29 74-180,-1 0-1,2 0 0,-1 1 0,1 0 0,0 0 0,1 1 0,0 0 0,1 0 0,10-7 0,-8 8-233,0 1-1,1 0 0,-1 1 1,1 0-1,0 0 0,1 2 1,-1-1-1,1 2 0,-1 0 1,18-1-1,50 3-3363,-3 8-3699,-67-7 6379,18 10 12240,-51-16-9865,20 5-363,3 0-1081,0-1 0,-1 1 1,1 0-1,0 0 0,0 0 0,0 0 0,0 0 0,-1 0 0,1 0 0,0 0 0,0 0 0,0 0 1,-1 0-1,1 0 0,0 0 0,0 0 0,0 0 0,-1 0 0,1 0 0,0 0 0,0 0 0,0 0 0,0 0 1,-1 0-1,1 0 0,0 0 0,0 0 0,0 0 0,0 0 0,-1 1 0,1-1 0,0 0 0,0 0 1,0 0-1,0 0 0,0 0 0,-1 1 0,1-1 0,0 0 0,0 0 0,0 0 0,0 0 0,0 1 1,0-1-1,0 0 0,0 0 0,0 0 0,0 1 0,0-1 0,0 0 0,0 0 0,0 0 0,0 0 0,0 1 1,0-1-1,0 0 0,0 0 0,0 0 0,0 1 0,0-1 0,0 0 0,0 434-751,0-433 431,0-4 94,1-14 107,1 0 1,0 1-1,1-1 0,8-24 0,27-65 232,-33 93-150,8-18 48,21-39 0,-29 60-17,1 0 1,1 1-1,-1 0 0,2 0 1,-1 0-1,1 1 1,14-11-1,3 7 127,-24 12-140,-1 0-1,1-1 1,0 1-1,0 0 1,-1 0-1,1 0 1,0 0-1,0 0 0,-1 0 1,1 0-1,0 0 1,0 0-1,-1 0 1,1 0-1,0 1 1,-1-1-1,1 0 1,0 0-1,-1 1 0,1-1 1,0 1-1,-1-1 1,1 0-1,0 1 1,-1-1-1,1 1 1,-1-1-1,1 1 0,-1 0 1,1-1-1,-1 1 1,0-1-1,1 1 1,-1 0-1,0-1 1,1 1-1,-1 1 1,4 21 110,-2 0 1,0 0-1,-1 1 1,-4 34 0,1 3-72,2 93-19,10-156-235,-1-4 194,0 0 0,0-1-1,0 0 1,-1-1 0,-1 1-1,9-12 1,44-60-79,-47 60 46,20-30-19,40-53-15,-64 92 83,-1 1-1,1 0 1,0 0 0,1 1-1,0 0 1,0 0 0,15-7 0,-22 14 12,1-1 1,-1 1 0,0-1 0,1 1-1,-1 1 1,8-2 0,-10 2-10,0 0 0,0 0 1,0 0-1,0 0 0,0 0 1,-1 0-1,1 0 0,0 0 0,0 0 1,0 1-1,0-1 0,0 0 0,0 1 1,-1-1-1,1 1 0,0-1 1,0 1-1,0-1 0,-1 1 0,1 0 1,0-1-1,-1 1 0,1 0 1,-1-1-1,1 1 0,-1 0 0,1 0 1,-1 0-1,1-1 0,-1 1 1,0 0-1,1 0 0,-1 1 0,4 24 114,-1 0 1,-2 1-1,-2 42 0,2 43-67,1-95-29,0 0 1,1 0 0,10 30 0,-12-43-259,0 0 0,1-1 0,-1 1 0,1 0 0,0 0 0,0-1 0,0 1 0,1-1 0,-1 0 0,1 0 0,0 0 0,0 0 0,0 0 0,0 0 0,1-1 0,-1 0 0,0 1 0,1-1 0,0 0 0,0-1 0,5 3 0,20-2-4855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50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9524,'0'0'3084,"19"20"-3164,65 68-408,-73-78-35,1-1-1,1-1 1,0 0 0,24 12-1,-28-16-273,-1 0 0,1 1-1,-1 0 1,0 0-1,9 9 1,-14-12 584,-1 1 0,0 0-1,1 0 1,-1 0 0,0 1 0,-1-1-1,1 0 1,-1 1 0,1-1-1,-1 1 1,0 0 0,0-1 0,-1 1-1,1 0 1,-1-1 0,0 1 0,0 4-1,0 10 99,1-5 1268,-1-1 1,-1 1-1,0 0 1,0-1 0,-7 24-1,2-19-190,1 1-1,1-1 1,0 1 0,1 0-1,0 32 1,3-49-955,0-1 0,0 1 0,0-1 0,0 1 0,0 0 0,1-1 0,-1 1 0,0-1 0,0 1 0,1-1 0,-1 1 0,0-1 0,1 1 0,-1-1 0,0 1 0,1-1 0,-1 1 0,1-1 0,-1 0 0,1 1 0,-1-1-1,1 0 1,-1 0 0,1 1 0,-1-1 0,1 0 0,-1 0 0,1 1 0,0-1 0,-1 0 0,1 0 0,0 0 0,24 1-13,-17-2 33,2 1-66,-1-1 0,1-1 1,-1 0-1,0 0 1,1-1-1,-1 0 1,0 0-1,-1-1 0,1 0 1,14-10-1,-11 6-136,1-1 0,-2-1 0,1 0-1,-1 0 1,-1-1 0,11-15 0,-17 21 174,-1 0 0,0 0 0,0-1 1,-1 1-1,0-1 0,0 0 0,0 0 0,0 0 0,-1 0 1,0 0-1,0 0 0,-1-7 0,0 10 0,0 1 1,0 0-1,0 0 0,0 0 0,0-1 1,-1 1-1,1 0 0,-1 0 0,0 0 1,0 0-1,1 0 0,-1 0 0,-1 0 0,1 0 1,0 0-1,0 0 0,-1 1 0,1-1 1,-1 0-1,1 1 0,-1-1 0,0 1 1,0 0-1,1-1 0,-1 1 0,0 0 1,0 0-1,0 0 0,0 1 0,0-1 1,-1 0-1,1 1 0,0-1 0,-4 1 1,-1-1-26,-2 0 70,1 0-1,-1 1 0,-16 1 1,23-1-60,1 0 1,0 0-1,0 1 1,-1-1 0,1 0-1,0 0 1,0 1-1,0-1 1,0 1-1,-1-1 1,1 1-1,0 0 1,0-1-1,0 1 1,0 0-1,0 0 1,0 0-1,1 0 1,-1 0-1,0 0 1,0 0-1,1 0 1,-1 0-1,0 0 1,1 0 0,-1 0-1,1 0 1,-1 0-1,1 1 1,0-1-1,0 0 1,-1 0-1,1 3 1,0-4-45,1 1 0,-1-1 0,0 1 0,0-1 0,0 0 0,1 1 0,-1-1 0,0 0-1,0 1 1,1-1 0,-1 0 0,0 1 0,1-1 0,-1 0 0,1 0 0,-1 1 0,0-1 0,1 0 0,-1 0 0,1 0 0,-1 1 0,0-1 0,1 0 0,-1 0 0,1 0 0,-1 0 0,1 0 0,-1 0 0,1 0 0,0 0 0,19 0-733,-15 0 260,16 0-426,0 0-1,-1-1 1,1-1-1,-1-1 1,0-1-1,21-7 1,12-7 450,139-44 5724,-184 59-4384,0 2-1,0-1 1,1 1-1,-1 1 1,10 0-1,-17 0-774,0 1 1,0-1-1,0 1 0,0-1 0,0 1 0,0 0 0,0-1 1,0 1-1,-1 0 0,1 0 0,0 0 0,-1-1 0,1 1 1,0 0-1,-1 0 0,1 0 0,-1 0 0,1 0 0,-1 0 0,0 0 1,1 0-1,-1 0 0,0 1 0,0-1 0,0 0 0,0 0 1,0 2-1,3 38 465,-2-35-348,0 37 357,0-4-393,1 1 0,10 53 0,-12-93-173,0 1 1,1 0-1,-1 0 0,0 0 1,0 0-1,1 0 0,-1 0 1,0 0-1,1 0 1,-1 0-1,1 0 0,-1-1 1,1 1-1,-1 0 0,1 0 1,-1-1-1,1 1 1,0 0-1,0-1 0,-1 1 1,1 0-1,0-1 1,0 1-1,0-1 0,0 1 1,-1-1-1,1 0 0,0 1 1,0-1-1,0 0 1,0 0-1,0 0 0,0 0 1,0 0-1,0 0 0,0 0 1,0 0-1,0 0 1,0 0-1,0 0 0,0 0 1,0-1-1,0 1 1,-1 0-1,1-1 0,0 1 1,0-1-1,0 1 0,1-2 1,2 0-64,0-1 0,1 0 0,-2 0 0,1 0 0,0-1 1,-1 1-1,1-1 0,2-5 0,10-15 93,-1 0-11,0 1-1,2 0 0,22-24 1,-34 42 63,1-1 1,0 1 0,0 1 0,0-1 0,0 1 0,1 0-1,0 0 1,-1 1 0,1 0 0,0 0 0,1 1-1,-1 0 1,1 0 0,-1 0 0,1 1 0,11 0 0,-17 1-27,0 0 1,0 1-1,0-1 1,0 1 0,0 0-1,0 0 1,0 0-1,0 0 1,0 0-1,-1 0 1,1 0 0,0 1-1,-1-1 1,1 0-1,0 1 1,-1 0 0,0-1-1,1 1 1,-1 0-1,0 0 1,0-1-1,0 1 1,0 0 0,-1 0-1,1 0 1,0 0-1,-1 0 1,1 0 0,-1 3-1,3 9 67,0 0 1,-2 0-1,1 17 0,-1 246-1718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0 1489,'0'0'12408,"-32"30"-11725,-100 99-136,125-122-497,1 0 0,-1 1 0,1 0 0,1 0 0,-1 0 0,1 1 0,1 0 0,0 0 0,0 0 0,1 0 0,0 0 0,0 1-1,-1 10 1,0-1 17,-2 13-19,2 0 0,1 0 0,1 38 0,3-70-67,-1 1 1,0 0-1,0-1 0,1 1 1,-1 0-1,0-1 1,1 1-1,-1-1 0,0 1 1,1-1-1,-1 1 1,1-1-1,-1 1 0,1-1 1,-1 1-1,1-1 1,0 1-1,-1-1 0,1 0 1,-1 1-1,1-1 1,0 0-1,-1 0 0,1 0 1,0 1-1,-1-1 1,1 0-1,0 0 0,0 0 1,-1 0-1,1 0 1,0 0-1,-1 0 1,2-1-1,28-4-229,-23 1 229,-1 0 1,1 0-1,-1-1 1,0 0 0,-1 0-1,1 0 1,-1-1-1,0 0 1,8-12 0,37-67 7,-44 72 16,23-44 10,-14 24 43,2 1 1,1 0-1,41-53 0,-58 85-23,1-2 41,0 8 157,-4 77 118,0-31-276,2 1 0,11 80 1,-10-127-125,0 0 1,0 1-1,1-1 0,0-1 1,0 1-1,0 0 1,1 0-1,3 5 0,-5-9-121,1 0 0,0 0 0,0-1 0,0 1 0,0 0 0,0-1 0,0 0 0,0 1 0,0-1 0,0 0 0,1 0 0,-1 0 0,1 0 0,-1 0 1,0-1-1,1 1 0,-1-1 0,1 0 0,0 0 0,4 0 0,-3 0-345,0 0 0,-1 0 0,1 0 0,0-1 0,-1 1 0,8-3 0,24-19-5893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2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7123,'0'0'7022,"2"3"-6451,1 3-425,-1 0 0,0 0 0,0 0 0,-1 0 0,1 1 0,-1-1-1,-1 1 1,1-1 0,-1 12 0,0 11 87,5 439 996,-6-281-1378,1-159-606,1-27 662,-1-1-1,0 1 1,0 0-1,1-1 1,-1 1-1,0 0 1,1-1-1,-1 1 1,0-1-1,1 1 1,-1-1-1,1 1 1,-1-1-1,1 1 1,-1-1-1,1 0 1,0 1 0,-1-1-1,1 0 1,-1 1-1,1-1 1,0 0-1,-1 0 1,1 0-1,0 1 1,-1-1-1,1 0 1,0 0-1,-1 0 1,1 0-1,0 0 1,-1 0-1,1 0 1,0-1-1,-1 1 1,1 0 0,0 0-1,0-1 1,3 1-872,22 0-4115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14599,'0'0'1072,"-20"207"-608,11-122-304,2-4-96,4-5-15,3-9-49,0-17-161,0-12-1807,0-21-2466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3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13718,'0'0'843,"38"-2"-803,465-1 62,-314 14-76,349 66 1,-510-71-76,-1 0 1,1 2-1,-1 1 0,-1 1 0,1 1 0,28 17 1,-51-25 16,-1-1 1,1 0 0,-1 1 0,0 0 0,0-1-1,0 1 1,0 0 0,-1 1 0,1-1 0,-1 0-1,0 1 1,0-1 0,0 1 0,0 0 0,-1 0-1,0 0 1,1 0 0,-1 0 0,1 8 0,-3-8 20,1 1 1,-1 0 0,1-1 0,-2 1-1,1 0 1,0-1 0,-1 1 0,0-1-1,0 1 1,0-1 0,0 0 0,-1 0-1,0 0 1,1 0 0,-1-1 0,-1 1-1,-4 4 1,-11 8 58,0 0 0,-1-2-1,-1 0 1,0-1 0,-29 13 0,-125 45 743,83-39-370,-2-4 0,0-4 0,-2-4 0,-182 14 0,278-34-445,0 0 1,0 0-1,1-1 0,-1 1 1,0 0-1,0 0 0,0 0 0,0 0 1,0 0-1,0 0 0,0 0 1,0 0-1,0 0 0,0-1 0,0 1 1,0 0-1,0 0 0,0 0 1,0 0-1,0 0 0,0 0 1,0 0-1,-1 0 0,1 0 0,0 0 1,0-1-1,0 1 0,0 0 1,0 0-1,0 0 0,0 0 1,0 0-1,0 0 0,0 0 0,0 0 1,0 0-1,0 0 0,0 0 1,-1 0-1,1 0 0,0 0 1,0 0-1,0 0 0,0 0 0,0 0 1,0 0-1,0 0 0,0 0 1,0 0-1,0 0 0,-1 0 0,1 0 1,0 0-1,0 0 0,0 0 1,0 0-1,0 0 0,0 0 1,0 0-1,0 0 0,0 0 0,0 0 1,-1 0-1,1 0 0,0 0 1,0 0-1,10-7-716,17-7-486,39-12-2317,18-5-2691</inkml:trace>
  <inkml:trace contextRef="#ctx0" brushRef="#br0" timeOffset="1">1780 314 14519,'0'0'2241,"0"184"-2177,0-146-48,13-12-32,10-3-192,3-11-1105,3-12-1552,-3 0-3234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3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14727,'0'0'208,"-16"79"-6195,54-56 1729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4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195 359 11813,'0'0'1489,"-28"23"-1243,-84 72-94,107-90-139,1-1 0,0 0 1,0 1-1,0 0 0,0 0 1,1 1-1,-4 5 1,6-8 8,0-1 0,1 1 1,-1-1-1,1 1 0,-1 0 0,1 0 1,0-1-1,0 1 0,0 3 1,1 5 89,-1-8-80,0 0-1,0 0 0,1 0 0,-1 0 1,1 0-1,0 0 0,0 0 0,0 0 1,0 0-1,1-1 0,-1 1 0,1 0 1,0-1-1,-1 1 0,1-1 0,0 1 1,1-1-1,-1 0 0,0 0 0,1 0 1,-1 0-1,1-1 0,-1 1 0,1-1 1,0 1-1,0-1 0,3 1 0,9 3-2,0-1 0,0 0 0,0-2 0,19 2 0,-20-2-11,31 0 9,-34-2-22,0 0 1,1 1-1,-1 1 0,14 3 1,-24-5-8,0 0 0,0 1 1,0-1-1,0 1 1,-1-1-1,1 1 1,0-1-1,0 1 0,-1-1 1,1 1-1,0 0 1,-1 0-1,1-1 1,0 1-1,-1 0 0,1 0 1,-1 0-1,1 0 1,-1-1-1,0 1 1,1 0-1,-1 0 0,0 0 1,0 0-1,0 0 1,1 0-1,-1 0 1,0 0-1,0 0 0,0 0 1,-1 0-1,1 0 1,0 0-1,0 0 1,0 0-1,-1 0 0,1 0 1,0 0-1,-1-1 1,1 1-1,-1 0 1,1 0-1,-1 0 0,0-1 1,1 1-1,-1 0 1,0 0-1,1-1 1,-1 1-1,0-1 0,0 1 1,0-1-1,1 1 1,-1-1-1,-2 1 1,-24 11 27,-1-1 0,-1-2 0,1-1 1,-1-1-1,-1-2 0,-44 4 1,66-8-127,-16 0-82,23-2 99,1 1-1,-1 0 0,1 0 1,-1 0-1,1 0 0,-1 0 1,1-1-1,-1 1 0,1 0 1,-1 0-1,1-1 0,-1 1 1,1 0-1,-1-1 0,1 1 1,-1 0-1,1-1 0,0 1 1,-1-1-1,1 1 0,0-1 1,-1 1-1,1-1 0,0 1 1,-1-1-1,1 1 1,0-1-1,0 1 0,0-1 1,0 1-1,0-1 0,0 0 1,0 1-1,0-2 0,-1 0-316,2-1-1,-1 0 1,0 1 0,0-1-1,1 0 1,0 1-1,-1-1 1,1 1-1,0-1 1,2-3 0,3-3-1321,1 1 1,-1-1-1,12-9 1,-17 17 1558</inkml:trace>
  <inkml:trace contextRef="#ctx0" brushRef="#br0" timeOffset="1">590 0 14903,'0'0'1779,"-7"32"-1443,-21 103 134,21-88-169,2-1 0,1 1 0,5 61 0,1-33-227,-4 9-34,0-33-25,7 82-1,-4-131-27,-1 1-1,1-1 0,-1 0 1,1 0-1,0 0 0,0 0 1,0 0-1,0 0 0,0 0 1,0-1-1,0 1 0,1 0 1,-1 0-1,1-1 1,-1 1-1,1-1 0,-1 1 1,1-1-1,0 0 0,0 0 1,0 0-1,0 0 0,0 0 1,0 0-1,0 0 0,0-1 1,0 1-1,4 0 0,6 0-255,0 0 1,0 0-1,0-1 0,14-2 0,-9 1-261,-7 0-89,0 0 0,0 0 0,19-6 0,-17 3-897,0-2 0,20-11-1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4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13862,'0'0'1156,"19"9"-986,-17-9-163,14 8 40,0-2 1,1 0-1,-1 0 1,1-2 0,1 0-1,-1-1 1,30 1-1,151-4 52,-192 0-99,-1 0 1,1 0-1,0 0 1,-1 1 0,1 0-1,-1 0 1,1 1-1,-1-1 1,0 1-1,0 0 1,7 4-1,-9-4 11,-1 0-1,0 1 0,1-1 1,-1 0-1,0 1 0,0-1 1,0 1-1,0 0 1,-1 0-1,1-1 0,-1 1 1,0 0-1,0 0 0,0 0 1,0 1-1,0-1 0,0 0 1,-1 0-1,0 0 1,0 6-1,1 5 148,0 1-1,-2 0 1,0-1 0,0 1-1,-2-1 1,1 1 0,-2-1 0,-10 27-1,12-37-136,0 0 1,0 0-1,1 0 1,-1 0 0,1 0 0,0 1-1,0-1 1,0 0 0,0 7-1,22-12 174,-15-1-191,-1-1 0,1 0-1,0 1 1,-1-2 0,1 1 0,-1-1 0,0 1-1,0-2 1,6-5 0,41-49-106,-42 47 89,4-6 8,-3 3 10,1 1 1,0-1-1,1 2 0,1 0 0,0 1 1,0 0-1,24-14 0,-38 26-4,0 0 1,1-1-1,-1 1 0,1 0 0,-1 0 1,1-1-1,-1 1 0,1 0 0,-1 0 0,1 0 1,-1 0-1,1-1 0,-1 1 0,1 0 1,-1 0-1,1 0 0,-1 0 0,1 0 1,-1 0-1,1 0 0,-1 1 0,1-1 1,-1 0-1,1 0 0,-1 0 0,1 0 0,-1 1 1,1-1-1,-1 0 0,1 0 0,-1 1 1,0-1-1,1 0 0,-1 1 0,1-1 1,-1 1-1,0-1 0,1 1 0,4 21 92,-5-15-66,4 29 46,8 49 78,-10-78-175,-1-1 0,1 0 0,0 1 0,1-1 0,0 0 0,0-1 0,0 1 0,0 0 0,1-1 0,6 7 0,-8-10-143,0-1-1,0 1 1,0-1-1,0 0 1,0 0 0,0 0-1,0 0 1,1 0-1,-1 0 1,0 0-1,0-1 1,1 0-1,-1 1 1,1-1 0,2 0-1,22-4-5020,-2-13-4553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4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 11701,'0'0'3682,"-75"41"-4562,124-12-753,13-6-2897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5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1 608,'0'0'16301,"-10"16"-15866,7-11-392,-4 6 48,1-1 1,0 1 0,0-1-1,1 2 1,1-1 0,0 0-1,1 1 1,0 0 0,0 0-1,-1 22 1,4 367-399,13-407-723,-6-6 989,-1 0-1,1 0 1,7-25-1,11-21 38,-17 44-21,0 0 0,1 0 1,0 1-1,1 0 0,12-12 1,-18 21-2,1 0 0,-1 0-1,1 0 1,0 0 0,1 1 0,-1 0 0,1 0 0,-1 0 0,1 1-1,0 0 1,0 0 0,0 0 0,0 1 0,0 0 0,1 0 0,6 0-1,-9 1 23,0 0 0,-1 0 0,1 0 0,0 0 0,0 0 0,0 1 0,-1 0 0,1-1-1,0 2 1,0-1 0,-1 0 0,1 1 0,-1-1 0,0 1 0,1 0 0,-1 0-1,0 1 1,0-1 0,0 0 0,0 1 0,-1 0 0,1 0 0,-1 0 0,1 0 0,-1 0-1,0 0 1,0 1 0,-1-1 0,1 1 0,-1-1 0,1 1 0,-1 0 0,0-1 0,0 6-1,0-6 23,0 0 0,-1 0-1,1 0 1,-1 0-1,0 1 1,0-1 0,0 0-1,0 0 1,0 0-1,-1 0 1,0 1 0,1-1-1,-1 0 1,0 0-1,0 0 1,-1 0 0,1-1-1,-1 1 1,1 0-1,-1 0 1,0-1 0,-3 4-1,-3 0 53,0 0 0,0-1 0,0 0 0,0-1-1,-1 0 1,-12 4 0,1 1-84,5-2-78,-1 0 0,1-1 0,-2 0 0,1-2-1,0 0 1,-25 3 0,40-8-233,1 0 162,0 1 0,0 0 0,0-1 1,0 1-1,0 0 0,0-1 0,0 1 1,0-1-1,0 1 0,1 0 1,33-36-9275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5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11989,'0'0'5083,"0"33"-4339,0 110-240,1 2 137,-1-143-640,1-1 0,-1 1 1,1-1-1,0 0 1,0 1-1,0-1 0,-1 0 1,1 1-1,1-1 1,-1 0-1,0 0 0,0 0 1,0 0-1,0 0 1,1 0-1,-1-1 0,1 1 1,-1 0-1,0 0 1,1-1-1,-1 1 0,1-1 1,-1 0-1,1 1 1,0-1-1,-1 0 0,1 0 1,-1 0-1,1 0 1,2 0-1,7 0-8,-1 0-1,1-1 1,13-2-1,-14 0-33,-1 0 1,0 0-1,0 0 0,0-1 0,0-1 1,-1 0-1,0 0 0,0 0 1,0-1-1,13-12 0,5-9-168,34-44 0,-27 31 181,-12 13 21,-11 15 19,0-1-1,23-20 0,-32 38-51,-10 175 173,8-97-143,1-82-25,0 1-1,0 0 1,1-1 0,-1 1 0,1-1 0,-1 1 0,1 0 0,-1-1 0,1 1 0,0-1 0,0 0 0,0 1 0,0-1-1,0 0 1,0 1 0,0-1 0,0 0 0,0 0 0,1 0 0,-1 0 0,0 0 0,1 0 0,-1 0 0,1 0 0,-1-1-1,1 1 1,-1-1 0,1 1 0,-1-1 0,1 1 0,0-1 0,-1 0 0,1 0 0,3 0 0,5 1-570,1-1 1,0-1 0,-1 1-1,15-4 1,-18 2-67,0 1 1,-1-2-1,1 1 1,0 0-1,10-7 1,35-28-6382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51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4 9556,'0'0'3821,"10"25"-2973,26 81-240,-34-100-577,0-1 0,-1 0 0,0 1 0,0-1 0,-1 0 0,1 1 0,-1-1 0,0 1 0,-1-1-1,1 1 1,-1-1 0,-2 9 0,1-10-16,0-1-1,1 1 1,-1-1-1,0 1 1,-1-1-1,1 0 1,0 0-1,-1 0 1,0 0-1,0 0 1,0-1-1,0 1 1,-5 3 0,-3-1-11,1 0 0,-1-1 0,0 0 0,0-1 1,0 0-1,-1-1 0,1 0 0,-22 0 0,5 0-216,0-1 0,0-2 0,-53-7 0,70 6 138,0-1-1,0 0 1,1-1 0,0 0-1,-1 0 1,1-1 0,1-1 0,-1 0-1,1 0 1,0 0 0,0-1 0,-13-15-1,18 18 84,1 0 0,-1-1-1,1 1 1,0-1-1,0 0 1,1 0 0,-1 0-1,1 0 1,0 0 0,1 0-1,-1-1 1,1 1-1,0-1 1,0 1 0,1-1-1,0-6 1,0 10 3,0 0 0,0 0-1,1 0 1,-1 0 0,1 0 0,-1 0 0,1 1-1,0-1 1,-1 0 0,1 0 0,0 0-1,0 1 1,0-1 0,1 1 0,-1-1 0,0 1-1,1-1 1,-1 1 0,1 0 0,-1-1 0,1 1-1,0 0 1,2-1 0,5-3 2,0 2 1,1-1-1,16-3 1,-15 4-23,58-13-99,1 3-1,134-7 1,150 18-313,-185 4 504,-85-4-58,-28 1 485,104 9 0,-140-1-316,-20-7-195,1 0 0,-1 0 1,0 0-1,0 1 0,1-1 0,-1 0 0,0 0 0,0 0 0,1 1 0,-1-1 0,0 0 0,0 0 0,0 0 0,1 1 0,-1-1 1,0 0-1,0 1 0,0-1 0,0 0 0,0 0 0,1 1 0,-1-1 0,0 0 0,0 1 0,0-1 0,0 0 0,0 1 0,0-1 1,0 0-1,0 1 0,0-1 0,0 0 0,0 1 0,-1-1 0,1 0 0,0 0 0,0 1 0,0-1 0,0 0 0,0 1 0,-1-1 1,1 0-1,0 0 0,0 1 0,0-1 0,-1 0 0,1 0 0,0 0 0,0 1 0,-1-1 0,1 0 0,0 0 0,0 0 0,-1 0 1,1 0-1,0 1 0,-1-1 0,1 0 0,0 0 0,-1 0 0,0 0 0,-14 7 61,0-1 0,-29 7 0,23-8-802,-36 16 0,34-9-1687,6 0-1918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5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59 133 7812,'0'0'5946,"0"-26"-4433,0-81 387,-23 399-495,7-134-1063,11-104-261,-9 190 33,14-242-145,0 0 0,-1 1 1,2-1-1,-1 1 0,0-1 1,0 1-1,1-1 0,-1 0 0,1 1 1,0-1-1,0 0 0,1 4 1,-1-5-36,1 0 1,-1-1-1,0 1 1,1 0-1,-1-1 1,0 1-1,1-1 1,-1 1-1,1-1 1,-1 1-1,1-1 1,-1 0-1,1 0 1,-1 0-1,1 0 1,-1 0 0,1 0-1,-1 0 1,0-1-1,3 0 1,0 1-293,1-1 1,-1 0-1,1 0 1,-1 0-1,1-1 1,-1 0-1,5-2 1,36-32-5702</inkml:trace>
  <inkml:trace contextRef="#ctx0" brushRef="#br0" timeOffset="1">43 42 14535,'0'0'800,"175"29"-7427,-100-61-960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6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 13382,'0'0'3402,"-7"32"-3074,-21 107-157,25-121-152,0 0 0,1 0 0,1 0 0,2 22 0,0-7-13,-1-31-20,0-1 1,0 0-1,0 1 1,0-1-1,0 1 1,0-1-1,0 0 1,1 1-1,-1-1 1,0 0-1,1 1 0,-1-1 1,1 0-1,0 0 1,-1 1-1,1-1 1,0 0-1,0 0 1,0 0-1,0 0 1,0 0-1,0 0 1,0 0-1,0 0 0,0 0 1,0-1-1,0 1 1,0 0-1,1-1 1,-1 1-1,0-1 1,1 1-1,-1-1 1,0 0-1,1 1 0,-1-1 1,1 0-1,-1 0 1,0 0-1,1 0 1,-1 0-1,1 0 1,-1-1-1,0 1 1,1 0-1,-1-1 1,0 1-1,1-1 0,-1 1 1,0-1-1,0 0 1,2-1-1,6-5-6,0-1-1,-1-1 0,0 0 0,-1 0 1,1 0-1,-2-1 0,0 0 0,6-12 1,-3 7 33,19-35 29,-18 30 78,1 0 1,1 0 0,1 2-1,1-1 1,20-21 0,-18 30 316,-16 10-420,1 0 1,-1 0 0,0 0 0,1 0-1,-1 0 1,0 0 0,0 0 0,1 0 0,-1 0-1,0 0 1,1 0 0,-1 0 0,0 0 0,1 1-1,-1-1 1,0 0 0,0 0 0,1 0-1,-1 0 1,0 0 0,0 1 0,1-1 0,-1 0-1,0 0 1,0 1 0,0-1 0,1 0-1,-1 0 1,0 1 0,0-1 0,3 32 673,-3-23-743,-2 64 328,1-23-585,5 63 0,-4-111 142,0 0 0,1 0 0,-1 0 0,1 0 0,-1-1-1,1 1 1,0 0 0,-1 0 0,1 0 0,0-1-1,2 3 1,19 14-4269</inkml:trace>
  <inkml:trace contextRef="#ctx0" brushRef="#br0" timeOffset="1">789 543 12854,'0'0'4450,"-136"47"-6611,84-50-2177,-22-12-6467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3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21 213 3618,'0'0'8588,"-3"9"-8434,-2 16-59,0-1 0,1 1 1,0 36-1,4 90 297,2-69-295,-2 13 49,0 66-3051,8-223 426,-1 11 1946,-1-317 1189,-8 217 2063,2 150-2710,0 1-1,0 0 0,0 0 0,0 0 1,0-1-1,0 1 0,0 0 1,0 0-1,1 0 0,-1 0 0,0-1 1,0 1-1,0 0 0,0 0 1,0 0-1,0 0 0,0 0 0,1-1 1,-1 1-1,0 0 0,0 0 1,0 0-1,0 0 0,0 0 0,1 0 1,-1 0-1,0 0 0,0 0 1,0 0-1,0-1 0,1 1 1,-1 0-1,0 0 0,0 0 0,0 0 1,1 0-1,-1 0 0,0 0 1,0 0-1,0 0 0,0 1 0,1-1 1,-1 0-1,0 0 0,0 0 1,0 0-1,1 0 0,-1 0 0,0 0 1,0 0-1,0 0 0,0 1 1,0-1-1,1 0 0,-1 0 0,0 0 1,0 0-1,0 0 0,0 1 1,0-1-1,0 0 0,0 0 0,0 0 1,0 0-1,0 1 0,1-1 1,-1 0-1,12 15 215,53 104-196,-41-71 2,45 66 1,15-8 39,-72-92-60,1-1 0,1-1 0,0 0 0,1 0 0,20 11-1,-32-21-3,0-1 0,0 1-1,1 0 1,-1-1-1,1 0 1,-1 0 0,1 0-1,0 0 1,-1 0 0,1-1-1,0 0 1,-1 0-1,1 0 1,5 0 0,-7-1 1,0 0 0,0 0 1,1 0-1,-1 0 1,0 0-1,0 0 0,0 0 1,0-1-1,0 1 0,-1-1 1,1 0-1,0 1 1,-1-1-1,1 0 0,-1 0 1,1 0-1,-1 0 1,0 0-1,0 0 0,0 0 1,0 0-1,0-4 1,7-18 23,-2-1 1,-1 1 0,-1-1 0,1-31 0,-4-107 107,-3 84 7,3 51-81,-1-23 207,-2-1 1,-15-95-1,21 189-2571,21 20-723,10 9 203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3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130 159 9092,'0'0'2617,"-21"23"-2449,-66 76 17,85-95-167,-1 0 1,1-1 0,0 1 0,0 0 0,0 0 0,0 1 0,1-1 0,-1 0 0,1 1 0,0-1 0,0 0 0,1 1 0,0-1-1,-1 1 1,1-1 0,1 1 0,-1-1 0,1 1 0,0-1 0,1 6 0,1-3-2,0-1 0,0 1 1,1-1-1,0 1 0,0-1 0,0-1 0,1 1 1,7 7-1,-4-6-19,0 0-1,0-1 1,0 0 0,1 0 0,0-1-1,0 0 1,0 0 0,1-1 0,0-1 0,0 0-1,0 0 1,0 0 0,0-2 0,0 1-1,0-1 1,1-1 0,10 0 0,-15 0-15,0 0 1,-1-1-1,1 0 1,-1 0-1,1 0 0,-1-1 1,1 0-1,-1 0 1,0 0-1,1 0 1,-1-1-1,-1 0 1,1 0-1,6-6 1,-4 3 2,-1 0 0,0-1 0,0 0 1,0 0-1,-1-1 0,-1 1 0,1-1 1,5-14-1,-4 8 17,-2 0 0,1-1 0,-2 0 0,0 0 0,-1 0 0,0 0 0,-1 0 0,-1-1 0,0 1 0,-5-29 0,2 32 21,-1 1-1,0 0 1,-1 0 0,0 1 0,-1-1-1,0 1 1,-1 0 0,0 1-1,0-1 1,-1 1 0,0 1 0,-1 0-1,0 0 1,0 0 0,-1 1 0,1 1-1,-2 0 1,1 0 0,-1 1-1,1 0 1,-1 1 0,-1 0 0,1 1-1,-1 0 1,1 0 0,-1 2 0,-16-2-1,25 3-28,-1 0 1,0 0-1,1 0 0,-1 0 0,0 1 1,1 0-1,-1-1 0,1 1 0,-1 0 0,1 1 1,0-1-1,-1 1 0,1-1 0,0 1 0,0 0 1,0 0-1,0 0 0,0 1 0,0-1 0,1 1 1,-1 0-1,1-1 0,0 1 0,0 0 1,0 0-1,0 0 0,0 1 0,1-1 0,-1 0 1,1 1-1,0-1 0,0 1 0,-1 6 0,1-5-109,0-1 0,1 1 0,-1 0-1,1-1 1,0 1 0,0 0-1,0-1 1,0 1 0,1-1-1,0 1 1,0-1 0,0 1-1,1-1 1,-1 1 0,1-1-1,0 0 1,1 0 0,-1 0-1,3 4 1,1-3-282,-1 0 1,1 0-1,-1-1 0,1 0 0,1 0 1,-1 0-1,0-1 0,1 0 0,0 0 1,0-1-1,13 3 0,50 9-2952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4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8052,'0'0'4701,"9"-5"-4579,-8 4-120,1-1-1,0 1 1,0 0-1,0 0 1,0 0 0,1 0-1,-1 0 1,0 0-1,0 1 1,1-1-1,-1 1 1,0-1 0,4 1-1,-4 1 3,0 0 0,0-1 0,0 2 1,0-1-1,0 0 0,0 0 0,-1 1 0,1-1 0,0 1 0,-1-1 0,0 1 0,1 0 1,-1-1-1,0 1 0,0 0 0,0 0 0,0 0 0,0 0 0,1 3 0,20 39 2,-5-12-291,-1 1 0,-2 0 0,-1 0 0,9 40 0,-17-63-702,-1-19 846,1-19 376,-5 27-297,2-18 133,2 0 1,0 0 0,1 0-1,0 1 1,2 0-1,0 0 1,17-28-1,-20 39-77,1 0 0,0 1 1,0-1-1,0 1 0,1 0 0,0 0 0,0 1 0,0 0 0,1 0 0,0 0 0,0 1 0,0 0 0,0 1 0,1-1 1,0 1-1,-1 1 0,1-1 0,0 1 0,0 1 0,12-2 0,-15 2-273,1 1 0,-1-1 0,1 1 0,-1 0 0,1 1-1,-1-1 1,1 1 0,-1 0 0,1 0 0,-1 1 0,0-1 0,1 1 0,-1 0-1,0 1 1,0-1 0,-1 1 0,1 0 0,0 1 0,-1-1 0,7 7 0,16 22-4833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6563,'0'0'1934,"10"19"-1272,-4-7-539,3 3-11,-2 0 0,0 0 0,0 1 0,-2-1 0,0 1 0,0 1 0,2 19 0,6 115-1678,-13-175 1871,1 0-1,2 0 1,8-36 0,-9 49-143,1 1 1,1-1-1,0 1 1,0-1-1,1 1 1,0 0-1,1 1 1,0-1-1,14-15 1,-16 22-136,-1 0-1,1 0 1,0 0-1,0 1 1,0 0 0,0 0-1,0 0 1,10-3-1,-12 4-6,0 1 0,0-1-1,1 0 1,-1 1 0,0 0-1,1 0 1,-1-1 0,0 1-1,1 1 1,-1-1-1,0 0 1,1 0 0,-1 1-1,0 0 1,0-1 0,1 1-1,-1 0 1,0 0 0,3 2-1,-1 1 19,-1 0 0,1 0 0,-1 1-1,0-1 1,-1 1 0,1 0 0,-1-1-1,0 1 1,0 1 0,0-1 0,-1 0-1,1 7 1,2 9 49,2 38 0,-6 29-373,1-88 251,0 0 1,0-1-1,0 1 0,0 0 1,0-1-1,0 1 0,0-1 1,0 1-1,0-1 0,0 0 1,0 1-1,0-1 0,-1 0 0,1 0 1,0 1-1,-1-1 0,2-2 1,35-69-86,-28 51 146,2-1 0,0 1 0,22-29 0,-28 42-19,1 1 0,0 0 0,1 0 0,-1 0 0,1 1 0,1 0 0,-1 0 0,1 0 0,0 1 0,0 1 0,1-1 0,-1 1 0,1 1 0,0-1 0,0 2 0,0-1 0,0 1 0,1 0 0,-1 1-1,10 0 1,-17 1 10,-1 0-1,1 0 0,0 1 0,-1-1 0,1 0 0,0 1 0,-1-1 0,1 1 0,-1 0 0,1 0 0,-1-1 0,1 1 0,-1 0 0,0 0 1,1 0-1,-1 0 0,0 1 0,0-1 0,0 0 0,0 0 0,2 3 0,-1 0 16,1 1 0,-1 0 0,0 0 0,0 0-1,0 0 1,1 10 0,1 7 20,-2 0-1,-1 31 0,-1-50-51,-1 32-3,0-19-250,1 0 0,1 0-1,2 21 1,-2-35 18,-1-1 0,1 1 0,-1 0 0,1-1 0,0 1 0,0-1 0,-1 1 0,1-1 0,0 1 0,0-1 0,0 0 0,3 3 0,17 9-5709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4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13206,'0'0'1707,"-32"21"-1285,-101 71-299,129-89-120,0 0 0,1 0 0,-1 1 0,0-1 0,1 1 0,0 0 0,0-1 0,0 1 0,0 1 0,1-1 0,0 0 0,-1 1 0,2-1 0,-1 1 0,0 0 0,1-1 1,0 1-1,0 0 0,0 0 0,1 0 0,0 8 0,-1 1 4,0-1 6,0 0-1,1 0 0,0 0 1,1 0-1,4 17 0,-5-27-39,1 0 1,0 0-1,0-1 0,0 1 0,1 0 0,-1 0 0,1-1 1,-1 1-1,1 0 0,0-1 0,0 0 0,0 1 0,0-1 1,0 0-1,1 0 0,-1 0 0,1-1 0,-1 1 0,1-1 1,0 1-1,0-1 0,-1 0 0,1 0 0,0 0 0,0 0 0,0 0 1,5 0-1,-1 0-79,0 0 1,1-1 0,-1 0 0,0 0-1,0 0 1,0-1 0,1 0-1,-1-1 1,0 0 0,-1 0-1,1 0 1,0 0 0,0-1 0,11-8-1,-6 3 61,-2-1 0,1 0-1,-1-1 1,-1 0 0,0-1-1,14-20 1,-9 7 64,0-1-1,-1 0 1,17-51-1,-2 6 924,-28 70-923,0 0-1,0 0 1,0 0-1,0 0 0,1 0 1,-1 0-1,0 1 1,0-1-1,0 0 0,0 0 1,0 0-1,0 0 1,0 0-1,0 0 0,0 0 1,0 0-1,0 0 0,0 0 1,0 0-1,0 1 1,0-1-1,0 0 0,1 0 1,-1 0-1,0 0 1,0 0-1,0 0 0,0 0 1,0 0-1,0 0 1,0 0-1,0 0 0,1 0 1,-1 0-1,0 0 1,0 0-1,0 0 0,0 0 1,0 0-1,0 0 1,0 0-1,0 0 0,0 0 1,1 0-1,-1 0 0,0 0 1,0 0-1,0 0 1,0 0-1,0 0 0,0-1 1,0 1-1,0 0 1,0 0-1,3 19 167,-2 24-242,-2 4 34,0-19 87,0 0-1,5 28 1,-3-48-177,0-1 0,1 0 1,-1 0-1,2 1 0,-1-1 1,1 0-1,0-1 0,0 1 1,1-1-1,0 1 0,0-1 1,7 8-1,-8-11-216,0 0-1,0-1 1,0 0 0,0 1-1,0-1 1,0 0 0,1 0-1,-1-1 1,1 1 0,-1-1-1,1 0 1,0 1 0,0-2-1,-1 1 1,1 0 0,0-1-1,6 0 1,28 1-5639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5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23 165 9540,'0'0'606,"-4"-27"336,-11-81 309,12 78 270,25 597 333,14-33-1587,-35-504-1321,8 44 0,-2-55-1835,5-17-2140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6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341 507 13558,'-37'17'-26,"-120"54"20,146-67 5,1 1 0,1 0 0,-1 1-1,1 0 1,0 1 0,0-1 0,1 2 0,0-1 0,0 1-1,1 0 1,-10 15 0,15-20-1,-2 2-3,1 1 1,-1-1-1,1 1 0,0 0 1,1 0-1,0 1 0,0-1 1,0 0-1,0 1 0,1-1 0,0 1 1,1 0-1,0-1 0,0 1 1,0-1-1,2 11 0,-1-14 7,-1-1 0,1 1 0,0 0 0,1-1 1,-1 1-1,0 0 0,1-1 0,0 0 0,-1 1 0,1-1 0,0 0 0,0 0 0,0 0 0,0 0 0,1 0 0,-1-1 0,0 1 0,1-1 1,-1 1-1,1-1 0,0 0 0,-1 0 0,1 0 0,0 0 0,0-1 0,5 2 0,9 0-175,0 0 1,1-1-1,21-1 0,-23 0-155,-8 0 25,0 0-1,1-1 1,-1 0-1,0-1 1,0 0-1,0 0 1,0 0-1,0-1 1,0-1-1,-1 1 1,1-1-1,-1 0 1,0-1-1,-1 0 1,1 0-1,-1 0 1,0-1-1,8-8 1,-6 4 195,-1-1 0,0 0-1,0 0 1,-1-1 0,0 0 0,-1 0 0,-1 0-1,0 0 1,0-1 0,-1 0 0,1-15-1,3-64 2092,-5-127 0,-4 107-631,2-103 3810,-2 341-4903,7 192 69,-1-284-315,2 0 1,13 47-1,-15-67-32,0-1 0,2 1 0,-1-2 0,1 1 0,1 0 0,1-1 0,-1 0 0,15 15 0,-18-23-67,0 0 1,1-1-1,-1 1 0,1-1 1,0 0-1,0 0 0,0 0 0,1-1 1,-1 0-1,1 0 0,-1 0 1,1-1-1,0 1 0,-1-1 1,1-1-1,9 1 0,-10-1 49,-1 0-1,0-1 0,0 1 1,1-1-1,-1 0 1,0 0-1,0-1 1,0 1-1,0-1 0,0 0 1,-1 0-1,1 0 1,0 0-1,-1-1 1,1 1-1,-1-1 0,0 0 1,0 0-1,0 0 1,0 0-1,-1-1 1,4-4-1,2-10 48,-1 1 0,0-1 0,-2 0 0,4-18 0,-5 18 85,1 0 0,1 1 0,14-32 0,-10 39 78,-4 17-155,1 19-67,-7-24 61,1 2-10,4 27 17,2 1-1,15 43 1,-20-68-16,0-1 1,0 0 0,1 1-1,0-1 1,1 0-1,-1 0 1,1-1-1,0 1 1,1-1 0,-1 0-1,1 0 1,0 0-1,0 0 1,1-1-1,-1 0 1,1 0 0,0-1-1,8 4 1,-9-5 9,0-1 0,0 0 0,-1 0 1,1 0-1,0-1 0,0 1 0,0-1 1,0-1-1,0 1 0,0-1 0,-1 1 1,1-1-1,0-1 0,0 1 0,-1-1 1,1 0-1,-1 0 0,1 0 0,-1 0 1,7-6-1,3-4 3,-1 0-1,0-1 1,-1 0 0,15-22 0,-13 18 8,28-30 0,-33 39-22,0 1-1,0 1 1,0 0 0,1 0-1,0 1 1,0 0 0,1 0-1,19-5 1,-25 9 2,0 0 1,-1 0 0,1 0-1,0 0 1,0 1-1,0 0 1,-1 0 0,1 0-1,0 1 1,0-1-1,0 1 1,-1 0-1,1 1 1,0-1 0,-1 1-1,1 0 1,-1 0-1,0 0 1,0 1 0,0-1-1,0 1 1,6 6-1,-3-2 22,-1 0 0,-1 1 0,0 0 0,0 0 0,0 0 0,-1 0 0,-1 1 0,1 0 0,-1-1 0,0 1 0,-1 1 0,0-1 0,-1 0 0,0 0 0,0 18 1,-1-24-48,-1 0 1,1 0-1,0 0 1,-1 0-1,1 0 1,-1 0-1,0 0 1,0 0-1,-1 0 1,1 0-1,0 0 1,-1 0-1,0-1 1,0 1-1,1-1 1,-1 1-1,-1-1 1,1 0-1,0 1 1,-1-1-1,1-1 1,-1 1-1,1 0 1,-1 0-1,-4 1 1,-3 1-565,1-1 0,-1 0 1,0 0-1,0-1 0,0-1 0,-20 2 0,-31-2-5767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6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1297,'0'0'11141,"120"169"-13863,-58-116-2272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52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1 6995,'0'0'4869,"-30"29"-4549,-97 99-21,117-117-232,1 0 0,1 0-1,0 1 1,1 1 0,0-1 0,1 1 0,0 0-1,1 1 1,0-1 0,1 1 0,-3 20 0,1-6 65,-11 60 195,5 0 1,3 0-1,4 113 1,4-190-320,1 1 0,1 0 0,0-1 0,1 0 0,0 1 0,1-1 0,0 0 0,5 13 0,-5-20-20,-1 1 0,1-1 0,0 1 0,0-1-1,1 0 1,-1 0 0,1-1 0,0 1 0,0-1 0,0 1-1,0-1 1,1-1 0,-1 1 0,1 0 0,0-1 0,0 0-1,0 0 1,0-1 0,7 2 0,7 0-402,-1 0 0,1-1 0,-1-2 0,1 0 0,-1 0 0,1-2 0,-1 0 0,0-2-1,1 0 1,-1 0 0,-1-2 0,1 0 0,-1-1 0,27-16 0,69-41-5578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6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14439,'0'0'672,"-2"30"-424,-2 3-134,0 2 85,1 0 0,1 0 0,7 61 0,34 161 364,-36-234-548,-1-5-7,0 1 0,1-1 0,0 0 0,2 0 0,0 0 1,12 26-1,-14-41-21,-1 1-1,1-1 1,-1 0 0,1 0 0,0-1 0,0 1 0,0-1 0,0 1 0,1-1-1,-1 0 1,1 0 0,-1 0 0,1-1 0,0 0 0,0 1 0,-1-1-1,1 0 1,0-1 0,0 1 0,0-1 0,0 1 0,0-1 0,7-1 0,0 0-338,-1 0 0,1 0 0,-1-1 0,1-1 1,-1 0-1,0 0 0,19-9 0,-19 6-668,0 0-1,0-1 0,9-8 0,22-28-7034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7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11 417 10389,'0'0'4687,"-5"1"-4415,-1 0 75,9 0-75,21-1 93,55 0-51,-57 0-243,71-1-13,118 4-23,-207-3-38,1 1-1,-1-1 1,0 1-1,0-1 1,0 1-1,0 1 0,0-1 1,-1 0-1,1 1 1,0 0-1,0 0 1,-1 0-1,0 0 1,1 0-1,-1 1 0,0 0 1,0-1-1,0 1 1,0 0-1,-1 1 1,1-1-1,-1 0 1,0 1-1,0-1 0,0 1 1,0 0-1,-1 0 1,1 0-1,-1-1 1,0 1-1,0 0 1,0 8-1,0 6 27,0 0-1,-1 0 1,-1 0-1,0-1 1,-2 1-1,0 0 1,-1-1-1,0 0 1,-2 0 0,-10 23-1,6-13-11,20-28-150,0-5 57,0 1 1,0-2-1,-1 1 1,0-1-1,0-1 0,0 0 1,11-13-1,52-75-415,-24 31 473,-40 55 28,29-32-11,-35 39 11,1 1 0,-1 0 1,1 0-1,-1 0 0,1 1 1,-1-1-1,1 1 0,0-1 1,0 1-1,0 0 0,0 0 1,0 0-1,0 1 0,5-1 1,-6 1 7,-1 0 0,0 1 1,0-1-1,0 1 1,0 0-1,1-1 0,-1 1 1,0 0-1,0 0 0,0 0 1,0 0-1,-1 0 1,1 0-1,0 0 0,0 0 1,-1 0-1,1 0 1,0 0-1,-1 0 0,1 1 1,-1-1-1,1 0 1,-1 0-1,0 1 0,1 1 1,8 42 298,-7-32-197,6 45 106,5 25-134,-11-76-90,0 1 0,0-1 1,1 0-1,0 0 0,0 0 0,0 0 0,1-1 0,5 8 1,-6-12-184,0 0 1,-1 1-1,1-1 1,0 0-1,0 0 0,1-1 1,-1 1-1,0-1 1,1 1-1,-1-1 1,1 0-1,-1 0 1,1-1-1,-1 1 1,1-1-1,0 1 1,-1-1-1,1-1 0,5 0 1,-6 1-136,29 0-4021</inkml:trace>
  <inkml:trace contextRef="#ctx0" brushRef="#br0" timeOffset="1">941 3 11445,'0'0'3794,"-136"-3"-4306,142 38-993,26-5-1520,7-4-5491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7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0 13334,'0'0'1924,"-11"26"-1388,2-8-447,1-2-8,0 0 1,1 1-1,1-1 0,1 2 0,0-1 1,1 0-1,1 1 0,1 0 0,-1 19 1,3 14 133,2 1 0,15 82 0,-4-65-196,11 48-721,-24-116 668,0 0-1,0 0 0,0 0 1,0-1-1,1 1 0,-1 0 1,0 0-1,1 0 0,-1-1 0,0 1 1,1 0-1,-1 0 0,1-1 1,-1 1-1,1 0 0,0-1 1,-1 1-1,1-1 0,-1 1 1,1-1-1,0 1 0,1 0 1,-1-1 29,-1 0 0,1 0 0,0 0 0,-1-1 0,1 1 1,0 0-1,-1 0 0,1-1 0,0 1 0,-1 0 0,1-1 1,-1 1-1,1-1 0,-1 1 0,1-1 0,-1 1 0,1-1 1,-1 1-1,1-1 0,0 0 0,17-36 131,-11 17-100,1-1 1,0 1 0,2 1-1,19-30 1,-26 44-22,1 0 1,0 0-1,0 0 0,1 1 1,-1-1-1,1 1 0,0 0 1,0 1-1,0-1 0,1 1 1,-1 0-1,1 0 0,0 1 1,0 0-1,0 0 0,0 0 1,0 1-1,0 0 0,0 0 1,10 0-1,-7 0-7,-1 1 0,1 1 0,0 0 0,-1 0 0,1 1 0,0 0 1,-1 0-1,14 6 0,-19-6 0,0 0 0,-1-1-1,1 1 1,0 1 0,-1-1 0,1 0 0,-1 1 0,1-1 0,-1 1 0,0 0 0,0 0 0,-1 0 0,1 0 0,0 0-1,-1 0 1,0 0 0,0 0 0,0 0 0,0 1 0,0-1 0,-1 1 0,1-1 0,-1 0 0,0 7 0,0-7 6,-1 0 1,1 0 0,-1 0 0,1 0 0,-1-1 0,0 1-1,0 0 1,0-1 0,0 1 0,-1-1 0,1 1-1,-1-1 1,0 1 0,1-1 0,-1 0 0,0 0-1,0 0 1,0 0 0,-1 0 0,1 0 0,0-1-1,-1 1 1,1-1 0,-5 2 0,-7 3 26,0-1 0,0 0 1,-24 4-1,18-5-4,5 0-83,0-1 1,0-1 0,-28 1-1,54-25-4311,25-10-518,11-7-1318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7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7 367 11029,'0'0'5256,"-1"29"-5059,-4 154 166,4-180-361,1-1-1,1 1 1,-1-1-1,0 1 1,1-1 0,-1 1-1,1-1 1,-1 1-1,1-1 1,0 1 0,0-1-1,1 0 1,-1 1-1,0-1 1,1 0 0,-1 0-1,1 0 1,0 0-1,0 0 1,-1-1-1,1 1 1,0 0 0,1-1-1,-1 0 1,0 1-1,0-1 1,1 0 0,4 2-1,2-1-65,-1 0-1,1-1 1,0 0-1,0 0 1,0 0-1,0-2 1,13 0-1,-15-1 41,-1 0-1,1 0 0,-1 0 0,0-1 0,0 0 0,0 0 0,-1 0 0,1-1 1,-1 1-1,0-2 0,0 1 0,0 0 0,0-1 0,-1 0 0,0 0 0,0 0 0,7-12 1,5-11 23,0-1 0,14-37 0,-28 60 3,31-68 62,-33 74-64,0 0 0,0 0 0,0 0-1,0 0 1,0 0 0,0 0-1,0 0 1,0 0 0,0 0 0,0 0-1,0 1 1,1-1 0,-1 0 0,0 0-1,0 0 1,0 0 0,0 0 0,0 0-1,0 0 1,0 0 0,0 0 0,0 0-1,0 0 1,0 0 0,0 0-1,0 0 1,0 0 0,0 0 0,1 0-1,-1 0 1,0 1 0,0-1 0,0 0-1,0 0 1,0 0 0,0 0 0,0 0-1,0 0 1,0 0 0,0 0-1,0 0 1,1 0 0,-1-1 0,0 1-1,0 0 1,0 0 0,0 0 0,0 0-1,0 0 1,0 0 0,0 0 0,0 0-1,0 0 1,0 0 0,1 0-1,-1 9-74,0 8 96,1 0 0,0 0 1,1 0-1,1-1 0,0 1 1,7 18-1,-8-30-77,0 0 0,0 0 1,0 0-1,1 0 0,0-1 0,0 1 0,0-1 1,0 0-1,1 1 0,0-2 0,0 1 0,0 0 1,0-1-1,0 1 0,1-1 0,0-1 0,-1 1 1,1-1-1,0 1 0,0-1 0,1-1 0,-1 1 1,9 1-1,-3-1-258,1-1 0,-1 0 1,1 0-1,0-2 1,-1 1-1,1-1 0,-1-1 1,0 0-1,16-5 0,-22 5 268,0 0-1,0-1 1,0 1-1,0-1 1,-1 0-1,1-1 1,-1 1-1,0-1 1,0 1-1,0-1 1,0-1-1,-1 1 1,0 0-1,0-1 1,0 0-1,0 1 1,-1-1-1,1 0 1,-1-1-1,-1 1 1,3-10-1,2-21 648,-2 0-1,-2 0 1,-2-47-1,0 12 139,13-160 2385,-27 530-2722,2 130-481,12-428-1,0 0 0,0 1 1,0-1-1,0 0 1,0 0-1,1 0 0,-1 0 1,0 0-1,1 0 1,-1 0-1,0 0 1,1 0-1,0 0 0,-1 0 1,1 0-1,-1 0 1,1 0-1,0 0 0,0 0 1,-1-1-1,1 1 1,0 0-1,0 0 1,1 0-1,26 2-4972,-28-3 5018,20 0-8076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8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11781,'0'0'5379,"46"33"-4659,-7-25-304,0 4-208,-1-9-192,5-3-16,-8 0-16,4 0-864,0-12-1553,-10-5-2209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18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14791,'0'0'2708,"1"32"-2351,3 110-55,0-103-178,13 65 1,-4-27-94,-12-70-29,-2-5-3,1 0 1,0-1 0,0 1 0,1 0 0,-1-1 0,0 1 0,0 0 0,1-1-1,-1 1 1,1-1 0,-1 1 0,1 0 0,0-1 0,1 3 0,-1-4-2,-1 0 0,0 0 0,1 0 0,-1 0 0,0-1 0,1 1 0,-1 0 1,0 0-1,1 0 0,-1 0 0,0-1 0,1 1 0,-1 0 0,0 0 0,0-1 0,1 1 0,-1 0 0,0 0 1,0-1-1,0 1 0,1 0 0,-1-1 0,0 1 0,0 0 0,0-1 0,0 1 0,0 0 0,0-1 0,0 1 1,0 0-1,0-1 0,0 1 0,0 0 0,0-1 0,13-35 7,50-120 25,-53 136-27,0 1 0,2-1 0,0 2 0,1-1 0,22-22 0,-30 36-1,0 0-1,1 0 0,0 1 0,0 0 0,0 0 1,0 1-1,1-1 0,-1 1 0,10-3 0,-14 6 1,1-1 0,-1 0 0,0 1 0,0 0 0,0-1-1,0 1 1,1 0 0,-1 0 0,0 0 0,0 0 0,0 1 0,1-1-1,-1 0 1,0 1 0,0 0 0,0-1 0,0 1 0,0 0-1,0 0 1,0 0 0,0 0 0,0 1 0,-1-1 0,1 0 0,0 1-1,-1 0 1,1-1 0,-1 1 0,0 0 0,1-1 0,-1 1-1,0 0 1,2 4 0,1 5 11,0 1-1,-1 0 1,0-1-1,-1 1 1,0 0-1,0 14 1,-3 80-21,-1-46-187,2-47-1267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7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495 79 5827,'0'0'3833,"-31"-11"-2851,-99-34-165,117 40-718,-1 1 0,0 0 1,1 1-1,-1 0 1,-1 2-1,1-1 0,0 2 1,-21 1-1,-5 1 90,30-2-169,-57 3 178,61-3-188,1 1 0,-1 1 1,1-1-1,0 1 0,-1 0 0,1 0 0,0 0 1,0 1-1,-8 5 0,13-8-11,-1 0 0,0 1 0,1-1 1,-1 0-1,1 1 0,-1-1 0,1 1 0,-1-1 0,1 1 1,-1-1-1,1 1 0,-1-1 0,1 1 0,0-1 0,-1 1 1,1 0-1,0-1 0,-1 1 0,1-1 0,0 1 0,0 0 0,0-1 1,0 1-1,0 0 0,0-1 0,0 1 0,0 0 0,0 0 1,0-1-1,0 1 0,0 0 0,0-1 0,0 1 0,0-1 1,1 1-1,-1 0 0,0-1 0,1 1 0,-1 0 0,0-1 1,1 1-1,-1-1 0,1 1 0,-1-1 0,0 1 0,1-1 1,-1 1-1,1-1 0,0 1 0,3 1 1,0 1 1,0-1-1,0 0 0,0-1 0,0 1 1,7 1-1,36 7 72,0-3 0,92 3 0,-93-8-56,796 15 50,-549-16-89,1885 0-634,-832-38 681,399-3-21,-1391 39-4,359 2-15,-7 26 4,-290 5-642,455 23-3190,-823-55 162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28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30 4178,'0'0'40,"-29"0"157,-196 0 2311,184 0-987,30 0-242,30 0-893,822-15 828,-83 1-457,2750 14-642,-1033 49-91,-502-2-19,498 31-418,-2216-69 145,-151-9-4058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30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5 5475,'0'0'6504,"0"-5"-5865,0 9 408,-3 218-760,15 358-97,70 252-51,-21 103-83,-57-785-53,40 243 0,-16-233 29,13 254 0,-35-251-3,-4-119-22,-1-35-1,0 0 0,0 0 1,-1 0-1,0 0 0,-1 0 1,0 0-1,0-1 0,-1 1 1,0 0-1,-1-1 0,-4 13 1,6-21-12,1 0 0,0 1 0,0-1 0,0 1 0,0-1 0,0 1 0,0-1 0,0 0 0,-1 1 0,1-1 0,0 1 0,0-1 0,1 1 1,-1-1-1,0 0 0,0 1 0,0-1 0,0 1 0,0-1 0,0 1 0,1-1 0,-1 0 0,0 1 0,0-1 0,0 0 0,1 1 0,-1-1 0,0 0 0,1 1 0,-1-1 1,0 0-1,1 1 0,-1-1 0,0 0 0,1 0 0,-1 0 0,1 1 0,-1-1 0,0 0 0,1 0 0,-1 0 0,1 0 0,-1 0 0,1 0 0,23 5 117,-20-4-105,324 21 184,-202-18-150,1347 12 119,-322-66-127,-815 32-48,57-4 25,970-29-6,137-1-76,-1160 34 90,385-4 17,-617 20-16,120-6-35,-228 8-8,-32-15-7625,16 4 3748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31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 0 10309,'0'0'1136,"27"21"-1026,90 66-54,-108-81-57,1 1 0,0-2 0,0 1 0,1-1 1,0-1-1,0 0 0,0 0 0,0-1 0,0 0 0,1-1 1,11 0-1,2 2-21,1-3 1,-22-2 8,-1 1 0,1 0 0,0 0 0,0 1 0,-1-1 1,1 1-1,0 0 0,-1 0 0,6 2 0,-8-2 13,-1-1-1,1 1 1,-1 0-1,0-1 1,1 1-1,-1 0 1,0 0-1,1 0 1,-1 0-1,0-1 1,0 1-1,0 0 1,0 0-1,0 0 1,0 0-1,0 0 1,0-1-1,0 1 1,0 0 0,0 0-1,-1 0 1,1 0-1,0-1 1,-1 2-1,-11 22 107,-10-1 196,-2 0 0,-44 33 1,14-13 161,-246 193 971,300-236-1436,-12 9-168,0 0 1,-1-1-1,-19 9 0,25-15-537,1 0 0,-1 0 0,1 0 0,-1-1 0,0 0 0,-6 0 0,-20 0-7637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53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71 10757,'0'0'2513,"-165"-70"-1568,129 70-177,11 17-448,-1 36-240,6 19-80,7 16 0,7 14 0,6 6-16,0-6 16,0-3 0,0-14-32,3-21-848,-3-15-1041,0-19-624,0-16-1969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31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116 575 1297,'0'0'6464,"-19"12"-5754,-57 39-145,56-40 480,21-15-831,0 2-8,1-8-124,1 0 1,0 0 0,0 1-1,1-1 1,0 1 0,1 0-1,0 0 1,1 1 0,8-12-1,9-15-33,144-286 53,-116 215 63,-45 92-77,-3 8 4,-1 0 0,1 0 0,1 0-1,-1 0 1,1 1 0,0 0 0,0-1 0,8-7 0,-11 13-79,-1-1 0,1 1 0,-1 0 0,1-1 0,-1 1 0,1 0 0,-1-1 0,1 1 0,-1 0 0,1 0 1,-1 0-1,1-1 0,0 1 0,-1 0 0,1 0 0,-1 0 0,1 0 0,-1 0 0,1 0 0,0 0 0,-1 0 0,1 1 0,0-1 0,0 1-9,0-1 0,0 1 0,-1 0 0,1 0 0,0 0 0,0 0 0,-1 0 0,1 0 0,0 0 0,-1 0 0,1 0 0,-1 0 0,1 0 0,-1 0 0,0 1 0,1 1 0,37 202 199,-6-20 5,-25-155-498,1-1 1,1-1-1,2 1 0,17 31 0,13 4-2743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34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3638 6131,'0'0'275,"-2"5"-19,-7 16 152,9-21-379,0 1 0,0-1 0,0 1 0,0-1 0,-1 1 0,1 0 0,0-1 1,0 1-1,0-1 0,0 1 0,0 0 0,1-1 0,-1 1 0,0-1 0,0 1 0,0 0 0,0-1 0,1 1 0,-1-1 0,0 1 1,1-1-1,-1 1 0,0-1 0,1 1 0,-1-1 0,0 1 0,1-1 0,-1 0 0,1 1 0,-1-1 0,1 0 0,-1 1 1,1-1-1,-1 0 0,1 1 0,-1-1 0,1 0 0,0 0 0,24 6 398,-22-6-278,16 3 57,-1-1 1,1-1-1,0 0 0,0-2 0,0 0 1,0-1-1,-1-1 0,1-1 0,-1 0 1,0-1-1,0-1 0,21-11 0,22-18-152,-1-3 0,-2-2 0,-2-3 0,78-78 0,173-226 50,-231 245-78,-5-3-1,97-192 1,-96 155-30,161-299-248,-134 276 257,62-107-218,-113 181 113,39-104 0,-86 191 103,80-189 28,-64 160-36,1 0 0,2 1-1,37-47 1,365-380-96,-368 411 112,2 2 0,2 3 0,2 3 1,85-44-1,-98 62 16,1 2 1,0 1 0,2 3-1,0 2 1,57-8-1,-66 16-23,0 2-1,78 4 0,-59 0 3,-38 1-10,0 1 0,0 1 1,-1 1-1,0 1 0,0 0 0,27 12 0,119 61 10,-92-40 2,-40-22 7,37 19-14,108 68-1,-169-95-5,0 1 1,-1 0-1,0 1 1,-1 0-1,0 0 1,0 1-1,-1 0 1,10 19-1,2 10 61,19 56 1,2 4 151,160 258 456,-71-123-227,-32-55 28,-76-135-160,-1 1 1,27 92-1,16 39 92,-40-118-261,-4 2 0,-1 0 0,10 71 0,-7-32 96,-13-70-190,0 0-1,2 0 1,1-1-1,2-1 1,0 0-1,2-1 1,1-1-1,30 35 1,25 38 29,-44-59-36,54 61 0,-75-94-32,63 65 25,118 157 0,-183-221-25,12 17-1,1 0 1,25 26 0,-35-43 10,0-1 1,0 0-1,1 0 1,-1-1-1,2 0 1,-1-1 0,1 0-1,0 0 1,19 6-1,15-1 9,1-1 1,1-3-1,48 2 0,78 11 1,-115-10 3,95 4 0,-60-12-5293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36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3362,'0'0'3350,"-4"31"-2058,4-28-1263,-37 358 2855,34 373-886,5-390-1203,19 256 103,0-2-438,-19-269-190,-4 363 162,-11-497-419,0 26 1,14-178-17,0 9 24,-2 1 0,-2-1 1,-17 87-1,17-124-45,0-1 0,1 1 0,0 29 0,2-43 27,1 0-1,-1 0 1,1-1-1,-1 1 0,1 0 1,0-1-1,-1 1 1,1 0-1,-1-1 1,1 1-1,0-1 0,0 1 1,-1-1-1,1 0 1,0 1-1,0-1 0,0 0 1,-1 1-1,1-1 1,0 0-1,0 0 1,0 0-1,0 0 0,-1 1 1,2-2-1,27 4 99,-27-3-94,515-13 197,-197-2-200,-48 10-26,516-21 28,110-53-306,480-29-998,-462 82-123,-35 1 908,1-8-26,810-41-993,-1409 65 1588,19 0 19,-290 8-75,-7 2 5,-1-1 0,0 0-1,1-1 1,-1 1 0,1-1-1,-1 0 1,0 0 0,0 0-1,1 0 1,-1-1 0,4-2-1,-7 3-40,-1 1 0,1-1 1,-1 0-1,1 1 0,-1-1 0,0 0 0,1 1 0,-1-1 0,0 0 0,0 0 0,1 1 1,-1-1-1,0 0 0,0 0 0,0 0 0,0 1 0,0-1 0,0 0 0,0 0 0,0 0 0,0 1 1,0-1-1,-1 0 0,1 0 0,0 1 0,0-1 0,-1 0 0,1 0 0,-1 1 0,1-1 1,0 0-1,-1 1 0,1-1 0,-1 1 0,0-1 0,0 0 0,-22-19-3539,-9 0-2252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36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1 11733,'0'0'334,"27"26"-318,88 82-13,-110-103-4,1-1 1,-1 0 0,1-1 0,-1 1 0,1-1 0,0-1-1,10 5 1,-12-7-1,1 1-1,-1 0 1,0-1-1,0 0 1,0 0-1,9-1 1,3 0-11,99 1-1333,-140 16 1548,-87 69 1230,18-13-473,15-14-285,7-3-367,-3-3 1,-97 50-1,131-87-418,39-14-141,0-1-1,0 1 1,0-1-1,1 0 1,-1 1-1,0-1 1,0 0-1,0 0 0,0-1 1,0 1-1,0 0 1,0-1-1,0 1 1,0-1-1,0 1 1,1-1-1,-1 0 1,0 0-1,-2-2 0,-15-23-7727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37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163 374 1857,'0'0'9514,"-25"15"-9338,-74 47 21,62-35 371,35-26-119,4-8 177,7-14-535,1 2 0,1-1 1,0 1-1,1 1 0,24-27 0,0-3-64,-28 37-25,103-132 11,-96 127-11,0 0 0,1 1-1,1 0 1,0 2-1,1 0 1,22-12 0,-36 23-7,1 0 1,-1 0-1,1 0 1,-1 0-1,1 1 1,0 0 0,-1 0-1,1 0 1,0 0-1,9 1 1,-11 0-3,-1 1 0,0-1 0,1 1 0,-1-1 0,0 1 0,0 0 0,1 0-1,-1 0 1,0 0 0,0 0 0,0 1 0,0-1 0,0 1 0,0-1 0,-1 1 0,1 0 0,-1-1 0,1 1 0,-1 0 0,1 0 0,-1 0 0,2 4 0,7 17-45,12 48-1,-14-45 138,0 1-1,13 25 1,-18-45-311,1-1 0,0 1 0,0-1 0,0 0 0,1 0 0,0 0 0,0 0 1,0-1-1,1 0 0,-1 0 0,1-1 0,8 5 0,19 5-5481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1:53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3597 4930,'0'0'3308,"16"-4"-594,-10-1-2540,0 0 0,-1 0 1,1 0-1,-1-1 1,-1 0-1,6-8 0,7-8-100,57-72 72,77-131 1,-115 161-118,-4-2 0,38-106 0,-45 106-17,6-21 10,-4-2 1,16-97-1,15-184-16,-41 245 6,-3 43 32,3 1 0,4 1 0,43-105 0,-33 89 219,-4 0-1,20-131 0,-37 176-203,7-19-50,4 1 0,3 0 0,36-72 0,-47 111-21,2-1-59,1 1 0,2 1-1,1 0 1,32-38 0,101-95-348,-139 149 386,50-45-1096,104-73 1,-154 121 1181,38-30-109,-32 23 51,2 2 1,-1 0-1,2 1 0,40-19 0,-54 30-7,1 1 1,0 0-1,0 1 1,0 0-1,0 1 1,1 0-1,-1 0 0,0 1 1,0 0-1,0 1 1,0 0-1,-1 0 1,1 1-1,15 6 0,17 10 35,0-1 0,62 17 0,-65-23-1,35 16-4,95 50-1,-155-71-21,1 1 1,-1 1-1,-1 0 1,1 1-1,18 20 1,47 64 3,-52-61 49,40 41 0,-22-27 34,74 100 1,-109-134-77,69 86 84,-40-54 206,-3 3 0,44 74-1,-62-92-190,1-2 0,1 0 0,1-2 0,26 26-1,100 88 89,-136-131-202,16 18 29,46 58 1,-11-10 21,-43-54-39,1-1 1,1 0 0,0-2-1,2 0 1,0-1-1,29 16 1,-33-23 3,0 0-1,0 0 1,-1 2 0,0 0-1,-1 1 1,-1 1 0,0 0 0,-1 1-1,21 29 1,-16-20 11,1-1 1,1-1-1,0-1 0,2 0 0,41 27 0,-32-23-3,0 0 0,38 43 0,-28-22 78,1-1 0,93 73 1,-39-52 24,126 61 1,-77-45-47,-58-21-30,0 0-9,45 19-11,67 38 258,-99-53-189,2 1 155,-43-34-157,94 55 31,-139-76-83,1 0 0,-1-2 1,2 0-1,-1-1 0,1-1 0,1 0 1,-1-1-1,27 5 0,-29-8-17,-1 0 0,0 1 0,0 1 0,0 0 0,-1 1 1,0 0-1,0 1 0,0 0 0,17 15 0,-19-16-12,0 0-1,1-1 1,-1 0 0,1-1-1,0 0 1,1-1 0,-1 0 0,14 1-1,31 8 39,-18-3-7,1-1 0,0-3-1,0-1 1,51-2 0,30 3-31,19 15-1,5 1 0,-93-14-8,0 2 0,86 28-1,-60-15 24,-54-17-19,-1-1 1,1-2-1,42 0 0,-40-2 0,1 1 0,46 8 0,-58-6-2,1-2 1,0 0-1,27-1 1,25 1 3,-22 2 6,60-4-1,-34-1 1,113-4-63,39 6-1307,-234 0-1094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07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74 511 7331,'0'0'4640,"-10"11"-4013,-6 5-337,5-6 203,1 1 0,-16 22 0,42-56 368,34-42-647,-3 18-206,1 2 1,3 3-1,1 2 1,2 2-1,1 3 1,61-29-1,-15 16-498,3 5 0,183-51-1,-244 86-2622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08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7924,'0'0'3852,"7"9"-3839,10 13 14,1-1-1,1 0 0,1-1 0,1-1 1,26 18-1,-20-22 29,55 21 0,-34-15-18,-46-21-39,-1 1 0,1-1 0,0 1 1,-1 0-1,1 0 0,0 0 0,-1-1 1,1 2-1,-1-1 0,1 0 0,-1 0 1,1 0-1,-1 1 0,0-1 1,0 0-1,0 1 0,0-1 0,0 1 1,0 0-1,0-1 0,0 1 0,-1 0 1,1-1-1,-1 1 0,1 0 0,-1 0 1,1 0-1,-1 0 0,0-1 1,0 1-1,0 0 0,0 0 0,0 0 1,-1 0-1,1-1 0,-1 1 0,1 0 1,-1 0-1,1-1 0,-1 1 0,0 0 1,0-1-1,0 1 0,0-1 1,-2 3-1,-4 6 13,-1 0 1,-1 0-1,0-1 1,-1-1-1,-11 10 1,-269 200 623,284-214-604,4-2-30,-1-1 0,1 1-1,0 0 1,-1 0 0,1 0-1,0 0 1,0 0 0,0 0-1,0 1 1,0-1 0,1 1-1,-3 4 1,11-6-671,5-2 119,0 0 0,0 0 0,0-1 0,0 0 0,-1-1 0,15-6-1,41-25-4829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08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 11157,'0'0'656,"-52"178"-544,49-114-48,3 0-15,0-6-49,0-8-97,0-12-1215,0-15-881,10-17-1473,3-6 273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09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11 534 1489,'0'0'3516,"2"-36"-720,8-120-1366,-8 132-988,1 0 0,1 0 1,0 0-1,14-36 0,-12 45-276,1-1 0,1 1 0,1 1 0,0 0 0,20-23 0,-23 30-167,0 0-1,1 1 1,0 0 0,1 0 0,0 0 0,-1 1 0,1 1-1,1-1 1,-1 1 0,1 1 0,0-1 0,0 2 0,0-1-1,0 1 1,0 0 0,0 1 0,1 0 0,-1 1 0,0 0-1,1 0 1,-1 1 0,12 2 0,-18-2-7,1 0 0,-1 1 1,1-1-1,-1 1 0,0 0 0,0 0 0,0 0 0,0 0 0,0 0 1,0 1-1,0-1 0,-1 1 0,1 0 0,-1-1 0,0 1 1,0 1-1,0-1 0,0 0 0,-1 0 0,1 1 0,-1-1 1,0 1-1,0-1 0,0 1 0,0-1 0,0 7 0,0-1-31,1 0 0,-2 0 1,0 0-1,0 0 0,0 0 0,-1-1 0,0 1 0,-1 0 0,0 0 0,-4 10 0,0-8-137,0 0 1,-1 0-1,0-1 1,0 0 0,-1 0-1,-13 12 1,-63 51-1224,69-60 1203,-102 73-248,45-35 832,73-51-362,-1 0 0,0 0-1,1 0 1,-1 0 0,0 0 0,1 0-1,-1 0 1,0 0 0,1 1 0,-1-1 0,0 0-1,1 0 1,-1 0 0,0 0 0,1 1-1,-1-1 1,0 0 0,1 0 0,-1 1-1,0-1 1,0 0 0,0 0 0,1 1 0,-1-1-1,0 0 1,0 1 0,0-1 0,0 0-1,1 1 1,-1-1 0,0 0 0,0 1 0,0-1-1,0 0 1,0 1 0,0-1 0,0 0-1,0 1 1,0-1 0,0 0 0,0 1-1,0-1 1,0 1 0,0-1 0,-1 0 0,1 1-1,0-1 1,0 0 0,0 0 0,0 1-1,-1-1 1,1 0 0,0 1 0,0-1-1,-1 0 1,1 0 0,0 1 0,0-1 0,-1 0-1,1 0 1,-1 1 0,43-1 34,-30 0 62,55-1 157,96 3-182,-155-1-95,0-1-1,0 2 1,0-1 0,0 1 0,-1 0 0,1 1-1,-1 0 1,1 0 0,-1 1 0,0-1 0,9 8-1,-12-8 0,-1 0 0,0 1-1,0-1 1,0 0 0,0 1 0,0 0-1,-1 0 1,1-1 0,-1 2-1,0-1 1,0 0 0,-1 0 0,1 1-1,-1-1 1,0 0 0,0 1 0,-1-1-1,1 1 1,-1 0 0,0-1-1,-1 8 1,0-6 19,-1-1 0,0 1 0,0 0 0,0-1 0,0 1 0,-1-1 0,0 0 0,0 1 0,-1-1 0,1-1 0,-1 1 0,0-1 0,0 1 0,-1-1 0,1 0 0,-1-1 0,-8 6 0,-12 7 123,0-2-1,-33 15 0,58-29-142,-34 15 293,-64 18 0,83-28-219,0-2 0,0 0 0,-1-1 0,1-1 0,-1 0 1,-28-2-1,43 1-79,0-1 0,1 1 0,-1 0 1,0 0-1,1 0 0,-1 0 0,0-1 1,1 1-1,-1 0 0,1-1 0,-1 1 1,1 0-1,-1-1 0,1 1 0,-1-1 1,1 1-1,-1-1 0,1 1 0,-1-1 1,1 1-1,0-1 0,-1 0 0,1 1 1,0-1-1,-1 1 0,1-1 0,0 0 1,0 1-1,0-1 0,0 0 1,0 1-1,0-2 0,3-22-391,-3 21 276,3-5-319,1-1-1,0 1 0,0 0 0,0 0 1,1 0-1,0 1 0,0-1 0,1 1 0,0 1 1,1-1-1,10-8 0,43-38-5322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53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1 214 10085,'0'0'1710,"28"-12"-1588,-10 4-97,9-5 3,0 2 1,1 1-1,1 2 0,-1 0 1,40-4-1,-6 4-195,105-11 394,-54 14-3091,-113 5 2834,1 0-1,0 1 1,-1-1-1,1 0 1,-1 1-1,1-1 0,0 0 1,-1 1-1,1-1 1,-1 1-1,1-1 1,-1 1-1,1-1 1,-1 1-1,1-1 1,-1 1-1,0 0 1,1-1-1,-1 1 0,0-1 1,1 1-1,-1 0 1,0-1-1,0 1 1,0 0-1,1 0 1,-1-1-1,0 1 1,0 0-1,0-1 0,0 2 1,-1 32-104,1-23 13,-1 20 406,-1 0 1,-10 50-1,9-68-172,1-1-1,0 1 0,1 0 1,0 0-1,1-1 1,2 16-1,-1-27-113,-1 1 1,1-1-1,0 0 0,-1 0 0,1 0 0,0 0 1,0 0-1,0 0 0,0 0 0,0 0 0,0 0 1,0 0-1,0-1 0,0 1 0,0 0 0,1-1 1,-1 1-1,0-1 0,0 1 0,1-1 1,-1 0-1,0 1 0,1-1 0,-1 0 0,0 0 1,1 0-1,-1 0 0,0 0 0,3-1 0,42-3-186,-36 2-18,1-1 0,-1-1-1,0 0 1,0 0 0,-1-1-1,1-1 1,-1 1-1,0-1 1,0-1 0,-1 0-1,0 0 1,13-15 0,-13 13-191,0 0 0,-1 0 1,0-1-1,-1 0 1,0 0-1,-1 0 1,0-1-1,-1 0 0,0 0 1,0 0-1,3-20 1,-6 24 344,0-1 0,-1 1 1,0-1-1,0 1 1,-2-12-1,1 17 62,1-1-1,-1 1 1,0-1 0,0 1-1,0 0 1,0 0 0,-1 0-1,1 0 1,-1 0-1,1 0 1,-1 0 0,0 0-1,1 0 1,-1 1 0,0-1-1,0 1 1,0-1 0,0 1-1,-3-2 1,-6-1 364,-1 0-1,1 1 1,0 1 0,-1-1 0,1 2 0,-1-1-1,0 2 1,-22 0 0,19 0 6,9 0-229,1 1 0,-1-1 0,1 1 0,-1 0 0,0 0-1,1 0 1,0 1 0,-1 0 0,1 0 0,-6 4 0,8-5-114,1 1-1,-1 0 0,1-1 0,0 1 1,0 1-1,0-1 0,0 0 1,0 0-1,0 1 0,0-1 0,1 1 1,-1-1-1,1 1 0,0 0 0,0 0 1,0-1-1,0 1 0,0 0 1,1 0-1,-1 6 0,1-8-38,-1 0 0,1 0 0,1 0 0,-1 0 0,0 0 0,0 0 0,0 0 0,0 0 0,1 0 0,-1 0 0,0 0 0,1 0 0,-1 0 0,1 0 0,-1 0-1,1 0 1,0 0 0,-1 0 0,1-1 0,0 1 0,-1 0 0,1-1 0,0 1 0,2 1 0,-1-1-34,1 0 0,0 1 1,0-1-1,0-1 0,0 1 0,0 0 0,0-1 0,5 1 1,6-1-210,0 0 0,-1-1 0,16-4 0,-13 1-225,-1 0-1,0-1 1,0-1 0,-1 0 0,1-1 0,22-15 0,0-4-392,37-32 1,-69 53 1220,1 1 1,-1-1 0,-1 0-1,1 0 1,0-1-1,5-9 3381,-10 20-2474,11 163 1386,-2-104-2776,36 125 0,-37-169-1478,-8-41 812,-1-3 1178,0-2-10,2 1 1,0-1-1,2 0 1,12-48-1,-13 66-362,1 0-1,0 1 1,0-1 0,1 1-1,0 0 1,0 0 0,1 0-1,0 1 1,0-1 0,0 1-1,1 0 1,0 1 0,0 0-1,1 0 1,-1 0-1,1 0 1,0 1 0,1 0-1,13-5 1,-4 4-352,0 1 0,0 1 0,1 1 0,-1 0 0,1 1 1,20 2-1,-27-1-181,50 0-2637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09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1 132 9124,'0'0'1678,"21"4"-1526,74 9-101,-86-12-101,0 0 1,1-1-1,-1 0 0,0-1 0,1 1 1,-1-2-1,0 0 0,0 0 0,0 0 1,11-6-1,-14 6-92,0-1 0,-1 0 1,1-1-1,-1 1 0,0-1 0,0 0 1,-1 0-1,1-1 0,-1 0 0,0 1 1,0-1-1,0-1 0,4-7 0,-6 11 164,-1 0 1,0 0-1,0 1 0,0-1 1,-1 0-1,1 0 0,0 0 0,-1 0 1,1 0-1,-1 0 0,1 0 1,-1 0-1,0 0 0,0 0 0,0 0 1,0 0-1,-1 0 0,1 0 1,0 0-1,-1 0 0,1 0 0,-1 0 1,0 0-1,-1-2 0,1 3 70,-1-1 0,0 0 0,0 1 0,0-1 0,0 1 0,-1 0 0,1 0 0,0 0 0,0 0 0,-1 0-1,1 0 1,-1 1 0,1-1 0,-1 1 0,1 0 0,-1-1 0,-4 1 0,-1 0 17,0-1 0,0 1 0,0 0 0,1 1 1,-1 0-1,0 0 0,0 1 0,0-1 0,1 2 0,-1-1 0,1 1 1,-1 0-1,1 1 0,0 0 0,0 0 0,1 1 0,-1-1 0,1 1 1,0 1-1,1-1 0,-9 11 0,7-8-64,1 1 1,0 0-1,0 1 1,1 0 0,0 0-1,1 0 1,0 0-1,0 1 1,1-1-1,1 1 1,0 0-1,0 0 1,1 0-1,0 0 1,1 0-1,0 0 1,3 13-1,-3-20-64,1 0 1,0 0-1,0-1 0,0 1 1,0 0-1,0 0 1,1-1-1,0 1 0,0-1 1,0 1-1,0-1 0,0 0 1,1 0-1,-1 0 0,1 0 1,5 4-1,-2-2-77,0-1 0,1 0 1,-1-1-1,1 0 0,0 0 0,0 0 0,0-1 1,10 3-1,6-1-470,1-2 1,0 0-1,0-1 0,37-4 1,11-6-3490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09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3 160 4386,'0'0'10949,"-3"38"-10949,3 32 16,0 6 32,0-9 16,0 0-48,0-5-32,0-13-320,7-8-833,-1-15-591,4-11-1042</inkml:trace>
  <inkml:trace contextRef="#ctx0" brushRef="#br0" timeOffset="1">259 0 6915,'0'0'6531,"55"228"-5682,-48-141-497,-4-2-144,0-10-128,4-5-16,-1-8-48,4-13-16,3-11-464,0-14-1681,3-24-3122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 3602,'0'0'0,"-133"29"-1553,136-29 1473,26 0 64,-3-9-752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0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31 6435,'-2'-3'147,"0"1"0,0 0 1,0 0-1,0 0 0,0 0 0,0 0 0,0 0 1,-1 1-1,1-1 0,-1 1 0,1 0 0,-1-1 1,0 1-1,1 0 0,-5 0 0,1-1 57,-1 1-1,1 1 0,0-1 0,-1 1 1,1 0-1,-11 2 0,-4 2 269,1 1-1,0 1 0,-28 11 1,34-11-242,1 0 0,-1 1 0,1 0 0,0 1 0,1 0 1,0 1-1,0 1 0,1 0 0,0 0 0,-13 17 0,19-19-187,-1 0 0,2 0 0,-1 0 0,1 0 0,0 1-1,1 0 1,0 0 0,0 0 0,1 0 0,0 0 0,1 1 0,0-1-1,0 0 1,1 1 0,0-1 0,1 1 0,3 15 0,-3-21-52,0 0 1,1 0 0,-1 0 0,1 0 0,0 0-1,0-1 1,1 1 0,-1-1 0,1 1 0,-1-1-1,1 0 1,0 0 0,1 0 0,-1 0-1,0-1 1,1 1 0,-1-1 0,1 0 0,0 0-1,0 0 1,0-1 0,0 1 0,0-1 0,0 0-1,5 1 1,13 2-219,-1-1 1,1-1-1,35-1 0,-51-1 131,22 0-682,0-1 0,0-2 0,0 0 0,0-2 0,50-16-1,-61 14 336,0 0 0,-1 0-1,-1-2 1,1 0 0,-1 0-1,-1-2 1,0 0 0,0 0-1,-1-1 1,18-22-1,-22 23 874,0-1 0,-1 0 0,0-1 0,-1 1 0,7-17-1,-11 22 757,0-1 0,-1 0 0,0 0 0,-1 0-1,0 0 1,1-14 1473,-2 40-2411,-3 39-256,0-39-10,2-1 0,1 1 1,0 0-1,1 0 0,4 21 0,-4-36-36,0 0 1,1 0-1,-1 0 0,1 0 1,0 0-1,-1 0 0,1-1 0,0 1 1,1-1-1,-1 1 0,0-1 0,1 0 1,-1 0-1,1 0 0,0 0 0,0 0 1,-1-1-1,1 1 0,0-1 1,0 0-1,1 0 0,-1 0 0,0 0 1,5 0-1,7 1-562,1 0 0,0-1 0,26-2 0,-39 1 512,3 0 8,1-1 0,-1 0 0,0-1 0,0 1 1,-1-1-1,1 0 0,0-1 0,0 0 0,-1 1 0,0-2 0,1 1 0,-1-1 0,-1 1 0,1-1 1,0-1-1,-1 1 0,0-1 0,0 0 0,0 1 0,-1-2 0,6-8 0,-1-1 397,-1-1 0,0 0-1,-1 0 1,-1 0-1,-1-1 1,5-29 0,-9 105 2012,0-52-2354,0 1 0,1-1-1,0 0 1,1 1 0,0-1 0,0 0-1,0 0 1,6 11 0,-6-15-101,1 0 0,0 0 1,0 0-1,0 0 0,0 0 1,0-1-1,1 1 0,-1-1 0,1 0 1,0 0-1,-1 0 0,1-1 0,0 1 1,0-1-1,6 1 0,5 0-960,0 0 0,29-1 0,-35-1 598,-4 0 83,0 0-1,0 0 0,1-1 0,-1 0 0,0 0 0,0 0 0,0 0 0,0-1 1,0 0-1,0 0 0,0 0 0,-1-1 0,1 0 0,6-5 0,25-20-1779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1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80,'0'0'9428,"4"-20"-8083,13-59-321,-12 168-453,-5 97-636,0-154-3981,-1-62 4466,2 0 0,1 1 0,7-32 0,-7 53-372,0 0 0,0 0 0,0 1 0,1-1 0,1 1 0,-1-1-1,1 1 1,0 0 0,1 0 0,-1 1 0,2-1 0,-1 1 0,0 0 0,1 0 0,0 1 0,10-7 0,-12 10-107,0 0 1,0 0-1,0 0 1,1 0-1,-1 1 1,0 0-1,1 0 1,-1 0-1,1 0 1,-1 1-1,1 0 1,-1 0-1,1 0 1,0 0-1,-1 1 1,9 2-1,-10-3-235,0 1 0,0 1 0,0-1-1,0 0 1,0 1 0,0-1 0,0 1-1,-1 0 1,1 0 0,-1 0 0,1 0-1,-1 1 1,0-1 0,3 4 0,9 18-5130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1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0 152 7603,'0'0'3794,"10"13"-3628,-9-12-156,7 9 50,-1-1 1,-1 1-1,0 0 1,0 0-1,0 1 1,-2 0-1,1 0 1,4 21 0,-4-6-18,-4-15-29,1 0 0,0 0-1,1 0 1,7 16 0,-10-26 1,0 0 1,1-1 0,-1 1 0,0 0-1,1-1 1,-1 1 0,1-1-1,-1 1 1,0-1 0,1 1 0,-1-1-1,1 1 1,-1-1 0,1 1-1,0-1 1,-1 0 0,1 1 0,-1-1-1,1 0 1,0 1 0,-1-1 0,1 0-1,0 0 1,-1 0 0,1 0-1,0 1 1,-1-1 0,1 0 0,0 0-1,-1 0 1,1 0 0,0-1 0,0 1-1,-1 0 1,1 0 0,0 0-1,-1 0 1,1-1 0,-1 1 0,1 0-1,0-1 1,-1 1 0,1-1 0,-1 1-1,1 0 1,-1-1 0,1 1-1,-1-1 1,1 0 0,21-26 1142,138-272-491,-158 295-833,20-30-901,-21 33 760,0-1 0,1 1-1,-1 0 1,0-1-1,0 1 1,1 0 0,-1 0-1,1 0 1,-1 0 0,1 0-1,-1 0 1,1 1 0,0-1-1,-1 0 1,1 1-1,0-1 1,3 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1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0 280 208,'0'0'11117,"27"-4"-10909,84-16-144,-105 18-60,0 1-1,0-1 1,0-1-1,-1 1 1,1-1 0,-1 0-1,1 0 1,-1-1-1,0 1 1,0-1-1,-1 0 1,1-1-1,-1 1 1,0-1-1,0 0 1,0 0 0,-1 0-1,0 0 1,3-7-1,0 2-23,-2 2-13,0 0-1,-1 0 1,-1-1-1,1 1 1,-1-1 0,-1 1-1,0-1 1,0 0 0,0 0-1,-1 0 1,-1-8-1,1 4 99,0 11-44,0 1 0,0-1 0,-1 1 0,1-1 0,0 1 0,-1-1 0,1 1 0,0-1 0,-1 1 0,0-1 0,1 1 0,-1 0 0,0-1 0,0 1 0,0 0 0,0 0 0,0 0 0,0-1 0,0 1 0,0 0 0,0 0 0,-1 0 0,-1 0 0,0-1 50,-1 0-1,1 1 0,-1 0 0,1 0 1,-1 0-1,0 0 0,0 1 0,1-1 0,-8 1 1,5 0-12,1 0 1,-1 1 0,1-1-1,0 1 1,-1 0 0,1 1 0,0-1-1,0 1 1,-1 0 0,1 0-1,1 1 1,-1 0 0,0 0-1,-5 4 1,5-1 13,0 1 1,1 0-1,-1 0 0,1 0 0,1 0 1,0 0-1,0 1 0,0 0 0,1-1 1,0 1-1,-1 10 0,0 5 138,2 1 1,1 36-1,0-56-209,1 0 0,-1 0 0,1 0 0,0-1 0,0 1 0,0 0 1,0 0-1,1 0 0,-1-1 0,1 1 0,0-1 0,0 1 0,1-1 0,-1 0 0,1 0 1,4 5-1,-2-4 8,1 0 0,-1 0 0,1 0 0,0-1 1,0 0-1,1 0 0,-1 0 0,1-1 1,6 2-1,5-1-268,1 0-1,-1 0 1,1-2 0,0 0-1,-1-2 1,26-2 0,-35 1-300,-1 1 1,0-1-1,1-1 0,12-5 1,35-24-5110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2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0 592 7940,'0'0'3153,"153"-201"-3137,-59 125-16,22 3 16,11 3 96,6 6-32,-4 14-32,-18 12-32,-18 21-16,-28 14-32,-23 3-528,-22 0-2209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2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7796,'0'0'3481,"16"-7"-3441,-9 4-39,6-3 1,0 1-1,0 1 0,0 0 0,1 0 0,-1 1 1,1 1-1,23-1 0,124 6 39,66 0-2140,-214-4 1856,-9 2 134,1-2 0,-1 1 1,1 0-1,-1-1 0,1 0 0,-1 0 1,0 0-1,1 0 0,6-4 0,-48 7 1871,23 1-1635,0 1 0,1 0-1,-1 1 1,1 1 0,0 0-1,1 1 1,-14 9 0,-7 7 123,-37 34 1,21-9-73,46-44-181,0 0 0,0 0 0,0 1 0,1-1 0,-1 1 0,1 0 0,0-1 0,0 1 0,1 0 0,-2 9 0,3-13-40,0 0 0,-1 0 0,1 0 0,0 0 0,0 0 0,0 0 0,0-1 0,1 1 0,-1 0 0,0 0 0,0 0-1,0 0 1,1 0 0,-1 0 0,0 0 0,1 0 0,-1-1 0,1 1 0,-1 0 0,1 0 0,0 0 0,-1-1 0,1 1 0,-1 0 0,1-1 0,0 1 0,0-1-1,0 1 1,-1-1 0,1 1 0,0-1 0,0 1 0,0-1 0,0 0 0,0 0 0,1 1 0,4 0-318,0-1-1,0 1 1,0-1-1,-1-1 1,7 0 0,-2 0-84,53-6-4484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3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9156,'0'0'3874,"-13"225"-3794,9-146-80,4-3 0,0-6-16,0-12-784,0-17-2050,0-21-1856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54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1 11573,'0'0'617,"-29"17"-140,-95 60-71,118-73-391,1 0 0,0 1 0,0 0 0,0 0 0,1 0 0,-1 0 0,1 0 0,0 1 0,1 0 0,-1 0 0,1 0 0,-4 11 0,5-6 6,0-1 0,0 1 0,1 0 0,0-1 0,2 16 0,-1-10 12,0-10-28,0-1 0,0 1-1,1 0 1,0-1 0,0 1-1,0-1 1,1 1-1,-1-1 1,1 0 0,1 0-1,-1 0 1,1 0 0,0 0-1,0 0 1,0 0-1,1-1 1,-1 0 0,1 0-1,0 0 1,0 0-1,1-1 1,-1 1 0,1-1-1,0 0 1,7 3 0,21 11 29,50 18 0,-15-7-12,-65-27-20,-1 0-1,0 0 1,0 0-1,0 0 1,0 0-1,0 1 1,0-1-1,0 1 1,-1 0-1,1-1 1,0 1-1,-1 0 1,1 0-1,-1 0 1,0 0-1,0 0 1,0 0-1,2 4 1,-3-4-2,0 0 0,0 0 0,0-1 1,0 1-1,0 0 0,0 0 0,-1-1 0,1 1 1,-1 0-1,1-1 0,-1 1 0,1 0 1,-1-1-1,0 1 0,0-1 0,0 1 1,0-1-1,0 1 0,0-1 0,0 0 1,-1 1-1,1-1 0,0 0 0,-1 0 0,1 0 1,-4 2-1,-23 13 17,-1-2-1,-1 0 1,0-2 0,0-1-1,-1-1 1,-1-2 0,-58 7-1,280-74-4837,-127 38 3570,34-12-1793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3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25 301 6515,'2'-25'910,"13"-86"333,-13 103-1122,-1 0 1,1 1-1,1-1 0,-1 0 0,1 1 1,1-1-1,-1 1 0,1 0 0,0 0 1,1 1-1,0-1 0,0 1 0,0 0 1,1 0-1,0 1 0,0-1 1,0 1-1,0 1 0,13-7 0,-6 5-86,0 1 0,0 1 0,1 1 0,-1-1 0,1 2 0,0 0 0,0 1 0,0 0 0,18 2 0,-26-1-33,-1 1 0,1-1 0,-1 1 0,0 0 0,1 1 0,-1-1 0,0 1 0,1 0 0,-1 0 0,-1 1 0,1 0 0,0 0 0,0 0 0,-1 0 0,0 0 0,0 1 0,0 0 0,0 0 0,0 0 0,-1 1 0,0-1 0,0 1 0,0 0 0,0-1 0,-1 1 0,0 0 0,0 1 0,0-1 0,0 0 0,-1 1 0,0-1 0,0 9 0,1-4 6,-2 0 0,1 1-1,-1-1 1,-1 0-1,0 0 1,-2 11 0,1-15 1,0-1 1,0 1 0,-1-1 0,1 0 0,-1 1-1,0-1 1,0 0 0,-1-1 0,0 1-1,0-1 1,-8 8 0,-14 10 26,-1-2 0,-1 0 1,-56 28-1,-99 31 161,182-79-177,-1 1 0,1-1 0,-1 1 0,1-1 1,-1 1-1,1 0 0,0-1 0,-1 1 1,1 0-1,0 0 0,0 0 0,0 0 1,0 0-1,0 0 0,0 1 0,0-1 1,-1 2-1,1-2-16,1-1 0,0 1 0,0 0 0,0 0 0,0-1 0,0 1 1,1 0-1,-1 0 0,0-1 0,0 1 0,0 0 0,1 0 0,-1-1 0,0 1 0,1 0 1,-1-1-1,0 1 0,1 0 0,-1-1 0,1 1 0,-1-1 0,1 1 0,-1-1 1,2 1-1,5 5 10,0-1 0,0-1 1,1 1-1,12 4 0,-15-7 26,65 31-189,-1 2 0,81 57-1,-142-86-416,27 16-1920,-9-15-2508,-10-6 888</inkml:trace>
  <inkml:trace contextRef="#ctx0" brushRef="#br0" timeOffset="1">501 549 3265,'0'0'8821,"42"-146"-8789,-35 172 128,-1 21-96,-3 11 144,1 3-144,-1 4-64,3-10-160,7-14-2145,0-21-2321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3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8564,'0'0'0,"-26"195"-6355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4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274 343 10805,'0'0'2289,"-31"2"-2022,-101 14-230,127-16-36,0 1 0,1 1-1,-1-1 1,0 1 0,1-1 0,-1 1 0,1 1-1,-1-1 1,1 1 0,0-1 0,0 1-1,0 1 1,0-1 0,1 0 0,-1 1 0,1 0-1,0 0 1,0 0 0,0 0 0,-2 6-1,1-3 0,0-1-14,2 0-1,-1 0 1,1 0-1,-1 0 1,2 1-1,-1-1 1,1 1-1,0-1 1,0 1-1,1 0 1,0-1-1,0 1 1,2 7-1,-2-12 0,0-1 0,0 0-1,1 0 1,-1 0 0,1 0-1,-1 0 1,1 1 0,-1-1-1,1 0 1,0 0 0,-1 0-1,1 0 1,0 0 0,0-1-1,0 1 1,0 0-1,0 0 1,0 0 0,0-1-1,0 1 1,0-1 0,0 1-1,0-1 1,0 1 0,0-1-1,1 0 1,-1 1 0,0-1-1,0 0 1,2 0 0,44 2-651,-34-2 345,-1-1 168,-1 0-1,0-1 0,0 0 0,0 0 0,0-1 0,0 0 0,0-1 0,-1-1 0,15-8 1,9-7-127,43-35 0,-9 6 1333,-68 49-1014,1-1-1,-1 0 1,1 1 0,-1-1 0,1 1 0,-1 0 0,1-1 0,0 1 0,-1-1 0,1 1 0,0 0 0,0-1 0,-1 1 0,1 0 0,0 0 0,-1 0 0,1 0 0,0-1 0,0 1 0,0 0 0,-1 0 0,1 0 0,0 1 0,0-1 0,-1 0 0,1 0 0,0 0 0,0 1 0,4 20 344,-5-13-421,18 575 1503,-18-548-1469,-1-1 1,-2 1 0,-9 40 0,10-63-48,-2 0 0,1-1 0,-1 1 0,-1-1 0,0 0 0,0 0 0,-1-1 0,-1 1 0,0-1 0,0-1 1,-1 1-1,-13 12 0,16-18 45,0-1 0,-1 1 0,1-1 1,-1 0-1,0-1 0,0 1 0,0-1 1,0 0-1,0 0 0,0-1 0,-1 0 1,-6 0-1,8 0-4,0-1-1,0 0 1,0 0-1,0 0 1,0-1 0,0 0-1,0 0 1,1 0 0,-1-1-1,0 1 1,1-1 0,-1 0-1,1-1 1,-1 1 0,1-1-1,-4-3 1,1 0-41,2-1 1,-1 0-1,1 0 1,0 0-1,0-1 1,1 0-1,0 0 1,1 0-1,-1 0 1,2-1-1,-1 1 1,1-1-1,-1-11 1,-2-15-184,2-71 0,3 96 211,0-21-140,3 0 0,0 1 0,2 0 0,1-1 0,2 2 1,0-1-1,2 1 0,2 0 0,0 1 0,2 1 0,1 0 0,1 1 0,1 0 0,1 1 0,2 2 1,24-25-1,0 10 90,0 1 0,3 3 0,67-38-1,-69 46 163,-1-2-1,-1-2 0,-1-2 1,48-49-1,-81 71 1,1-1 1,-2-1-1,0 1 0,12-24 0,-17 30 102,-1 1 0,0-1 0,0 0 0,-1 0-1,1 0 1,-1 0 0,0-1 0,-1 1-1,1 0 1,-1 0 0,0-1 0,0 1 0,-1 0-1,1 0 1,-1-1 0,-2-6 0,2 11-131,0 0 1,0 0-1,1 0 1,-1 0-1,0 0 1,0 0 0,0 0-1,0 0 1,0 0-1,0 1 1,-1-1-1,1 0 1,0 1-1,0-1 1,-1 1 0,1-1-1,0 1 1,0 0-1,-1-1 1,1 1-1,0 0 1,-1 0-1,1 0 1,-1 0-1,1 0 1,0 0 0,-1 0-1,1 0 1,0 1-1,-1-1 1,1 1-1,-2 0 1,-1 0-32,1 0 0,-1 0 0,0 1-1,1-1 1,-1 1 0,1 0 0,0 0 0,-1 0 0,1 1 0,0-1 0,-4 5 0,0 4-1,-1 1-1,1 0 1,1 1 0,0-1 0,1 1 0,1 0-1,0 1 1,0-1 0,1 1 0,-1 14 0,-1 25 95,3 69 0,2-91-99,0-23-26,-1 4-4,1 0 0,0 0 1,1 0-1,0 0 1,1 0-1,1 0 0,-1 0 1,2 0-1,5 11 0,-9-22-38,1 0-1,-1 1 0,1-1 0,0 0 0,-1 0 0,1 0 0,0 0 0,0-1 0,0 1 1,0 0-1,0 0 0,0 0 0,0-1 0,0 1 0,0-1 0,0 1 0,1-1 0,-1 1 1,0-1-1,0 1 0,0-1 0,1 0 0,-1 0 0,0 0 0,0 0 0,1 0 1,-1 0-1,0 0 0,0 0 0,1 0 0,-1 0 0,0-1 0,0 1 0,1-1 0,-1 1 1,1-1-1,2-1 6,0-1 1,0 1 0,0-1-1,-1 1 1,1-1-1,-1 0 1,0 0 0,5-7-1,35-50-18,-17 22-67,1 2 0,46-48 0,-71 83 117,28-23 39,-29 23-35,-1 1 0,1 0 1,-1 0-1,1-1 0,-1 1 1,1 0-1,-1 0 0,1 0 1,-1 0-1,1-1 0,0 1 1,-1 0-1,1 0 0,-1 0 1,1 0-1,-1 1 0,1-1 1,-1 0-1,1 0 0,0 0 1,0 1-1,0-1-9,-1 1 0,1 0 0,-1 0 0,1-1 0,-1 1 1,1 0-1,-1 0 0,0-1 0,1 1 0,-1 0 0,0 0 0,0 0 0,1 0 0,-1 0 0,0 0 0,0-1 0,0 1 0,0 0 0,0 1 0,-2 49-44,1-22-280,1 0 0,5 45 0,-5-70-138,1 0 1,0-1-1,1 1 0,-1 0 0,1-1 1,3 7-1,13 12-5537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8564,'0'0'5875,"20"12"-5955,-14 81 304,1 3-144,6-5-16,-4-10-64,1-11-80,0-17-1217,-4-15-1072,1-18-1265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5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8644,'0'0'5458,"33"-47"-5730,28 50-304,17-3-1217,6 0-2609</inkml:trace>
  <inkml:trace contextRef="#ctx0" brushRef="#br0" timeOffset="1">1202 1 10229,'0'0'3639,"-28"-1"-3490,-93 4 129,112-2-268,0 1-1,0 0 1,0 0 0,0 1 0,1 0 0,-1 1 0,1 0 0,0 0 0,0 1 0,1 0 0,-1 0 0,1 0 0,0 1 0,0 0 0,1 1 0,0 0 0,0 0 0,-5 8 0,8-11-9,1 0 0,-1 0 0,1 0 0,1 1 0,-1-1 0,1 1-1,-1-1 1,1 1 0,0-1 0,1 1 0,-1 0 0,1 7 0,0-9-5,0 0-1,1-1 1,-1 1 0,1 0-1,-1-1 1,1 1 0,0 0-1,0-1 1,0 1-1,0-1 1,1 0 0,-1 1-1,0-1 1,1 0 0,0 0-1,0 0 1,-1 0 0,1 0-1,0 0 1,1 0 0,-1-1-1,3 3 1,9 2 23,0 0 0,0-1 1,1 0-1,0-2 0,19 4 1,82 5-191,-38-6 18,-77-6 150,0 0 1,0 0-1,0 1 1,0-1-1,0 0 0,0 0 1,0 1-1,0-1 1,0 1-1,0-1 1,0 1-1,0-1 1,-1 1-1,1-1 0,0 1 1,0 0-1,0-1 1,-1 1-1,1 0 1,1 1-1,-2-1 2,0 0 0,0-1 0,0 1 0,0 0 0,0-1 0,0 1-1,0 0 1,0-1 0,-1 1 0,1 0 0,0 0 0,0-1 0,-1 1 0,1-1 0,0 1 0,-1 0 0,1-1 0,0 1-1,-1-1 1,1 1 0,-1-1 0,1 1 0,-1-1 0,1 1 0,-1-1 0,1 1 0,-1-1 0,0 0 0,1 1-1,-1-1 1,1 0 0,-1 0 0,-1 1 0,-19 9 82,0-1 0,-1-1 0,-36 8 0,-73 9-642,97-21-1814,52-33-7029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5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14647,'0'0'528,"-32"213"-368,22-129 32,10-2-128,0-6-16,0-6 16,3-12-48,10-11-16,0-12-624,0-15-1025,0-14-1969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5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0 10501,'0'0'1739,"-31"16"-1408,-101 57-64,120-65-171,0 0 1,0 1-1,1 0 0,0 0 1,0 1-1,1 1 1,1 0-1,0 0 0,-14 23 1,17-23-38,1 0 0,0 0 0,1 1 0,1 0 1,-1 0-1,2 0 0,0 0 0,0 1 0,0 21 0,2-29-59,1-1 0,-1 0-1,0 0 1,1 1-1,0-1 1,0 0 0,0 0-1,1 0 1,-1 0 0,1 0-1,0 0 1,0 0 0,0-1-1,1 1 1,-1-1 0,1 1-1,0-1 1,0 0 0,0 0-1,0 0 1,1-1-1,-1 1 1,1-1 0,-1 0-1,1 0 1,0 0 0,0 0-1,0-1 1,0 1 0,7 0-1,12 3-88,-1-1 1,1-2-1,0 0 0,36-3 0,-30 1-123,-12 0 24,0-1 0,0-1 0,0-1 0,-1 0 0,1-1 0,-1-1 0,1-1 0,-2 0 0,1-1 0,-1-1 0,0 0 0,20-15 0,-26 17 185,0-1 0,0-1 0,-1 0 0,-1 0 1,1 0-1,-1-1 0,0 0 0,-1-1 0,0 0 0,-1 1 0,0-2 0,0 1 0,-1-1 0,-1 1 0,0-1 0,0 0 1,-1 0-1,0 0 0,0-20 0,-2 23 81,0 4 126,1 0 0,-1 0 0,-1 0 0,1 0 0,-1 0 0,1 0 0,-1 0 0,-2-5 0,2 7-131,0 1 0,0 0 0,0 0 0,0-1 0,-1 1 0,1 0 0,0 0 0,-1 0 0,1 1-1,0-1 1,-1 0 0,1 0 0,-1 1 0,1-1 0,-1 1 0,0-1 0,1 1 0,-1 0 0,1 0 0,-1 0 0,0 0 0,1 0 0,-1 0 0,-2 0 0,0 1-51,-1-1 1,1 1-1,0 0 1,-1 0 0,1 0-1,0 1 1,0 0 0,0 0-1,0 0 1,0 0-1,0 0 1,1 1 0,-1 0-1,1 0 1,0 0 0,-1 0-1,1 0 1,1 0-1,-1 1 1,0 0 0,1-1-1,0 1 1,-3 7 0,-1 1-37,1 0 0,1 0 1,0 0-1,0 1 1,1-1-1,1 1 1,-1 15-1,2-14-48,0 0-1,1 0 0,0-1 0,1 1 0,1 0 0,4 16 1,-5-26-118,1 0 1,-1 0-1,1-1 1,0 1 0,0 0-1,0-1 1,1 1-1,-1-1 1,1 0 0,0 0-1,0 0 1,0 0-1,0 0 1,1-1 0,-1 1-1,1-1 1,-1 0-1,1 0 1,0 0 0,0-1-1,0 1 1,0-1-1,0 0 1,6 1-1,35 1-4128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6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1 234 9268,'0'0'4365,"7"0"-4218,-5 0-140,0 0 0,0 1 0,0-1 0,0 1 0,0-1 0,0 1 0,0 0 0,0 0 0,-1 0 0,1 0 0,0 0 0,-1 0 0,1 0 0,-1 0 0,1 1 0,-1-1 0,1 1 0,-1-1 0,0 1 0,0-1 0,0 1 0,0 0 0,0 0 0,0-1 0,1 5 0,2 5 36,-1 2 1,0-1-1,1 19 1,9 33 24,-11-57-68,0 0 0,1 0-1,0 0 1,1-1 0,-1 1 0,1-1 0,0 0 0,10 10-1,-12-13-1,1-1-1,-1 0 1,1 0-1,0 0 0,0-1 1,0 1-1,0-1 1,0 0-1,0 1 0,0-1 1,0-1-1,0 1 1,1 0-1,-1-1 0,0 1 1,1-1-1,-1 0 1,0 0-1,1-1 0,-1 1 1,0-1-1,4 0 0,-5 0 12,1 0-1,0-1 0,0 1 0,-1 0 0,1-1 0,-1 0 0,1 0 0,-1 1 1,0-1-1,1-1 0,-1 1 0,0 0 0,-1 0 0,1-1 0,2-4 1,22-46 94,-17 33-75,-1 2-16,1 0 1,1 1-1,0 0 1,1 1-1,24-27 1,-35 42-20,0 1 0,1-1 1,-1 1-1,1-1 1,-1 0-1,1 1 1,-1-1-1,1 1 0,-1-1 1,1 1-1,-1-1 1,1 1-1,-1-1 1,1 1-1,0 0 1,-1-1-1,1 1 0,0 0 1,-1 0-1,1-1 1,0 1-1,0 0 1,-1 0-1,1 0 0,0 0 1,-1 0-1,1 0 1,0 0-1,0 0 1,-1 0-1,1 0 0,0 1 1,-1-1-1,1 0 1,0 0-1,0 1 1,-1-1-1,1 0 0,-1 1 1,1-1-1,0 1 1,-1-1-1,1 1 1,-1-1-1,2 2 0,0 2-27,0 0-1,0 0 0,-1 1 0,1-1 1,-1 1-1,1 4 0,2 5 79,-3-10-39,1-1 0,-1 1 0,1-1 0,0 0 0,0 0 0,1 0 0,-1 0 0,1 0 0,-1 0 0,1-1 0,0 1 0,0-1 0,0 0 0,0 0-1,1 0 1,-1 0 0,0 0 0,1-1 0,-1 0 0,1 1 0,0-1 0,-1-1 0,7 2 0,-4-1 43,0-1 0,0 0 0,0 0 0,-1 0 1,1 0-1,0-1 0,0 0 0,-1-1 0,1 1 0,-1-1 0,1 0 0,-1 0 0,1-1 0,8-5 0,-3 0-7,0-2-1,-1 1 1,1-2-1,-2 1 0,0-1 1,13-20-1,37-77 632,-24 39-2547,7 6-3482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6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0 361 4386,'0'0'3650,"33"-9"-3279,103-34-257,-129 40-104,-1 1-1,1-1 1,-1 0 0,0 0-1,0-1 1,0 0-1,-1 0 1,1 0 0,-1-1-1,0 0 1,0 0-1,0 0 1,-1-1 0,4-5-1,2-2 10,-3 2 123,0 0-1,-1-1 1,0 0-1,0 0 1,-1 0-1,-1-1 1,0 1 0,-1-1-1,0 0 1,-1 0-1,0 0 1,-2-1-1,1 1 1,-2-16 0,1 28-59,0 0 0,-1 0 0,1 0 1,0 0-1,0 0 0,-1 0 1,1 0-1,0 0 0,-1 0 0,1 0 1,-1 1-1,1-1 0,-1 0 1,1 0-1,-1 0 0,0 1 0,0-1 1,1 0-1,-1 1 0,0-1 1,0 0-1,1 1 0,-1-1 0,-1 0 1,-1 0 42,0 1 1,0-1 0,0 0 0,1 1 0,-1-1 0,0 1-1,0 0 1,-5 0 0,1 1-5,1 0-1,-1 0 1,0 0 0,1 1-1,-1 0 1,1 0 0,-10 5-1,10-3-67,0 0-1,0 1 1,1 0-1,0 0 1,-1 0-1,2 0 1,-1 1-1,1 0 1,-1 0-1,2 0 1,-1 0-1,1 1 1,0 0-1,-4 10 0,4-4-39,0-1 0,0 0 0,2 1 0,-1-1-1,2 1 1,-1 0 0,4 21 0,-3-30-55,1 0 1,0-1 0,0 1 0,0-1-1,1 1 1,-1-1 0,1 0 0,0 1-1,0-1 1,0 0 0,0 0 0,0 0-1,1-1 1,0 1 0,-1 0 0,1-1-1,0 0 1,0 0 0,0 0 0,0 0 0,1 0-1,-1 0 1,0-1 0,1 0 0,-1 1-1,6 0 1,8 2-622,0-1 0,0-1 0,0 0 0,25-2 0,34 0-3703,2-2-2790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6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279 464 8772,'0'0'6363,"-32"8"-5963,-105 28-136,131-33-247,-1 0 0,1 0-1,0 1 1,0-1 0,0 2-1,0-1 1,1 0 0,-1 1-1,1 0 1,0 0 0,1 1-1,-1-1 1,1 1 0,0 0-1,1 0 1,-1 0 0,1 1-1,0-1 1,1 1 0,0 0-1,0 0 1,0 0 0,-1 12-1,1-5-32,0 0-1,2 0 0,0 19 1,0-31 16,0-1-1,1 1 1,-1 0 0,1 0 0,-1-1 0,1 1 0,0-1 0,0 1 0,0 0 0,0-1-1,0 1 1,0-1 0,0 0 0,0 1 0,0-1 0,1 0 0,-1 0 0,1 0 0,-1 0-1,1 0 1,-1 0 0,1 0 0,-1 0 0,1-1 0,0 1 0,-1-1 0,1 1-1,0-1 1,0 1 0,3-1 0,8 2-1,0-2-1,1 1 1,16-2-1,-7 0-52,-14 0-27,0 1 1,1-1-1,-1-1 1,0 0 0,0 0-1,0-1 1,0 0-1,-1 0 1,1-1-1,-1 0 1,0-1-1,0 0 1,0 0 0,-1-1-1,1 0 1,-1 0-1,-1 0 1,1-1-1,9-14 1,-7 8 24,-1-1 0,0 1 0,-1-1 0,0-1 0,-1 0 0,-1 0 0,0 0 0,-1 0 0,-1 0 0,0-1 0,0-20 0,-2-267 197,-1 300-136,-2-24 257,0-1-1,-2 0 1,-9-38-1,6 51 306,7 15-558,0 0 0,0 0 0,-1 0 0,1 0 0,0-1 0,0 1 0,0 0 0,0 0 0,0 0 0,-1 0 0,1 0 0,0 0 0,0 0 0,0 0 0,0 0 0,-1 0 0,1 0 0,0 0 0,0 0 0,0 0 0,0 1 0,-1-1 0,1 0 0,0 0 0,0 0 0,0 0 0,0 0-1,-1 0 1,1 0 0,0 0 0,0 0 0,0 1 0,0-1 0,0 0 0,0 0 0,0 0 0,0 0 0,-1 0 0,1 1 0,0-1 0,0 0 0,-8 28 42,2 38 24,2 0 0,6 73 0,0-32-60,-2-63-109,1-8-326,-5 52-1,2-76-344,-1 1 1,1-1-1,-2 0 0,-6 17 0,0-9-3915,-21 32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55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59 6627,'0'0'5763,"-29"11"-4923,-92 36-341,116-45-468,1 1 0,0-1-1,0 1 1,0 0 0,0 0 0,0 0 0,0 1-1,1-1 1,0 1 0,-1 0 0,1 0 0,1 0-1,-1 0 1,1 0 0,-1 1 0,1-1 0,-2 9-1,2-3 34,0 0 0,1 0 0,0 1 1,1-1-1,1 19 0,0-18-37,-1-9-26,0 1 1,0-1-1,0 0 1,1 0 0,0 0-1,-1 1 1,1-1-1,0 0 1,0 0-1,0 0 1,0 0-1,0 0 1,0 0 0,1 0-1,-1-1 1,1 1-1,-1 0 1,1-1-1,2 2 1,-1-1-5,1 1-1,1-1 1,-1 0-1,0 0 1,0 0 0,1-1-1,-1 0 1,10 2-1,3-1-13,0-2-1,0 1 0,0-2 0,20-3 1,-27 2-40,0 0 1,-1-1-1,0 0 0,1-1 1,-1 0-1,-1 0 1,1-1-1,-1 0 0,1 0 1,-2-1-1,1-1 1,-1 1-1,1-1 1,-2 0-1,1-1 0,5-8 1,0 0-27,-2 0-1,1-1 1,-2 0 0,0-1-1,-2 0 1,12-38 0,-17 39 569,-2 21-300,-1 22-164,0-12-8,1 0 0,1 1 0,0-1 0,0 0 0,5 18 0,-5-29-20,0 1 1,1-1-1,-1 0 0,1 1 0,-1-1 0,1 0 1,0 0-1,0 0 0,1 0 0,-1-1 0,0 1 1,1-1-1,0 1 0,-1-1 0,1 0 0,0 0 1,0 0-1,1 0 0,-1-1 0,0 1 0,0-1 1,1 0-1,-1 0 0,1 0 0,-1 0 0,5 0 1,2 1-146,0-1 1,1-1 0,-1 0 0,16-1 0,-22 0 107,0 1 1,0-1-1,0-1 0,0 1 1,0 0-1,0-1 1,0 0-1,-1 0 0,1 0 1,-1 0-1,1 0 1,-1-1-1,5-4 0,13-18-109,0-1-1,28-49 0,-1 2 243,-47 71-71,0 0 1,1 0-1,0-1 0,0 2 0,-1-1 1,1 0-1,0 0 0,1 1 0,-1-1 1,0 1-1,0-1 0,1 1 0,2-1 1,-4 2-13,0 0-1,0 0 1,0 0 0,0 0 0,0 0 0,0 0 0,0 1 0,0-1 0,0 0-1,0 1 1,0-1 0,0 0 0,-1 1 0,1-1 0,0 1 0,0 0 0,0-1-1,-1 1 1,1 0 0,0-1 0,0 1 0,-1 0 0,1 0 0,-1 0 0,1 0 0,-1-1-1,1 1 1,-1 0 0,0 0 0,1 0 0,-1 0 0,0 0 0,0 0 0,1 0-1,-1 0 1,0 0 0,0 2 0,4 21 136,-1 1 0,-1-1 1,-1 30-1,-2-30-66,2 0 1,1 0 0,9 46-1,-11-69-88,0-1-1,0 1 1,0-1-1,0 1 1,0-1-1,0 1 1,1-1-1,-1 1 1,0-1-1,0 0 1,0 1-1,1-1 1,-1 1-1,0-1 1,1 0-1,-1 1 1,0-1-1,1 1 1,-1-1-1,0 0 1,1 0-1,-1 1 1,1-1-1,-1 0 1,0 0-1,1 1 1,-1-1-1,1 0 1,-1 0-1,1 0 1,-1 0-1,1 0 1,-1 0-1,1 0 1,-1 0-1,1 0 1,-1 0 0,1 0-1,-1 0 1,1 0-1,-1 0 1,0 0-1,1 0 1,-1-1-1,1 1 1,-1 0-1,1 0 1,-1 0-1,1-1 1,-1 1-1,0 0 1,1-1-1,-1 1 1,0 0-1,1-1 1,17-21-400,7-32 279,9-18 27,-31 65 106,1 0 1,1 1-1,-1-1 0,1 1 1,0 0-1,1 1 0,7-8 1,-11 11 2,0 1 0,1 0 1,-1-1-1,0 1 1,0 0-1,0 0 1,1 0-1,-1 0 1,1 1-1,-1-1 1,1 1-1,-1-1 1,1 1-1,-1 0 1,1 0-1,-1 0 1,1 0-1,-1 0 0,1 1 1,-1-1-1,0 1 1,1 0-1,-1-1 1,1 1-1,-1 0 1,0 1-1,0-1 1,0 0-1,0 1 1,0-1-1,0 1 1,0-1-1,0 1 1,0 0-1,-1 0 0,3 2 1,3 14 223,-1 1-1,7 29 1,6 18 79,-19-65-309,0-1 1,0 1-1,0 0 1,1 0-1,-1-1 1,0 1-1,1 0 1,-1-1-1,1 1 1,-1 0-1,1-1 1,-1 1-1,1-1 1,-1 1-1,1-1 0,0 1 1,-1-1-1,1 1 1,0-1-1,-1 0 1,1 1-1,0-1 1,-1 0-1,1 0 1,0 1-1,0-1 1,-1 0-1,2 0 1,0 0-13,0 0 1,0-1-1,0 1 1,0-1 0,-1 0-1,1 1 1,0-1-1,-1 0 1,1 0-1,0 0 1,2-2-1,4-4-34,1-1-1,-1 0 0,7-9 0,-13 14 63,59-74-253,-38 45 35,3 1 0,36-37 0,-33 48 199,-28 19 9,-1 1 0,1-1 0,0 1 0,-1 0 0,1-1 1,-1 1-1,1 0 0,0 0 0,-1 0 0,1-1 0,0 1 0,-1 0 0,1 0 0,0 0 0,-1 0 0,1 0 0,0 0 0,-1 0 0,1 0 0,0 1 0,-1-1 0,1 0 0,0 0 0,-1 0 0,1 1 0,-1-1 0,1 0 0,0 1 0,-1-1 1,1 1-1,-1-1 0,1 0 0,-1 1 0,1-1 0,-1 1 0,1-1 0,-1 1 0,0 0 0,1-1 0,-1 1 0,0-1 0,0 1 0,1 0 0,-1-1 0,0 1 0,0 0 0,0 0 0,4 20 311,-2 0-1,-1 23 0,0-20-112,0 0 0,8 39 0,-8-58-194,0 1 0,1 0 0,0-1 0,0 1 0,0-1 0,1 0 1,0 0-1,0 0 0,0 0 0,0 0 0,1-1 0,0 0 0,0 1 0,0-1 0,9 6 0,-7-7-19,0 0 0,0-1 0,0 0-1,0 0 1,0 0 0,0-1 0,1 0-1,-1 0 1,1 0 0,-1-1 0,13-1-1,-8 0-67,0 0 0,0-1-1,0 0 1,0-1-1,-1 0 1,13-6-1,3-5-127,-1-1 1,0-1-1,-1-1 0,-1-1 0,-1-2 0,0 0 0,-1-1 0,28-38 0,-31 23 48,-9 16 225,-6 18 281,-3 7 328,-7 42-232,-16 51 1,-6 37-214,19-49-273,4-1-1,9 146 1,-3-225-343,0 0-1,1 0 1,0 0 0,0 0 0,0 0 0,1 0-1,3 8 1,-5-14 365,0 0 1,0 0-1,0-1 0,0 1 0,0 0 0,0 0 0,0 0 0,0 0 1,0 0-1,0 0 0,0 0 0,0 0 0,0 0 0,0 0 1,0-1-1,1 1 0,-1 0 0,0 0 0,0 0 0,0 0 0,0 0 1,0 0-1,0 0 0,0 0 0,0 0 0,0 0 0,0 0 0,0 0 1,0 0-1,1 0 0,-1 0 0,0 0 0,0 0 0,0 0 0,0 0 1,0 0-1,0 0 0,0 0 0,0 0 0,0 0 0,1 0 0,-1 0 1,0 0-1,0 0 0,0 0 0,0 0 0,0 0 0,0 0 1,4-63 607,-5-69 1,-1 36 277,1 51-605,0 13-40,2 0 0,0 0-1,8-37 1,-7 60-186,0-1 0,1 1 1,0 0-1,0 0 0,1 0 0,1 0 0,-1 1 1,1-1-1,1 1 0,-1 0 0,2 1 0,-1 0 1,1 0-1,14-12 0,-12 13-30,0 0 0,1 0-1,-1 1 1,2 0 0,-1 1 0,0 0 0,1 1 0,-1 0-1,13-2 1,7 1 21,61 1 0,-89 3-24,-1 0 1,1 0 0,0 0-1,0 1 1,-1-1-1,1 1 1,0-1-1,-1 1 1,1-1-1,-1 1 1,1 0-1,-1 0 1,1 0 0,-1 0-1,1 0 1,-1 0-1,0 0 1,0 0-1,1 1 1,-1-1-1,0 1 1,0-1 0,0 0-1,-1 1 1,1 0-1,0-1 1,-1 1-1,1-1 1,0 1-1,-1 0 1,0-1-1,1 1 1,-1 0 0,0 0-1,0-1 1,0 1-1,0 2 1,0 0 8,-1 1-1,1-1 1,-1 0 0,1 1 0,-1-1 0,0 0 0,-1 0-1,1 0 1,-1 0 0,0 0 0,0 0 0,0 0 0,0 0-1,-1-1 1,-2 4 0,-17 10 131,0-1 0,0-1 0,-2-1 0,0-1 0,-49 19 1,67-29-111,0-1-9,-1 2-12,0-1 1,0 0 0,0-1-1,0 0 1,0 0-1,-16 2 1,23-5-79,0 0 0,-1 0 0,1 0 0,0 1 0,0-1 0,0 0 0,0 0 0,0 0 0,0 0-1,0 0 1,0 1 0,1-1 0,-1 0 0,0 0 0,0 0 0,1 1 0,-1-1 0,1 0 0,-1 0 0,0 1 0,2-2 0,28-36-2819,15-10-2611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7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42 10645,'0'0'5010,"-52"-41"-4498,7 70-352,-7 15 113,-3 11 111,9 7 16,11 2-352,15-3-48,20-3-48,0-8-192,42-15-753,36-15-703,16-20-2482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7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47 14118,'0'0'1393,"-23"117"-1537,55-100 32,7-8-832,0-3-1137,-3-6-1393,-4 0-1728</inkml:trace>
  <inkml:trace contextRef="#ctx0" brushRef="#br0" timeOffset="1">282 100 2881,'0'0'10725,"29"-99"-10357,-29 116-368,0 15 32,0 6 32,7 0-64,6-3-640,6-6-1121,10-14-1200,4-9-1665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7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9316,'0'0'4125,"2"3"-3680,1 3-402,-1 1-1,1 0 0,-1 0 0,-1 0 0,1 0 0,-1 0 1,-1 0-1,1 1 0,-2 13 0,2 12 62,8 175 43,-9-207-164,0-1 1,0 1 0,0-1-1,0 1 1,-1-1 0,1 1-1,0-1 1,0 1 0,0 0-1,0-1 1,1 1 0,-1-1-1,0 1 1,0-1 0,0 1-1,0 0 1,1-1 0,-1 1-1,0-1 1,0 1 0,1-1 0,-1 1-1,0-1 1,1 0 0,-1 1-1,1-1 1,-1 1 0,0-1-1,1 0 1,-1 1 0,1-1-1,-1 0 1,1 1 0,-1-1-1,1 0 1,-1 0 0,1 0-1,0 1 1,-1-1 0,1 0-1,-1 0 1,1 0 0,-1 0-1,1 0 1,0 0 0,-1 0-1,1 0 1,-1 0 0,1-1-1,-1 1 1,1 0 0,-1 0-1,2-1 1,1 0-8,0-1 0,1 0-1,-1 0 1,0 0 0,0 0 0,0 0 0,3-4 0,54-61-8,37-36-208,-86 94 239,0 0 1,0 0-1,1 1 0,0 0 0,0 1 1,1 0-1,19-7 0,-30 14 21,0-1 0,0 0-1,0 0 1,0 1 0,0-1 0,0 1 0,0-1-1,0 1 1,0 0 0,0 0 0,0 0 0,0 0-1,0 0 1,0 0 0,0 1 0,0-1 0,0 1-1,0-1 1,-1 1 0,1 0 0,0 0 0,0 0-1,0 0 1,-1 0 0,1 0 0,0 0 0,-1 1-1,3 1 1,-1 3 88,0-1 1,0 1-1,-1-1 0,0 1 0,0 0 1,0 0-1,1 9 0,0-3-11,2 16 241,-3-18-241,0 1-1,0-1 1,1 0-1,7 16 1,-9-24-73,0 1 1,0-1-1,0 0 0,1 0 1,-1 0-1,1-1 0,-1 1 1,1 0-1,0-1 0,0 1 1,-1-1-1,1 1 0,0-1 1,1 0-1,-1 0 0,0 0 1,0 0-1,0 0 0,1 0 1,-1 0-1,0-1 0,1 1 1,-1-1-1,1 0 0,2 0 1,0-1 46,0 1-1,-1-1 1,1-1 0,0 1 0,-1-1 0,1 0-1,-1 0 1,1 0 0,-1 0 0,0-1 0,0 0-1,0 0 1,0 0 0,0 0 0,-1-1-1,0 1 1,1-1 0,-1 0 0,3-5 0,8-12-114,-1 0-1,14-34 1,-21 44 35,1-5-393,21-38-977,-26 51 725,0 0-1,0-1 0,1 1 1,-1 0-1,1 0 0,0 0 0,0 1 1,0-1-1,0 1 0,1-1 0,5-2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8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0 243 6419,'0'0'5282,"28"-3"-4996,92-13-126,-113 14-155,1 0-1,-1 0 1,-1-1 0,1 0 0,0 0 0,-1-1-1,1 0 1,-1 0 0,0-1 0,0 1 0,-1-1-1,0-1 1,6-5 0,2-3-3,-3 5 2,-1-1 0,-1 0 0,14-19 1,-19 25-6,-1-1 1,1-1-1,-1 1 1,0 0-1,0 0 0,0-1 1,-1 0-1,0 1 1,0-1-1,0-10 1,-1 15 1,0 0 0,0 0 0,-1 0-1,1-1 1,-1 1 0,1 0 0,-1 0 0,1 0 0,-1 0 0,0 0 0,1 0 0,-1 0-1,0 0 1,0 0 0,0 0 0,0 0 0,0 0 0,0 1 0,0-1 0,0 0 0,0 1-1,0-1 1,0 1 0,0-1 0,0 1 0,-1 0 0,1-1 0,0 1 0,0 0 0,0 0-1,-1 0 1,1 0 0,0 0 0,-2 0 0,-3 0 57,0 0 1,1 0-1,-1 1 1,0 0-1,1 0 1,-1 0-1,-6 3 1,2 0 129,0 2 0,1-1 1,0 1-1,0 0 0,1 1 0,-1 0 0,1 0 1,-7 10-1,3-4 177,2 1 1,0 0-1,0 0 1,-11 24-1,17-30-291,1-1 0,0 1-1,1-1 1,0 1-1,0 0 1,0 0-1,1 0 1,0 0-1,1 0 1,0 0 0,0 0-1,1 0 1,2 14-1,-2-21-74,-1 1 0,1-1 0,-1 1 0,1-1 1,0 0-1,0 1 0,0-1 0,0 0 0,0 0 0,0 0 0,0 0 0,0 1 0,0-1 0,0-1 0,1 1 0,-1 0 0,0 0 0,1 0 0,-1-1 0,0 1 0,4 0 0,33 4-135,-30-5 93,16 1-548,0-1 0,0-1 0,-1-1-1,40-8 1,35-23-3605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18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1 12678,'0'0'4226,"-49"23"-5011,17-11-3024,-4-4-7044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2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65 190 1281,'0'0'6429,"5"1"-6210,1 0-207,0-1 0,0 0-1,0 0 1,0-1 0,0 0 0,-1 0 0,1 0 0,0-1-1,-1 0 1,1 0 0,-1 0 0,1 0 0,-1-1 0,0 0 0,0 0-1,-1-1 1,7-5 0,0 1 0,0-1 0,-1 0 0,0-1-1,-1 0 1,0-1 0,14-23 0,-9 0-32,-14 34 30,0-1 0,1 0 0,-1 1 0,1-1 0,-1 0-1,0 0 1,0 0 0,0 1 0,1-1 0,-1 0 0,0 0 0,0 0 0,0 1 0,0-1 0,0 0 0,0 0 0,-1 0 0,1 1 0,0-1 0,0 0 0,0 0 0,-1 1 0,1-1 0,0 0 0,-1 0 0,1 1 0,-1-1 0,1 0 0,-1 1 0,1-1 0,-1 1 0,1-1 0,-1 1 0,0-1 0,1 1 0,-1-1 0,0 1 0,1-1 0,-2 1 0,-8-2 45,1 1 0,0 1-1,-1 0 1,1 0 0,0 1 0,-1 0-1,1 0 1,0 1 0,0 0 0,0 1 0,0 0-1,0 1 1,1 0 0,-10 5 0,9-3 10,1 0 0,-1 1 0,1 0 0,0 0 1,0 1-1,1 0 0,0 1 0,1-1 0,-1 1 0,2 1 1,-1-1-1,1 1 0,1 0 0,0 0 0,0 0 0,1 1 1,1-1-1,-1 1 0,2-1 0,-2 19 0,3-26-66,0 0-1,1 0 1,-1 0-1,1 0 0,0 0 1,-1 0-1,1-1 1,0 1-1,1 0 0,-1 0 1,0-1-1,1 1 1,0-1-1,-1 1 1,1-1-1,0 0 0,0 0 1,0 1-1,1-1 1,-1-1-1,0 1 0,1 0 1,-1-1-1,1 1 1,0-1-1,-1 0 1,1 1-1,0-2 0,0 1 1,6 1-1,9 1-97,0 0 0,0-1 0,0-1 0,20-2 0,-18 1-101,73-3-1940,7-11-1912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2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 1 768,'0'0'5592,"-28"-1"-3468,-93 2-814,112 0-1199,-1 0-1,1 0 1,-1 1 0,1 0-1,0 1 1,0 0 0,0 0 0,0 1-1,1 0 1,-1 0 0,1 1-1,0 0 1,1 1 0,-1 0 0,1 0-1,-11 12 1,14-14-80,0 0-21,0-1 0,0 1 0,1-1 0,0 1 0,0 0 0,0 0 0,0 1-1,0-1 1,1 0 0,0 1 0,0 0 0,0-1 0,1 1 0,-1 0 0,1 0 0,0 0 0,0 0 0,1 0 0,0 0 0,0 0 0,0 0 0,2 10 0,-2-14-9,1 0 0,0 1 1,-1-1-1,1 0 0,0 0 0,0 1 0,0-1 0,0 0 0,0 0 0,1 0 0,-1 0 1,0 0-1,0-1 0,1 1 0,-1 0 0,0 0 0,1-1 0,-1 1 0,1-1 1,-1 1-1,1-1 0,-1 0 0,1 0 0,2 1 0,44 0 28,-35-2-35,5 2-60,1-2 1,-1 0 0,21-4-1,-31 3 25,-1 0 0,0-1 0,0 1 0,-1-1 0,1-1 0,-1 1 0,1-1 0,-1 0 0,0-1 0,9-9 0,-5 5 49,0-1 0,14-20 0,-21 26 59,0 0 0,-1 0-1,0 0 1,1-1 0,-2 1 0,1 0-1,-1-1 1,1 1 0,-1-1-1,0 0 1,0-9 440,-6 32-133,-8 24-252,3 1 0,1 0 1,-3 57-1,2 140 243,6-117-270,4-119-91,-1 22 11,-6 39 0,6-59-9,0 0-1,-1 0 1,0 0 0,0 0-1,0 0 1,-1 0 0,0 0-1,0-1 1,0 0-1,-1 1 1,-6 6 0,7-9-7,0-1 0,0 0 0,0 0 0,0 0 0,-1 0 0,1-1 0,0 1 0,-1-1 1,0 0-1,1 0 0,-1 0 0,0-1 0,-5 1 0,7-1-147,-1 0 0,1 1-1,0-1 1,0-1 0,0 1 0,0 0 0,0 0-1,0-1 1,0 1 0,0-1 0,0 0 0,0 0-1,0 1 1,1-1 0,-1 0 0,0-1 0,0 1 0,1 0-1,-1 0 1,1-1 0,-1 1 0,1-1 0,-1 1-1,1-1 1,-2-3 0,-8-37-4908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3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10053,'0'0'0</inkml:trace>
  <inkml:trace contextRef="#ctx0" brushRef="#br0" timeOffset="1">1 462 10037,'0'0'0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3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9012,'0'0'80,"178"-46"16,-90 43-80,-1 3-16,1 0 16,-11 0 64,-2 0-64,-13 0-16,-14 0 0,-12 3 0,-14 3-480,-9-6-2753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1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1650 0 3458,'0'0'3761,"-21"25"-3238,-72 82-163,69-82-234,-1-2-1,-1 0 0,-1-2 1,0-1-1,-2-1 0,0-1 1,-51 22-1,51-25-79,-56 24 43,-1-2 0,-158 42-1,118-49 311,-185 20 0,255-45-132,29-3-69,-1 0 0,1 2 1,0 1-1,0 1 1,-34 13-1,57-17-187,-1 0 0,1 1-1,-1 0 1,1 0 0,0 0-1,0 0 1,0 1 0,0 0 0,1 0-1,0 0 1,-1 0 0,2 0 0,-1 1-1,0-1 1,1 1 0,0 0 0,0 0-1,-2 6 1,-1 8-6,2 0-1,0 1 0,-1 32 1,4-34-488,-2 1 0,0-1 0,-5 20 0,6-36 177,0 1 0,1-1-1,-1 0 1,0 0 0,0 1 0,0-1 0,-1 0 0,1 0 0,0 0-1,-1 0 1,1 0 0,-1-1 0,0 1 0,0 0 0,-3 1 0,-14 7-3093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55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2449,'0'0'11189,"4"193"-10741,-8-106-303,-2 7-97,3-7-16,-1-5 0,4-15-32,0-20-48,0-18-1041,4-20-1712,12-9-1281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1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2609,'0'0'6003,"-2"2"-5934,0 1-65,0-1 0,0 1 0,1 0 0,-1-1 0,1 1 0,0 0-1,0 0 1,0 0 0,0 0 0,0 0 0,1 0 0,-1 0 0,1 0 0,0 5-1,1 56 125,0-33-58,-2-2-25,0-17-26,1-1-1,0 0 0,1 1 0,2 11 0,-3-22-14,1 1-1,-1-1 1,1 1-1,0-1 1,0 1-1,0-1 0,0 0 1,0 0-1,0 1 1,0-1-1,0 0 0,0 0 1,0 0-1,1 0 1,-1 0-1,0-1 1,1 1-1,-1 0 0,1 0 1,-1-1-1,1 1 1,-1-1-1,1 0 0,-1 1 1,1-1-1,2 0 1,46 0 124,-41-1-92,5-1 2,0 0 0,-1-2 0,0 1 0,1-2 0,-1 0 0,-1 0 0,1-1 0,11-8 1,21-9-12,111-46 290,-44 20-3814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4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515 389 7972,'0'0'325,"-33"0"-15,-112 7 178,134-6-407,0 0-1,0 1 1,0 1 0,0 0 0,0 0 0,1 1-1,-1 1 1,1-1 0,0 2 0,-15 10 0,8-5 113,-5 2 122,1 2 0,0 1-1,1 0 1,-25 28 0,39-38-289,0 1 0,1-1 0,0 1 0,0 0 1,0 1-1,1-1 0,0 1 0,1-1 0,0 1 0,0 0 1,1 0-1,-1 1 0,2-1 0,-1 1 0,1-1 0,1 0 0,0 13 1,0-20-26,0 1 1,1 0 0,-1 0 0,1-1-1,-1 1 1,1-1 0,0 1 0,-1 0-1,1-1 1,0 1 0,0-1-1,0 0 1,0 1 0,1-1 0,-1 0-1,0 0 1,0 1 0,1-1 0,-1 0-1,1 0 1,-1-1 0,1 1 0,-1 0-1,1 0 1,0-1 0,-1 1 0,4 0-1,4 1 14,0-1 0,1 0 0,-1-1 0,11 0 0,-6 0-18,-3-1-10,1 0 1,0 0-1,-1-1 0,1 0 0,-1-1 0,0 0 0,0-1 0,0 0 0,0-1 1,12-7-1,-9 3-72,0-1 1,0 0 0,-1-2 0,0 1-1,-1-1 1,16-20 0,-12 10 23,-1 0 0,-1-1 0,-1 0 1,-1-1-1,-1 0 0,-1-1 1,-1 0-1,11-53 0,-13 15 300,-2 0-1,-3-73 1,-2 88 396,0 42-499,0 4-45,0 0 0,0 0 0,0-1 0,0 1 0,0 0 0,0 0 0,-1 0 0,1 0 0,-1 0 0,1 0 0,-1 0 0,0 0 0,-1-3 0,-2 29 711,3 55-751,4 117 16,-1-168-62,2 0 1,1 0-1,1 0 1,18 50-1,-17-60-20,0 0-1,2 0 1,0 0 0,1-1-1,1-1 1,16 20 0,-23-31-52,1 0 1,0-1-1,0 0 1,0 0-1,0 0 1,0 0-1,1-1 1,0 0 0,0 0-1,0-1 1,0 1-1,0-1 1,0-1-1,1 1 1,-1-1-1,1 0 1,-1-1-1,1 1 1,-1-1-1,1-1 1,-1 1 0,11-3-1,-11 1 44,-1 0 0,1 0 0,-1-1 1,0 0-1,1 0 0,-1 0 0,-1 0 0,1-1 0,0 0 0,-1 0 0,0 0 1,0-1-1,0 1 0,0-1 0,-1 0 0,0 0 0,3-7 0,5-8 28,-1-1 0,-1 0-1,7-25 1,-14 40-7,3-10 12,1-1 0,-2-1 0,-1 1 0,0-1-1,0-21 1,-2 253 0,-1-210-12,0 0 0,0 0 0,1 0 1,-1-1-1,1 1 0,0 0 0,0 0 0,1-1 1,-1 1-1,1 0 0,-1-1 0,1 1 0,0-1 1,0 0-1,1 0 0,-1 0 0,1 0 0,0 0 0,-1 0 1,1-1-1,0 1 0,7 3 0,-4-3 3,-1-1 0,1 0 0,0 0 0,0-1 0,0 0 0,0 0 0,0 0 0,0-1 0,0 0 0,0 0 0,0 0 0,0-1 0,1 0 0,6-2 0,-7 2 5,-1-1-1,1 0 1,-1 0 0,0-1 0,0 1 0,0-1 0,0-1 0,0 1 0,7-7 0,37-43 73,-38 39-59,1 0 0,24-20 0,-32 31-23,0 0 0,0 0 1,1 0-1,-1 0 1,1 1-1,0 0 0,0 0 1,0 0-1,0 1 0,0 0 1,0 0-1,0 0 1,10 0-1,-13 1 0,0 0 0,1 0 0,-1 1 0,1-1 0,-1 1 0,0-1 0,1 1-1,-1 0 1,0 0 0,1 0 0,-1 0 0,0 0 0,0 1 0,0-1 0,0 0 0,0 1 0,-1 0 0,1-1 0,0 1 0,-1 0 0,1 0-1,-1 0 1,1 0 0,-1 0 0,0 1 0,0-1 0,0 0 0,0 0 0,-1 1 0,1-1 0,-1 0 0,1 5 0,1 7 22,-1 1-1,0-1 1,-1 1 0,-2 18 0,1-31-22,1 2 1,-1 0 0,1 0 0,-1 0-1,0 0 1,-1-1 0,1 1-1,-1 0 1,1-1 0,-1 1 0,0-1-1,0 0 1,-1 1 0,1-1 0,-1 0-1,-5 5 1,3-4-164,-1 0 1,0 0-1,0 0 0,0-1 1,0 0-1,0 0 1,-1-1-1,-8 3 0,-39 4-2932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4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9444,'0'0'1889,"81"35"-5859,-16-8-2401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4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11093,'0'0'1267,"-2"21"-1179,4 306 1022,-2-28-779,-1-296-365,1-1-1,0 1 1,0 0-1,0 0 1,1 0 0,-1 0-1,1-1 1,0 1 0,-1 0-1,1 0 1,0-1-1,1 1 1,-1-1 0,0 1-1,1-1 1,-1 1-1,1-1 1,0 0 0,0 0-1,3 3 1,-2-3-233,1 0-1,-1-1 1,0 0 0,1 0-1,-1 0 1,1 0-1,-1 0 1,1-1 0,0 1-1,-1-1 1,1 0 0,-1 0-1,1 0 1,0-1 0,5-1-1,26-7-4251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5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0 339 8100,'0'0'3118,"22"4"-3003,21 5 12,1-2 1,70 2-1,182-9 19,-291 0-148,-1 0-1,1 1 1,-1-1-1,0 1 1,1 0-1,-1 0 1,0 0-1,1 1 1,4 2-1,-7-3 1,0 0 1,-1 1-1,1-1 0,0 1 1,-1-1-1,1 1 0,-1 0 1,0 0-1,1-1 0,-1 1 1,0 0-1,0 0 0,0 0 1,0 0-1,-1 1 0,1-1 1,-1 0-1,1 0 0,0 4 1,0 6 51,0 0 0,-1 0 0,0 0 0,-1 0 0,0 0 0,-1 0-1,-6 20 1,-3 0 134,-21 43 0,9-22-188,20-46-7,20-34-32,2 1 0,0 1 0,2 0 0,1 2 0,0 0 0,2 2 0,27-20 0,-48 38 49,1 1 1,-1-1-1,1 0 0,-1 1 1,1 0-1,0 0 1,0 0-1,0 1 0,0-1 1,0 1-1,0 0 0,0 0 1,0 0-1,1 1 1,-1-1-1,0 1 0,6 0 1,-8 1-3,-1-1 0,0 1 0,0-1 0,0 1-1,0-1 1,0 1 0,0-1 0,0 1 0,0 0 0,0 0 0,0 0 0,0-1 0,-1 1 0,1 0 0,0 0 0,-1 0 0,1 0 0,0 0 0,-1 0 0,1 0 0,-1 1 0,1 0 0,9 33 93,-7-22-64,2 8-99,10 31 311,-15-49-352,1 0 0,1 0 0,-1-1 0,0 1 0,1-1 0,-1 1 0,1-1 0,0 0-1,0 1 1,0-1 0,0 0 0,0 0 0,0-1 0,4 3 0,7-1-3650</inkml:trace>
  <inkml:trace contextRef="#ctx0" brushRef="#br0" timeOffset="1">852 0 8548,'0'0'128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5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7812,'0'0'4989,"-7"9"-4824,3-4-156,0 1-1,1-1 1,-1 1 0,1 0 0,0 0 0,0 0-1,1 0 1,0 1 0,0-1 0,1 1-1,-1-1 1,1 1 0,0 10 0,4 376-439,-3-392 230,2-6 149,9-17 69,0 1-1,1 0 0,23-29 0,-14 20-8,-11 16-1,1 0 0,0 1 0,0 0 0,2 0 0,13-11 0,-22 21-14,1 0-1,-1-1 0,1 2 1,-1-1-1,1 0 0,0 1 1,0 0-1,0 0 1,0 0-1,1 1 0,-1 0 1,0 0-1,1 0 0,-1 1 1,1-1-1,-1 1 1,0 1-1,1-1 0,-1 1 1,8 1-1,-11-1 4,-1 0 0,1 0 0,0 0 0,-1 0 0,1 0 0,-1 0 0,1 1 1,-1-1-1,0 0 0,0 1 0,1-1 0,-1 1 0,0 0 0,0-1 0,0 1 0,-1 0 0,1-1 0,0 1 0,-1 0 0,1 0 0,-1 0 0,1 0 1,-1-1-1,0 4 0,1 52 13,-1-40-16,0-12 13,-1-1 1,1 1 0,-1-1 0,0 1 0,0-1-1,0 0 1,-1 0 0,1 1 0,-1-1 0,0 0-1,0 0 1,-1-1 0,-3 6 0,0-2 0,0-1 1,0 0 0,-1 0-1,1 0 1,-2 0 0,-8 4-1,-8 4 25,-1-2 0,0-1 0,-35 10 0,48-18-18,0 0 1,1 0-1,-15 0 0,26-3-36,1 0-1,-1 0 0,0-1 0,0 1 1,1 0-1,-1 0 0,0-1 0,0 1 1,0 0-1,1-1 0,-1 1 0,0 0 1,0-1-1,0 1 0,0 0 0,0-1 1,0 1-1,1 0 0,-1-1 0,0 1 1,0-1-1,0 1 0,0 0 0,0-1 1,-1 1-1,1 0 0,0-1 0,0 1 1,0 0-1,0-1 0,0 1 0,0 0 1,0-1-1,-1 1 0,1 0 0,0-1 1,0 1-1,-1 0 0,1 0 0,0-1 1,0 1-1,-1 0 0,1 0 0,0-1 1,-1 1-1,1 0 0,0 0 0,-1 0 1,1 0-1,0 0 0,-1-1 0,1 1 1,0 0-1,-1 0 0,1 0 0,0 0 1,-1 0-1,1 0 0,0 0 0,-1 0 1,1 0-1,0 0 0,-1 0 0,1 1 1,-1-1-1,1 0 0,0 0 0,-1 0 1,2-1-319,24-33-3745,17-7-1189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6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27 10405,'0'0'2270,"-6"27"-1774,-21 91-242,24-103-216,0-1-1,1 1 1,1 0 0,0 26 0,2-17-6,-1-23-32,0 0 1,0 0-1,0 0 0,0 0 0,0 1 1,1-1-1,-1 0 0,0 0 0,1 0 0,-1 0 1,1 0-1,-1 0 0,1 0 0,-1 0 0,1 0 1,0 0-1,-1 0 0,1-1 0,0 1 0,0 0 1,0 0-1,0-1 0,0 1 0,1 0 1,0 0-4,0 0 0,1 0-1,-1 0 1,1-1 0,0 1 0,-1-1 0,1 1 0,-1-1 0,1 0 0,3 0 0,0-1-2,1 0-1,-1 0 1,0 0-1,0 0 1,0-1 0,-1 0-1,1 0 1,0-1-1,6-3 1,5-8-43,-1 0 1,0 0-1,0-2 0,17-23 1,50-77-206,-39 52 277,-42 62-24,-1 0 2,1-1 1,-1 1-1,1 0 1,-1 0-1,1 0 1,0 0-1,0 0 0,0 0 1,0 1-1,0-1 1,1 1-1,3-3 1,-6 28-91,0 27 364,1 74-182,-1-122-153,1 1 0,-1-1-1,1 1 1,0-1 0,0 1-1,0-1 1,0 0-1,1 1 1,-1-1 0,1 0-1,0 0 1,0 0 0,0 0-1,0 0 1,0 0 0,1-1-1,-1 1 1,1-1-1,0 0 1,0 1 0,-1-1-1,2 0 1,-1-1 0,0 1-1,0-1 1,0 1-1,5 0 1,-3-1-282,-1 0-1,1 0 1,0-1 0,0 1-1,0-1 1,0 0 0,-1-1-1,1 1 1,0-1 0,0 0-1,-1 0 1,1-1 0,0 1-1,-1-1 1,1 0 0,-1 0-1,0-1 1,0 1 0,7-6-1,23-27-3764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6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0 386 96,'0'0'1732,"5"-32"-415,12-104 183,-13 90 339,-3-71 1,-2 63 3221,-12 416-3186,11-267-1638,0-31-146,8 86 0,-5-146-89,-1 0-1,1 0 0,0 0 1,0 0-1,0-1 1,0 1-1,1 0 0,-1-1 1,1 1-1,0-1 0,0 0 1,0 1-1,1-1 1,-1 0-1,1 0 0,-1-1 1,1 1-1,4 2 1,-3-2-127,1-1 0,-1 0 1,1 0-1,0 0 1,-1 0-1,1-1 0,0 0 1,0 0-1,0 0 0,0-1 1,0 0-1,0 0 1,8-1-1,-10 1-193,0 0 0,1 0-1,-1-1 1,0 0 0,0 0 0,0 1 0,1-2-1,-1 1 1,0 0 0,3-3 0,0-1-989,0 1 1,-1-2-1,0 1 0,7-9 1,-10 11 692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6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0 289 10837,'0'0'470,"35"0"-265,227 0-485,-168-5-111,-48 2 406,68 4 1,-112-1 8,-1 1 0,1-1 0,-1 1 0,1-1 0,0 1 0,-1 0-1,0 0 1,1 0 0,-1 0 0,1 0 0,-1 0 0,0 0 0,0 0 0,0 1 0,0-1 0,0 0 0,0 1 0,0-1 0,0 1 0,0-1 0,0 1 0,-1-1 0,1 1 0,-1 0 0,1-1 0,-1 1 0,0 0 0,0-1 0,0 1 0,0 2 0,2 11 296,-2-1 0,-2 26 0,1-16-49,0 6-98,-2 1 1,-1-1-1,-12 47 1,8-20-255,8-33-3555</inkml:trace>
  <inkml:trace contextRef="#ctx0" brushRef="#br0" timeOffset="1">486 1 10837,'0'0'1697,"152"137"-3186,-83-108-2417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7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117 107 5763,'0'0'5762,"-18"29"-4609,-57 98-262,72-122-855,0 0-1,0 0 1,1 1 0,-1-1-1,1 1 1,0 0-1,1 0 1,-1 0 0,1-1-1,0 1 1,1 1 0,-1-1-1,2 11 1,-1-9-15,1-6-19,-1 0 0,1 0 0,-1 0 0,1 0 0,0 0 0,0 0 0,0 0 0,0 0 0,0-1 0,0 1 0,0 0 0,0-1 0,1 1 0,-1-1 0,1 0 0,-1 1 0,1-1 0,0 0 0,-1 0 0,1 0 0,0 0 0,0 0 0,0 0 0,0 0 0,0-1 0,0 1 0,0-1 0,0 1 0,0-1 0,0 0 0,0 0 0,2 0 0,11 1 53,1-1 0,-1 0 1,19-3-1,-31 2-35,9-1-106,-1-1 1,0 0-1,1-1 0,-1 0 0,-1-1 1,1-1-1,-1 1 0,0-1 1,0-1-1,0 0 0,-1 0 0,0-1 1,8-10-1,-8 9-103,1-1 0,-2-1-1,0 1 1,0-2 0,-1 1 0,0-1-1,-1 0 1,0 0 0,-1-1 0,0 1-1,3-18 1,-6 21 186,-1 0 1,0 0-1,0 0 0,-1 0 1,0 0-1,-1 0 1,0 0-1,0 0 0,-4-12 1,4 17 7,-1 1 1,1 0 0,-1 0 0,0-1-1,0 1 1,0 1 0,0-1 0,-1 0-1,1 0 1,-1 1 0,0 0-1,1-1 1,-1 1 0,0 0 0,0 0-1,-1 0 1,1 1 0,0-1 0,0 1-1,-1 0 1,1 0 0,-1 0 0,1 0-1,-1 1 1,-5-1 0,-3 0 31,1 0-1,0 1 1,0 0 0,0 0 0,0 2 0,0-1-1,-21 7 1,28-7-38,0 1 1,0-1-1,0 1 0,0 1 0,1-1 1,-1 0-1,0 1 0,1 0 0,0 0 1,-1 0-1,1 0 0,0 0 1,1 1-1,-1-1 0,1 1 0,-1 0 1,1-1-1,0 1 0,1 0 0,-1 1 1,1-1-1,-2 7 0,2-7-77,0 1-1,0 0 0,0 0 1,1 0-1,0 0 0,0 0 1,1 6-1,-1-10-64,1 1 0,-1-1 0,1 1 0,-1-1 0,1 1 0,-1-1 0,1 0 0,0 1 0,0-1 0,0 0 0,-1 0 0,1 0 0,0 0 0,1 1-1,-1-1 1,0-1 0,0 1 0,0 0 0,1 0 0,-1 0 0,0-1 0,1 1 0,-1 0 0,0-1 0,1 1 0,-1-1 0,2 1 0,39 1-4531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56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99 7171,'0'0'5013,"4"16"-4818,-1-4-188,1-1 1,0 1-1,8 17 0,-11-27-12,0-1-1,1 0 0,-1 1 0,0-1 1,1 0-1,-1 1 0,0-1 0,1 0 0,-1 0 1,1 0-1,0-1 0,-1 1 0,1 0 1,0 0-1,-1-1 0,1 1 0,0-1 1,0 0-1,-1 1 0,1-1 0,0 0 1,0 0-1,0 0 0,0 0 0,-1-1 1,1 1-1,3-1 0,-1 0-48,1-1 0,-1 1 0,0-1 0,0 0-1,0 0 1,0 0 0,0 0 0,7-6 0,-8 4-113,1 1 0,0-1 0,-1 0 1,0 0-1,0 0 0,0-1 0,-1 1 0,1-1 0,-1 0 1,0 1-1,0-1 0,1-6 0,-1-2-6,0-1 1,-1 1-1,0-21 0,-1 33 223,0 0 0,0-1 1,-1 1-1,1 0 0,0 0 0,-1 0 0,1 0 0,-1-1 1,1 1-1,-1 0 0,1 0 0,-1 0 0,0 0 1,1 0-1,-1 0 0,0 0 0,0 0 0,0 1 0,0-1 1,0 0-1,-1-1 0,-2 0 83,1 1 0,0-1 0,-1 1 0,1-1 0,-1 1 0,0 0 0,-5 0 0,3 0 13,0 0 1,0 1-1,-1 0 0,1 0 1,0 0-1,0 1 0,0 0 0,0 0 1,-8 3-1,7 1-100,0 0 0,0 1 0,1 0 0,-1 0 0,1 0 0,1 1 0,-1 0 0,1 0 1,0 0-1,-6 14 0,9-17-27,-9 15 69,1 0 1,1 2 0,1-1 0,0 1-1,2 0 1,0 1 0,1-1 0,2 1 0,0 0-1,0 32 1,3-50-83,0 1 0,0 0 0,1-1 0,0 1-1,-1-1 1,1 1 0,1 0 0,-1-1 0,1 0 0,0 1 0,0-1 0,0 0 0,0 0-1,1 0 1,-1 0 0,1 0 0,4 3 0,-2-3-8,0 0 0,0-1-1,0 0 1,0 0 0,0 0 0,1-1-1,-1 0 1,1 0 0,-1 0 0,1-1-1,0 1 1,0-1 0,8 0 0,4 1 20,1-1-1,-1 0 1,0-1 0,1-1 0,-1-1 0,0 0-1,1-2 1,-2 0 0,1-1 0,0 0-1,27-14 1,-27 9-234,9-4 171,28-19 0,-50 30-435,1-1 0,-1 0 0,0 0 0,0-1 1,0 1-1,-1-1 0,0 0 0,0-1 1,0 1-1,0-1 0,3-7 0,-3-5-5520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7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94 5555,'0'0'7635,"6"29"-6939,16 101-373,-21-115-301,0 0 0,-1 1 0,-1-1 0,0 0 0,-1 1 0,0-1 0,-9 26 0,-2 10 8,11-33-377,-1-1 0,1 23 0,3-40 284,0 0-1,-1 0 1,1 0 0,-1 0-1,1 0 1,0 0 0,-1 0-1,1 0 1,-1 0-1,1 0 1,0 0 0,-1 0-1,1 0 1,-1 0 0,1-1-1,-1 1 1,1 0 0,-1 0-1,1-1 1,-1 1 0,1 0-1,-1-1 1,1 1-1,-1 0 1,1-1 0,-1 1-1,1-2 1,21-23-894,-1-2 0,-2-1-1,32-58 1,-11 17-707,-20 37 1068,69-103-880,-78 121 1661,1-1 0,0 2 0,1 0 0,0 0 0,1 1 0,23-15 0,-34 25-23,-1 1-1,0 0 0,1-1 1,-1 1-1,1 0 0,-1 0 0,1 1 1,0-1-1,-1 0 0,5 1 1,-6 0-86,0 0 0,-1 0 0,1 0 0,0 0 0,0 0 0,0 0 1,-1 1-1,1-1 0,0 0 0,-1 1 0,1-1 0,0 0 0,-1 1 1,1-1-1,0 1 0,-1-1 0,1 1 0,-1-1 0,1 1 0,-1 0 1,1-1-1,-1 1 0,1 1 0,1 3 240,-1 0 0,1 0 0,-1 1 1,-1-1-1,1 1 0,-1-1 0,-1 11 0,1-5-174,-16 317 1370,18-302-3934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7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1761,'0'0'11365,"-30"26"-11178,-93 87 250,116-106-412,0 0-1,1 1 0,0-1 0,1 1 1,-1 1-1,1-1 0,1 1 1,0 0-1,0 0 0,1 0 0,0 0 1,0 1-1,1-1 0,1 1 1,-1 0-1,1-1 0,1 1 0,1 19 1,-1-11 4,0-8-16,0 0 0,0 0 0,1-1 0,0 1 1,1 0-1,0 0 0,6 15 0,-6-21-13,0-1-1,0 1 1,1-1 0,-1 0 0,1 0 0,-1 0 0,1 0 0,0 0-1,0-1 1,1 1 0,-1-1 0,0 0 0,1 0 0,-1 0 0,1 0-1,0-1 1,0 1 0,0-1 0,-1 0 0,1 0 0,5 0 0,3 1-29,-1 0 1,1-1-1,0 0 1,-1-1-1,1-1 1,22-3-1,-28 3 15,1-1-1,-1 0 0,0 0 1,0 0-1,0-1 1,0 0-1,0 0 1,-1-1-1,1 0 1,-1 0-1,0 0 1,0 0-1,5-8 1,-2 3 14,0-1 1,-1-1 0,0 1-1,-1-1 1,-1 0 0,0-1-1,0 1 1,-1-1 0,4-15-1,-4 4 21,-1-1-1,-1 0 0,-1-45 1,-1 64-22,-1-1-1,0 0 1,0 0 0,0 0 0,0 1-1,-1-1 1,0 0 0,0 1 0,-1 0 0,0-1-1,0 1 1,0 0 0,0 0 0,-1 1 0,0-1-1,0 1 1,0 0 0,0 0 0,-1 0 0,1 0-1,-1 1 1,0 0 0,0 0 0,0 0-1,-1 1 1,1-1 0,-1 1 0,1 0 0,-1 1-1,0 0 1,0 0 0,-6-1 0,-4 0-3,0 1 0,0 1 0,-26 2 0,40-1 0,0-1 1,0 1-1,0-1 1,0 1 0,0 0-1,0-1 1,1 1-1,-1 0 1,0 1-1,0-1 1,1 0 0,-1 0-1,1 1 1,-1-1-1,1 0 1,0 1-1,0 0 1,-1-1 0,1 1-1,0 0 1,0-1-1,1 1 1,-1 0-1,-1 3 1,2-4-12,0 1 0,-1-1-1,1 0 1,0 1 0,0-1 0,0 1 0,0-1 0,1 1-1,-1-1 1,0 1 0,0-1 0,1 1 0,-1-1-1,1 0 1,-1 1 0,1-1 0,0 0 0,0 1 0,-1-1-1,1 0 1,0 0 0,0 0 0,0 0 0,0 0-1,0 0 1,1 0 0,-1 0 0,0 0 0,0 0 0,1-1-1,-1 1 1,0 0 0,1-1 0,-1 1 0,3 0-1,16 3-450,-1-1 0,1-1 0,0 0-1,32-3 1,-33 1 1,82-3-2242,0-11-871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8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432 200 1585,'0'0'4794,"4"-25"-2676,13-78 67,-15 61-688,-2 40-1408,0 1 1,-1 0-1,1-1 0,0 1 0,-1-1 0,1 1 1,-1 0-1,0-1 0,1 1 0,-1 0 0,0 0 1,0-1-1,1 1 0,-3-1 0,1 1 7,-1-1-1,1 1 1,-1 0 0,1 0-1,-1 1 1,1-1-1,-1 0 1,0 1 0,1 0-1,-1 0 1,0 0-1,1 0 1,-1 0-1,-4 1 1,0-1-91,1 1 37,0 0 0,0 1 0,0 0 0,0 0 0,0 0 0,1 1 0,-1-1 1,1 2-1,-1-1 0,1 0 0,0 1 0,1 0 0,-1 0 0,1 0 0,-1 1 0,1 0 0,-4 5 0,-7 12 173,0 0 1,-21 41-1,23-34-161,1 0 0,1 1 0,2 0-1,0 1 1,3 0 0,-4 34 0,-1 191 130,12-227-718,8 48 1,-1-15-1420,-7-33-2439</inkml:trace>
  <inkml:trace contextRef="#ctx0" brushRef="#br0" timeOffset="1">1 506 9172,'0'0'5571,"175"-67"-5571,-104 50-96,0-1-609,-3 1-1616,-6-1-4274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8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12838,'0'0'1915,"-6"40"-1338,2-8-425,-7 45 440,-1 121 0,14-40-183,-5 179 156,-5-255-3158,11-96 2427,0 0 0,1 0-1,1 0 1,0 0 0,1 1 0,11-20 0,2-6 83,40-78-37,-48 99 114,0 1-1,0 0 1,2 1-1,19-20 1,-30 33 43,1 1 0,-1 0 0,1 0 1,0 0-1,0 0 0,0 0 0,0 0 0,0 1 0,6-3 1,-7 4-19,-1 0 1,0-1 0,0 1-1,0 1 1,0-1 0,0 0 0,1 0-1,-1 0 1,0 1 0,0-1-1,0 0 1,0 1 0,0-1-1,0 1 1,0-1 0,0 1 0,0 0-1,0-1 1,0 1 0,0 0-1,-1 0 1,1-1 0,0 1-1,0 0 1,-1 0 0,1 0 0,0 0-1,-1 0 1,1 0 0,-1 0-1,0 0 1,1 2 0,24 62 687,-17-41-627,2 0 1,0-1-1,1 0 0,15 23 1,-22-41-77,0 1 1,1 0-1,0-1 1,-1 0-1,2 0 1,-1-1 0,0 1-1,1-1 1,0 0-1,0-1 1,0 1 0,1-1-1,-1-1 1,1 1-1,-1-1 1,1 0 0,0 0-1,0-1 1,11 1-1,-10-1-41,1 0-1,0 0 1,0-1-1,0-1 1,0 1-1,0-1 1,-1-1-1,1 0 1,0 0-1,-1-1 1,1 0-1,-1 0 1,0-1-1,0 0 1,14-9-1,-11 4-38,0 0 0,-1-1 0,0 0 0,-1 0 0,0-1 1,0 0-1,-1-1 0,-1 0 0,0 0 0,0 0 0,-1-1 0,-1 0 0,0 0 0,-1-1 0,-1 0 1,0 1-1,0-1 0,-2 0 0,1-15 0,-2 18 16,1 7 99,-1 0 1,0 0 0,0 0 0,-1 0-1,1 0 1,-2-6 0,1 9-24,1 0 1,-1 0-1,1 1 1,-1-1-1,1 0 0,-1 1 1,1-1-1,-1 1 1,1-1-1,-1 1 1,0-1-1,1 1 1,-1-1-1,0 1 0,1-1 1,-1 1-1,0 0 1,0 0-1,0-1 1,1 1-1,-1 0 1,0 0-1,0 0 0,0 0 1,1 0-1,-1 0 1,0 0-1,0 0 1,0 0-1,1 0 0,-1 0 1,0 0-1,0 1 1,0-1-1,1 0 1,-1 1-1,0-1 1,-1 1-1,-4 3 33,0-1 0,0 1 1,0 0-1,0 0 0,0 1 0,1 0 0,0 0 1,0 0-1,0 0 0,1 1 0,0 0 0,0 0 0,0 0 1,-3 9-1,-2 3 36,1 0 0,1 1 0,-9 38 0,13-40-72,0-1 0,0 1 1,2 1-1,0-1 0,1 0 0,3 25 1,-2-37-12,0 1 1,0-1 0,0 0 0,1 1 0,0-1 0,0 0-1,0 0 1,1 0 0,0 0 0,0-1 0,0 1-1,0-1 1,1 0 0,-1 0 0,1 0 0,0 0-1,1-1 1,-1 1 0,1-1 0,-1 0 0,1 0-1,0-1 1,7 3 0,-3-2-20,1 0 1,0 0-1,-1-2 1,1 1-1,0-1 0,0 0 1,0-1-1,0 0 1,0-1-1,0 0 0,0-1 1,-1 0-1,1 0 1,0-1-1,-1 0 0,0-1 1,0 0-1,0 0 1,0-1-1,-1 0 0,1-1 1,-1 1-1,0-2 1,-1 1-1,0-1 0,7-8 1,1-4 98,0 0 0,-1-1 0,-1 0 1,-1-2-1,0 1 0,-2-1 0,-1-1 0,0 0 1,-2 0-1,7-39 0,-16 95 319,3 52-1,1-19-419,-3-46-20,2 31-460,-1-49 409,0-1 0,1 1 0,-1 0 0,0 0-1,1-1 1,0 1 0,-1 0 0,1-1 0,0 1-1,0-1 1,0 1 0,0-1 0,0 1 0,0-1-1,0 0 1,0 0 0,1 1 0,-1-1 0,1 0 0,-1 0-1,0 0 1,4 1 0,27 2-2994,3-4-3074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9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 11301,'0'0'1377,"-97"152"-2354,106-91-1392,24-3-4706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39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296 781 12118,'0'0'2972,"-21"-10"-2780,0 1-115,0 0 0,-24-6 1,42 15-71,0 0-1,1-1 1,-1 1 0,0 0 0,0 0 0,1 1-1,-1-1 1,0 0 0,1 1 0,-1 0 0,1 0 0,-1 0-1,1 0 1,-1 0 0,1 0 0,-1 0 0,1 1-1,0-1 1,0 1 0,0 0 0,0 0 0,0 0-1,-3 3 1,0 1 2,1 0 1,0 1-1,0 0 0,0 0 0,-4 11 1,5-11-16,1 1 1,0-1 0,1 1 0,-2 11 0,3-17 1,0-1 0,-1 1 0,1 0 0,0 0 0,0 0 0,0 0 0,0-1 0,1 1 0,-1 0 0,0 0 0,1 0 0,-1-1 0,1 1 0,0 0 0,-1-1 0,1 1 0,0 0 0,0-1 0,0 1 0,0-1 0,1 1 0,-1-1 0,0 0 0,2 2 0,6 0 10,1-1-1,-1 0 1,1-1-1,-1 0 1,1 0-1,-1-1 1,20-2-1,15 1-84,-40 2 68,-1-1 0,0 1 0,1 0-1,-1 0 1,1 0 0,-1 0-1,0 1 1,0-1 0,0 1-1,0 0 1,0 0 0,0 0 0,0 0-1,-1 0 1,1 1 0,-1-1-1,1 1 1,-1-1 0,0 1-1,0 0 1,0 0 0,-1 0-1,1 0 1,1 6 0,2 4-4,0 0 0,-2 1 1,1 0-1,-2-1 0,2 17 1,-1 112 74,-3-90 21,-1-4 28,-3 0 0,-1 0-1,-2 0 1,-2-1 0,-3 0 0,-1-1 0,-3 0-1,-35 72 1,47-109-93,-2 0 0,1 0 0,-1 0 0,0 0 1,-1-1-1,0 0 0,-10 8 0,12-12-10,1-1 1,-1 0-1,0 0 0,0-1 1,0 1-1,-1-1 0,1 0 1,-1 0-1,1-1 0,-1 0 1,1 0-1,-1 0 1,0 0-1,-6-1 0,9 0-7,0-1-1,0 1 0,1-1 1,-1 1-1,0-1 1,0 0-1,0 0 0,1 0 1,-1-1-1,0 1 0,1-1 1,0 1-1,-1-1 1,1 0-1,0 0 0,0 0 1,0 0-1,0 0 0,0-1 1,0 1-1,0 0 1,1-1-1,-1 1 0,1-1 1,0 0-1,0 1 1,0-1-1,0 0 0,0 0 1,0-5-1,-2-11-71,0 0 0,1-1 0,2-31-1,0 38 17,0-14-9,2-1 0,1 1 0,1 0 0,1 0 1,1 0-1,2 0 0,1 1 0,0 1 0,19-34 0,21-32-197,4 2-1,74-92 1,155-144 354,-235 276 31,-2-1 0,-2-3 0,40-64 0,-67 92-30,-2-2 0,0 1 1,-2-2-1,-1 0 1,-2 0-1,0-1 0,-2 0 1,-2 0-1,4-43 0,-8-11 832,0 82-909,-1 0 1,0 1-1,0-1 1,0 0 0,0 1-1,-1-1 1,1 1 0,0-1-1,0 0 1,0 1 0,0-1-1,-1 0 1,1 1-1,0-1 1,0 1 0,-1-1-1,1 1 1,-1-1 0,1 1-1,0-1 1,-1 1 0,1-1-1,-1 1 1,1 0-1,-1-1 1,1 1 0,-1 0-1,1-1 1,-1 1 0,0 0-1,1 0 1,-1-1 0,1 1-1,-1 0 1,0 0-1,1 0 1,-1 0 0,0 0-1,1 0 1,-1 0 0,1 0-1,-1 0 1,0 0 0,1 0-1,-1 0 1,0 0 0,1 1-1,-1-1 1,1 0-1,-1 0 1,1 1 0,-1-1-1,1 0 1,-2 2 0,-1-1 0,-1 1 1,1 0 0,-1 1-1,1-1 1,0 0 0,0 1 0,0 0-1,0 0 1,-2 4 0,-7 12 31,2 0 0,1 2 1,0-1-1,1 1 0,1 0 1,2 0-1,0 1 1,-4 36-1,-1 184 305,10-240-352,0 280 162,0-279-165,0-1-1,0 1 1,0 0-1,0 0 1,1 0-1,-1 0 1,1 0-1,0-1 1,0 1-1,0 0 1,0 0-1,0-1 1,1 1-1,-1-1 1,1 0-1,0 1 1,3 3-1,-3-5-10,0 1 0,0-1-1,0 0 1,0 0 0,0-1-1,0 1 1,1 0-1,-1-1 1,0 1 0,0-1-1,0 0 1,1 0 0,-1 0-1,0 0 1,0 0 0,1 0-1,-1-1 1,0 1-1,0-1 1,0 1 0,1-1-1,-1 0 1,0 0 0,2-1-1,6-4-6,-1 0-1,0-1 0,0 0 1,-1 0-1,0-1 0,-1 0 0,1-1 1,7-12-1,-5 9-27,-1 0 0,1 1 0,22-18-1,-31 28 42,0-1 0,1 1 0,-1 0 0,1 0 0,0 0 0,-1 1 0,1-1-1,0 0 1,-1 1 0,1-1 0,0 1 0,0-1 0,0 1 0,-1 0 0,1 0 0,0 0-1,0 0 1,0 0 0,0 0 0,-1 0 0,1 1 0,0-1 0,0 0 0,0 1 0,-1 0-1,1-1 1,0 1 0,-1 0 0,1 0 0,-1 0 0,2 1 0,3 4 2,0 0 0,0 0 0,-1 1 1,0-1-1,7 13 0,4 6 21,-11-20-62,0 0 0,-1-1 0,2 1-1,-1-1 1,0 0 0,1 0 0,0 0-1,0-1 1,0 0 0,0 0 0,0-1-1,1 0 1,-1 0 0,1 0 0,-1-1-1,1 0 1,0 0 0,11 0-1,-9-1-203,0-1 0,0 0 0,0-1 0,0 1 0,-1-2 0,1 1 0,-1-1-1,1 0 1,-1-1 0,0 0 0,0 0 0,-1-1 0,12-9 0,-3 0 98,0-1 1,-1-1 0,-1-1 0,-1 0 0,0-1 0,-1 0 0,-1-1 0,0 0-1,-2 0 1,0-1 0,-1-1 0,-1 0 0,6-35 0,-2-13 1223,-3 0 0,-3-132 0,-5 188-812,-16 27 730,8 2-908,1 1 1,1 0-1,1 0 1,0 1-1,-4 26 1,-7 98 665,14-122-657,-8 346 581,10-330-642,0-30-31,0-1-56,0 1-1,0-1 0,0 1 0,1-1 0,2 10 0,-2-14-58,-1 0 1,1 1-1,-1-1 0,1 0 0,0 0 1,0 0-1,-1 0 0,1 0 1,0 0-1,0 0 0,0-1 0,0 1 1,0 0-1,0 0 0,0-1 1,0 1-1,0 0 0,0-1 1,1 1-1,-1-1 0,0 0 0,0 1 1,0-1-1,1 0 0,-1 0 1,0 0-1,1 0 0,1 0 1,17 0-4143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0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0 219 2065,'0'0'14535,"198"-90"-13751,-114 61-720,3 0-64,-9 2 0,-16 4-640,-27 3-2322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0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193 213 9492,'0'0'5755,"-28"4"-5603,1-1-108,-1 2-1,-32 10 1,58-14-38,-1 0 0,1 0 0,-1 1 0,1-1 0,0 1 0,-1-1 1,1 1-1,0 0 0,0 0 0,0 0 0,0 0 0,0 0 0,1 0 0,-1 0 0,0 1 0,1-1 1,0 1-1,-2 3 0,1 0 4,1 0 0,0 0 0,0 1 0,0-1 0,0 10 0,0-3-2,0 4-2,-1 0 0,2 1-1,0-1 1,2 0 0,3 20 0,-5-32-9,1-1 0,1 0 0,-1 0 0,1 0 1,-1 0-1,1 0 0,0-1 0,0 1 0,1 0 0,-1-1 0,1 0 0,0 1 1,0-1-1,0 0 0,0 0 0,0-1 0,1 1 0,-1-1 0,1 0 0,0 0 0,-1 0 1,1 0-1,0 0 0,0-1 0,0 0 0,6 1 0,-2 0-28,0-1 0,1 0 1,-1-1-1,0 1 0,0-2 0,1 1 0,-1-1 0,0 0 1,0-1-1,0 0 0,0-1 0,0 1 0,0-1 0,-1-1 1,0 1-1,1-1 0,11-10 0,-11 8-28,-1-1 0,1 0 0,-2-1 0,1 1 0,-1-1 0,-1-1 0,1 1 0,-1-1 0,-1 0 0,0 0 0,0 0 0,0 0 0,-1-1 0,2-15 0,-1 7-95,-2 0 0,0 0 0,0 0 0,-2-1 0,-1 1 1,0 0-1,-6-28 0,5 35 96,-2 0 0,1 1 0,-2-1 1,1 1-1,-1 0 0,-1 0 0,0 0 0,0 1 1,-1 0-1,0 0 0,0 1 0,-18-16 0,18 18-20,-1 1 1,0-1-1,-1 1 0,1 1 0,-1-1 0,0 1 0,0 1 0,0 0 1,-1 0-1,1 1 0,-1 0 0,-15-1 0,21 3 20,0-1 1,0 1-1,0 1 0,1-1 1,-1 0-1,0 1 0,0 0 1,0 0-1,0 0 0,1 1 1,-1-1-1,0 1 0,1 0 0,-1-1 1,1 2-1,0-1 0,0 0 1,0 1-1,0-1 0,0 1 1,0 0-1,1 0 0,-1 0 1,1 1-1,0-1 0,0 0 0,0 1 1,0-1-1,1 1 0,0 0 1,-1-1-1,0 5 0,1 2-571,-1 0 0,1 0 0,1 14 0,0-24 629,0 48-4623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1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162 138 8420,'0'0'6307,"-26"-137"-6211,10 172 112,-7 35-144,1 17-64,5 16 32,1-1-32,7-3-48,-4-12-1121,3-11-832,0-20-2705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1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11349,'0'0'2401,"230"-62"-2401,-94 62-688,23 0-1537,10 0-3922</inkml:trace>
  <inkml:trace contextRef="#ctx0" brushRef="#br0" timeOffset="1">1420 1 13622,'0'0'480,"-72"180"33,59-66-49,10 3-304,3 5-80,0 4-64,0-10-16,0-8-1120,0-26-2578,-13-24-5298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19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53 7475,'0'0'2804,"-2"30"-3030,-2 9 172,-3 98-221,7-95-2272,0-45 1818,0-48-5333,4-5 5856,-3 44 733,1 0-1,0 1 1,0 0 0,1 0 0,1-1-1,0 2 1,7-15 0,-9 22-462,1 0 1,-1 0-1,1 0 1,0 0-1,0 0 1,0 1-1,1-1 1,-1 1-1,0 0 1,1 0-1,0 0 1,-1 1-1,1-1 1,0 1-1,0 0 1,5-1-1,-5 1-54,-1 0-1,0 1 1,1 0-1,-1-1 1,0 1-1,1 0 1,-1 1-1,0-1 1,1 1-1,-1-1 1,0 1-1,0 0 1,1 0-1,-1 0 1,0 1-1,0-1 1,0 1-1,-1 0 1,1 0-1,4 3 1,-2 1 33,0 0-1,-1 1 1,0-1 0,0 1-1,0 0 1,-1 1 0,1-1-1,-2 1 1,4 13 0,1 11 149,2 36 0,-5-29-242,0-74-3920,1 12 4039,1 0 1,2 1-1,10-23 1,-12 32 214,1 1 1,1 0 0,0 0-1,1 0 1,0 1-1,17-16 1,-21 23-183,-1 0 0,1 0 0,0 1 0,0-1-1,0 1 1,0 0 0,0 1 0,1-1 0,-1 1 0,1 0 0,0 1-1,-1-1 1,1 1 0,0 0 0,0 0 0,0 1 0,0 0 0,10 1-1,-15-1-74,0 1 0,1-1 0,-1 1 1,0-1-1,0 1 0,0 0 0,0-1 0,0 1 0,0 0 0,0 0 0,0 0 0,0 0 0,0 0 0,0 0 0,0 0 0,-1 0 0,1 0 0,0 0 0,-1 0 0,1 0 0,-1 0 0,0 1 0,1-1 0,-1 0 0,0 0 0,1 1 0,-1 1 0,2 42 67,-3-34-38,1 149 491,0-93-3230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58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1217,'0'0'3057,"3"-9"-3041,4 6-16,-1-3-32,1 1 32,-1 2-144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1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1 268 8868,'10'-26'808,"37"-90"209,-43 108-938,0 0-1,1 0 1,0 1 0,0 0-1,1 0 1,0 0 0,0 0-1,1 1 1,0 0 0,0 1 0,0-1-1,1 1 1,-1 1 0,1-1-1,1 2 1,-1-1 0,14-4-1,2 3 5,0 1 0,0 1 0,0 1 0,41 1 0,-47 1-60,-12 0-17,1 0 0,0 1-1,-1 0 1,1 0 0,0 0-1,-1 1 1,1 0 0,-1 0 0,0 0-1,0 1 1,0 0 0,11 8 0,-15-9-9,1 0 1,-1 0 0,0 1-1,1-1 1,-1 1 0,-1 0-1,1-1 1,0 1 0,-1 0 0,1 0-1,-1 0 1,0 0 0,0 1-1,0-1 1,0 0 0,-1 0 0,1 1-1,-1-1 1,0 0 0,0 0-1,0 1 1,0-1 0,-1 0 0,1 1-1,-1-1 1,0 0 0,0 0-1,-2 5 1,-1-1 30,0 0-1,0-1 1,-1 0 0,0 0-1,0 0 1,-1 0 0,1-1-1,-1 0 1,0 0 0,0-1-1,-1 1 1,-11 4-1,17-8-23,-57 34-7,-92 39 1,140-70-754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2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72 190 10197,'0'0'2321,"16"2"-2257,-7-1-43,0 0 1,0 0 1,0 0-1,0-1 1,0 0 0,0-1-1,0 0 1,0 0-1,0-1 1,0 0 0,15-7-1,-14 5-38,-1-1 1,0 0-1,0 0 0,-1-1 0,1-1 0,12-11 0,-18 14 5,0 0 0,0 0 0,0 0-1,0 0 1,0-1 0,-1 1 0,0-1-1,0 1 1,0-1 0,0 0 0,-1 0-1,0 0 1,0 0 0,0 0 0,0-8-1,-1 11 32,-1 0-1,1 0 0,0 0 0,-1 0 0,1 1 0,-1-1 0,1 0 0,-1 0 0,0 0 0,1 1 0,-1-1 0,0 1 1,0-1-1,-1 0 0,1 1 0,0 0 0,0-1 0,-1 1 0,1 0 0,-1-1 0,1 1 0,-1 0 0,1 0 1,-1 0-1,0 1 0,1-1 0,-1 0 0,0 1 0,0-1 0,-3 0 0,-6-1 182,0 0 0,0 1 0,0 0 0,-12 2-1,14-1-96,1 0-62,0 0 0,0 1 1,1 0-1,-1 1 0,0 0 1,1 0-1,0 0 0,-1 1 1,1 0-1,0 1 0,0 0 1,1 0-1,-1 0 0,1 1 1,0-1-1,0 2 0,0-1 0,1 1 1,0-1-1,0 1 0,1 1 1,-5 6-1,2 0 21,0 1-1,0-1 1,2 1 0,0 1-1,0-1 1,1 1-1,1-1 1,1 1 0,0 0-1,0 24 1,2-33-64,0-1 1,0 1-1,1 0 0,-1-1 1,1 1-1,1-1 0,-1 1 0,1-1 1,0 1-1,0-1 0,0 0 1,1 0-1,0 0 0,0 0 1,0-1-1,1 1 0,-1-1 1,1 0-1,0 0 0,0 0 1,1 0-1,-1-1 0,1 0 0,0 0 1,0 0-1,0 0 0,0-1 1,0 0-1,0 0 0,6 2 1,13 1-114,1 0 0,-1-1 0,1-2 1,-1 0-1,1-2 0,0-1 1,34-5-1,-42 4 16,1-2 0,-1 0 1,0-1-1,-1-1 0,1 0 0,-1-1 1,0-1-1,-1 0 0,0-1 0,0-1 1,-1 0-1,0-1 0,17-18 0,-27 24 266,-1 0 0,1-1 0,-1 1 0,0-1 0,-1 0-1,1 0 1,-1 0 0,0 0 0,-1 0 0,1-1 0,0-10-1,-5 31-157,0-1 0,-8 22 0,6-23-15,1-1 0,1 1 0,0 1 0,0-1 0,0 14 0,3-18-4,-1-2 5,1 1-1,0 0 0,0 0 0,1-1 1,-1 1-1,4 9 0,-4-15 0,1 1-1,0 0 1,0 0-1,0-1 1,0 1 0,0-1-1,0 1 1,0-1-1,1 1 1,-1-1-1,1 0 1,-1 0-1,1 1 1,-1-1-1,1 0 1,0 0 0,-1-1-1,1 1 1,0 0-1,0 0 1,0-1-1,0 1 1,-1-1-1,1 0 1,0 0 0,4 1-1,2 0-21,1-1 0,-1 1-1,1-2 1,0 1 0,-1-1 0,1 0 0,-1-1-1,1 0 1,-1 0 0,0 0 0,0-2 0,0 1-1,0-1 1,0 0 0,-1 0 0,0-1-1,0 0 1,0 0 0,0-1 0,-1 0 0,0 0-1,0 0 1,-1-1 0,7-8 0,-6 6-13,1-1-1,-2 1 1,1-1 0,-1 0 0,0-1 0,-1 1 0,-1-1-1,1 1 1,-2-1 0,0 0 0,0 0 0,0-1-1,-2 1 1,1 0 0,-2 0 0,-1-13 0,2 22 38,0 0 0,-1 0 0,1-1 0,-1 1 0,0 0 0,0 0 1,0 0-1,0 0 0,0 0 0,0 0 0,0 1 0,-1-1 0,1 0 0,-1 1 0,1-1 1,-1 1-1,0-1 0,0 1 0,1 0 0,-1 0 0,0-1 0,0 1 0,0 1 0,0-1 1,0 0-1,0 0 0,-1 1 0,-2-1 0,-7-1-21,0 1 0,1 0 0,-1 0 0,-13 2 0,20-1 14,2 1 2,1-1-1,-1 0 1,1 1 0,-1-1-1,1 1 1,-1 0 0,1-1-1,-1 1 1,1 0 0,0 1-1,0-1 1,-1 0 0,1 1-1,0-1 1,0 1 0,0 0-1,1 0 1,-1-1 0,0 1-1,1 0 1,-1 1 0,1-1-1,-1 0 1,1 0-1,-1 4 1,0-1-163,0 1 1,1-1-1,0 1 0,0-1 0,0 1 1,0 0-1,1-1 0,0 1 1,1 0-1,-1-1 0,2 7 0,-1-9-35,-1-1-1,1 0 1,0 1 0,0-1-1,1 0 1,-1 0-1,0 0 1,1 0 0,-1 0-1,1 0 1,-1 0-1,1 0 1,0-1-1,0 1 1,0-1 0,0 1-1,0-1 1,0 0-1,1 1 1,-1-1-1,0-1 1,1 1 0,-1 0-1,0 0 1,1-1-1,-1 1 1,1-1-1,-1 0 1,5 0 0,52 2-4926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5587,'0'0'10084,"55"248"-9556,-55-137-319,-17 11-129,1 6-48,0-5-32,3-15-913,0-27-2785,10-28-1168,3-36-16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2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1178 2993,'5'-34'2820,"88"-386"1241,-21 212-3068,-62 185-927,1 0 0,1 1 0,2 0 1,0 1-1,0 0 0,29-29 1,-35 44-31,-1-1 1,1 1 0,0 1 0,0 0 0,1 0 0,-1 0 0,1 1 0,0 1 0,1-1 0,-1 1 0,1 1 0,-1 0 0,15-1 0,-21 2-37,1 1 0,0 0 0,0 0 0,0 0 0,0 0 0,0 1 0,-1-1 0,1 1 1,0 0-1,0 0 0,-1 1 0,1-1 0,-1 1 0,1-1 0,-1 1 0,0 0 0,1 1 0,-1-1 0,0 0 0,0 1 1,-1 0-1,1 0 0,-1 0 0,1 0 0,-1 0 0,0 0 0,0 1 0,0-1 0,-1 0 0,1 1 0,-1 0 1,0-1-1,0 1 0,1 7 0,0-3 2,-1-1 1,0 1-1,-1 0 1,0 0-1,0 0 1,-1 0-1,0 0 1,0 0-1,-1 0 1,0 0-1,0 0 1,-1-1-1,0 1 1,0-1-1,-1 0 1,-5 9-1,-2-2 3,0 0 0,-1-2-1,-1 1 1,0-1-1,0-1 1,-21 13-1,30-21-23,-16 12-188,-1-1 0,0-1 0,-2 0 1,-31 12-1,53-25 146,0 1 0,0-1 0,0 1 1,0-1-1,0 0 0,0 0 0,0 0 1,0 1-1,0-1 0,0 0 0,0 0 1,0-1-1,0 1 0,0 0 0,-2-1 1,3 1-54,-1-1 0,1 0 0,0 1 0,-1-1 0,1 0 0,0 1 0,0-1 0,-1 0 0,1 0 0,0 1 0,0-1 0,0 0 0,0 0 0,0 0 0,0 1 0,0-1 0,0 0 1,1 0-1,-1 1 0,0-1 0,0 0 0,1 1 0,-1-1 0,0 0 0,1 0 0,-1 1 0,1-1 0,0 0 0,23-43-4224</inkml:trace>
  <inkml:trace contextRef="#ctx0" brushRef="#br0" timeOffset="1">766 0 10053,'0'0'5714,"3"231"-4833,-16-138-465,0-3-64,10-14-256,3-9-96,0-17-16,0-18-1056,29-15-945,7-17-1169,2 0-1664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3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69 214 6419,'0'0'5840,"16"-1"-5720,51-3-3,-62 3-172,1 0 0,0-1 0,0 1 0,-1-1 0,1 0 0,-1-1 0,0 0 0,0 1 0,0-2 0,0 1 0,0 0 0,0-1 0,-1 0-1,0 0 1,0-1 0,0 1 0,0-1 0,-1 0 0,0 1 0,0-2 0,0 1 0,0 0 0,-1-1 0,3-10 0,-2 5 68,-1 0 0,0 1 0,0-19 0,-2 27 41,1 0 0,-1 0 0,0 0 0,0 1 0,0-1 0,-1 0 0,1 0 0,0 1 0,-1-1 0,1 0 0,-1 1 0,1-1 0,-1 0 0,0 1 0,0-1 0,0 1 0,0-1 0,0 1 0,0 0 0,0-1 0,0 1 0,-1 0 0,1 0 0,0 0 0,-1 0 0,1 0 0,-1 0 0,1 0 1,-3-1-1,-4 1 82,1 0 1,0 0-1,0 1 1,-1 0 0,1 0-1,0 1 1,-1 0 0,1 0-1,0 1 1,0 0 0,0 0-1,0 1 1,0 0 0,1 0-1,-1 0 1,1 1-1,0 0 1,0 0 0,0 1-1,1-1 1,-1 1 0,-6 9-1,3-4-40,0 0 0,1 1 0,0 0 0,1 0 1,0 1-1,1 0 0,1 0 0,-1 1 0,2 0 0,0-1 0,-3 19 0,5-18-87,0 0-1,1 0 1,0-1 0,1 1-1,2 17 1,-1-27-109,-1 0-1,1 0 1,0 0-1,0 0 1,0 0 0,0-1-1,0 1 1,1 0 0,-1 0-1,1-1 1,0 1-1,0-1 1,0 1 0,0-1-1,0 0 1,0 0-1,0 0 1,1 0 0,-1 0-1,1-1 1,0 1 0,-1-1-1,1 1 1,0-1-1,0 0 1,0 0 0,3 0-1,53 5-4143</inkml:trace>
  <inkml:trace contextRef="#ctx0" brushRef="#br0" timeOffset="1">912 316 11141,'0'0'7876,"45"-29"-9861,-6-15-5523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3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101 433 12118,'0'0'749,"12"-26"-647,-1 3-95,-6 9-7,1 1 0,1-1 1,0 2-1,1-1 0,0 1 1,1 0-1,0 1 0,1 0 0,0 0 1,1 1-1,12-9 0,5-1 12,54-42-254,-72 53 191,0 0 1,-1-1-1,0 0 1,-1 0-1,11-17 1,-6-7-27,-13 33 77,1 0 0,-1 0 0,0 0 0,0-1 0,1 1-1,-1 0 1,0 0 0,0 0 0,0 0 0,0-1 0,0 1 0,0 0 0,-1 0-1,1 0 1,0 0 0,-1 0 0,1-1 0,0 1 0,-1 0 0,0 0 0,1 0 0,-1 0-1,1 0 1,-1 0 0,0 0 0,0 1 0,0-1 0,-1-1 0,-8-1 11,0 1 0,-1 1 0,1-1 0,-1 2 0,1-1 1,-15 2-1,6-1 9,2 1 32,1 0-1,0 1 1,0 0-1,0 2 1,0 0-1,1 0 1,-1 2-1,1 0 1,0 0-1,1 1 1,0 1-1,0 1 1,0 0-1,1 1 0,1 0 1,-19 19-1,27-24-29,0 0 0,0 0-1,0 1 1,1 0 0,-1 0-1,1-1 1,1 2 0,-1-1-1,1 0 1,0 0 0,1 1-1,0-1 1,-1 13 0,1-15-24,2 0 1,-1 0 0,0 0-1,1 0 1,-1 0 0,1 0-1,0 0 1,1-1 0,-1 1-1,1 0 1,-1-1 0,1 1-1,0-1 1,0 1-1,1-1 1,-1 0 0,1 0-1,0 0 1,-1 0 0,1-1-1,1 1 1,-1-1 0,0 1-1,4 1 1,8 3-81,0 0 0,0-2 0,1 1 0,0-2 0,0 0 0,32 3 0,105-1-1803,-132-7 1500,106-3-3003,-5-21-2164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4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78 8852,'0'0'3153,"-28"0"-1939,-11 0-745,-43 6-1,75-5-427,0 1-1,0 0 1,1 0 0,-1 0 0,1 1 0,-1 0 0,1 0-1,0 1 1,0 0 0,0 0 0,1 0 0,-1 1-1,1 0 1,0 0 0,1 0 0,-1 0 0,1 1 0,0 0-1,0 0 1,1 0 0,-1 0 0,2 0 0,-1 1-1,1 0 1,-1-1 0,2 1 0,-1 0 0,1 0 0,-1 11-1,2-15-40,0-1 0,0 1-1,0-1 1,0 1-1,0-1 1,0 0 0,1 1-1,-1-1 1,1 1 0,0-1-1,0 0 1,0 1-1,0-1 1,0 0 0,0 0-1,1 1 1,-1-1 0,0 0-1,4 3 1,-1-3 3,-1 0 0,0 0-1,1 0 1,0-1 0,-1 1 0,1-1 0,0 0 0,0 0 0,0 0-1,0-1 1,7 1 0,2 0-1,1 0 0,0-1 0,24-3 0,-31 2-1,-1 0 0,0-1 0,0 0 0,1 0 0,-1 0 0,-1-1 0,1 0 0,0 0 0,-1-1 0,6-4 0,3-4 114,0-2 1,-1 1 0,0-2-1,-2 0 1,0 0-1,0-1 1,-1 0 0,-1-1-1,-1 0 1,0 0-1,-2-1 1,0 0 0,0 0-1,4-33 1,-12 69-119,1-1 0,3 29 1,-1 2 23,-1-17 30,-23 586 426,21-598-485,-1 1 0,-1-1 0,-11 35-1,13-49-78,-1 1 0,0 0-1,0 0 1,0-1 0,-1 0-1,1 1 1,-1-1 0,-1-1 0,1 1-1,-1-1 1,1 1 0,-1-1-1,0-1 1,-1 1 0,-7 4-1,1-3-385,-1 0 0,0 0-1,0-1 1,0-1 0,-22 3-1,-71 0-4358,86-5 3596,-93 0-5967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4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1 942 6659,'0'0'8772,"188"-107"-8484,-29 98 32,16 3-128,-4-3-160,-2-2-32,-17-7-32,-16 1-720,-12-4-1617,-24-5-2017</inkml:trace>
  <inkml:trace contextRef="#ctx0" brushRef="#br0" timeOffset="1">2056 0 9092,'0'0'4034,"-7"175"-13398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5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1 325 11701,'0'0'3362,"110"-24"-4387,-45-14-1984,-1-8-5267</inkml:trace>
  <inkml:trace contextRef="#ctx0" brushRef="#br0" timeOffset="1">331 21 11493,'0'0'3362,"188"-20"-9557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5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655 680 624,'0'0'7849,"-43"-3"-6237,-142-5-1394,162 8-60,0 0 0,0 1 0,0 2 0,0 0 0,0 1 1,1 2-1,-1 0 0,1 1 0,1 2 0,-1 0 0,2 1 0,-22 13 0,27-14 32,0 0 0,0 0 0,-13 13 1,24-18-113,0-1 0,0 1 0,1 0 0,0 0 1,-1 0-1,1 0 0,1 1 0,-1-1 1,1 1-1,0-1 0,0 1 0,0 0 0,0 0 1,0 7-1,1-10-69,1 0 0,0 0-1,0 0 1,0-1 0,0 1 0,0 0 0,0 0-1,0 0 1,1-1 0,-1 1 0,0 0 0,1 0 0,0-1-1,-1 1 1,1 0 0,0-1 0,0 1 0,0-1 0,0 1-1,0-1 1,0 0 0,1 1 0,-1-1 0,0 0 0,1 0-1,-1 0 1,1 0 0,-1 0 0,1 0 0,-1 0 0,1 0-1,2 0 1,5 2 5,0-1 1,0 0-1,0-1 0,0 0 0,11 0 0,-16-1-1,16 1-92,-1-1 0,1 0-1,-1-2 1,0 0 0,1-1-1,-1-1 1,0-1-1,-1 0 1,1-2 0,-1 0-1,-1-1 1,1-1 0,-1 0-1,-1-1 1,29-24-1,-28 19-72,0 0-1,-2-2 1,0 0-1,0 0 0,-2-2 1,0 1-1,-2-2 0,0 0 1,-1 0-1,8-22 0,-7 7 177,-1 0 0,-2-1 0,-1 0-1,-2-1 1,1-51 0,-5 70 24,2-56 626,-8-79-1,-4 99 70,8 52-662,1 0 0,-1 0 0,1 0 0,-1 0-1,0 0 1,1 0 0,-1 0 0,0 0-1,-1 0 1,1 0 0,0 1 0,0-1 0,-1 1-1,1-1 1,-1 1 0,1-1 0,-1 1-1,0 0 1,1 0 0,-1-1 0,0 1 0,-3-1-1,5 2-54,-1 0 1,0 0-1,0 0 0,1 0 0,-1 0 0,0 0 0,0 0 0,1 0 1,-1 0-1,0 0 0,0 1 0,1-1 0,-1 0 0,0 0 0,0 1 1,1-1-1,-1 0 0,1 1 0,-1-1 0,0 1 0,1-1 0,-1 1 1,1-1-1,-2 2 0,-5 9 5,-1 1 1,2 0-1,-1 0 0,2 0 1,0 1-1,0 0 0,-4 21 1,-3 15 46,2 2 1,-8 101-1,15 107 60,4-233-129,1 1 0,9 47 0,-9-65-22,0 0 0,1 0-1,0 0 1,0-1 0,1 0-1,0 0 1,1 0-1,-1 0 1,2 0 0,-1-1-1,12 12 1,-14-17-15,0 1 1,0-1-1,1 0 1,-1 0-1,1 0 0,-1-1 1,1 1-1,0-1 1,0 0-1,-1 0 1,1 0-1,0-1 1,0 1-1,0-1 1,0 0-1,0 0 0,0 0 1,0-1-1,0 1 1,5-3-1,-2 2 22,-1-1-1,0 0 1,0-1-1,0 0 0,0 0 1,0 0-1,0 0 1,-1-1-1,1 0 0,8-9 1,0-4 16,-1 0 0,-1-1 0,17-33 0,13-19 43,-42 70-54,0-1 0,1 0 0,-1 1 0,1-1 0,-1 0 0,1 1 0,-1-1 0,1 0 0,-1 1 0,1-1 0,0 1-1,-1-1 1,1 1 0,0 0 0,0-1 0,-1 1 0,1-1 0,0 1 0,0 0 0,0 0 0,-1 0 0,1-1 0,0 1 0,0 0 0,0 0 0,1 0 0,-1 1-5,0-1 0,0 1 1,0 0-1,0-1 0,1 1 1,-1 0-1,0 0 0,0 0 1,0 0-1,0 0 0,-1 0 1,1 0-1,0 0 0,0 0 1,0 1-1,5 9-42,-1 0-1,-1 1 1,4 12-1,-3-11 29,-4-10 20,5 14-17,0-1 1,2-1 0,15 27 0,-20-39 11,-1 1 0,1-1 1,0 1-1,-1-1 0,2 0 1,-1 0-1,0-1 0,1 1 1,-1 0-1,1-1 0,0 0 1,-1 0-1,1 0 0,0-1 1,0 1-1,0-1 1,1 0-1,-1 0 0,0 0 1,8 0-1,-9-1 3,1 0 0,-1 0 0,1 0 0,-1-1-1,0 0 1,1 1 0,-1-1 0,0 0 0,0 0 0,0-1 0,0 1 0,0-1-1,5-3 1,-2 0 18,0-1 0,-1 0-1,0 0 1,8-12-1,-10 15-7,19-31 32,-10 16-18,1-1 0,24-26 0,-33 41-24,1-1-1,0 1 1,0 0 0,0 0 0,1 1 0,-1-1 0,1 1 0,0 1 0,-1-1 0,2 1 0,-1 0 0,0 0 0,10-1 0,-7 1-12,-1 1-1,0 0 1,1 1-1,-1 0 0,1 0 1,-1 1-1,0 0 0,10 3 1,-15-3 10,0 0 1,-1 1-1,1-1 1,0 1 0,-1 0-1,0 0 1,1-1-1,-1 2 1,0-1-1,0 0 1,0 0-1,0 1 1,-1-1-1,1 1 1,-1-1 0,1 1-1,-1-1 1,0 1-1,0 0 1,0 0-1,0 0 1,-1 0-1,1 0 1,-1 0-1,0 3 1,1 1 4,0-1 0,-1 0 0,1 1 0,-2-1 0,1 0 0,-1 1 0,0-1 0,0 0 0,0 0 0,-1 1 1,0-1-1,-1 0 0,1-1 0,-1 1 0,0 0 0,-6 7 0,5-8-169,-1 0-1,0 0 1,0-1-1,-1 0 1,1 0 0,-1 0-1,0 0 1,0-1 0,0 0-1,0 0 1,0-1 0,-1 0-1,1 0 1,-1 0-1,-9 0 1,-42 1-3314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58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8 7331,'0'0'3116,"1"-3"-2982,-1 3-134,0 0-1,0 0 1,0 1 0,0-1 0,0 0-1,0 0 1,1 1 0,-1-1 0,0 0 0,0 0-1,0 0 1,1 1 0,-1-1 0,0 0-1,0 0 1,1 0 0,-1 0 0,0 0-1,0 1 1,1-1 0,-1 0 0,0 0 0,0 0-1,1 0 1,-1 0 0,0 0 0,1 0-1,-1 0 1,0 0 0,0 0 0,1 0-1,-1 0 1,0 0 0,1 0 0,-1 0 0,0 0-1,0 0 1,1-1 0,-1 1 0,0 0-1,0 0 1,1 0 0,-1 0 0,0-1-1,0 1 1,0 0 0,1 0 0,-1 0 0,0-1-1,0 1 1,0 0 0,0 0 0,1-1-1,-1 1 1,0 0 0,0 0 0,0-1-1,0 1 1,0 0 0,0 0 0,0-1 0,0 1-1,0 0 1,0-1 0,0 1 0,0 0-1,0 0 1,0-1 0,0 1 0,17 27 45,-14-22 9,18 34 169,-3 0 1,-1 2 0,-1 0 0,-3 0-1,16 87 1,-20-65-212,-3 1 0,-2 0 0,-7 95 0,1-140-6,-2 1 1,0-1-1,-1 0 1,-1 0-1,-1-1 1,0 1-1,-2-2 1,0 1-1,0-1 1,-2 0-1,0-1 1,-1 0-1,-1-1 1,-27 25-1,3-7 85,-2-1-1,-1-2 0,-2-2 1,-74 38-1,50-36-69,65-29-162,6-3-769,24-11-1694,14-16-1755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6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9508,'0'0'1681,"123"137"-12726</inkml:trace>
  <inkml:trace contextRef="#ctx0" brushRef="#br0" timeOffset="1">665 79 12822,'0'0'1985,"0"198"-1425,0-110-240,0 5-64,0 18-144,-10 3-112,-9-4-80,0-19-2257,-1-33-6179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6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11493,'0'0'1412,"25"7"-1172,-10-3-185,22 6 115,1-1 0,-1-2 1,45 2-1,-5-7-17,34 1-27,-95-2-115,-1 1 0,0 1 0,1 0 0,23 8 0,-36-9-13,0-1 0,0 1 0,0 0 0,0 0 0,-1 0 1,1 0-1,-1 0 0,1 1 0,-1-1 0,0 1 1,0-1-1,0 1 0,0 0 0,0 0 0,-1 0 0,1 0 1,-1 0-1,0 0 0,0 0 0,0 1 0,0-1 1,-1 0-1,1 1 0,-1-1 0,0 0 0,0 1 0,0 3 1,0 0 12,-1 1 0,0 0 1,0-1-1,-1 0 1,0 1-1,0-1 1,-1 0-1,0 0 0,0 0 1,-6 10-1,-34 34 63,-1-1-52,57-64-5,1 1 0,0 0 0,22-14 0,-1 0-5,-13 9 25,2-3-33,40-24 0,-57 40 14,0 1-1,1 0 1,0 0 0,-1 1 0,2 0 0,-1 1-1,0 0 1,0 0 0,1 0 0,12 0-1,-20 2 4,1 1 0,-1-1 0,1 0 0,0 0 0,-1 1 0,1-1 0,-1 1 0,0 0 0,1-1 0,-1 1 0,1 0 0,-1 0 0,0 0 0,0 0 0,1 0 0,-1 0-1,0 0 1,0 0 0,0 0 0,0 1 0,0-1 0,-1 0 0,2 3 0,13 38 218,-12-30-196,-3-12-50,3 11-182,0 0 1,0 0 0,1-1 0,0 0 0,1 1-1,1-1 1,11 16 0,-6-19-3518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6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11541,'0'0'144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7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6835,'0'0'8156,"-4"11"-8052,1-3-94,0 1 0,0 0 0,1 0 0,1 0 0,-1 0 0,2 1 0,-1-1-1,1 0 1,0 0 0,3 14 0,5 61 69,-3 118 0,-5-160-82,0-34 0,1-4-41,-1 1 0,0-1-1,0 0 1,-1 1 0,1-1-1,-1 0 1,0 0 0,0 0-1,0 0 1,0 1 0,-1-1-1,-3 6 1,7-38-39,2 16 83,0 0 0,1 1 0,1-1 0,0 1 0,0 0 0,1 1 0,1-1 0,-1 1 0,2 1 0,-1-1-1,2 2 1,14-13 0,-10 10-18,1 1-1,-1 1 1,1 0-1,1 1 1,0 0-1,0 1 0,0 1 1,31-7-1,-29 10 4,0 0-1,0 1 1,1 1-1,-1 1 1,35 4-1,-51-3 12,1-1 0,-1 1-1,1 0 1,-1 0 0,1 0 0,-1 1-1,1-1 1,-1 1 0,0-1 0,0 1 0,0 0-1,0-1 1,0 1 0,0 0 0,-1 0 0,1 1-1,0-1 1,-1 0 0,0 1 0,0-1 0,1 0-1,-2 1 1,1-1 0,0 1 0,0 2 0,0-1 2,0-1 0,-1 0 0,1 0 0,-1 1 1,0-1-1,0 0 0,-1 1 0,1-1 1,0 0-1,-1 1 0,0-1 0,0 0 0,0 0 1,0 0-1,-1 0 0,1 0 0,-1 0 1,1 0-1,-1 0 0,-5 5 0,-3 1 28,-2-1-1,1 0 0,-1 0 1,0-1-1,-1 0 0,0-1 1,0-1-1,0 0 0,0-1 1,-1 0-1,-21 3 0,34-7-57,1 0-1,0 0 0,0 0 0,-1 0 0,1 0 1,0 0-1,0 0 0,-1 0 0,1 0 0,0 0 1,0 0-1,-1 0 0,1 0 0,0 0 0,0 0 1,-1 0-1,1 0 0,0 0 0,0 0 0,-1 0 1,1 0-1,0 0 0,0-1 0,-1 1 0,1 0 1,0 0-1,0 0 0,0 0 0,-1-1 0,1 1 1,0 0-1,0 0 0,0-1 0,0 1 0,-1 0 1,1 0-1,0 0 0,0-1 0,0 1 0,0 0 1,0-1-1,0 1 0,0 0 0,0-1 0,7-12-2170,27-16-1489,16-10-1145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7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1 272 10181,'0'0'5269,"0"30"-5101,0 151 53,0-180-218,0 1-1,0-1 1,0 1-1,1-1 1,-1 1 0,0-1-1,1 0 1,-1 1-1,1-1 1,-1 1-1,1-1 1,0 0 0,-1 0-1,1 1 1,0-1-1,0 0 1,0 0-1,0 0 1,0 0-1,0 0 1,0 0 0,2 1-1,0 0 2,1-1 0,-1 1-1,1-1 1,0 0 0,-1 0-1,1 0 1,0 0 0,5 0-1,7 0-23,-1-1 0,1 0-1,19-4 1,-25 2-41,1-1 1,-1 0-1,0-1 1,-1 0-1,1 0 0,-1-1 1,1 0-1,-2 0 1,1-1-1,13-12 0,8-9-27,37-44 0,-41 42 125,-24 25-30,-1 4-7,-1-1 0,0 1-1,1-1 1,-1 0-1,1 1 1,-1-1 0,1 1-1,-1-1 1,1 1 0,-1-1-1,1 1 1,-1-1-1,1 1 1,0 0 0,-1-1-1,1 1 1,0 0-1,-1-1 1,1 1 0,0 0-1,-1 0 1,1 0-1,0 0 1,0 0 0,0 4-193,-1 220 81,0-220 110,0 0-1,0 0 1,0-1 0,1 1-1,0 0 1,-1 0-1,1 0 1,1-1-1,-1 1 1,0 0-1,1-1 1,3 6-1,-3-6-4,0-1 0,0 0-1,1 0 1,-1 0-1,0 0 1,1-1 0,-1 1-1,1-1 1,0 0 0,-1 1-1,1-1 1,0 0-1,0 0 1,0-1 0,0 1-1,4 0 1,4 0-68,-1 0 0,1 0 1,0-1-1,-1-1 0,1 0 0,-1 0 0,1-1 0,-1 0 1,0-1-1,0 0 0,0 0 0,0-1 0,0-1 0,-1 0 1,12-7-1,-14 6 67,1 0 1,-1 0 0,-1 0 0,1-1-1,-1 0 1,-1 0 0,1-1-1,-1 0 1,0 1 0,-1-2-1,0 1 1,0 0 0,-1-1 0,0 0-1,0 0 1,-1 0 0,2-18-1,0-229 457,-6 143-52,2 52 534,0 58-339,0 8-271,-2 13-249,0 0 0,0 1 0,-7 19 0,-4 31 216,1 259 547,13-252-838,-1-60-235,-1-7 276,1 1 1,0 0-1,1 0 1,3 14-1,-3-22-231,-1 0 0,0-1-1,1 1 1,0 0 0,-1-1 0,1 1 0,0-1 0,0 1-1,0-1 1,0 0 0,0 1 0,0-1 0,0 0-1,1 0 1,-1 0 0,0 0 0,1 0 0,-1 0 0,0 0-1,1 0 1,-1 0 0,1-1 0,0 1 0,-1 0 0,1-1-1,0 0 1,-1 1 0,1-1 0,0 0 0,3 0 0,15 0-7504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8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12118,'0'0'1264,"194"-15"-8803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8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74 9973,'0'0'1902,"-3"28"-1790,-6 91-21,9-110-80,0 0 1,0 0 0,1 1-1,0-1 1,4 16 0,0 10 8,-5-8 186,0-27-62,0-2 107,1-10-181,0 0 1,1 0 0,0 1 0,1-1 0,0 1 0,1 0 0,0 0 0,1 0 0,0 0 0,1 1 0,0 0 0,1 0 0,13-15 0,-3 4-48,2 2 0,1 0 1,0 2-1,1 0 1,24-14-1,-30 21 5,1 1 0,0 1 0,0 1-1,21-7 1,-29 12 24,-1 0 1,1 0-1,-1 0 0,1 1 1,-1 0-1,1 1 0,0 0 1,0 0-1,-1 1 0,1-1 1,0 2-1,8 2 0,-14-4-33,0 2 0,0-1 0,0 0 0,0 0 0,0 0 0,0 1 0,-1-1 0,1 1 1,0 0-1,-1-1 0,0 1 0,1 0 0,-1 0 0,0 0 0,0 0 0,0 0 0,0 0 0,0 0 0,0 0 0,-1 1 0,1-1 0,0 3 0,0 7 87,1-1 0,-2 1 0,0 13 1,0-11 26,0 7-51,-1 0 0,0 0 0,-2 0 1,0-1-1,-1 1 0,-12 34 1,-6 0-161,-14 42-4062,28-71-2541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8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35 14551,'0'0'965,"-27"30"-567,27-30-398,-106 131 347,103-127-339,-1 1 1,1 0-1,0 1 1,1-1-1,-1 0 0,1 1 1,0-1-1,0 1 1,1 0-1,-1 0 1,1-1-1,1 1 1,-1 0-1,1 0 0,0 0 1,0 0-1,2 10 1,0 0 10,-2-12-12,1-1 0,-1 1 1,1-1-1,0 1 0,0-1 1,1 1-1,-1-1 0,0 0 1,1 1-1,0-1 0,0 0 1,0 0-1,0 0 0,0-1 1,1 1-1,0 0 1,-1-1-1,1 0 0,0 0 1,0 1-1,0-2 0,0 1 1,0 0-1,0-1 0,1 1 1,-1-1-1,1 0 0,3 1 1,10 2 23,0-1 0,1-1 0,-1-1-1,26 0 1,-36-1-30,-2 0-39,0-1 0,0 1 0,0 0 0,0-1 0,0 0 0,0-1 0,0 1 0,-1-1 0,1 0 0,0 0 0,-1 0 0,1 0 0,-1-1 0,0 0 0,0 0 0,6-5 0,-5 2-6,0 0 0,0-1 0,-1 1 0,1-1 0,-2 0 0,1 0 0,-1 0 0,0-1 1,3-11-1,1-11-134,-2-1 0,-1 0 0,-2 1 0,-1-38 0,-1 65 160,0-1-71,0-1 0,0 0-1,-1 1 1,1-1 0,-1 0 0,0 1 0,0-1 0,0 1 0,-1-1 0,0 1 0,0 0-1,0 0 1,0 0 0,-1 0 0,-4-6 0,4 7 41,-1 0 0,1 0 1,-1 1-1,0 0 0,1 0 0,-1 0 0,0 0 1,0 0-1,0 1 0,-1 0 0,1-1 0,0 2 1,0-1-1,-1 0 0,1 1 0,-9 0 0,8 0 40,0 0 0,-1 0-1,1 1 1,0-1-1,0 1 1,0 0-1,-1 1 1,1-1-1,0 1 1,-5 3-1,8-4-39,0 1-1,0-1 0,0 1 0,0 0 0,1 0 0,-1-1 0,1 1 1,-1 0-1,1 0 0,0 1 0,-1-1 0,1 0 0,0 0 0,1 1 1,-1-1-1,0 0 0,1 1 0,-1-1 0,1 1 0,0-1 1,-1 1-1,2 4 0,-1-6-87,0 1-1,0-1 1,0 1 0,1-1-1,-1 0 1,0 1 0,1-1-1,-1 0 1,1 1 0,0-1-1,-1 0 1,1 0 0,0 0 0,0 0-1,0 1 1,0-1 0,0 0-1,0 0 1,0-1 0,0 1-1,0 0 1,0 0 0,1 0-1,-1-1 1,0 1 0,0-1-1,1 1 1,-1-1 0,0 1 0,3-1-1,5 2-502,0-1 1,0 0-1,16 0 0,-13-1-2,55 0-1992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9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291 157 848,'0'0'7518,"1"-25"-5418,0-76-561,-1 99-1495,0 1 0,0 0 0,0-1-1,0 1 1,0 0 0,-1 0 0,1-1-1,0 1 1,-1 0 0,1 0 0,-1-1-1,1 1 1,-1 0 0,1 0-1,-1 0 1,0 0 0,0 0 0,1 0-1,-1 0 1,0 0 0,0 0 0,0 0-1,0 1 1,-2-2 0,2 2 22,-1-1 1,1 1-1,-1 0 0,1 0 1,-1 0-1,1 0 1,-1 0-1,1 0 1,-1 0-1,1 0 0,-1 1 1,-1 0-1,-2 0 181,1 0-176,0 0 1,0 1-1,0-1 0,0 1 1,0 0-1,1 0 0,-1 1 1,1-1-1,0 1 0,-1 0 1,1-1-1,0 1 0,1 1 1,-1-1-1,0 0 0,1 1 1,0-1-1,0 1 0,0 0 1,-1 4-1,-6 11 277,1 1 0,-9 34 1,1 19 177,4 1-1,-4 82 1,4-24-116,2-34-196,5-38-135,-2 0 0,-26 102 0,27-146-425,0-1 1,-17 28-1,18-33-556</inkml:trace>
  <inkml:trace contextRef="#ctx0" brushRef="#br0" timeOffset="1">64 607 14134,'0'0'721,"165"-21"-1762,-110 1-2784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49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12214,'0'0'4386,"52"32"-3698,78-32-256,19-6-256,13-17-144,0-3-32,-7 2-32,-19 4-400,-38 11-1057,-47 6-1264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00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8500,'0'0'1905,"149"189"-1217,-90-101-448,5 8 112,5-6-64,-1-5-191,-4-15-65,-5-12-16,-11-14-16,-6-18-48,-9-17-801,-14-9-1168,-6 0-1953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50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8628,'0'0'6163,"0"108"-4899,0-53-47,0 7-769,0-1-240,0 0-176,0-3 16,0-5-16,-3-7-32,-1-8-672,-2-11-1169,3-16-1440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50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6067,'0'0'7379,"68"73"-6915,68-73-384,7-12-80,-1-8-288,-12-4-2801,-17 4-4114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50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94 6739,'0'0'7025,"-2"1"-6841,1 1-140,1 0 0,-1-1 0,1 1 0,-1 0 0,1 0 0,-1-1 1,1 1-1,0 0 0,0 0 0,0 0 0,0 0 0,0-1 0,0 1 0,1 0 1,-1 0-1,1 0 0,-1 0 0,1-1 0,-1 1 0,1 0 0,2 2 0,1 9 90,1 12-67,-1 1-1,-2-1 0,-1 1 0,-1 30 1,-1-16-55,1-37-21,1 0-1,-1 0 0,0 0 0,0-1 1,-1 1-1,1 0 0,0 0 0,-1 0 1,0-1-1,1 1 0,-1 0 0,0-1 1,-1 1-1,1-1 0,0 1 0,-1-1 1,1 0-1,-1 1 0,0-1 1,0 0-1,0 0 0,-4 3 0,5-4-25,-2 0-157,3-9-120,1-2 188,0 0 0,1 0-1,0 0 1,1 0 0,0 1-1,0-1 1,1 1 0,0 0-1,8-11 1,56-83 321,-51 79-276,-3 5 72,0 1 0,1 0 1,1 1-1,34-28 0,-42 38 54,0 1-1,1 1 1,0 0-1,0 0 0,1 0 1,0 1-1,-1 1 1,1 0-1,0 0 0,1 1 1,-1 0-1,0 1 0,13-1 1,-21 2-13,0 0 0,0 1 0,0-1 0,0 0 0,0 1 0,0-1 0,0 1 0,0-1 0,0 1 0,0 0 0,0 0 0,0 0 0,-1 0 0,1 0 0,0 1 0,-1-1 0,1 0 0,1 3 0,0-1 15,-1 1-1,1-1 0,-1 1 0,-1 0 0,1-1 0,0 1 0,-1 0 0,2 8 0,0 7 62,-1 0 0,0 0 1,-2 26-1,-1-27-53,1 114 107,0-75-5403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51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 11621,'0'0'2431,"-29"19"-1540,-92 68-424,116-83-437,0 1 0,0 0 0,0 0 1,1 0-1,0 0 0,0 1 0,0 0 0,0 0 1,1 0-1,0 0 0,1 0 0,-1 0 0,1 1 1,0 0-1,1-1 0,-1 1 0,1 0 1,1 0-1,-1-1 0,1 1 0,1 0 0,0 8 1,-1 5 61,0-16-89,0 4 12,0 0 0,0-1 0,1 1 0,-1 0 0,2-1 0,-1 1 0,4 8-1,-4-14-34,0 1 0,1-1 0,0 0 0,-1 0-1,1 0 1,0 0 0,0 0 0,0 0-1,0 0 1,1-1 0,-1 1 0,0-1-1,1 1 1,-1-1 0,1 0 0,-1 0 0,1 0-1,0 0 1,-1-1 0,1 1 0,0-1-1,0 0 1,3 1 0,9-1-355,0 1 0,0-2 0,0 0 0,0-1 0,0 0 0,-1-1 0,1-1 0,-1 0 1,0-1-1,0-1 0,20-10 0,5-6-264,-2-2 0,56-46 0,-68 45 655,-21 21 258,0 0 0,0-1 0,1 1 0,-1 0 0,1 1 0,10-7 774,-15 31-235,-1-1-566,-2 0-1,0 0 0,-9 30 1,5-25-230,-5 42-1,11-11-8,1-55-9,1-1-1,-1 1 1,0 0-1,0 0 1,0 0-1,0-1 0,1 1 1,-1 0-1,0 0 1,1 0-1,-1-1 1,1 1-1,-1 0 1,1-1-1,-1 1 0,1 0 1,-1-1-1,1 1 1,0-1-1,-1 1 1,1-1-1,0 1 0,-1-1 1,1 0-1,0 1 1,0-1-1,-1 0 1,1 1-1,0-1 0,0 0 1,0 0-1,1 0 1,33 1-24,-23-1-5,1-1-35,0 0 1,0-1-1,-1 0 1,1-1 0,-1 0-1,0-1 1,1-1-1,-2 0 1,1 0 0,-1-1-1,0-1 1,0 0-1,0 0 1,-1-1 0,0 0-1,-1-1 1,0 0-1,0-1 1,-1 0-1,12-18 1,-18 24 71,0-1-1,0 0 1,0 0-1,-1 0 1,1 1 0,-1-2-1,0 1 1,-1 0-1,1 0 1,-1 0-1,-1-8 1,1 10 19,0 0 0,-1 0 0,0 0 0,0 0 0,0 0 0,0 0 0,0 0-1,0 0 1,-1 1 0,1-1 0,-1 0 0,0 1 0,0-1 0,0 1 0,0 0 0,0 0 0,0 0 0,-1 0 0,-3-3 0,-4 0 91,0 0 0,0 1 0,-1 0 1,1 0-1,-1 1 0,0 1 0,-16-2 1,-80-1 248,102 5-363,-2 0 11,0 0-1,0 1 1,0-1 0,0 1 0,0 1-1,0-1 1,-9 5 0,14-6-82,0 1 0,0 1 1,0-1-1,0 0 0,0 0 0,0 1 0,1-1 1,-1 1-1,1-1 0,-1 1 0,1 0 0,0 0 0,-1 0 1,1-1-1,0 1 0,0 0 0,0 0 0,1 1 1,-1-1-1,0 0 0,1 0 0,-1 0 0,1 0 1,0 1-1,0-1 0,0 3 0,0-4-132,0 0-1,0 0 0,0 0 1,0 0-1,0 0 1,0 0-1,0 0 0,1 0 1,-1 0-1,0 0 1,0 0-1,1 0 0,-1 0 1,1 0-1,0 1 1,21 11-5264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51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10405,'0'0'5760,"0"15"-5606,0 293-1816,1-315 1656,1-1-1,0 0 1,0 0-1,1 1 1,0-1-1,0 1 1,1 0-1,0 0 1,0 0-1,6-7 1,-1 0 11,2-5 6,2 1-1,0 0 1,1 1 0,1 0 0,25-22 0,-32 33-20,0-1 0,0 2 0,1-1 0,0 1 0,0 0 0,0 1 0,1 0 0,0 0 0,-1 1 0,1 1 0,0-1 0,1 1 0,-1 1 0,11 0 0,-20 1 11,0 0 0,1 0-1,-1 0 1,1 0 0,-1 1-1,0-1 1,1 1 0,-1-1-1,0 1 1,1-1 0,-1 1-1,0-1 1,0 1 0,0 0-1,0 0 1,0 0-1,1 0 1,-1 0 0,-1 0-1,3 2 1,-1 0 18,-1 0 0,1 0 0,0 1 1,-1-1-1,0 1 0,0-1 0,0 1 0,1 3 0,0 11 113,-1 0 0,-1 30 1,0-30-99,0 58 211,15-76-142,-7-3-72,0 1 1,-1-1 0,1 0-1,-1-1 1,0 0-1,0 0 1,0-1 0,10-9-1,53-52-31,-43 38 44,-14 15-30,-6 5 28,1 0-1,0 0 1,1 1-1,0 0 0,0 0 1,0 1-1,15-8 0,-23 14-38,-1 1 0,1-1-1,-1 0 1,1 0 0,-1 0-1,1 0 1,-1 0-1,1 1 1,-1-1 0,1 0-1,-1 0 1,1 1 0,-1-1-1,0 0 1,1 1 0,-1-1-1,0 0 1,1 1-1,-1-1 1,0 1 0,1-1-1,-1 0 1,0 1 0,0-1-1,0 1 1,1-1-1,-1 1 1,0-1 0,0 1-1,0-1 1,0 1 0,0-1-1,0 1 1,0-1 0,0 1-1,0-1 1,0 1-1,3 30 137,-3-21-60,2 1-56,-1-1-1,2 1 1,-1-1 0,1 1-1,1-1 1,8 18 0,-10-25-19,0 0 0,0 1 0,1-1 1,-1 0-1,1-1 0,0 1 0,0 0 0,0-1 1,0 1-1,0-1 0,0 0 0,0 0 0,1-1 1,-1 1-1,1 0 0,0-1 0,-1 0 0,1 0 1,0 0-1,-1-1 0,1 1 0,5-1 0,10 1-4,0-2-1,0 0 1,0-1-1,0-1 1,0-1-1,-1 0 1,0-2-1,0 0 1,0-1-1,0 0 1,-1-2-1,-1 0 1,1-1-1,-2 0 0,1-2 1,16-15-1,-23 20-50,0-1 0,-1 0 0,0-1 0,0 1 0,-1-2 0,0 1 0,-1-1 0,0 0 0,0 0 0,-1-1 0,0 0 0,-1 0 0,0 0 0,-1 0 0,-1 0 0,1-1 0,-2 0 0,1 1 0,-2-14 0,0 24 45,0 0-1,0 0 1,0 0 0,0 0 0,-1 0 0,1 0-1,0 0 1,-1 1 0,1-1 0,-1 0-1,1 0 1,-1 0 0,1 0 0,-1 1-1,0-1 1,1 0 0,-1 1 0,0-1-1,0 0 1,1 1 0,-1-1 0,0 1 0,0-1-1,-1 1 1,-29-6-66,19 6 75,1 1 1,-1 0-1,-18 4 1,19-1 40,-1 0-1,1 1 1,0 0 0,0 0 0,1 1 0,0 1-1,0 0 1,0 0 0,1 1 0,0 0 0,-13 14-1,16-14-1,-1 0-1,1 0 0,1 0 0,-1 1 0,1 0 0,1 0 0,0 0 0,0 1 0,1-1 0,0 1 0,1 0 0,0 0 0,0 0 0,0 11 0,2-17-34,1 0-1,-1 1 0,1-1 1,0 0-1,0 0 1,1 1-1,-1-1 0,1 0 1,0 0-1,0-1 0,0 1 1,1 0-1,-1-1 0,1 1 1,0-1-1,0 0 0,0 0 1,0 0-1,0 0 0,1-1 1,-1 1-1,1-1 1,0 0-1,0 0 0,7 3 1,8 2-12,0-1 0,0 0 1,0-2-1,29 4 1,12-3-1851,72-2-1,-96-4-1058,4 1-5872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52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104 494 8564,'0'0'4613,"20"-25"-3527,60-74-65,-64 78-576,-16 21-439,0 0 0,0 0 0,0 0 0,0 0 0,0 0 0,0 0 0,0 0 0,0 0 0,0 0 0,-1 0 0,1 0 0,0 0 0,0 0 0,0 0 0,0 0 0,0 0 0,0 0 0,0 0 0,0 0 0,0 0 0,0 0 1,0 0-1,-1 0 0,1 0 0,0 0 0,0 0 0,0 0 0,0 0 0,0 0 0,0-1 0,0 1 0,0 0 0,0 0 0,0 0 0,0 0 0,0 0 0,0 0 0,0 0 0,0 0 0,0 0 0,0 0 0,-1 0 0,1 0 0,0 0 0,0 0 0,0-1 0,0 1 0,0 0 0,0 0 0,0 0 0,0 0 0,0 0 0,0 0 0,0 0 0,0 0 0,0 0 0,0 0 0,1-1 0,-1 1 0,-8 3 40,1 0 0,-1 0 0,1 1 0,0 0 0,0 0 0,1 0 0,-1 1 0,1 0 0,0 1 0,0-1 0,1 1 0,-1 0 0,-6 11 0,-8 10 0,2 1 0,-17 31 0,28-43-36,-1 0 0,2 0 0,0 1 0,1 0 1,1 0-1,0 0 0,1 1 0,1-1 0,1 1 1,1 27-1,0-41-10,0 0 0,1 1 0,0-1 0,0 0 0,0 0 0,0 0 0,0 0 0,1 0-1,0 0 1,0 0 0,0-1 0,0 1 0,0 0 0,1-1 0,0 0 0,0 0 0,-1 0 0,2 0 0,-1 0 0,0 0 0,1-1 0,-1 1 0,1-1 0,0 0 0,0 0 0,-1-1 0,1 1 0,5 0 0,10 3-15,0-2 1,0 0 0,0-1-1,37-1 1,-52-1 9,9 0-82,0-1-1,0 0 1,0 0-1,0-2 1,0 1-1,0-2 1,-1 0-1,1 0 0,-1-1 1,0-1-1,0 0 1,-1 0-1,0-1 1,0-1-1,0 0 1,-1 0-1,0-1 0,-1 0 1,0-1-1,0 0 1,10-17-1,-13 15 48,-1 0 1,0 0-1,-1-1 0,0 0 0,-1 0 0,-1 0 1,0 0-1,0 0 0,-2 0 0,1 0 0,-4-26 1,2 33 36,0 0 1,0 0 0,0 0 0,-1 0 0,1 1 0,-2-1-1,1 0 1,0 1 0,-1-1 0,0 1 0,-1 0-1,1 0 1,-8-8 0,5 7-5,-1 0-1,0 0 1,0 1-1,0 0 1,-1 0-1,0 1 1,0 0-1,-15-5 1,8 4-3,-1 1 1,0 0 0,0 2-1,0 0 1,0 0 0,0 2 0,0 0-1,-1 0 1,1 2 0,-19 4 0,31-6 3,0 1 0,0 0 0,1 0 0,-1 0 0,0 0 1,1 1-1,-1 0 0,1-1 0,-1 1 0,1 1 1,0-1-1,0 0 0,0 1 0,0 0 0,0-1 0,1 1 1,-1 0-1,1 0 0,0 1 0,0-1 0,0 0 0,0 1 1,0-1-1,1 1 0,-1 0 0,1 0 0,0-1 1,1 1-1,-1 0 0,0 0 0,1 0 0,0 5 0,0-7-6,1 0-1,-1 0 1,0 0-1,1 0 1,-1 0-1,1-1 1,0 1-1,0 0 1,0 0-1,0-1 1,0 1-1,0-1 1,0 1-1,0-1 0,0 1 1,1-1-1,-1 0 1,1 1-1,-1-1 1,1 0-1,-1 0 1,3 1-1,3 1-9,-1-1 0,1 0 0,0 0 0,12 2 1,-12-3-6,46 7-467,1-3 0,0-3 0,0-2 0,60-7 0,-82 4-87,-1-2 0,0-2 0,0 0-1,0-2 1,-1-1 0,-1-2 0,46-24 0,-58 27 603,-1-1 0,1-1 1,-2 0-1,1-2 0,-2 1 0,0-2 0,0 0 1,-1 0-1,-1-2 0,0 1 0,-2-1 0,1-1 1,11-27-1,-17 28 512,-1-1 1,0 0-1,-1 0 1,-1 0-1,0 0 0,-2 0 1,0-17-1,-1 16 9,2 15-449,-1 1 1,0-1-1,0 1 1,-1-1-1,1 1 1,0-1-1,-1 1 0,0-1 1,1 1-1,-1-1 1,0 1-1,0 0 1,-1-1-1,1 1 0,0 0 1,-1 0-1,1 0 1,-1 0-1,0 0 0,1 0 1,-1 1-1,0-1 1,0 0-1,-3 0 1,1 0 44,-1 0 0,0 0 0,0 1 0,0 0 0,-1 0 0,1 0 0,0 0 0,0 1 0,0 0 0,-11 1 0,12 0-123,0 0 1,0 0 0,0 0-1,0 0 1,0 0-1,0 1 1,0 0 0,1 0-1,-1 0 1,1 0-1,-1 1 1,1-1-1,0 1 1,0 0 0,0 0-1,0 0 1,1 0-1,-5 7 1,-2 5 42,0 2-1,-14 33 1,18-38-3,-15 43 112,2 0 1,2 2-1,-10 73 1,-11 180 101,34-279-265,-13 378-31,15-388-25,2-1-1,0 0 1,1 1 0,9 36 0,-10-52-5,1-1 1,-1 1-1,1-1 1,0 1-1,0-1 1,1 0 0,-1 0-1,1 0 1,0 0-1,0-1 1,0 1 0,1-1-1,-1 0 1,1 0-1,0 0 1,0 0 0,0 0-1,0-1 1,0 0-1,1 0 1,-1 0 0,0 0-1,1-1 1,0 0-1,7 1 1,-7-1-2,1 0-1,0 0 1,0-1 0,0 0-1,-1 0 1,1 0 0,0-1-1,0 0 1,0 0-1,-1 0 1,1-1 0,-1 0-1,1 0 1,-1 0 0,10-6-1,-10 4 26,-1-1 0,1 1 0,-1-1 0,1 0 0,-1 0 0,-1 0 0,1-1 0,-1 1 0,0-1 0,0 0 0,0 0 0,-1 0 0,3-12 0,0-5 0,-1 0 0,-1-1 0,-2 1 0,0 0 0,-1-1 0,-5-33 0,3 46 33,0 1 1,-1-1-1,0 1 1,0 0-1,-2 0 1,1 0-1,-1 0 1,0 1-1,-1 0 1,0 0-1,-1 0 1,0 1-1,-11-12 1,11 14-14,0-1 1,-1 1 0,0 1-1,0-1 1,0 1 0,0 1-1,-1-1 1,1 2 0,-1-1 0,0 1-1,0 0 1,-1 1 0,1 0-1,0 0 1,-13 0 0,22 2-10,-1 0 1,1 0-1,-1 0 0,1 0 1,-1 0-1,1 0 1,-1 0-1,1 0 0,-1 0 1,1 0-1,-1 0 1,0 0-1,1 0 0,0 0 1,-1 1-1,1-1 0,-1 0 1,1 0-1,-1 0 1,1 1-1,-1-1 0,1 0 1,-1 1-1,1-1 1,0 0-1,-1 1 0,1-1 1,0 0-1,-1 1 1,1-1-1,0 1 0,0-1 1,-1 1-1,1-1 0,0 1 1,0-1-1,0 1 1,0-1-1,-1 1 0,1-1 1,0 1-1,0-1 1,0 1-1,0-1 0,0 1 1,0-1-1,1 1 0,-1 0 1,1 1-130,-1-1 0,1 1 0,0-1 1,0 1-1,0-1 0,0 1 0,0-1 0,0 0 1,0 0-1,1 1 0,-1-1 0,0 0 0,1 0 1,-1 0-1,3 1 0,53 14-3601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53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93 130 5891,'0'0'7811,"3"25"-7328,14 293 152,-17-234-627,-2 119-747,1-188-15,-1-1 0,0 0 0,-1 1 0,-5 17 1,7-29 535,0 0 1,0 0 0,0-1 0,0 1 0,0 0 0,-1-1 0,1 1-1,-1-1 1,1 1 0,-1-1 0,0 0 0,0 0 0,0 0-1,0 0 1,-1 0 0,1 0 0,0 0 0,-1-1 0,1 1 0,-1-1-1,0 0 1,1 0 0,-1 0 0,0 0 0,0 0 0,0-1-1,-3 1 1,5-1 210,0 0-1,-1 0 0,1 0 1,0-1-1,0 1 0,-1-1 1,1 1-1,0-1 0,0 1 1,0-1-1,0 0 1,0 0-1,0 1 0,0-1 1,0 0-1,0 0 0,0 0 1,0 0-1,0 0 0,0 0 1,1 0-1,-1 0 0,0-1 1,1 1-1,-1 0 1,1 0-1,0 0 0,-1-1 1,1 1-1,0-2 0,-5-45 334,5 40-201,-2-27 468,2 1 0,1 0 1,2 0-1,1 0 0,1 0 0,2 0 1,22-60-1,-14 58-314,2 1 0,2 0 1,0 1-1,3 2 0,1 0 1,1 1-1,37-36 0,-47 54-115,1 0 0,1 1 0,1 0 0,-1 1 0,2 1 0,34-15 0,-38 20-101,0 1 1,0 0-1,1 1 0,-1 0 1,1 1-1,0 1 1,0 0-1,0 1 0,-1 1 1,18 3-1,-30-4-66,-1 0-1,0 1 1,0-1 0,0 1-1,0-1 1,0 1 0,0-1-1,0 1 1,0 0 0,0 0-1,0-1 1,0 1 0,0 0 0,0 0-1,-1 0 1,1 0 0,0 0-1,0 0 1,-1 0 0,1 0-1,-1 0 1,1 0 0,-1 1-1,0-1 1,1 0 0,-1 0-1,0 0 1,0 0 0,0 1-1,0 1 1,0 0 1,0 0 1,0 1-1,0-1 1,0 0-1,-1 0 1,0 1-1,1-1 1,-1 0-1,0 0 1,-3 4-1,-1-1 10,0 0-1,-1 0 1,0 0-1,-1-1 1,1 0-1,-1 0 1,0-1 0,0 0-1,0 0 1,-15 5-1,18-8-7,-136 50 4,96-37 46,-66 29 0,109-42-46,-1 0-1,1-1 1,0 1 0,-1 0 0,1 0 0,-1 0-1,1 0 1,0 0 0,0 0 0,-1 0 0,1 1-1,0-1 1,0 0 0,0 1 0,1-1 0,-1 0-1,0 1 1,0-1 0,1 1 0,-1-1-1,1 1 1,-1 0 0,1-1 0,0 3 0,0-2 5,0 0 1,1 0-1,-1 0 1,1-1-1,0 1 1,-1 0 0,1 0-1,0-1 1,0 1-1,0-1 1,0 1-1,0-1 1,1 1 0,-1-1-1,0 0 1,1 0-1,-1 1 1,1-1-1,-1 0 1,1 0-1,0-1 1,2 2 0,16 7 76,0-2 0,0 0 0,0-1 0,1-2 0,0 0 1,39 2-1,136-5-44,-182-2-36,8 0-52,-1-2 0,0 0 1,0-1-1,0-1 1,-1-1-1,1-1 0,29-15 1,-23 8-301,-1-1 1,0-2 0,-1 0-1,39-36 1,-56 45 343,1-1-1,-2 1 1,1-1 0,-1 0 0,-1-1 0,1 0-1,-2 0 1,1 0 0,-1-1 0,-1 1-1,0-1 1,-1 0 0,0-1 0,0 1 0,-1 0-1,-1-1 1,1-20 0,-2 31 48,0-1-1,0 0 1,0 0-1,0 0 1,-1 0 0,1 0-1,0 1 1,-1-1 0,1 0-1,-1 0 1,0 1 0,1-1-1,-1 0 1,0 1-1,0-1 1,0 1 0,0-1-1,0 1 1,-1-1 0,1 1-1,0 0 1,-1-1 0,1 1-1,-1 0 1,1 0-1,-1 0 1,-2-1 0,1 2-1,0-1 1,-1 0 0,1 1 0,-1-1-1,1 1 1,-1 0 0,1 0-1,-1 0 1,1 1 0,-1-1 0,1 1-1,0 0 1,-1 0 0,-3 2-1,1 0 5,0 0 1,0 0-1,0 1 0,1-1 0,0 1 0,0 1 0,0-1 0,0 1 0,1 0 0,-1 0 0,-5 9 0,2-2 17,1 1 1,-1 1 0,2-1 0,-6 16 0,7-11-36,1 0 1,0 0-1,1 1 1,1-1 0,1 1-1,0 0 1,2-1-1,2 22 1,-2-36-33,0 0 0,-1 1-1,1-1 1,1 0 0,-1 0 0,1 0 0,0 0-1,-1 0 1,2 0 0,-1-1 0,0 1 0,1-1-1,0 1 1,0-1 0,0 0 0,0 0-1,0 0 1,0 0 0,1-1 0,0 1 0,-1-1-1,1 0 1,0 0 0,0-1 0,0 1 0,0-1-1,5 2 1,7 0-127,-1-1 0,1 0 1,-1-1-1,1 0 0,0-2 0,20-2 0,-24 1-47,-1 0 0,0-1 0,0 0-1,-1-1 1,1 0 0,-1-1-1,0 0 1,0-1 0,0 0 0,17-14-1,6-9-245,45-50-1,-44 42 482,-28 32 30,-4 3-25,-1 1 1,1-1-1,0 1 1,-1-1-1,1 0 1,-1 0-1,1 0 1,-1 0-1,0 0 1,0 0-1,1 0 1,-2 0-1,2-4 689,-2 11-451,-3 10-62,-1-1-1,0 1 1,-12 27-1,8-23-171,1 0-1,-5 20 0,10-29-69,0 1-1,0-1 0,1 0 1,0 1-1,1-1 0,0 1 1,2 11-1,-2-21 0,0-1 0,0 1 0,0-1 0,1 1 0,-1-1 1,0 1-1,0-1 0,0 0 0,1 1 0,-1-1 0,0 1 0,0-1 0,1 0 0,-1 1 1,0-1-1,1 0 0,-1 0 0,1 1 0,-1-1 0,0 0 0,1 0 0,-1 1 0,1-1 1,-1 0-1,1 0 0,-1 0 0,1 0 0,-1 0 0,1 1 0,7-1-52,1 1-1,-1-1 1,0 0-1,0 0 1,0-1 0,1-1-1,-1 1 1,0-1-1,0 0 1,-1-1-1,1 0 1,0 0 0,-1-1-1,0 0 1,0 0-1,0-1 1,0 0 0,7-7-1,-3 3-78,0-1 0,0-1-1,-1 0 1,-1-1 0,0 1 0,0-2 0,-2 1-1,1-1 1,9-24 0,-14 25 125,0 0-1,-1 0 1,0 0 0,-1-1-1,0 1 1,-1-20 0,0 13 2,0 17-13,0-1-1,0 1 1,0 0 0,0-1-1,-1 1 1,1 0-1,-1-1 1,1 1 0,-1 0-1,0-1 1,0 1-1,0 0 1,0 0 0,0 0-1,0 0 1,-1 0-1,1 0 1,0 0 0,-1 1-1,0-1 1,1 0-1,-1 1 1,0-1 0,-2 0-1,-1 0-197,1 0 0,-1 0 0,0 1 0,0 0 0,0 0 0,0 0 0,0 1 0,0 0 0,0 0 0,-7 0 0,10 0 43,0 0 0,0 0-1,0 1 1,1-1 0,-1 0 0,0 1 0,0-1-1,0 1 1,0 0 0,1-1 0,-1 1 0,-1 1-1,-15 23-3411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2:54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54 442 11589,'0'0'2564,"1"25"-1985,5 306 800,-6-267-1507,-4 151 613,1-182-1655,-1 1 0,-2-2 0,-1 1 0,-14 42 0,21-74 1086,0-1 0,-1 1-1,1 0 1,0-1 0,0 1 0,0 0-1,-1-1 1,1 1 0,0 0-1,-1-1 1,1 1 0,0-1 0,-1 1-1,1 0 1,-1-1 0,1 1-1,-1-1 1,1 0 0,-1 1 0,1-1-1,-1 1 1,0-1 0,0 1-1,1-2 51,-1 0-1,1 0 0,-1 0 0,1 1 0,-1-1 1,1 0-1,0 0 0,-1 0 0,1 0 0,0 0 1,0 0-1,0 0 0,0 0 0,0 0 0,0 0 1,0 0-1,0-1 0,0-41-371,-1-14 625,2 0 0,2 0 0,19-90 0,-19 134-137,12-49 138,28-71-1,-37 117-144,1 0 0,0 1 1,2 0-1,-1 0 0,2 1 0,0 0 0,0 0 0,1 1 0,22-19 0,-27 27 25,0 1-1,0 0 1,0 1 0,1-1-1,-1 1 1,1 1-1,0-1 1,0 1-1,11-2 1,0 2 151,1 0-1,23 2 1,-29 0-155,-9 0-67,1 0 0,-1 1 1,0-1-1,0 1 0,0 0 1,0 0-1,-1 1 1,1-1-1,0 1 0,0 0 1,-1 0-1,1 0 0,-1 0 1,4 3-1,-6-3-22,1-1-1,-1 1 1,0-1 0,0 1 0,1-1-1,-1 1 1,0 0 0,0 0-1,0 0 1,-1-1 0,1 1-1,0 0 1,-1 0 0,1 0 0,-1 0-1,0 0 1,1 0 0,-1 0-1,0 0 1,0 0 0,-1 0 0,1 0-1,0 0 1,-1 0 0,1 0-1,-1 0 1,1 0 0,-1 0-1,0 0 1,0-1 0,0 1 0,-1 2-1,-1 0 18,0-1 0,0 1 0,0 0 0,-1-1-1,1 0 1,-1 0 0,0 0 0,0 0 0,-6 3-1,-45 20 75,33-16-98,-3 1 6,-51 27-20,68-30-106,12-5-218,19-2-174,-18-1 570,8 0-223,0-2 0,0 0-1,0 0 1,0-2 0,0 1 0,-1-1 0,14-7 0,87-47-2046,-92 45 1666,10-4-142,-2-1-1,0-1 1,-1-2-1,31-30 1,-48 40 927,0 0 0,-1-1 0,-1 0 0,0-1 0,0 0 0,-1 0 0,-1-1 0,-1 0 0,0 0 0,0-1 0,-1 1 0,2-17 0,0-18 1576,-3-1-1,-4-86 1,-1 56 994,-6 94-1889,-2 57-515,2 0 0,3 0 0,7 78 0,-2-32 37,-1-84-337,-1 1 18,6 45 0,-4-70-116,0 0-1,1-1 0,0 1 1,0 0-1,1-1 0,0 0 1,1 0-1,0 0 0,0 0 1,6 8-1,-7-13-12,0 0-1,0-1 1,0 1-1,0-1 1,1 0-1,-1 0 1,0 0-1,1 0 1,0-1-1,-1 1 1,1-1-1,0 0 1,0 0-1,0 0 1,-1-1-1,1 1 1,0-1-1,0 0 1,0 0 0,6-1-1,0 0-56,1-1-1,-1 0 1,1 0-1,-1-1 1,0 0-1,16-8 1,17-14-1364,-2-2 1,69-58 0,-83 63 757,7-5-106,-1-1 1,-1-2-1,42-51 0,-71 78 794,-1 0 0,1 0 0,-1 0 0,0-1 0,0 1 0,0-1 0,0 1 0,0-1 0,-1 1 0,0-1 0,0 0 1,0 0-1,1-7 0,-2 11 38,-1-1 1,1 0 0,-1 1-1,1-1 1,0 1 0,-1-1-1,1 0 1,-1 1 0,0-1-1,1 1 1,-1-1 0,1 1-1,-1 0 1,0-1 0,1 1-1,-1 0 1,0-1 0,1 1-1,-1 0 1,0 0 0,0-1-1,1 1 1,-1 0 0,0 0-1,0 0 1,1 0 0,-1 0-1,0 0 1,0 0 0,1 1-1,-1-1 1,0 0 0,0 0-1,1 0 1,-1 1 0,0-1-1,0 1 1,-4 0 257,-7 1-23,0 1 1,0 1-1,0 0 1,1 1-1,0 0 1,0 0 0,0 1-1,1 1 1,0 0-1,-14 13 1,11-10-45,1 1 1,0 1 0,1 0-1,1 0 1,0 1 0,0 1-1,-12 23 1,20-32-216,0 0 0,0 0 0,0 0 0,1 1 0,0-1 0,0 0-1,0 1 1,0-1 0,1 0 0,0 8 0,1-11-32,-1 0 0,0 0 0,1 0 0,-1 0 0,1 0 0,0 0-1,0 0 1,0 0 0,0 0 0,0 0 0,0 0 0,0-1 0,0 1 0,1 0 0,-1-1-1,1 1 1,-1-1 0,1 0 0,0 1 0,-1-1 0,1 0 0,0 0 0,0 0 0,0 0-1,0-1 1,3 2 0,7 1 7,0-1 0,0 0 1,0-1-1,1 0 0,-1-1 0,0 0 0,1-1 0,-1 0 0,0-1 0,0-1 0,0 0 1,14-5-1,12-8-2039,-1-1 0,46-27 0,-74 39 1195,33-19-5928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0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94 448 256,'0'0'9623,"-1"-5"-8446,-6-14-422,6 19-750,1 0 1,0 0 0,0-1-1,0 1 1,0 0 0,0 0-1,0 0 1,-1 0-1,1 0 1,0 0 0,0-1-1,0 1 1,0 0 0,-1 0-1,1 0 1,0 0-1,0 0 1,0 0 0,-1 0-1,1 0 1,0 0 0,0 0-1,0 0 1,0 0 0,-1 0-1,1 0 1,0 0-1,0 0 1,0 0 0,-1 0-1,1 0 1,0 0 0,0 0-1,0 1 1,0-1-1,-1 0 1,1 0 0,0 0-1,0 0 1,0 0 0,0 0-1,0 1 1,-1-1-1,1 0 1,0 0 0,0 0-1,0 0 1,0 0 0,0 1-1,0-1 1,0 0 0,0 0-1,0 0 1,0 1-1,0-1 1,0 0 0,0 0-1,0 0 1,0 1 0,-7 13 48,-6 26 169,2 0 0,-11 79 0,2 88-97,18-183-99,1 5-20,0-6-10,0-21-38,1-10-45,0-19-17,23-610-272,-22 634 376,0-13 8,1 0 0,1 0 0,0 0 0,7-16 0,-10 31-9,1 0 1,-1 0-1,1 0 0,-1-1 1,1 1-1,0 0 1,-1 0-1,1 0 1,0 0-1,0 0 1,0 0-1,0 1 0,0-1 1,0 0-1,0 0 1,0 1-1,0-1 1,0 0-1,0 1 0,0-1 1,0 1-1,0 0 1,1-1-1,1 1 1,-1 0-6,-1 0 1,1 0 0,0 1-1,0-1 1,0 1 0,0-1-1,-1 1 1,1-1 0,0 1 0,-1 0-1,1 0 1,0 0 0,-1 0-1,1 0 1,-1 1 0,0-1-1,3 3 1,10 13-51,-2 0 0,21 37 0,-11-17 49,-19-32 7,145 216 52,-129-196-46,2-1 1,0 0-1,2-2 0,0-1 0,2 0 0,36 23 0,-55-41-10,1 1 0,0-1 0,-1 0 0,1 0 0,0-1 0,0 0 0,11 2 0,-16-4 2,0 1 1,0-1-1,0 0 0,0 0 1,0 0-1,0 0 0,0-1 1,-1 1-1,1 0 1,0-1-1,0 1 0,0-1 1,0 0-1,-1 0 0,1 0 1,0 1-1,-1-2 0,1 1 1,0 0-1,-1 0 1,0 0-1,1-1 0,-1 1 1,0-1-1,1 1 0,-1-1 1,0 1-1,0-1 1,0 0-1,-1 1 0,1-1 1,1-3-1,2-16 29,0 0 0,-1 0 0,-2 0 0,0 0 0,-3-30-1,2 3 6,0-404 375,-1 451-414,1 0 1,0 1-1,0-1 0,0 1 0,0-1 1,0 0-1,0 1 0,1-1 0,-1 1 1,0-1-1,0 0 0,0 1 0,1-1 1,-1 1-1,0-1 0,0 1 0,1-1 1,-1 1-1,0-1 0,1 1 0,-1-1 1,1 1-1,-1-1 0,1 1 0,-1 0 1,1-1-1,-1 1 0,1 0 0,-1-1 1,1 1-1,-1 0 0,1 0 0,0-1 0,-1 1 1,1 0-1,-1 0 0,2 0 0,0 0-59,-1 0-1,1 0 1,0 1-1,0-1 1,0 1-1,-1-1 0,1 1 1,0-1-1,0 1 1,-1 0-1,4 2 0,6 7-468,0 0 0,-1 1-1,0 0 1,13 20 0,-12-17-135,31 44-2778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0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37 122 6675,'0'0'1726,"-6"29"-1486,-18 91-106,22-108-84,1-1 1,0 1-1,1 20 0,0-28-40,0 0 0,1 0 0,0 0 0,-1-1 0,1 1 0,1 0 0,-1-1 0,1 1 0,3 5-1,-3-6-3,1 0-1,0 0 0,0-1 0,0 0 1,0 1-1,0-1 0,0 0 0,0-1 1,1 1-1,-1 0 0,1-1 0,-1 0 1,1 0-1,-1 0 0,1 0 0,0-1 1,0 1-1,-1-1 0,1 0 0,7-1 1,-6 1-8,0 0 1,0-1-1,0 1 1,0-1-1,0 0 1,0-1 0,0 1-1,0-1 1,-1 0-1,1 0 1,-1 0-1,1-1 1,-1 0 0,6-4-1,-4 1-7,-1 1 0,1-1-1,-1 0 1,-1-1 0,1 1 0,-1-1-1,0 0 1,4-12 0,-1 1-10,-1-1 0,-1 0 0,-1-1 0,0 1 0,-2-1 0,1-33 0,-3 46 32,0 0-1,-1 0 1,1 0 0,-1 0-1,-1 1 1,1-1 0,-1 0-1,0 1 1,-1-1 0,-6-11-1,6 13 7,0 1 0,0 0-1,-1 0 1,0 1 0,0-1-1,0 1 1,0-1 0,0 1-1,-1 1 1,1-1-1,-1 1 1,0-1 0,0 1-1,-8-2 1,3 1 37,0 1 1,0 0-1,0 1 1,0 0-1,0 0 1,0 1-1,-1 0 1,-12 3-1,21-3-69,-1 0-1,1 0 1,0 1-1,0-1 1,-1 1-1,1 0 1,0-1 0,0 1-1,0 0 1,0 0-1,-1 0 1,2 1-1,-1-1 1,0 1 0,0-1-1,0 1 1,1-1-1,-1 1 1,1 0-1,-1 0 1,1 0-1,0 0 1,-1 0 0,1 0-1,0 0 1,0 0-1,1 0 1,-1 0-1,0 1 1,1-1 0,-1 0-1,1 1 1,0-1-1,0 0 1,0 1-1,0-1 1,0 0-1,0 0 1,2 5 0,-2-6-83,1 1 0,-1-1 1,1 0-1,-1 1 0,1-1 1,-1 0-1,1 0 1,0 1-1,0-1 0,-1 0 1,1 0-1,0 0 0,0 0 1,0 0-1,0 0 1,1 0-1,-1-1 0,0 1 1,0 0-1,0-1 0,3 2 1,30 5-2401,-31-7 2173,54 2-4092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00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772 1 4386,'0'0'3940,"-28"28"-3806,-6 8-99,-140 137 149,-203 122 2524,222-182-1852,154-112-903,-2 1 140,9 0-737,3-3 232,-1 0 0,1-1-1,-1 0 1,1-1 0,-1 0 0,0 0-1,0 0 1,13-9 0,-18 11 294,72-38-2673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0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8628,'0'0'3249,"0"111"-2992,0-38-177,0 6 64,0 5-32,0 1-112,0-3 32,4-4-32,8-14-657,5-17-1920,9-24-1393,-4-23-1328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1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11877,'0'0'241,"210"-44"-1634,-129 27-160,-9 2-784,-14 15-2625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1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2143 291 6227,'0'0'4092,"16"2"-3803,-10 0-281,1-1 0,0 0 1,0-1-1,0 0 1,0 0-1,-1 0 0,1-1 1,0 0-1,0 0 1,0 0-1,-1-1 1,1 0-1,-1-1 0,0 0 1,1 1-1,-1-2 1,0 1-1,8-7 1,9-8-222,-1 0-1,0-1 1,-2-1 0,0-1 0,-2 0 0,24-36 0,-39 52 216,0-1 0,-1 1 1,0-1-1,0 0 0,0 0 0,-1 0 0,0 0 0,0 0 0,0 0 0,-1 0 0,0-10 1,-1 15 32,1 0 0,-1 1 0,1-1 0,-1 0-1,1 1 1,-1-1 0,1 1 0,-1-1 0,0 1 0,0-1 0,1 1 0,-1-1 0,0 1 0,1 0 0,-1-1 0,0 1 0,0 0 0,0 0 0,0-1 0,1 1 0,-1 0 0,0 0 0,0 0 0,0 0 0,0 0 0,1 0 0,-1 0 0,0 0 0,0 1 0,-1-1 0,-30 6 481,24-1-426,0 0-1,0 0 0,0 1 0,1 0 0,-1 0 1,1 1-1,1 0 0,0 0 0,-9 13 0,3-3 130,1 0-1,1 1 0,-12 29 1,18-38-181,1 0-1,0 0 1,1 1 0,0-1-1,1 1 1,0-1 0,0 1-1,1 0 1,0-1 0,1 1-1,2 10 1,-3-18-42,1 1 1,0-1-1,0 0 0,1 1 1,-1-1-1,0 0 0,1 0 0,-1 0 1,1 0-1,0 0 0,-1-1 1,1 1-1,0 0 0,0-1 1,0 1-1,0-1 0,1 0 0,-1 0 1,0 0-1,1 0 0,-1 0 1,0 0-1,1-1 0,-1 1 1,1-1-1,3 1 0,10 1-100,0-1 0,0-1-1,17-1 1,-9 0-198,-15 1-155,-1 0-1,0 0 1,0-1-1,1 0 1,-1-1-1,0 0 1,0 0-1,0-1 1,14-6-1,10-12-3683</inkml:trace>
  <inkml:trace contextRef="#ctx0" brushRef="#br0" timeOffset="1">208 629 8884,'-30'5'702,"-96"16"-481,76-11-7,50-9-210,0-1-1,0 0 1,1 0 0,-1 0-1,0 0 1,0 0-1,0 0 1,0 0 0,0 0-1,0 0 1,0 0-1,0 0 1,0 1 0,0-1-1,0 0 1,0 0-1,0 0 1,0 0-1,0 0 1,0 0 0,0 0-1,0 0 1,0 0-1,0 1 1,0-1 0,0 0-1,0 0 1,0 0-1,-1 0 1,1 0-1,0 0 1,0 0 0,0 0-1,0 0 1,0 0-1,0 0 1,0 0 0,0 0-1,0 1 1,0-1-1,0 0 1,0 0-1,0 0 1,-1 0 0,1 0-1,0 0 1,0 0-1,0 0 1,0 0 0,0 0-1,0 0 1,0 0-1,-1 0 1,23 1 183,743-19 424,656-11-3319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1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9284,'0'0'2081,"233"78"-1873,-133-78-112,-2-23-96,-14 0-32,-19 5-2561,-33 1-2113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2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10853,'0'0'1582,"34"3"-1563,-8-2-16,201 23 23,-164-15-32,-18-4-135,76 20 0,-120-24 133,1-1 0,-1 0 1,1 1-1,-1-1 0,1 1 0,-1 0 1,1-1-1,-1 1 0,0 0 0,1 0 1,-1 0-1,0 0 0,0 0 1,0 0-1,0 0 0,0 0 0,0 1 1,0-1-1,0 0 0,0 0 0,-1 1 1,1-1-1,0 1 0,-1-1 0,1 1 1,-1-1-1,0 1 0,1-1 0,-1 1 1,0-1-1,0 1 0,0-1 0,0 1 1,0 0-1,0-1 0,-1 1 0,1 1 1,-2 2 14,0 0 1,0 0-1,0 0 1,-1 0-1,1 0 1,-1-1 0,-1 1-1,1-1 1,-7 8-1,-95 78 643,75-68-376,1 2 0,2 1-1,-27 30 1,35-26-174,19-29-108,-1 1 0,0 0 0,1 0 0,-1-1 0,1 1 0,-1 0-1,1 0 1,0 0 0,-1 0 0,1-1 0,0 1 0,-1 0 0,1 0-1,0 0 1,0 0 0,0 0 0,0 0 0,0 0 0,0 0 0,0 0-1,0 0 1,0 0 0,0-1 0,1 1 0,-1 0 0,0 0 0,1 0-1,-1 0 1,0 0 0,1-1 0,0 3 0,5-2-314,-1 0 1,1 0-1,0 0 0,-1-1 1,1 0-1,-1 0 0,1 0 1,0-1-1,-1 0 1,6-1-1,-2 1-491,54-14-5836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2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309 385 3073,'0'0'4664,"14"-6"-4136,-4 2-353,28-12 438,-38 16-608,0 0 0,0 0 0,1 0 1,-1 0-1,0 0 0,0 0 0,0 0 1,0 0-1,0 0 0,1 0 0,-1 0 0,0 0 1,0 0-1,0 0 0,0 0 0,0-1 0,0 1 1,1 0-1,-1 0 0,0 0 0,0 0 0,0 0 1,0 0-1,0-1 0,0 1 0,0 0 0,0 0 1,0 0-1,0 0 0,0 0 0,0-1 1,0 1-1,0 0 0,0 0 0,0 0 0,0 0 1,0-1-1,0 1 0,0 0 0,0 0 0,0 0 1,0 0-1,0-1 0,0 1 0,0 0 0,0 0 1,0 0-1,0 0 0,0 0 0,0 0 0,0-1 1,0 1-1,-1 0 0,1 0 0,0 0 0,-24-3 229,-67 4-158,-109-3 296,196 2-344,-1 0-1,1-1 1,0 1-1,-1-1 1,1 0-1,0 0 1,0 0 0,-5-3-1,7 3-10,1 0 0,0 0 0,0 0 0,0-1-1,0 1 1,0 0 0,0 0 0,0-1 0,0 1 0,1 0 0,-1-1-1,1 1 1,-1-1 0,1 1 0,-1-1 0,1 1 0,0-1 0,-1 1-1,1-1 1,0 0 0,0 1 0,0-1 0,0 1 0,1-4 0,0 3-5,-1-1 1,1 1-1,0 0 1,0-1 0,0 1-1,0 0 1,0-1-1,0 1 1,0 0 0,1 0-1,-1 0 1,1 0-1,0 0 1,0 0 0,-1 1-1,1-1 1,3-1 0,43-25-60,-27 17 37,90-47-217,-57 31-225,102-68 0,-156 95 463,4-3 27,0 1 0,0-1 0,-1 0 0,1 0 0,-1 0 0,0 0 0,0-1 0,0 1 0,-1-1 0,1 0 0,2-5 496,-5 13-347,-1 15-154,-1 0 0,-6 27-1,-3 22 25,-5 275 379,12-165-376,3-155-42,1-4-16,-1 1-1,-1-1 1,-6 31-1,7-47 5,1 1-1,-1-1 1,0 0-1,-1 1 1,1-1-1,0 0 1,-1 0-1,0 0 1,1 0 0,-1 0-1,-1-1 1,1 1-1,0 0 1,-1-1-1,1 0 1,-1 0-1,1 1 1,-1-2-1,0 1 1,0 0-1,0 0 1,0-1-1,0 0 1,-1 1-1,1-1 1,-6 1-1,-4-1 85,-1 1 0,1-2 0,-1 1 0,0-2 0,1 0 0,-21-4-1,27 3-73,-1-1-1,1 1 1,0-1-1,0-1 1,0 1-1,0-1 0,1 0 1,-1-1-1,1 1 1,0-1-1,0-1 1,-8-10-1,9 11-32,1-1 1,0 0-1,1 0 0,-1 0 1,1 0-1,0-1 0,1 0 1,-1 1-1,1-1 0,1 0 0,-2-9 1,2 11-47,1 1 0,0-1 0,0 1 1,0-1-1,1 1 0,-1-1 0,1 1 0,0-1 0,1 1 1,-1 0-1,1 0 0,-1-1 0,1 1 0,0 0 1,1 0-1,-1 1 0,1-1 0,0 0 0,4-3 0,9-5-454,0 0-1,1 2 0,0 0 0,1 0 0,0 2 1,21-7-1,-17 6-214,92-37-3801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3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35 9700,'0'0'1937,"-27"-6"-1382,-87-19-315,111 24-237,0 1 0,0-1-1,0 1 1,0-1 0,0 1 0,0 0-1,0 0 1,0 0 0,0 0-1,1 1 1,-1-1 0,0 1-1,0 0 1,-5 2 0,6-2-3,1 0-1,0 0 1,0 0 0,0 0 0,0 1-1,0-1 1,1 0 0,-1 1 0,0-1-1,1 0 1,-1 1 0,0-1 0,1 1 0,0-1-1,-1 4 1,-2 5 6,-4 14 39,1 1-1,1 0 1,1 0 0,-1 32 0,4 106 137,2-84-172,-3 2 5,0-35-677,8 83-1,5-91-4438</inkml:trace>
  <inkml:trace contextRef="#ctx0" brushRef="#br0" timeOffset="1">1 487 10645,'0'0'1344,"191"-29"-1344,-84 3-832,7-6-1921,2 3-4002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3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1 237 5090,'0'0'4496,"2"-2"-4184,1 8-69,1 42 690,2 23-538,-5-66-388,0 0 0,0 0 0,0 0 0,1 0 0,0 0 0,0-1 0,0 1-1,1-1 1,0 1 0,-1-1 0,5 4 0,-6-7-2,0 0 0,0 0-1,0 0 1,0 0 0,0 0 0,0 0-1,0-1 1,0 1 0,0 0 0,0-1 0,1 1-1,-1-1 1,0 1 0,0-1 0,1 0-1,-1 1 1,0-1 0,1 0 0,-1 0 0,0 0-1,0 0 1,1 0 0,-1 0 0,0 0-1,1-1 1,-1 1 0,0 0 0,0-1-1,1 1 1,-1-1 0,0 1 0,0-1 0,0 0-1,0 0 1,2 0 0,3-4 31,-1-1 0,1 1 0,-1-1 0,9-12 0,-6 7-60,3-4 29,-3 4-2,1 1 1,0-1-1,20-16 1,-26 24-9,1 1 0,-1 0 0,1-1 0,0 1 0,-1 1 0,1-1 0,0 0 0,0 1-1,0 0 1,1 0 0,-1 0 0,0 1 0,0-1 0,1 1 0,-1 0 0,0 0 0,5 1 0,-8-1-3,1 1 0,0-1 0,0 1 0,0 0 1,0 0-1,0-1 0,-1 1 0,1 0 0,0 0 0,-1 1 0,1-1 0,-1 0 0,1 0 1,-1 1-1,0-1 0,3 3 0,16 33-34,-18-32 45,-1-1 0,1 1 0,1-1 0,-1 0-1,1 0 1,-1 0 0,1 0 0,1 0 0,-1-1 0,0 1 0,1-1-1,4 4 1,-7-7 4,0 1 0,0-1 0,0 1 0,0-1 0,-1 1-1,1-1 1,0 0 0,0 0 0,0 1 0,0-1 0,0 0-1,0 0 1,0 0 0,0 0 0,0 0 0,0 0 0,0 0 0,0 0-1,0-1 1,0 1 0,0 0 0,0 0 0,0-1 0,-1 1-1,1-1 1,0 1 0,0-1 0,0 1 0,0-1 0,-1 0 0,1 1-1,0-1 1,-1 0 0,1 1 0,0-1 0,-1 0 0,1 0-1,0-1 1,1-3 29,1-1 0,-1 0-1,0 0 1,-1 0-1,2-6 1,0-4-7,16-52 82,17-56 74,-31 109-322,2 0 1,-1 0-1,2 1 1,0 0-1,16-21 1,-23 33-58,0 0-1,1 0 1,-1 1-1,1-1 1,0 1 0,-1-1-1,1 1 1,0 0-1,0-1 1,0 1 0,0 0-1,0 0 1,0 0 0,0 1-1,0-1 1,0 0-1,1 1 1,-1 0 0,0-1-1,0 1 1,3 0-1,12 0-4159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4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4 356 4274,'0'0'2887,"29"-15"-2519,92-50-315,-113 61-54,1-1 1,-1 0-1,0-1 0,-1 0 1,0-1-1,0 1 0,0-1 1,0 0-1,-1-1 0,-1 0 1,1 0-1,-1 0 0,0 0 1,4-14-1,-1 7 0,-5 8 11,0-1-1,0 1 1,-1-1-1,0 0 1,0 0-1,-1 0 1,0 0-1,-1 0 1,1 0-1,-3-15 1,2 21 20,0 0 1,0 1-1,-1-1 1,1 1-1,-1-1 1,1 0 0,-1 1-1,0-1 1,1 1-1,-1 0 1,0-1 0,0 1-1,0 0 1,0-1-1,0 1 1,0 0 0,-1 0-1,1 0 1,0 0-1,-1 0 1,-1-1 0,-1 0 88,-1 0 0,1 0 0,-1 0 0,1 1 0,-1 0 0,0 0 0,-8-1 0,5 2 25,0-1 0,1 2 0,-1-1 0,0 1 0,1 0 0,-1 0 0,0 1 0,1 0 0,0 0 0,-10 5 0,7 0-79,0 1 0,1 1 0,-1 0 0,2 0 0,-1 1 0,1-1 0,1 2 0,0-1 0,0 1 0,1 0 0,1 1 0,0 0 0,0-1-1,1 1 1,0 1 0,2-1 0,-1 1 0,1-1 0,0 16 0,2-25-61,0 0-1,0 0 1,0-1-1,0 1 0,1 0 1,-1 0-1,1 0 1,0 0-1,0-1 0,0 1 1,0 0-1,0-1 1,1 1-1,-1-1 1,1 1-1,0-1 0,-1 0 1,1 0-1,0 0 1,0 0-1,1 0 1,-1 0-1,0 0 0,1 0 1,-1-1-1,1 0 1,-1 1-1,6 1 0,4 0 2,1 0-1,0-1 0,0 0 1,0-1-1,17-1 0,-21 0-33,22 1-135,0 0-980,-1-1 0,61-8 0,-62 1-1882,43-17 0,-71 24 2971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4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3650,'0'0'6227,"13"184"-5331,-13-103-704,0-2-64,0 0-80,3-9 0,0-15-48,0-14-1104,7-21-1602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03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471 100 4514,'0'0'3015,"2"-6"-2855,1-6-5,0-1-1,-1 1 1,-1-1 0,1-21 0,-2 33-150,-1 1 0,1-1 0,0 0 0,-1 1 1,1-1-1,-1 1 0,1-1 0,0 1 1,-1-1-1,1 1 0,-1 0 0,1-1 0,-1 1 1,0 0-1,1-1 0,-1 1 0,1 0 1,-1-1-1,0 1 0,1 0 0,-1 0 0,1 0 1,-1 0-1,0 0 0,1 0 0,-1 0 1,0 0-1,0 0 0,-27-1 140,22 1-57,-6 1-55,0 0 1,0 0 0,0 1-1,0 1 1,1 0 0,-1 1-1,1 0 1,0 0 0,0 1 0,0 1-1,1 0 1,0 0 0,0 1-1,0 0 1,-9 10 0,-5 3 127,1 1 1,2 1-1,0 0 0,1 2 1,1 1-1,2 0 1,-18 32-1,24-34-31,1-1-1,0 2 0,2-1 1,1 1-1,1 1 0,1-1 1,1 1-1,1 0 0,0 29 1,2-41-115,2 1 1,-1-1-1,1 0 1,1 1-1,6 21 1,-6-31-21,0 0 0,0 0 0,0 0 0,0 0 1,1 0-1,0 0 0,0 0 0,0-1 1,0 1-1,0-1 0,1 0 0,-1 0 1,1 0-1,0-1 0,0 1 0,0-1 0,0 0 1,0 0-1,8 2 0,-2-1-15,-1 0 0,1 0 0,0-1 0,0-1 0,0 1 0,0-2 0,0 1 0,0-2 0,0 1-1,0-1 1,0-1 0,-1 1 0,1-2 0,0 1 0,-1-2 0,1 1 0,-1-1 0,0 0 0,0-1 0,-1 0 0,1-1 0,8-7 0,-3 0-95,-1-1 1,-1-1 0,0 0 0,19-32 0,-25 38 149,-1-1 0,-1 0 0,1-1 1,-2 1-1,0 0 0,0-1 0,-1 0 0,0 0 1,1-17-1,-10 380-14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4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 0 7700,'0'0'1304,"-33"22"-1181,-107 74 298,121-83-87,1 0 0,1 2 0,0 0-1,1 1 1,1 0 0,-21 30 0,25-31-155,7-11-133,1 0 1,0 0-1,0 1 0,1-1 0,-1 1 1,1-1-1,0 1 0,0 0 0,0 0 1,1 0-1,0 0 0,0 0 0,0 0 1,0 10-1,1-14-44,0 1 0,1-1 1,-1 1-1,0-1 0,1 1 0,-1-1 0,1 1 1,0-1-1,0 0 0,-1 1 0,1-1 1,0 0-1,0 0 0,0 0 0,0 1 1,0-1-1,0 0 0,1 0 0,-1 0 0,0-1 1,0 1-1,1 0 0,-1 0 0,0-1 1,1 1-1,-1-1 0,1 1 0,1-1 0,47 8 41,-46-7-43,52 2-1444,102-7 1,-82-8-2116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5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10517,'0'0'360,"-3"30"-325,-10 99-38,10-112-134,2 0-1,0 0 1,0 1-1,2-1 1,4 29 0,-5-54 31,1 0 0,0-1 0,0 1 0,1 0 1,0 1-1,0-1 0,1 0 0,0 1 0,0-1 0,1 1 1,-1 0-1,2 0 0,7-10 0,-1 1 153,1 1 0,0 0 0,1 1-1,1 0 1,24-18 0,-28 25-7,1 0 0,0 1 0,0 0 0,12-4 0,-20 9-11,0 0-1,0 0 1,0 1-1,0-1 1,1 1 0,-1-1-1,0 1 1,0 0-1,6 1 1,-8-1-16,0 0-1,1 1 1,-1-1-1,0 1 1,0-1-1,1 1 1,-1-1-1,0 1 1,0 0-1,0 0 1,0 0 0,0 0-1,0 0 1,0 0-1,0 0 1,0 0-1,0 0 1,-1 0-1,1 0 1,0 0-1,-1 0 1,1 1 0,0 1-1,2 12 37,1 1-1,-2 0 1,0 0-1,-1 0 1,-1 1-1,-2 22 1,2 45-2088,5-70-531,9-12-815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5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28 6867,'0'0'2970,"-8"26"-2722,-24 81-46,30-101-189,0 0 0,1 1-1,0-1 1,0 1 0,1 0-1,-1-1 1,2 1 0,1 11-1,-2-15-4,1-1 0,-1 0 1,1 1-1,0-1 0,0 0 0,0 0 0,0 0 0,1 0 0,-1 0 0,1 0 0,-1 0 0,1 0 0,-1-1 0,1 1 1,0 0-1,4 2 0,2-1-33,0 0 1,0-1-1,0 0 1,0 0-1,0-1 1,1 0-1,-1 0 1,1-1-1,14-1 1,-9 1-116,-7 0 12,-1 0 1,0-1-1,1 0 0,-1 0 1,0 0-1,0-1 0,0 0 1,0 0-1,0 0 1,0-1-1,-1 0 0,1 0 1,-1 0-1,0-1 0,0 0 1,0 0-1,7-7 0,-7 4 68,0 1 0,-1 0-1,0-1 1,0 0 0,0 0-1,-1 0 1,0-1-1,0 1 1,-1-1 0,0 0-1,0 1 1,-1-1 0,1-15-1,-2 16 122,1 0 0,-1 1 1,-1-1-1,1 0 0,-1 1 0,0-1 0,-1 1 0,0-1 0,-3-8 0,3 12-4,0 1-1,1-1 0,-1 0 1,-1 1-1,1-1 1,0 1-1,-1-1 0,1 1 1,-1 0-1,0 0 1,0 0-1,1 1 0,-1-1 1,0 1-1,-1-1 1,1 1-1,0 0 0,0 0 1,0 1-1,-5-2 1,-1 1 2,1 0 1,0 0-1,-1 1 1,1-1-1,-1 2 1,-9 1-1,15-2-60,1 0 0,0 1 0,0-1 0,0 1 0,0 0-1,0 0 1,-1 0 0,2 0 0,-1 0 0,0 0 0,0 0-1,0 1 1,0-1 0,1 0 0,-1 1 0,1 0 0,-1-1-1,1 1 1,-1 0 0,1 0 0,0 0 0,0 0 0,0 0 0,0 0-1,0 0 1,1 0 0,-1 2 0,-1 1-116,1-1 0,0 0-1,1 1 1,-1-1 0,1 1 0,0-1 0,0 1 0,0-1-1,1 1 1,0-1 0,-1 1 0,1-1 0,1 0 0,-1 0-1,1 1 1,0-1 0,0 0 0,0 0 0,0 0 0,1-1-1,-1 1 1,1-1 0,5 6 0,37 16-3989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5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53 119 9412,'0'0'1889,"-10"25"-1835,-26 79-20,34-99-30,1-1 1,0 0-1,0 1 0,0-1 0,1 1 0,-1-1 0,1 1 1,0-1-1,0 0 0,2 7 0,-2-9-12,1 0-1,0 0 0,-1-1 1,1 1-1,0 0 0,0-1 1,0 1-1,0 0 0,0-1 1,0 0-1,1 1 1,-1-1-1,0 0 0,1 1 1,-1-1-1,1 0 0,2 1 1,2 0-97,1 1 1,0-2-1,0 1 0,-1-1 1,1 0-1,0 0 1,0-1-1,0 0 1,8-1-1,0 1-263,-9 0 196,0-1 1,1 1-1,-1-1 1,0 0-1,1-1 1,-1 1-1,0-1 1,0-1-1,0 1 1,0-1-1,-1 0 1,1 0-1,-1-1 1,0 1-1,0-1 1,9-9-1,0-3-223,-2 0-1,0-1 1,19-34 0,8-12 1338,-27 53-15,-12 9-909,0 1 0,0 0 0,0 0 1,0-1-1,0 1 0,1 0 0,-1 0 0,0 0 1,0-1-1,0 1 0,1 0 0,-1 0 1,0 0-1,0 0 0,0 0 0,1-1 1,-1 1-1,0 0 0,0 0 0,1 0 0,-1 0 1,0 0-1,0 0 0,1 0 0,-1 0 1,0 0-1,0 0 0,1 0 0,-1 0 1,0 0-1,0 0 0,1 0 0,-1 0 1,0 0-1,0 0 0,1 0 0,-1 1 0,0-1 1,0 0-1,0 0 0,1 0 0,-1 0 1,0 0-1,0 1 0,0-1 0,1 0 1,-1 0-1,0 0 0,0 1 0,0-1 1,0 0-1,0 0 0,1 1 0,-1-1 0,0 0 1,0 0-1,0 1 0,0-1 0,0 0 1,0 0-1,0 1 0,0-1 0,0 0 1,-1 22 400,1-10-334,-1-1 0,2 1 0,-1-1 0,1 0 0,4 16-1,-4-25-86,0 1 1,0 0-1,0-1 0,0 1 0,0-1 0,1 1 0,-1-1 0,1 0 0,0 1 0,-1-1 0,1 0 0,0 0 0,0 0 0,0-1 0,1 1 0,-1 0 1,0-1-1,1 1 0,-1-1 0,1 0 0,-1 0 0,1 0 0,0 0 0,-1 0 0,1-1 0,0 1 0,5 0 0,2 0-101,1-1 0,-1 0 1,1 0-1,-1-1 0,1 0 0,-1-1 0,0 0 0,0 0 0,0-1 0,13-6 0,-16 6-1,-1-1 1,0 0-1,0 0 0,0 0 0,-1-1 0,1 0 0,-1 0 0,0 0 1,-1-1-1,1 0 0,-1 0 0,0 0 0,0 0 0,-1 0 1,5-13-1,-6 12 123,1 0 1,-1 0-1,-1 0 1,0 0-1,0 0 1,0 0 0,0 0-1,-1 0 1,-1 0-1,-1-13 1,1 16 5,1 1 1,-1 0-1,0-1 1,-1 1 0,1 0-1,0 0 1,-1-1-1,0 1 1,0 0 0,0 1-1,0-1 1,0 0-1,-1 1 1,1-1 0,-1 1-1,1-1 1,-1 1-1,0 0 1,0 0 0,0 1-1,0-1 1,-5-1-1,-1 0 52,-1 0-1,1 1 0,0 0 1,-19 0-1,25 1-222,-1 1 0,0 0 0,1 0 0,-1 1 1,1-1-1,-1 1 0,1 0 0,-1 0 0,1 0 0,-1 0 0,1 1 0,0-1 0,-1 1 1,1 0-1,-5 4 0,-9 15-3630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6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12358,'0'0'96,"-13"152"-96,13-74-32,0 4-48,0 3-257,0-4-1103,0-2-2626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6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1 577 11461,'0'0'379,"32"-11"-155,47-15-699,130-25 0,-28 15 322,-1-9 1,178-68-1,-323 100 144,-7 4-13,0-1 0,-1-1 1,-1-2-1,0 0 1,0-2-1,31-24 0,-54 37-33,-1 0 0,1 0 0,-1-1 0,0 1 0,0-1 0,0 0 0,0 0 0,0 0 0,0 0 0,-1 0-1,0 0 1,1 0 0,-1 0 0,0 0 0,-1-1 0,2-3 0,-2 4 39,0 1 1,-1-1 0,1 1-1,0 0 1,-1-1-1,1 1 1,-1 0-1,0 0 1,0-1-1,0 1 1,0 0 0,0 0-1,0 0 1,-1 0-1,1 0 1,-1 0-1,1 1 1,-1-1-1,0 0 1,0 1 0,0-1-1,1 1 1,-5-2-1,-11-7 130,-2 1 1,1 0-1,-1 2 0,0 0 0,-1 1 0,-35-5 1,19 6 197,0 1 0,0 2 1,-37 3-1,67-1-287,1 1 0,-1 0 0,0 0 0,1 0 0,-1 1-1,1 0 1,-1 0 0,1 0 0,0 1 0,0 0 0,0 0 0,0 0 0,-8 8 0,6-5 5,1 2 0,-1-1 0,1 1 0,1 0 0,0 0 0,0 0 0,-7 16 0,4-2 6,0 1 0,2 1 0,0-1 1,2 1-1,-3 47 0,8 128 71,-1-192-132,1-1 0,0 0 0,0 1 0,1-1 1,0 0-1,0 0 0,0 1 0,1-2 0,0 1 1,0 0-1,1-1 0,5 9 0,-6-12-81,0 1 0,-1-1 0,1 1 0,0-1-1,0 0 1,1 0 0,-1 0 0,0-1 0,0 1-1,1-1 1,-1 1 0,1-1 0,0 0 0,-1-1 0,1 1-1,0-1 1,-1 1 0,1-1 0,0 0 0,-1-1-1,1 1 1,0 0 0,3-2 0,-4 1 30,0 0 1,0 0-1,0 0 0,-1 0 1,1 0-1,-1-1 0,1 1 1,-1-1-1,1 0 0,-1 0 1,0 0-1,0 0 1,0 0-1,2-3 0,24-40-328,-26 39 409,0 1 0,0 0 0,1 0 0,0 0 0,0 0 0,0 1 0,1-1 0,0 1 0,0-1 0,0 1 0,0 1 0,0-1 0,1 0 0,0 1 0,9-5 0,-10 7 44,0-1 0,0 1 0,0 0 1,0 0-1,1 1 0,-1-1 1,0 1-1,0 0 0,1 0 0,-1 0 1,0 1-1,0-1 0,1 1 0,-1 0 1,0 1-1,0-1 0,0 1 1,0-1-1,0 1 0,-1 0 0,1 1 1,0-1-1,3 4 0,3 4 94,-1 0 0,0 1 0,-1 1 0,0-1 0,11 22 0,-12-20-174,0 0-1,1-1 1,0 0-1,1-1 1,16 17-1,-20-24-392,1 0 0,-1 0 0,1 0 0,0 0 0,1-1 1,-1 0-1,0 0 0,1-1 0,13 4 0,21-4-4752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6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10453,'0'0'1779,"-30"12"-1680,-98 44-46,124-55-46,0 1 0,0 0 0,0 1 0,0-1-1,0 1 1,1 0 0,-1 0 0,1 0 0,0 0 0,0 0-1,0 1 1,0-1 0,1 1 0,-1 0 0,1 0 0,0 0-1,0 0 1,0 0 0,1 1 0,-1-1 0,1 0 0,0 5-1,-2 2 13,0 5-8,1 1 0,0 0-1,1 30 1,1-35-32,0-11 18,0-1 0,0 1 1,0 0-1,0 0 0,1 0 0,-1 0 1,0-1-1,0 1 0,1 0 0,-1 0 1,1 0-1,-1-1 0,0 1 0,1 0 1,-1-1-1,1 1 0,0 0 1,-1-1-1,1 1 0,0-1 0,-1 1 1,1-1-1,0 1 0,0-1 0,26 7-96,30-10-315,-51 1 375,0 1 0,0-1 0,0 0-1,0 0 1,0-1 0,0 0 0,0 0 0,-1 0-1,7-6 1,44-42 50,0 0 125,-56 51-139,1 0-1,-1 0 1,1-1 0,-1 1 0,1 0 0,0 0 0,-1 0 0,1-1 0,-1 1 0,1 0 0,-1 0-1,1 0 1,0 0 0,-1 0 0,1 0 0,0 0 0,-1 1 0,1-1 0,-1 0 0,1 0-1,-1 0 1,1 0 0,0 1 0,-1-1 0,1 0 0,-1 1 0,1-1 0,-1 0 0,0 1-1,1-1 1,-1 1 0,1-1 0,-1 1 0,0-1 0,1 1 0,-1-1 0,0 1 0,1-1 0,-1 1-1,0-1 1,0 1 0,1-1 0,-1 1 0,0 0 0,0-1 0,0 2 0,10 36-5,-8-27 23,-1-5-55,1-1-1,0 0 1,0 0 0,0 0-1,0 0 1,1 0 0,0 0-1,0-1 1,0 1 0,1-1-1,-1 0 1,1 0-1,0 0 1,8 6 0,-8-8-278,0 1 1,1-1 0,-1 0 0,0-1-1,1 1 1,-1-1 0,1 0-1,-1 0 1,1 0 0,0 0 0,7-1-1,26 0-3620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7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72 152 5106,'0'0'3994,"-5"-25"-2513,-18-76 18,14 75-1002,9 26-494,-1 0 1,1 0 0,0 0 0,0 0-1,-1 0 1,1 0 0,0 0 0,0 0-1,0 0 1,-1 1 0,1-1-1,0 0 1,0 0 0,-1 0 0,1 0-1,0 0 1,0 0 0,0 1 0,0-1-1,-1 0 1,1 0 0,0 0 0,0 0-1,0 1 1,0-1 0,0 0 0,-1 0-1,1 0 1,0 1 0,0-1 0,0 0-1,0 0 1,0 1 0,0-1 0,0 0-1,0 0 1,0 1 0,0-1 0,0 0-1,0 0 1,0 1 0,-7 24 39,1 0-1,1 0 1,-3 50 0,6 86 293,2-108-315,0 30 16,1 108 1,0-175-125,0 0 0,7 29 0,-8-43-82,1 1 1,-1-1-1,1 1 0,-1-1 0,1 1 1,0-1-1,0 0 0,0 1 1,1-1-1,-1 0 0,0 0 1,1 0-1,0 0 0,-1 0 1,1 0-1,0 0 0,0-1 0,0 1 1,0-1-1,0 1 0,0-1 1,0 0-1,1 0 0,-1 0 1,0 0-1,4 1 0,10-2-3262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7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0 187 10341,'0'0'2225,"221"-73"-2225,-153 47 32,-7 2-32,-12 4-769,-13-4-2320,-20 4-4050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8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7764,'0'0'2625,"6"58"-2721,-3 6 464,-3 15-48,0 3-192,0-1-80,0-11-48,0-11 0,0-21-560,0-12-1617,0-20-48,-13-6-1473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04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10117,'0'0'384,"191"29"-768,-117-29-1,4 0-1663,-3 0-1042</inkml:trace>
  <inkml:trace contextRef="#ctx0" brushRef="#br0" timeOffset="1">623 126 11029,'0'0'0,"168"-61"-9524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39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1 639 1761,'0'0'7345,"32"-21"-7121,-8 4-223,-10 6-2,1 0 0,1 2 0,-1-1 0,2 2 0,-1 0 0,1 1 0,0 0 0,1 2 1,-1 0-1,1 1 0,0 1 0,20-2 0,265-22 66,-254 19-296,0-3 0,-1-1-1,0-3 1,47-21 0,-80 29-174,0 0 0,-1-1 0,0-1 0,21-16 0,-31 21 322,1-1 0,0 1 0,-1-1-1,0 1 1,0-1 0,-1-1 0,1 1 0,-1 0 0,0-1 0,-1 1 0,1-1 0,-1 0 0,0 0 0,2-11 0,-3 10 96,0 0-1,0 1 1,-1-1 0,0 0 0,0 0-1,0 0 1,-1 0 0,0 0 0,-1 0-1,1 0 1,-1 1 0,-1-1-1,1 1 1,-1-1 0,0 1 0,0 0-1,-1 0 1,0 0 0,0 1 0,0-1-1,-7-5 1,-5-4 446,-1 1 0,0 1 0,-29-17 0,38 25-178,-2 0-1,1 1 1,0 0 0,-1 0-1,0 1 1,0 1-1,0 0 1,0 0 0,-17-1-1,25 3-249,0 1 0,1-1 0,-1 0 0,0 0 0,1 1 0,-1-1 1,0 1-1,1-1 0,-1 1 0,1 0 0,-1 0 0,1 0 0,-1-1 0,1 2 0,0-1 0,-1 0 0,1 0 0,0 0 0,0 0 0,0 1 0,0-1 0,0 1 0,0-1 0,0 1 0,-1 2 0,-1 4-33,0 0 0,1 0 0,0 1 0,-1 8 0,0-5 54,-11 79 269,-6 128 0,15 95-46,5-271-259,0 106 0,0-148-25,0 0 0,0-1-1,0 1 1,0-1 0,0 1-1,0 0 1,1-1-1,-1 1 1,0-1 0,0 1-1,0-1 1,0 1 0,1 0-1,-1-1 1,0 1 0,1-1-1,-1 1 1,0-1 0,1 0-1,-1 1 1,0-1-1,1 1 1,-1-1 0,1 0-1,-1 1 1,1-1 0,-1 0-1,1 1 1,-1-1 0,1 0-1,-1 0 1,1 1 0,0-1-1,-1 0 1,1 0-1,-1 0 1,2 0 0,21-6-284,-17 1 273,1 0-1,-1-1 0,-1 0 1,1 0-1,-1 0 1,0-1-1,0 0 1,-1 0-1,7-12 1,-7 11-7,54-103-161,22-37 189,-76 143 6,0 0 0,0 0 0,1 0 0,8-7 0,-13 11-10,0 1 0,1-1 1,0 0-1,-1 1 0,1-1 1,-1 1-1,1-1 1,0 1-1,-1-1 0,1 1 1,0 0-1,0-1 1,-1 1-1,1 0 0,0-1 1,0 1-1,-1 0 1,1 0-1,0 0 0,0 0 1,0 0-1,0 0 1,-1 0-1,1 0 0,0 0 1,0 0-1,0 0 1,-1 0-1,1 1 0,0-1 1,0 0-1,-1 1 0,1-1 1,0 0-1,-1 1 1,1-1-1,0 1 0,-1-1 1,1 1-1,0 0 1,-1-1-1,1 1 0,-1-1 1,1 1-1,-1 0 1,0-1-1,1 1 0,-1 0 1,1 1-1,6 22 20,0 0 0,5 44 0,-6-35 37,11 43-1,-14-67-47,0 1 0,1-1 0,0 0 0,1 0-1,0 0 1,0-1 0,1 1 0,11 12 0,-11-16-8,0 0-1,0-1 1,0 0 0,0 0-1,1 0 1,0-1 0,0 0-1,0 0 1,0-1 0,0 0-1,0 0 1,0 0 0,1-1 0,-1 0-1,1-1 1,-1 0 0,1 0-1,10-2 1,-7 1-100,0 0 1,-1-1-1,1-1 0,-1 0 0,1 0 1,-1-1-1,0-1 0,-1 1 1,1-2-1,-1 1 0,17-14 0,-17 11 81,-1 0-1,0-1 0,0-1 0,-1 0 1,0 0-1,-1 0 0,0 0 0,0-1 0,-1 0 1,0-1-1,-1 1 0,-1-1 0,0 1 1,0-1-1,-1 0 0,-1 0 0,0 0 1,-1-22-1,0 32 86,0 1 0,0-1 1,0 0-1,-1 0 0,1 0 0,0 0 1,-1 0-1,0 0 0,1 0 1,-1 1-1,0-1 0,0 0 0,0 0 1,0 1-1,0-1 0,0 1 1,-1-1-1,1 1 0,0-1 0,-1 1 1,1 0-1,-1 0 0,0 0 1,1 0-1,-1 0 0,0 0 0,-2-1 1,0 1 9,1 0 1,-1 0 0,1 1 0,0-1-1,-1 1 1,1 0 0,-1 0 0,1 0 0,-1 1-1,1-1 1,0 1 0,-1-1 0,1 1-1,0 0 1,-6 3 0,3-1-64,1 1 1,0-1 0,0 1-1,0 0 1,1 1-1,-1-1 1,1 1 0,0 0-1,1 0 1,-1 0-1,1 0 1,0 1 0,0-1-1,0 1 1,1 0-1,-2 7 1,1-4-18,0 0 0,1 1 0,1-1 0,-1 1 0,1-1 0,1 1 0,0-1 0,0 1 0,1-1 0,3 13 0,-3-17-25,1 0 1,1-1-1,-1 1 1,1-1-1,-1 0 1,1 0-1,0 0 1,1 0 0,-1 0-1,1 0 1,-1-1-1,1 0 1,0 0-1,0 0 1,1 0-1,-1-1 1,1 1-1,-1-1 1,1 0 0,0-1-1,-1 1 1,9 1-1,10 2-1030,0-1 1,0-1-1,35 1 0,26-3-5545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0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364 515 1697,'0'0'6942,"-9"-8"-5438,-2 4-1373,0 0-1,0 1 0,0 0 0,-1 0 0,-19-1 1,-63 1 299,87 3-428,1 0 1,-1 0-1,0 1 1,1 0-1,-1 1 1,1-1-1,0 1 1,-1 1-1,1-1 1,0 1-1,0 0 1,0 0-1,1 1 1,-1-1-1,1 1 1,0 1-1,0-1 1,0 1-1,1 0 1,-1 0 0,-4 7-1,3-1-7,0-1 0,1 0 0,1 1 0,-1 0 0,2 0 0,0 0 0,0 1-1,1-1 1,0 1 0,1 0 0,0 15 0,1-23 4,0 0 0,0-1 0,0 1 0,1-1-1,-1 1 1,1-1 0,0 1 0,0-1 0,0 1 0,1-1-1,-1 0 1,1 0 0,-1 0 0,1 0 0,0 0 0,0 0-1,5 4 1,-4-4-4,2 0-1,-1 0 1,0-1-1,0 1 0,1-1 1,0 0-1,-1-1 1,1 1-1,0-1 1,0 0-1,0 0 0,6 0 1,5 1-108,0 0-1,0-2 1,0 0 0,0-1-1,1 0 1,-1-2 0,0 0-1,-1 0 1,1-2 0,-1 0-1,19-8 1,-21 6-92,0 0 0,-1-1 0,0-1 1,-1 1-1,1-2 0,-2 0 0,1 0 0,-2-1 0,1 0 0,-1 0 0,-1-1 1,13-24-1,-9 10-188,-1-1 0,-1 0 0,-2 0 1,-1-1-1,6-38 0,7-146 470,-19 189 50,3-150 4419,-8 324-4501,0-62-125,9 114 0,-3-185-213,1 0 1,0-1-1,2 0 0,0 0 1,1 0-1,0 0 0,1-1 1,1 0-1,12 18 0,31 29-4018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1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263 228 4066,'0'0'5242,"-33"-2"-4802,-1 0-385,-68 4 0,98-1-53,0 0 1,0 0-1,1 0 0,-1 0 1,1 1-1,-1-1 0,1 1 1,-1 0-1,1 0 0,0 0 1,0 1-1,0-1 0,0 1 1,0 0-1,1-1 0,-1 1 1,1 0-1,0 1 1,0-1-1,0 0 0,0 1 1,0-1-1,1 1 0,-1-1 1,1 1-1,0 0 0,0 5 1,-4 4 6,1 1-8,1 0 0,0 0 0,1 0 0,0 0 1,1 1-1,2 20 0,-1-19 1,0-14-1,0 0 0,0 0 0,0 0 0,0 0 0,0-1 0,1 1-1,-1 0 1,1 0 0,-1 0 0,1 0 0,0-1 0,0 1 0,0 0 0,0 0-1,0-1 1,0 1 0,0-1 0,0 1 0,1-1 0,-1 0 0,1 1 0,-1-1-1,1 0 1,-1 0 0,1 0 0,0 0 0,-1 0 0,1 0 0,0-1 0,2 2 0,5 0-23,0-1 0,0 0 0,0 0 0,0-1 1,12 0-1,-3-1-78,-10 1 42,1-1 0,-1 0-1,0-1 1,1 0 0,-1 0-1,0-1 1,0 0 0,0 0-1,-1-1 1,1 0 0,-1 0-1,0-1 1,0 0 0,0 0-1,0-1 1,-1 1 0,10-14-1,-8 10 54,-1-1 1,0 0-1,0-1 0,-1 1 0,0-1 0,-1-1 0,-1 1 0,0-1 0,0 0 0,-1 0 0,3-21 0,-6 23 31,-9 175-55,9-162-3,0 0-1,0 1 1,1-1 0,0 0-1,-1 0 1,1 0-1,0 0 1,1 0 0,-1 0-1,0 0 1,1 0 0,0 0-1,-1-1 1,1 1 0,0 0-1,1-1 1,-1 0 0,0 1-1,1-1 1,-1 0 0,1 0-1,-1-1 1,1 1-1,0 0 1,0-1 0,0 0-1,0 0 1,0 0 0,0 0-1,0 0 1,1 0 0,-1-1-1,6 1 1,-1-1-193,-1 1 1,1-1-1,-1 0 1,1-1-1,-1 0 0,0 0 1,1 0-1,-1-1 1,0 0-1,0-1 1,0 1-1,0-1 0,0-1 1,7-4-1,-5 0 65,1-1 0,-1 0 0,-1 0 0,0-1 0,0 0 0,-1 0 0,0-1 0,-1 0 0,0 0 0,-1 0 0,0-1 0,0 0 0,-2 0 0,1 0-1,1-18 1,1-17 1729,-2 0-1,-4-84 0,-1 66 1800,-8 318-3189,7-207-395,3 1 0,2 0 0,2-1-1,20 88 1,-6-80-2339,-2-15-1498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1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7587,'0'0'193,"165"-38"-354,-87 59-1807,3-4-1538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1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67 592,'0'0'4189,"-28"8"-2186,-93 26-431,102-28-1136,0 1 1,-30 14 0,42-17-290,0 1 1,0-1-1,1 1 1,0 1-1,-1-1 1,-6 10-1,11-12-130,-1 1-1,1-1 1,0 1 0,0 0-1,0 0 1,1-1-1,0 1 1,-1 0 0,1 1-1,0-1 1,1 0-1,-1 0 1,1 0 0,0 0-1,0 1 1,0-1-1,2 6 1,-2-8-21,1-1 0,-1 1 0,1-1 0,0 1-1,-1-1 1,1 0 0,0 1 0,0-1 0,0 0 0,0 1 0,0-1 0,1 0-1,-1 0 1,0 0 0,0 0 0,1 0 0,-1 0 0,1-1 0,-1 1 0,1 0 0,-1-1-1,1 1 1,-1-1 0,1 1 0,-1-1 0,1 0 0,0 0 0,-1 0 0,4 0-1,58 1-358,-50-2 215,-6 0 69,0 0-1,0 0 1,-1-1 0,1 1 0,-1-2-1,1 1 1,-1-1 0,0 0-1,0 0 1,0 0 0,0-1-1,0 0 1,-1 0 0,0-1-1,0 1 1,0-1 0,0 0-1,-1-1 1,0 1 0,0-1 0,-1 0-1,7-11 1,3-12 47,-2 0 1,0 0-1,11-51 1,-17 61 98,-1 8 163,-2 20-150,-1 25-80,-1-29 23,0 25 56,2 0 1,9 56-1,-7-72-266,-1 0 0,2 0 1,-1-1-1,2 0 0,0 1 0,1-2 0,0 1 1,11 13-1,19 14-3868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2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11461,'0'0'160,"0"32"-141,0 102 8,0 31 7,0-164-42,0-1-1,1 1 0,-1 0 0,0-1 1,0 1-1,0-1 0,0 1 0,0 0 1,1-1-1,-1 1 0,0-1 0,0 1 1,1-1-1,-1 1 0,1 0 1,-1-1-1,0 0 0,1 1 0,-1-1 1,1 1-1,-1-1 0,1 1 0,-1-1 1,1 0-1,-1 0 0,1 1 0,0-1 1,-1 0-1,1 0 0,-1 1 0,1-1 1,0 0-1,0 0 0,1 0-22,0 0 0,-1 0 0,1 0 0,0 0 0,-1 0 0,1-1 0,0 1 0,-1 0 0,1-1 0,-1 0 0,1 1 0,-1-1-1,1 0 1,1-1 0,7-7-102,-1 0-1,0-1 1,0 0-1,-1-1 1,12-19-1,-1 3 79,1-3 32,23-30-15,-39 54 36,1 1 0,0 0 0,-1 1 1,2-1-1,-1 1 0,0 0 0,1 0 0,6-3 1,-11 7-4,0-1 1,0 1-1,0-1 1,0 1 0,1-1-1,-1 1 1,0 0 0,0 0-1,0 0 1,0-1 0,1 1-1,-1 0 1,0 0-1,0 1 1,0-1 0,0 0-1,0 0 1,1 0 0,-1 1-1,0-1 1,0 1-1,0-1 1,0 1 0,0-1-1,0 1 1,0 0 0,0-1-1,0 1 1,0 0 0,-1 0-1,1-1 1,0 1-1,0 0 1,-1 0 0,1 0-1,0 0 1,0 2 0,2 4-51,0 1 1,-1 0-1,1-1 1,1 15-1,3 6-19,-5-22 78,0-1-1,0 0 0,1 0 0,0 0 0,0 0 1,1 0-1,-1-1 0,1 1 0,0-1 1,0 0-1,0 0 0,1 0 0,-1-1 0,1 1 1,0-1-1,0 0 0,9 3 0,-1-2 11,0 0-1,-1-1 1,1-1-1,0 0 1,0-1-1,23 0 0,-31-1-7,1 0-1,-1-1 1,1 0-1,0 0 0,-1 0 1,0 0-1,1-1 1,-1 0-1,0 0 0,0-1 1,0 1-1,0-1 1,0 0-1,6-6 0,-5 4 2,0-1 0,-1 0-1,0 0 1,0 0-1,-1-1 1,1 0 0,-2 0-1,1 0 1,4-11-1,-4 3 11,1 0 0,-2 0 0,0-1 0,0 1 0,-2-1 0,0 1 0,0-1 0,-2 0 0,0 0 0,-4-17 0,5 29-13,-1 1 0,0-1 0,0 0 0,-1 1 0,1-1 0,-1 0 0,0 1 0,0 0-1,0-1 1,0 1 0,0 0 0,-1 0 0,1 0 0,-1 1 0,0-1 0,0 1 0,0-1 0,0 1 0,-1 0 0,1 0 0,0 0 0,-1 1 0,1-1 0,-1 1 0,0 0 0,-7-2 0,11 4-17,-1-1 1,0 0-1,0 0 1,1 1-1,-1-1 1,0 1-1,1-1 1,-1 1 0,0-1-1,1 1 1,-1-1-1,0 1 1,1-1-1,-1 1 1,1 0-1,-1-1 1,1 1 0,0 0-1,-1 0 1,1-1-1,0 1 1,-1 0-1,1 0 1,0-1-1,0 1 1,0 0-1,0 0 1,0 0 0,-1-1-1,2 3 1,-2 32-759,1-26 412,3 30-1754,11-3-1734</inkml:trace>
  <inkml:trace contextRef="#ctx0" brushRef="#br0" timeOffset="1">778 123 5491,'0'0'6050,"-19"44"-6050,19 8-32,0 6 32,0-5-48,9-6-1072,14-15-1361,3-24-3906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2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8772,'0'0'0,"-20"186"-6211</inkml:trace>
  <inkml:trace contextRef="#ctx0" brushRef="#br0" timeOffset="1">221 170 9076,'0'0'1777,"-36"210"-1777,36-149 16,0-3-16,0-5-32,0-15-993,13-15-703,3-20-1858,4-3 449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3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 7988,'0'0'1600,"-23"215"-1408,14-124-111,-1-7-17,10-2-48,0-15-16,0-11 0,0-18-625,16-21-1392,3-17-3969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3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1905,'0'0'6288,"0"-25"-5362,0-44-241,0 43-212,0 39 565,16 611-1113,-16-659-8,-2 12 72,2 0-1,1-1 1,1 1 0,10-45-1,-11 62 13,1 0-1,0 1 1,0-1-1,1 1 0,-1 0 1,1 0-1,1 0 1,-1 0-1,1 0 1,-1 0-1,1 1 1,1 0-1,-1 0 0,0 0 1,1 0-1,0 1 1,0 0-1,0 0 1,0 0-1,1 1 1,-1-1-1,1 1 0,-1 0 1,1 1-1,7-2 1,-1 1-7,-1 1 0,1 0 0,-1 0 0,1 1-1,-1 0 1,1 1 0,-1 1 0,0-1 0,19 7 0,-23-6-2,-1 1 0,1 0 0,-1 0 0,0 1 0,0-1 0,0 1 0,-1 1 0,1-1 0,-1 1 0,0 0 0,0 0 0,-1 1 0,0-1-1,1 1 1,-2 0 0,7 12 0,-7-9-5,1 0-1,-2 1 1,1-1-1,-1 1 1,-1-1-1,0 1 0,0 0 1,-1 0-1,0-1 1,0 1-1,-4 14 1,3-20 16,0 0 0,-1 0 0,0-1 1,0 1-1,0-1 0,0 0 0,-1 1 1,1-1-1,-1 0 0,0 0 1,0-1-1,0 1 0,0 0 0,0-1 1,-1 0-1,1 0 0,-1 0 0,1 0 1,-7 2-1,-10 4 53,-1-2 0,-27 7 0,40-11-41,-16 3 3,1-1 0,-1-1 0,-35 0 0,58-3-48,0 0 0,0 0-1,0 0 1,1 0 0,-1 0 0,0 0 0,0 0 0,1-1 0,-1 1 0,0 0 0,0 0 0,1-1 0,-1 1 0,0 0-1,1-1 1,-1 1 0,0-1 0,1 1 0,-1-1 0,1 1 0,-1-1 0,1 1 0,-1-1 0,1 0 0,-1 1 0,1-1-1,-1 0 1,1-1-65,-1 0 0,1 0 0,0 0 0,-1 1 1,1-1-1,0 0 0,0 0 0,0 0 0,1 1 0,-1-1 0,1-3 0,1-1-332,0-1 0,0 1 0,1 0 0,0 0 0,0 0 0,7-9 0,36-35-2585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4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1 160 6115,'0'0'2641,"2"15"-2524,0-5-90,-2-5-14,1 0-1,0 0 0,0 1 0,0-1 0,1 0 0,2 6 0,-3-10-6,0 1 0,0-1 0,0 1 1,0-1-1,0 1 0,0-1 0,1 1 0,-1-1 1,1 0-1,-1 0 0,1 0 0,-1 0 1,1 0-1,-1 0 0,1 0 0,0 0 0,0-1 1,-1 1-1,1-1 0,0 1 0,0-1 1,0 0-1,0 0 0,3 0 0,3 0-4,1 0 0,-1-1 0,0 0 1,0 0-1,1-1 0,-1 0 0,-1-1 0,1 0 0,0 0 0,-1 0 0,1-1 0,-1 0 0,0-1 0,0 1 0,-1-1 1,1-1-1,-1 1 0,0-1 0,-1 0 0,1-1 0,-1 1 0,-1-1 0,1 0 0,-1 0 0,0-1 0,-1 1 0,0-1 1,0 0-1,0 0 0,-1 0 0,2-15 0,-4 23-2,1-7 1,0-1-1,-1 1 1,0 0 0,0-1-1,-2-8 1,1 14 14,1 1 0,0-1 1,-1 1-1,0-1 0,1 1 0,-1 0 0,0-1 0,0 1 0,1 0 1,-1 0-1,0-1 0,0 1 0,-1 0 0,1 0 0,0 0 1,0 0-1,0 0 0,-1 1 0,1-1 0,0 0 0,-1 0 1,1 1-1,-1-1 0,1 1 0,-1 0 0,1-1 0,-1 1 0,1 0 1,-3 0-1,0-1 36,-1 1 1,0 0-1,0 1 1,0-1-1,0 1 1,0 0-1,0 0 1,1 1-1,-1-1 1,0 1-1,1 0 1,0 0-1,-1 1 1,1-1-1,0 1 1,0 0-1,0 0 1,1 0-1,-1 1 1,1-1-1,-1 1 1,1 0-1,-2 4 1,-7 10 9,2 0 0,0 1 0,-14 40 0,23-59-61,-6 20 36,1 1-1,1 0 0,1 0 0,1 0 0,0 1 0,1 36 0,2-55-32,1 1 1,-1 0-1,0-1 1,1 1-1,0-1 0,0 1 1,0 0-1,0-1 1,1 0-1,-1 1 0,1-1 1,0 0-1,0 0 1,0 0-1,1 0 1,-1 0-1,1 0 0,-1-1 1,1 1-1,0-1 1,0 0-1,0 0 0,0 0 1,0 0-1,1 0 1,-1-1-1,0 1 1,1-1-1,-1 0 0,1 0 1,5 0-1,12 3-140,0-1-1,0-2 0,0 0 0,28-3 1,-39 2-60,7-1-695,-1 0 0,28-6 0,-24 0-1979,34-14 1,-53 21 2848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04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10645,'0'0'0,"-22"154"-96,22-87 96,0-5 0,0-10-224,0-14-913,0-12-335,0-17-2210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4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63 9060,'0'0'510,"-29"-13"26,-11-4-405,-42-12-1,79 28-127,0 0-1,0 0 1,0 1-1,1-1 1,-1 1-1,0 0 1,0 0-1,0 0 1,0 0-1,1 1 1,-1-1-1,0 1 1,0-1-1,0 1 1,1 0-1,-1 0 1,0 0-1,1 1 1,-1-1-1,-1 2 1,0 1 7,1-1 1,-1 1-1,1 0 1,0 0-1,0 0 1,1 0-1,-5 9 1,1-1 55,-8 15 119,2 0 0,1 1 0,1 0 0,1 1 0,1 0-1,2 1 1,-3 37 0,-3 214 257,11-188-438,4 112-555,-1-193-115,-1 0 1,2 0-1,-1 0 1,2-1-1,0 1 0,0-1 1,8 16-1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4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1 143 2913,'0'0'6414,"5"-13"-6379,-4 9-34,0 1 0,1 0 1,0-1-1,-1 1 0,1 0 0,0 0 1,1 0-1,-1 0 0,0 0 1,1 0-1,0 0 0,-1 1 1,6-4-1,-4 4 0,1 1 0,-1-1 0,1 1 1,-1 0-1,1 0 0,0 1 0,0-1 0,-1 1 0,1 0 1,0 0-1,0 0 0,-1 1 0,8 1 0,73 8 43,1-3-1,147-9 1,-198-3-35,-23 3-14,-1 0 0,1 1 0,13 0 0,-25 1 4,0 0-1,0 0 1,1 1-1,-1-1 1,0 0-1,0 0 1,0 0-1,0 1 1,0-1-1,0 0 1,0 0-1,1 1 1,-1-1-1,0 0 1,0 0-1,0 1 1,0-1-1,0 0 1,0 0-1,0 1 1,0-1-1,0 0 1,0 0-1,0 1 1,-1-1-1,1 0 1,0 0-1,0 1 1,0-1-1,0 0 1,0 0-1,0 0 1,0 1-1,-1-1 1,1 0-1,0 0 1,0 0-1,0 1 1,-1-1-1,1 0 1,0 0-1,0 0 1,0 0-1,-1 0 1,1 1-1,-17 20 197,5-6-2,-19 32 0,28-41-171,0 0 1,0 0 0,1 0 0,0 1-1,0-1 1,0 1 0,1-1 0,0 1 0,0 10-1,1-16-17,0 0-1,0 0 0,0 0 0,0 0 0,0-1 0,1 1 1,-1 0-1,0 0 0,0 0 0,1 0 0,-1 0 1,1-1-1,-1 1 0,1 0 0,-1 0 0,1-1 0,-1 1 1,1 0-1,0-1 0,-1 1 0,1-1 0,0 1 1,-1-1-1,1 1 0,0-1 0,0 1 0,0-1 1,-1 0-1,1 1 0,0-1 0,2 0 0,31 2 126,-23-3-100,3 1-13,1 0-1,-1-2 1,1 0 0,-1-1-1,0 0 1,0-1 0,21-8-1,-26 7-53,0 1 0,0-1 0,-1 0 0,0-1 0,0 0-1,0-1 1,0 1 0,-1-1 0,0-1 0,-1 1 0,11-17 0,-14 18 8,0 0 0,0 0 1,-1 0-1,1-1 1,-1 1-1,-1-1 0,1 0 1,0-10-1,-2 14 20,0 0-1,1 1 0,-1-1 0,0 0 1,-1 0-1,1 1 0,0-1 0,-1 0 1,0 1-1,1-1 0,-1 0 1,0 1-1,-1-1 0,1 1 0,0-1 1,-1 1-1,1 0 0,-1 0 0,0 0 1,1 0-1,-1 0 0,0 0 1,-4-3-1,-7 0-27,0 1 1,0 0 0,0 0-1,0 2 1,-1-1 0,1 2-1,-1 0 1,1 1-1,-1 0 1,-24 4 0,36-4 10,0 0 1,1 0-1,-1 0 0,1 1 1,-1-1-1,1 1 1,-1-1-1,1 1 1,-1 0-1,1 0 1,0-1-1,-1 1 1,1 0-1,0 0 0,0 0 1,-1 0-1,1 1 1,0-1-1,0 0 1,0 0-1,0 1 1,1-1-1,-1 0 1,0 1-1,0-1 0,1 1 1,-1-1-1,1 1 1,0-1-1,-1 1 1,1 0-1,0-1 1,0 1-1,0-1 1,0 1-1,0-1 0,0 1 1,0 0-1,1 1 1,-1-2-41,1 0 1,-1-1-1,0 1 1,1 0-1,-1-1 0,0 1 1,1-1-1,-1 1 1,1 0-1,-1-1 1,1 1-1,-1-1 0,1 1 1,0-1-1,-1 0 1,1 1-1,-1-1 1,1 0-1,0 1 0,-1-1 1,1 0-1,0 0 1,0 1-1,-1-1 1,2 0-1,42 4-2378,15-4-450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5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6 3282,'0'0'8387,"-23"-6"-8387,23 79 48,0 6-32,0 8 32,0-8-16,7 0-32,-1-9-176,4-18-1616,-1-14-401,1-26-2514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5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6819,'0'0'704,"0"216"-207,-3-120-289,-7 0-112,0-6-32,4-8-48,6-9 32,0-12-48,0-17-688,0-18-1938,16-17-239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5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3650,'0'0'3476,"0"22"-3145,0 156 8,0-177-333,0 1 1,0-1 0,0 1 0,0-1-1,0 0 1,1 1 0,-1-1 0,0 1-1,1-1 1,-1 0 0,0 1 0,1-1-1,0 0 1,-1 1 0,1-1 0,0 0 0,0 0-1,0 0 1,-1 0 0,1 0 0,0 0-1,0 0 1,1 0 0,-1 0 0,0 0-1,0 0 1,3 0 0,1 1 18,0-1 0,0 0-1,0 0 1,0-1 0,0 0 0,8 0 0,-4 0-7,-3 0-9,-1-1 1,0 1-1,0-1 0,1 0 0,-1-1 0,0 1 1,0-1-1,0 0 0,-1 0 0,1 0 0,0-1 1,-1 0-1,1 0 0,-1 0 0,0 0 0,0-1 1,0 0-1,-1 1 0,1-1 0,-1-1 1,0 1-1,0 0 0,4-9 0,-3 4 7,1-1-1,-2 1 1,1-1 0,-1 0-1,-1-1 1,0 1-1,0 0 1,-1-1 0,0 1-1,-1-1 1,-1-11-1,0 19 2,0-1 0,0 1 0,-1 0 0,1 0 1,-1 0-1,0 0 0,0 0 0,0 0 0,0 0 0,0 0 0,-1 1 0,1-1 0,-1 1 0,0 0 0,1 0 0,-1 0 0,0 0 0,0 0 0,-1 0 0,1 1 0,0 0 0,0-1 1,-1 1-1,1 1 0,-1-1 0,1 0 0,-5 1 0,4-2-15,-1 2 1,1-1-1,-1 0 1,0 1 0,1 0-1,-1 0 1,0 1-1,1-1 1,-1 1-1,0 0 1,1 0-1,-1 0 1,1 1-1,0-1 1,-1 1-1,1 0 1,0 1 0,0-1-1,0 1 1,-5 4-1,5-1-23,0 1 0,1-1 0,0 1 0,0 0 0,1 0 0,0 0 0,0 0 0,0 0 1,1 0-1,0 0 0,1 1 0,-1-1 0,2 11 0,-1-15-35,0 0-1,0 0 1,0-1 0,1 1 0,-1 0 0,1 0-1,0-1 1,0 1 0,0 0 0,0-1 0,0 1-1,0-1 1,1 1 0,-1-1 0,1 0 0,0 0-1,0 1 1,0-1 0,0 0 0,0-1 0,3 3-1,1 0-372,1 0 0,0-1 0,0 0 0,0 0 0,0-1 0,0 0 0,8 1 0,40 5-3357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6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1 327 4402,'0'0'5680,"0"-8"-5317,0-8-378,-1 5-51,3 26 27,0-5 29,0 1 0,0 0 1,1-1-1,0 0 0,1 0 1,0 0-1,0 0 0,1 0 0,1-1 1,7 11-1,-11-19-27,0 1-1,-1-1 1,1 0-1,0 0 1,0 1-1,0-1 1,0-1-1,1 1 1,-1 0 0,0 0-1,0-1 1,1 0-1,-1 1 1,0-1-1,0 0 1,1 0-1,-1 0 1,0 0 0,0 0-1,1-1 1,2 0-1,1 0 41,1-1-1,-1 0 1,0 0 0,0 0-1,0-1 1,7-3-1,-10 4-7,0 0-1,0 0 0,0 1 0,0-1 1,0 1-1,1 0 0,-1 0 0,0 0 1,0 1-1,1-1 0,-1 1 0,0-1 1,1 1-1,-1 0 0,1 0 0,-1 1 1,0-1-1,1 1 0,-1 0 1,0 0-1,0 0 0,0 0 0,1 0 1,-1 1-1,0-1 0,0 1 0,-1 0 1,1 0-1,0 0 0,-1 0 0,1 1 1,2 3-1,1-2 4,-1 0 0,1 0 0,0-1 0,0 1 0,0-1 0,0-1 0,1 1 0,-1-1 0,1 0 0,0 0 0,12 1 0,6-1-248,48-2-1,-55-1 21,-7 1 69,0-1 0,-1-1 1,1 0-1,-1 0 0,0-1 0,1 0 0,-1-1 1,-1 0-1,13-7 0,-18 8 143,1 1 1,-1-1-1,0 0 0,-1 0 1,1 0-1,0 0 0,-1-1 1,0 1-1,0-1 0,0 0 1,0 0-1,-1 0 0,1 0 1,-1-1-1,0 1 0,0-1 1,-1 1-1,0-1 0,1 0 1,-1 0-1,-1 1 0,1-8 1,-1 9 33,0 1-1,0 0 1,0-1 0,-1 1 0,1-1 0,-1 1 0,0 0 0,0 0 0,0-1 0,0 1 0,0 0 0,0 0-1,0 0 1,-1 0 0,1 0 0,-1 0 0,0 1 0,1-1 0,-1 0 0,-2-1 0,-1 0 46,0 0 0,-1 0 0,0 0 0,1 1 0,-1-1 0,0 1 1,-10-2-1,-8 0 160,-1 1 1,-47 0 0,70 3-231,1 1-1,-1-1 1,1 0 0,-1 0-1,1 1 1,-1-1 0,1 0-1,-1 1 1,1 0 0,-1-1-1,1 1 1,-1 0 0,1 0-1,0 0 1,0-1 0,-1 2-1,1-1 1,0 0 0,0 0-1,0 0 1,0 0 0,0 1-1,0-1 1,1 0 0,-1 1-1,0-1 1,1 1 0,-1-1-1,1 1 1,-1-1 0,1 1-1,0-1 1,-1 1-1,1-1 1,0 1 0,0-1-1,0 1 1,0 0 0,1-1-1,-1 2 1,1 1-125,-1 0 1,1-1-1,-1 1 0,1-1 0,0 1 0,1 0 1,-1-1-1,0 0 0,1 1 0,0-1 1,0 0-1,0 0 0,0 0 0,0 0 0,1 0 1,-1-1-1,4 3 0,36 15-2719</inkml:trace>
  <inkml:trace contextRef="#ctx0" brushRef="#br0" timeOffset="1">834 306 3730,'0'0'4466,"-45"161"-4754,45-138-1057,23-14-1920</inkml:trace>
  <inkml:trace contextRef="#ctx0" brushRef="#br0" timeOffset="2">954 0 8212,'0'0'608,"-29"155"-3569,52-94-705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6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 8836,'0'0'1894,"12"-26"-1854,2-4-30,26-41-1,-39 69-9,1 0 1,0 0-1,0 0 1,0 0-1,0 0 1,0 0-1,0 0 1,0 1-1,1-1 1,-1 1-1,0-1 1,1 1-1,0 0 1,-1 0-1,1 0 1,-1 1-1,1-1 1,0 1-1,0-1 1,-1 1-1,1 0 1,0 0-1,0 0 1,-1 0-1,1 0 1,0 1-1,5 1 1,1-1-4,-7 0-2,1-1 1,-1 1 0,1-1-1,-1 1 1,1 0 0,-1 0-1,0 0 1,0 0 0,1 0-1,-1 1 1,0-1 0,0 1-1,0-1 1,0 1 0,-1 0-1,1-1 1,0 1 0,-1 0-1,1 0 1,-1 0 0,0 1-1,0-1 1,0 0 0,0 0-1,0 1 1,0-1 0,0 4-1,2 5-16,-1 1-1,-1 0 1,0 1 0,-2 17-1,1-14 5,0-11-5,0 0 0,-1 1 0,0-1 0,0 0 0,0 0 0,0 0 0,-3 5 0,3-8-50,4-7-53,25-40 17,2 2 0,1 1 0,74-75-1,-102 114 112,3-4 5,0 1 0,1 0 0,0 1 0,12-9 0,-18 14-6,-1 0 0,0 0 0,1 0 1,-1 0-1,1 0 0,-1 0 0,1 0 0,-1 0 0,0 0 0,1 0 0,-1 0 0,1 0 0,-1 0 0,1 0 0,-1 1 1,0-1-1,1 0 0,-1 0 0,1 0 0,-1 1 0,0-1 0,1 0 0,-1 0 0,0 1 0,1-1 0,-1 0 1,0 1-1,0-1 0,1 0 0,-1 1 0,0-1 0,0 1 0,1-1 0,-1 0 0,0 1 0,0-1 0,0 1 1,0-1-1,0 0 0,0 1 0,0-1 0,0 1 0,0-1 0,0 1 0,0-1 0,0 1 0,0-1 0,0 0 1,0 1-1,0-1 0,0 1 0,0-1 0,-1 0 0,1 1 0,0 0 0,-1-1 17,1 214 264,0-211-446,0 0 0,0 0 0,0 0 0,1 0 0,-1 0 0,1-1 0,-1 1 0,1 0 0,0 0 0,0 0 0,0-1 0,0 1 0,1-1 0,-1 1 0,1-1 0,0 1 1,-1-1-1,1 0 0,0 0 0,0 0 0,1 0 0,-1 0 0,0 0 0,1-1 0,-1 1 0,1-1 0,-1 0 0,1 1 0,0-1 0,-1 0 0,1 0 0,0-1 0,0 1 0,5 0 0,30 3-2358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7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37 4994,'0'0'6942,"-11"-9"-6678,5 4-246,3 2-15,0 0 1,0 1-1,0-1 1,-1 1 0,1 0-1,-1 0 1,-7-3 0,10 5-5,0 0 1,-1 0 0,1 0 0,0 0-1,-1 0 1,1 0 0,0 0-1,-1 0 1,1 0 0,0 1 0,-1-1-1,1 1 1,0-1 0,-1 1 0,1-1-1,0 1 1,0 0 0,0-1-1,0 1 1,0 0 0,0 0 0,0 0-1,0 0 1,0 0 0,0 0 0,0 0-1,0 0 1,1 0 0,-1 1-1,1-1 1,-1 0 0,0 2 0,-5 9-29,1 1 1,0 0 0,1 0-1,0 1 1,1-1 0,1 1 0,0 0-1,1-1 1,0 23 0,1-34-5,0 0-1,1 0 1,-1 0 0,1 0 0,-1-1 0,1 1 0,-1 0-1,1 0 1,0-1 0,0 1 0,0 0 0,0-1-1,0 1 1,0-1 0,0 1 0,1-1 0,-1 0-1,1 1 1,-1-1 0,1 0 0,-1 0 0,1 0 0,-1 0-1,1 0 1,0-1 0,0 1 0,-1 0 0,1-1-1,0 1 1,0-1 0,0 0 0,3 1 0,-1-1 35,0 1 1,0-1-1,0 0 1,0 0 0,0-1-1,-1 1 1,1-1-1,0 0 1,0 0 0,0 0-1,-1 0 1,1-1-1,0 1 1,-1-1-1,7-4 1,-6 2 19,0 0 1,0-1-1,-1 0 1,1 1-1,-1-1 0,0 0 1,0-1-1,-1 1 1,1-1-1,-1 1 1,0-1-1,1-7 0,0-2 276,-1 0-1,0 0 0,0-23 1,-2 55-304,-9 412 4,-2 34-495,12-461 498,-1-2 1,0 0 0,0 0 1,0 0-1,-1 0 1,1 1-1,0-1 0,0 0 1,0 0-1,0 0 1,0 0-1,0 0 0,0 1 1,0-1-1,0 0 1,0 0-1,0 0 0,0 0 1,0 0-1,0 0 0,-1 1 1,1-1-1,0 0 1,0 0-1,0 0 0,0 0 1,0 0-1,0 0 1,-1 0-1,1 0 0,0 0 1,0 0-1,0 0 1,0 0-1,0 0 0,-1 0 1,1 0-1,0 0 1,0 0-1,0 0 0,0 0 1,0 0-1,-1 0 1,1 0-1,0 0 0,0 0 1,0 0-1,0 0 1,0 0-1,-1 0 0,1 0 1,0 0-1,0 0 1,0 0-1,0 0 0,0-1 1,-3 1 41,-6 0-54,1-1 0,-1-1 0,0 0 0,0 0 0,1-1 0,-1 0 0,1 0 0,0-1 0,0 0 0,0 0 0,1-1 0,-1 0 0,1 0-1,0-1 1,1 0 0,-1 0 0,1-1 0,1 1 0,-1-1 0,1-1 0,0 1 0,1-1 0,-1 0 0,2 0 0,-1 0 0,1 0 0,0-1 0,1 1 0,-3-17 0,-1-47-1480,6 66 1120,0 0 0,1 0 1,-1-1-1,1 1 1,1 0-1,-1 0 0,1 0 1,0 0-1,4-8 0,-1 7-521,0 1 0,0 0 0,0 0 0,7-5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7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0 9380,'0'0'2588,"-29"2"-2169,-9 0-363,-44 7 0,80-8-54,0-1 0,-1 1-1,1-1 1,-1 1 0,1 0 0,0 0 0,0-1-1,-1 2 1,1-1 0,0 0 0,0 0 0,0 1-1,0-1 1,1 1 0,-1 0 0,0-1 0,1 1-1,-1 0 1,1 0 0,-1 0 0,1 0 0,0 0-1,0 1 1,0-1 0,0 0 0,0 0 0,0 1-1,1-1 1,-1 1 0,1-1 0,0 0 0,0 1-1,0-1 1,0 1 0,0 2 0,0 3 2,-2 5 6,1-1 0,1 0-1,0 0 1,1 1 0,4 18-1,-5-28-16,1 0-1,0 0 0,0-1 1,1 1-1,-1 0 1,1 0-1,-1-1 1,1 1-1,0-1 0,0 1 1,0-1-1,0 0 1,0 0-1,0 0 0,1 0 1,-1 0-1,1 0 1,-1-1-1,1 1 0,0-1 1,0 0-1,-1 0 1,1 0-1,0 0 0,0 0 1,0-1-1,5 1 1,-2 0-20,-1 1-1,1-2 1,0 1 0,0-1 0,1 0 0,-1 0 0,0-1-1,0 0 1,-1 0 0,1 0 0,0 0 0,0-1 0,0 0-1,-1-1 1,1 1 0,-1-1 0,0 0 0,0 0 0,0-1-1,0 1 1,4-5 0,33-49 36,-19 23 62,-22 32 14,0 7-74,-1 1-2,0-1 1,1 1-1,0-1 1,0 1-1,0-1 0,1 0 1,0 0-1,0 1 0,0-1 1,1 0-1,0-1 0,0 1 1,0 0-1,0-1 0,1 0 1,-1 0-1,1 0 0,0 0 1,1 0-1,-1-1 0,1 0 1,-1 0-1,10 4 0,3-1 17,1-2 0,1 0 0,-1-1 0,1-1 0,-1-1 0,37-1 1,-28-1-20,-11 1-178,0-1 1,0 0 0,-1-1 0,1-1 0,21-7 0,-29 8-53,0-1 0,-1-1 0,1 1 0,-1-1 0,0 0 0,0-1 0,0 0 0,-1 0 0,0 0 0,0-1 0,0 0 0,6-8 1,4-13-4231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8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8772,'0'0'1771,"0"12"-1354,3 389 620,-3-248-1418,0-151 278,-1-1 0,1 1 0,0 0 0,1 0 0,-1-1 0,0 1 1,0 0-1,1 0 0,-1-1 0,1 1 0,-1 0 0,1-1 0,0 1 0,0-1 0,1 3 0,-1-3 2,1 0 0,-1-1 0,0 1 0,0-1 0,1 1 1,-1-1-1,1 1 0,-1-1 0,0 0 0,1 1 0,-1-1 0,1 0 0,-1 0 0,1 0 0,-1 0 0,1-1 0,-1 1 0,0 0 0,3-1 0,2-1-200,0-1 0,0 0 1,1 0-1,-2 0 0,1-1 0,0 0 0,-1 0 0,0 0 0,1-1 0,-2 1 0,1-1 0,-1-1 0,1 1 0,3-7 1,11-11-640,23-26 42,-21 23 1058,1 1-1,2 1 0,43-36 0,-65 59-71,-1-1 0,1 1 1,-1 0-1,1 0 0,0 1 1,-1-1-1,1 0 1,0 1-1,-1-1 0,1 1 1,0-1-1,2 1 0,-3 0-37,-1 0 0,1 0 0,0 0 0,-1 0 0,1 0 0,-1 0-1,1 1 1,-1-1 0,1 0 0,-1 0 0,1 1 0,-1-1 0,0 0 0,1 1-1,-1-1 1,1 0 0,-1 1 0,0-1 0,1 1 0,-1-1 0,0 1 0,1-1-1,-1 1 1,0-1 0,0 1 0,1 0 0,0 5 266,0-1 0,0 1-1,-1 0 1,0 0 0,0-1 0,-1 8 0,0 7-55,1 176 1165,0-194-1423,0 0 0,0 0 0,1 0 0,-1 0 0,0 0 0,1-1 0,-1 1 0,1 0 0,0 0 0,0 0 0,0 0 0,0-1 0,0 1 0,0 0 0,0-1 0,0 1 0,1-1 0,-1 1 0,0-1 0,1 0 0,0 0 0,-1 0 0,1 1 0,0-1 0,-1-1 0,1 1 0,0 0 0,0 0 0,0-1 0,0 1 0,0-1 0,3 1 0,0 0 13,-1-1 0,1 0 0,0 0 0,-1 0 0,1 0-1,0-1 1,-1 0 0,1 0 0,0 0 0,-1 0 0,0-1 0,1 0 0,7-4-1,-2-2-1,0 1 0,-1-2 0,0 1 0,0-1 0,-1-1 0,0 1 0,-1-1 0,0-1-1,8-14 1,-7 9-12,0 0 1,-2 0-1,0 0 0,0-1 0,-2 0 0,4-21 0,-4-46-3,-4 82-1,0 1 0,0-1 0,-1 0 0,1 1 0,0-1 0,-1 0 0,1 1-1,-1-1 1,0 1 0,1-1 0,-1 1 0,0-1 0,0 1 0,0-1 0,0 1 0,0 0 0,0-1 0,-1 1 0,-1-2-1,-1 1-6,1 0-1,0 0 1,-1 0-1,1 1 1,-1-1-1,1 1 1,-1 0-1,0 0 1,-4 0-1,2 0-8,0 0-1,0 1 1,0 0-1,0 0 0,0 0 1,0 1-1,0 0 0,0 0 1,0 0-1,0 1 0,0 0 1,-8 4-1,9-2-51,1-1 0,-1 1 0,1 1-1,0-1 1,0 0 0,0 1 0,0 0 0,1 0-1,0 0 1,0 0 0,-3 9 0,4-10-156,0 0 1,1 0-1,0-1 0,0 1 1,0 0-1,0 0 1,1 0-1,-1 0 0,1 0 1,0 0-1,0 0 1,1 0-1,-1 0 0,1 0 1,0 0-1,0 0 0,0 0 1,0 0-1,3 4 1,-1-4-273,1 1 0,0-1 0,0-1 0,0 1 0,9 6 0,-13-10 493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04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9492,'0'0'1254,"36"5"-1219,0-1-29,9 1-2,0 2 1,0 2-1,57 20 1,-13-2 58,-47-16-58,-1 2 1,-1 2 0,0 1-1,40 24 1,-76-38-37,0 0 0,0 0 0,0 1 0,0 0 0,-1-1 0,1 1 0,-1 0 0,0 1 0,1-1 0,-2 1 0,1-1 0,0 1 0,-1 0 0,0 0 0,1 0 0,-2 0 1,1 1-1,0-1 0,-1 0 0,0 1 0,0-1 0,0 1 0,-1-1 0,1 10 0,-1-11 0,-1 0 1,1 1-1,-1-1 0,0 0 1,0 0-1,0 1 0,0-1 1,0 0-1,-1 0 0,1 0 1,-1 0-1,0 0 0,0-1 1,0 1-1,0 0 0,0-1 1,-1 0-1,1 1 0,-6 3 1,-4 2 38,-1-1 0,0 1 0,-19 6-1,26-11-15,-83 33 411,-1-4-1,-2-4 0,-138 23 0,204-46-5,55-12-709,146-42-3604,-52 20 96</inkml:trace>
  <inkml:trace contextRef="#ctx0" brushRef="#br0" timeOffset="1">1051 461 10549,'0'0'96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9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1 8212,'0'0'2009,"-31"0"-1500,-8 1-430,-52 7 0,86-7-77,-1 0 1,1 1-1,-1 0 1,1 0-1,0 0 1,0 0 0,0 1-1,0 0 1,0 0-1,1 0 1,-1 1-1,1 0 1,0 0 0,0 0-1,0 0 1,1 0-1,-1 1 1,1-1-1,-4 9 1,2-4 2,-1 1-5,0 0 0,1 1 0,0 0 0,1 0 0,-5 18 1,7-22-6,1 0 0,0 0 0,0 0 0,0 0 0,1 0 0,0 0 0,1 0 0,-1 1 0,1-1 0,3 9 0,-3-13 6,1-1-1,-1 1 0,1-1 0,0 0 1,0 1-1,0-1 0,0 0 1,0 0-1,0 0 0,0-1 1,1 1-1,-1 0 0,1-1 0,-1 1 1,1-1-1,0 0 0,-1 0 1,1 0-1,0-1 0,0 1 0,0 0 1,0-1-1,5 0 0,5 1-19,1 0-1,-1-1 0,25-4 0,-32 3 11,0 0-1,-1-1 0,1 0 1,0 0-1,-1-1 0,1 1 0,-1-1 1,0 0-1,0-1 0,0 1 1,0-1-1,-1 0 0,0 0 1,1-1-1,-2 1 0,1-1 1,4-6-1,-3 4 129,-1-1 1,0 1-1,0-1 1,-1 0-1,0 0 1,0-1-1,-1 1 1,0 0-1,-1-1 1,1 1-1,-1-11 1,-11 386 101,0-110-184,5-206-30,-2 0 1,-26 97-1,31-140 0,-1-1 0,1 1 0,-2 0 0,1-1 0,-8 11 0,10-15-3,-1-1 0,0 0 0,0 0-1,0 0 1,0-1 0,0 1-1,-1 0 1,1-1 0,0 0 0,-1 1-1,1-1 1,-1 0 0,1 0 0,-1 0-1,0-1 1,1 1 0,-1-1 0,0 1-1,-4-1 1,2 1 4,-1-1-1,1 1 1,-1-1 0,1-1-1,0 1 1,-1-1 0,1 0-1,0 0 1,-1 0-1,1-1 1,0 0 0,0 0-1,0 0 1,1 0 0,-1-1-1,0 0 1,1 0 0,0 0-1,-1-1 1,1 1-1,-5-8 1,-1-1 4,1-1-1,1 0 1,0 0-1,1-1 1,0 0-1,1-1 1,1 1-1,0-1 1,1 0-1,-3-18 1,1-12-274,2 0 0,1-54 0,3 88-82,0-1 0,1 1 0,0 0 0,0-1 0,1 1 0,1 0 0,0 0 0,1 0 0,0 1 0,0-1 0,1 1 0,0 0 0,1 0 0,0 0 0,1 1 0,0 0 0,10-10 0,34-29-4247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49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8852,'0'0'398,"2"28"-254,2 6-110,9 142 78,-13 20-370,10-200-63,-4-4 253,0-1-1,-1 0 0,0 0 0,0-1 1,2-10-1,12-22 23,34-50 12,-46 82 26,1-1 0,1 1 0,0 0-1,0 0 1,21-16 0,-27 24 8,0 0 0,1 0 0,0 0 0,0 0 0,-1 1 0,1-1 0,0 1 0,0 0 0,0 0-1,0 0 1,8 0 0,-10 1 1,0 0-1,0 1 0,1-1 0,-1 0 1,0 1-1,1-1 0,-1 1 0,0 0 1,0 0-1,0 0 0,0 0 0,0 0 1,0 0-1,0 0 0,0 1 0,0-1 1,-1 1-1,1-1 0,0 1 0,-1 0 1,1-1-1,1 5 0,9 17 24,-1 1-1,-2 1 0,14 51 1,-13-40-351,17 41 0,-26-73-9,1 0 1,0 1-1,0-1 1,0-1-1,0 1 0,1 0 1,0 0-1,0-1 1,0 0-1,0 1 1,0-1-1,0-1 0,7 5 1,15-1-2832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6819,'0'0'2644,"0"19"-2585,1 66-43,-2-80-15,1 1 0,1-1 1,-1 1-1,1-1 0,0 1 0,0-1 1,1 1-1,-1-1 0,1 0 1,0 0-1,1 0 0,-1 0 1,1 0-1,0 0 0,0-1 0,1 1 1,-1-1-1,1 0 0,0 0 1,0 0-1,0-1 0,1 0 0,-1 1 1,1-1-1,5 2 0,1-1-76,0 0 1,0-1-1,0 0 0,0-1 0,1 0 0,-1-1 0,1 0 1,-1-1-1,1 0 0,14-3 0,-21 3 46,-1-1 1,1 0-1,-1-1 0,0 1 1,1-1-1,-1 0 0,0 0 1,0 0-1,0 0 0,0-1 1,-1 0-1,1 0 0,-1 0 1,1 0-1,-1 0 0,0-1 1,0 1-1,-1-1 0,1 0 1,-1 0-1,0 0 0,4-8 1,-3 5 45,-1-1 1,1 0 0,-1 0-1,-1 0 1,1 0 0,-1 0-1,-1 0 1,0 0 0,0 0-1,0-1 1,-1 1 0,-3-12-1,3 16 34,-1 0-1,0 0 0,0 0 0,0 0 0,0 1 0,-1-1 0,1 1 0,-1-1 0,0 1 0,0 0 0,0 0 0,-1 0 0,1 1 0,-1-1 0,1 1 0,-1 0 0,0 0 1,0 0-1,0 0 0,0 1 0,0-1 0,0 1 0,-7-1 0,-10-2 132,1 1 1,-1 1-1,-30 1 1,48 1-184,-1 0-1,0 0 1,0 0 0,1 0-1,-1 0 1,0 1 0,1 0-1,-1 0 1,0 0 0,1 0-1,-1 1 1,1-1 0,0 1-1,-1 0 1,1 0 0,0 0-1,0 0 1,0 0 0,0 1-1,1-1 1,-1 1 0,1 0-1,0 0 1,-1 0 0,1 0-1,0 0 1,1 1 0,-1-1-1,1 0 1,-1 1 0,1-1-1,0 1 1,0 0 0,1-1-1,-1 1 1,1 0 0,0 0-1,0-1 1,0 7 0,0-6-81,0-1 0,0 1 0,0 0 1,1-1-1,-1 1 0,1 0 0,0-1 1,0 1-1,0-1 0,1 0 0,-1 1 1,1-1-1,0 0 0,0 0 0,0 0 0,3 4 1,0-3-151,-1-1 1,0 0-1,1 0 0,0 0 1,-1 0-1,1-1 1,0 0-1,1 0 1,9 3-1,49 8-3970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0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6259,'0'0'4015,"2"2"-4156,3 5 127,0 0 0,0 1 1,-1 0-1,0 0 0,0 0 1,3 13-1,15 57 25,-19-67-20,4 20-48,-4-14-612,1-1-1,8 20 1,-8-55 973,-2-5-189,2 1 0,0 0 0,2 0 0,0 0 0,13-27 0,-17 44-112,1 0 0,1 0 0,-1 0-1,1 1 1,0-1 0,0 1 0,0 0 0,1 0 0,0 0-1,0 1 1,0-1 0,0 1 0,1 1 0,0-1 0,-1 1-1,1 0 1,1 0 0,-1 0 0,0 1 0,1 0 0,-1 1-1,1-1 1,8 0 0,-10 2-13,0-1 1,-1 1-1,1 0 0,0 1 0,-1-1 0,1 1 0,-1 0 1,1 0-1,-1 0 0,1 1 0,-1-1 0,0 1 1,0 0-1,0 0 0,4 3 0,-1 2-219,0-1 0,0 1 0,-1 0 0,1 0 0,-2 1-1,7 9 1,12 22-3460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1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0 548 2401,'0'0'6283,"7"-23"-6131,20-65-136,-27 88-15,0 0-1,0 0 1,0-1-1,-1 1 1,2 0-1,-1 0 1,0-1-1,0 1 1,0 0-1,0-1 1,0 1-1,0 0 1,0 0 0,0-1-1,0 1 1,0 0-1,0 0 1,1 0-1,-1-1 1,0 1-1,0 0 1,0 0-1,0-1 1,1 1-1,-1 0 1,0 0 0,0 0-1,1 0 1,-1 0-1,0-1 1,0 1-1,0 0 1,1 0-1,-1 0 1,0 0-1,1 0 1,-1 0-1,0 0 1,0 0-1,1 0 1,-1 0 0,0 0-1,4 13 67,-2 24 187,-2 230-315,0-266 39,0-1 0,0 1 1,0 0-1,0-1 0,0 1 0,1-1 1,-1 1-1,0-1 0,1 1 1,-1-1-1,0 1 0,1-1 0,-1 1 1,0-1-1,1 1 0,-1-1 0,1 1 1,-1-1-1,1 0 0,-1 1 1,1-1-1,0 0 0,-1 1 0,1-1 1,-1 0-1,1 0 0,-1 0 0,1 1 1,0-1-1,-1 0 0,1 0 1,0 0-1,-1 0 0,1 0 0,0 0 1,1 0-7,0 0 0,-1 0 1,1-1-1,-1 1 0,1 0 0,-1-1 1,1 1-1,-1-1 0,1 1 1,-1-1-1,1 1 0,-1-1 0,1 0 1,1-2-1,5-7-85,-1 0 1,-1-1 0,0 0-1,0-1 1,-1 0-1,-1 1 1,4-18-1,5-6-9,-8 22 125,2-7 33,1 0 0,18-31-1,-24 48-28,0-1 1,0 1-1,0-1 0,1 1 0,-1 0 1,1 0-1,0 0 0,0 1 0,0-1 1,0 1-1,0-1 0,0 1 0,1 0 1,-1 0-1,1 0 0,0 1 0,0-1 1,-1 1-1,1 0 0,0 0 0,5 0 1,-7 1 11,0 0 1,0 1-1,0-1 0,0 1 1,0 0-1,0-1 1,0 1-1,0 0 1,-1 0-1,1 0 1,0 0-1,0 0 1,-1 1-1,1-1 0,-1 0 1,1 1-1,-1-1 1,0 1-1,0 0 1,1-1-1,-1 1 1,0 0-1,0 0 1,-1-1-1,1 1 0,0 0 1,-1 0-1,1 0 1,0 4-1,2 7 12,-1 0 0,0 1-1,-1 17 1,-1-22-12,1 88-715,-1-108 787,0 0 1,0 1-1,1-1 1,1 1-1,0-1 0,6-18 1,-6 25-81,0-1-1,1 1 1,-1 0 0,1-1-1,0 1 1,0 1 0,1-1-1,-1 0 1,1 1 0,-1 0 0,1-1-1,0 2 1,1-1 0,-1 0-1,0 1 1,1 0 0,5-2-1,-2 1-8,1 0-1,-1 1 1,1 0-1,-1 1 1,12-1-1,-16 1-5,-1 1 0,1 0 0,0 0-1,-1 1 1,1-1 0,-1 0 0,1 1 0,-1 0-1,1 0 1,-1 0 0,0 1 0,1-1-1,-1 1 1,0-1 0,5 5 0,-4-2-2,0 1 0,-1-1 0,1 1 1,-1 0-1,0 0 0,-1 1 0,1-1 1,-1 1-1,3 10 0,9 61-246,-4-23-1623,-1-23-1159</inkml:trace>
  <inkml:trace contextRef="#ctx0" brushRef="#br0" timeOffset="1">1073 440 5330,'0'0'6531,"-33"13"-6213,-104 48-177,132-58-141,-1 1-1,1-1 1,-1 1-1,1 0 1,1 0-1,-1 1 1,0 0-1,1-1 0,0 1 1,0 1-1,1-1 1,-1 1-1,1-1 1,0 1-1,1 0 1,-1 0-1,1 0 1,0 0-1,1 1 1,0-1-1,0 0 0,0 1 1,1-1-1,-1 1 1,2 6-1,-1-9 2,-1 8-10,2 25-27,-1-36 21,0 0 1,1 1-1,-1-1 0,1 0 1,-1 0-1,1 1 1,-1-1-1,1 0 1,0 0-1,0 0 0,-1 0 1,1 0-1,0 0 1,0 0-1,0 0 1,0 0-1,0 0 0,0-1 1,0 1-1,1 0 1,-1-1-1,0 1 1,2 0-1,4 1-96,0 0-1,-1-1 1,1 0-1,0 0 1,0-1 0,0 1-1,0-1 1,-1-1-1,1 1 1,0-1 0,0-1-1,0 1 1,-1-1-1,1 0 1,-1-1-1,0 1 1,1-1 0,-1-1-1,0 1 1,10-9-1,-5 0 42,0 0 0,0-1 0,-2-1 0,1 1 0,-2-2-1,0 1 1,12-31 0,-16 33 547,0 1-1,-1-1 0,0 0 1,-1 0-1,2-24 0,-5 75-447,0 44 38,1-76-72,1 1 0,0 0-1,0-1 1,1 0 0,0 1-1,0-1 1,1 0 0,4 9-1,-5-13-237,1 0 0,-1 0 0,1 0-1,0 0 1,-1-1 0,1 1-1,0-1 1,0 0 0,1 0-1,-1 0 1,0 0 0,1 0-1,-1-1 1,1 0 0,0 0-1,-1 0 1,1 0 0,0 0 0,0-1-1,-1 1 1,1-1 0,0 0-1,0 0 1,0-1 0,-1 1-1,1-1 1,0 0 0,0 0-1,4-2 1,25-19-3126</inkml:trace>
  <inkml:trace contextRef="#ctx0" brushRef="#br0" timeOffset="2">1377 190 3858,'0'0'1507,"0"-27"-520,0-75 54,0 41 2120,0 149-2473,4 425-82,-4-489-732,1 29-361,0-50 107,-1 1 0,1-1-1,-1 1 1,1-1-1,0 0 1,0 1 0,1-1-1,-1 0 1,1 1 0,3 4-1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2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259 482 4210,'0'0'6475,"-1"-22"-6326,0 6-67,-1 0 0,0 0 0,-7-26 0,8 41-72,0-1 1,0 1-1,0-1 0,0 1 0,0-1 0,0 1 0,0 0 0,0-1 0,-1 1 0,1 0 0,0 0 0,-1 0 0,1 0 0,-1 0 0,1 0 0,-1 1 0,0-1 0,1 0 0,-1 1 0,0-1 0,0 1 0,1 0 0,-5-1 0,-39 4 268,39-2-218,-2 1-22,0 1 0,0-1-1,0 1 1,1 0-1,0 1 1,-1 0 0,1 0-1,0 1 1,1 0-1,-1 0 1,1 0-1,0 1 1,1 0 0,-1 0-1,1 1 1,-8 12-1,9-13-38,-1 1 0,2 0 0,-1 0 0,1 0 0,0 1 0,0-1 0,1 1-1,0 0 1,0-1 0,1 1 0,0 0 0,1 0 0,-1 0 0,2 0 0,-1 0 0,1-1-1,3 14 1,-4-20-5,0 0-1,1 0 1,-1-1-1,1 1 1,-1 0-1,1 0 1,-1 0-1,1-1 1,0 1-1,-1 0 1,1-1-1,0 1 1,-1-1-1,1 1 1,0 0-1,0-1 1,0 0-1,0 1 1,0-1-1,-1 0 1,1 1-1,0-1 1,2 0-1,24 1-107,-18-1 62,6-1-100,1-1 1,-1 0-1,0-1 1,0-1-1,-1 0 1,1-1-1,-1 0 1,0-1 0,0-1-1,-1 0 1,0-1-1,0-1 1,-1 0-1,0 0 1,0-1 0,-1-1-1,0 0 1,17-23-1,-14 14 77,0 1-1,-2-2 0,0 0 0,-1 0 1,-1-1-1,-1 0 0,-1-1 1,-1 0-1,-1 0 0,-1-1 0,2-36 1,-4-52 346,-2 69 2705,-5 386-2742,4-327-397,1-1 0,1 1-1,0-1 1,0 0 0,2 1-1,6 18 1,-8-29 102,-1-1 1,1 1-1,0-1 0,0 0 0,1 0 1,-1 0-1,1 0 0,0 0 0,0-1 0,0 1 1,1-1-1,-1 0 0,1 0 0,0 0 1,0 0-1,0-1 0,0 1 0,0-1 0,0 0 1,1 0-1,-1-1 0,1 1 0,-1-1 1,9 1-1,-7-1-7,-1 0-1,0-1 1,0 0 0,1 0-1,-1 0 1,0-1 0,1 0 0,-1 0-1,0 0 1,0-1 0,0 1-1,0-1 1,0 0 0,0-1 0,0 1-1,-1-1 1,1 0 0,-1 0 0,0 0-1,0-1 1,0 0 0,0 0-1,-1 0 1,0 0 0,1 0 0,4-10-1,0 0-27,0-1-1,-1 0 0,-1-1 1,-1 1-1,8-33 0,-4-4 3057,-11 107-2947,0-19 14,4 55-1,-1-82-34,0-1 0,1 1-1,0 0 1,0 0-1,0-1 1,1 0 0,1 1-1,-1-1 1,1 0-1,1-1 1,7 12-1,-8-15-60,0-1 0,0 1 0,0-1-1,0 0 1,1 0 0,-1 0-1,1-1 1,-1 1 0,1-1-1,0 0 1,0-1 0,0 1 0,0-1-1,0 0 1,1 0 0,-1-1-1,0 1 1,0-1 0,1 0 0,-1-1-1,0 1 1,0-1 0,0 0-1,1 0 1,-1-1 0,0 0-1,-1 0 1,1 0 0,0 0 0,0-1-1,-1 1 1,0-1 0,1 0-1,-1-1 1,0 1 0,6-8 0,-1-2 98,0 0 1,13-26 0,-17 28 88,1 1 1,0 0 0,0 0 0,1 0-1,0 1 1,15-15 0,-18 21-80,0 1 1,0 0-1,1 0 0,-1 0 1,1 0-1,-1 1 0,1 0 1,0-1-1,-1 2 0,8-2 1,-9 2-11,1 0 1,-1-1-1,0 1 1,1 1-1,-1-1 1,1 0-1,-1 1 0,0-1 1,0 1-1,1 0 1,-1 0-1,0 1 1,0-1-1,0 0 1,0 1-1,4 3 1,-4-2 9,-1 0 1,1 0-1,-1 0 0,0 1 1,0-1-1,0 1 1,0 0-1,0 0 0,-1 0 1,0 0-1,0-1 1,1 7-1,2 53 330,-4-60-367,0 0-69,0-1 0,0 1 0,0-1 0,0 1 1,-1-1-1,1 1 0,-1-1 0,1 1 0,-1-1 0,0 0 0,0 1 1,0-1-1,0 0 0,-1 0 0,1 0 0,-1 1 0,1-1 1,-1-1-1,0 1 0,1 0 0,-1 0 0,0-1 0,0 1 1,0-1-1,-1 0 0,1 1 0,0-1 0,0 0 0,-1 0 0,1 0 1,0-1-1,-1 1 0,1-1 0,-1 1 0,-4-1 0,-40 5-4919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2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11237,'0'0'0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3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7171,'0'0'4290,"45"198"-4514,-45-131 256,0 3 32,0-6 0,0-8 0,0-19-64,3-13 0,17-15-16,9-9-896,7-3-1265,6-32-2609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3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0 397 5651,'0'0'5117,"28"5"-4128,-1 1-1044,5 1-69,2-2 0,-1-1-1,55 0 1,18-12 75,4-1 95,-109 10-51,1-1 0,0 0 0,-1 0 0,1 1-1,-1-1 1,1 1 0,-1-1 0,1 1 0,-1 0 0,0 0-1,1-1 1,-1 1 0,0 0 0,1 0 0,-1 0-1,0 1 1,0-1 0,0 0 0,0 0 0,0 1-1,0-1 1,0 0 0,-1 1 0,1-1 0,0 1-1,-1-1 1,1 1 0,-1-1 0,0 1 0,1-1-1,-1 1 1,0-1 0,0 1 0,0 1 0,1 10 3,-1 0 0,0-1 0,-3 18 0,2-17 69,-12 36 129,10-42-177,1 1 1,0-1-1,0 1 0,1-1 1,-1 11-1,23-30-88,12-16-576,44-52 0,25-22-832,-88 90 1410,36-27-125,-46 36 233,0 0 1,0 1-1,0 0 1,0 0-1,0 0 1,0 1-1,1-1 1,-1 1-1,1 0 1,8-1-1,-13 3-1,1 0-1,-1-1 1,1 1-1,-1-1 1,1 1-1,-1 0 0,1-1 1,-1 1-1,0 0 1,0-1-1,1 1 1,-1 0-1,0-1 1,0 1-1,0 0 0,0 0 1,1-1-1,-1 1 1,0 0-1,0 0 1,-1-1-1,1 1 1,0 0-1,0 0 0,-1 0 1,1 5 202,-13 255 1305,13-260-1590,0-1 0,0 1 0,0-1 0,0 1 0,0-1 0,0 1 0,0-1 0,0 1 0,0-1 0,0 1 0,0-1 1,0 1-1,0-1 0,0 1 0,1-1 0,-1 1 0,0-1 0,0 1 0,1-1 0,-1 1 0,0-1 0,1 1 0,-1-1 0,0 0 0,1 1 0,-1-1 0,0 0 0,1 1 0,-1-1 0,1 0 0,-1 0 0,1 1 0,-1-1 1,1 0-1,-1 0 0,1 0 0,-1 1 0,1-1 0,-1 0 0,1 0 0,-1 0 0,1 0 0,-1 0 0,1 0 0,-1 0 0,1 0 0,-1 0 0,1-1 0,-1 1 0,1 0 0,4 0-477,23 0-2846</inkml:trace>
  <inkml:trace contextRef="#ctx0" brushRef="#br0" timeOffset="1">882 0 5298,'0'0'5667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3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11205,'0'0'1678,"-7"28"-1662,-1 2-13,1-6 2,1 0 0,1 0 0,1 1-1,1 0 1,1 31 0,3 26 1,1-33-704,-2 1 0,-7 50-1,7-97 534,-1 0-1,1 0 1,-1 1 0,1-1-1,-1 0 1,0 0-1,-1 0 1,1 0 0,0 0-1,-1-1 1,0 1-1,1 0 1,-4 3 0,4-10-106,1 0 272,1 0 0,-1-1 0,1 1 0,0 0 0,0 0 1,1 0-1,-1 0 0,1 0 0,0 0 0,0 0 0,0 0 0,0 1 1,1-1-1,-1 1 0,1 0 0,0 0 0,0 0 0,0 0 1,1 0-1,5-3 0,9-8 39,2 2 1,34-18-1,-44 25-37,12-6 25,37-13-1,-52 22-16,0 0 0,0 0-1,0 0 1,0 1 0,0 0 0,1 1-1,-1-1 1,0 1 0,15 3 0,-22-2 20,1 0 0,-1 0 1,1 1-1,-1-1 0,0 0 1,0 1-1,1-1 0,-1 0 1,0 1-1,0-1 0,0 1 1,-1-1-1,1 3 0,0-3 51,-1 2-43,1 0-1,-1 0 1,0-1 0,1 1 0,-1 0-1,-1-1 1,1 1 0,0 0 0,-1-1 0,1 0-1,-1 1 1,0-1 0,1 0 0,-1 0 0,0 0-1,0 0 1,-1 0 0,-3 2 0,-49 29 486,45-28-371,0 1-124,-1 0 0,1-1-1,-1-1 1,0 1 0,0-2-1,0 0 1,0 0 0,-23 2-1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05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1 10373,'0'0'128,"-116"172"368,83-91 320,7 10-255,7 2-81,12-3 48,7-5 353,0-15-465,30-15-416,18-17-16,7-20-32,10-18-433,3 0-991,7-38-785,-4-15-3634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4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1 368 8820,'0'0'3188,"3"12"-2956,1 4-186,3 11 19,14 36 0,-20-58-67,2 1 0,-1 0-1,1-1 1,0 0 0,0 1 0,0-1-1,1 0 1,0 0 0,0-1-1,0 1 1,1-1 0,-1 0 0,8 4-1,-9-6-58,0-1 0,0 0 0,0 0 0,1 0 0,-1-1 1,0 1-1,0-1 0,1 0 0,-1 0 0,0 0 0,1 0 0,-1-1 0,0 1 0,1-1 0,-1 0 0,0 0 0,0 0 0,0 0 0,0 0 0,0-1 0,0 1 0,0-1 0,5-4 0,4-4-275,-1 0-1,1-1 1,16-21-1,-20 23 20,21-28-355,31-51 0,-23 31 802,-34 52-37,-3 5-61,0-1 0,1 0 0,-1 1 0,1-1 0,-1 0 0,0 1 0,1-1 0,-1 1 0,1-1 0,-1 0 0,1 1 0,0-1 0,-1 1 0,1 0 0,0-1 0,-1 1 0,1-1 0,0 1 0,-1 0 0,1 0 0,1-1 0,-1 20 475,-1 206 854,0-223-1373,0 1-1,0 0 1,0-1 0,0 1-1,1 0 1,-1-1 0,1 1 0,-1 0-1,1-1 1,0 1 0,0-1 0,0 1-1,1-1 1,-1 0 0,0 1-1,1-1 1,0 0 0,-1 0 0,1 0-1,0 0 1,0 0 0,0-1-1,3 3 1,0-2-91,0 0 1,0 0-1,1 0 0,-1-1 1,1 1-1,-1-1 0,1-1 0,0 1 1,-1-1-1,7 0 0,-5 0-111,0-1-1,1 1 0,-1-1 1,0-1-1,0 1 0,0-1 1,-1-1-1,1 1 1,0-1-1,-1 0 0,0-1 1,9-5-1,-6 2-74,-1 0-1,0 0 1,0-1 0,-1 0-1,0-1 1,-1 1 0,10-17-1,-6 6 461,-1-1 0,0 0 0,-2-1 0,0 0 0,-2 0 0,0 0 0,3-39 0,6-219 6464,-28 559-6178,-1 56-213,15-330-242,1 0-1,-1 0 1,1 0 0,0 0-1,0 0 1,1 0 0,0 0-1,0 0 1,6 10-1,-6-13-33,0 0-1,1 0 1,-1 0-1,1 0 0,0 0 1,-1-1-1,1 1 0,1-1 1,-1 0-1,0 0 0,0 0 1,1 0-1,-1-1 0,1 1 1,0-1-1,5 2 0,-1-2-385,1 1-1,-1-1 1,0-1-1,0 0 1,1 0-1,-1 0 0,0-1 1,15-3-1,-17 1-397,1 0 1,-1 0-1,0 0 0,9-7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4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3794,'0'0'8145,"10"13"-8300,-7-9 137,0 1 0,1-1 0,-1 0 0,1 0 0,0 0 0,0-1 1,1 1-1,-1-1 0,1 0 0,-1 0 0,1 0 0,0-1 0,0 0 0,0 0 0,1 0 0,-1 0 0,0-1 0,1 0 0,-1 0 0,1 0 1,-1-1-1,1 0 0,-1 0 0,6-1 0,13-4-132,0-1-1,-1-1 1,0-1 0,38-20 0,-38 17 26,1 1 0,1 0 1,48-11-1,-71 21 134,30-2-9,-31 2 8,0 0 0,0 0 0,0 0 0,0 1 0,0-1 0,0 0 0,0 1 0,0-1 0,0 1 0,0-1 0,-1 1 0,1-1 0,0 1 0,0 0 1,0 0-1,-1-1 0,1 1 0,0 0 0,-1 0 0,1 0 0,-1-1 0,1 1 0,-1 0 0,1 0 0,-1 0 0,1 0 0,-1 2 0,4 21 408,-1 1 0,-2 0 0,-3 48 0,1-15-287,1-56-187,2 24 106,-1-26-161,-1 1 0,1 0 0,-1-1 0,1 1-1,-1 0 1,1-1 0,-1 1 0,1 0 0,-1-1 0,1 1 0,0-1-1,-1 1 1,1-1 0,0 1 0,0-1 0,-1 0 0,1 1 0,0-1-1,0 0 1,0 1 0,-1-1 0,1 0 0,0 0 0,0 0 0,0 0-1,0 0 1,1 0 0,14 0-4762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5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12246,'0'0'0,"26"163"-3378,16-134 1569,-6-9-1680</inkml:trace>
  <inkml:trace contextRef="#ctx0" brushRef="#br0" timeOffset="1">201 318 6003,'0'0'5154,"-8"27"-4724,-27 82-214,34-105-209,0-1 1,0 1-1,0 0 1,1-1-1,-1 1 1,1 0-1,0 0 1,0-1-1,0 1 1,1 0-1,1 6 1,-2-9-2,1 1 0,0 0 0,0-1 0,-1 1 0,1-1 1,0 1-1,1-1 0,-1 0 0,0 1 0,0-1 0,0 0 0,1 0 1,-1 0-1,1 0 0,-1 0 0,1 0 0,2 1 0,2 0 0,1 0 0,0-1-1,0 0 1,0 0 0,0 0 0,0-1 0,0 0-1,10-2 1,1 1-93,-12 1-61,-1-1-1,0 0 1,0 0 0,1 0-1,-1 0 1,0-1 0,0 0-1,0 0 1,-1-1 0,1 1-1,0-1 1,-1 0 0,0 0-1,1 0 1,-1-1 0,-1 0-1,1 0 1,0 0 0,-1 0-1,0 0 1,0-1 0,0 1-1,4-10 1,-3 4-40,0 1 0,0-1 0,-1 0 0,0 0 0,-1-1 0,0 1 0,0-1 0,-1 1 0,-1-1 0,0 1 0,-2-18 0,2 26 191,-1-1 0,0 0 0,0 1 0,0-1-1,0 0 1,0 1 0,0-1 0,-1 1 0,0 0 0,1-1 0,-1 1 0,0 0-1,0 0 1,0 0 0,0 0 0,0 1 0,-1-1 0,1 0 0,0 1-1,-1 0 1,0-1 0,1 1 0,-1 0 0,1 0 0,-1 1 0,-3-1-1,-7-2 226,-1 1-1,1 0 1,-28 1-1,39 1-189,-4 0 49,0 0 1,0 1-1,0 0 1,0 0-1,0 0 1,0 0-1,1 1 1,-7 2-1,11-3-108,-1 0-1,0 0 0,1 0 0,-1 0 0,1 0 0,-1 0 1,1 0-1,-1 1 0,1-1 0,0 0 0,0 1 1,0-1-1,-1 1 0,1-1 0,1 1 0,-1 0 0,0 0 1,0-1-1,1 1 0,-1 0 0,1 0 0,-1-1 0,1 1 1,0 0-1,0 0 0,0 0 0,0 0 0,0 2 0,3 9-2539</inkml:trace>
  <inkml:trace contextRef="#ctx0" brushRef="#br0" timeOffset="2">720 149 3794,'0'0'9420,"-9"28"-8886,-60 177-49,60-178-453,1 1-1,1 0 1,2 1-1,0 0 1,0 48 0,7-76-83,-1-1 1,1 0 0,-1 0-1,1 0 1,-1 0 0,1-1-1,-1 1 1,1 0 0,0-1 0,-1 1-1,0 0 1,1-1 0,2-1-1,7-8-20,0 0-1,-1 0 1,0-1 0,-1-1-1,0 0 1,-1 0-1,8-16 1,-5 10 18,13-21-21,-3 4-60,28-36-1,-42 63 120,-1 0-1,2 0 1,-1 1 0,1 0-1,0 1 1,0-1 0,0 2-1,1-1 1,15-6 0,5 5 26,-29 7-8,1 0-1,0 0 1,0 1-1,0-1 0,0 0 1,0 0-1,-1 1 1,1-1-1,0 0 1,0 1-1,-1-1 0,1 0 1,0 1-1,0-1 1,-1 1-1,1 0 1,0-1-1,-1 1 0,1 0 1,1 3 23,0 0 1,-1 0-1,0-1 1,0 1 0,0 0-1,0 0 1,-1 0-1,0 0 1,0 0-1,0 5 1,1 17 248,0 14 63,1-1 0,12 62 0,-13-97-374,-1-1 0,1 1 1,1-1-1,-1 0 0,0 1 1,1-1-1,-1 0 1,1 0-1,0 0 0,0 0 1,1 0-1,-1 0 0,0 0 1,1-1-1,0 1 1,-1-1-1,1 0 0,0 0 1,0 0-1,0 0 0,1-1 1,-1 1-1,0-1 1,1 1-1,-1-1 0,1-1 1,-1 1-1,1 0 0,-1-1 1,1 1-1,0-1 1,-1 0-1,6-1 0,-7 1-262,1 0 0,-1 0 0,1 0 0,-1 0 0,0 0-1,1-1 1,-1 1 0,0-1 0,1 0 0,-1 0 0,3-1 0,-2-1-820,0 1 1,0-1 0,0-1 0,0 1 0,-1 0 0,1-1-1,1-3 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7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49 7235,'0'0'3519,"0"3"-3436,-28 395 545,21-326-648,8-84-162,-1-1 156,0 1 0,1-1 0,1 1 1,0 0-1,1-1 0,7-20 0,-4 22 31,1-1 0,0 1 0,1 0-1,0 0 1,0 1 0,13-12 0,-18 19-4,0 0 0,0 0 0,0 0 0,0 1 0,1 0 0,-1 0 0,1 0 0,0 0 0,-1 0 0,1 1 0,0 0 0,0-1 0,0 1 0,0 1 0,0-1 0,0 1 0,0-1 0,0 1 0,0 0 0,1 1 0,-1-1 0,0 1 0,0 0 0,6 2 0,-6-1-2,0 1 0,0-1 1,0 1-1,0 0 0,-1 1 0,0-1 0,1 1 0,-1-1 1,0 1-1,-1 0 0,1 0 0,-1 0 0,0 0 0,0 1 1,3 6-1,0 3-7,-1 0 1,0 0 0,4 28-1,-6-30 2,-1 0 0,0 0-1,-1 0 1,-3 19-1,3-28 17,-1 0-1,1 0 0,-1 0 1,0-1-1,0 1 0,0 0 1,0-1-1,-1 1 0,1-1 1,-1 1-1,0-1 0,1 0 1,-1 0-1,0 0 0,0 0 1,-1 0-1,1 0 0,0 0 1,0-1-1,-1 1 0,1-1 1,-1 1-1,-5 1 1,-3 0 19,-1-1 0,0 0 0,0 0 0,0-1 1,-22-1-1,22 0-34,12-1-43,-1 1 0,0 0 0,1-1 0,-1 1 0,0-1 0,1 0 0,-1 1 0,1-1 0,-1 1 0,1-1-1,-1 0 1,1 1 0,-1-1 0,1 0 0,-1 0 0,1 1 0,0-1 0,0 0 0,-1 0 0,1 0 0,0 1 0,0-1 0,0 0 0,0 0-1,0 0 1,0 0 0,0 1 0,0-1 0,0 0 0,0 0 0,1-1 0,5-30-1783,-2 27 1455,-1 0-1,1 0 1,0 0 0,1 0 0,-1 1 0,1 0 0,0 0 0,0 0 0,0 0 0,10-4-1,61-28-1896,49-5 1066,-25 14 11045,-99 36-8307,-1 14-2396,0-17 1386,1 92-484,-1-97-59,0 0-1,0 0 1,0 0 0,1 0-1,-1 0 1,0 0 0,1 0-1,-1 0 1,1 1 0,0-2-1,-1 1 1,1 0 0,0 0 0,-1 0-1,1 0 1,0 0 0,0 0-1,0-1 1,0 1 0,0 0-1,0-1 1,0 1 0,0-1-1,1 1 1,2 1-74,-1-1-1,1 0 1,0-1 0,-1 1 0,1-1-1,0 1 1,7-2 0,-5 1 22,1-1 1,0 1-1,-1-2 1,1 1-1,-1-1 0,1 0 1,-1 0-1,10-6 1,4-7 7,24-17 18,-41 30 41,-1 1 0,1 0 1,-1 0-1,1 0 1,-1 0-1,1 1 1,-1-1-1,1 1 1,-1-1-1,1 1 0,0 0 1,-1 0-1,1 0 1,0 0-1,-1 0 1,1 1-1,3 0 1,-4 0-5,-1 0 1,1 1 0,-1-1-1,0 0 1,1 0 0,-1 1-1,0-1 1,0 1 0,0-1 0,0 1-1,0-1 1,0 1 0,0 0-1,0 2 1,10 15 13,-7-16-20,-1-1 1,0 1 0,1 0-1,0-1 1,0 0 0,0 0 0,0 0-1,0 0 1,0-1 0,0 0 0,0 1-1,1-1 1,-1-1 0,0 1-1,1-1 1,-1 0 0,1 0 0,7-1-1,-5 1-215,0-1 0,0 0-1,0-1 1,0 0-1,0 0 1,-1-1 0,1 1-1,-1-1 1,1-1 0,9-6-1,-1-2-423,1-2 0,-2 0 0,0 0 0,-1-2 0,0 1 0,-1-2 0,-1 1 0,16-34 0,-18 29 1049,0-1 0,-2 0-1,-1-1 1,0 0 0,-2 0 0,-1 0 0,1-32 0,-3 39 195,-2-72 3362,2 88-3895,-1-1-1,0 1 1,0-1 0,0 1-1,0 0 1,0-1-1,0 1 1,0-1 0,0 1-1,0-1 1,-1 1 0,1 0-1,0-1 1,0 1 0,0-1-1,0 1 1,-1 0-1,1-1 1,0 1 0,0-1-1,-1 1 1,1 0 0,0-1-1,0 1 1,-1 0 0,1 0-1,0-1 1,-1 1-1,1 0 1,-1 0 0,1-1-1,0 1 1,-1 0 0,0 0-1,0 0-18,0 1 1,1-1-1,-1 1 0,0-1 0,0 1 0,1 0 1,-1-1-1,0 1 0,1 0 0,-1 0 0,1-1 0,-1 1 1,1 0-1,-1 0 0,1 0 0,0 0 0,-1 0 1,1 0-1,0 0 0,-7 22 23,1 1 0,1-1 0,1 1 0,-1 31 0,4 104-125,3-83 21,-2-60-190,0 0-1,6 30 1,-5-40-310,1 0 0,0 0 0,0 0 1,0-1-1,1 1 0,0 0 0,0-1 0,0 1 0,9 8 0,7 1-4193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7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10501,'0'0'0,"181"0"-2113,-113 0-1841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7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 5186,'0'0'6126,"-6"24"-6220,-62 362 212,51-302-90,10-51-37,1-1 1,-3 59 0,9-90 2,0-1 1,0 0 0,0 0-1,0 0 1,0 0 0,0 0-1,0 0 1,0 0 0,0 1-1,0-1 1,0 0 0,0 0-1,0 0 1,0 0 0,0 0-1,0 0 1,0 0 0,0 0-1,0 1 1,1-1 0,-1 0 0,0 0-1,0 0 1,0 0 0,0 0-1,0 0 1,0 0 0,0 0-1,0 0 1,1 0 0,-1 0-1,0 0 1,0 0 0,0 0-1,0 0 1,0 0 0,0 0-1,1 0 1,-1 0 0,0 0 0,0 0-1,0 0 1,0 0 0,0 0-1,0 0 1,0 0 0,1 0-1,-1 0 1,0 0 0,0 0-1,0 0 1,0 0 0,0 0-1,0-1 1,3 1-36,2-2 40,1 0 0,-1 0 0,0-1 0,0 0-1,0 0 1,0 0 0,0 0 0,0-1 0,-1 0 0,5-5 0,47-53 42,-33 35-43,-1 2 11,-7 6 15,2 1-1,18-16 1,-31 30-25,0 0 0,1 1 0,0 0 0,0-1 0,0 2 0,0-1 0,0 1 0,0 0 0,1 0 0,-1 0 0,1 1 0,-1-1 0,12 0 0,-16 3-1,0-1-1,0 1 0,0-1 0,0 1 0,0 0 0,0 0 1,0-1-1,0 1 0,0 0 0,0 0 0,0 0 0,-1 0 1,1 0-1,0 0 0,-1 0 0,1 0 0,-1 0 0,1 0 1,-1 0-1,0 1 0,1-1 0,-1 0 0,0 0 0,0 0 1,0 0-1,0 1 0,0-1 0,0 0 0,0 0 0,0 2 1,0 5-7,7 53 42,-7-45-27,1-1 0,0 0 0,2-1 0,-1 1 1,2 0-1,0-1 0,1 1 0,12 25 0,-14-37-170,-1 0 0,1 0 0,-1 0 0,1 0-1,0-1 1,0 0 0,0 1 0,1-1 0,-1 0-1,0-1 1,1 1 0,0 0 0,-1-1 0,1 0-1,0 0 1,-1 0 0,1 0 0,6-1-1,-3 1-334,-1-1 0,1 0 0,0 0-1,-1-1 1,1 0 0,0 0 0,-1 0-1,1-1 1,-1 0 0,8-4-1,21-17-1978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8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24 139 912,'0'0'7569,"1"-9"-7097,-1 3-430,2-15 110,-1 44 108,-6 46 119,3-48-363,0-1 0,2 0 0,0 1 0,3 20 0,-2-40-15,-1 0 0,1 0 0,-1-1 0,1 1 0,-1 0 1,1 0-1,0 0 0,-1 0 0,1-1 0,0 1 0,0 0 0,0-1 1,0 1-1,-1 0 0,1-1 0,0 1 0,0-1 0,0 0 0,0 1 0,0-1 1,0 0-1,0 1 0,1-1 0,-1 0 0,0 0 0,0 0 0,0 0 0,2 0 1,34-3 120,-33 3-104,2-2-40,0 1-1,0-1 0,0 0 1,0-1-1,0 0 0,-1 0 0,1 0 1,-1 0-1,1-1 0,-1 0 1,-1 0-1,1 0 0,0-1 1,-1 1-1,0-1 0,0 0 1,0-1-1,4-9 0,-2 5-22,-1 0 0,0-1 0,-1 1-1,0-1 1,0 0 0,-1-1 0,-1 1 0,0 0-1,0-20 1,-1 14 44,-1 9 4,0 0-1,0 0 1,-1 1-1,-1-10 0,1 14 0,0 1-1,1-1 0,-1 1 0,0 0 0,-1-1 0,1 1 0,0 0 0,-1 0 0,1 0 0,-1 0 0,0 0 0,1 0 0,-1 0 0,0 1 0,0-1 0,-4-2 1,0 1 0,0 0 0,0 0 0,0 1 0,0 0 0,0 0 0,0 1 0,-1-1 0,1 1 0,0 1 1,-1-1-1,1 1 0,-1 0 0,1 0 0,-1 1 0,1 0 0,-13 4 0,15-4-2,0 0-1,-1 1 1,1 0-1,0 0 1,0 0-1,0 1 1,0-1-1,1 1 1,-1 0 0,1 0-1,0 0 1,-1 0-1,2 1 1,-1-1-1,0 1 1,1 0-1,-1 0 1,1 0-1,0 0 1,0 0-1,1 0 1,-1 1-1,1-1 1,-1 7 0,1-6-141,0 0 1,0 0-1,1 0 1,-1 0-1,1 0 1,0 0-1,1 0 1,-1 0 0,1 1-1,0-1 1,1 0-1,-1-1 1,5 10-1,-2-9-367,1-1 0,-1 1 0,1-1-1,0 0 1,10 5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8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21 121 6467,'0'0'4832,"-3"25"-4686,-12 80-130,13-97-6,2 0 0,-1 0 0,1 0 0,0 0 0,3 15 0,-2-21-27,-1 0 1,1 1-1,0-1 1,0 0-1,-1 0 1,2 0-1,-1 0 1,0 0-1,0 0 1,1 0-1,-1 0 1,1-1-1,-1 1 1,4 2-1,1-1-90,0-1 0,-1 1 0,1-2 0,1 1-1,-1-1 1,0 0 0,0 0 0,0 0 0,1-1-1,-1 0 1,9-1 0,-14 1 82,4-1-27,-1 1 1,1-1-1,-1 0 0,1 0 1,-1-1-1,1 1 1,-1-1-1,0 0 0,0 0 1,0-1-1,0 1 0,0-1 1,-1 0-1,1 0 1,-1 0-1,1 0 0,-1-1 1,3-3-1,8-12-9,0-1 0,15-29 0,-3 4 24,-18 33 39,22-30 8,-28 40-10,-1 0 1,1 0-1,0 0 0,-1 1 0,1-1 1,0 1-1,0-1 0,0 1 0,0 0 1,1 0-1,-1 0 0,0 0 0,0 0 1,1 0-1,-1 0 0,4 0 0,-5 2-3,0 0-1,0-1 0,0 1 0,0 0 1,0 0-1,0 0 0,-1 0 0,1 0 1,0 0-1,-1 0 0,1 0 0,-1 0 1,1 1-1,-1-1 0,0 0 0,1 0 1,-1 0-1,0 1 0,0-1 0,0 0 1,0 0-1,0 0 0,0 1 0,0 1 1,0 5-10,4 20 23,-2-9-2,1 0 0,1-1-1,1 1 1,6 18 0,-9-33-5,-1 0 0,1 0 0,0 0 0,0 0 0,1-1 0,-1 1 0,1-1 0,0 1 0,0-1 0,0 0 0,0 0-1,0 0 1,1-1 0,-1 1 0,1-1 0,0 0 0,0 0 0,0 0 0,0 0 0,0-1 0,0 1 0,0-1 0,6 1 0,-4-1 4,0-1 1,0 1-1,0-1 1,0 0 0,0-1-1,0 1 1,0-1-1,0-1 1,0 1 0,0-1-1,-1 0 1,1 0-1,-1 0 1,1-1 0,-1 0-1,0 0 1,0 0-1,0-1 1,0 0 0,-1 0-1,1 0 1,-1 0-1,0-1 1,0 0 0,3-6-1,2 0 7,-1-1 1,0-1-1,-1 1 0,0-1 1,-1 0-1,-1 0 0,6-23 0,-6 13 19,-1-1 0,-1 0 0,-1-42 0,-4 47-21,2 19-26,0 0-1,0-1 1,0 1-1,0 0 1,0-1-1,0 1 0,0 0 1,-1-1-1,1 1 1,0 0-1,0 0 0,0-1 1,-1 1-1,1 0 1,0 0-1,0-1 1,0 1-1,-1 0 0,1 0 1,0 0-1,-1-1 1,1 1-1,0 0 0,0 0 1,-1 0-1,1 0 1,0 0-1,-1 0 1,1-1-1,0 1 0,-1 0 1,1 0-1,0 0 1,-1 0-1,1 0 0,0 0 1,-1 1-1,1-1 1,0 0-1,-1 0 1,1 0-1,0 0 0,0 0 1,-1 0-1,1 0 1,0 1-1,-1-1 0,1 0 1,-2 10-1283,2 2 529,3 50-2594,10-16 609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8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31 264 1473,'0'0'6992,"15"-24"-6960,7-8-24,3-4 0,19-38 0,-40 67 1,-1 1 1,0-1-1,0 0 0,-1 1 0,0-1 1,0 0-1,0 0 0,-1-1 0,0 1 0,-1-11 1,0 18-4,0-1 1,0 1 0,0-1 0,0 1-1,0-1 1,0 1 0,0-1 0,0 1 0,-1 0-1,1-1 1,0 1 0,0-1 0,-1 1-1,1 0 1,0-1 0,0 1 0,-1 0-1,1-1 1,-1 1 0,1 0 0,0 0 0,-1-1-1,1 1 1,0 0 0,-1 0 0,1-1-1,-1 1 1,1 0 0,-1 0 0,1 0 0,-1 0-1,1 0 1,-1 0 0,-20 0 365,12 0-259,5 1-81,-1-1 0,1 1 0,-1 0 0,1 1 1,0-1-1,-1 1 0,1 0 0,0 0 0,0 0 1,0 0-1,0 1 0,0 0 0,1-1 0,-1 1 1,1 1-1,0-1 0,0 0 0,0 1 0,0 0 1,-3 6-1,1-2 46,0 0 0,1 0 1,0 0-1,1 1 0,0 0 1,0 0-1,1-1 0,0 2 1,-2 16-1,4-15-67,-1-3-9,1 0 1,0 0-1,0 0 0,3 11 0,-3-17-7,1 0-1,0 0 0,-1 1 1,1-1-1,0 0 0,1 0 1,-1 0-1,0 0 0,0 0 1,1 0-1,-1 0 0,1-1 1,0 1-1,0 0 0,-1-1 1,1 1-1,0-1 1,0 0-1,3 1 0,6 3-277,2-2-1,-1 0 1,0 0-1,1-1 1,-1-1-1,1 0 1,-1 0-1,17-2 1,-11 0-322,34-2-1852,-3-14-619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9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96 768,'0'0'7636,"1"2"-7505,1 3-108,0-1 0,0 1 0,0 0 1,-1 0-1,0 0 0,0 0 0,0 0 1,0 0-1,-1 6 0,6 27 1,-5-33-21,0-1 0,1 1 1,-1-1-1,1 0 0,0 1 1,0-1-1,0 0 0,1 0 1,0 0-1,-1-1 0,1 1 1,1-1-1,-1 1 0,0-1 1,1 0-1,0 0 0,-1-1 1,1 1-1,0-1 0,0 1 1,1-1-1,-1-1 0,0 1 1,1-1-1,-1 1 0,1-1 1,-1-1-1,1 1 0,0-1 1,-1 1-1,9-2 0,-10 1 16,1-1 0,-1 1-1,0-1 1,1 0-1,-1 0 1,0 0-1,0-1 1,0 1 0,0-1-1,0 0 1,-1 1-1,1-1 1,0-1 0,-1 1-1,1 0 1,-1 0-1,0-1 1,0 0 0,3-4-1,6-9 185,-2 0-1,12-25 1,-7 11-3,-2 5-351,-3 7 274,0 1 0,13-17 0,-20 30-360,0 1 1,1 0-1,-1 0 0,1 0 1,0 0-1,0 0 1,0 1-1,0-1 1,1 1-1,-1 0 0,1 0 1,-1 0-1,1 0 1,0 1-1,7-3 1,6 3-3921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05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1 333 11125,'0'0'-176,"28"-10"-1081,90-35 759,-109 41 497,0 0 1,-1-1-1,0 0 1,0-1-1,-1 1 1,1-1 0,-1-1-1,0 0 1,-1 0-1,0 0 1,0 0-1,0-1 1,-1 0 0,0-1-1,-1 1 1,7-16-1,-9 19 14,1-1 273,-1-1-1,0 0 1,0 0 0,0 0 0,-1-1-1,0 1 1,0 0 0,-1-13 819,0 23-577,-1 72-182,3 99-14,-2-171-335,0 1-1,0-1 1,1 0 0,-1 0 0,1 0 0,0 0 0,0 0 0,0 0 0,0 0 0,0 0 0,1-1 0,-1 1 0,1 0-1,0-1 1,-1 1 0,1-1 0,1 0 0,-1 1 0,0-1 0,0 0 0,4 1 0,-2 0-64,1-2 1,-1 1 0,1-1-1,0 1 1,-1-1-1,1-1 1,0 1 0,0-1-1,0 1 1,0-1-1,0-1 1,9-1 0,-7 1-77,0-1 0,0-1 0,0 0 0,0 0 0,0 0 0,-1 0 0,1-1 0,-1 0 0,0-1 0,0 1 0,-1-1 1,1 0-1,-1-1 0,0 1 0,4-8 0,1 0-129,-1 1 0,-1-2 0,-1 1 0,0-1-1,0 0 1,6-22 0,-5 4 802,-2 0 0,-2 0 0,0 0 0,-3-47 755,-1 98-410,-1 69-302,-2-35-354,3 1 0,10 76-1,-8-119-222,0 0-1,1 0 0,0 0 0,1-1 0,1 1 0,-1-1 0,1 0 0,12 17 0,-13-23-229,0 1 1,0 0-1,0-1 0,0 0 0,1 0 0,-1-1 0,1 1 0,0-1 1,0 0-1,1 0 0,-1 0 0,1-1 0,-1 0 0,1 0 0,0-1 1,-1 1-1,1-1 0,8 0 0,33 0-4451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5:59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0 363 5186,'0'0'742,"23"-29"-686,70-96-21,-88 117-12,1 0 1,-2-1-1,1 0 0,-1 0 1,4-11-1,-7 16 44,0-1 0,0 1 0,-1 0 0,0-1 0,0 1 0,0-9 1,-1-7 413,1 19-434,0 1 0,0-1 0,0 0 0,0 0 0,0 0 1,0 0-1,0 0 0,0 0 0,0 1 0,0-1 0,0 0 0,0 0 0,-1 0 0,1 0 0,0 1 1,-1-1-1,1 0 0,0 0 0,-1 1 0,1-1 0,-1 0 0,1 0 0,-1 1 0,0-1 0,1 1 0,-1-1 1,0 0-1,1 1 0,-1-1 0,0 1 0,1 0 0,-1-1 0,0 1 0,0 0 0,0-1 0,0 1 1,1 0-1,-1 0 0,0 0 0,0-1 0,0 1 0,0 0 0,0 0 0,1 0 0,-1 1 0,0-1 1,0 0-1,0 0 0,-1 1 0,-2-1-70,0 0 67,0 1 0,-1 0 1,1 0-1,0 0 0,0 1 1,0 0-1,0-1 0,0 1 0,0 0 1,1 1-1,-1-1 0,1 1 1,-1 0-1,1-1 0,0 1 1,0 1-1,0-1 0,1 0 1,-1 1-1,1 0 0,0-1 0,0 1 1,0 0-1,-1 4 0,-3 4-3,1 0-1,1 0 0,1 1 1,-1 0-1,2-1 0,0 1 0,-1 13 1,3-9-44,-1-7 5,1-1-1,0 0 1,2 16 0,-2-22-16,1-1 1,0 1-1,-1-1 1,1 0 0,0 1-1,0-1 1,1 0-1,-1 0 1,0 0 0,1 0-1,-1 0 1,1 0-1,0 0 1,-1 0 0,1 0-1,0-1 1,0 1-1,3 1 1,5 1-218,0 0 0,1-1 1,0 0-1,-1-1 0,1 0 1,0-1-1,0 0 0,1 0 1,-1-1-1,14-2 0,-19 2 42,2-1-193,-1 1-1,0-1 1,-1 0-1,1 0 1,0-1 0,0 0-1,0 0 1,-1-1-1,1 0 1,-1 0-1,0-1 1,0 1-1,7-6 1,30-26-2158</inkml:trace>
  <inkml:trace contextRef="#ctx0" brushRef="#br0" timeOffset="1">383 177 400,'0'0'3842,"0"-26"-1870,3-124 2277,7 502-4075,-14-332-410,1-11 240,2-9 2,1 0 1,0 0-1,0 0 1,0 1-1,0-1 1,0 0-1,0 0 1,-1 0-1,1 0 1,0 0-1,0 0 1,0 0-1,0 0 1,0 0-1,0 0 1,-1 0-1,1 0 1,0 0-1,0 0 1,0 0-1,0 0 1,0 0-1,-1 0 1,1 0-1,0 0 1,0 0-1,0-1 1,0 1-1,0 0 1,0 0 0,0 0-1,-1 0 1,1 0-1,0 0 1,0 0-1,0 0 1,0 0-1,0-1 1,0 1-1,0 0 1,0 0-1,0 0 1,0 0-1,0 0 1,0 0-1,-1-1 1,1 1-1,0 0 1,0 0-1,0-2 16,-1 1-1,1-1 0,-1 0 0,1 0 1,0 1-1,0-1 0,0 0 0,0 1 1,0-1-1,0 0 0,0 0 0,1-1 1,0-9 43,-1 4-65,0 0 1,1-1 0,0 1 0,1 0-1,-1 0 1,2-1 0,-1 1 0,1 1-1,0-1 1,1 0 0,0 1 0,0 0-1,0-1 1,1 2 0,0-1 0,1 1-1,-1-1 1,1 1 0,1 1 0,-1-1-1,1 1 1,0 1 0,0-1 0,11-5-1,-8 6-465,0 0-1,1 0 0,0 1 0,-1 0 0,1 1 1,1 0-1,-1 0 0,0 1 0,21 2 0,13-1-3213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0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0 8708,'0'0'3153,"-182"172"-2656,173-134-433,9-12-64,0-11-753,22-15-2256,17 0-3858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2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44 4466,'0'0'4031,"0"-5"-3884,0-6-37,0 14 155,0 33 510,0 57 247,-1-63-922,0 36-10,1-62-89,1-1 0,-1 1 0,1-1 0,-1 1 0,1 0 0,0-1 0,0 0 0,1 1 1,-1-1-1,1 1 0,0-1 0,0 0 0,3 4 0,-4-6 0,1 1-1,0-1 0,0 0 1,0 1-1,0-1 1,0 0-1,0 0 1,0-1-1,0 1 1,1 0-1,-1-1 1,0 1-1,1-1 0,-1 0 1,0 0-1,0 0 1,1 0-1,-1 0 1,0 0-1,1 0 1,-1-1-1,3 0 1,0-1 27,0 0 0,1 0 1,-1 0-1,0 0 0,-1-1 1,1 1-1,8-8 0,30-28-15,-25 21-90,0 0 0,1 1-1,1 1 1,1 1 0,0 1 0,29-13-1,-23 19 3,-26 6 69,0 1 0,-1 0 1,1 0-1,0 0 1,-1 0-1,1 0 0,0 0 1,-1 0-1,1 0 0,0 0 1,-1 0-1,1 0 1,0 0-1,-1 1 0,1-1 1,-1 0-1,1 0 0,0 1 1,-1-1-1,1 0 1,-1 1-1,1-1 0,-1 1 1,1-1-1,-1 1 0,1-1 1,-1 1-1,0-1 1,1 1-1,-1-1 0,0 1 1,1-1-1,0 2 0,-2-1 12,1-1-1,0 1 0,0-1 0,0 1 0,0-1 0,0 1 1,0-1-1,0 1 0,0-1 0,0 1 0,0-1 0,1 1 1,-1-1-1,0 1 0,0-1 0,0 0 0,1 1 0,-1-1 1,0 1-1,0-1 0,1 1 0,-1-1 0,0 0 0,1 1 1,-1-1-1,0 0 0,1 1 0,-1-1 0,1 0 0,-1 0 1,1 1-1,-1-1 0,0 0 0,1 0 0,-1 0 0,1 1 1,-1-1-1,1 0 0,-1 0 0,1 0 0,-1 0 0,1 0 1,-1 0-1,1 0 0,-1 0 0,1 0 0,-1-1 0,1 1 1,-1 0-1,1 0 0,0 0 0,0-2 26,1 1 0,0 0 0,-1 0 1,1-1-1,-1 1 0,0-1 0,0 0 0,1 1 0,-1-1 0,1-3 0,5-9-229,0 1-1,1 0 1,0 0-1,12-13 1,-13 17-1041,1 1 1,1 0-1,10-9 1,1 4-2818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2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1 274 6723,'0'0'2020,"17"-1"-1794,-12 1-215,7 0 2,0-1 0,1-1 0,-1 0 0,0 0 0,0-1 0,0-1 0,0 0 0,17-9 0,-21 9 29,11-6-137,0-1 0,-1-1 0,0 0 0,19-18 0,-34 26 64,1 0 0,0 0-1,-1 0 1,1 0 0,-1-1 0,0 0-1,-1 1 1,1-1 0,-1 0-1,0 0 1,0 0 0,0 0 0,-1-1-1,0 1 1,0 0 0,0-1 0,-1 1-1,1 0 1,-1-1 0,-1 1 0,1-1-1,-2-5 1,2 9 38,-1 0 0,1 0 0,-1 1 0,0-1 0,0 0 0,0 1 0,0-1 0,0 1 0,0-1 0,0 1 0,0-1 0,-1 1 0,1-1 0,0 1 0,-1 0 0,1 0 0,-1 0 0,-2-1 0,0 0 41,-1 0 1,0 0-1,1 0 1,-1 1-1,0 0 1,-9-1-1,-2 0 154,0 2-1,-1 0 0,-22 3 1,36-2-169,0-1 0,0 1 0,0 0 0,0 0 0,0 0 0,0 0-1,0 0 1,1 1 0,-1-1 0,1 1 0,-1 0 0,1 0 0,-1 0 0,1 0 0,0 0 0,0 0 0,0 1 0,-2 2 0,1 0-11,1 0 1,-1 0-1,1 0 1,0 1-1,0-1 1,1 0-1,-1 1 1,1-1-1,0 10 1,0-7-25,1 0-1,0 0 1,1-1 0,-1 1 0,2 0 0,-1-1 0,1 1-1,0-1 1,0 0 0,1 1 0,0-1 0,0 0 0,1 0 0,0-1-1,6 9 1,0-6-85,1 1-1,0-2 1,0 1-1,1-2 1,0 1-1,1-2 1,18 8-1,-4-4-970,0-1 0,50 10 0,29-5-3698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3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45 10853,'0'0'11,"-2"29"-43,-3 93-6,5-113 15,1 0-1,0 0 1,0-1 0,1 1-1,0 0 1,0-1-1,1 0 1,0 1-1,1-1 1,0 0-1,0-1 1,9 13 0,-3-5-254,-9-13 88,0 0 1,0 1 0,1-1 0,0 0 0,-1 0 0,1 0-1,0 0 1,0 0 0,0 0 0,0-1 0,0 1-1,1-1 1,2 2 0,-4-3 104,0 0-1,0 0 1,0 0-1,0 0 1,0 0 0,0 0-1,0-1 1,0 1-1,0 0 1,0-1-1,0 1 1,0-1 0,0 1-1,0-1 1,0 1-1,0-1 1,-1 1 0,1-1-1,0 0 1,0 0-1,-1 1 1,1-1-1,0 0 1,-1 0 0,1 0-1,-1 0 1,1 0-1,-1 0 1,1 0 0,-1 0-1,0 0 1,1 0-1,-1 0 1,0-1-1,15-35 10,29-54 0,-37 79 93,0 0 0,1 1-1,0 0 1,1 0 0,1 1 0,-1 0 0,2 0 0,11-8 0,-16 15 29,0-1 1,0 1-1,0 0 0,1 1 1,-1 0-1,14-3 0,-17 4-14,-1 0-1,1 1 1,0 0-1,-1-1 1,1 1-1,0 0 1,-1 0-1,1 1 1,0-1-1,-1 0 1,1 1-1,-1 0 1,1 0-1,-1-1 0,1 1 1,-1 1-1,1-1 1,-1 0-1,0 1 1,0-1-1,3 3 1,1 4 115,-1 1 0,0 0 0,0 0 0,-1 0 0,0 0-1,3 11 1,11 25 191,-16-39-332,1 0 0,0 0 0,0-1 0,1 1 0,0-1 0,0 1 0,0-1 0,0 0 0,1-1 0,0 1 0,0-1 1,0 0-1,0 0 0,1-1 0,0 1 0,-1-1 0,1 0 0,0-1 0,1 1 0,-1-1 0,0-1 0,1 1 0,-1-1 0,1 0 0,-1-1 0,1 1 0,8-2 0,-8 1-71,1 0 0,-1-1-1,0 1 1,0-2 0,0 1-1,0-1 1,0 0-1,0-1 1,0 0 0,-1 0-1,12-7 1,-9 4-52,-1-1 1,0 0-1,-1 0 1,0-1-1,0 0 1,0 0-1,9-16 1,-11 14 89,0 1 0,0-1 0,-1-1 0,0 1 1,-1 0-1,0-1 0,2-15 0,-2-3 1266,0-44 0,-4 72-1201,1 1 1,0-1 0,0 1 0,-1-1 0,1 1-1,-1-1 1,1 1 0,0-1 0,-1 1 0,1 0 0,-1-1-1,1 1 1,-1 0 0,1-1 0,-1 1 0,1 0-1,-1-1 1,0 1 0,1 0 0,-1 0 0,1 0-1,-1 0 1,0 0 0,1-1 0,-1 1 0,1 0 0,-1 0-1,0 0 1,1 1 0,-1-1 0,1 0 0,-1 0-1,0 0 1,1 0 0,-1 0 0,1 1 0,-1-1-1,1 0 1,-1 1 0,1-1 0,-1 0 0,1 1 0,-1-1-1,1 1 1,-1-1 0,1 0 0,0 1 0,-1-1-1,1 1 1,0-1 0,-1 2 0,-3 4-33,1 0 1,1 1-1,-1-1 0,1 1 1,0-1-1,0 1 0,1 0 0,0 0 1,0 0-1,0 9 0,1 10-11,4 38 0,-4-60-4,1 1-1,0-1 1,0 1 0,0-1-1,1 0 1,-1 1 0,1-1 0,0 0-1,0 0 1,1 0 0,-1-1 0,1 1-1,0 0 1,0-1 0,6 6-1,-3-4-78,0-1 0,0 0 0,1 0 0,0-1 0,-1 0 0,1 0 0,0 0 0,14 2 0,2-1-717,-1-1 1,1-1-1,-1-1 0,1-1 0,32-5 0,10-7-2547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3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1 592,'0'0'8388,"-120"78"-8404,120-28-224,39-9-1201,13-9-2673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4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130 210 9172,'0'0'1641,"-22"31"-1604,-67 101-85,87-128 47,-1 0 0,1 0 0,0 0 0,0 0-1,1 0 1,-1 0 0,1 0 0,0 0 0,0 1-1,1-1 1,-1 6 0,1-9-1,0 1 1,0-1-1,1 1 1,-1-1-1,0 1 1,1-1-1,-1 0 1,1 1-1,0-1 1,-1 0-1,1 0 1,0 1-1,0-1 0,0 0 1,0 0-1,0 0 1,0 0-1,0 0 1,0 0-1,0 0 1,2 1-1,3 0-39,0 0 0,0 0 0,0-1-1,0 1 1,1-1 0,-1-1 0,0 1 0,0-1-1,8-1 1,-7 1-78,-2 0 53,0 0-1,0 0 1,-1-1-1,1 0 0,0 0 1,-1 0-1,1-1 1,0 1-1,-1-1 1,0 0-1,1 0 0,-1-1 1,0 1-1,0-1 1,7-6-1,-6 3 36,1 0 0,-1-1 1,0 0-1,-1 1 0,0-2 0,0 1 0,0 0 0,4-13 1,0-10 95,0-1 1,-3 0-1,5-57 1,-10 84-66,2-14 26,6-142 127,-7 167-428,0 1 0,1-1 1,0 0-1,0 0 0,0 0 1,1 0-1,3 7 0,0-1-379,18 41-3367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4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1 539 5282,'0'0'6587,"1"-14"-6440,0 12-145,0-8 2,0-1-1,1 0 1,0 1 0,1 0-1,0-1 1,1 1 0,0 1-1,9-16 1,-5 11-9,-1 0 0,-1 0 0,0-1 0,-1 0 0,-1 0 0,0 0 0,-1 0 0,2-18 0,-2-18 40,-3-57 0,1 2 1132,-17 224-1009,-2 33-129,18 83-712,0-228 277,1-1 0,-1 1-1,1 0 1,0-1 0,0 1-1,1-1 1,0 1 0,0-1 0,0 0-1,0 0 1,1 0 0,0 0 0,5 7-1,11 2-5580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4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20 149 6963,'-3'-6'444,"0"0"-1,0-1 1,1 1-1,0-1 0,0 0 1,1 1-1,-1-1 1,1-10-1,1 16-422,0 1 0,1-1-1,-1 1 1,0-1-1,1 1 1,-1 0 0,1-1-1,-1 1 1,0-1-1,1 1 1,-1 0 0,1-1-1,-1 1 1,1 0 0,0 0-1,-1-1 1,1 1-1,-1 0 1,1 0 0,-1 0-1,1 0 1,0-1-1,-1 1 1,1 0 0,-1 0-1,1 0 1,0 0-1,0 1 1,26-1-82,-19 0 109,63 3-102,113 18 1,-181-21 23,0 0-1,0 0 1,-1 1 0,1-1 0,0 1 0,0 0-1,-1 0 1,1 0 0,-1 0 0,1 1-1,3 2 1,-4-2 11,-1 0-1,0 0 1,0 0-1,0 0 1,-1 0-1,1 0 1,0 0-1,-1 0 1,1 0-1,-1 1 0,0-1 1,0 0-1,0 0 1,0 0-1,0 3 1,-2 28 406,-6 39 1,3-40-35,0 41 0,5-71-348,0 0 0,1 0 1,-1 0-1,0-1 1,1 1-1,0 0 1,-1 0-1,1 0 0,0 0 1,0 0-1,0-1 1,0 1-1,0 0 0,0-1 1,0 1-1,1-1 1,-1 1-1,1-1 1,-1 0-1,1 1 0,-1-1 1,1 0-1,0 0 1,-1 0-1,1 0 0,0-1 1,0 1-1,0 0 1,0-1-1,0 1 0,0-1 1,0 0-1,0 0 1,3 0-1,6 1 21,0-1 1,1 0-1,-1-1 0,0 0 0,12-3 0,-14 2-31,0-1-1,-1 0 0,0 0 1,1-1-1,-1 0 0,-1-1 0,1 0 1,0 0-1,-1 0 0,0-1 0,-1 0 1,1 0-1,-1-1 0,10-14 0,-9 11-7,0 0-1,-1-1 0,0 0 0,-1 0 1,-1 0-1,1-1 0,-2 1 0,1-1 1,-2 0-1,3-20 0,-4 20-4,0-4 57,0 1 0,-1-1 0,-3-18 0,3 30-25,0 1 0,-1 0 0,0 0 0,1 0 0,-1 0 0,0 0-1,-1 0 1,1 0 0,0 1 0,-1-1 0,1 0 0,-1 1 0,0-1 0,0 1 0,0-1 0,0 1 0,-1 0 0,1 0 0,-1 0 0,1 0 0,-1 0 0,-3-1 0,-1 0 26,0 1 1,0 0-1,0 1 1,-1-1-1,1 1 1,0 1-1,-1-1 1,1 1-1,0 1 1,-1-1-1,1 1 1,0 0 0,0 1-1,0 0 1,0 0-1,0 1 1,0-1-1,0 1 1,1 1-1,-1-1 1,1 1-1,0 1 1,0-1-1,1 1 1,-7 5-1,2 1-172,0-1 1,0 1-1,1 1 0,0 0 0,-7 13 1,9-11-704,0 0 1,0 1 0,1 0 0,-4 18-1,2 3-6013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5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0 7187,'0'0'5171,"-120"79"-5059,101-27 16,9 7 0,10-1-128,0-6 0,3-11-16,36-9-192,13-17-1217,6-15-48,7 0-143,0-15-1986,-7-17-160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3:19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8628,'0'0'1339,"20"22"-1718,64 72 339,-71-78 41,0 1 0,17 33-1,-27-43 5,0 0 0,1 0-1,0 0 1,1-1 0,0 0-1,0 0 1,0 0 0,0-1-1,1 1 1,11 7 0,-16-12-16,1 0 0,-1 0 1,1 0-1,-1-1 0,1 1 1,-1 0-1,1-1 0,0 1 1,-1-1-1,1 1 0,0-1 1,-1 0-1,1 0 0,3 0 1,-4 0 3,0-1 0,0 1 1,0 0-1,0-1 0,0 1 0,0-1 1,0 1-1,0-1 0,0 1 0,-1-1 1,1 0-1,0 1 0,0-1 0,-1 0 1,1 0-1,-1 0 0,1 0 0,0-1 1,2-5-4,-1 1 0,0-1 1,-1 1-1,1-1 0,-1 0 1,0-7-1,0-1 64,6-60 39,-6 51-76,1 1 0,1-1 1,1 1-1,11-36 0,-14 57-45,0-1-1,1 1 1,-1-1 0,0 1 0,1 0-1,-1-1 1,1 1 0,0 0 0,0 0-1,0 0 1,0 1 0,0-1 0,0 0-1,0 1 1,1-1 0,-1 1 0,0 0-1,1 0 1,-1 0 0,1 0-1,0 0 1,3 0 0,2 0-610,0 0 0,0 1 1,0 0-1,1 0 0,-1 1 0,13 3 1,20 8-2720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05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0 6819,'0'0'4130,"-75"184"-3474,59-131-272,3-4-287,0-8-17,10-6-80,3-12 0,0-11-64,23-12-4258,12-26-1473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1905,'0'0'7305,"-6"26"-6988,-2 6-242,2-12-27,1 0 1,1 0-1,1 1 1,1-1-1,1 30 1,0-42-45,2 0 0,-1 0 1,1-1-1,0 1 1,0 0-1,1-1 1,0 0-1,1 1 1,4 9-1,-5-13-9,0-1 1,1 1-1,-1-1 0,1 0 0,0 0 0,0 0 0,0 0 0,0-1 0,1 1 0,-1-1 0,0 0 0,1 0 1,0 0-1,0 0 0,-1-1 0,1 0 0,0 1 0,0-1 0,6 0 0,-4 0 6,1 1 0,-1-2 0,1 1 1,-1-1-1,1 0 0,0 0 0,-1-1 0,1 0 0,-1 0 0,1-1 0,-1 0 0,0 0 0,0 0 0,10-5 0,-11 3 4,0 1-1,0-1 1,-1 0-1,0 0 0,0-1 1,0 1-1,0-1 0,0 0 1,-1 0-1,0 0 1,0 0-1,-1 0 0,1-1 1,-1 0-1,0 1 1,1-9-1,0 4 7,-1 0 0,0 0-1,-1-1 1,0 1 0,0 0 0,-1-1 0,-1 1-1,-3-20 1,3 24-5,-1 0-1,0 0 1,-1 1 0,1-1-1,-1 0 1,0 1-1,0 0 1,-1 0 0,0 0-1,0 0 1,0 0-1,0 1 1,-1 0-1,1 0 1,-9-6 0,9 7-61,0 0-1,0 1 1,-1-1 0,1 1 0,-1 0 0,1 0 0,-1 0 0,0 1 0,1 0 0,-1 0 0,0 0 0,0 0 0,-8 0 0,12 1 29,1 1 0,0-1 1,0 0-1,-1 0 0,1 0 1,0 0-1,0 0 1,-1 0-1,1 0 0,0 0 1,0 0-1,-1 0 0,1 1 1,0-1-1,0 0 0,0 0 1,0 0-1,-1 0 0,1 1 1,0-1-1,0 0 1,0 0-1,0 0 0,0 1 1,-1-1-1,1 0 0,0 0 1,0 1-1,0-1 0,0 0 1,0 0-1,0 1 1,0-1-1,0 0 0,0 0 1,0 1-1,0-1 0,0 0 1,0 0-1,0 1 0,-1 5-360,1 1-1,0-1 0,0 1 0,0-1 0,1 1 0,0-1 1,3 13-1,-1-13-190,0-1 0,1 0 0,0 0 0,-1 0 1,6 4-1,-8-8 503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6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10597,'0'0'1993,"-3"27"-1948,2-9-41,-6 47-2,3 83 0,4-140-219,1 1-1,0-1 1,1 0-1,0 1 1,4 10 0,-2-17-183,-1-10 335,0-15 90,1-1 0,0 0 0,16-43 0,-17 59-40,0 1 1,0-1 0,1 1-1,-1 0 1,2 0-1,-1 0 1,1 0 0,0 1-1,0 0 1,1 0 0,0 0-1,0 0 1,0 1-1,1 0 1,10-6 0,-14 10 6,-1 0 1,0 0 0,0 0 0,1 0 0,-1 0 0,1 0 0,-1 0 0,1 1-1,-1 0 1,1-1 0,0 1 0,-1 0 0,1 0 0,-1 0 0,1 0-1,-1 1 1,1-1 0,-1 1 0,1 0 0,-1-1 0,1 1 0,-1 0-1,0 1 1,1-1 0,-1 0 0,0 1 0,0-1 0,0 1 0,0-1 0,0 1-1,0 0 1,0 0 0,-1 0 0,2 2 0,3 8 3,0-1-1,-1 1 1,0-1 0,-1 1-1,5 23 1,-3-9 55,-3-16-48,0 0-1,0 0 0,1-1 0,0 0 0,0 1 0,9 11 1,-11-19-47,0 0 1,0 0 0,0 0-1,0 0 1,0 0 0,0 0 0,0-1-1,1 1 1,-1-1 0,1 0-1,-1 1 1,1-1 0,0 0-1,-1-1 1,1 1 0,0 0 0,0-1-1,-1 1 1,1-1 0,0 0-1,0 0 1,0 0 0,0-1-1,-1 1 1,1 0 0,0-1 0,0 0-1,3-1 1,0-1-8,1 0 1,0 0 0,-1-1-1,0 1 1,1-2-1,-2 1 1,1-1-1,0 1 1,-1-2 0,5-5-1,45-61-804,-52 67 774,64-92-493,-56 87 627,-11 10-52,0 0 1,0 0-1,0 0 0,0 0 0,0 0 0,1 0 0,-1 0 0,0 0 0,0 0 0,0-1 0,0 1 0,1 0 0,-1 0 1,0 0-1,0 0 0,0 0 0,0 0 0,1 0 0,-1 0 0,0 0 0,0 1 0,0-1 0,0 0 0,1 0 1,-1 0-1,0 0 0,0 0 0,0 0 0,0 0 0,0 0 0,1 0 0,-1 0 0,0 1 0,0-1 0,0 0 1,0 0-1,0 0 0,0 0 0,0 0 0,1 1 0,-1-1 0,0 0 0,0 0 0,0 0 0,0 0 0,0 1 1,0-1-1,0 0 0,3 11 85,0 0 0,-1 0 0,1 15 1,-2-15-38,0-1 1,1 1-1,0-1 1,1 0 0,4 12-1,-5-19-64,-1 0 0,1 0 0,0 0 0,0 0 0,1 0 0,-1 0 0,0 0 0,1-1 0,0 1 0,0-1 0,0 1 0,0-1 0,0 0 0,0-1 0,0 1-1,1 0 1,-1-1 0,1 0 0,4 2 0,0-1-294,1 0 0,0-1 0,0 0 0,-1 0 0,1-1 0,0 0 0,0 0 0,0-1 0,0 0 0,-1-1 0,1 0 0,0 0 1,-1-1-1,0 0 0,12-6 0,14-20-1161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6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75 1024,'0'0'6697,"-5"26"-6217,4-21-451,-41 286 884,38-39-984,4-190-469,0-52 174,1 25-770,-1-34 1012,0 0-1,0 0 1,0 0-1,0 0 1,1 0-1,-1 0 1,0 0-1,0 0 1,1 0 0,-1 0-1,1-1 1,-1 1-1,1 0 1,-1 0-1,1 0 1,0 0-1,-1-1 1,1 1-1,0 0 1,0-1-1,-1 1 1,1 0-1,0-1 1,0 1-1,1 0 1,-1-2 65,-1 1 0,1 0 1,-1 0-1,0-1 0,1 1 0,-1 0 1,1-1-1,-1 1 0,1 0 0,-1-1 1,0 1-1,1-1 0,-1 1 0,0-1 1,0 1-1,1-1 0,-1 1 1,0-1-1,0 1 0,0-1 0,1 1 1,-1-1-1,0 1 0,0-1 0,0 0 1,0 1-1,0-1 0,0 1 0,0-1 1,0 1-1,0-1 0,-1 1 0,1-2 1,0 0-80,0-215 2770,3-51 1361,-1 251-3954,0 1 1,2-1 0,0 0-1,0 1 1,1 0 0,1 0-1,1 1 1,12-22 0,-14 30-26,0-1 1,0 1-1,1 0 0,-1 0 1,2 1-1,-1-1 1,1 2-1,0-1 0,0 1 1,0 0-1,1 0 1,0 1-1,0 0 0,0 0 1,0 1-1,1 0 1,15-3-1,-7 3-16,0 1 0,0 0 0,0 2 0,0 0 0,0 0 0,0 2 0,-1 0 0,27 7 0,-38-7-26,0-1 1,0 1 0,1 0-1,-1 0 1,-1 1 0,1 0-1,0 0 1,-1 0 0,1 0 0,-1 1-1,0-1 1,0 1 0,0 0-1,-1 1 1,1-1 0,-1 0-1,0 1 1,0 0 0,-1 0-1,1 0 1,-1 0 0,0 0 0,-1 0-1,1 1 1,-1-1 0,0 0-1,0 1 1,-1-1 0,1 9-1,-2-11 28,1 0 0,0 0 0,0 0 0,-1 0 0,0 0 0,0 0 0,0 0 0,0 0 0,0 0 0,0 0 0,-1 0-1,1-1 1,-1 1 0,0-1 0,0 1 0,-4 3 0,2-2 14,-1 0 1,0 0-1,0-1 0,-1 1 1,1-1-1,-1-1 1,-11 5-1,1-2 36,-1-1 1,0 0-1,0-1 1,0-1-1,-23-1 1,38-1-25,-3 1-26,1-1 1,0 0 0,-1-1 0,1 1 0,0-1 0,-6-1-1,10 1-26,-1 1 0,1 0 0,-1 0 0,1 0 0,-1-1 0,1 1 0,0 0 0,-1-1 0,1 1 0,-1 0 0,1-1 0,0 1 0,-1 0 0,1-1 0,0 1 0,0-1 0,-1 1 0,1-1 0,0 1 0,0 0 0,0-1 0,0 1 0,-1-1 0,1 0 0,0 0-77,1-1 1,-1 1 0,0 0-1,0 0 1,1-1 0,-1 1-1,1 0 1,-1 0 0,1-1-1,0 1 1,-1 0 0,1 0-1,1-2 1,28-20-3300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7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144 166 9396,'0'0'2252,"-23"4"-2196,-2 0-72,-43 13 0,66-16 14,0 0 0,1 0 0,-1 0 0,0 0 0,1 1 0,-1-1 0,1 1 0,-1-1 0,1 1 0,0-1 0,-1 1 0,1 0 0,0-1 0,0 1 0,0 0 0,0 0 0,1 0 0,-1 0 0,0 0 0,1 0 0,0 0 0,-1 0 0,1 0 0,0 0 0,0 0 0,0 0 0,0 0 0,0 0 0,1 0 0,-1 0 0,0 0 0,2 2 0,-1 9-12,-1 1 28,-1-4-94,1 0 0,1 0 0,-1 0 0,2 0-1,3 17 1,-4-24-9,0-1 0,1 1 0,-1-1 0,0 1 0,1-1 0,-1 1 0,1-1 0,0 0 0,0 0 0,0 0 0,0 0 0,0 0 0,0 0 0,1-1 0,-1 1 0,1-1 0,-1 1 0,1-1 0,-1 0 0,1 0 0,0 0 0,0-1 0,-1 1 0,7 0 0,-4 0-26,1-1-1,0 0 1,-1 0 0,1-1-1,0 0 1,-1 0 0,1 0-1,-1 0 1,1-1-1,-1 0 1,1 0 0,-1-1-1,0 1 1,0-1 0,-1 0-1,1 0 1,0-1 0,-1 0-1,0 1 1,0-2-1,0 1 1,4-6 0,3-4-10,-2 0 0,1-1 0,-2 0 1,0 0-1,-1-1 0,7-19 0,1-43 1232,-11 57-216,-3 17-401,-1 7 13,0 11-509,0 0 0,1 0 1,1-1-1,0 1 0,1 0 0,8 21 1,-10-32-88,0 0 0,0 0 0,1 1 0,0-1 1,-1-1-1,1 1 0,0 0 0,1 0 0,-1-1 1,0 1-1,1-1 0,-1 0 0,1 1 0,0-1 1,-1 0-1,1-1 0,0 1 0,0-1 0,1 1 1,-1-1-1,0 0 0,0 0 0,1 0 0,-1 0 1,0-1-1,1 1 0,-1-1 0,1 0 0,-1 0 0,1 0 1,-1-1-1,7-1 0,-6 1 90,0-1 0,0 0-1,0 0 1,0-1 0,0 1 0,-1-1 0,1 0-1,-1 0 1,0 0 0,1 0 0,-1 0-1,-1-1 1,1 1 0,0-1 0,-1 0 0,0 0-1,3-6 1,3-7 350,-1 0-1,9-33 1,-8 8 917,2-6 735,-10 48-1994,0 0 0,1 0 0,-1-1 0,0 1 0,0 0 0,0 0 1,0 0-1,0 0 0,0 0 0,0 0 0,1 0 0,-1 0 0,0 0 0,0-1 1,0 1-1,0 0 0,0 0 0,1 0 0,-1 0 0,0 0 0,0 0 0,0 0 1,0 0-1,0 0 0,1 0 0,-1 0 0,0 0 0,0 0 0,0 0 0,0 0 1,0 0-1,1 0 0,-1 1 0,0-1 0,0 0 0,0 0 0,0 0 0,0 0 1,1 0-1,-1 0 0,0 0 0,0 0 0,0 0 0,0 1 0,0-1 0,0 0 1,0 0-1,0 0 0,0 0 0,1 0 0,-1 1 0,0-1 0,0 0 0,0 0 0,0 0 1,0 0-1,0 0 0,0 1 0,0-1 0,0 0 0,0 0 0,0 0 0,6 22 40,0 0-1,-2 0 0,0 1 1,0 22-1,0-6-25,-1-7 0,-2-21-18,0 1 0,0-1 0,1 1 0,0-1 0,1 1 0,8 18 0,-11-30 2,0 0 0,0 1 0,0-1 0,0 0 0,0 0 0,0 1 1,0-1-1,0 0 0,0 0 0,1 1 0,-1-1 0,0 0 0,0 0 0,0 0 0,1 1 0,-1-1 0,0 0 0,0 0 0,0 0 0,1 0 0,-1 1 0,0-1 0,0 0 0,1 0 0,-1 0 0,0 0 0,0 0 0,1 0 0,-1 0 0,0 0 0,1 0 0,-1 0 0,0 0 0,0 0 0,1 0 0,-1 0 0,0 0 0,0 0 1,1 0-1,-1 0 0,0 0 0,1 0 0,-1 0 0,0 0 0,0-1 0,1 1 0,-1 0 0,0 0 0,0 0 0,0 0 0,1-1 0,-1 1 0,0 0 0,0 0 0,0-1 0,0 1 0,1 0 0,-1 0 0,0-1 0,0 1 0,0 0 0,0 0 0,0-1 0,0 1 0,0 0 0,0 0 0,0-1 0,0 1 0,0-1 0,6-21 406,-6 20-405,8-38 135,2 1 1,26-70 0,-32 98-506,1 1-1,0 0 0,0 1 1,1-1-1,0 1 1,0 0-1,1 0 1,1 1-1,-1 0 1,1 1-1,1-1 1,-1 1-1,1 1 0,0 0 1,15-8-1,4 6-4011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0 278 6227,'0'0'2924,"27"-4"-2729,84-19-102,-105 21-90,1-1 0,-1 1-1,0-1 1,0 0 0,-1-1 0,1 1-1,-1-1 1,0-1 0,0 1 0,0 0 0,0-1-1,-1 0 1,0 0 0,0-1 0,0 1-1,-1-1 1,0 0 0,5-11 0,-1 2-3,-2 7 5,-2-1 1,1 0-1,-1 0 0,0-1 0,-1 1 0,0-1 0,-1 1 0,0-1 0,-1 0 0,0-10 0,0 18 37,-1 1 0,1-1 0,-1 1 0,1-1 0,-1 1-1,0-1 1,1 1 0,-1-1 0,0 1 0,0 0-1,0 0 1,0-1 0,0 1 0,-1 0 0,1 0 0,0 0-1,0 0 1,-1 0 0,1 1 0,-1-1 0,1 0 0,-1 0-1,1 1 1,-1-1 0,1 1 0,-1 0 0,1-1 0,-1 1-1,0 0 1,1 0 0,-1 0 0,-3 0 0,1 0 18,0 0 0,-1 0 0,1 0 1,-1 1-1,1-1 0,0 1 1,-1 0-1,1 0 0,0 1 0,0-1 1,0 1-1,-6 3 0,2 2 14,1 0-1,0 0 1,1 0-1,0 1 1,0 0 0,1 1-1,0-1 1,0 1-1,1 0 1,0 0 0,-3 11-1,1-1 62,1 1 0,1 0 0,0 0 0,-1 31 0,5-38-135,-1-6-12,1 0 1,0 1 0,0-1 0,3 12-1,-3-17-1,1 1-1,-1-1 0,1-1 1,0 1-1,0 0 0,0 0 1,0 0-1,0 0 0,1-1 0,-1 1 1,0 0-1,1-1 0,-1 1 1,1-1-1,0 0 0,-1 1 1,1-1-1,0 0 0,0 0 1,2 1-1,9 1-515,-1 1-1,1-2 1,0 0 0,0 0-1,1-1 1,-1-1 0,0 0-1,0-1 1,24-5 0,27-11-2590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7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42 335 5218,'0'0'7364,"-42"170"-7364,42-127 32,0-5-32,0-9-368,0-11-1361</inkml:trace>
  <inkml:trace contextRef="#ctx0" brushRef="#br0" timeOffset="1">3 0 1905,'0'0'5987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8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12230,'0'0'752,"20"164"-704,-14-97 80,-3 9-64,-3 5 16,0 1-48,0-12-32,0-18 0,0-17-256,4-23-160,18-12-801,11-3-1072,6-41-2049</inkml:trace>
  <inkml:trace contextRef="#ctx0" brushRef="#br0" timeOffset="1">0 237 80,'0'0'11797,"91"58"-13621,-29-76-113,-7-5-3218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8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31 11269,'0'0'334,"-11"32"-94,-35 103-75,44-127-164,-1 0 0,1-1 0,0 1-1,1 0 1,0 1 0,0-1 0,1 0 0,0 14-1,2-9-15,-2-11 4,0 0 1,1 0-1,0-1 0,-1 1 0,1 0 0,0 0 0,0-1 1,0 1-1,0 0 0,0-1 0,0 1 0,0-1 0,1 1 1,-1-1-1,1 0 0,-1 0 0,1 1 0,-1-1 1,1 0-1,0 0 0,-1-1 0,1 1 0,0 0 0,0 0 1,0-1-1,0 1 0,-1-1 0,1 0 0,0 0 0,0 1 1,0-1-1,4-1 0,-1 2-127,1-1 0,0-1 1,-1 1-1,1-1 0,0 0 0,-1 0 0,1 0 1,-1-1-1,1 0 0,7-4 0,-7 2 17,-1 0 0,1 0 0,-1-1 0,-1 1 0,1-1 0,-1-1 0,0 1 0,6-10 0,25-54-349,-27 51 480,1 0 0,14-21 1,-23 38-8,1 0 1,-1 0-1,1 0 1,0 1 0,-1-1-1,1 0 1,0 0 0,0 0-1,0 1 1,0-1-1,-1 0 1,1 1 0,0-1-1,0 1 1,0-1 0,1 1-1,-1-1 1,1 1-1,-1 0 13,-1 0 0,1 0 1,0 0-1,-1 0 0,1 1 0,0-1 0,-1 0 0,1 0 0,-1 1 0,1-1 0,-1 1 0,1-1 0,-1 0 0,1 1 0,-1-1 0,1 1 0,-1-1 0,0 1 0,1-1 0,-1 1 1,0 0-1,1-1 0,-1 1 0,3 7 170,0 0 1,-1 0 0,0 0 0,1 9 0,0-2-33,0-5-96,0 0 0,0 0 0,1 0 0,8 17 0,-10-24-54,0 0 1,0 0-1,0 0 0,1 0 1,-1 0-1,1-1 1,-1 1-1,1-1 0,0 0 1,0 0-1,0 0 0,0 0 1,0 0-1,1-1 1,-1 0-1,0 1 0,1-1 1,4 1-1,0-1-20,0 0 0,0 0 0,0-1 0,0 0 0,1 0-1,-1-1 1,8-1 0,-11 1-4,-1 0-1,0-1 1,1 1 0,-1-1-1,0 0 1,0 0-1,0 0 1,0-1 0,-1 1-1,1-1 1,-1 0-1,1 0 1,-1 0 0,4-5-1,1-4 13,-1 1 0,1-1-1,-2-1 1,0 1-1,0-1 1,-1 0 0,-1 0-1,0-1 1,0 0-1,-2 1 1,0-1 0,0 0-1,-2-28 1,1 40 12,-1 1 0,0-1 0,0 0 0,0 0 0,-1 1-1,1-1 1,0 0 0,-1 0 0,1 1 0,-1-1 0,1 0 0,-1 1 0,0-1 0,1 1 0,-1-1 0,0 1 0,0-1 0,0 1-1,-1 0 1,1-1 0,-2-1 0,1 2-6,-1 0-1,1 0 1,-1 1-1,1-1 1,-1 0-1,1 1 0,-1-1 1,0 1-1,1 0 1,-1 0-1,0 0 1,1 0-1,-5 1 1,6 0-16,0-1-1,0 0 1,1 1 0,-1-1 0,0 1 0,0 0 0,0-1 0,0 1 0,1 0 0,-1-1 0,0 1 0,0 0 0,1 0 0,-1-1-1,1 1 1,-1 0 0,1 0 0,-1 0 0,1 0 0,0 0 0,-1 0 0,1 0 0,0 0 0,0 0 0,-1 0 0,1 0 0,0 2 0,-1 33-1085,1-30 556,0 27-2636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9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0 347 8436,'0'0'4498,"23"155"-4498,-13-120-128,6-6-993,0-14-2336</inkml:trace>
  <inkml:trace contextRef="#ctx0" brushRef="#br0" timeOffset="1">146 0 10213,'0'0'2673,"-39"114"-10309,65-91 2978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9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10293,'175'30'3265,"-175"2"-3265,7 14 432,2 13-320,-2 8-64,-1 8-48,-6 7 0,0-6-320,0-9-1264,0-20-3411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06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299 102 4690,'0'0'6139,"-4"27"-5896,-12 83-19,15-106-216,1 0 0,-1 0 0,1 0-1,-1 0 1,0 0 0,-1-1 0,1 1 0,-1 0 0,1-1 0,-1 1 0,0-1 0,0 1 0,-1-1-1,1 0 1,-1 0 0,1 0 0,-1 0 0,0-1 0,0 1 0,-6 3 0,3-4 3,1 0 0,-1-1 1,0 0-1,0 0 1,1 0-1,-1 0 0,0-1 1,0 0-1,-9-1 0,-4 0-18,13 1-12,0 0 0,1-1 0,-1 0-1,0 0 1,1 0 0,-1-1 0,1 1 0,-1-1 0,1-1 0,0 1 0,0-1-1,0 0 1,0 0 0,0 0 0,1-1 0,-1 0 0,1 0 0,0 0 0,0 0-1,1-1 1,-1 1 0,-3-9 0,1 4 36,2 0 0,0-1 0,0 0 0,0 0 1,1 0-1,1-1 0,0 1 0,0-1 0,1 1 0,1-1 0,0-16 0,0 25 5,1 0-1,-1 0 1,1 0-1,0 0 1,-1 0-1,1 0 1,0 0-1,0 0 1,0 0-1,0 0 1,1 1-1,-1-1 1,1 0-1,-1 1 1,1-1-1,-1 1 1,1-1-1,0 1 1,-1 0-1,1 0 1,0 0-1,0 0 1,3-1-1,6-3 35,0 2 0,0 0 1,15-3-1,-20 5-71,50-7 16,-1 3 1,1 2-1,57 5 0,-26-1-11,153-1-36,-239 0 11,-1-7-2230,0-8-699,0-7-3396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09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1 484 8980,'0'0'200,"44"-14"-923,35-9 1103,176-55-242,-93 15-1099,-139 51-395,1-1 0,27-20 0,-46 29 1166,1 0 0,-1-1 0,0 0 0,0 0 0,-1 0 0,0-1 0,0 1 0,0-1 0,0 0 0,-1 0 0,0 0 0,0 0-1,2-11 1,-4 13 449,0 0 0,0 0 0,-1 0-1,0 0 1,1 0 0,-2 0-1,1 0 1,0 0 0,-1 0-1,0 0 1,0 0 0,0 0-1,0 0 1,0 0 0,-1 1 0,0-1-1,0 0 1,0 1 0,0 0-1,0-1 1,-1 1 0,0 0-1,-5-5 1,0 1 93,0 0 0,0 1 0,-1 0 0,1 0 0,-2 1-1,1 0 1,0 1 0,-1-1 0,0 2 0,0 0 0,0 0 0,-1 1 0,1 0-1,0 0 1,-1 1 0,1 1 0,-1 0 0,-12 2 0,20-2-326,0 1 0,1 0 0,-1 0 0,0 0 0,0 1 1,1-1-1,-1 1 0,1-1 0,-1 1 0,1 0 0,-1 0 0,1 0 1,0 0-1,0 0 0,0 0 0,0 1 0,1-1 0,-1 1 0,1 0 0,-2 3 1,-2 5-9,0 2 0,1-1 0,-3 19 1,5-22 4,-11 55 64,3 0-1,-1 72 1,9 133 118,2-163-192,0-105-24,0 0 0,0 0 0,0-1 0,0 1-1,0 0 1,1 0 0,-1-1 0,0 1 0,0 0 0,0-1 0,1 1 0,-1 0 0,0-1-1,1 1 1,-1 0 0,1-1 0,-1 1 0,1-1 0,-1 1 0,1-1 0,-1 1-1,1-1 1,-1 1 0,1-1 0,0 1 0,-1-1 0,1 0 0,0 1 0,-1-1 0,1 0-1,0 0 1,-1 1 0,1-1 0,0 0 0,0 0 0,-1 0 0,2 0 0,0 0-26,0 0-1,0-1 1,0 1 0,0 0 0,0-1 0,0 1 0,-1-1 0,1 0-1,0 0 1,0 1 0,-1-1 0,1 0 0,0 0 0,-1-1 0,3-1 0,6-9-234,-1-1 1,0-1-1,0 0 1,-2 0 0,1 0-1,8-29 1,10-16-263,-21 49 394,20-36-291,-24 44 428,0 1 0,0 0 0,-1-1 0,1 1 0,0 0 0,0 0 0,1 0 0,-1 0 0,0 0 0,0 0 0,0 0 0,1 0 0,-1 0 0,0 1-1,1-1 1,-1 0 0,1 1 0,-1-1 0,1 1 0,-1 0 0,1-1 0,-1 1 0,1 0 0,-1 0 0,1 0 0,2 0 0,-4 0 9,1 1 0,-1-1 1,1 0-1,-1 0 0,1 1 0,-1-1 0,0 0 0,1 1 0,-1-1 1,0 1-1,1-1 0,-1 0 0,0 1 0,1-1 0,-1 1 1,0-1-1,0 1 0,1-1 0,-1 1 0,0-1 0,0 1 0,0-1 1,0 1-1,0 0 0,4 19 322,-1 0 1,0 32-1,5 38 13,-7-83-364,1 1 0,0 0 0,0-1 0,1 1 0,0-1-1,0 0 1,1 0 0,7 12 0,8-2-1523,1-14-2478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0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324 117 5587,'0'0'5597,"-8"-18"-4904,0-1-553,-2 1 0,-10-18-1,18 34-97,0 0 0,0 0 0,0 0 0,0 0 0,0 0 0,0 1 0,0-1-1,-1 1 1,1-1 0,-1 1 0,1 0 0,-1 0 0,1 0 0,-1 0 0,0 0 0,1 1 0,-1-1-1,0 1 1,1 0 0,-1 0 0,0 0 0,0 0 0,1 0 0,-5 1 0,-5 0 114,4 0-112,0-1 0,0 1 0,1 1 1,-1 0-1,0 0 0,1 0 1,0 1-1,-1 0 0,1 1 1,0-1-1,0 1 0,1 1 0,-1-1 1,1 1-1,0 0 0,0 1 1,1-1-1,0 1 0,0 0 1,-6 10-1,4-5-47,0 0 1,0 1-1,2 0 0,-1 0 1,2 0-1,0 1 1,0-1-1,1 1 0,0 0 1,1 0-1,0 20 1,2-32-7,0 1 0,0-1 0,0 0 0,1 0 0,-1 0 0,0 0 0,1 0 0,-1 0 1,0 0-1,1 0 0,-1 0 0,1 0 0,0 0 0,-1 0 0,1 0 0,0 0 0,0 0 1,-1 0-1,1-1 0,0 1 0,0 0 0,0-1 0,0 1 0,1 0 0,2 1-4,-1-1-1,1 1 1,0-1-1,-1 0 1,1-1 0,0 1-1,6 0 1,5-1-50,1 0 1,30-5-1,-31 2 6,1-2-1,-1 1 1,0-2 0,0 0 0,-1-1-1,0 0 1,0-2 0,0 1 0,-1-1-1,14-13 1,-13 10 15,-1-1 0,0 0 0,-1-1 0,0 0 0,-1-1 0,-1 0 0,0 0 0,11-28 0,-18 38 64,6-27 182,-9 32-164,0 4 24,-1 11-61,2 0 0,0 0 0,0 0 1,2 0-1,0-1 0,8 25 0,-9-34-28,0 0 0,0 0 1,0-1-1,1 0 0,0 1 1,0-1-1,0 0 0,1 0 1,-1-1-1,1 1 0,0-1 1,0 0-1,0 0 0,1 0 1,-1 0-1,1-1 0,-1 0 0,1 0 1,0 0-1,0 0 0,0-1 1,0 0-1,9 2 0,-7-2-76,0 0 0,0 0-1,0-1 1,0 0 0,1 0-1,-1 0 1,0-1-1,0 0 1,0-1 0,0 1-1,-1-1 1,1-1 0,0 1-1,-1-1 1,1 0-1,-1-1 1,0 1 0,0-1-1,5-5 1,36-39-691,-36 35 588,0 1 0,1 0 0,1 1 0,0 0 0,0 1 0,25-14 0,-38 24 220,0 0-1,1 0 0,-1 0 1,0 0-1,0 0 0,1 0 1,-1 0-1,0 1 0,0-1 1,1 0-1,-1 0 0,0 0 1,0 0-1,0 0 0,1 0 1,-1 1-1,0-1 1,0 0-1,0 0 0,1 0 1,-1 1-1,0-1 0,0 0 1,0 0-1,0 1 0,0-1 1,0 0-1,1 0 0,-1 1 1,0-1-1,0 0 0,0 0 1,0 1-1,0-1 1,0 0-1,0 0 0,0 1 1,0-1-1,0 0 0,0 0 1,0 1-1,0-1 0,-1 0 1,1 0-1,0 1 0,0-1 1,0 0-1,0 0 0,0 1 1,-1-1-1,1 5 152,-2 59 919,0-28-1013,2 0 0,5 46 0,-5-81-116,0 0 1,0 0-1,1 0 1,-1 0-1,0 0 1,0 0 0,0 0-1,1 0 1,-1 0-1,1-1 1,-1 1-1,1 0 1,-1 0 0,1 0-1,-1-1 1,1 1-1,0 0 1,-1-1-1,1 1 1,0 0 0,-1-1-1,1 1 1,0-1-1,0 1 1,0-1-1,0 0 1,-1 1 0,1-1-1,0 0 1,0 1-1,0-1 1,0 0-1,0 0 1,0 0 0,0 0-1,0 0 1,0 0-1,0 0 1,0 0-1,0 0 1,-1-1 0,1 1-1,1-1 1,2 0-35,0 0 0,-1-1 1,1 0-1,-1 1 1,1-2-1,-1 1 0,0 0 1,0 0-1,4-5 0,72-92-1982,-56 67 2068,51-55 0,-71 84 253,1 0 0,-1 0 0,1 0 0,0 1 0,-1-1 0,1 1 0,5-2 0,-8 3-223,0 1 0,0 0-1,0 0 1,-1-1 0,1 1 0,0 0 0,0 0 0,0 0 0,0 0 0,-1 0 0,1 0 0,0 0 0,0 1 0,0-1 0,-1 0 0,1 0 0,0 1 0,0-1 0,-1 0 0,1 1 0,0-1 0,0 1 0,-1-1 0,1 1-1,-1-1 1,1 1 0,0-1 0,-1 1 0,1 0 0,-1-1 0,1 1 0,-1 0 0,0 0 0,1-1 0,-1 1 0,0 0 0,1 0 0,-1-1 0,0 1 0,0 0 0,0 0 0,0 0 0,0-1 0,0 1 0,0 1 0,6 49 594,-4-28-503,1-1-1,7 27 1,-9-44-284,1 1 0,0-1 0,0 1 1,0-1-1,1 0 0,0 0 0,0 0 0,0 0 0,1 0 1,-1-1-1,1 1 0,0-1 0,7 6 0,15 1-2975,3-9-1519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0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 5859,'0'0'5207,"-3"26"-5153,-1 9-40,-1-2 34,2-1-1,2 34 1,1-63-46,0 1-1,0-1 1,0 1-1,0-1 1,1 1 0,-1-1-1,1 0 1,0 1-1,0-1 1,1 0-1,-1 1 1,1-1 0,-1 0-1,3 3 1,-2-4-5,0 0 0,1 0 1,-1-1-1,1 1 1,-1 0-1,1-1 0,-1 0 1,1 1-1,0-1 0,-1 0 1,1-1-1,0 1 0,0 0 1,0-1-1,0 0 0,0 1 1,4-1-1,0 0-16,1 0 1,-1 0-1,0 0 0,1-1 0,-1 0 1,0 0-1,1-1 0,-1 0 0,11-5 1,-14 5-3,1-1 0,-1 0 0,0 0 0,0 0 1,-1 0-1,1 0 0,-1-1 0,1 0 0,-1 0 1,0 0-1,-1 0 0,1 0 0,-1-1 0,0 1 1,3-8-1,-2 5 35,-1 0 0,0 0 0,0 0 0,-1 0 0,0 0-1,0-1 1,-1 1 0,0 0 0,0-1 0,-1 1 0,0 0 0,0 0 0,-2-8 0,2 11 4,-1 0 1,0 0 0,1 0-1,-1 0 1,-1 0-1,1 0 1,-1 0-1,1 1 1,-1-1-1,0 1 1,0 0-1,-1 0 1,1 0 0,0 0-1,-1 0 1,0 1-1,0 0 1,0-1-1,0 1 1,0 1-1,-7-3 1,1 1 49,1 1 1,-1 1-1,0-1 0,0 1 1,0 1-1,-20 1 0,28-1-141,-1 0 0,1 0 0,0 1 0,0-1 0,-1 1 0,1-1-1,0 1 1,0 0 0,0 0 0,0 0 0,0 0 0,0 0 0,0 0 0,0 0-1,0 1 1,0-1 0,1 1 0,-1-1 0,0 1 0,1 0 0,0 0 0,-1 0-1,1 0 1,0 0 0,0 0 0,0 0 0,0 0 0,0 0 0,1 0 0,-1 0-1,1 1 1,-1-1 0,1 0 0,0 3 0,1 6-2992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1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9300,'0'0'2129,"0"219"-2081,0-138 32,0 4-32,6-6-48,1-9-704,-1-21-3522,4-23-1793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1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1 543 1953,'0'0'6363,"5"-13"-6369,-4 13 8,0-5 8,1 1 0,-1-1 0,1 1 0,1 0 0,-1 0 0,1 0 0,-1 0 0,1 1 0,0-1 0,0 1 0,1-1-1,-1 1 1,1 0 0,-1 0 0,1 1 0,0-1 0,0 1 0,0 0 0,1 0 0,-1 0 0,0 0 0,1 1 0,7-2 0,7-1 327,239-62 1581,-219 54-2166,0-3 0,-1-1-1,0-1 1,49-32-1,-81 45 237,1-1-1,-1 1 0,0-1 1,0 0-1,-1 0 0,1-1 1,-1 0-1,0 0 0,-1 0 1,1 0-1,-1-1 0,-1 0 1,1 1-1,-1-1 0,0-1 1,-1 1-1,1 0 0,-1-1 1,-1 1-1,0-1 0,0 0 1,0 1-1,-1-1 0,0 0 1,-1 1-1,1-1 0,-3-8 1,2 12 95,-1-1 1,0 1-1,0 0 1,0 0 0,0 0-1,0 1 1,-1-1-1,1 0 1,-1 1 0,0-1-1,-1 1 1,1 0-1,0 0 1,-1 1 0,1-1-1,-1 1 1,0-1-1,0 1 1,0 0 0,-8-2-1,3 1 104,1 0 1,-1 1-1,1 0 0,-1 1 0,0 0 1,1 0-1,-1 1 0,0 0 1,-16 3-1,20-2-114,0 1 1,0 0-1,0 1 1,0-1-1,0 1 0,0 0 1,1 0-1,0 1 1,-1-1-1,1 1 0,0 0 1,1 0-1,-1 0 1,1 0-1,0 1 0,0-1 1,0 1-1,1 0 1,-4 9-1,-2 4 6,1 1 0,1 0-1,0 1 1,-2 23 0,2 9 151,3 99 0,3-100-207,1-16-131,1 1 1,1-1-1,2 0 1,2 0-1,14 43 0,-20-75-55,0 1-1,1-1 0,-1 1 0,1-1 1,0 1-1,0-1 0,0 0 0,4 4 0,-6-7 108,1 1 0,0 0 0,0-1 0,0 1 0,-1 0 0,1-1 0,0 1 0,0-1 0,0 0 0,0 1 0,0-1 0,0 0 0,0 1 0,0-1-1,0 0 1,0 0 0,0 0 0,0 0 0,0 0 0,0 0 0,0 0 0,0 0 0,0 0 0,0-1 0,0 1 0,0 0 0,0 0 0,-1-1 0,1 1-1,0-1 1,0 1 0,0-1 0,0 1 0,0-1 0,1-1 0,5-5 57,0 0 0,-1-1-1,1 1 1,5-11 0,-4 7 17,-1 1 1,1 0-1,11-10 0,-13 16 25,0-1-1,1 1 1,0 0-1,0 0 1,0 1-1,0 0 1,1 0-1,0 0 1,-1 1-1,1 1 1,0-1-1,0 1 1,0 0-1,0 1 1,-1 0-1,1 0 1,0 1-1,0 0 1,0 0-1,0 1 1,-1 0-1,1 0 1,0 1-1,-1 0 1,0 0-1,11 8 1,-8-4-7,-1 0 1,1-1-1,0 0 1,1 0-1,-1-1 1,1-1-1,15 5 1,-21-8-56,0 1-1,0-1 1,0-1 0,1 1-1,-1-1 1,0 0 0,1 0-1,-1 0 1,0-1 0,0 0-1,1 0 1,-1 0 0,0 0 0,0-1-1,0 0 1,0 0 0,0-1-1,7-4 1,-4 1-54,-1-1 0,1 0 0,-1 0 0,0 0 0,-1-1 1,0 0-1,0-1 0,-1 1 0,8-18 0,-10 19 75,0 0 1,0-1-1,-1 1 0,0-1 1,-1 1-1,1-1 0,-1 0 1,-1 0-1,0 0 0,0 1 1,0-1-1,-1 0 0,-2-12 1,2 19 16,0 0-1,0 0 1,1-1 0,-1 1 0,0 0 0,0 0 0,0 0 0,-1 0 0,1 0 0,0 0 0,0 1 0,0-1 0,-1 0 0,1 0 0,0 1 0,-1-1-1,1 1 1,-1-1 0,1 1 0,0 0 0,-1 0 0,1-1 0,-1 1 0,1 0 0,-1 0 0,1 0 0,-3 1 0,1-1 12,-1 0 0,1 1 0,0-1 0,0 1 0,0-1 0,0 1 1,0 0-1,0 1 0,0-1 0,0 0 0,0 1 0,0-1 0,-2 3 0,-1 3-3,0 0 0,1 0 0,0 0-1,1 1 1,0-1 0,0 1-1,0 0 1,1 0 0,0 0 0,1 1-1,0-1 1,-2 10 0,2 0-13,0 1-1,1-1 1,0 0 0,5 35 0,-3-49-68,0 0 0,0 0 0,0 0 0,1 0 0,-1 0 0,1 0 0,0 0 0,0-1 0,0 1 0,1-1 0,-1 1 0,1-1 0,0 0-1,0 0 1,0 0 0,0 0 0,1-1 0,-1 0 0,1 1 0,-1-1 0,1 0 0,0-1 0,0 1 0,0 0 0,0-1 0,7 1 0,2 1-693,1-1 0,0 0 0,-1-1 0,1-1 0,0 0 0,0-1 0,15-3 0,23-10-4193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2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5090,'0'0'7398,"0"-14"-7206,0-2-170,-1-14 58,1 30-77,0 0 1,0 0-1,0 0 1,1 0-1,-1 0 1,0 0-1,0 0 1,0 0-1,0 0 1,0 0-1,0 0 1,0 0-1,0 0 1,0 0-1,0 0 1,0 0-1,0 0 1,0 0-1,0 0 1,0 0-1,0 0 1,0 0-1,0 0 1,0 0-1,1 0 1,-1 0-1,0 0 1,0 0-1,0 0 1,3 20 174,18 85 101,-4-5-937,-17-110 651,1 1 0,0-1-1,0 0 1,1 1 0,0-1 0,0 1 0,1 0 0,0-1 0,1 1 0,0 1 0,1-1 0,0 1-1,0-1 1,1 2 0,10-13 0,-6 10 23,0 1 0,0 1 1,1 0-1,0 0 0,1 1 0,0 1 0,0 0 0,0 0 0,1 1 1,0 1-1,13-4 0,29-2-153,0 3 0,1 2-1,99 3 1,-97 3-1358,-30-1-3785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2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357 603 9877,'0'0'1227,"-21"-11"-979,-68-36 43,84 45-252,0 0-1,-1 0 1,1 0 0,-1 0 0,1 1 0,-1 0 0,1 0 0,-1 1 0,0 0 0,0 0 0,1 0-1,-1 1 1,0-1 0,1 1 0,-1 1 0,1-1 0,-1 1 0,1 0 0,0 0 0,0 0 0,-1 1-1,2 0 1,-10 6 0,5-1-36,0 1-1,1 0 0,0 0 1,0 0-1,1 1 1,1 0-1,-1 0 0,-8 22 1,9-17-2,1 0 0,0 0 1,1 1-1,0 0 0,1 0 1,1 0-1,1 0 0,0 0 1,3 26-1,-2-39-13,1 1 1,0-1-1,0 1 0,0-1 1,0 1-1,1-1 1,-1 0-1,1 0 0,-1 0 1,1 0-1,0 0 0,1 0 1,-1 0-1,0-1 0,1 1 1,0-1-1,-1 0 0,1 1 1,0-1-1,0 0 0,0-1 1,0 1-1,0-1 0,1 1 1,-1-1-1,1 0 0,-1 0 1,0 0-1,7 0 0,6 1-89,0 0-1,1-2 0,-1 1 0,1-2 0,20-3 1,-21 1-65,-1-1 0,1-1 0,-1 0 0,0-1 0,0-1 0,-1 0-1,0-1 1,0 0 0,0-1 0,-1-1 0,-1 0 0,0-1 0,13-14 0,-5 3-135,-1 0 0,0-2 0,-2-1 0,-1 0 0,-1-1 0,15-36 0,-16 24 574,-1-1-1,-2 0 1,-2 0-1,8-75 1,-11-161 909,-6 268-1167,-3-21 41,3 27-54,0 0 0,0 0 0,-1 1 1,1-1-1,0 0 0,-1 0 1,1 0-1,-1 0 0,0 0 0,1 0 1,-1 1-1,1-1 0,-1 0 0,0 1 1,0-1-1,1 0 0,-1 1 0,0-1 1,0 1-1,0-1 0,-2 0 1,3 1-2,0 0 0,-1 0 1,1 0-1,-1 0 0,1 0 1,-1 0-1,1 0 0,-1 0 1,1 0-1,0 0 0,-1 0 1,1 0-1,-1 0 1,1 1-1,-1-1 0,1 0 1,0 0-1,-1 0 0,1 1 1,0-1-1,-1 0 0,1 1 1,0-1-1,-1 0 1,1 1-1,0-1 0,-1 0 1,1 1-1,0-1 0,0 0 1,0 1-1,-1-1 0,1 1 1,0-1-1,0 0 1,0 1-1,0-1 0,0 1 1,0-1-1,0 1 0,-3 25-3,2-22 5,0 157-398,1-142 6,1 0 0,1 0 0,0 0 0,1-1 0,1 1 0,1-1 0,1 0 0,11 25 0,27 44-3463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3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351 455 6755,'0'0'5090,"-33"-12"-4607,-106-37-32,132 47-381,0 0-1,0 0 0,0 1 1,0 0-1,-1 0 0,1 1 1,0 0-1,0 0 1,-1 0-1,1 1 0,-7 2 1,10-2-44,-1 1-1,1-1 1,1 1 0,-1 0 0,0 0 0,0 0-1,1 1 1,-1-1 0,1 1 0,0 0 0,0 0 0,0 0-1,0 0 1,-2 5 0,0 0-33,1 0 0,0 1-1,1 0 1,-1-1 0,2 2 0,-1-1-1,1 0 1,1 0 0,0 1 0,0-1 0,1 0-1,1 14 1,-1-21-6,0 0 0,0 0-1,1-1 1,-1 1 0,0 0-1,1 0 1,0 0 0,-1-1 0,1 1-1,0 0 1,0-1 0,0 1 0,0-1-1,0 1 1,1-1 0,-1 1 0,0-1-1,1 0 1,-1 0 0,1 1 0,-1-1-1,1 0 1,-1 0 0,1-1 0,0 1-1,0 0 1,-1 0 0,1-1-1,4 1 1,4 1-84,0-1-1,0 0 0,1-1 0,13 0 1,-13-1-25,1 0 60,1-2 1,-1 1 0,0-1 0,0-1 0,0 0 0,-1-1 0,1 0-1,-1-1 1,0 0 0,-1-1 0,1 0 0,11-11 0,-5 3 60,1 0 0,-2-2 0,0 0 0,-2 0 0,24-36 0,-31 40 110,-4 9 13,-2 11-118,0 4-103,0-4 88,0 0 1,1 1-1,0-1 0,0 0 0,0-1 0,1 1 0,0 0 1,0-1-1,1 1 0,4 5 0,-5-8-140,0-1 1,0 1-1,0-1 1,1 0-1,0 0 1,-1 0-1,1 0 1,0 0-1,0-1 1,1 0-1,-1 0 0,0 0 1,1-1-1,-1 1 1,1-1-1,9 1 1,-5 0-451,0-1 0,0-1 0,0 0 0,0 0-1,0-1 1,0 0 0,17-4 0,-21 3 405,0 0 0,0 0 0,0-1 0,0 0 0,0 0 0,-1 0-1,0 0 1,1-1 0,-1 0 0,-1 1 0,1-1 0,0-1 0,-1 1 0,4-8-1,0 0 458,-1 0-1,0-1 0,-1 0 0,0 0 0,-1 0 1,-1-1-1,3-19 0,3-103 3993,-7 82-3520,1-95 2786,-16 347-3105,1-12-396,11-137-90,3 162-2711,6-155-1998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3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8228,'0'0'1584,"192"53"-4641,-121-39 64,-3-8 1600,-10-3 96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3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 6659,'0'0'4146,"-28"24"-3978,-82 78-147,107-99-24,0 0 1,0 0-1,0 0 0,0 1 0,1-1 0,-1 1 0,1 0 0,0 0 0,0 0 0,-1 6 0,2-10-9,1 1 0,0 0-1,0 0 1,0 0-1,0 0 1,0 0-1,0 0 1,0 0 0,0 0-1,1 0 1,-1 0-1,0 0 1,1 0 0,-1 0-1,0 0 1,1-1-1,-1 1 1,1 0-1,-1 0 1,1 0 0,0-1-1,-1 1 1,1 0-1,0-1 1,-1 1 0,2 0-1,3 2-104,-1-2-1,1 1 1,-1 0 0,1-1-1,0 0 1,0 0-1,0 0 1,-1-1 0,8 0-1,-9 0 35,8 1-127,0-1 0,0 0 1,0 0-1,0-2 0,20-3 1,-27 3 178,0 1 1,0-1-1,0 0 1,0 0-1,0-1 0,0 1 1,-1-1-1,1 0 1,-1 0-1,0 0 1,0 0-1,0-1 1,0 1-1,0-1 1,-1 1-1,5-9 1,20-65 2378,-22 73-945,1 12-1406,-4-2 28,5 14 110,1 1 0,1-2 1,20 33-1,-26-47-130,1 0 1,-1 0-1,1-1 0,0 1 1,1-1-1,-1 0 0,1 0 1,-1 0-1,1-1 0,1 0 1,-1 0-1,0 0 0,1 0 1,-1-1-1,1 0 0,0 0 1,0-1-1,-1 1 0,8-1 1,-6 0-262,0 0 1,0 0 0,0-1 0,0 0 0,0-1 0,0 0 0,0 0 0,0 0 0,0-1 0,-1 0 0,1 0 0,0 0 0,-1-1 0,0 0 0,0-1 0,12-7 0,30-31-5422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06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 11093,'0'0'430,"21"34"-254,69 112-70,-75-120-89,0-1 0,-2 2 0,-1 0 1,-1 0-1,12 48 0,-17-41 10,-2 1 1,-1-1 0,-3 55 0,-1-70-11,-2 0-1,0 0 1,-1 0 0,-1-1 0,0 0 0,-1 0-1,-2 0 1,1-1 0,-2 0 0,0 0-1,-2-1 1,-13 18 0,-7 4 48,-1-2 1,-2-1 0,-61 50-1,29-36 537,-89 53-1,135-89-478,20-13-130,0-1-1,0 1 1,0 0 0,0 0-1,1 0 1,-1 0-1,0 0 1,0 0 0,0 0-1,0 0 1,0 0 0,1 0-1,-1 0 1,0 0 0,0 0-1,0 0 1,0 0-1,0 1 1,0-1 0,1 0-1,-1 0 1,0 0 0,0 0-1,0 0 1,0 0 0,0 0-1,0 0 1,0 0-1,1 0 1,-1 1 0,0-1-1,0 0 1,0 0 0,0 0-1,0 0 1,0 0-1,0 0 1,0 1 0,0-1-1,0 0 1,0 0 0,0 0-1,0 0 1,0 0 0,0 0-1,0 1 1,0-1-1,0 0 1,0 0 0,0 0-1,0 0 1,0 0 0,0 1-1,0-1 1,0 0 0,0 0-1,0 0 1,0 0-1,0 0 1,-1 1 0,16-3-568,32-17-1437,18-14-661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4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 6627,'0'0'4151,"0"35"-3977,0 115-36,-2-74-77,1-64-55,1 1 1,0-1 0,1 1-1,3 20 1,-3-31-12,0-1 0,-1 1 1,1-1-1,0 0 0,0 1 1,0-1-1,0 0 0,1 0 1,-1 1-1,0-1 0,1 0 0,-1 0 1,0 0-1,1-1 0,-1 1 1,1 0-1,-1-1 0,1 1 1,-1 0-1,1-1 0,0 0 0,-1 1 1,1-1-1,0 0 0,-1 0 1,1 0-1,0 0 0,-1 0 1,4-1-1,1 1-3,1-1 0,-1 1 1,1-1-1,-1-1 0,0 1 1,12-6-1,-7 1 23,-1 0 0,0-1 0,0-1 0,0 1 0,-1-2 0,13-14 0,48-66-116,-33 40 38,-27 36 46,-7 8 15,0 1 0,-1 0 0,2 0 0,-1 1 0,0-1 0,1 1 1,-1-1-1,1 1 0,0 0 0,0 1 0,7-5 0,-10 7-11,-1 0-1,1 0 1,0 0-1,-1 0 1,1 0-1,-1 0 1,1 0 0,-1 0-1,1 0 1,0 0-1,-1 0 1,1 0-1,-1 1 1,1-1-1,-1 0 1,1 0-1,-1 1 1,1-1-1,-1 0 1,1 0-1,-1 1 1,1-1-1,-1 1 1,0-1 0,1 0-1,-1 1 1,1-1-1,-1 1 1,0-1-1,0 1 1,1-1-1,-1 1 1,0 0-1,7 22 10,-5-16-6,2 8 37,1 0 0,0 0 0,1 0 0,1-1 0,0 0 0,11 15 0,-14-24-27,-1 0 1,1-1 0,0 0-1,1 1 1,-1-1 0,1-1 0,0 1-1,0-1 1,0 0 0,0 0-1,0 0 1,1-1 0,-1 0 0,1 0-1,0 0 1,-1-1 0,1 1-1,0-1 1,9 0 0,-11-1-21,1 0 0,0 0 0,0 0 0,-1 0 0,1-1 0,0 0 0,-1 0 0,1 0 0,0 0 1,-1-1-1,1 0 0,-1 0 0,0 0 0,6-4 0,-6 2-27,0 1 0,-1-1 0,1 0 0,-1-1 0,0 1 0,0 0 0,-1-1 0,1 0 0,-1 0 0,0 0 0,0 0 0,1-8 0,1 3-39,-2 0 1,0 0-1,0-1 0,-1 1 0,0-1 0,0 1 1,-1-1-1,-1 0 0,0 1 0,-2-12 0,1 17 73,0 0-1,0 0 1,0-1-1,0 1 0,-1 1 1,0-1-1,0 0 0,0 1 1,0-1-1,-1 1 0,0 0 1,0 0-1,0 0 1,0 1-1,-1 0 0,1 0 1,-1 0-1,0 0 0,0 0 1,-7-2-1,8 4 24,0-1 0,0 1-1,1-1 1,-1 1 0,-1 1-1,1-1 1,0 0 0,0 1-1,0 0 1,-6 0 0,9 1-5,0-1-1,0 0 1,0 1 0,0-1-1,0 1 1,0-1 0,0 1 0,0 0-1,0-1 1,0 1 0,0 0 0,1 0-1,-1 0 1,0-1 0,0 1-1,1 0 1,-1 0 0,1 0 0,-1 0-1,1 0 1,-1 0 0,1 0-1,0 0 1,-1 0 0,1 1 0,0-1-1,0 0 1,0 0 0,0 0 0,0 0-1,0 0 1,0 0 0,0 0-1,0 1 1,1-1 0,-1 0 0,0 0-1,2 2 1,-2-1-7,1 0 0,0 1 0,0-1-1,1 0 1,-1 0 0,0 0 0,1 0 0,-1 0 0,1 0-1,0 0 1,0 0 0,0-1 0,-1 1 0,2-1 0,-1 1 0,0-1-1,0 0 1,0 0 0,1 0 0,-1 0 0,0 0 0,4 0-1,6 3-83,1-1 0,-1-1-1,15 2 1,9-1-1043,55-2 0,-78-1 644,0-2 1,-1 1-1,1-2 1,-1 1 0,0-2-1,1 1 1,21-12 0,16-16-1600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5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31 332 1713,'0'0'2150,"1"-25"-328,5-154 451,-6 179-2261,-3-67 1272,2 62-1068,0-1-1,0 0 1,-1 1 0,1-1-1,-1 1 1,0 0 0,-1-1-1,1 1 1,-5-6 0,3 44 691,-4 491-273,9-325-1138,2-203-798,27-43 907,-12 17 315,1 1-1,1 1 1,25-26-1,-39 48 76,1-1-1,0 1 0,0 0 1,0 1-1,0 0 0,1 0 1,0 0-1,0 1 0,0 0 1,0 1-1,1 0 0,0 0 0,-1 1 1,1 0-1,0 0 0,16 0 1,-23 2 9,0 0-1,0 1 1,0-1 0,0 1 0,0-1 0,0 1-1,0 0 1,0 0 0,0 0 0,0 0 0,0 0-1,0 0 1,-1 0 0,1 0 0,0 1 0,-1-1-1,1 1 1,-1-1 0,1 1 0,-1 0 0,0 0-1,0-1 1,0 1 0,1 3 0,4 7 38,-1 1 1,-1 0-1,3 15 1,-5-19-26,1 0 0,-1 0 0,1 0 1,1-1-1,5 12 0,-7-19-21,-1 1 0,0-1 1,1 0-1,0 1 0,-1-1 0,1 0 1,-1 0-1,1 0 0,0-1 0,0 1 1,0 0-1,-1-1 0,1 1 0,0-1 1,0 1-1,0-1 0,0 0 0,0 0 1,0 0-1,0 0 0,0 0 0,0 0 1,0-1-1,0 1 0,0-1 0,1 0 1,1 0 9,0 0 0,0-1 0,0 1 0,0-1 0,-1 0 0,1 0 0,-1 0 0,1 0 0,-1-1 0,6-5 0,6-13 31,-1-1 0,-1 0 0,-1-2-1,16-43 1,-6 14 217,-21 69-193,-2 25-27,0 41 52,2-73-118,-1-1 0,2 0 1,-1 1-1,1-1 1,0 0-1,1 0 0,4 10 1,-6-16-162,0 0 1,0 0 0,0 0-1,0-1 1,0 1 0,0 0-1,0-1 1,1 1 0,-1-1-1,0 1 1,1-1 0,-1 0-1,1 0 1,0 1 0,-1-1-1,1 0 1,0 0 0,0-1-1,0 1 1,3 1 0,14-1-4976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5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9668,'0'0'0,"29"210"-3121,20-155-16,9-5 335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6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111 483 7908,'0'0'1856,"-110"186"-1679,116-139-113,33-9-64,16-15 0,4-17-128,5-6-1505,5-6-976,-11-34-1105</inkml:trace>
  <inkml:trace contextRef="#ctx0" brushRef="#br0" timeOffset="1">568 232 976,'0'-25'3466,"-2"-82"-1828,2 99-1338,0 0-1,-1 0 1,0 0 0,0 0-1,-1 1 1,0-1-1,0 0 1,-1 1 0,-6-12-1,9 18-267,0 1-1,0-1 1,0 1 0,0 0-1,0-1 1,-1 1-1,1-1 1,0 1 0,0-1-1,0 1 1,-1-1 0,1 1-1,0 0 1,-1-1-1,1 1 1,0 0 0,-1-1-1,1 1 1,0 0 0,-1 0-1,1-1 1,-1 1-1,1 0 1,-1 0 0,1-1-1,0 1 1,-1 0-1,1 0 1,-1 0 0,1 0-1,-1 0 1,1 0 0,-1 0-1,1 0 1,-1 0-1,1 0 1,-1 0 0,1 0-1,-1 0 1,1 0 0,-1 0-1,1 1 1,0-1-1,-1 0 1,1 0 0,-1 1-1,1-1 1,0 0-1,-1 0 1,1 1 0,-1-1-1,1 0 1,0 1 0,-1-1-1,1 1 1,0-1-1,0 0 1,-1 1 0,1-1-1,0 1 1,0-1-1,0 1 1,-11 31 260,4 44-123,2 0 0,6 77 0,0-51-135,-1 121-386,0-74-2820,-3-150 2957,0-10 254,2-14 7,1 7 24,0 0 1,1-1 0,4-20-1,-4 33-47,1 0 0,0 0 0,0 0 0,0 0 0,1 1 1,0-1-1,0 0 0,0 1 0,1 0 0,-1 0 0,1 0 0,1 0 0,6-5 0,-6 5 12,1 1 0,-1 0 0,1 1 0,0-1 0,0 1 0,1 0 0,-1 1 0,1 0-1,-1 0 1,9-2 0,-1 2 201,0 1-1,0 0 0,0 1 0,16 1 1,-25 0-202,0 0 0,1 0 1,-1 0-1,0 1 1,0 0-1,0 0 0,0 0 1,0 0-1,0 1 0,-1 0 1,8 5-1,2 4 153,0 1 0,13 16-1,-14-14-512,29 25 0,-37-36 35,0-1-1,0 0 1,0 0-1,0 0 0,1 0 1,-1-1-1,1 0 1,0 0-1,-1 0 1,11 1-1,19-1-5121</inkml:trace>
  <inkml:trace contextRef="#ctx0" brushRef="#br0" timeOffset="2">1897 556 10565,'0'0'432,"-52"131"-576,52-114-1169,0-11-1168</inkml:trace>
  <inkml:trace contextRef="#ctx0" brushRef="#br0" timeOffset="3">1958 139 2049,'0'0'0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6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0 5587,'0'0'4615,"-27"9"-4682,-81 29-10,106-37 66,-1 0-1,1 0 1,0 0 0,-1 1-1,1-1 1,0 1 0,0-1-1,-1 1 1,1 0 0,1-1-1,-4 5 1,5-6 8,-1 1-1,1 0 1,0-1-1,-1 1 1,1-1 0,0 1-1,0 0 1,0-1-1,0 1 1,0-1 0,0 1-1,0 0 1,0-1 0,0 1-1,0 0 1,0-1-1,0 1 1,0-1 0,0 1-1,1 0 1,-1-1-1,0 1 1,0-1 0,1 1-1,-1-1 1,0 1-1,1 0 1,1 1 2,0 0 0,0-1 0,0 1 0,0-1 0,0 1 1,0-1-1,1 0 0,-1 0 0,0 0 0,1 0 0,-1 0 0,4 0 0,58 6 149,81 10-5,-129-14-113,-1 1 1,0 0-1,0 1 1,0 1-1,0 0 1,24 15-1,-35-18-24,-1 0 1,0-1-1,0 1 0,0 0 0,0 0 0,0 1 0,-1-1 0,0 1 0,1-1 0,1 5 0,-3-6-4,0 0-1,-1 0 1,1 0-1,0 0 0,-1 0 1,1 0-1,-1 0 1,0-1-1,0 1 1,1 0-1,-1 0 1,-1 0-1,1 0 0,0 0 1,0 0-1,-1 0 1,1 0-1,-1 0 1,1 0-1,-1 0 0,0 0 1,0 0-1,-1 1 1,-2 1 19,1-1 1,0 0-1,-1 0 0,1-1 1,-1 1-1,0-1 1,0 0-1,0 0 0,0 0 1,-6 2-1,-50 12 260,45-12-213,-17 2-157,-1-1 1,1-1-1,-51-1 0,83-3 81,-1 0-70,1 1 0,-1-1 0,0 0-1,1 0 1,-1 0 0,0 0-1,0 0 1,1 0 0,-1 0 0,0 0-1,0 0 1,1 0 0,-1 0-1,0 0 1,1 0 0,-1-1 0,0 1-1,0 0 1,1 0 0,-1-1-1,1 1 1,-1 0 0,0-1 0,1 1-1,-1-1 1,1 1 0,-1-1-1,1 1 1,-1-1 0,1 0 0,-1 1-1,1-1 1,0 1 0,-1-1-1,1 0 1,0 1 0,-1-1 0,1 0-1,0 0 1,0 1 0,0-1 0,0 0-1,-1-1 1,1-17-4927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7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293 490 13830,'0'0'-250,"-32"-1"212,-99 1 68,125 0-8,1 1 0,0-1 1,0 1-1,0 0 1,0 1-1,0-1 1,0 1-1,0 0 0,0 0 1,0 0-1,1 1 1,-1 0-1,1 0 1,0 0-1,0 0 0,0 1 1,0-1-1,1 1 1,-1 0-1,1 0 1,0 0-1,0 1 0,-3 5 1,2 0 46,0 1-1,1 0 1,0 0 0,0 0 0,1 0-1,1 1 1,0 17 0,0-21-76,0-1 1,1 1-1,0 0 1,1-1-1,0 1 0,0-1 1,4 12-1,-4-17-5,1 1-1,-1-1 1,1 0 0,0 1 0,-1-1 0,1 0-1,0 0 1,0 0 0,0-1 0,1 1-1,-1 0 1,0-1 0,1 0 0,-1 1-1,1-1 1,-1 0 0,1 0 0,0-1-1,-1 1 1,1 0 0,0-1 0,0 1-1,5-1 1,6 1-64,0-1 0,0 0 0,0 0 0,1-2-1,-1 0 1,-1 0 0,1-1 0,0-1 0,-1 0 0,1-1 0,-1-1-1,15-8 1,2-4-16,-2-1 0,0-2 0,46-44 0,17-17 138,-90 108 111,-2-5 53,1-14-178,-1 1-1,1-1 1,1 1 0,1 8 0,-2-14-33,1 0 1,-1 0-1,1 0 1,0-1 0,-1 1-1,1 0 1,0 0-1,0-1 1,0 1 0,0-1-1,1 1 1,-1-1 0,0 1-1,1-1 1,-1 0-1,1 0 1,-1 1 0,1-1-1,-1 0 1,1 0 0,2 0-1,4 2-19,1 0-1,-1-1 1,1 0-1,0 0 1,0-1-1,0 0 1,0-1-1,0 0 1,1 0-1,-1-1 1,14-3-1,-10 1-137,-1 0-1,0-1 1,-1 0 0,1-1-1,-1-1 1,0 1 0,19-14-1,-18 10-31,-1-1-1,0 0 0,-1-1 0,0 0 1,0 0-1,-1-1 0,-1-1 0,0 1 0,0-1 1,-2-1-1,1 1 0,-2-1 0,5-16 0,-2-4 321,-1 1 0,-2-1 0,-2 0-1,0-55 1,-3-109 2191,0 194-1691,0 11-278,-2 127-96,-1-15-210,18 165-1,-13-269-82,14 77-579,-14-83 115,1-1 0,0 1 0,0 0 0,1-1 0,0 0 0,0 0 0,10 13 0,-12-18 217,0-1 0,0 0 0,0 0 0,0-1-1,0 1 1,1 0 0,-1-1 0,1 1 0,-1-1 0,1 0 0,-1 0 0,1 0-1,-1 0 1,1 0 0,0 0 0,0-1 0,-1 1 0,1-1 0,0 0 0,0 0-1,3 0 1,23 0-2341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7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0 109 2289,'0'0'9431,"6"-21"-8937,-1-1-469,-4 13 31,1 1 0,0 0 0,0 0-1,6-13 1,-4 21 88,0 8 40,4 44 323,-1 192-705,3-264-1256,-2-9 1278,-2 5 13,1 1 0,2-1-1,0 1 1,14-25-1,-19 42 145,-1 0 0,1 0 0,1 1 0,-1 0 0,1-1-1,0 2 1,0-1 0,0 0 0,1 1 0,-1 0-1,1 1 1,0-1 0,0 1 0,1 0 0,-1 0-1,1 1 1,-1 0 0,1 0 0,12-1 0,-13 2 24,1 0 0,-1 1 0,0 0 0,0 0 0,1 0-1,7 2 1,-11-1 1,0 0 0,-1 0 0,1 0 0,-1 0-1,1 1 1,-1-1 0,1 1 0,-1-1 0,0 1-1,0 0 1,0 0 0,0 0 0,0 0 0,0 0 0,-1 0-1,3 3 1,31 60 308,-24-43-257,2 0-1,0-1 0,18 24 1,-26-40-59,0 0 1,0 0 0,0 0 0,0 0 0,1-1 0,0 0 0,-1 0 0,2 0 0,-1-1 0,0 0 0,1 0 0,-1-1 0,1 1 0,0-2 0,13 3 0,-10-3-40,0 0-1,1-1 1,-1 0 0,1 0-1,14-4 1,-20 3-16,0 0 0,0-1 0,1 0 0,-1 0 0,0 0 0,-1-1 0,1 1 1,0-1-1,-1-1 0,0 1 0,8-7 0,-1-2-29,0-1 0,0 0 0,-2-1 0,1 0 0,-2 0 0,0-1 0,0 0 0,-2 0 0,0-1 0,-1 0 0,0 0-1,-1 0 1,-1-1 0,0 1 0,-1-27 0,-2 42 99,0 1 0,0 0 0,0-1 0,0 1 0,-1 0 0,1-1 0,0 1 0,0 0 0,0 0 0,-1-1 0,1 1 0,0 0 0,-1-1 0,1 1 0,0 0 1,-1 0-1,1 0 0,0-1 0,-1 1 0,1 0 0,0 0 0,-1 0 0,1 0 0,-1 0 0,1 0 0,0 0 0,-1 0 0,1 0 0,0 0 0,-1 0 0,1 0 0,-1 0 0,1 0 0,0 0 0,-1 0 0,1 0 0,0 0 0,-1 1 0,1-1 0,-1 0 0,1 0 0,0 0 0,0 1 0,-1-1 0,1 0 0,0 0 0,-1 1 0,1-1 0,0 1 0,-20 12 374,16-7-333,0 0 1,0 0-1,0 0 0,1 1 0,0-1 0,1 1 1,-1 0-1,1 0 0,1 0 0,-1 0 1,0 10-1,0 12 24,2 43 0,1-58-85,-1-9-44,0 1 0,1 0 0,0 0 0,0-1 0,0 1 0,1 0 0,0-1 0,0 1 0,0-1 0,1 0 0,0 0 0,0 0 0,0 0 0,0 0 0,1-1 0,5 6 0,-3-5-346,0 0 0,0-1 0,1 1 0,0-1 0,-1-1 0,1 1 0,1-1 0,-1 0 0,0-1 0,1 0 0,12 2 0,32 1-2258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8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182 127 816,'0'0'11819,"-3"-23"-10429,2 7-1240,0 1 0,-2-1 0,0 1 0,-5-15 0,8 29-143,-1 0 0,0 1 0,1-1 1,-1 0-1,0 0 0,0 1 0,1-1 1,-1 0-1,0 1 0,0-1 0,0 0 0,0 1 1,0-1-1,0 1 0,0 0 0,0-1 1,0 1-1,0 0 0,0 0 0,0 0 1,0-1-1,0 1 0,0 0 0,0 0 0,0 0 1,0 1-1,0-1 0,0 0 0,0 0 1,0 1-1,0-1 0,0 0 0,0 1 0,0-1 1,0 1-1,0-1 0,0 1 0,0 0 1,0-1-1,1 1 0,-2 1 0,-40 33 249,39-32-220,-7 7 56,0 1 0,0 0 0,-15 23 0,22-28-84,0 0-1,0 0 1,0 0 0,0 1 0,1-1-1,0 0 1,1 1 0,-1 0 0,1-1-1,0 11 1,1-16-11,0-1 0,0 1 0,0 0 0,0 0 0,1 0 0,-1 0 0,0 0 0,1 0 0,-1 0 0,0 0 0,1 0 0,-1 0 0,1-1 0,-1 1 0,1 0 0,0 0 0,-1-1 0,1 1 0,0 0 0,-1-1 0,1 1 0,0 0 0,1 0 0,1 0-4,0 0 0,0 0 0,0 0 0,0 0 0,0 0-1,0-1 1,6 1 0,3-1-24,1 0 1,24-5-1,-18 0-33,0 0 0,0-2 0,-1 0 0,0-1 0,18-11 1,-23 11 26,1 1 0,0 0 0,0 0 0,1 2 0,0 0 0,0 1 0,0 0 0,0 1 0,20-1 0,-33 4 25,0 1 0,-1-1 0,1 1 0,0-1 0,0 1 0,0 0 0,0 0 0,0 0-1,-1 0 1,1 0 0,0 0 0,-1 0 0,1 1 0,-1-1 0,1 0 0,-1 1-1,0-1 1,1 1 0,-1 0 0,1 2 0,22 45-361,-14-27-72,-3-9-347,-1-1 0,2 0 0,0-1 0,0 0 0,1 0 0,0-1 0,18 16 0,11-4-4488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8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161 503 6723,'0'0'2879,"-25"26"-2172,-78 87-246,100-109-426,-1 0-1,1 0 0,0 0 1,0 0-1,1 1 1,0-1-1,-1 1 0,1 0 1,1-1-1,-1 1 0,1 0 1,0 0-1,0 0 1,0 0-1,1 0 0,-1 0 1,1 0-1,1 8 0,0 4 124,-1-13-95,0 0 0,0 0 0,0 1-1,0-1 1,1 0 0,0 0 0,0 0-1,0 0 1,0 0 0,1 0 0,-1 0-1,1 0 1,3 4 0,-3-5-51,0-1 0,1 0 0,-1 0 1,1-1-1,0 1 0,0 0 0,-1-1 0,1 0 0,0 0 1,0 1-1,0-2 0,0 1 0,0 0 0,1-1 0,-1 1 1,0-1-1,0 0 0,4 0 0,-1 0-1,1 1 0,0-1 0,0-1 0,0 1 1,0-1-1,0-1 0,-1 1 0,1-1 0,-1 0 0,1-1 0,-1 1 0,0-1 0,1 0 0,-1-1 0,-1 0 0,1 0 1,-1 0-1,1 0 0,-1-1 0,-1 0 0,1 0 0,-1 0 0,1-1 0,-1 0 0,4-8 0,2-3-6,-1-1 0,0 1 0,-1-1 0,-1-1 0,-1 0 0,-1 1-1,5-31 1,5-141 19,-12 109 4,2 6-67,6-157-733,-11 421-6250,0-106 3050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9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8180,'0'0'5714,"2"12"-5636,-1-3-67,2 10 14,1-1 0,1 1 0,7 19 0,-11-34-28,1 0-1,-1 0 1,1-1 0,0 1 0,0 0 0,0-1-1,0 1 1,1-1 0,-1 0 0,1 0 0,0 0-1,0 0 1,0 0 0,1 0 0,-1-1 0,0 0-1,1 1 1,0-1 0,-1-1 0,1 1-1,0-1 1,6 3 0,-4-4-2,0 1 0,0-1-1,0 0 1,0 0 0,0 0 0,0-1 0,0 0-1,0 0 1,0-1 0,0 0 0,-1 0 0,1 0-1,-1-1 1,1 1 0,-1-1 0,0 0 0,0-1-1,0 0 1,-1 1 0,7-8 0,4-2-6,-11 8 8,1 1 1,0-1-1,-1 1 1,2 0-1,-1 0 1,0 1-1,1 0 1,0 0 0,0 0-1,0 0 1,0 1-1,0 0 1,9-2-1,-14 5-3,-1-1-1,1 0 0,0 0 0,-1 1 1,1-1-1,0 0 0,-1 1 0,1-1 1,0 1-1,-1-1 0,1 1 0,-1-1 1,1 1-1,-1-1 0,1 1 0,-1-1 1,1 1-1,-1 0 0,0-1 0,1 1 1,-1 0-1,0-1 0,1 1 0,-1 0 1,0 0-1,0-1 0,0 1 0,0 0 1,0-1-1,0 1 0,0 1 0,1 33-18,-2-24 34,1 279 378,0-265-333,-1 0 0,-2 0 0,-1 0 1,-9 33-1,10-46-55,-1-1 0,0 1 0,-1-1 0,0 0 0,-1 0 0,0-1 0,-1 0 0,0 0 0,0 0 0,-1-1 0,-10 9 0,12-14 6,1 0 0,-1-1 0,0 0 0,0 0 0,0 0 0,0-1 0,-1 0 0,1-1 0,-1 1 0,1-1 0,-1 0 0,0-1 0,1 1 0,-11-2 0,14 1-10,1 0 1,-1 0 0,1-1-1,-1 1 1,1 0 0,0-1 0,-1 0-1,1 0 1,0 0 0,0 0 0,0 0-1,-1 0 1,1 0 0,0-1-1,0 1 1,1-1 0,-1 1 0,0-1-1,0 0 1,1 0 0,-1 0 0,1 0-1,0 0 1,0 0 0,-1 0-1,1 0 1,0 0 0,1-1 0,-1 1-1,0-4 1,-2-6 0,1 0 0,1 0 0,0 0 0,1-23 1,0 27 9,1 1 0,0-1 0,1 1 0,-1 0 0,2 0 0,-1 0 0,1 0 0,0 0 0,0 0 0,8-11 0,-3 7-2,0 0 0,1 1 0,0 0 0,1 0-1,15-11 1,8-2-19,1 2 0,1 1 0,40-17 0,198-62-2813,-245 90 1646,59-18-4690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06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9957,'0'0'1344,"-162"73"-10388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19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6307,'0'0'6899,"-36"143"-6915,36-79-32,0-11-16,0-18-304,0-21-705,7-14-1568,5-23-2961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0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8564,'0'0'912,"3"85"-1648,20 2-320,3 3-1554,-4-8-815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0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0 218 2081,'0'0'9185,"6"-14"-8779,-2 1-331,-2 6-38,1-1 0,-1 1 0,2-1-1,-1 1 1,1 0 0,0 0 0,0 1 0,1-1 0,-1 1-1,11-10 1,-4 7 53,0 0 0,1 0 0,21-11 0,-28 17-60,0 0-1,0 1 0,0 0 1,0 0-1,0 1 1,1-1-1,-1 1 0,1 1 1,-1-1-1,1 1 0,-1-1 1,12 2-1,-16 0-27,0 0 0,1 0 0,-1-1 0,1 1 0,-1 0 0,0 0 0,0 0 0,0 1-1,0-1 1,1 0 0,-2 0 0,1 1 0,0-1 0,0 0 0,0 1 0,0-1 0,-1 1 0,1-1 0,-1 1 0,1-1 0,-1 1 0,0-1 0,0 1 0,1-1 0,-1 1 0,0 0 0,0-1 0,-1 3 0,2 1 10,2 52 137,-3 62-1,-2-37-429,14-91-247,10-22 514,25-48 1,6-9 43,-49 82-30,12-18 7,29-32 0,-41 51-4,0 1 1,0-1-1,1 1 0,-1 0 0,1 0 0,0 0 0,1 1 0,-1 0 1,1 0-1,-1 0 0,1 1 0,0 0 0,8-2 0,-13 4 1,0-1-1,0 1 0,0 1 1,0-1-1,0 0 0,0 0 0,0 0 1,0 0-1,0 1 0,0-1 1,0 0-1,0 1 0,0-1 0,-1 1 1,1-1-1,0 1 0,0-1 1,0 1-1,-1 0 0,1-1 0,0 1 1,-1 0-1,1 0 0,0 0 1,-1-1-1,1 1 0,-1 0 0,1 0 1,-1 0-1,0 0 0,1 0 1,-1 0-1,0 0 0,0 0 0,0 0 1,1 1-1,0 45 164,-1-33-71,-2 62 92,0-30-63,9 91-1,-7-131-222,1 0 0,1 0 0,-1 0-1,1 0 1,0 0 0,0-1 0,0 1 0,1-1 0,0 0-1,0 1 1,1-1 0,-1 0 0,1-1 0,0 1-1,0-1 1,1 0 0,-1 0 0,1 0 0,0 0 0,0-1-1,0 0 1,0 0 0,1 0 0,10 3 0,44 3-4171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0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356 1 13126,'-29'8'-13,"2"0"13,9-4 4,1 0-1,0 2 1,0 0 0,0 1 0,1 1 0,0 0 0,1 1-1,-29 22 1,34-23 11,-9 7 1,2 1 0,-21 22 0,34-33-11,0 0 0,0 0-1,0 0 1,1 1 0,0 0-1,0 0 1,0-1 0,1 2-1,0-1 1,0 0-1,0 0 1,1 1 0,-1 6-1,2-10-4,0-1 0,1 1-1,-1 0 1,1-1 0,-1 1 0,1-1-1,0 1 1,0-1 0,0 1-1,0-1 1,0 0 0,0 0-1,1 1 1,-1-1 0,1 0-1,0 0 1,0 0 0,-1 0 0,1-1-1,0 1 1,0-1 0,1 1-1,-1-1 1,0 1 0,1-1-1,-1 0 1,0 0 0,1 0-1,-1-1 1,5 2 0,10 2 7,1-1-1,-1 0 1,28 0 0,-24-2 31,43 2-4,-33-2-27,0 1-1,0 1 1,-1 1 0,54 16-1,-82-20-12,0 0 0,-1 1 0,1-1 0,-1 1 0,1 0 0,-1 0 0,1-1 0,-1 1 0,1 0 0,-1 0 0,0 0 0,1 1 0,-1-1 0,0 0 0,0 0 0,0 1 0,0-1 0,0 1 0,0-1 0,0 0 0,-1 1 0,1 0 0,0-1 0,-1 1 0,0-1 0,1 1 0,-1 0 0,0-1-1,1 1 1,-1 3 0,-1-2 1,0 0-1,0 0 0,0 1 1,-1-1-1,1-1 1,0 1-1,-1 0 0,0 0 1,0 0-1,0-1 0,0 1 1,0-1-1,-1 0 0,1 0 1,0 0-1,-4 3 0,-20 12 7,-1 0 0,-1-2 1,0 0-1,-1-2 0,-1-2 0,0 0 0,0-2 0,-1-2 0,-42 6 0,35-12-134,38-1 106,-1 0-1,0 0 1,1 0 0,-1 0 0,1 0 0,-1 0 0,1 0 0,-1 0 0,0 0 0,1 0 0,-1-1-1,1 1 1,-1 0 0,1-1 0,-1 1 0,1 0 0,-1-1 0,1 1 0,-1 0 0,1-1 0,-1 1 0,1-1-1,0 1 1,-1-1 0,1 1 0,0-1 0,-1 1 0,1-1 0,0 1 0,0-1 0,0 1 0,-1-1-1,1 0 1,0 1 0,0-1 0,0 0 0,5-21-1103,-5 21 1011,4-7-304,0 1-1,1 0 1,0 0-1,0 0 1,1 0 0,-1 1-1,1 0 1,1 0 0,-1 0-1,1 1 1,0 0 0,9-4-1,-7 3 40,70-49-2868</inkml:trace>
  <inkml:trace contextRef="#ctx0" brushRef="#br0" timeOffset="1">781 7 8516,'0'0'6083,"0"110"-6019,0-48-64,3 8 0,7 3 0,-1 5-64,-5-2-881,-4-12-1136,0-17-2113,0-24-2129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1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8084,'0'0'2342,"37"-5"-1891,3-3-452,2 0 0,-1 2 0,1 2 0,67 1 0,238 17-1693,-346-14 1657,0 0 1,0 0 0,0 0-1,0 1 1,0-1 0,0 0-1,0 0 1,0 0 0,0 1-1,0-1 1,0 0 0,0 1-1,0-1 1,0 1 0,-1-1-1,1 1 1,0 0 0,0-1-1,0 1 1,-1 0 0,1 0-1,0-1 1,0 3 0,-1-2 26,0 0 1,1 0 0,-1 0 0,0 0 0,-1 0-1,1 0 1,0-1 0,0 1 0,0 0 0,-1 0-1,1 0 1,0 0 0,-1 0 0,1 0 0,-1 0-1,1 0 1,-1 0 0,1-1 0,-1 1-1,0 0 1,1 0 0,-1-1 0,0 1 0,0 0-1,1-1 1,-2 1 0,-18 14 408,-1-1 1,-23 12-1,17-11 584,-27 19 0,48-29-871,-39 33 744,43-36-832,0 1 0,0-1 0,0 1 0,0 0 0,1 0 0,-1-1 0,1 1 0,-1 0 0,1 0 1,0 1-1,0-1 0,1 0 0,-1 0 0,0 0 0,1 4 0,0-7-27,0 1-1,0 0 1,0-1 0,1 1 0,-1 0 0,0-1 0,1 1 0,-1-1-1,0 1 1,1 0 0,-1-1 0,0 1 0,1-1 0,-1 1-1,1-1 1,-1 0 0,1 1 0,-1-1 0,1 1 0,-1-1 0,1 0-1,0 1 1,-1-1 0,1 0 0,-1 0 0,1 0 0,0 1 0,-1-1-1,1 0 1,0 0 0,-1 0 0,2 0 0,26 0 102,-20 0-81,1 0 2,-2 1-63,1-1-1,-1 0 0,1 0 0,-1-1 1,1 0-1,-1 0 0,1-1 0,-1 1 1,0-2-1,1 1 0,-1-1 0,-1 0 1,9-5-1,88-69-223,-103 77 275,1 0-1,-1 0 1,1 0-1,-1 0 1,0 0-1,1 1 1,-1-1-1,1 0 1,-1 0-1,1 0 1,-1 0 0,1 1-1,-1-1 1,0 0-1,1 0 1,-1 1-1,0-1 1,1 0-1,-1 1 1,0-1-1,1 0 1,-1 1-1,0-1 1,1 0 0,-1 1-1,0-1 1,0 1-1,0-1 1,1 0-1,-1 1 1,0-1-1,0 1 1,0 0-1,11 27 214,-2-6-132,-6-18-88,-1 0 0,1-1 0,1 1 1,-1-1-1,0 1 0,1-1 0,0 0 1,0 0-1,-1 0 0,2-1 0,-1 1 1,0-1-1,0 0 0,1-1 0,-1 1 1,1-1-1,0 1 0,-1-1 0,1-1 1,0 1-1,0-1 0,5 0 0,-2 0-7,-1 0-1,1-1 1,0 0-1,-1 0 0,1-1 1,-1 0-1,0-1 0,0 1 1,0-2-1,0 1 1,0-1-1,0 1 0,7-8 1,11-10 6,27-34 0,-30 31-63,30-25 0,-52 48 61,1 1-1,-1-1 0,1 0 1,-1 1-1,1-1 1,-1 1-1,1-1 1,0 1-1,0-1 0,-1 1 1,1-1-1,0 1 1,0 0-1,-1-1 1,1 1-1,0 0 0,0 0 1,0-1-1,-1 1 1,1 0-1,0 0 1,0 0-1,1 0 0,1 23-36,-5 25 179,-1-1 0,-2 1 0,-14 53 0,12-61-292,28-60-8,44-67 178,-52 66-7,2 0 0,0 1 1,2 0-1,0 2 0,33-29 0,-48 45-19,0 1-1,-1 0 1,1 0-1,0 0 1,0 0-1,0 0 1,0 0-1,0 0 0,0 1 1,0-1-1,0 1 1,0 0-1,0-1 1,3 1-1,-4 0 9,0 0 0,1 1-1,-1-1 1,0 0 0,0 1 0,0-1-1,1 1 1,-1 0 0,0-1-1,0 1 1,0 0 0,0 0 0,0-1-1,0 1 1,0 0 0,0 0 0,1 2-1,2 4 24,0 1 0,-1-1-1,1 1 1,-2 0 0,1 0-1,1 9 1,8 22 47,-8-32-212,0 1-1,0-1 1,1 0 0,0 0-1,0 0 1,0-1-1,1 1 1,0-1-1,0-1 1,1 1-1,0-1 1,-1 0 0,2-1-1,11 6 1,-9-6-478,-1-1 0,1 0 1,0 0-1,1-1 0,-1-1 1,0 0-1,0 0 1,1-1-1,-1 0 0,1-1 1,16-3-1,31-13-1264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1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192 368 1601,'0'0'10004,"-12"-23"-8907,2 5-870,-1-1-1,-24-29 1,35 47-220,-1 0 0,0 0 1,0 0-1,0 1 0,0-1 0,0 0 0,0 1 0,0-1 0,0 1 0,0-1 1,-1 1-1,1-1 0,0 1 0,0 0 0,0-1 0,-1 1 0,1 0 1,0 0-1,0 0 0,0 0 0,-1 0 0,1 0 0,0 0 0,0 1 0,-1-1 1,1 0-1,0 1 0,0-1 0,0 1 0,0-1 0,0 1 0,0-1 1,0 1-1,0 0 0,0 0 0,0-1 0,0 1 0,-1 2 0,-3 2 15,0 1-1,0 0 1,1 0-1,-7 12 1,8-12 6,-5 9 10,1 0 0,1 1 0,0 0 1,1 0-1,1 0 0,0 1 0,1 0 1,1 0-1,0 0 0,2 0 0,1 22 1,-1-37-44,0 0 1,1 0-1,-1 0 1,0 0-1,1 0 1,0 0-1,-1 0 1,1 0-1,0 0 1,0 0-1,0 0 1,1 0-1,-1-1 1,0 1-1,1 0 1,-1-1-1,1 1 1,-1-1-1,1 0 1,0 1-1,-1-1 1,1 0-1,0 0 1,0 0-1,0 0 1,0 0-1,0-1 1,0 1 0,0-1-1,0 1 1,2-1-1,1 1 5,1 0-1,-1-1 1,0 0-1,0 0 1,0 0 0,0-1-1,0 0 1,0 0-1,0 0 1,0-1-1,0 1 1,0-1 0,4-3-1,0-1 17,-1 0 0,1-1 1,-2 0-1,1 0 0,-1-1 0,0 0 0,0-1 0,-1 1 0,8-17 1,0 0-7,-1-1 0,13-39 0,-20 43-13,0 0 1,-2 0-1,-1-1 0,2-37 0,-9-88 23,-2 114-85,6 33 25,0 0 0,0 0 1,-1 0-1,1 0 0,0 0 1,-1 0-1,1 0 0,-1 0 1,1 0-1,-1 0 0,1 0 0,-1 0 1,1 0-1,-1 1 0,0-1 1,0 0-1,1 0 0,-1 1 1,0-1-1,0 0 0,0 1 1,0-1-1,0 1 0,0-1 0,0 1 1,-1-1-1,1 7-1107,0 3 801,1 0 0,0 1 0,1-1 0,0 0 0,1 1 1,0-1-1,0 0 0,1 0 0,0 0 0,0 0 0,1-1 0,0 0 0,6 9 1,34 42-4015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2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72 7780,'0'0'5101,"-17"-14"-4853,4 2-113,0 1 0,-31-19 0,43 29-125,-1 1-1,1-1 1,-1 1-1,1-1 1,-1 1-1,1 0 1,-1-1-1,1 1 1,-1 0-1,1 0 1,-1 0-1,1 0 1,-1 0-1,0 0 1,1 1-1,-1-1 0,1 0 1,-1 1-1,1-1 1,-1 1-1,1 0 1,0-1-1,-1 1 1,1 0-1,0 0 1,0 0-1,-1 0 1,0 1-1,-2 3 3,0-1 0,1 1 0,-1 0 0,1 0 0,-4 8 0,3-6-7,-3 8-15,1 0 0,0 0-1,1 1 1,1-1-1,0 1 1,1 0-1,1 0 1,0 0-1,1 1 1,2 28 0,-1-44 7,1 1 0,-1-1 1,0 0-1,0 1 0,1-1 0,-1 0 1,1 0-1,-1 1 0,1-1 1,-1 0-1,1 0 0,0 0 0,-1 0 1,1 0-1,0 0 0,0 0 1,0 0-1,0 0 0,0 0 1,0 0-1,0 0 0,1 0 0,1 1-8,0-1 0,0 0 0,1 0 0,-1 0 0,0 0 0,0-1 0,0 1 0,1-1-1,3 0 1,0 0-24,0 0 0,0-1 0,1 1 0,-1-2 0,0 1 0,0-1 0,0 0 0,10-6 0,-4 0-49,-1 0 0,-1-1 1,1-1-1,-2 0 0,1-1 0,-1 0 0,11-16 0,-5 4-32,0-1 0,23-49 0,-27 39 111,-9 24 1355,-10 30-1349,1 0 1,1-1-1,1 2 0,0-1 1,0 37-1,4-45-42,2 13-524,-2-24 529,1 0 0,0 0 0,-1 0 0,1-1 0,0 1-1,-1 0 1,1-1 0,0 1 0,0-1 0,-1 1-1,1-1 1,0 1 0,0-1 0,0 1 0,0-1 0,0 0-1,0 1 1,0-1 0,0 0 0,0 0 0,0 0-1,0 0 1,0 0 0,1 0 0,2 0-87,1 0-1,0 0 1,0 0 0,0 0-1,0-1 1,-1 0 0,1 0 0,0 0-1,-1-1 1,1 0 0,-1 0-1,1 0 1,5-4 0,-2 0-129,0-1 0,0 0-1,-1-1 1,0 1 0,8-12 0,-6 6-1,0-1 0,-1 1 0,-1-1 0,0 0 0,8-26 0,-8-2 4642,-7 94-4146,-1-6-97,2 1 0,7 48 0,-6-81-209,1 0 0,1 0 0,0 0 0,0-1 0,1 1 0,1-1 0,1 0 0,-1-1 0,2 0 0,0 0 0,11 13 0,-18-24 19,0 0 0,0 1 0,0-1 0,0 0 0,0 0-1,0 0 1,0 0 0,1 0 0,-1 0 0,1 0 0,-1 0 0,1 0 0,-1-1 0,1 1 0,-1-1 0,1 1-1,-1-1 1,4 1 0,-4-1 36,-1-1 0,1 1-1,0 0 1,0-1 0,0 1-1,0-1 1,-1 1 0,1-1-1,0 1 1,0-1 0,-1 0-1,1 1 1,0-1 0,-1 0-1,1 1 1,-1-1 0,1 0-1,-1 0 1,1 0 0,-1 0-1,0 1 1,1-1 0,-1-1 0,3-8 26,-1 0 0,0 1 0,-1-1 0,0-16 0,-2-43 56,0 36-35,5-54 0,-3 84-56,-1 0 1,1 0-1,0 0 0,0 0 1,1 0-1,-1 0 0,0 0 1,1 0-1,0 0 0,0 1 1,0-1-1,0 1 0,0-1 0,0 1 1,1 0-1,-1 0 0,1 0 1,-1 0-1,1 0 0,0 0 1,0 1-1,0 0 0,0-1 1,6-1-1,5 0-575,1-1-1,-1 2 1,1 0 0,16 0-1,-21 1-11,38-1-2376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2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181 437 5539,'0'0'5042,"-29"28"-4391,-88 91-174,113-115-462,1-1 0,0 1-1,0 0 1,0 0-1,1 0 1,-1 0 0,1 0-1,0 1 1,0-1-1,0 1 1,1 0 0,-1-1-1,1 1 1,1 0-1,-1 0 1,1 0-1,-1-1 1,1 1 0,1 0-1,-1 0 1,2 7-1,0 0-1,-2-8-15,2 0 1,-1 0-1,0 0 1,1 0-1,-1 0 1,1 0-1,0-1 1,1 1-1,-1-1 1,1 1-1,-1-1 1,1 0-1,0 0 1,0 0-1,0 0 1,1-1-1,-1 1 0,1-1 1,-1 0-1,1 0 1,0 0-1,0-1 1,-1 1-1,1-1 1,5 1-1,-5 0-20,1-1 0,-1 0 0,0 0 0,1-1 0,-1 1 0,1-1 0,0 0 0,-1-1 0,1 1 0,-1-1 0,1 1 0,-1-1 0,0 0 0,1-1 0,-1 1 0,0-1 0,0 0 0,0 0 0,0 0 0,0-1 0,0 1 0,-1-1 0,6-5 0,-1-3-6,0-1 0,0 0 0,-2 0 0,1-1 0,-2 1 0,0-1 0,0 0 1,3-17-1,2-16 49,4-52 0,-2-158 41,-5 54 77,-5 181 371,-2 30 255,-1 19-648,5 106-14,26 170-1,1-120-3228,-15-110-2218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4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99 11269,'0'0'801,"-9"29"-743,-26 100-23,31-112-27,1 1 1,1 0 0,0 0-1,2 0 1,1 26-1,1-1 18,-2 15-87,0-58 39,0 1 1,0-1-1,0 1 1,0-1-1,0 1 1,0-1-1,0 1 0,1-1 1,-1 1-1,0-1 1,0 0-1,0 1 1,1-1-1,-1 1 0,0-1 1,1 1-1,-1-1 1,0 0-1,1 1 1,-1-1-1,1 0 0,-1 1 1,0-1-1,1 0 1,-1 0-1,1 0 1,-1 1-1,1-1 0,-1 0 1,1 0-1,-1 0 1,1 0-1,-1 0 1,2 0-1,-1 1-8,1-1-1,-1-1 1,1 1 0,-1 0-1,1 0 1,0 0-1,-1-1 1,1 1 0,-1-1-1,1 1 1,-1-1-1,3-1 1,4-5-85,-1 0 0,0-1 1,0 0-1,0 0 0,-1 0 0,0-1 0,-1 0 1,0 0-1,0 0 0,3-12 0,4-4-81,6-11-12,-6 9 56,1 0 0,2 1 0,1 0 0,0 1-1,29-31 1,-41 52 168,-1 1 0,1-1 1,1 1-1,-1 0 0,0 1 0,1-1 0,6-2 0,-11 4-3,1 1 1,0 0-1,0-1 0,0 1 1,0 0-1,0 0 0,0 0 0,0-1 1,0 1-1,0 0 0,0 0 0,0 0 1,0 1-1,0-1 0,0 0 0,-1 0 1,1 0-1,0 1 0,0-1 0,0 0 1,0 1-1,0-1 0,0 1 0,-1-1 1,1 1-1,0 0 0,0-1 0,-1 1 1,1 0-1,0-1 0,-1 1 1,1 0-1,-1 0 0,1-1 0,-1 1 1,1 0-1,-1 0 0,0 0 0,1 0 1,-1 0-1,0 0 0,0 0 0,1 0 1,-1 1-1,3 18 404,-2 0 0,0 32 0,-1-36-382,0-1 0,0 1 0,1-1 0,1 1 0,1-1 0,7 24 1,-9-37-85,0 0 1,0-1 0,1 1 0,-1 0 0,1 0 0,-1-1 0,1 1 0,-1-1 0,1 1 0,0-1-1,0 0 1,0 0 0,0 0 0,0 0 0,0 0 0,0 0 0,0 0 0,0-1 0,0 1 0,1-1-1,2 1 1,-1-1-158,0 1 0,0-1 0,0 0 0,0 0-1,0 0 1,0-1 0,0 1 0,0-1 0,0 0 0,0 0-1,6-3 1,-2-1-211,0-1-1,0 0 1,-1 0 0,0 0-1,0-1 1,7-9-1,36-49-1819,-37 46 1878,42-65-684,-27 35 10304,-28 65-7888,0 19-1190,-5 11 334,2 0 1,4 59-1,0-101-512,-1 0 1,1 0-1,0 1 0,0-1 0,0 0 0,1 0 1,-1 0-1,1 0 0,0-1 0,0 1 0,0 0 1,1-1-1,-1 1 0,1-1 0,0 0 0,0 0 0,0 0 1,0 0-1,1-1 0,-1 1 0,1-1 0,0 0 1,-1 0-1,1 0 0,0-1 0,0 1 0,0-1 1,0 0-1,0 0 0,1 0 0,-1 0 0,7-1 0,-3 1-4,0-1-1,0 0 0,-1 0 1,1-1-1,0 0 0,0-1 0,0 0 1,0 0-1,-1 0 0,1-1 0,-1 0 1,0-1-1,0 1 0,0-1 1,0-1-1,-1 1 0,7-7 0,-2 0-30,-2 0 0,0-1 1,0 1-1,-1-2 0,0 0 0,-1 0 0,-1 0 0,0 0 0,0-1 0,-2 0 0,0-1 0,0 1 0,-1 0 0,-1-1 0,-1 0 0,0 0 0,-1-16 0,0 26 26,0-1-1,0 1 1,-1 0-1,0-1 1,0 1-1,0 0 1,-1-1-1,1 1 0,-5-9 1,4 11-2,0 0 0,0 0 0,-1 1 1,1-1-1,0 0 0,-1 1 0,0 0 0,1-1 0,-1 1 1,0 0-1,0 1 0,0-1 0,-1 0 0,1 1 1,-7-2-1,4 1 4,0 0 1,0 1-1,-1-1 1,1 1 0,-1 1-1,1 0 1,-1-1-1,0 2 1,1-1 0,-1 1-1,1 0 1,0 1-1,-1-1 1,1 1 0,-12 5-1,13-4-1,1 0 0,-1 0 0,0 1 0,1-1 0,0 1 0,-1 0 0,2 0 0,-1 1 0,0-1 0,1 1 0,0 0 0,0-1 0,0 1 0,1 1 0,-1-1 0,1 0 0,1 1 0,-2 6 0,0-2-96,1 0 1,1 0-1,0 1 1,0-1-1,1 0 0,1 1 1,1 10-1,-2-18-79,1 1-1,0 0 0,0 0 0,0-1 0,0 1 0,1 0 1,-1-1-1,1 1 0,0-1 0,0 0 0,1 0 1,-1 1-1,0-1 0,1-1 0,0 1 0,0 0 1,0-1-1,0 1 0,0-1 0,0 0 0,4 2 1,1-1-450,0 0 0,1 0 1,-1-1-1,0 0 1,1-1-1,-1 0 0,16 0 1,-16-1 512,0 0-1,-1-1 1,1 0 0,0 0-1,-1-1 1,1 0 0,-1-1 0,0 1-1,0-1 1,0-1 0,0 1 0,0-1-1,-1 0 1,9-7 0,8-13 1022,-1 0 1,-1-2 0,33-52-1,14-17 3626,-68 93-4457,26-24 1563,-26 25-1609,1 0 1,-1 1 0,1-1-1,0 1 1,-1-1 0,1 1 0,0-1-1,-1 1 1,1-1 0,0 1-1,-1 0 1,1-1 0,0 1-1,0 0 1,0-1 0,-1 1-1,1 0 1,0 0 0,0 0-1,0 0 1,0 0 0,-1 0-1,1 0 1,0 0 0,0 0-1,0 0 1,-1 1 0,1-1-1,0 0 1,0 0 0,0 1-1,-1-1 1,1 1 0,0-1-1,-1 1 1,1-1 0,0 1-1,0 0 1,4 9 30,0-1 1,-1 1-1,0 1 0,-1-1 1,0 0-1,-1 1 0,2 16 0,2 3 41,9 54-19,-9-41-49,21 68-1,-27-111-32,0 1 0,0-1-1,0 1 1,0-1 0,0 0 0,0 1 0,0-1 0,1 1 0,-1-1-1,0 0 1,0 1 0,0-1 0,0 1 0,1-1 0,-1 0 0,0 1-1,1-1 1,-1 0 0,0 0 0,0 1 0,1-1 0,-1 0 0,1 0-1,-1 1 1,0-1 0,1 0 0,-1 0 0,0 0 0,1 0 0,-1 1-1,1-1 1,-1 0 0,0 0 0,1 0 0,-1 0 0,1 0 0,-1 0-1,1 0 1,-1 0 0,0 0 0,1 0 0,-1-1 0,1 1 0,-1 0-1,0 0 1,1 0 0,-1 0 0,1-1 0,-1 1 0,0 0 0,1 0-1,-1-1 1,0 1 0,0 0 0,1-1 0,16-20 101,-16 19-89,18-27 72,68-93-429,-76 108 159,1 0 1,1 1-1,0 1 1,1 0-1,0 0 1,17-9 0,-25 18 109,0 0 1,-1 0 0,1 0 0,0 1 0,13-3 0,-18 4 59,0 1 0,0 0 0,0 0 0,0-1 0,0 1 0,1 0 1,-1 0-1,0 0 0,0 1 0,0-1 0,0 0 0,0 0 0,0 1 0,0-1 0,1 0 0,-1 1 0,0-1 0,0 1 0,0-1 0,-1 1 1,1 0-1,0 0 0,0-1 0,0 1 0,0 0 0,-1 0 0,1 0 0,0 0 0,-1-1 0,1 1 0,0 0 0,-1 0 0,0 1 1,1-1-1,-1 0 0,1 0 0,-1 0 0,0 0 0,0 0 0,0 2 0,4 37 401,-3 78 1,-1 6 545,0-123-928,0 0 0,0 0 0,0 0 0,0 0 0,0 0 0,0 0 0,0 0 0,1 0 0,-1 0 0,0 0 0,1 0 0,-1 0 1,1 0-1,-1 0 0,1 0 0,-1 0 0,1 0 0,0 0 0,0-1 0,-1 1 0,1 0 0,0 0 0,0-1 0,0 1 0,0-1 0,0 1 0,-1-1 0,1 1 0,0-1 0,0 1 0,0-1 1,1 0-1,-1 0 0,0 1 0,0-1 0,0 0 0,0 0 0,0 0 0,2 0 0,0-1 15,0 1 0,-1-1 0,1 0 0,0 0-1,0 0 1,-1 0 0,1 0 0,-1-1 0,1 1 0,-1-1 0,1 1 0,-1-1 0,4-4 0,8-13 14,0-1 0,-1-1 1,-1 0-1,0 0 0,13-41 1,-12 30-20,32-57 1,-40 82-6,15-23-14,-19 28 16,0 1-1,1 0 1,-1 0-1,0-1 1,0 1-1,0 0 0,1 0 1,-1 0-1,1 0 1,-1 0-1,1 0 0,-1 1 1,1-1-1,-1 0 1,1 1-1,3-1 1,-5 1-5,1 0 1,-1 0-1,0 0 1,1 1-1,-1-1 1,1 0-1,-1 0 1,0 0-1,1 1 1,-1-1-1,1 0 1,-1 1-1,0-1 1,1 0-1,-1 1 1,0-1-1,0 0 1,1 1-1,-1-1 1,0 0-1,0 1 1,0-1-1,1 1 1,-1-1-1,0 1 1,0-1-1,0 0 1,0 1-1,0-1 1,0 1-1,0-1 1,0 1-1,0-1 1,0 1-1,0-1 1,0 1-1,0-1 1,0 0-1,0 1 1,-1-1-1,1 2 1,0 5 66,0 299 1688,-1-305-1763,1 0 0,0 0 1,0 0-1,0 0 0,0 0 0,0 1 0,0-1 0,1 0 0,-1 0 0,0-1 0,0 1 1,1 0-1,-1 0 0,0 0 0,1 0 0,-1 0 0,1 0 0,-1 0 0,1 0 1,0-1-1,0 2 0,20-1 16,-18-2 1,1 0 0,-1 0 0,1 0 0,-1 0-1,1-1 1,-1 0 0,0 1 0,0-1-1,0 0 1,0 0 0,0-1 0,0 1 0,0-1-1,-1 1 1,3-4 0,34-51-3,-28 38-39,27-44-207,-25 38 173,1 2 1,1-1 0,1 2 0,1 0-1,1 1 1,21-20 0,-39 41 53,0 0 1,1 0-1,-1-1 0,0 1 1,1 0-1,-1 0 1,0 0-1,0 0 1,1 0-1,-1 0 1,0-1-1,1 1 0,-1 0 1,0 0-1,1 0 1,-1 0-1,0 0 1,1 0-1,-1 0 1,0 0-1,1 1 1,-1-1-1,0 0 0,1 0 1,-1 0-1,0 0 1,1 0-1,-1 0 1,0 1-1,1-1 1,-1 0-1,0 0 0,0 0 1,1 1-1,-1-1 1,0 0-1,0 0 1,0 1-1,1-1 1,-1 0-1,0 1 0,0-1 1,0 0-1,0 1 1,0-1-1,0 0 1,1 1-1,-1-1 1,0 0-1,0 1 1,0-1-1,0 0 0,0 1 1,0-1-1,0 0 1,0 1-1,-1-1 1,1 0-1,0 0 1,0 1-1,0-1 1,0 31-43,0-24 61,-1 29 48,1-4 70,3 41-1,-2-64-196,1 1-1,0-1 1,0 0-1,1 0 1,0 0-1,0-1 1,1 1-1,10 15 1,-12-21-176,0 0 1,0-1 0,0 1 0,1-1-1,-1 0 1,1 1 0,0-1 0,-1 0-1,1-1 1,0 1 0,0 0-1,0-1 1,0 1 0,0-1 0,5 1-1,1-1-868,-1 1-1,0-2 0,1 1 1,-1-1-1,11-2 0,38-5-2065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4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6 8260,'0'0'5424,"-27"9"-5067,-7 2-111,-49 24-1,77-31-184,0 0-1,0 0 1,0 0 0,1 0 0,0 1-1,-1 0 1,1 0 0,1 1 0,-1-1 0,1 1-1,0 0 1,1 0 0,-1 0 0,1 1-1,-4 10 1,3-3-20,1 1 0,0-1 1,1 0-1,1 1 0,0 22 0,2-37-47,-1 1 0,1 0 0,-1 0 0,1 0 0,0-1 0,-1 1 0,1 0-1,0 0 1,0-1 0,-1 1 0,1-1 0,0 1 0,0-1 0,0 1 0,0-1 0,-1 1 0,1-1-1,0 0 1,0 1 0,0-1 0,0 0 0,0 0 0,0 0 0,0 0 0,0 0 0,0 0 0,0 0-1,0 0 1,0 0 0,2-1 0,35-4-26,-29 1-28,0 0 0,-1 0 0,0-1-1,0 0 1,-1 0 0,1-1 0,-1 0 0,10-11 0,50-63-844,-48 55 727,68-82-114,-86 105 387,-1 29 141,-2 44 678,0-32-802,2-1 0,6 59 0,-5-94-135,0-1-1,-1 1 0,1-1 0,0 1 1,0-1-1,0 1 0,0-1 0,1 0 1,-1 0-1,1 1 0,-1-1 1,1 0-1,0-1 0,0 1 0,0 0 1,0 0-1,0-1 0,0 1 1,0-1-1,0 0 0,1 1 0,-1-1 1,0 0-1,1 0 0,-1-1 0,1 1 1,-1 0-1,1-1 0,0 0 1,-1 1-1,1-1 0,0 0 0,3-1 1,1 1-287,-1-1 0,1 0 0,0 0 1,0-1-1,-1 1 0,1-1 1,-1-1-1,1 0 0,-1 1 0,0-2 1,0 1-1,5-5 0,34-35-3450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11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0 1105,'0'0'472,"3"13"-213,13 47 8713,-16-41-8084,0-14-890,-1-1 1,1 1-1,-1-1 0,0 0 0,-1 0 1,1 1-1,-1-1 0,0 0 1,0 0-1,-3 4 0,-30 41 4,16-25 18,-8 16-29,-35 43-1914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4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0 8948,'0'0'6099,"9"196"-5811,-9-103-16,0 3-32,0 1-128,0-10-16,-3-2-80,-10-12-16,3-21-528,4-17-1521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5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441 509 10501,'0'0'96,"-32"-2"-64,-102-4 16,123 5-1,0 1-1,0 0 1,0 0 0,0 2 0,1-1 0,-1 1-1,0 1 1,1 0 0,-1 1 0,1-1-1,0 2 1,0 0 0,1 0 0,-1 1-1,-8 7 1,10-9 32,-1 3 12,0-1 0,1 1 0,-1 1 1,1 0-1,1 0 0,0 0 0,-7 10 0,11-14-93,1 0-1,0-1 0,0 1 1,0 0-1,0 0 0,0 0 0,1 0 1,0 0-1,0 0 0,0 1 0,0-1 1,1 0-1,-1 0 0,1 1 1,0-1-1,0 0 0,1 1 0,0-1 1,-1 0-1,4 9 0,-4-12-6,1 0 0,0 0 0,-1 0 0,1 0 0,0 0 0,0 0 0,0-1 0,-1 1 0,1 0 0,0 0 0,0 0 0,0-1 0,0 1 0,0-1 0,0 1 0,1-1-1,-1 1 1,0-1 0,0 0 0,0 1 0,2-1 0,28 1-193,-20-1 104,1-1-16,0 0 0,0-1-1,0 0 1,0-1-1,0-1 1,-1 1 0,0-2-1,1 0 1,-2 0-1,17-11 1,11-9-618,50-45-1,-75 59 588,20-17-73,-2-1 0,-1-2-1,-1-1 1,44-64-1,-60 76 455,-1-2-1,-1 1 1,0-1-1,-2-1 0,-1 1 1,0-2-1,-2 1 0,-1-1 1,5-45-1,-9-10 1209,-1 78-1414,0 0 1,0 1-1,0-1 1,-1 0 0,1 0-1,0 1 1,0-1-1,0 0 1,-1 1-1,1-1 1,0 0 0,-1 1-1,1-1 1,0 0-1,-1 1 1,1-1-1,-1 0 1,1 1 0,-1-1-1,1 1 1,-1-1-1,1 1 1,-1 0 0,0-1-1,1 1 1,-1-1-1,0 1 1,1 0-1,-1 0 1,0-1 0,0 1-1,1 0 1,-1 0-1,0 0 1,1 0 0,-1 0-1,0 0 1,0 0-1,1 0 1,-2 0-1,-1 0 1,0 1-1,0-1 1,1 1-1,-1 0 1,0 0-1,0 0 1,1 0-1,-1 0 1,1 1-1,-1-1 1,-2 3-1,-3 3-1,1 1 0,0 0 0,1 0 0,0 0 0,0 1 0,1 0 0,-9 18 0,3-1-28,-14 50 1,18-47-7,1 1 1,1 0 0,2 0-1,0 0 1,3 0 0,0 1-1,6 31 1,-5-57-38,0 0-1,0 0 0,1-1 1,-1 1-1,1 0 1,1-1-1,-1 1 0,0-1 1,1 1-1,0-1 1,0 0-1,1-1 1,-1 1-1,1 0 0,-1-1 1,1 0-1,0 0 1,1 0-1,-1 0 0,0-1 1,1 1-1,-1-1 1,1 0-1,10 2 1,-2 0-278,1-2 0,1 1 0,-1-2 0,0 0 1,0 0-1,1-2 0,24-3 0,-30 2 216,-1 0 0,0-1 0,0 0 0,0 0 0,-1-1 0,1 0-1,-1 0 1,0-1 0,0 0 0,0 0 0,-1-1 0,0 0 0,0 0 0,6-8 0,20-18 323,-32 32-208,0 0-1,1 0 0,-1-1 1,0 1-1,0 0 1,0 0-1,0 0 0,0 0 1,0 0-1,1 0 0,-1 0 1,0-1-1,0 1 1,0 0-1,0 0 0,1 0 1,-1 0-1,0 0 1,0 0-1,0 0 0,0 0 1,1 0-1,-1 0 1,0 0-1,0 0 0,0 0 1,0 0-1,1 0 0,-1 0 1,0 0-1,0 0 1,0 0-1,0 1 0,1-1 1,-1 0-1,0 0 1,0 0-1,0 0 0,0 0 1,0 0-1,1 0 1,-1 0-1,0 1 0,0-1 1,0 0-1,0 0 0,0 0 1,0 0-1,0 1 1,0-1-1,0 0 0,0 0 1,1 0-1,-1 1 1,3 13 139,-3-11-50,4 20 455,2 24 151,22 75 1,-25-110-704,2 0 1,-1 0 0,2 0-1,-1 0 1,2-1 0,-1 1-1,2-2 1,-1 1 0,2-1-1,-1 0 1,12 9-1,-15-15-6,-1-1 0,1 1 0,1-1-1,-1-1 1,0 1 0,1-1-1,-1 0 1,1 0 0,0 0-1,-1-1 1,7 1 0,-8-2 2,0 1 0,0-1 0,0 0 0,-1-1 0,1 1 0,0 0 0,0-1 0,0 0 0,-1 0 0,1 0 0,0-1 0,-1 1 0,1-1 0,-1 0 0,0 0 0,1 0 0,-1 0 0,3-3 0,1-3 8,0 0 1,0 0-1,0-1 0,-1 0 1,-1 0-1,0-1 1,7-17-1,22-81 241,-26 77 155,21-51-1,-25 73-356,0 1-1,0-1 0,1 1 0,1 0 1,-1 1-1,1-1 0,1 1 0,8-9 1,-10 13-42,0-1 0,-1 1 0,2 0 0,-1 1 0,0-1 0,0 1 1,1 0-1,-1 0 0,1 0 0,0 1 0,0 0 0,-1 0 1,1 0-1,8 1 0,-12 0 4,1 0 0,-1 0 0,0 1 0,1-1 0,-1 1 0,0-1 0,0 1 0,1 0 0,-1 0 0,0-1 0,0 2 0,0-1 0,0 0 0,0 0 0,0 1 0,-1-1 0,1 1 0,0-1-1,-1 1 1,1 0 0,-1 0 0,0 0 0,1 0 0,-1 0 0,0 0 0,0 0 0,0 0 0,0 0 0,-1 0 0,1 0 0,0 3 0,1 9 48,0-1-1,-1 1 0,0-1 1,-2 19-1,1-11-51,0-15-49,0 1 0,0 0 0,0-1 0,-1 1-1,0-1 1,-1 1 0,1-1 0,-4 8 0,4-12-162,-1 1 0,1-1 0,-1 0 1,0 0-1,1 0 0,-1 0 0,0 0 0,0-1 0,-1 1 0,1 0 1,0-1-1,0 0 0,-1 1 0,1-1 0,-1 0 0,1 0 1,-1-1-1,1 1 0,-1 0 0,1-1 0,-1 1 0,0-1 0,-3 0 1,-32 1-5461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6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8836,'0'0'0</inkml:trace>
  <inkml:trace contextRef="#ctx0" brushRef="#br0" timeOffset="1">694 126 10565,'0'0'2161,"0"180"-2113,0-98-16,0 8-16,0 1-16,0-1 0,7-11-1377,2-21-3713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6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10709,'0'0'1617,"28"5"-1644,-9-2 33,27 5 11,1-2-1,73 0 1,-76-9-65,0-2 0,0-2 0,47-14 0,63-11-688,-153 32 729,0 0 0,0-1 0,0 1-1,1 0 1,-1 0 0,0 0 0,0 0 0,0 0 0,0 0 0,0 0 0,0 0 0,1 1 0,-1-1 0,0 0 0,0 1 0,0-1 0,0 0 0,0 1 0,0 0 0,0-1 0,0 1 0,0-1 0,-1 1 0,3 1 0,-3 0 13,1 0 1,0 0-1,-1 0 0,0 0 0,1 0 1,-1 0-1,0 0 0,0 0 0,0 0 1,0 3-1,-1 5 37,-1 10 91,0-1 0,-2 0 0,0 1 1,-2-1-1,0-1 0,-1 1 0,-11 21 1,9-20-88,0-1 0,2 1 1,0 1-1,1-1 1,1 1-1,-3 27 1,8-20-51,0-28 2,1 1 0,-1 0 0,0 0 0,1 0 0,-1-1 0,1 1 0,-1 0 0,1 0 0,-1-1 0,1 1 0,0 0 0,-1-1 0,1 1 0,0-1 0,0 1 1,-1-1-1,1 1 0,0-1 0,0 0 0,0 1 0,-1-1 0,1 0 0,0 0 0,0 1 0,0-1 0,0 0 0,0 0 0,0 0 0,0 0 0,-1 0 0,1 0 0,0 0 0,0-1 0,0 1 0,0 0 0,1-1 0,37-8 24,-25 3-51,0-1 1,-1-1 0,0 0 0,0 0 0,19-18 0,58-62-487,-33 31 219,-47 47 282,-7 6 29,1 0 1,0 0 0,-1 1 0,1 0 0,0 0 0,0 0 0,1 0-1,-1 1 1,10-4 0,-14 6-7,0 0 1,1 0-1,-1 0 0,0 0 1,1 0-1,-1 0 0,0 0 1,1 0-1,-1 0 0,1 0 1,-1 0-1,0 0 0,1 0 1,-1 0-1,0 1 0,1-1 1,-1 0-1,0 0 0,0 0 1,1 1-1,-1-1 0,0 0 1,1 0-1,-1 1 0,0-1 1,0 0-1,0 1 0,1-1 1,-1 0-1,0 1 0,0-1 0,0 0 1,0 1-1,0-1 0,0 0 1,0 1-1,1-1 0,-1 0 1,0 1-1,0-1 0,0 1 1,0-1-1,-1 0 0,1 1 1,0-1-1,7 76 729,-5-49-704,0-1 0,2 1-1,13 46 1,-17-70-182,1 0-1,0 0 1,0 0 0,0 0 0,1-1 0,-1 1-1,1 0 1,0-1 0,-1 1 0,1-1 0,0 0 0,0 1-1,1-1 1,-1 0 0,0 0 0,1-1 0,3 4 0,14-3-4906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6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10533,'0'0'0,"20"189"-9461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7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0 11829,'0'0'619,"-6"25"-563,1-3-43,-2 8-5,0-1 0,3 1 0,-3 50 1,-2 149-1186,10-235 1192,1 0-1,0 0 1,0 0-1,1 0 1,0 1 0,-1-1-1,2 1 1,-1 0-1,1 0 1,4-5-1,-2 2-6,9-14-14,1 2 1,1 0-1,1 0 0,39-31 0,-47 43-36,1 1 0,0 0-1,0 1 1,0 0 0,1 1-1,0 0 1,0 1 0,0 0 0,0 1-1,1 0 1,-1 1 0,15 0-1,-17 1 22,18 2-34,-27 0 54,0-1 0,-1 0 1,1 1-1,0-1 1,0 1-1,0 0 0,-1-1 1,1 1-1,0 0 0,0-1 1,-1 1-1,1 0 0,-1 0 1,1-1-1,-1 1 0,1 0 1,-1 0-1,1 0 1,-1 0-1,0 0 0,1 0 1,-1 0-1,0 0 0,0 0 1,0 2-1,1 3 22,0 0 0,-1 0 0,0 1 1,0-1-1,-1 0 0,0 0 0,0 1 0,0-1 0,-1 0 0,0 0 1,0 0-1,-1-1 0,1 1 0,-1 0 0,0-1 0,-8 10 0,0-2 77,-1-1 0,-1 0 0,0-1 0,-29 19-1,26-19-93,0-2-1,-19 9 1,33-17-700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7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1 340 3986,'0'0'9353,"0"33"-9166,1 104-115,-2-129-68,1-1-1,0 1 1,0 0-1,1-1 1,0 1-1,1-1 1,-1 1-1,1-1 1,1 0-1,0 0 1,0 0-1,6 11 1,-6-15-33,0 0 1,0-1-1,0 0 1,0 1-1,0-1 1,1 0-1,-1-1 0,1 1 1,0-1-1,-1 1 1,1-1-1,0 0 1,0 0-1,0-1 0,0 1 1,0-1-1,0 0 1,-1 0-1,6-1 1,-4 1-18,-1 0 0,1-1 0,0 0 0,0 0 0,-1 0 0,1 0 1,-1-1-1,1 0 0,-1 0 0,0 0 0,0 0 0,0-1 0,5-3 1,-1-1-64,-1 0 1,1 0-1,-1-1 1,-1 0-1,10-14 0,2-8-52,-2-1 0,19-51 0,-33 77 185,5-13-7,-2 4 60,1 0-1,0 0 0,9-13 1,-11 51 558,-5 18-27,-1-16-383,2 0 0,5 45 0,-4-65-224,0 0 0,0-1-1,0 1 1,1 0 0,0-1-1,0 0 1,0 1 0,1-1-1,0 0 1,0 0 0,0 0-1,0-1 1,1 1 0,0-1 0,0 0-1,0 0 1,0 0 0,6 3-1,-4-4 6,0-1 0,1 1 1,-1-2-1,1 1 0,-1-1 0,1 0 0,-1 0 0,1 0 0,0-1 0,-1 0 1,1-1-1,0 1 0,-1-1 0,1-1 0,-1 1 0,1-1 0,-1 0 0,0-1 1,0 1-1,0-1 0,0 0 0,0-1 0,-1 1 0,1-1 0,-1-1 1,9-8-1,-5 2-8,0-1-1,-1 0 1,-1-1 0,0 0 0,-1 0 0,0-1 0,0 1 0,-2-1 0,0-1 0,3-19 0,0-18 53,1-83 0,-4 49-32,-2 55-40,4-67 127,-4 88-71,-1 11-6,0 48-12,-11 150 193,1 4-113,8-151-148,3 63-2662,4-95-1017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8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1 234 12070,'0'0'648,"23"-3"-638,-3 1-5,14-1 2,0-1-1,55-16 1,-27-1-38,-47 15 21,0 0 0,0 1 0,1 1 0,0 0-1,0 1 1,19-1 0,-35 4 13,0 0 0,0 0 0,1 0 0,-1 0 0,0 0 1,1 0-1,-1 0 0,0 0 0,0 0 0,1 0 0,-1 0 0,0 0 0,1 0 0,-1 0 0,0 1 0,0-1 0,1 0 0,-1 0 0,0 0 0,0 0 1,0 1-1,1-1 0,-1 0 0,0 0 0,0 0 0,0 1 0,1-1 0,-1 0 0,0 0 0,0 1 0,0-1 0,0 0 0,0 0 0,0 1 1,1-1-1,-1 0 0,0 0 0,0 1 0,0-1 0,3 18 273,-1 0 0,-1 0-1,-1 0 1,-1 20 0,-1 7 108,2 197 86,0-240-410,4 26-851,-4-28 645,1 1 1,-1-1 0,0 1 0,1-1 0,-1 1 0,1-1 0,-1 1 0,1-1 0,-1 1 0,1-1 0,0 1 0,-1-1 0,1 0 0,-1 1 0,1-1 0,0 0 0,-1 0 0,1 0 0,0 1 0,-1-1 0,1 0 0,0 0 0,0 0 0,-1 0 0,1 0-1,0 0 1,-1 0 0,1 0 0,0-1 0,-1 1 0,1 0 0,0 0 0,-1-1 0,1 1 0,0 0 0,-1-1 0,1 1 0,24-15-7466</inkml:trace>
  <inkml:trace contextRef="#ctx0" brushRef="#br0" timeOffset="1">503 0 12438,'0'0'1056,"36"120"-2496,2-85-49,8-3-1392,-4-6-2322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8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66 976,'0'0'11192,"-6"28"-10391,-15 89-190,18-102-485,1 0 0,1 0 1,1 20-1,0-16-15,0-18-109,0 1 0,0 0 0,0 0 0,0 0 0,1 0 1,-1 0-1,0-1 0,1 1 0,-1 0 0,1 0 0,0 0 0,-1-1 1,1 1-1,0 0 0,0-1 0,0 1 0,0-1 0,0 1 0,1-1 0,-1 0 1,0 1-1,1-1 0,-1 0 0,1 0 0,-1 0 0,1 0 0,0 0 1,2 1-1,3 0 0,0-1 1,0 0-1,0 0 1,0 0 0,0-1-1,11-1 1,-13 1-36,1-1 0,-1 0 0,0-1 1,1 1-1,-1-1 0,0 0 0,0 0 1,0 0-1,0-1 0,0 0 0,-1 0 0,1 0 1,-1 0-1,0-1 0,0 0 0,0 0 0,0 0 1,-1 0-1,0-1 0,0 1 0,3-6 0,0 0-30,-2 1-1,1-1 0,-1 0 1,0 0-1,-1-1 1,-1 1-1,1-1 0,-2 0 1,2-21-1,-3 26 78,0 0-1,0-1 1,0 1 0,-1 0 0,0-1 0,0 1-1,-1 0 1,1 0 0,-6-10 0,5 13-11,0 1 1,0-1 0,0 1-1,0-1 1,-1 1-1,1 0 1,-1 0 0,0 0-1,1 1 1,-1-1-1,0 1 1,0-1 0,0 1-1,0 0 1,0 0-1,-1 0 1,1 1 0,0-1-1,0 1 1,-5 0-1,-1-1 34,0 0-1,0 1 0,0 0 0,1 0 0,-1 1 0,0 0 1,0 1-1,0 0 0,1 0 0,-1 1 0,-8 4 0,13-5-50,1 0-1,-1 1 1,0-1 0,1 1-1,0 0 1,0 0-1,0 0 1,0 0-1,0 0 1,0 1-1,1-1 1,0 1-1,0 0 1,0-1-1,0 1 1,0 0-1,1 0 1,-1 1-1,1-1 1,0 0-1,1 0 1,-1 0-1,1 1 1,0 6-1,0-10-75,0 0 0,1 0 0,-1 0 0,0-1 0,1 1 0,-1 0 0,0 0 0,1 0-1,0 0 1,-1-1 0,1 1 0,-1 0 0,1 0 0,0-1 0,-1 1 0,1-1 0,0 1-1,0-1 1,-1 1 0,1-1 0,0 1 0,0-1 0,0 1 0,0-1 0,0 0 0,0 0 0,0 1-1,-1-1 1,1 0 0,0 0 0,0 0 0,0 0 0,1 0 0,42-2-1644,-33 1 1444,0 0-119,1-1 0,-1 0 1,1-1-1,-1-1 0,0 0 0,-1 0 1,1-1-1,-1 0 0,1-1 1,13-11-1,12-11 1085,45-43-1,-47 39 2945,-23 27-79,-7 10-1694,-3 19-939,-2-15-745,1 240 1317,0-247-1484,0 0 0,0 0 0,0-1 0,1 1-1,-1 0 1,0 0 0,1-1 0,-1 1 0,1 0-1,0-1 1,-1 1 0,1-1 0,0 1 0,0-1 0,0 1-1,0-1 1,0 1 0,1-1 0,-1 0 0,0 0 0,1 0-1,-1 0 1,0 0 0,1 0 0,0 0 0,-1 0-1,1 0 1,1 0 0,0 0-13,-1-1 0,0 1 0,1-1-1,-1 0 1,1 0 0,-1 0 0,0 0 0,1 0 0,-1-1-1,1 1 1,-1-1 0,0 1 0,1-1 0,-1 0 0,0 0-1,0 0 1,0 0 0,0 0 0,0-1 0,0 1 0,4-4-1,9-12-64,0-1-1,0 0 1,-2-1 0,20-38-1,17-24-113,-45 75 180,-3 2 8,1 0 0,-1 0-1,1 0 1,0 0 0,0 1-1,0-1 1,0 1-1,1 0 1,0 0 0,-1 0-1,1 1 1,0-1 0,0 1-1,0 0 1,9-3 0,-12 5 4,-1 0 0,1 0 0,-1 1 0,1-1 0,-1 0 0,0 0 0,1 0 1,-1 1-1,1-1 0,-1 0 0,1 0 0,-1 1 0,0-1 0,1 0 0,-1 1 0,0-1 1,1 1-1,-1-1 0,0 0 0,1 1 0,-1-1 0,0 1 0,0-1 0,1 1 1,-1-1-1,0 1 0,0-1 0,0 1 0,0-1 0,0 1 0,0-1 0,0 1 0,0-1 1,0 1-1,0-1 0,0 1 0,0-1 0,0 1 0,0-1 0,0 1 0,-1-1 0,1 1 1,-1 0-1,1 6-25,-1 116 345,3 150-2081,0-245-2496</inkml:trace>
  <inkml:trace contextRef="#ctx0" brushRef="#br0" timeOffset="1">1155 299 1217,'0'0'13942,"-172"190"-13398,149-149-496,10-3-48,13-12-864,0-14-1601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9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2 228 11861,'0'0'-133,"0"6"-200,-1 7 363,1-7-9,0 0-1,0 1 1,0-1-1,1 1 1,2 7-1,-3-12-22,1 0-1,-1 0 1,1 0 0,0-1-1,0 1 1,0 0-1,0 0 1,0-1 0,1 1-1,-1-1 1,0 1-1,1-1 1,-1 1 0,1-1-1,0 0 1,-1 0 0,1 0-1,0 0 1,0 0-1,-1 0 1,1 0 0,3 0-1,2 1 9,0 0 0,0-1-1,1 1 1,-1-2 0,0 1-1,1-1 1,-1 0-1,0-1 1,1 1 0,-1-1-1,0-1 1,0 0 0,0 0-1,12-5 1,-1-2 17,0-1 0,-1-1-1,29-24 1,-33 24-16,0 1 0,1 0 0,0 1 0,1 0 0,0 1-1,23-8 1,-37 15-9,0 1 0,-1 0 0,1-1 0,0 1 0,0 0 0,0 0-1,0-1 1,0 1 0,0 0 0,0 0 0,0 0 0,0 0 0,0 0-1,0 1 1,0-1 0,0 0 0,0 0 0,0 1 0,0-1 0,0 0 0,0 1-1,0-1 1,0 1 0,0-1 0,-1 1 0,1 0 0,0-1 0,0 1-1,0 1 1,1 1-5,-1-1 0,0 1 0,0 0 0,0 0 1,0 0-1,-1 0 0,2 5 0,-1 1 33,1 3-11,1-1 0,0 0 0,0 1 0,2-1 0,-1-1 1,1 1-1,1-1 0,0 1 0,0-2 0,1 1 0,10 11 0,-12-17-14,0 1 0,0-1 0,1 0 0,-1 0 0,1 0 0,0-1-1,0 1 1,0-2 0,1 1 0,-1-1 0,1 0 0,-1 0 0,1-1 0,0 1 0,0-2 0,0 1-1,-1-1 1,1 0 0,0 0 0,12-3 0,-14 2 8,0-1 0,1 0 0,-1 0 0,0-1 0,0 0 0,0 0 0,-1 0 0,1 0 0,-1-1 0,1 1 0,-1-1 0,0 0 0,-1-1 0,1 1 0,-1-1 0,0 1 0,0-1 0,0 0 0,0 0 0,1-6 0,5-9 30,-2-1 0,0 1-1,7-42 1,-6-7-9,-8 53-316,1 0 0,1 1 0,1-1 0,8-28 0,-10 42 50,0 0 1,0 1 0,-1-1 0,1 1-1,0-1 1,1 1 0,-1-1-1,0 1 1,0 0 0,1 0 0,-1-1-1,0 1 1,1 0 0,-1 0-1,1 0 1,0 1 0,-1-1 0,1 0-1,0 0 1,-1 1 0,1-1 0,0 1-1,0 0 1,-1 0 0,1-1-1,0 1 1,0 0 0,0 0 0,-1 1-1,1-1 1,2 0 0,21 3-3004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12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0 8724,'0'0'4642,"-71"169"-4610,71-93-16,0 6 0,0-6-16,0-3-16,3-9-32,7-21-688,-10-22-2258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29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1 228 1873,'0'0'7126,"16"3"-6649,-1 1-408,1-2-1,22 2 1,-35-4-63,0-1 0,0 1 0,0-1 0,0 0 0,0 1 0,-1-2-1,1 1 1,0 0 0,0 0 0,-1-1 0,1 1 0,-1-1 0,1 0 0,-1 0 0,0 0 0,3-2 0,24-38 46,-24 35-42,-1-2 9,0 0 0,0 0 0,-1 0 1,0 0-1,-1-1 0,0 1 1,-1-1-1,0 0 0,0 1 1,-1-1-1,-1-14 0,1 7 67,0 16-47,0-1 0,-1 1-1,1 0 1,0 0 0,0 0 0,-1 0 0,1 0 0,-1 0 0,1 0-1,-1 0 1,1 0 0,-1 0 0,1 0 0,-1 0 0,0 1-1,0-1 1,1 0 0,-1 0 0,0 1 0,0-1 0,0 0-1,0 1 1,0-1 0,0 1 0,0-1 0,0 1 0,0-1-1,0 1 1,0 0 0,0 0 0,0-1 0,0 1 0,0 0-1,0 0 1,-1 0 0,1 0 0,0 0 0,0 1 0,0-1-1,0 0 1,0 0 0,0 1 0,-1 0 0,-1-1-12,-1 1-1,1 0 1,0 0 0,0 0 0,0 0-1,0 0 1,1 1 0,-1-1 0,0 1-1,0 0 1,1 0 0,-1 0 0,1 0-1,0 0 1,-3 4 0,-1 8 2,1 0 0,0 0 0,1 1 0,1-1 0,0 1 0,1 0 0,0 0-1,2 0 1,0 0 0,0 0 0,1-1 0,4 17 0,-3-24-32,0 1 1,0-1-1,1 0 0,-1 0 0,2 0 1,-1 0-1,1 0 0,0-1 0,1 0 1,-1 0-1,1 0 0,1 0 0,-1-1 1,1 1-1,0-2 0,0 1 0,0-1 0,1 1 1,-1-2-1,1 1 0,0-1 0,0 0 1,11 3-1,4 0-257,0 0 1,0-2-1,0-1 0,1 0 1,0-2-1,39-2 1,-55 1 170,0-1 1,-1 0 0,1 0 0,0-1 0,-1 0 0,0 0-1,1-1 1,-1 1 0,0-1 0,0-1 0,6-3-1,-9 4 176,0 1-1,0-1 0,0 0 1,-1 0-1,1 0 0,0 0 0,-1 0 1,0 0-1,0-1 0,0 1 0,0-1 1,-1 1-1,1-1 0,-1 0 0,0 0 1,0 1-1,0-1 0,-1 0 0,1-8 1,-8 9 346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0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1 106 10165,'0'0'1462,"0"30"-1430,0 170 32,-1-178-44,2 38 57,-1-57-81,0-1 0,0 1 0,0-1 0,1 1 0,0-1 1,-1 1-1,1-1 0,0 1 0,0-1 0,0 0 0,1 1 0,-1-1 0,0 0 0,1 0 0,-1 0 0,1 0 0,3 3 0,-4-4-1,1-1 1,-1 1-1,1-1 0,-1 1 0,0-1 0,1 1 0,-1-1 0,1 0 0,-1 0 0,1 0 0,-1 1 1,1-1-1,-1-1 0,1 1 0,-1 0 0,1 0 0,-1-1 0,1 1 0,-1 0 0,1-1 0,-1 0 1,0 1-1,1-1 0,-1 0 0,0 0 0,0 1 0,2-2 0,29-30-39,-30 28 31,87-116-137,-2 2 124,-71 99 38,0 1 0,2 0 0,33-26 0,-47 41-9,1 0 0,-1 0 0,1 1 1,0-1-1,0 1 0,0 0 0,5-1 0,-9 3-1,0 0 0,0-1 0,0 1 0,0 0 0,0 0 0,0 0 0,0 0 0,0 0 0,0 0-1,0 0 1,0 0 0,0 0 0,0 0 0,0 1 0,0-1 0,0 0 0,0 1 0,-1-1 0,1 0-1,0 1 1,0 0 0,0-1 0,0 1 0,-1-1 0,1 1 0,0 0 0,0-1 0,-1 1-1,1 0 1,-1 0 0,1 0 0,-1 0 0,1-1 0,-1 1 0,1 0 0,-1 0 0,0 0 0,1 0-1,-1 0 1,0 0 0,0 0 0,0 0 0,0 1 0,1 65 467,-2-47-354,1-1 0,0 0 0,2 1 0,6 29 0,-7-45-108,0 0 0,0 1 0,1-1-1,-1 0 1,1 0 0,1 0 0,-1 0 0,0 0-1,1-1 1,0 1 0,-1-1 0,2 0-1,-1 0 1,0 0 0,0 0 0,1 0 0,0-1-1,0 1 1,-1-1 0,1 0 0,0 0 0,1-1-1,-1 1 1,8 1 0,0-1-19,0 0 0,0-1 0,0-1 1,0 0-1,0-1 0,0 0 0,0-1 1,-1 0-1,1-1 0,0 0 0,-1 0 0,0-2 1,0 1-1,11-8 0,-7 4-91,0-1 0,-1-1 0,-1 0-1,0-1 1,0 0 0,-1-1 0,0 0 0,-1-1-1,13-20 1,-20 24 119,1 0-1,-1 0 1,-1-1-1,0 1 1,0-1 0,-1 0-1,0 0 1,-1 0-1,0 0 1,0 0-1,-1 0 1,-2-13-1,2 3 127,1 18-121,-1 1-1,0-1 0,0 1 0,0-1 0,0 1 0,0-1 0,-1 1 1,1-1-1,0 1 0,-1 0 0,1-1 0,-1 1 0,1-1 0,-1 1 0,0 0 1,1-1-1,-1 1 0,0 0 0,0 0 0,0 0 0,0 0 0,0-1 1,0 1-1,0 1 0,-1-1 0,1 0 0,0 0 0,0 0 0,-1 1 0,1-1 1,-1 0-1,1 1 0,0 0 0,-1-1 0,1 1 0,-1 0 0,1-1 0,-1 1 1,1 0-1,-1 0 0,1 0 0,-1 1 0,-2-1 0,0 1-6,0 0-1,0 0 1,-1 1-1,1-1 1,0 1-1,0 0 1,1 0-1,-1 0 1,0 0-1,1 1 1,-1-1-1,1 1 1,0 0-1,-5 5 1,2 1 11,0 1 0,1-1 1,0 0-1,1 1 0,0 0 1,1 0-1,0 1 0,0-1 0,-2 17 1,3-5 13,1-1-1,0 0 1,6 42 0,-4-57-46,0 1 1,1 0-1,0 0 1,0-1-1,1 1 0,-1-1 1,2 1-1,-1-1 0,1 0 1,-1 0-1,2-1 1,-1 1-1,0-1 0,1 0 1,0 0-1,1 0 0,-1-1 1,1 0-1,-1 0 1,1 0-1,1-1 0,-1 0 1,0 0-1,1-1 0,-1 1 1,1-1-1,0-1 1,0 1-1,0-1 0,8 0 1,-6 1-37,1-1 0,0-1 0,-1 1 0,1-2 0,-1 1 0,1-1 0,0-1 0,-1 0 0,0 0 0,1-1-1,-1 0 1,0 0 0,0-1 0,-1 0 0,10-7 0,-2 1-104,-1-2-1,0 0 0,-1-1 1,20-22-1,-29 28 136,-1 1 0,1 0 0,-1-1 0,0 0 0,-1 0 0,1 0 0,-2 0 0,1-1 0,-1 1 0,0-1-1,0 0 1,-1 1 0,1-15 0,-2 12 10,0 3 58,0 0 1,0 0-1,0 0 1,-1 0-1,0 0 1,-4-13-1,4 19-41,0-1-1,0 0 0,0 1 1,0-1-1,0 1 0,-1-1 1,1 1-1,0-1 1,-1 1-1,1 0 0,-1 0 1,0-1-1,1 1 1,-1 0-1,0 1 0,1-1 1,-1 0-1,0 0 0,0 1 1,0-1-1,0 1 1,0 0-1,0-1 0,0 1 1,0 0-1,0 0 1,0 0-1,0 1 0,-2-1 1,3 1-11,-1-1 0,1 0 0,0 0 0,-1 1 0,1-1 0,0 1 0,0-1 0,0 1 0,-1-1 0,1 1 0,0 0 0,0-1 0,0 1 0,0 0 0,0 0 0,0 0 0,0 0 0,0 0 0,1 0 1,-2 1-1,0 2-3,0-1 0,1 1 0,-1 0 0,1 0 0,0-1 0,-2 9 0,1 5-45,1 1-1,0 24 1,1-31 2,1-3-55,-1-1-1,1 0 1,0 1 0,0-1-1,1 0 1,0 0 0,0 0-1,1 0 1,0-1 0,0 1-1,0-1 1,1 1 0,7 8 0,-6-9-241,0-1 0,0 1 0,1-1 1,0-1-1,0 1 0,0-1 0,0 0 1,1 0-1,0-1 0,-1 0 0,1 0 1,0 0-1,11 2 0,43 1-2759,4-6 1034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1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234 509 576,'0'0'11528,"-17"-22"-10735,6 7-716,-2 0 0,1 1 1,-28-23-1,39 36-72,-1 1 1,1-1-1,-1 0 0,1 1 0,-1-1 1,1 1-1,-1-1 0,1 1 0,-1-1 1,1 1-1,-1 0 0,0 0 0,1 0 1,-1 0-1,1 0 0,-1 0 0,0 1 1,1-1-1,-1 0 0,1 1 0,-1 0 1,1-1-1,-1 1 0,1 0 0,0-1 1,-1 1-1,1 0 0,0 0 0,-1 0 1,-1 2-1,-2 3 34,-1 0-1,1 1 1,-1 0 0,-5 11 0,5-8 26,-2 2-42,1 0 1,1 1-1,0-1 1,1 1 0,0 0-1,1 1 1,0-1-1,2 1 1,-1 0 0,1 0-1,1 0 1,1 18-1,0-31-25,0 0 0,0 0 0,0 0 0,0 0 0,0 0-1,0 0 1,0 0 0,0 1 0,0-1 0,1 0 0,-1 0 0,0 0-1,1 0 1,-1-1 0,1 1 0,-1 0 0,1 0 0,-1 0-1,1 0 1,0 0 0,-1-1 0,1 1 0,0 0 0,0 0 0,0-1-1,-1 1 1,1-1 0,2 2 0,1-2 7,-1 1 0,0-1 0,1 1 0,0-1 0,-1 0 0,1-1 1,4 0-1,-5 1 0,7-2-3,-1 0-1,0-1 1,0 0-1,-1-1 0,1 0 1,-1 0-1,0 0 1,0-1-1,0-1 0,0 1 1,7-8-1,14-14-297,31-37-1,-46 47 244,0-1 0,-1-1 0,-1 0 0,-1-1-1,-1 0 1,-1-1 0,0 0 0,7-30 0,1-18-69,9-93 1,-16 95-543,-10 66 630,0 0 0,0 0-1,0 0 1,0 0-1,1 0 1,-1 0-1,0 0 1,0 0-1,1 0 1,-1 0-1,1 0 1,-1 0-1,1 0 1,-1 1 0,1-1-1,-1 0 1,1 0-1,0 0 1,0 1-1,-1-1 1,1 0-1,0 1 1,2-2-1,-2 2-61,0 1 0,0-1 0,0 0 0,0 0 0,0 1-1,0-1 1,0 1 0,0-1 0,0 1 0,-1-1 0,1 1 0,0 0-1,0-1 1,0 1 0,-1 0 0,1-1 0,0 1 0,0 0 0,-1 0-1,1 0 1,-1 0 0,1 0 0,-1 0 0,1 0 0,-1 2 0,24 46-1396,9 14-957</inkml:trace>
  <inkml:trace contextRef="#ctx0" brushRef="#br0" timeOffset="1">1207 743 14919,'0'0'240,"20"-21"-1435,68-72 1125,-75 78 14,-1-1-1,-1-1 0,0 0 0,-1 0 0,-1-1 0,0-1 0,-2 1 1,0-1-1,-1-1 0,-1 1 0,0-1 0,1-23 0,6-68 295,-4-148-1,-10 309-130,-14 69 0,-3 37 39,17 114-133,3-160-1536,1-61-2217,-1-46 3148,0-1 1,0 1-1,0-1 1,0 0-1,0 0 0,0 1 1,1-1-1,-1 0 1,2 2-1,-2-3 489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1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12198,'0'0'160,"37"0"-142,124 2 20,-135-2-181,1-1 0,-1-1 1,0-2-1,1 0 1,45-15-1,-29 7-197,-19 8 316,-26 31 297,-23 36 554,16-42-609,0-1 0,-5 25-1,9-16-61,2 0-1,0 0 0,3 36 0,0-52-106,0-10-43,0 0-1,0-1 1,1 1 0,0 0 0,-1 0-1,1-1 1,0 1 0,0-1 0,0 1 0,1-1-1,-1 1 1,1-1 0,-1 0 0,1 1-1,0-1 1,0 0 0,0 0 0,0 0-1,0-1 1,0 1 0,0 0 0,1-1-1,-1 1 1,1-1 0,-1 0 0,1 0-1,-1 0 1,1 0 0,0 0 0,-1-1 0,1 1-1,5-1 1,3 2 16,0-1 0,0-1 0,0 0 0,0-1 0,0 0 0,0 0-1,14-5 1,-14 3-37,0-2-1,0 1 1,-1-1 0,0-1-1,0 0 1,-1-1-1,1 1 1,13-15-1,-12 10-56,0 0 0,-1-1 0,0 0 0,-1 0 0,15-28 0,-19 30 74,-1-1-1,0 0 0,-1 0 1,0 0-1,-1 0 0,0 0 1,-1-1-1,0 1 0,-1-23 1,-1 32 11,1 0 0,-1 0 0,1-1 0,-1 1 1,0 0-1,0 0 0,1 0 0,-1 0 0,-1 0 0,1 0 1,0 0-1,-1 0 0,1 1 0,0-1 0,-1 0 0,0 1 0,1-1 1,-1 1-1,0 0 0,0-1 0,0 1 0,0 0 0,0 0 1,0 0-1,0 1 0,0-1 0,-1 0 0,1 1 0,-5-1 1,-8-1 75,0 0 1,0 1 0,-22 1 0,20 0-129,-97 6-547,66-1-4060,24-4-4150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2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6 3474,'0'0'9428,"-13"-1"-9289,6 0-118,4 0-8,-1 0 1,0 1-1,1-1 1,-1 1-1,0 0 1,1 0-1,-1 0 1,1 0-1,-1 1 0,0 0 1,1-1-1,-1 1 1,1 0-1,-1 1 1,1-1-1,0 1 1,-1 0-1,1-1 0,0 1 1,0 1-1,0-1 1,0 0-1,1 1 1,-1-1-1,-2 5 0,-3 5 3,2 0-1,0 0 0,0 1 0,1 0 0,1 0 1,0 1-1,0-1 0,2 1 0,0-1 0,0 1 1,1 0-1,2 19 0,-2-28-76,1-1 0,0 0 0,1 0 0,-1 0 0,1 0 0,0 0 0,-1 0 0,2 0 0,-1 0 0,1 0 0,-1 0 0,1 0 0,0-1 0,0 1 1,1 0-1,-1-1 0,1 0 0,-1 0 0,1 0 0,0 0 0,0 0 0,1-1 0,-1 1 0,1-1 0,-1 0 0,1 0 0,0 0 0,-1 0 0,1-1 0,0 1 0,0-1 0,5 1 0,9 2-595,0-1-1,0-1 0,0 0 1,0-2-1,1 0 0,-1-1 1,0 0-1,0-2 0,0 0 1,0-1-1,-1-1 0,0 0 1,0-2-1,25-12 0,31-26-1090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2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51 1617,'0'0'7545,"-13"16"-7487,-39 57-4,49-69-58,1 1 1,-1-1-1,1 1 1,0 0 0,1 0-1,-1 0 1,1 0-1,0 0 1,0 0-1,0 1 1,1-1 0,0 0-1,0 0 1,0 0-1,1 1 1,0-1 0,2 8-1,-2-12-7,0 1-1,0-1 0,0 0 1,0-1-1,0 1 1,0 0-1,0 0 0,0 0 1,0-1-1,1 1 1,-1 0-1,0-1 0,0 1 1,1-1-1,-1 0 1,0 1-1,1-1 0,-1 0 1,1 0-1,-1 0 1,0 0-1,1 0 0,2 0 1,34-5-119,-33 3 129,0 0-1,1-1 1,-1 1 0,0-1-1,0-1 1,0 1 0,-1-1-1,1 1 1,-1-1 0,0 0-1,0-1 1,0 1-1,-1-1 1,1 0 0,-1 0-1,0 0 1,-1 0 0,3-6-1,0 0 35,-1-1 0,0 0-1,0 0 1,-2-1-1,1 1 1,-1-1-1,0-18 1,-2 21 14,-2-15 387,2 24-427,-1 0 0,1 0 1,0 0-1,-1 1 0,1-1 0,-1 0 1,1 1-1,-1-1 0,0 0 0,1 1 1,-1-1-1,0 0 0,1 1 0,-1-1 1,0 1-1,0 0 0,1-1 0,-1 1 1,0-1-1,0 1 0,0 0 0,1 0 1,-1-1-1,0 1 0,-1 0 0,0 0-36,0-1 0,1 1 0,-1 0 0,0 0-1,0-1 1,1 1 0,-1 0 0,0 1-1,1-1 1,-1 0 0,0 0 0,0 1 0,1-1-1,-1 1 1,1-1 0,-1 1 0,1 0 0,-1 0-1,1 0 1,-1 0 0,1 0 0,-1 0-1,-1 2 1,2 0-129,-1 0 0,1 0-1,-1 1 1,1-1 0,0 0-1,0 1 1,1-1 0,-1 1-1,1-1 1,0 1 0,0 4-1,-1 2-423,0-1-306,1 1-1,0 0 1,1 0 0,2 18 0,14 7-1196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3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5330,'0'0'4725,"3"0"-4474,-2 0-246,0 0 1,0 1-1,0-1 0,-1 0 0,1 1 1,0-1-1,-1 0 0,1 1 1,0-1-1,-1 1 0,1-1 1,0 1-1,-1-1 0,1 1 0,-1 0 1,1-1-1,-1 1 0,1 0 1,-1-1-1,0 1 0,1 0 0,-1 1 1,7 25 92,-8 43 2,0-45-108,1 50-2054,0-72 1120,3-4 899,0-1 1,-1 1-1,1 0 0,0 0 0,-1-1 1,0 0-1,1 1 0,-1-1 0,0 0 0,0 0 1,0 0-1,0 0 0,0-1 0,0 1 1,-1 0-1,1-1 0,0-2 0,5-4-14,34-47 180,36-46 253,-67 91-296,1 0 0,0 0 0,0 1 0,1 0 0,25-15 0,-34 24-47,-1-1-1,1 1 0,-1 0 0,1 0 1,-1 0-1,1 0 0,0 1 1,-1-1-1,1 1 0,0-1 0,3 1 1,-5 0-27,0 0 1,0 1-1,1-1 1,-1 0-1,0 0 1,0 1-1,0-1 1,0 1-1,0-1 1,0 1-1,0 0 1,0-1-1,0 1 1,0 0-1,0 0 1,-1 0-1,1-1 0,1 3 1,1 3-13,-1-1 0,1 1-1,-1 0 1,-1 0 0,1 0 0,-1 0 0,1 11 0,0-3 19,22 136-4140,-18-111 621</inkml:trace>
  <inkml:trace contextRef="#ctx0" brushRef="#br0" timeOffset="1">633 79 4818,'0'0'1417,"9"27"-1334,34 82-59,-42-105-20,1-1 1,-1 0-1,1 1 1,0-1-1,0 0 1,0 0-1,0 0 1,1 0 0,-1-1-1,1 1 1,-1-1-1,1 1 1,5 2-1,-6-4 15,1 0 0,-1 0 0,1-1 0,-1 1 0,1-1 0,0 1 0,-1-1 0,1 0 0,0 0 0,-1 0 0,4-1 0,5 1 138,-7-1-82,0 1 0,0-1 1,-1 0-1,1 1 0,-1-2 0,1 1 1,-1 0-1,1-1 0,-1 1 0,0-1 1,1 0-1,-1 0 0,0 0 0,0-1 1,3-3-1,6-6 41,-1-1 1,12-17 0,-3 3-44,13-13-114,19-24-149,-16 25-2991,-25 28 145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3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0 457 5122,'0'0'4197,"30"-27"-4136,92-84-21,-111 101-35,-1 0-1,15-21 0,-11-1 23,-10 20-11,-1 1 16,0 1 0,-1-1 0,-1 0 0,1 0 0,-2 0 0,0-14 0,0 17 14,0 6-6,0 0 0,-1 1 0,1-1 0,0 1 0,-1-1 1,1 0-1,-1 1 0,0-1 0,0 1 0,1 0 0,-1-1 0,0 1 0,0-1 1,0 1-1,0 0 0,-1 0 0,1 0 0,0 0 0,0 0 0,-1 0 0,1 0 1,0 0-1,-1 0 0,1 0 0,-1 1 0,1-1 0,-1 1 0,0-1 1,1 1-1,-1 0 0,1-1 0,-1 1 0,-3 0 0,2 0 9,0 0 0,-1 0-1,1 0 1,-1 0 0,1 0 0,-1 1-1,1 0 1,-1-1 0,1 1 0,0 1-1,0-1 1,-1 0 0,1 1 0,0 0-1,0-1 1,-4 5 0,3-2-47,1 0-1,0 0 1,0 1 0,0-1-1,1 1 1,-1 0 0,1 0 0,0 0-1,0 0 1,1 0 0,0 1-1,-2 9 1,2-2-9,0 0 0,1 0 0,0 1 0,3 16-1,-3-27 1,1 0-1,-1-1 0,1 1 0,0 0 0,0-1 0,0 1 0,0-1 1,0 1-1,1-1 0,-1 0 0,1 1 0,0-1 0,-1 0 0,1 0 1,0 0-1,0-1 0,3 3 0,0-1-62,-1 0 0,1-1 0,0 1 1,0-1-1,0 0 0,1-1 0,-1 1 0,7 0 0,6 0-275,1-1 0,-1 0-1,0-2 1,23-3-1,-31 2 145,0 0 0,0-1-1,0 0 1,0-1 0,-1 0-1,1-1 1,-1 0-1,-1 0 1,1-1 0,-1 0-1,1-1 1,-2 0 0,1 0-1,-1-1 1,0 1 0,6-11-1,-3 4 319,0 0 1,-1-1-1,12-27 0,-16 29 690,0 0 1,-1-1-1,0 0 1,2-18-1,-7 56-389,1 0 0,2 0 0,0 1-1,9 34 1,35 113-834,-40-160 3,0-13-64,3-20 265,-4-1 224,80-271-8,-83 288-74,0-1-1,1 1 0,-1 0 0,1-1 1,0 1-1,1 1 0,-1-1 0,6-5 1,-9 9-8,1 1 0,0-1 1,0 0-1,0 1 0,0-1 1,0 1-1,0-1 0,0 1 1,0-1-1,0 1 0,0-1 1,0 1-1,0 0 0,0 0 1,0 0-1,0 0 0,0 0 1,0 0-1,0 0 0,2 0 1,-1 1-68,-1-1 1,1 1 0,0 0-1,-1 0 1,1 0-1,-1 0 1,1 0 0,-1 1-1,1-1 1,-1 0 0,0 1-1,0-1 1,1 1-1,-1-1 1,0 1 0,0 1-1,17 34-1586,1 4-833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4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7155,'0'0'3127,"0"9"-2815,-2 334 1879,2-318-2124,2 0 1,0 0 0,12 44-1,-12-62-71,1 1 0,0 0 1,0 0-1,1-1 0,0 0 0,9 13 0,-11-17-16,1 0 1,0 0-1,0 0 0,0-1 1,0 1-1,0-1 1,1 1-1,-1-1 0,1 0 1,-1-1-1,1 1 1,0-1-1,0 1 0,7 0 1,-3 0-172,0-1 1,1 0-1,-1-1 1,0 1-1,1-2 0,-1 1 1,0-1-1,1-1 1,-1 0-1,0 0 1,0 0-1,0-1 1,0 0-1,-1-1 0,14-7 1,-13 5-393,-1 0 1,1 0-1,-1 0 1,0-1-1,-1 0 1,0-1-1,0 1 1,7-13-1,8-24-2466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4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62 2257,'0'0'9380,"-42"0"-8979,97 0 31,10 0-272,-3-9-64,-4-6-96,-6 1-496,-10 2-1729,-6 0-4226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13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1 686 10165,'0'0'749,"35"-3"-650,4-1-66,22 0 37,106-24 0,-117 16-94,-1-1-1,0-3 0,-2-2 0,0-2 0,-1-2 0,-1-2 0,-1-2 0,45-35 0,-78 52-82,-1 0-1,0-1 1,-1 0-1,0-1 1,0 0-1,-1 0 1,-1-1-1,0 0 1,8-17-1,-13 24 107,0-1 0,0 0-1,0 1 1,-1-1 0,0 0 0,0 0 0,0 1 0,-1-1-1,0 0 1,0 0 0,0 0 0,-1 0 0,0 0 0,0 0-1,0 1 1,-1-1 0,0 0 0,0 1 0,0 0 0,-1-1 0,0 1-1,0 0 1,0 0 0,-6-6 0,-7-7 119,-1 1-1,-1 1 1,-1 0-1,-1 1 1,0 2 0,0 0-1,-1 0 1,-1 2 0,-43-15-1,62 24-58,-1 1 0,1 0 0,0 0 0,-1 1-1,1-1 1,0 1 0,-1-1 0,1 1 0,0 0 0,-1 0-1,1 1 1,-1-1 0,1 1 0,0 0 0,-1 0 0,1 0-1,0 0 1,0 0 0,0 1 0,0-1 0,0 1-1,0 0 1,0 0 0,1 0 0,-1 0 0,-4 5 0,1 3 62,-1 1 0,2-1 0,-1 1 0,2 1 0,-1-1 0,-3 18 0,-12 45 98,3 1 1,-15 151-1,20 156-84,12-366-200,-1-10 20,1 0 0,0 1 1,1-1-1,-1 0 0,3 10 0,-3-15-1,1 1 0,-1-1 0,1 0 0,0 0 0,-1 0-1,1 1 1,0-1 0,0 0 0,0 0 0,-1 0 0,1 0 0,0 0 0,0 0-1,0-1 1,1 1 0,-1 0 0,0 0 0,0-1 0,0 1 0,1-1-1,-1 1 1,0-1 0,0 0 0,1 1 0,-1-1 0,0 0 0,1 0-1,-1 0 1,0 0 0,2 0 0,1 0-25,0 0-1,0 0 1,0-1-1,0 0 1,0 1-1,0-1 1,0-1-1,-1 1 1,1 0-1,0-1 1,-1 0-1,1 0 0,-1 0 1,0 0-1,0-1 1,1 1-1,-1-1 1,-1 0-1,6-6 1,4-3 28,-5 6 47,0 0-1,0 1 1,1-1-1,0 1 0,0 1 1,0 0-1,0 0 0,1 1 1,-1-1-1,1 2 1,0-1-1,0 2 0,0-1 1,16 0-1,6 2 4,0 2-1,-1 0 1,34 9 0,-28-5-5,46 3 1,-70-9 27,11 1-97,-1-1 1,1-1-1,26-4 1,-41 3-97,0 0 1,-1 0-1,0-1 0,1 1 1,-1-2-1,0 1 0,-1-1 1,1 0-1,0 0 0,-1-1 1,0 0-1,0 0 1,5-7-1,-5 5 80,-1 0 0,0-1-1,0 0 1,0 0 0,-1 0 0,0 0 0,-1-1-1,0 0 1,0 1 0,-1-1 0,2-13 0,-2 3 277,-1 1 0,0-1 1,-2 0-1,-3-28 0,4 44-89,-1 0-1,0 0 1,0 0-1,0 0 0,0 0 1,0 0-1,-1 0 1,1 1-1,-1-1 1,1 1-1,-1-1 1,0 1-1,0-1 0,0 1 1,-1 0-1,1 0 1,0 0-1,-1 0 1,0 1-1,1-1 1,-1 1-1,0-1 0,0 1 1,1 0-1,-1 0 1,0 0-1,0 0 1,0 1-1,0-1 0,0 1 1,-1 0-1,1 0 1,-5 1-1,6-1-77,1 0 0,-1 0 0,0 0 0,0 0 0,0 1 0,1-1 0,-1 1 0,0 0 0,0-1 0,1 1 0,-1 0 0,1 0 0,-1 0 0,1 0 0,-1 0 0,1 0 0,-1 1 0,-1 1 0,1 0 2,-1 1-1,1-1 0,0 1 0,0 0 1,0 0-1,1 0 0,-3 7 0,1 5 2,0-1-1,1 1 0,0 23 1,1-34-30,1 12 2,0 0 0,3 27 0,-2-38-3,0-1 1,1 0-1,-1 1 1,1-1-1,1 0 1,-1 0-1,0 0 1,1 0-1,0-1 1,0 1-1,8 7 1,-3-4-38,1 0 0,1-1 0,-1-1 0,1 1 0,0-1 0,0-1 0,1 0 1,0-1-1,0 0 0,0 0 0,0-1 0,0 0 0,1-1 0,-1-1 0,1 0 0,0 0 1,-1-1-1,1-1 0,20-3 0,-25 3-16,0-1 0,0 1 1,0-2-1,0 1 0,-1-1 1,1 0-1,-1 0 0,0-1 0,0 0 1,0 0-1,0 0 0,-1-1 1,0 1-1,9-11 0,2-5 0,-1-1 1,22-40-1,-11 18 178,-25 41-108,-1 0 0,2 1 0,-1-1 0,0 0 1,0 1-1,0-1 0,1 1 0,-1-1 0,1 1 0,-1 0 1,1 0-1,-1-1 0,1 1 0,0 0 0,0 0 0,-1 1 1,4-2-1,-1 8-27,0 22-18,0 37 0,-5-46 77,2-1 1,0 0 0,1 1-1,1-1 1,1 0 0,1 0-1,11 30 1,-16-46-79,1-1 0,-1 0 0,1 0 0,-1 0 0,1 0 0,0 0 0,0 0 0,-1 0 0,1 0 0,0 0 1,0 0-1,0 0 0,0 0 0,0 0 0,0-1 0,0 1 0,0 0 0,0-1 0,0 1 0,0-1 0,1 1 0,-1-1 0,0 1 0,0-1 0,1 0 0,-1 0 1,0 0-1,0 0 0,1 0 0,-1 0 0,0 0 0,1 0 0,-1 0 0,0-1 0,0 1 0,0 0 0,1-1 0,-1 1 0,0-1 0,0 1 0,0-1 0,2-1 1,1-1-80,1-1 1,-1 1 0,1-1 0,-1-1-1,0 1 1,-1 0 0,7-10 0,11-21 130,-11 16-6,1 1-1,1 0 1,0 1-1,1 1 1,1 0-1,27-25 1,-39 40 3,0-1 1,0 1 0,-1 0 0,1 0 0,0-1 0,0 1 0,1 1 0,-1-1 0,0 0 0,0 0 0,0 1 0,0-1 0,1 1 0,-1 0-1,4 0 1,-5 0-4,0 0-1,1 1 0,-1-1 0,0 1 0,0-1 0,0 1 1,0 0-1,1-1 0,-1 1 0,0 0 0,0 0 1,0 0-1,-1 0 0,1 0 0,0 0 0,0 0 0,0 0 1,-1 0-1,1 0 0,0 1 0,3 8 71,-1 0-1,-1-1 1,0 1-1,0 0 1,1 17 0,0 2 35,-1-17-252,0-1 0,0 1-1,2 0 1,-1-1 0,2 1 0,-1-1 0,1 0-1,1-1 1,0 1 0,1-1 0,0 0-1,0-1 1,1 0 0,0 0 0,16 13 0,24 9-2956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5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701 0 8660,'0'0'1265,"-81"175"-897,19-70-32,-9 18 480,-7 5-175,-6 6-257,-4 6-80,7-8-192,7-19-112,22-25 0,23-39-320,29-31-160,6-18-2210,62-23 1106,30-45-978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5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27 9540,'0'0'1497,"-33"-5"-1321,-106-15-117,134 19-52,0 1-1,0 0 1,1 0 0,-1 0-1,0 1 1,0-1 0,1 1 0,-1 0-1,0 0 1,1 1 0,-1-1-1,1 1 1,0 0 0,-1 0 0,1 1-1,0-1 1,0 1 0,1 0 0,-1 0-1,-6 7 1,0 0 15,5-6-19,0 0 1,0 0 0,0 1 0,1 0 0,-1 0-1,1 0 1,0 1 0,1-1 0,-1 1-1,1 0 1,1 0 0,-1 0 0,1 0 0,0 1-1,0-1 1,0 0 0,1 1 0,-1 12 0,3-17-12,-1 0 1,1 0-1,-1 0 0,1 0 1,-1-1-1,1 1 1,0 0-1,0 0 1,0-1-1,0 1 1,0 0-1,0-1 0,1 1 1,-1-1-1,1 1 1,-1-1-1,1 0 1,-1 0-1,1 0 1,-1 1-1,1-2 1,0 1-1,0 0 0,0 0 1,3 1-1,8 2 40,0 0 0,23 3-1,-22-4-1,10 1 38,-12-2-46,0 0 0,0 1 1,0 0-1,21 9 0,-30-11-23,-1 1 0,1-1 0,-1 1 0,1-1 0,-1 1 0,1 0 1,-1 0-1,0 0 0,0 1 0,0-1 0,0 0 0,-1 1 0,1-1 0,-1 1 0,1 0 0,-1-1 0,0 1 0,0 0 0,0 0 0,0 0 0,-1 0 0,1 0 0,-1 0 0,0 0 0,0 3 0,0-2 6,-1 0 0,0 0-1,0-1 1,0 1-1,-1-1 1,1 1 0,-1 0-1,0-1 1,0 0 0,0 0-1,-1 0 1,1 1-1,-1-2 1,1 1 0,-1 0-1,0-1 1,0 1-1,0-1 1,-1 0 0,-2 2-1,-15 9-4,-1-2-1,-23 10 0,24-12-35,-9 5-210,-44 13 1,63-24-117,0 0 1,0-1-1,0 0 1,0 0-1,0-2 1,0 1 0,-20-3-1,31 2 290,-1 0 0,1 0 0,-1 0 0,1 0 0,0 0-1,-1 0 1,1 0 0,-1-1 0,1 1 0,0 0 0,-1 0 0,1 0 0,0-1 0,-1 1 0,1 0-1,0 0 1,-1-1 0,1 1 0,0 0 0,-1-1 0,1 1 0,0 0 0,0-1 0,-1 1-1,1 0 1,0-1 0,0 1 0,0-1 0,0 1 0,0 0 0,-1-1 0,1 1 0,0-1 0,0 1-1,0 0 1,0-2 0,-1-33-4725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5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8148,'0'0'4066,"-52"158"-3906,43-80-160,5 4 32,-2 0-32,3-1 0,-7-2 0,-6-6-1361,3-18-4033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6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10117,'0'0'672,"38"-2"-861,-15 1 167,255-4-191,111 6-3521,-194-2-1123,-217 1 6114,-1 1 0,1 1 0,0 1 0,0 1 0,-41 13 0,51-12-1019,-1 0 0,1 1 0,0 0 0,1 1 0,-1 0 1,1 0-1,1 2 0,0-1 0,0 1 0,0 1 0,-10 14 1,17-20-219,0-1 1,0 1-1,1 0 1,0-1 0,0 1-1,0 0 1,0 1 0,1-1-1,-1 0 1,1 0 0,0 1-1,0-1 1,1 1 0,-1-1-1,1 0 1,0 1-1,0-1 1,2 8 0,-2-11-26,0-1 0,1 1 1,-1 0-1,0-1 0,0 1 0,1-1 1,-1 1-1,1-1 0,-1 0 0,1 1 1,-1-1-1,0 1 0,1-1 0,-1 0 1,1 1-1,0-1 0,-1 0 0,1 0 1,-1 1-1,1-1 0,-1 0 0,1 0 1,0 0-1,-1 0 0,1 0 0,0 1 1,13 0 0,0-1 1,-1 0 0,1-1-1,0 0 1,-1-1 0,1 0-1,-1-2 1,0 1-1,0-1 1,0-1 0,0-1-1,23-13 1,-6 2-224,-1-2 0,-2-1 0,1-2 0,26-27-1,-44 40 294,0-1 0,-1-1-1,0 0 1,12-20 0,-20 83 1102,-3-26-1100,1-16-76,0 0-1,1-1 1,0 1 0,0 0 0,3 13 0,-2-22 3,-1 1 0,1-1 0,0 0-1,0 0 1,-1 0 0,1 0 0,0 0 0,0 0 0,0 0 0,0-1 0,0 1 0,0 0 0,0-1-1,0 1 1,1 0 0,-1-1 0,0 1 0,0-1 0,0 1 0,1-1 0,-1 0 0,0 0-1,1 0 1,-1 1 0,2-1 0,39-1-21,-33 1 25,0-1-18,-1-1 1,1 1-1,-1-2 1,1 1 0,-1-1-1,0 0 1,0-1-1,0 0 1,-1 0-1,1-1 1,8-6-1,13-12-222,35-36 0,-38 34 59,-4 0 86,-17 20 160,-1 0-1,1 0 1,0 0 0,0 0 0,0 1-1,0 0 1,11-6 0,-15 21 266,-1 50 212,-9 61 0,6-93-713,2 37 0,1-56-128,1-10 240,0 0-1,1 0 0,-1 0 1,0 0-1,0 0 1,1 0-1,-1 0 1,0 0-1,0 0 0,1-1 1,-1 1-1,0-1 1,0 1-1,2-1 1,5-6 9,0-1 1,0 1-1,-1-1 1,0-1 0,0 1-1,-1-1 1,9-16 0,3-4-205,-6 12 121,3-6-10,0 1 1,2 0-1,0 1 1,35-31-1,-51 51 157,0 0-1,0 0 0,1 0 0,-1 0 1,0 0-1,1 1 0,-1-1 0,0 0 0,1 1 1,-1-1-1,1 1 0,-1 0 0,3-1 0,-4 1-7,1 0 0,-1 0-1,1 1 1,-1-1-1,0 0 1,1 0-1,-1 0 1,1 1 0,-1-1-1,1 0 1,-1 0-1,0 1 1,1-1-1,-1 0 1,0 1-1,1-1 1,-1 0 0,0 1-1,1-1 1,-1 1-1,0-1 1,0 0-1,1 1 1,-1-1-1,0 1 1,0 0 0,1 5 36,0-1 0,-1 1 0,1-1 1,-1 1-1,-2 9 0,1 1 71,0 26-142,-1-19 159,4 45 0,-2-64-331,1 1-1,-1 0 0,1 0 1,0-1-1,1 1 0,-1-1 0,1 1 1,0-1-1,0 0 0,0 0 1,1 0-1,0 0 0,-1 0 1,1 0-1,4 3 0,27 15-5070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6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207 375 7043,'0'0'5920,"-30"0"-5802,5 0-109,-1 1-1,-45 7 1,69-7-9,-1 0 1,0 0-1,1 0 0,-1 0 0,1 0 0,0 0 0,-1 1 1,1-1-1,0 1 0,0-1 0,0 1 0,0 0 0,0 0 1,0 0-1,0 0 0,1 1 0,-1-1 0,1 0 0,0 1 0,-2 4 1,0 0-1,2 0-1,-1 0 1,1 0 0,0 0 0,0 11 0,0-6 0,0 102-16,1-111-3,0 0-1,0 0 1,1 0 0,-1-1-1,0 1 1,1 0 0,0-1-1,0 1 1,0 0-1,0-1 1,0 1 0,0-1-1,1 1 1,-1-1 0,1 0-1,0 0 1,0 1 0,-1-1-1,1 0 1,1-1 0,-1 1-1,0 0 1,0-1 0,1 1-1,-1-1 1,1 0 0,2 2-1,2-1-82,0-1 0,0 1 0,0-1 0,1 0-1,-1-1 1,0 0 0,0 0 0,1-1 0,10-2 0,-10 1 39,-1 0-1,0 0 1,0-1 0,0-1 0,-1 1 0,1-1 0,-1 0 0,0 0 0,0-1 0,0 0 0,-1 0 0,1 0 0,-1-1 0,0 0 0,-1 0-1,0 0 1,6-10 0,-1-1 5,0 0-1,-1-1 1,-1 0-1,0 0 1,6-34 0,-5-5 248,-4-1 0,-3-105 0,-3 72-56,2 88-133,1-2-10,-1-1 0,0 1 0,0 0 0,-1-1 0,1 1 0,-1 0 0,0 0 0,-1-1 0,1 1 0,-1 0 0,-3-6 0,5 11-1,0 0-9,0 0 0,0 0 0,0 0 0,0 0 0,0 1 0,0-1 0,0 0-1,0 0 1,0 0 0,-1 0 0,1 1 0,0-1 0,0 0 0,0 0 0,0 0 0,0 0 0,0 0-1,0 0 1,-1 1 0,1-1 0,0 0 0,0 0 0,0 0 0,0 0 0,-1 0 0,1 0 0,0 0-1,0 0 1,0 0 0,0 0 0,-1 0 0,1 0 0,0 0 0,0 0 0,0 0 0,0 0 0,-1 0-1,1 0 1,0 0 0,0 0 0,0 0 0,0 0 0,-1 0 0,1 0 0,0 0 0,0 0 0,0 0-1,0-1 1,0 1 0,-1 0 0,1 0 0,0 0 0,0 0 0,0 0 0,0 0 0,0-1-1,0 1 1,-1 13-392,1-3 56,0 1-1,0 0 1,1 0 0,4 16 0,0-13-805,0-1 0,12 20 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7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45 9556,'0'0'2052,"-33"-8"-1542,-105-23-302,133 30-174,-1 0 1,1 0-1,-1 0 1,0 1-1,1 0 1,-1 0-1,0 0 1,1 1-1,-1 0 1,1 0-1,-1 0 0,-7 3 1,10-2-15,0 0 1,-1 0-1,1 0 0,0 0 1,0 1-1,0-1 0,1 1 1,-1-1-1,1 1 0,-1 0 1,1 0-1,0 0 0,0 0 1,-2 4-1,0 4-8,1 0 0,0 0 0,0 1 0,1-1 0,0 0 0,1 1 0,0-1 0,2 14 0,-2-22-18,1-1 0,0 1-1,0 0 1,0-1-1,0 1 1,0 0-1,1-1 1,-1 1 0,1 0-1,0-1 1,-1 1-1,1-1 1,0 1 0,1-1-1,-1 0 1,0 1-1,1-1 1,-1 0-1,1 0 1,0 0 0,0 0-1,0 0 1,0 0-1,0-1 1,0 1 0,0 0-1,1-1 1,-1 0-1,0 0 1,1 0-1,-1 0 1,1 0 0,-1 0-1,1 0 1,0-1-1,2 1 1,6 1-56,-1 0 0,1-1 0,-1 0 0,1 0 0,-1-1 0,1-1 0,0 0 0,-1 0 0,1-1 0,-1-1 0,0 1 0,1-2 0,-2 1 0,1-1 0,0-1 0,-1 0 0,1 0 0,-1-1 0,-1 0 0,11-10 0,-13 13 84,-1-2 1,0 1-1,0-1 0,0 0 0,-1 0 1,0 0-1,0 0 0,0-1 0,0 0 1,-1 1-1,0-2 0,0 1 1,-1 0-1,1 0 0,-1-1 0,-1 1 1,1-1-1,-1 0 0,0-9 353,-7 31-101,4-6-274,0 1 0,1-1-1,0 1 1,0 0 0,1-1-1,1 1 1,-1 0 0,3 10-1,-2-17-12,0 0-1,0 1 1,0-1-1,0 0 1,1 1-1,-1-1 1,1 0-1,0 0 1,0 0-1,0 0 0,0-1 1,1 1-1,-1-1 1,1 1-1,-1-1 1,1 0-1,0 0 1,0 0-1,0 0 1,0 0-1,0-1 1,1 1-1,-1-1 1,0 0-1,5 1 1,-1 0-134,0-1-1,1 0 1,-1 0 0,0 0 0,1-1 0,-1 0 0,0-1 0,1 0 0,-1 0 0,0 0 0,0-1 0,0 0 0,0 0 0,10-5-1,-12 3 109,1 0 0,-1 1-1,1-2 1,-1 1 0,0-1-1,-1 1 1,1-1 0,-1-1-1,0 1 1,0 0 0,-1-1-1,0 0 1,0 0-1,0 0 1,4-13 0,-3 4 347,-1-1 0,3-24 0,4-21 1179,-5 76-1342,14 79-16,-4-28-113,8 94 1,-22-145 28,-1-14 236,1-34 95,1 22-419,1 1 0,-1-1 0,2 1 0,0 0 0,0 0-1,0 0 1,2 0 0,-1 1 0,1-1 0,0 2 0,1-1 0,0 1 0,0 0 0,1 0 0,10-7 0,5-3-1159,1 1 1,1 1-1,1 2 1,37-16 0,-11 6-4461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7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250 435 5715,'0'0'2673,"-33"6"-1062,-102 20-229,130-25-1304,0 0-1,0 0 1,0 1-1,0 0 1,0 0 0,0 0-1,0 0 1,1 1-1,-1 0 1,1 0-1,0 0 1,0 0-1,-8 8 1,11-9-65,0 0 0,0 0 0,0 1 0,0-1 0,0 0 1,1 0-1,-1 1 0,0-1 0,1 0 0,0 1 0,0-1 0,0 0 0,0 1 0,0-1 0,0 0 1,0 1-1,1-1 0,-1 0 0,1 1 0,0-1 0,1 4 0,-1-4-13,0 0 1,1 0-1,-1 0 0,0 0 0,1-1 0,0 1 0,-1 0 1,1-1-1,0 1 0,-1-1 0,1 0 0,0 1 1,0-1-1,0 0 0,0 0 0,1 0 0,-1-1 0,0 1 1,0 0-1,0-1 0,3 1 0,54 2-35,-48-3 13,7 0-32,-1 1-218,0-1-1,1-1 1,-1-1 0,19-4 0,-31 4 183,1 1 1,0-2-1,-1 1 0,0 0 1,1-1-1,-1 0 0,0-1 1,-1 1-1,1-1 0,0 1 1,-1-2-1,0 1 0,0 0 1,0-1-1,6-9 1,-3 1 60,-1 0 0,0 0 0,-1 0 0,0-1 1,-1 0-1,4-24 0,5-88 419,-12 117-355,5-71 347,5-109 1122,-13 295-173,6 146-729,-3-236-568,1-1 1,1 1 0,1 0-1,0-1 1,1 0 0,0 0-1,1 0 1,1-1 0,9 15-1,-12-23-29,0 0-1,0 0 1,1-1-1,-1 1 1,1-1-1,1 0 1,-1 0-1,1-1 1,0 1-1,0-1 1,0-1-1,0 1 1,1-1-1,-1 0 1,1 0-1,0-1 1,0 0-1,0 0 1,0-1-1,0 0 1,13 1-1,-14-2 6,1 0 0,-1 0 0,1-1-1,-1 0 1,0 0 0,1 0 0,-1-1-1,0 0 1,0 0 0,0-1 0,0 0 0,0 0-1,-1 0 1,1 0 0,-1-1 0,0 0-1,0 0 1,0-1 0,-1 1 0,1-1 0,-1 0-1,0 0 1,-1 0 0,4-7 0,5-7-19,-2-1 0,0 0 0,-1-1 0,-1 0 1,5-26-1,16-36-68,-25 139-412,-4-32 512,1 0 0,9 45 0,-8-60-58,0 0 0,0-1 0,1 1 0,0-1 0,1 0 0,0 0 0,0 0 0,1 0 0,-1-1 0,2 0 0,6 8 0,-10-14-148,0 1 1,0 0 0,0-1 0,1 0-1,-1 1 1,1-1 0,-1 0-1,1 0 1,-1-1 0,1 1 0,-1 0-1,1-1 1,0 0 0,-1 1 0,1-1-1,0 0 1,3-1 0,20 1-4293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8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0 10149,'0'0'1776,"-42"163"-7026,78-133-1281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8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13302,'0'0'1305,"24"0"-1113,186 0 123,-196 0-283,10 2-115,-23-2 80,0 1 0,-1-1 0,1 1 0,0-1 0,-1 1 0,1 0 0,-1-1 0,1 1 0,-1 0 0,1-1 0,-1 1 0,1 0 0,-1 0 0,0 0 0,1-1 0,-1 1 0,0 0 0,0 0 0,1 0 0,-1 0 0,0 0 0,0-1 0,0 1 0,0 0 1,-1 2-1,1 2 10,-1 0 0,0-1 1,-1 1-1,1 0 1,-1 0-1,0-1 1,0 1-1,-1-1 1,1 1-1,-1-1 0,0 0 1,0 0-1,0 0 1,-1-1-1,-6 7 1,-12 15 30,5-5 77,2 1 0,-21 38 0,31-49-49,0 0 1,1 1 0,1-1-1,-1 1 1,2 0 0,-1 0-1,2-1 1,-2 23-1,3-20 0,0-7-48,0 0 0,0 0 0,0 0 0,1-1 0,2 10 0,-2-13-18,-1 0 1,1-1-1,0 1 0,0 0 0,0 0 0,1-1 0,-1 1 0,0 0 0,1-1 0,-1 1 1,1-1-1,-1 0 0,1 1 0,0-1 0,-1 0 0,1 0 0,0 0 0,0 0 0,2 0 0,7 2-2,0 0 0,0 0 0,1-1 0,-1-1 0,0 0 0,1-1 0,-1 0 0,1 0 0,-1-2 0,1 1 0,-1-1 0,0-1 0,0 0 0,0 0 0,0-1 0,-1-1 0,1 0 0,-1 0 0,0-1 0,14-11 0,11-10-268,-1-2 1,-2-1 0,50-59-1,-72 77 162,0-1 1,-1-1-1,0 0 0,-1 0 0,-1-1 0,0 0 0,-1 0 0,-1 0 0,0-1 0,-1 0 1,-1 0-1,0 0 0,0-20 0,-3 35 96,0 0 0,0-1-1,0 1 1,0 0 0,0-1 0,-1 1 0,1 0-1,-1 0 1,1 0 0,-1-1 0,1 1 0,-1 0 0,1 0-1,-1 0 1,0 0 0,0 0 0,0 0 0,0 0-1,1 0 1,-1 0 0,0 0 0,-1 0 0,1 1 0,0-1-1,0 0 1,0 1 0,0-1 0,0 1 0,-1-1-1,1 1 1,0 0 0,-1 0 0,1-1 0,0 1 0,0 0-1,-1 0 1,1 0 0,0 0 0,-1 0 0,1 1 0,-2-1-1,-1 1 62,-1-1 0,0 1 0,0 1 0,1-1 0,-1 1-1,1-1 1,-1 1 0,1 1 0,0-1 0,0 0 0,-5 5 0,1 0 89,1 0 0,1 1 0,-1 0 0,1 0 1,1 0-1,-1 1 0,2 0 0,-1 0 1,1 0-1,-5 19 0,4-13-60,2 0 0,0 0 1,1 1-1,1-1 0,0 1 0,2 23 0,-1-36-78,1 0-1,-1-1 0,1 1 1,0 0-1,0-1 0,0 1 1,0 0-1,0-1 1,1 1-1,-1-1 0,1 0 1,-1 1-1,1-1 1,0 0-1,0 0 0,0 0 1,0 0-1,0-1 0,1 1 1,-1 0-1,0-1 1,1 0-1,-1 1 0,1-1 1,0 0-1,-1 0 0,4 0 1,7 2-208,-1-1 0,1 0 0,-1-1 1,22 0-1,-26-1-322,0 0 0,-1 0 0,1-1 0,9-2 1,26-17-4808,-40 18 4831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8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 9780,'0'0'1553,"-110"149"-1345,97-50-16,7 6 145,6-3-161,0-3-80,0-11-96,6-18-945,4-21-2544,-4-26-2706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13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43 701 4914,'0'0'9429,"-39"76"-9429,39-33-64,0-5-257,20-11-639,12-16-577,-3-11-2369</inkml:trace>
  <inkml:trace contextRef="#ctx0" brushRef="#br0" timeOffset="1">1 1 10533,'0'0'0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39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0 482 11733,'0'0'278,"41"-3"-310,-36 3 32,317-10 0,-281 11-1,265-6-140,-258 1-7,-1-2-1,1-3 1,-1-1 0,60-21 0,-69 17-979,37-20-1,-64 29 803,0-1-1,-1-1 1,0 0-1,0 0 1,-1-1 0,0 0-1,14-17 1,-20 22 243,0-1-1,-1 1 1,0-1 0,0 1 0,0-1 0,0 0 0,0 0 0,-1 0 0,0 0 0,0 0 0,0 0 0,0 0 0,-1 0 0,1 0 0,-1 0 0,0-1 0,0 1 0,-1 0 0,0-6 0,-1 5 78,0 0 1,0-1-1,0 1 0,-1 0 0,0 0 0,0 1 0,0-1 0,0 0 1,-1 1-1,0 0 0,0 0 0,0 0 0,-6-4 0,-15-11 514,0 1-1,-2 1 0,-45-21 0,56 31-65,-1 0 0,-1 2-1,1-1 1,-1 2 0,0 1-1,0 0 1,-29-1 0,42 4-334,-1 0 0,0 1 0,1-1 0,-1 1-1,1 0 1,-1 1 0,1-1 0,0 1 0,-1 0 0,1 1 0,0-1 0,0 1 0,1 0 0,-1 0-1,-6 5 1,4 0-24,0 0 0,0 0-1,1 1 1,-1 0 0,2 0-1,0 0 1,-6 14 0,-1 5 133,1 1 0,2 1 0,1 0 0,1 0 0,-4 50 0,3 158 441,8-210-660,-1-9-81,1 1 108,0 0 0,1-1 0,1 1 0,5 21 0,-7-37-108,1-1-1,0 1 1,0-1-1,0 0 0,0 0 1,1 1-1,0-1 1,-1 0-1,1 0 1,0 0-1,0 0 0,0-1 1,1 1-1,-1 0 1,1-1-1,0 0 0,-1 0 1,1 1-1,0-2 1,0 1-1,0 0 1,1-1-1,-1 1 0,0-1 1,0 0-1,1 0 1,-1 0-1,1 0 0,4 0 1,-2-1-34,0 0 0,0-1 0,0 1 0,0-1 0,0 0 0,0-1 0,0 1 0,-1-1 0,1 0 0,-1-1 0,1 1 0,-1-1 0,0 0 0,0 0 0,7-7 0,2-3-155,0-1 0,-1 0-1,16-24 1,17-20 1097,-45 57-755,0 0 1,0-1-1,0 1 1,0 0-1,0-1 1,1 1-1,-1 0 1,0 0 0,1 0-1,-1 0 1,1 0-1,-1 1 1,1-1-1,-1 0 1,1 1-1,-1-1 1,1 1-1,0-1 1,-1 1 0,1 0-1,0 0 1,-1 0-1,1 0 1,0 0-1,-1 0 1,1 0-1,0 0 1,-1 1 0,1-1-1,0 0 1,-1 1-1,1 0 1,-1-1-1,1 1 1,-1 0-1,2 1 1,3 3 91,0 1 0,-1 0 1,0 0-1,0 0 0,-1 1 1,6 10-1,2 2 17,-4-7-164,1 0 1,0-1-1,0 0 1,2-1-1,-1 0 1,1 0-1,1-1 1,-1-1-1,2 0 1,-1-1-1,1 0 1,0 0-1,0-2 1,1 0 0,0 0-1,0-1 1,0-1-1,0 0 1,1-1-1,-1-1 1,0 0-1,16-1 1,-12 0-98,1-1 1,-1 0-1,0-2 1,1 0 0,31-10-1,-42 11 5,0-1 0,-1-1 0,0 0 0,0 0 0,0 0-1,0-1 1,0 1 0,-1-2 0,0 1 0,0-1 0,-1 0 0,1 0 0,-1-1 0,0 1 0,6-13 0,-8 12 61,0 1 0,0-1 0,-1 0 0,0-1 0,0 1 1,0 0-1,-1-1 0,-1 1 0,1 0 0,-1-1 1,0 1-1,0-1 0,-1 1 0,0-1 0,-1 1 0,0 0 1,0 0-1,-5-13 0,4 15 29,1 1 0,-1-1 0,0 1 0,0 0 0,0-1 0,0 1 0,-1 1 0,0-1 0,0 0 0,0 1 0,0 0 0,0 0-1,-1 0 1,1 1 0,-1-1 0,0 1 0,0 0 0,0 0 0,0 1 0,0 0 0,0 0 0,0 0 0,-1 0 0,1 1 0,0 0 0,-10 0 0,11 1 35,0 0 1,0 0-1,1 0 0,-1 0 1,0 0-1,1 1 0,-1 0 1,1-1-1,-1 2 0,1-1 1,0 0-1,0 0 0,0 1 1,0 0-1,0 0 0,1-1 1,-1 1-1,1 1 0,0-1 1,0 0-1,0 1 0,0-1 1,1 1-1,-3 5 1,0 3-5,0 1 1,1 0 0,0 0 0,1 1 0,-1 25-1,3-33-46,0 0 0,0 0-1,0 0 1,1 0 0,0-1-1,0 1 1,0 0-1,1 0 1,0-1 0,0 1-1,1-1 1,-1 1 0,1-1-1,5 6 1,-3-6-3,0 1 0,0-1 0,1 0 0,0-1-1,0 1 1,0-1 0,1-1 0,-1 1 0,1-1 0,0 0 0,8 2 0,9 3-80,0-2 0,1 0 0,48 3 0,78-5-1289,-119-5 891,83-2-3743,-9-17-3806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0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4322,'0'0'4514,"0"178"-4114,0-85 817,0 1-625,0-10-496,0-8-48,0-12-32,0-14-16,0-18-192,0-15-1521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1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54 7059,'0'0'510,"0"28"-379,0 88-62,0-110-68,-1-1-1,1 1 1,0-1 0,1 1 0,-1-1 0,1 0-1,0 1 1,0-1 0,1 0 0,-1 0 0,1 0-1,5 10 1,-5-13 2,1-1 0,-1 1 0,1-1 0,-1 1 0,1-1 0,0 0 0,-1 0 0,1 0 0,0-1 0,0 1 0,0 0 0,0-1 0,0 0 0,-1 0 0,1 0 0,0 0 0,4-1 0,1 2 14,-1-1 1,0-1-1,0 1 1,1-1-1,-1-1 1,0 1-1,13-5 0,-16 4-14,0-1-1,0 1 1,-1-1-1,1 0 1,-1 0-1,1 0 0,-1-1 1,0 1-1,0-1 1,0 0-1,-1 1 0,1-1 1,2-6-1,-1 2 7,-1 0 0,0 0 0,0 0 0,0 0 0,-1 0-1,0 0 1,-1 0 0,0-1 0,0 1 0,-1-1 0,0 1 0,-2-15-1,1 18 4,0 0 0,0 0 0,0 1 0,-1-1 0,0 0 0,0 1 0,0-1 0,0 1 0,-1 0 0,0-1 0,0 1 0,0 1 0,0-1 0,-1 0 0,1 1 0,-1-1 0,0 1 0,0 0 0,0 1 0,0-1 0,-9-3 0,1 2 38,0 0-1,1 1 0,-1 1 1,0 0-1,-1 0 0,1 1 1,0 1-1,0 0 0,-21 3 1,30-2-49,-1 0 1,1 0-1,0 0 1,0 0-1,-1 1 1,1-1-1,0 1 1,0 0-1,0 0 1,1 0-1,-1 0 1,0 0-1,1 1 1,0-1-1,-1 1 1,1 0-1,0-1 1,0 1-1,0 0 1,1 0-1,-1 0 1,-1 5-1,2-4-36,-1 0-1,1 0 1,0 1 0,0-1-1,0 0 1,1 1-1,-1-1 1,1 1 0,0-1-1,1 1 1,-1-1-1,1 0 1,0 1-1,0-1 1,0 0 0,0 1-1,4 5 1,-3-6-121,1 0 1,0-1-1,0 1 1,0-1-1,1 0 1,-1 0 0,1 0-1,-1 0 1,1-1-1,6 4 1,60 25-3994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1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0 11317,'0'0'558,"-34"2"111,-105 12-308,135-14-354,0 1 1,0 0 0,0 0-1,0 0 1,0 0 0,0 1-1,1 0 1,-1 0 0,0 0-1,1 0 1,0 0 0,-1 1-1,1-1 1,0 1 0,0 0 0,0 0-1,1 0 1,-1 0 0,-3 7-1,3-4-7,1 0 0,1 0 0,-1 0 0,1 0-1,0 0 1,0 0 0,1 0 0,0 10 0,0-11-7,0 0 1,0 0 0,0 0 0,1 0-1,0 0 1,0 0 0,0 0-1,0-1 1,4 8 0,-3-9 3,-1-1-1,1 1 1,0-1-1,1 0 1,-1 0-1,0 1 1,1-1 0,-1-1-1,1 1 1,-1 0-1,1-1 1,0 1 0,0-1-1,0 0 1,4 1-1,5 2-2,0 0 0,0-1-1,0-1 1,0 0 0,0-1-1,0 0 1,0 0 0,1-2 0,-1 1-1,0-2 1,0 0 0,0 0-1,0-1 1,0 0 0,0-1 0,-1-1-1,0 0 1,0 0 0,0-1-1,0 0 1,-1-1 0,0 0-1,-1-1 1,13-12 0,-11 9 60,-1 0 1,0-1-1,0 0 1,-1 0 0,-1-1-1,0 0 1,-1-1-1,8-20 1,-16 37-16,0 1 0,1 0 0,-1 0 0,1-1 0,0 1 0,0 0-1,1 6 1,0 16-19,-8 72 76,-3 48-8,9 485 128,1-629-214,0-1 0,0 1 0,0-1 1,0 0-1,-1 1 0,1-1 0,0 0 1,-1 1-1,1-1 0,-1 0 0,1 0 0,-1 1 1,0-1-1,1 0 0,-1 0 0,0 0 1,0 0-1,0 0 0,0 0 0,0 0 0,0 0 1,0 0-1,0 0 0,-2 0 0,0 1 2,-1-1-1,1 0 1,-1 0-1,1 0 1,-1 0-1,0 0 0,1-1 1,-1 0-1,-4 0 1,-5-1-86,0 0 1,0-1-1,0 0 1,-22-8-1,15 2-381,0-1-1,0-1 1,0-1-1,2-1 1,-1 0-1,1-1 0,1-1 1,1-1-1,0-1 1,1 0-1,-22-30 1,-4-25-3051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2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0 11973,'0'0'62,"-18"33"-33,-58 107-23,69-130-7,2 1 1,-1 0 0,1 1-1,1-1 1,0 1 0,1 0-1,0 0 1,1 0 0,0 0-1,1 0 1,1 23 0,0-21-18,24-14-774,-19-1 615,0 0 1,0-1 0,-1 0-1,1 0 1,0-1-1,-1 1 1,0-1 0,1 0-1,-1 0 1,0 0-1,-1-1 1,1 1 0,0-1-1,-1 0 1,0 0-1,0 0 1,4-7 0,6-11-203,-1 0 0,11-29 1,-11 20 357,-9 20 408,1-1 0,1 1-1,0 1 1,1-1 0,-1 1-1,13-16 1,-17 25-365,-1 1 1,1-1-1,-1 0 0,1 1 1,-1-1-1,1 1 0,0-1 1,-1 1-1,1-1 0,0 1 1,-1 0-1,1-1 0,0 1 1,-1 0-1,1 0 0,0-1 1,0 1-1,0 0 0,-1 0 1,1 0-1,0 0 0,0 0 1,-1 0-1,1 0 0,0 0 1,0 0-1,0 0 0,-1 0 1,1 1-1,0-1 0,-1 0 1,1 1-1,0-1 0,0 0 1,-1 1-1,1-1 0,-1 1 1,1-1-1,0 1 0,-1-1 1,1 1-1,-1-1 0,1 1 1,-1 0-1,1-1 0,-1 1 1,1 0-1,17 39 85,-15-32 8,1 3-85,1 0 0,0-1 1,1 0-1,0 0 0,0-1 0,14 15 0,-16-19-166,0-1-1,1 0 1,0 0-1,0-1 0,0 1 1,0-1-1,0 0 0,1 0 1,0-1-1,-1 0 0,1 0 1,0 0-1,0-1 0,8 2 1,0-2-629,0 1 0,0-2 0,0 0 0,0-1 0,18-3 0,-24 2 530,-1 0 0,0 0 0,0 0 0,-1-1 0,1 0 0,0-1 1,-1 1-1,0-1 0,0-1 0,0 1 0,8-9 0,-6 5 346,0-1 0,-1 0 0,0 0 0,-1-1 0,0 1 0,8-18 0,-11 20 576,-1 1 0,0-1 0,0 0 1,0 0-1,-1 1 0,0-1 1,0-10 1304,-1 25-685,-3 192-694,2-197-611,1 0 0,0-1-1,0 1 1,1 0-1,-1 0 1,1 0 0,-1 0-1,1-1 1,0 1-1,0 0 1,0-1 0,0 1-1,1-1 1,-1 1-1,1-1 1,-1 1 0,1-1-1,0 0 1,0 0 0,0 0-1,2 2 1,1-1-3,-1-1 1,1 0-1,0 0 1,0 0-1,0-1 0,0 0 1,0 0-1,0 0 1,0 0-1,10-1 1,0 1 12,-1-1 1,26-3 0,-34 2-19,-1-1 1,1 1-1,-1-1 1,1 0 0,-1 0-1,0-1 1,1 0 0,-1 0-1,8-6 1,-5 2-56,1 0 0,-2-1 0,1 1 0,-1-2 0,0 1 0,-1-1 0,0 0 0,7-13 0,-10 16 56,-1-1-1,1 1 1,-1-1 0,0 1 0,-1-1 0,0 0-1,0 0 1,0 1 0,-1-1 0,0 0 0,0 0-1,-1 0 1,0 0 0,-2-9 0,1 11 7,0 1 1,0 0 0,0 0-1,0 0 1,-1 0-1,0 0 1,0 0 0,0 1-1,0-1 1,0 1 0,-1 0-1,0 0 1,1 0-1,-1 0 1,0 1 0,0 0-1,-1 0 1,1 0-1,0 0 1,-1 0 0,-5 0-1,-3-2 3,0 1 0,0 1-1,-1 0 1,1 0 0,-1 2 0,-17 1 0,27-1-40,1 1-1,-1-1 1,1 1 0,-1 0 0,1 0 0,0 1 0,-1-1 0,1 1 0,0 0 0,0-1 0,0 1 0,0 1 0,0-1 0,0 0 0,1 1 0,-1-1 0,1 1 0,0 0 0,0 0 0,0 0 0,0 0 0,0 0 0,1 0 0,-2 4 0,1-1-308,0 1 0,0-1 0,0 0 0,1 0 0,0 1 0,0-1 0,1 1 0,0-1 0,0 1 0,1-1 0,-1 1 0,1-1 0,2 7 0,13 19-2922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2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8100,'0'0'3054,"13"20"-2896,-1-4-129,-5-8-20,-1 0-1,-1 0 0,0 0 1,0 1-1,0-1 1,-1 1-1,0 0 0,-1 1 1,0-1-1,0 0 0,-1 1 1,-1 0-1,2 11 1,-3 114 76,6-144 51,9-26-453,1 1 1,2 1-1,1 1 1,2 0-1,1 1 0,2 2 1,0 0-1,40-34 1,-61 60 281,-1 1 1,1 0-1,0 0 1,0 0-1,0 0 1,0 1 0,0-1-1,0 1 1,7-2-1,-10 3 25,1 0 0,0 0 0,0 0-1,0 0 1,0 0 0,0 0 0,0 1-1,0-1 1,0 0 0,0 0-1,-1 1 1,1-1 0,0 1 0,0-1-1,0 1 1,-1-1 0,1 1 0,0-1-1,0 1 1,-1 0 0,1-1 0,-1 1-1,1 0 1,0-1 0,-1 1 0,1 0-1,-1 0 1,0 0 0,1 0 0,-1-1-1,0 1 1,1 0 0,-1 0 0,0 0-1,0 0 1,0 0 0,0 0 0,0 1-1,3 27 28,-1 47 0,-2-45 549,5 51 0,-5-81-543,1 0 0,-1 1 0,0-1 0,0 0 0,1 1 0,-1-1 0,0 0 0,1 0 0,-1 1 0,1-1 0,0 0 0,-1 0 0,1 0 0,0 0 0,0 0 0,0 0 0,0 0 0,0 0 0,0 0 0,0 0 0,0 0 0,0-1 1,0 1-1,0 0 0,1-1 0,-1 1 0,0-1 0,0 1 0,1-1 0,-1 0 0,0 1 0,1-1 0,-1 0 0,0 0 0,1 0 0,-1 0 0,0 0 0,1 0 0,-1-1 0,0 1 0,1 0 0,-1-1 0,2 0 0,3-1 28,-1 0 0,0 0 0,0-1 0,0 1 0,0-1 0,-1 0 0,1-1 0,-1 1 1,6-6-1,18-25-13,30-48 1,20-24 54,-77 105-86,0 0 0,0-1 0,0 1 0,0 0 0,1 0 0,-1 0 0,0 0 0,0 0 0,1 0 0,-1 0 0,0 0 0,1 1 0,-1-1 0,1 0 1,1 0-1,-2 1 0,-1 1 0,1-1 1,-1 0-1,1 0 1,-1 0-1,1 1 1,-1-1-1,1 0 0,-1 0 1,1 1-1,-1-1 1,0 0-1,1 1 1,-1-1-1,1 0 0,-1 1 1,0-1-1,1 1 1,-1-1-1,0 1 1,0-1-1,1 1 0,-1-1 1,0 1-1,0-1 1,0 1-1,0-1 1,0 1-1,1 0 0,0 8 97,0 0-1,-1 1 1,-1 18-1,0-12-75,1 87 94,0-102-125,0 0 0,0 0 0,0 0 0,0 1 0,1-1 0,-1 0 0,0 0 0,0 0 0,1 0 0,-1 0 0,0-1 0,1 1-1,-1 0 1,1 0 0,0 0 0,-1 0 0,1 0 0,0-1 0,-1 1 0,1 0 0,0 0 0,0-1 0,-1 1 0,1-1 0,0 1-1,1 0 1,1 0-14,0 0 0,-1-1 0,1 1 0,0-1 0,0 1 0,-1-1 0,1 0 0,0 0 0,0 0 0,2-1 0,4 0-35,0-1 0,0 0-1,-1-1 1,1 0 0,14-7-1,14-14-78,53-43 0,-55 39 98,47-29 0,-46 40 122,-35 17-87,0 0 0,0-1 1,0 1-1,0 0 0,-1-1 0,1 1 0,0 0 0,0 0 1,0 0-1,0 0 0,0 0 0,0 0 0,0 0 0,0 0 1,0 0-1,-1 0 0,1 0 0,0 0 0,0 1 1,0-1-1,0 0 0,0 1 0,-1-1 0,1 1 0,0-1 1,0 1-1,0-1 0,-1 1 0,1 0 0,0-1 0,-1 1 1,1 0-1,-1-1 0,1 1 0,-1 0 0,1 0 1,-1 0-1,0 0 0,1 1 0,8 41-193,-5-17 310,2 0-1,0 0 1,19 45 0,-22-65-364,0 0 0,0 0-1,0 0 1,1-1 0,0 1 0,0-1-1,0 0 1,1 0 0,-1-1 0,1 1-1,1-1 1,-1 0 0,0 0 0,1-1-1,0 0 1,0 0 0,0 0 0,0 0-1,0-1 1,13 3 0,25-3-2295,2-2 518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3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104 235 256,'0'0'3466,"11"-26"-1564,32-85 69,-39 101-1579,-1-1-1,-1 0 0,3-14 0,-5 22-66,0 0-1,0-1 0,0 1 1,0 0-1,-1 0 1,1-1-1,-1 1 1,-1-5-1,1 7-256,0 1-1,1-1 1,-1 0 0,0 1-1,1-1 1,-1 1 0,0-1-1,0 1 1,1 0 0,-1-1-1,0 1 1,0 0-1,0 0 1,0-1 0,1 1-1,-1 0 1,0 0 0,0 0-1,0 0 1,0 0 0,0 0-1,0 0 1,1 0-1,-1 1 1,-2-1 0,-23 10 393,18-2-422,0 0-1,0 1 1,0 0 0,2 0 0,-1 1-1,1 0 1,-5 11 0,-3 8 89,-15 43-1,26-60-123,-1 0-1,2 1 0,0-1 0,0 0 0,1 1 0,1 14 0,1-26-7,-1 0 0,0-1 0,1 1 0,-1 0 0,1 0 0,-1-1 0,1 1 0,-1 0 0,1-1 0,0 1 0,-1-1 1,1 1-1,0-1 0,-1 1 0,1-1 0,0 1 0,0-1 0,-1 0 0,1 1 0,0-1 0,0 0 0,0 0 0,0 1 0,-1-1 0,1 0 0,0 0 0,0 0 1,0 0-1,0 0 0,0 0 0,1-1 0,34-1-147,-34 2 124,7-2 2,-1 0 0,0-1 0,0 0 0,0 0 0,0 0 0,0-1 0,-1 0 0,0-1 0,0 0 0,11-9 0,9-10-177,26-31 0,-37 39 160,21-25 93,-37 41-51,0 0 1,0-1-1,0 1 0,0 0 0,0 0 1,0 0-1,0 0 0,0 0 0,0-1 1,0 1-1,0 0 0,1 0 0,-1 0 1,0 0-1,0 0 0,0 0 1,0-1-1,0 1 0,0 0 0,0 0 1,1 0-1,-1 0 0,0 0 0,0 0 1,0 0-1,0 0 0,1 0 0,-1 0 1,0 0-1,0 0 0,0 0 0,0 0 1,0 0-1,1 0 0,-1 0 0,0 0 1,0 0-1,0 0 0,0 0 1,1 0-1,-1 0 0,0 0 0,0 0 1,0 0-1,0 0 0,1 0 0,-1 0 1,0 0-1,0 0 0,0 0 0,0 1 1,0-1-1,0 0 0,1 0 0,-1 0 1,0 0-1,0 0 0,0 0 1,0 1-1,0 9 5,0-8 1,-3 78 97,0 36-145,3-115-26,0 1-1,0 0 1,1 0-1,-1-1 1,0 1-1,1 0 1,-1 0-1,1-1 1,-1 1-1,1 0 1,0-1-1,0 1 1,0-1-1,0 1 1,0-1-1,0 1 1,0-1-1,0 1 1,0-1-1,1 0 1,-1 0-1,1 0 1,-1 0-1,1 0 1,-1 0-1,3 1 1,1-1-482,1 1 1,-1-1-1,0 0 1,1-1-1,-1 0 1,1 1-1,8-2 1,15-2-2677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3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6339,'0'0'7043,"36"166"-6595,-33-81-176,4 0-127,-1-7-81,1-5 0,-4-9-64,-3-8-737,0-18-1776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4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564 475 9716,'0'0'3018,"-27"7"-2679,-58 18 51,-148 63 1,209-77-158,1 0 1,1 2-1,-1 0 0,2 2 0,0 0 0,1 1 0,-18 20 0,35-34-222,1 1 1,-1 0-1,1 0 0,0 0 1,0 0-1,0 1 0,0-1 1,0 0-1,1 1 0,0-1 0,0 1 1,0 0-1,0-1 0,0 1 1,1 0-1,-1 4 0,1-7-17,0 0 0,0-1 0,1 1 0,-1 0 0,0 0 0,0 0 0,1 0 0,-1-1 0,0 1 0,1 0 0,-1 0 0,1 0 0,-1-1 0,1 1 0,-1 0 0,1-1 0,-1 1 0,1 0 0,0-1 0,-1 1 0,1-1 0,0 1 0,0-1 0,-1 1 0,1-1 0,0 0 0,0 1 0,0-1 0,-1 0 0,1 0 0,0 0 0,0 1 0,0-1 0,1 0 0,37-1-208,-25 0 142,0-1-44,0 0 0,-1-1 0,1 0 0,0-1 0,-1-1 0,0 0 0,0-1 0,24-14 0,2-6-555,48-41 1,-66 50 562,-2-1 0,0-1 0,-1-1 0,-1 0 0,-1-1 0,-1-1 0,-1-1 0,-1 0 0,-1-1 0,-1 0 0,-1 0 0,-1-2 0,-1 1 0,-1-1 0,-2 0 0,5-49 0,-5-97 148,-5 139 158,0 32-153,0 0 0,0 0 1,0 0-1,0 0 0,1 0 1,-2 1-1,1-1 0,0 0 0,0 0 1,0 0-1,0 0 0,0 0 0,-1 1 1,1-1-1,0 0 0,-1 0 0,1 1 1,-1-1-1,1 0 0,-1 0 1,1 1-1,-1-1 0,1 0 0,-1 1 1,0-1-1,1 1 0,-1-1 0,-1 0 1,1 1-15,0 1-1,0-1 1,0 0 0,0 1 0,0-1 0,0 1 0,0-1-1,0 1 1,0-1 0,1 1 0,-1 0 0,0-1 0,0 1-1,0 0 1,1 0 0,-1 0 0,0-1 0,1 1 0,-1 0-1,1 0 1,-1 0 0,1 0 0,-1 0 0,1 2 0,-7 14 0,0 0 0,2 1 1,0 0-1,1 0 0,-3 37 1,3 101 131,4-136-138,0 15 20,1 0 0,2-1 0,1 1 0,11 43 1,-11-65-47,0 0 0,1-1 0,0 1 0,1-1-1,0 0 1,1-1 0,0 0 0,0 0 0,2 0 0,-1-1 0,1 0 0,1-1 0,0 0 0,13 10 0,-15-15-14,-1 1-1,1-1 0,0-1 0,0 1 0,0-1 1,0-1-1,0 0 0,14 2 0,4-1-191,38-1 0,-55-2 131,3 0-2,0-1 0,-1 0-1,1 0 1,0-2 0,-1 1 0,1-1-1,-1-1 1,0 0 0,0 0 0,0-1-1,-1-1 1,0 0 0,0 0 0,0-1-1,-1 0 1,0-1 0,0 0 0,-1 0-1,0-1 1,0 0 0,-1-1 0,0 1-1,-1-1 1,0-1 0,-1 1-1,0-1 1,0 0 0,-1 0 0,-1 0-1,0-1 1,0 1 0,0-14 0,-1-13 31,-2 23 238,-1 14 156,0 4 242,-1 18-504,-1-3-48,0-1 0,2 1-1,0 0 1,1 0-1,1-1 1,3 23 0,-3-36-38,0-1 1,1 0 0,-1 0 0,1-1-1,-1 1 1,1 0 0,0 0 0,0-1-1,0 0 1,1 1 0,-1-1 0,0 0 0,1 0-1,0 0 1,-1 0 0,1 0 0,0-1-1,0 1 1,0-1 0,0 0 0,0 0-1,0 0 1,6 1 0,6 1 21,0-2 0,1 1 0,26-2-1,-26 0 20,-11 0-39,1-1 0,-1 1 0,0-1 0,0 0 0,1-1-1,-1 1 1,0-1 0,0 0 0,0 0 0,0-1 0,-1 1 0,1-1 0,-1 0 0,1 0-1,5-6 1,3-5 23,0 0 0,-2-1 0,13-18 0,21-27 173,-43 58-182,-1 1 0,1-1 0,0 0 0,0 1 1,0-1-1,0 1 0,0 0 0,1 0 0,-1-1 0,0 1 0,1 1 0,-1-1 1,0 0-1,1 1 0,-1-1 0,1 1 0,-1 0 0,1-1 0,-1 1 1,1 1-1,-1-1 0,1 0 0,-1 0 0,1 1 0,-1 0 0,0-1 1,1 1-1,-1 0 0,0 0 0,1 0 0,-1 1 0,0-1 0,0 0 1,0 1-1,0-1 0,0 1 0,-1 0 0,1 0 0,0 0 0,-1 0 1,1 0-1,1 3 0,2 5 11,0 0 1,-1 0 0,0 1 0,0-1-1,-1 1 1,-1 0 0,0 0-1,-1 0 1,1 1 0,-2-1-1,0 0 1,0 0 0,-1 0-1,-3 13 1,3-22-64,1 0 0,-1 0 0,0 0 0,0-1 0,0 1 0,0 0 0,-1-1 0,1 1 0,0-1 0,0 0 0,-1 1 0,1-1 0,-1 0 0,0 0 0,1 0 0,-1 0 0,0 0 0,1 0 0,-1 0 0,0 0 0,0-1 0,-3 1 0,-4 1-625,1-1 0,-1 0 0,-15-1 1,19 0 269,-42 0-5405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4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12438,'0'0'0,"68"154"-1009,-10-89-2304,10-10-2626</inkml:trace>
  <inkml:trace contextRef="#ctx0" brushRef="#br0" timeOffset="1">620 257 10309,'0'0'1168,"13"208"-1136,-10-115 160,-3 6 80,0-3-191,0-2-81,0-19-497,0-25-3937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13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10453,'0'0'1523,"-1"33"-1379,-2 10-70,-2 162 231,6-144-160,2 1-1,3-1 1,3-1-1,17 62 1,-24-118-180,-1 1-1,1-1 1,-1 0-1,1 0 1,0 0 0,1 0-1,-1 0 1,1 0 0,0 0-1,0-1 1,0 0-1,0 1 1,0-1 0,8 5-1,-7-6-23,-1-1 0,1 1 1,0-1-1,0 0 0,0 0 0,-1 0 0,1 0 0,0-1 1,0 1-1,0-1 0,0 0 0,0-1 0,0 1 0,0-1 1,0 1-1,0-1 0,6-2 0,-6 1-214,-1 0 1,1 0-1,0 0 1,-1-1-1,1 1 0,-1-1 1,0 0-1,0 0 1,0 0-1,0 0 0,0 0 1,-1-1-1,1 1 1,-1-1-1,0 0 0,3-6 1,12-33-4757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5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10773,'0'0'451,"34"4"-360,113 14-51,-119-16-56,0 0 0,0-2 0,0-1 1,0-1-1,35-7 0,-22 2-135,-40 7 152,0 0 0,0-1 0,0 1 0,0 0 0,0 0 0,0 0 0,0 0 0,0 0 0,0 0 0,0 0 0,0 0 0,0 0 0,0 1 0,0-1 0,-1 0 0,1 0 0,0 1 0,0-1 0,0 1-1,0-1 1,0 1 0,1 4 86,-1 0 0,-1 0 0,1 0 0,-1-1 0,0 1 0,0 0 0,0 0 0,-1 0 0,1-1 0,-1 1 0,-1 0 0,-1 4 0,2-3-9,-7 30 256,1-8-132,1 1 1,1 0 0,1 1 0,2-1-1,1 45 1,1-73-203,1 1 1,-1-1-1,0 0 1,1 1-1,-1-1 1,1 0-1,-1 0 1,1 1-1,-1-1 1,1 0-1,0 0 1,0 0-1,0 0 1,0 0-1,0 0 0,0 0 1,0 0-1,0 0 1,0 0-1,0-1 1,0 1-1,0 0 1,0-1-1,1 1 1,-1-1-1,0 1 1,1-1-1,1 1 0,4 0 2,1 0 0,-1-1 0,1 0 0,8 0 0,-1-1 23,-1 1-20,0-1-1,0-1 1,0-1 0,0 0 0,0 0-1,0-2 1,-1 1 0,1-2 0,-1 0-1,-1 0 1,17-12 0,9-9-141,-2-2 1,38-38-1,4-4 147,-77 71-12,-1 0-1,0-1 1,0 1-1,1-1 0,-1 1 1,1 0-1,-1-1 1,0 1-1,1 0 1,-1-1-1,1 1 1,-1 0-1,0-1 1,1 1-1,-1 0 0,1 0 1,-1 0-1,1 0 1,-1-1-1,1 1 1,-1 0-1,1 0 1,-1 0-1,1 0 1,-1 0-1,1 0 0,-1 0 1,1 0-1,0 1 1,-1-1-1,1 0 1,-1 0-1,0 0 1,1 0-1,-1 1 1,1-1-1,-1 0 0,1 0 1,-1 1-1,1-1 1,-1 0-1,0 1 1,1-1-1,-1 1 1,0-1-1,1 0 0,-1 1 1,0-1-1,0 1 1,1-1-1,-1 1 1,0-1-1,0 1 1,0-1-1,0 1 1,1-1-1,-1 1 0,0-1 1,0 1-1,0-1 1,0 1-1,0-1 1,-1 1-1,1 46 191,-1-32-79,-5 163-1638,25-175-6708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5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9492,'0'0'0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5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7203,'0'0'4106,"0"28"-4189,0 5 81,4 148 44,3-91-9,11 98-1989,-18-187 1963,0-1-1,0 1 1,0 0 0,0-1-1,0 1 1,0 0 0,1-1-1,-1 1 1,0 0 0,0-1 0,0 1-1,1 0 1,-1-1 0,0 1-1,1-1 1,-1 1 0,0-1-1,1 1 1,-1-1 0,1 1-1,-1-1 1,1 1 0,-1-1 0,1 1-1,-1-1 1,1 0 0,0 1-1,-1-1 1,1 0 0,-1 0-1,1 1 1,0-1 0,-1 0-1,1 0 1,0 0 0,-1 0 0,1 0-1,0 0 1,-1 0 0,1 0-1,0 0 1,-1 0 0,1 0-1,0 0 1,-1-1 0,1 1-1,0 0 1,-1 0 0,1-1 0,-1 1-1,1 0 1,-1-1 0,1 1-1,-1-1 1,1 1 0,-1 0-1,1-1 1,-1 1 0,1-1-1,0 0 1,30-32 447,-4-2-331,3-3-127,0 1 1,60-54 0,-80 82-22,0 1-1,1 0 1,0 1 0,0 0-1,1 0 1,0 2 0,0-1-1,0 1 1,1 1 0,0 0-1,0 1 1,0 0 0,0 1-1,19 0 1,-31 2 38,0 0 0,0 1-1,0-1 1,1 0 0,-1 1 0,0-1 0,0 1-1,0 0 1,0-1 0,-1 1 0,1 0 0,0-1-1,0 1 1,0 0 0,0 0 0,-1 0 0,1 0-1,0 0 1,-1 0 0,1 0 0,-1 0 0,1 0-1,-1 0 1,0 0 0,1 0 0,-1 0 0,0 0 0,0 0-1,1 0 1,-1 1 0,0-1 0,0 0 0,0 0-1,-1 1 1,1 3 48,0 0-1,0-1 1,0 1-1,-1-1 1,0 1-1,0-1 0,0 0 1,-2 6-1,-1-3-10,-1-1 0,1 0 0,-1 0 0,0 0 0,0-1 0,-1 1 0,0-1-1,0 0 1,0-1 0,-7 4 0,-76 40 642,58-32-473,8-4-155,-1-1 0,-34 12 0,55-22-315,5-2 32,-1 1-1,1-1 1,0 0 0,-1 0 0,1 0-1,0 0 1,-1 0 0,0 0-1,1 0 1,-1 0 0,1 0 0,0-2-1,6-4-821,34-28-3748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6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1 277 12406,'0'0'1048,"0"27"-864,0 88-149,0-108-30,0 1 1,0 0-1,1-1 0,2 13 0,-3-19-4,1-1-1,-1 1 0,0-1 0,1 1 0,-1-1 0,0 1 0,1-1 0,-1 0 0,1 1 0,-1-1 1,1 0-1,-1 1 0,1-1 0,-1 0 0,1 0 0,0 1 0,-1-1 0,1 0 0,-1 0 1,1 0-1,-1 0 0,1 0 0,0 0 0,-1 0 0,1 0 0,-1 0 0,1 0 0,0 0 1,-1 0-1,1 0 0,0-1 0,9 1-1,-6 0 23,12 0-148,0 0-1,20-4 0,-30 3-12,0-1-1,0 1 1,-1-1-1,1 0 1,-1-1-1,1 0 1,-1 1-1,0-2 1,8-5-1,-4 1-30,0-1-1,0 0 1,-1-1-1,0 0 0,0 0 1,9-18-1,-3 1 304,17-46 0,-31 71 273,0 26 92,0 149 580,0-170-1073,0-1 1,0 1-1,0 0 0,0 0 0,1 0 0,-1-1 0,1 1 1,-1 0-1,1-1 0,0 1 0,0 0 0,0-1 0,1 1 0,-1-1 1,1 1-1,-1-1 0,1 0 0,0 0 0,3 3 0,-2-2-1,1-1-1,0-1 1,-1 1 0,1-1-1,0 1 1,0-1-1,0 0 1,0 0-1,0-1 1,0 1 0,0-1-1,8 0 1,-3 0-54,1 0 1,-1-1-1,1 0 1,-1 0-1,0-1 1,0 0-1,0-1 1,0 0-1,0 0 1,0-1-1,-1 0 1,0-1-1,0 0 1,0 0 0,0-1-1,-1 0 1,0 0-1,0 0 1,0-1-1,-1 0 1,7-11-1,-4 4 81,0 0 1,-1-1-1,0-1 0,-1 1 0,-1-1 0,5-20 1,18-103 272,-20 90-304,11-63 614,-17 144 570,-19 477-712,15-504-792,1-4 225,0-1 1,0 1-1,0-1 1,-1 1-1,1 0 1,0-1-1,0 1 1,0 0-1,0-1 1,0 1 0,0 0-1,0-1 1,1 1-1,-1 0 1,0-1-1,0 1 1,0 0-1,1-1 1,-1 1-1,0-1 1,1 1 0,-1 0-1,1-1 1,-1 1-1,0-1 1,1 1-1,-1-1 1,1 1-1,11 0-3266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6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1 333 7571,'0'0'6403,"129"14"-8644,-77-20 176,-3-20-2177</inkml:trace>
  <inkml:trace contextRef="#ctx0" brushRef="#br0" timeOffset="1">403 82 7716,'0'0'6192,"0"-1"-6185,0 1 1,0 0-1,0 0 0,0-1 1,0 1-1,0 0 1,0-1-1,0 1 1,0 0-1,0 0 1,1-1-1,-1 1 1,0 0-1,0 0 0,0-1 1,0 1-1,1 0 1,-1 0-1,0-1 1,0 1-1,1 0 1,-1 0-1,0 0 0,0 0 1,1-1-1,-1 1 1,0 0-1,0 0 1,1 0-1,-1 0 1,0 0-1,1 0 1,-1 0-1,0 0 0,0 0 1,1 0-1,-1 0 1,0 0-1,1 0 1,-1 0-1,0 0 1,1 0-1,-1 0 0,0 0 1,0 0-1,1 1 1,-1-1-1,0 0 1,0 0-1,1 0 1,-1 0-1,0 1 1,3 8 68,0 1 1,-1-1 0,0 1-1,-1-1 1,0 1-1,-1 13 1,3 17-29,-2-17-27,-1-18-15,0 1 0,1-1 0,-1 1 0,1-1-1,0 0 1,0 1 0,0-1 0,1 0 0,2 7 0,-3-12-4,0 1 0,-1-1 0,1 0-1,-1 1 1,1-1 0,0 1 0,-1-1 0,1 0 0,0 1 0,-1-1 0,1 0 0,0 0 0,-1 0-1,1 1 1,0-1 0,0 0 0,-1 0 0,1 0 0,0 0 0,0 0 0,-1-1 0,1 1 0,0 0 0,-1 0-1,1 0 1,1-1 0,18-12 246,48-80-132,-49 64-114,46-54 0,-65 83-2,10-11 0,1 0 0,19-14 1,-27 23-12,0 0 1,-1 0-1,1 0 0,0 1 1,0-1-1,0 1 1,0 0-1,0 0 1,0 0-1,0 0 0,1 0 1,-1 1-1,0-1 1,0 1-1,1 0 0,-1 0 1,0 0-1,6 2 1,-9-2-1,1 0 0,0 0 1,-1 1-1,1-1 1,-1 0-1,1 1 1,0-1-1,-1 1 1,1-1-1,-1 1 0,1-1 1,-1 1-1,1-1 1,-1 1-1,0-1 1,1 1-1,-1 0 1,0-1-1,1 1 0,-1-1 1,0 1-1,0 0 1,1 1-1,6 28-301,-2 1 1,4 51-1,-1 2-2008,2-20-1433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6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15303,'0'0'0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8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 39 1409,'0'0'2681,"-32"-7"-1251,-105-18-158,118 22-1113,1 1-1,-1 1 0,1 0 1,-1 2-1,1 0 0,0 1 1,-37 8-1,34-2-120,0 0 1,0 1 0,1 0-1,-37 26 1,51-31-22,0 0 1,0 0 0,0 1-1,1 0 1,-1 1 0,1-1 0,1 1-1,-7 8 1,10-12-10,0-1 0,1 1-1,-1-1 1,0 1 0,1 0 0,-1-1 0,1 1 0,-1-1-1,1 1 1,0 0 0,0-1 0,0 1 0,0 0 0,0 0-1,0-1 1,0 1 0,1 0 0,-1-1 0,0 1 0,1-1 0,-1 1-1,1 0 1,0-1 0,0 1 0,0-1 0,-1 0 0,1 1-1,0-1 1,1 1 0,-1-1 0,0 0 0,0 0 0,0 0-1,1 0 1,-1 0 0,1 0 0,-1 0 0,1 0 0,-1-1-1,1 1 1,-1 0 0,4 0 0,35 14 445,77 19 1,-84-26-332,-1 0 0,0 3 1,-1 0-1,58 31 0,-85-40-117,0 1-1,0 0 1,0 0 0,-1 0-1,1 1 1,-1-1 0,0 1-1,0 0 1,0 0-1,2 4 1,-4-6 1,0 0-1,0 0 1,0 0-1,-1 0 1,1-1 0,-1 1-1,1 0 1,-1 0-1,0 0 1,0 0 0,0 0-1,0 0 1,0 0-1,0 0 1,-1 0 0,1 0-1,-1 0 1,1 0-1,-1 0 1,0 0 0,0-1-1,1 1 1,-1 0-1,-1 0 1,1-1 0,0 1-1,0-1 1,-2 2-1,-4 4 34,0-1 0,-1-1 0,1 1 0,-1-1 0,-1-1 0,1 1-1,-10 3 1,-70 23 40,76-27-71,-20 6-570,1-1 0,-1-1 0,-1-1 1,-55 3-1,87-10 464,1 1 0,-1-1 0,1 0 0,0 0 0,-1 0 0,1 0 0,-1 0 0,1 0 1,0 0-1,-1 0 0,1 0 0,-1 0 0,1 0 0,0-1 0,-1 1 0,1 0 0,-1 0 0,1 0 1,0 0-1,-1-1 0,1 1 0,0 0 0,-1 0 0,1-1 0,0 1 0,-1 0 0,1 0 0,0-1 1,0 1-1,-1 0 0,1-1 0,0 0 0,-2-23-4547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6259,'0'0'5843,"-20"213"-5731,20-123-96,0 1-16,23-10 0,0-11-16,-4-11-1169,-6-19-2192,-10-16-4131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1 164 9524,'0'0'-72,"32"7"99,17 6-5,10 1 8,67 9 1,-68-18-15,96-3 0,-144-2-77,-1 0 1,0-1-1,1 0 1,-1 0-1,0-1 1,0 0-1,0-1 1,0 0-1,-1 0 1,1-1-1,-1 0 1,1-1-1,-1 1 0,-1-2 1,1 1-1,-1-1 1,0 0-1,9-11 1,-14 15 46,0-1 0,0 0 0,-1 0 0,1 0 0,-1 0 0,0 0 0,0-1 0,0 1 0,0 0 0,-1 0 0,1-1 0,-1 1 0,0 0 0,0-1 0,0-3 0,-1 6 16,1-1-1,0 0 1,0 0-1,-1 1 1,1-1-1,-1 0 1,1 0-1,-1 1 1,0-1-1,0 1 0,1-1 1,-1 1-1,0-1 1,-1 1-1,1-1 1,0 1-1,0 0 1,-1 0-1,1-1 1,0 1-1,-1 0 0,1 0 1,-1 1-1,0-1 1,1 0-1,-3-1 1,-3 1 77,0-1-1,0 1 1,0 0 0,-1 0 0,1 1 0,0 0 0,0 1 0,0-1-1,-11 3 1,15-2-41,-1 0 0,1 0 0,0 1-1,0-1 1,0 1 0,1-1 0,-1 1-1,0 0 1,1 0 0,-1 0 0,1 0-1,-1 1 1,1-1 0,0 1 0,0-1-1,0 1 1,1 0 0,-1 0 0,0-1-1,1 1 1,0 1 0,-2 4 0,0 2 33,1 1 0,0 0 0,0-1 0,1 1 0,1 0 0,1 15 0,-1-21-52,0-1 0,1 0 0,0 0 0,0 1 0,0-1 0,0 0 0,1 0 0,-1 0 0,1 0 0,0-1 0,1 1 0,-1 0 0,0-1 0,1 0 0,0 1 0,0-1 1,0 0-1,5 4 0,1-2-10,0 0 0,1-1 0,-1 1 0,1-2 0,0 0 0,0 0 0,0 0 0,18 1 0,-3-2-57,0-1 1,38-4-1,-51 1 17,-1 0 1,0-1-1,1-1 0,-1 1 1,-1-2-1,1 0 0,-1 0 0,1-1 1,-2 0-1,1-1 0,-1 0 0,0 0 1,0-1-1,-1 0 0,0-1 0,0 0 1,-1 0-1,0 0 0,-1-1 0,8-15 1,-11 12 57,-2 9 322,-2 9 942,-21 71-958,12-44-200,-7 36-1,5 24 88,1 136 0,10-111-3122,1-97 1663,7-154 1499,38-205 1,-40 312-226,0-1 0,2 1 0,0 0 0,2 0 0,20-40 0,-25 59-21,0 1 0,1 0 0,-1 0 0,1 0 0,1 0 0,-1 1 0,1 0 0,1 0 0,-1 0 0,1 1-1,0 0 1,0 0 0,0 1 0,1 0 0,-1 0 0,1 1 0,0 0 0,0 0 0,0 1 0,1 0 0,-1 0 0,12 0-1,-13 1 41,0 1 0,0 0-1,0 0 1,-1 1-1,1 0 1,0 0 0,0 1-1,-1-1 1,1 2-1,-1-1 1,1 1 0,6 3-1,-9-3 8,0 0 0,0 1 1,0-1-1,0 1 0,0 0 0,0 0 0,-1 0 0,0 1 1,0-1-1,0 1 0,-1 0 0,1 0 0,-1 0 1,0 0-1,2 8 0,-2-3-23,0 0 0,0 1 0,0-1 0,-2 1 0,1-1 0,-2 16 0,1-21-20,-1-1-1,0 1 0,0 0 0,0-1 1,0 1-1,-1-1 0,0 1 1,0-1-1,0 0 0,0 0 0,-1 0 1,1 0-1,-1 0 0,0-1 1,0 1-1,-5 3 0,-17 10-15,0-1 0,-1-1-1,0-2 1,-1-1 0,-40 13 0,59-23-709,1 1 1,-1-2-1,1 1 1,-1-1-1,-12 0 1,8-1-4569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49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0 246 10117,'0'0'344,"4"-28"-822,13-93 457,-15 112 30,-1-1 1,2 0-1,-1 0 0,2 1 1,5-14-1,1-3 258,-8 96 1483,-14 294-1019,12-340-925,0 33-653,0-21-3992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54:14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0 380 9044,'0'0'2577,"201"0"-3409,-97-24-2289,22-5-2370</inkml:trace>
  <inkml:trace contextRef="#ctx0" brushRef="#br0" timeOffset="1">2382 1 2097,'0'0'10277,"-168"20"-10213,155 30-64,0 17-32,6 11 32,1 19 48,6 8 48,0 2 48,0-4-64,0-4-32,0-18-48,0-14-192,-10-23-2385,-9-23 352,-7-18-3426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0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7924,'0'0'4306,"175"23"-3986,-97-23-208,-1 0 0,1-18-32,-13 1-64,-20 5-16,-15 3-48,-18 7-544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0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1034 106 4002,'0'0'3553,"-33"-17"-3366,33 17-187,-140-68 168,131 64-131,0 0 0,0 1 0,-1 0-1,0 1 1,0 0 0,1 1-1,-1 0 1,0 0 0,0 1 0,0 0-1,-11 2 1,-8 1 99,9-1 31,1 1 0,-1 0 0,1 2 0,-1 1 0,2 0 0,-1 1 0,1 1 1,0 1-1,0 0 0,1 2 0,-20 14 0,1 3 357,0 2 0,2 2-1,-53 63 1,56-57-346,2 1-1,1 2 1,2 0 0,3 2-1,1 1 1,1 0-1,3 2 1,2 0 0,2 1-1,2 0 1,2 1-1,2 0 1,-2 65 0,9-95-169,2 0 0,0 0 1,0-1-1,2 1 0,0-1 1,1 0-1,12 33 0,-10-38-6,0 1-1,1-1 1,1-1-1,0 1 0,0-1 1,1-1-1,0 0 1,1 0-1,0-1 1,19 13-1,-10-9 5,0-1 1,1-1-1,0-1 1,1-1-1,0-1 0,1 0 1,0-2-1,34 6 1,-12-6 12,0-2 1,0-2 0,66-6-1,-78 1-96,1-1-1,-1-3 0,0 0 0,-1-2 0,0-1 0,31-15 1,-18 4-400,0-3 0,-2-1 0,53-41 0,-76 51 273,0-1-1,-1-1 1,-1 0-1,0-1 0,-2-1 1,22-32-1,-28 34 111,0 0 0,-1-1 0,0 0 0,-2 0 0,0 0 0,-1-1 0,-1 0 0,4-35 0,-6 20 99,0 1 1,-3-1-1,-1 0 1,-1 1-1,-2-1 1,-1 1 0,-2 0-1,-16-45 1,1 21 27,-54-95 1,63 128 121,-1 1 0,-1 1 0,-1 0 0,-1 1-1,0 1 1,-31-25 0,40 39-53,0-1-1,0 1 1,-1 1 0,-14-6-1,21 9-85,-1 1 0,1-1 0,-1 1-1,0 0 1,1 1 0,-1-1 0,0 0-1,0 1 1,0 0 0,0 0 0,1 0 0,-1 1-1,0-1 1,0 1 0,-7 2 0,10-2-19,0-1 0,0 1 0,-1 0 0,1 0 0,0 0 0,0 0 0,0 0 0,0 0 0,0 0 0,1 0 0,-1 0 0,0 0 0,0 0 0,1 1 0,-1-1 0,1 0 0,-1 0 0,1 1 0,0-1 0,-1 3 0,0 31-312,1-27 139,1 0-190,0 0 0,0-1-1,0 1 1,1 0 0,0-1 0,1 1 0,0-1 0,0 0-1,0 0 1,1 0 0,0 0 0,0-1 0,1 1 0,0-1-1,8 8 1,52 55-5771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1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10885,'0'0'1104,"201"9"-1007,-146-9-17,0 0-48,-6-6-32,-11-9-112,-12-2-1649,-9-1-1809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1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1617,'0'0'8537,"18"-1"-8396,-5 0-112,-1 0 0,1 0-1,0 1 1,0 0-1,0 2 1,0-1-1,-1 1 1,1 1-1,13 4 1,31 11 54,-38-13-61,0 1-1,0 1 1,-1 0 0,22 13 0,-37-18-2,0 0 0,-1 1 0,1-1 0,-1 1 0,1 0 0,-1-1 0,0 1 0,0 0 0,0 0 0,-1 1 0,1-1 0,-1 0 0,0 1 0,0-1 0,0 1 0,0-1 0,0 1 0,0 5 0,-1-3 84,0 0-1,0 0 1,0-1 0,-1 1-1,1 0 1,-1 0 0,-1-1 0,1 1-1,-1 0 1,-4 9 0,-9 7 304,0-1 1,-1-1 0,-31 32 0,21-25-94,-12 13 113,5-6-115,-39 54 0,70-86-321,1 0 0,-1 0 0,1 1 0,0-1 0,0 0 0,0 1 0,0-1 0,-1 5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1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0 225 6067,'0'0'2241,"217"-93"-1873,-136 72-224,4 1 32,2 2-48,4 1-80,-10-1-32,-7 4 0,-15-1-16,-17 9-880,-26 3-2194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2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6115,'0'0'3762,"-42"189"-3186,42-104 112,0 8-368,0 3-176,0-5-80,16-15-64,10-18-64,13-23-1248,10-21-881,6-14-96,10 0-721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2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279 288 6499,'0'0'5861,"-32"3"-5631,-9 0-172,-55 11 1,90-12-25,0 0 1,0 0-1,0 1 0,0 0 0,1 0 0,-1 0 1,1 1-1,-1-1 0,1 1 0,1 1 1,-1-1-1,0 1 0,1 0 0,0 0 0,0 0 1,1 0-1,-1 0 0,1 1 0,0 0 1,1 0-1,-1 0 0,1 0 0,1 0 0,-1 0 1,1 0-1,0 1 0,0-1 0,0 11 1,1-16-32,0 0 1,0 0 0,0 1-1,1-1 1,-1 0 0,0 0 0,0 0-1,1 1 1,-1-1 0,0 0-1,1 0 1,-1 0 0,1 0-1,0 0 1,-1 0 0,1 0 0,0 0-1,0 0 1,-1 0 0,1 0-1,0 0 1,0 0 0,0-1 0,0 1-1,0 0 1,0-1 0,1 1-1,-1-1 1,0 1 0,0-1-1,0 1 1,2-1 0,4 1 13,0 0 0,0-1-1,0 0 1,0 0 0,7-1 0,5-1 0,-8 1-42,0 0 0,0-2 0,0 1 1,-1-1-1,1-1 0,-1 0 0,1 0 0,-1-1 0,-1 0 1,1-1-1,-1 0 0,0-1 0,11-9 0,-7 4 5,0 0-1,-1-1 0,0-1 0,-1 0 0,-1 0 0,-1-1 0,15-29 0,-20 32 106,-6 31-86,1 0-1,1 0 1,4 29 0,-3-35-12,-1-8 11,1-1 0,-1 1 0,1-1 0,0 1 0,1-1 0,-1 0 0,1 1 0,0-1 0,0 0 0,0 0 0,1 0 0,-1 0 0,1-1 0,0 1 0,0-1 0,0 0 0,0 1 0,1-1 0,-1-1 0,9 6 0,-7-6-25,1 1 1,-1-1-1,1 0 1,0 0-1,-1 0 0,1-1 1,0 0-1,0 0 1,0-1-1,0 0 1,0 0-1,0 0 0,0 0 1,0-1-1,11-3 1,-11 2-2,-1 0 1,0-1 0,0 0 0,0 1 0,-1-2 0,1 1 0,-1 0-1,0-1 1,0 0 0,0 0 0,0 0 0,0 0 0,-1-1 0,0 0-1,0 1 1,0-1 0,-1 0 0,1-1 0,2-9 0,0-1 35,0-1 0,-1-1 0,-1 1 1,0 0-1,0-23 0,-3-206 710,-6 223 366,1 24-465,0 15-615,-2 41 53,2 1 1,6 110-1,1-113-58,-1-23-362,1 1 0,2-1 0,11 46 1,-15-76 160,1 0 1,-1 0 0,1 0 0,0 0 0,-1-1 0,1 1 0,0 0 0,0 0 0,0 0 0,0-1 0,1 1-1,-1-1 1,0 1 0,1-1 0,-1 1 0,1-1 0,-1 0 0,1 0 0,2 2 0,-3-3 80,1 0 1,-1 0 0,1 0 0,0 1 0,-1-1-1,1 0 1,-1-1 0,1 1 0,0 0 0,-1 0-1,1-1 1,-1 1 0,1-1 0,-1 1 0,0-1-1,1 0 1,-1 0 0,1 1 0,-1-1 0,0 0-1,0 0 1,0 0 0,1-1 0,-1 1 0,1-2-1,13-15-235,-1-1 0,-1 0 0,-1-1 0,11-22 0,13-22 165,127-178 426,-159 236 39,-2 3 6,-1 1 0,1 0 0,-1-1 0,1 1 0,-1-1-1,0 0 1,0 1 0,0-1 0,0 0 0,0-5 0,-18 9 1772,6 3-1916,0 0 0,0 0-1,1 1 1,0 0 0,0 1 0,0 1 0,0-1 0,1 1 0,-13 13 0,7-5 261,1 0-1,0 1 1,1 0 0,-18 31 0,26-37-242,0 1 0,0 0 0,1 0 0,0 0 0,1 1 1,-3 17-1,5-24-144,1 0 1,-1 0 0,1 0-1,0 0 1,0 0 0,1 0-1,-1 0 1,1 0-1,0 0 1,0 0 0,1 0-1,-1-1 1,1 1 0,0 0-1,1-1 1,-1 1 0,1-1-1,3 4 1,0-2-5,1-1 1,0 0-1,0 0 1,0 0-1,0-1 1,1 0-1,-1 0 1,1-1 0,0 0-1,0-1 1,1 0-1,15 3 1,11-1 10,62-1-1,-86-3-35,7 0-230,0 0 0,0-1 1,0-1-1,0 0 0,0-2 1,-1 0-1,1-1 0,-1-1 1,0 0-1,0-1 0,-1-1 1,0-1-1,-1 0 1,0-1-1,0-1 0,23-22 1,-31 27 196,0-1 1,-1 0 0,0-1-1,0 1 1,-1-1 0,0-1-1,0 1 1,-1 0 0,0-1-1,-1 0 1,1 0 0,-2 0 0,1 0-1,-2-1 1,1 1 0,-1-1-1,0 1 1,-1-1 0,0 1-1,-3-18 1,2 25 111,0 0 0,0 0 1,0 0-1,0 0 0,0 0 0,0 0 0,-1 1 1,1-1-1,-1 0 0,1 1 0,-1-1 0,0 1 0,0-1 1,1 1-1,-1 0 0,0 0 0,0-1 0,0 2 1,0-1-1,-1 0 0,1 0 0,0 1 0,0-1 0,0 1 1,-1-1-1,1 1 0,0 0 0,-1 0 0,1 0 0,0 0 1,0 1-1,-1-1 0,1 1 0,0-1 0,0 1 1,0 0-1,0 0 0,0 0 0,0 0 0,0 0 0,0 0 1,0 0-1,-2 3 0,0 1-50,0 0 1,0 0-1,0 1 1,1-1-1,0 1 1,0 0-1,0 0 1,1 1-1,0-1 1,0 0-1,-1 13 0,0 4-16,1 0-1,0 26 0,2-44-166,0-1-1,0 1 1,1 0 0,0-1-1,0 1 1,0 0 0,0-1-1,0 0 1,1 1-1,0-1 1,0 0 0,0 0-1,1 0 1,-1 0 0,1 0-1,0 0 1,0-1-1,0 1 1,1-1 0,-1 0-1,1 0 1,0 0 0,0-1-1,0 1 1,0-1 0,0 0-1,6 2 1,38 13-5604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3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6675,'0'0'7315,"-48"198"-7235,35-122-16,3-6-48,4 0 97,2-6-97,4-11-16,0-12-769,0-21-1184,23-17-7347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3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4994,'0'0'5528,"0"27"-5138,0 92-246,0-103-89,1 0 0,1 0 1,0 0-1,5 20 0,-6-32-37,1 1-1,-1-1 0,1 0 0,0 0 0,0 0 0,1 0 0,-1 0 0,1 0 1,0-1-1,0 1 0,0-1 0,1 0 0,-1 0 0,7 4 0,-6-4 6,1-1-1,0 0 0,0 0 1,1 0-1,-1-1 1,0 1-1,1-1 0,-1-1 1,0 1-1,1-1 0,-1 0 1,1 0-1,-1-1 0,9-1 1,-7 1-1,0 0 0,0-1 0,-1 0 0,1-1 0,-1 1 1,1-1-1,-1 0 0,0-1 0,0 1 0,8-8 0,-6 4-22,-1-1 0,0 0-1,0 0 1,-1 0 0,0-1 0,0 0-1,-1 0 1,-1 0 0,6-16 0,-5 9-73,-2 0 1,1 1-1,-2-1 1,-1 0-1,0-25 1,0 37 41,-1 0 1,-1 0-1,1 0 1,-1 0-1,1 0 1,-1 0-1,0 1 1,-1-1-1,1 0 1,-1 0-1,0 1 1,1-1-1,-1 1 1,-1-1-1,1 1 1,-1 0-1,1 0 0,-4-3 1,2 3-52,-1 0 0,1 0 0,-1 0 0,0 1 0,1-1 0,-1 1-1,0 1 1,0-1 0,-1 1 0,1-1 0,0 2 0,0-1 0,-9 0 0,10 1 43,0 0 1,0-1-1,0 2 0,0-1 1,0 0-1,0 1 1,0 0-1,0 0 0,0 0 1,0 0-1,1 1 1,-1-1-1,0 1 0,1 0 1,0 0-1,-7 5 0,7-4-33,1 1 0,-1 0 0,1-1 0,-1 1-1,1 0 1,0 0 0,1 1 0,-1-1 0,1 0-1,-1 0 1,1 1 0,1-1 0,-1 1 0,0 7-1,3 32-1695,12 0-1252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5:46:53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48 9108,'0'0'4650,"-20"-8"-4580,2 0-62,-1 2 0,-28-8 0,45 14-6,0 0 0,0 0 0,0 0 1,0 0-1,0 0 0,-1 1 1,1-1-1,0 1 0,0-1 0,0 1 1,0 0-1,1 0 0,-1 0 0,0 0 1,0 0-1,0 0 0,1 1 1,-1-1-1,1 0 0,-1 1 0,1-1 1,-1 1-1,1 0 0,0-1 0,0 1 1,0 0-1,0 0 0,-1 3 1,-2 3 4,1 1 1,0-1-1,1 1 1,-3 12 0,5-20-8,-1 3 6,-4 44-60,5-47 51,0 0 0,0 0 1,0 1-1,0-1 0,0 0 1,0 0-1,0 1 0,1-1 1,-1 0-1,0 0 0,1 1 1,-1-1-1,1 0 0,-1 0 1,1 0-1,0 0 0,-1 0 1,1 0-1,0 0 0,0 0 1,0 0-1,0 0 0,0 0 1,0 0-1,0-1 0,0 1 1,0 0-1,0-1 0,0 1 1,2 0-1,3 0 8,0 0 0,0-1 0,0 1-1,1-1 1,-1-1 0,0 1 0,0-1 0,0 0 0,0 0 0,0-1 0,0 0 0,-1 0-1,1 0 1,0-1 0,-1 0 0,0 0 0,0 0 0,0-1 0,0 1 0,0-1-1,-1 0 1,7-7 0,-3 1 64,0-1 0,-1 0 0,0 0 1,0 0-1,-1-1 0,-1 0 0,0 0 0,0-1 0,4-21 0,-2 73-80,8 118 279,-10 308 1,-7-426-297,-1-1 0,-2 0 0,-2 0 1,-20 62-1,26-96 18,0-1 0,0 1 1,-1 0-1,0 0 0,0-1 0,0 1 1,0 0-1,0-1 0,-1 0 0,1 0 1,-1 0-1,0 0 0,0 0 0,0 0 1,0-1-1,-1 0 0,1 1 0,-1-1 1,0 0-1,1-1 0,-1 1 0,0-1 1,0 1-1,0-1 0,0-1 0,0 1 1,0 0-1,0-1 0,0 0 0,0 0 0,-6 0 1,7-1-1,-1 1 1,1-1-1,-1 0 1,1 0-1,0 0 1,-1 0 0,1-1-1,0 1 1,0-1-1,0 0 1,0 0-1,0 0 1,0 0-1,1 0 1,-1-1-1,1 1 1,-1-1-1,1 1 1,0-1 0,0 0-1,0 0 1,0 0-1,1 0 1,-1-1-1,0-3 1,-4-7 2,1 0 0,1-1 0,0 0 0,-2-26 1,2-5 28,1 0 0,6-65 0,-1 99-22,1 0-1,-1 1 1,2-1-1,0 0 0,0 1 1,1 0-1,0 0 1,1 0-1,1 1 1,-1 0-1,1 0 0,1 0 1,0 1-1,12-10 1,15-13-845,2 1 1,51-32-1,-74 54 322,47-33-3049,-3-1-3480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B349-D918-49C4-9922-6AB204868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287DD-076F-4F44-983A-33ACF5224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69D16-FDDA-4BCC-813C-04CD56F4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7B00-A3E6-422C-9DC6-ABFD5CE4339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87B4-6268-4D24-980B-9C626488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C7003-1386-4FEF-9029-7BD2A493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7E27-889B-4026-986E-6E9E4CB11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3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BB20-A0A8-452D-8DCA-5AAA179B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271D9-8E9C-4FA9-957B-98D22941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CADC5-A19B-43F4-B93A-E29DCC17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7B00-A3E6-422C-9DC6-ABFD5CE4339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5D24-F3F0-418F-8BBD-AD2A74A2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4728-80A5-46A0-9792-639ADB88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7E27-889B-4026-986E-6E9E4CB11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77CC5-CE16-4E48-9ACC-DF9791240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9752E-1A4D-47A0-A912-1D52F0E8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ADC3-4E51-4EDE-8FAF-65ACA348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7B00-A3E6-422C-9DC6-ABFD5CE4339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DA0F-3378-4710-8C51-BBE112F4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882D-31C2-4B33-ABD2-4306E382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7E27-889B-4026-986E-6E9E4CB11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E155-662B-459F-81F1-D0332804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8946-C1FD-47EC-B392-12A09977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77D6-EEC1-4396-8399-23E4F328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7B00-A3E6-422C-9DC6-ABFD5CE4339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6F51-4819-4A95-8987-E624F84C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A90B-D7FD-43A1-B6A0-97841CAB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7E27-889B-4026-986E-6E9E4CB11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3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0729-FB5E-4073-9C86-E8351B65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19A2B-7918-44FA-89B4-964F35596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9E3B-160C-4F89-94D8-67407603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7B00-A3E6-422C-9DC6-ABFD5CE4339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7C1C-755A-4475-9F2B-78190BD6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9E35-9D33-4F99-B786-8D3818B8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7E27-889B-4026-986E-6E9E4CB11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2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D0A7-34B8-4D3F-8422-C07F1DBF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3DE6-CD45-4DA7-8891-C0395430A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86055-E426-4ABB-B951-8A274D820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2E4B3-42C9-4943-9E42-1A84372A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7B00-A3E6-422C-9DC6-ABFD5CE4339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2BAB-0C78-4E41-BBAF-7251A6EC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EB315-B10F-4183-8452-FD253BCC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7E27-889B-4026-986E-6E9E4CB11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1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84BC-48A4-4A94-A623-584B485B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9BFE6-BCB5-4851-916B-309C33249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AAD32-B3F4-4FDC-B10F-AB6750FFC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12180-FCA6-4854-94A4-1EE46FD01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4903E-7A5A-45E7-8C2E-FE59C9ADE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99BD4-17E7-4753-84B5-B12A3F11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7B00-A3E6-422C-9DC6-ABFD5CE4339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6A1C0-914D-45DC-8248-80D1CE99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44D49-A9E1-4B96-83ED-D90E7BDC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7E27-889B-4026-986E-6E9E4CB11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09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0D8D-2EBF-4C25-B928-09ECDB0C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DAAA3-FE30-4101-8292-0583CA50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7B00-A3E6-422C-9DC6-ABFD5CE4339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C2223-B3BA-4A04-8552-E5E7DD91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36DCF-7DE5-4041-AA4C-81900B70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7E27-889B-4026-986E-6E9E4CB11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8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4928E-658F-4DF6-9DCF-644866B7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7B00-A3E6-422C-9DC6-ABFD5CE4339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B7B66-F3EE-48CA-A047-01DE84FC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CDD9C-10AF-4F40-AD5F-912356CA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7E27-889B-4026-986E-6E9E4CB11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0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B962-8267-4921-B135-7E09FE4F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85CB-59B1-439D-861F-ADB17548D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B6813-2B69-401A-9348-28F0CAC5D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54D96-1587-4C96-9229-D250D6D4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7B00-A3E6-422C-9DC6-ABFD5CE4339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1BC44-FE16-4CE7-B040-3E835C63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5A4B-B7B6-4411-A475-CC086B07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7E27-889B-4026-986E-6E9E4CB11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35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4775-6938-4D71-8BEC-B6148AA1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698B4-8BB5-4620-95B8-9BE3563A4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AF4A6-5843-4666-BB28-27B86F59B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2610F-0AF2-4419-B007-DC7FCFFE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7B00-A3E6-422C-9DC6-ABFD5CE4339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B57E2-8F45-4BEA-87E2-82A046CD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32B3C-6630-45A8-95BA-4981B3AE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7E27-889B-4026-986E-6E9E4CB11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7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7ABE0-98E2-4728-8DD9-9D40519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673B2-6B6D-4ABF-980C-0EC9B4A46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A53B8-04FC-499A-91CC-BBD33B1C6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7B00-A3E6-422C-9DC6-ABFD5CE4339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8DA4-4515-44C5-926B-0A7B765F0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1D58E-3806-4D84-8A55-9FE81F778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7E27-889B-4026-986E-6E9E4CB11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2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8.xml"/><Relationship Id="rId299" Type="http://schemas.openxmlformats.org/officeDocument/2006/relationships/image" Target="../media/image553.png"/><Relationship Id="rId21" Type="http://schemas.openxmlformats.org/officeDocument/2006/relationships/image" Target="../media/image416.png"/><Relationship Id="rId63" Type="http://schemas.openxmlformats.org/officeDocument/2006/relationships/image" Target="../media/image437.png"/><Relationship Id="rId159" Type="http://schemas.openxmlformats.org/officeDocument/2006/relationships/image" Target="../media/image484.png"/><Relationship Id="rId324" Type="http://schemas.openxmlformats.org/officeDocument/2006/relationships/customXml" Target="../ink/ink583.xml"/><Relationship Id="rId366" Type="http://schemas.openxmlformats.org/officeDocument/2006/relationships/customXml" Target="../ink/ink604.xml"/><Relationship Id="rId531" Type="http://schemas.openxmlformats.org/officeDocument/2006/relationships/image" Target="../media/image668.png"/><Relationship Id="rId170" Type="http://schemas.openxmlformats.org/officeDocument/2006/relationships/customXml" Target="../ink/ink505.xml"/><Relationship Id="rId226" Type="http://schemas.openxmlformats.org/officeDocument/2006/relationships/customXml" Target="../ink/ink533.xml"/><Relationship Id="rId433" Type="http://schemas.openxmlformats.org/officeDocument/2006/relationships/image" Target="../media/image620.png"/><Relationship Id="rId268" Type="http://schemas.openxmlformats.org/officeDocument/2006/relationships/image" Target="../media/image538.png"/><Relationship Id="rId475" Type="http://schemas.openxmlformats.org/officeDocument/2006/relationships/image" Target="../media/image641.png"/><Relationship Id="rId32" Type="http://schemas.openxmlformats.org/officeDocument/2006/relationships/customXml" Target="../ink/ink435.xml"/><Relationship Id="rId74" Type="http://schemas.openxmlformats.org/officeDocument/2006/relationships/customXml" Target="../ink/ink456.xml"/><Relationship Id="rId128" Type="http://schemas.openxmlformats.org/officeDocument/2006/relationships/customXml" Target="../ink/ink484.xml"/><Relationship Id="rId335" Type="http://schemas.openxmlformats.org/officeDocument/2006/relationships/image" Target="../media/image571.png"/><Relationship Id="rId377" Type="http://schemas.openxmlformats.org/officeDocument/2006/relationships/image" Target="../media/image592.png"/><Relationship Id="rId500" Type="http://schemas.openxmlformats.org/officeDocument/2006/relationships/customXml" Target="../ink/ink672.xml"/><Relationship Id="rId542" Type="http://schemas.openxmlformats.org/officeDocument/2006/relationships/customXml" Target="../ink/ink693.xml"/><Relationship Id="rId5" Type="http://schemas.openxmlformats.org/officeDocument/2006/relationships/image" Target="../media/image409.png"/><Relationship Id="rId181" Type="http://schemas.openxmlformats.org/officeDocument/2006/relationships/image" Target="../media/image495.png"/><Relationship Id="rId237" Type="http://schemas.openxmlformats.org/officeDocument/2006/relationships/image" Target="../media/image523.png"/><Relationship Id="rId402" Type="http://schemas.openxmlformats.org/officeDocument/2006/relationships/customXml" Target="../ink/ink622.xml"/><Relationship Id="rId279" Type="http://schemas.openxmlformats.org/officeDocument/2006/relationships/image" Target="../media/image543.png"/><Relationship Id="rId444" Type="http://schemas.openxmlformats.org/officeDocument/2006/relationships/customXml" Target="../ink/ink643.xml"/><Relationship Id="rId486" Type="http://schemas.openxmlformats.org/officeDocument/2006/relationships/customXml" Target="../ink/ink665.xml"/><Relationship Id="rId43" Type="http://schemas.openxmlformats.org/officeDocument/2006/relationships/image" Target="../media/image427.png"/><Relationship Id="rId139" Type="http://schemas.openxmlformats.org/officeDocument/2006/relationships/image" Target="../media/image474.png"/><Relationship Id="rId290" Type="http://schemas.openxmlformats.org/officeDocument/2006/relationships/customXml" Target="../ink/ink566.xml"/><Relationship Id="rId304" Type="http://schemas.openxmlformats.org/officeDocument/2006/relationships/customXml" Target="../ink/ink573.xml"/><Relationship Id="rId346" Type="http://schemas.openxmlformats.org/officeDocument/2006/relationships/customXml" Target="../ink/ink594.xml"/><Relationship Id="rId388" Type="http://schemas.openxmlformats.org/officeDocument/2006/relationships/customXml" Target="../ink/ink615.xml"/><Relationship Id="rId511" Type="http://schemas.openxmlformats.org/officeDocument/2006/relationships/image" Target="../media/image658.png"/><Relationship Id="rId553" Type="http://schemas.openxmlformats.org/officeDocument/2006/relationships/image" Target="../media/image679.png"/><Relationship Id="rId85" Type="http://schemas.openxmlformats.org/officeDocument/2006/relationships/customXml" Target="../ink/ink462.xml"/><Relationship Id="rId150" Type="http://schemas.openxmlformats.org/officeDocument/2006/relationships/customXml" Target="../ink/ink495.xml"/><Relationship Id="rId192" Type="http://schemas.openxmlformats.org/officeDocument/2006/relationships/customXml" Target="../ink/ink516.xml"/><Relationship Id="rId206" Type="http://schemas.openxmlformats.org/officeDocument/2006/relationships/customXml" Target="../ink/ink523.xml"/><Relationship Id="rId413" Type="http://schemas.openxmlformats.org/officeDocument/2006/relationships/image" Target="../media/image610.png"/><Relationship Id="rId248" Type="http://schemas.openxmlformats.org/officeDocument/2006/relationships/customXml" Target="../ink/ink544.xml"/><Relationship Id="rId455" Type="http://schemas.openxmlformats.org/officeDocument/2006/relationships/image" Target="../media/image631.png"/><Relationship Id="rId497" Type="http://schemas.openxmlformats.org/officeDocument/2006/relationships/image" Target="../media/image651.png"/><Relationship Id="rId12" Type="http://schemas.openxmlformats.org/officeDocument/2006/relationships/customXml" Target="../ink/ink425.xml"/><Relationship Id="rId108" Type="http://schemas.openxmlformats.org/officeDocument/2006/relationships/image" Target="../media/image459.png"/><Relationship Id="rId315" Type="http://schemas.openxmlformats.org/officeDocument/2006/relationships/image" Target="../media/image561.png"/><Relationship Id="rId357" Type="http://schemas.openxmlformats.org/officeDocument/2006/relationships/image" Target="../media/image582.png"/><Relationship Id="rId522" Type="http://schemas.openxmlformats.org/officeDocument/2006/relationships/customXml" Target="../ink/ink683.xml"/><Relationship Id="rId54" Type="http://schemas.openxmlformats.org/officeDocument/2006/relationships/customXml" Target="../ink/ink446.xml"/><Relationship Id="rId96" Type="http://schemas.openxmlformats.org/officeDocument/2006/relationships/image" Target="../media/image453.png"/><Relationship Id="rId161" Type="http://schemas.openxmlformats.org/officeDocument/2006/relationships/image" Target="../media/image485.png"/><Relationship Id="rId217" Type="http://schemas.openxmlformats.org/officeDocument/2006/relationships/image" Target="../media/image513.png"/><Relationship Id="rId399" Type="http://schemas.openxmlformats.org/officeDocument/2006/relationships/image" Target="../media/image603.png"/><Relationship Id="rId259" Type="http://schemas.openxmlformats.org/officeDocument/2006/relationships/customXml" Target="../ink/ink550.xml"/><Relationship Id="rId424" Type="http://schemas.openxmlformats.org/officeDocument/2006/relationships/customXml" Target="../ink/ink633.xml"/><Relationship Id="rId466" Type="http://schemas.openxmlformats.org/officeDocument/2006/relationships/customXml" Target="../ink/ink654.xml"/><Relationship Id="rId23" Type="http://schemas.openxmlformats.org/officeDocument/2006/relationships/image" Target="../media/image417.png"/><Relationship Id="rId119" Type="http://schemas.openxmlformats.org/officeDocument/2006/relationships/customXml" Target="../ink/ink479.xml"/><Relationship Id="rId270" Type="http://schemas.openxmlformats.org/officeDocument/2006/relationships/image" Target="../media/image539.png"/><Relationship Id="rId326" Type="http://schemas.openxmlformats.org/officeDocument/2006/relationships/customXml" Target="../ink/ink584.xml"/><Relationship Id="rId533" Type="http://schemas.openxmlformats.org/officeDocument/2006/relationships/image" Target="../media/image669.png"/><Relationship Id="rId65" Type="http://schemas.openxmlformats.org/officeDocument/2006/relationships/image" Target="../media/image438.png"/><Relationship Id="rId130" Type="http://schemas.openxmlformats.org/officeDocument/2006/relationships/customXml" Target="../ink/ink485.xml"/><Relationship Id="rId368" Type="http://schemas.openxmlformats.org/officeDocument/2006/relationships/customXml" Target="../ink/ink605.xml"/><Relationship Id="rId172" Type="http://schemas.openxmlformats.org/officeDocument/2006/relationships/customXml" Target="../ink/ink506.xml"/><Relationship Id="rId228" Type="http://schemas.openxmlformats.org/officeDocument/2006/relationships/customXml" Target="../ink/ink534.xml"/><Relationship Id="rId435" Type="http://schemas.openxmlformats.org/officeDocument/2006/relationships/image" Target="../media/image621.png"/><Relationship Id="rId477" Type="http://schemas.openxmlformats.org/officeDocument/2006/relationships/image" Target="../media/image642.png"/><Relationship Id="rId281" Type="http://schemas.openxmlformats.org/officeDocument/2006/relationships/image" Target="../media/image544.png"/><Relationship Id="rId337" Type="http://schemas.openxmlformats.org/officeDocument/2006/relationships/image" Target="../media/image572.png"/><Relationship Id="rId502" Type="http://schemas.openxmlformats.org/officeDocument/2006/relationships/customXml" Target="../ink/ink673.xml"/><Relationship Id="rId34" Type="http://schemas.openxmlformats.org/officeDocument/2006/relationships/customXml" Target="../ink/ink436.xml"/><Relationship Id="rId76" Type="http://schemas.openxmlformats.org/officeDocument/2006/relationships/customXml" Target="../ink/ink457.xml"/><Relationship Id="rId141" Type="http://schemas.openxmlformats.org/officeDocument/2006/relationships/image" Target="../media/image475.png"/><Relationship Id="rId379" Type="http://schemas.openxmlformats.org/officeDocument/2006/relationships/image" Target="../media/image593.png"/><Relationship Id="rId544" Type="http://schemas.openxmlformats.org/officeDocument/2006/relationships/customXml" Target="../ink/ink694.xml"/><Relationship Id="rId7" Type="http://schemas.openxmlformats.org/officeDocument/2006/relationships/image" Target="../media/image386.png"/><Relationship Id="rId183" Type="http://schemas.openxmlformats.org/officeDocument/2006/relationships/image" Target="../media/image496.png"/><Relationship Id="rId239" Type="http://schemas.openxmlformats.org/officeDocument/2006/relationships/image" Target="../media/image524.png"/><Relationship Id="rId390" Type="http://schemas.openxmlformats.org/officeDocument/2006/relationships/customXml" Target="../ink/ink616.xml"/><Relationship Id="rId404" Type="http://schemas.openxmlformats.org/officeDocument/2006/relationships/customXml" Target="../ink/ink623.xml"/><Relationship Id="rId446" Type="http://schemas.openxmlformats.org/officeDocument/2006/relationships/customXml" Target="../ink/ink644.xml"/><Relationship Id="rId250" Type="http://schemas.openxmlformats.org/officeDocument/2006/relationships/customXml" Target="../ink/ink545.xml"/><Relationship Id="rId292" Type="http://schemas.openxmlformats.org/officeDocument/2006/relationships/customXml" Target="../ink/ink567.xml"/><Relationship Id="rId306" Type="http://schemas.openxmlformats.org/officeDocument/2006/relationships/customXml" Target="../ink/ink574.xml"/><Relationship Id="rId488" Type="http://schemas.openxmlformats.org/officeDocument/2006/relationships/customXml" Target="../ink/ink666.xml"/><Relationship Id="rId45" Type="http://schemas.openxmlformats.org/officeDocument/2006/relationships/image" Target="../media/image428.png"/><Relationship Id="rId87" Type="http://schemas.openxmlformats.org/officeDocument/2006/relationships/customXml" Target="../ink/ink463.xml"/><Relationship Id="rId110" Type="http://schemas.openxmlformats.org/officeDocument/2006/relationships/image" Target="../media/image460.png"/><Relationship Id="rId348" Type="http://schemas.openxmlformats.org/officeDocument/2006/relationships/customXml" Target="../ink/ink595.xml"/><Relationship Id="rId513" Type="http://schemas.openxmlformats.org/officeDocument/2006/relationships/image" Target="../media/image659.png"/><Relationship Id="rId555" Type="http://schemas.openxmlformats.org/officeDocument/2006/relationships/customXml" Target="../ink/ink700.xml"/><Relationship Id="rId152" Type="http://schemas.openxmlformats.org/officeDocument/2006/relationships/customXml" Target="../ink/ink496.xml"/><Relationship Id="rId194" Type="http://schemas.openxmlformats.org/officeDocument/2006/relationships/customXml" Target="../ink/ink517.xml"/><Relationship Id="rId208" Type="http://schemas.openxmlformats.org/officeDocument/2006/relationships/customXml" Target="../ink/ink524.xml"/><Relationship Id="rId415" Type="http://schemas.openxmlformats.org/officeDocument/2006/relationships/image" Target="../media/image611.png"/><Relationship Id="rId457" Type="http://schemas.openxmlformats.org/officeDocument/2006/relationships/image" Target="../media/image632.png"/><Relationship Id="rId261" Type="http://schemas.openxmlformats.org/officeDocument/2006/relationships/customXml" Target="../ink/ink551.xml"/><Relationship Id="rId499" Type="http://schemas.openxmlformats.org/officeDocument/2006/relationships/image" Target="../media/image652.png"/><Relationship Id="rId14" Type="http://schemas.openxmlformats.org/officeDocument/2006/relationships/customXml" Target="../ink/ink426.xml"/><Relationship Id="rId56" Type="http://schemas.openxmlformats.org/officeDocument/2006/relationships/customXml" Target="../ink/ink447.xml"/><Relationship Id="rId317" Type="http://schemas.openxmlformats.org/officeDocument/2006/relationships/image" Target="../media/image562.png"/><Relationship Id="rId359" Type="http://schemas.openxmlformats.org/officeDocument/2006/relationships/image" Target="../media/image583.png"/><Relationship Id="rId524" Type="http://schemas.openxmlformats.org/officeDocument/2006/relationships/customXml" Target="../ink/ink684.xml"/><Relationship Id="rId98" Type="http://schemas.openxmlformats.org/officeDocument/2006/relationships/image" Target="../media/image454.png"/><Relationship Id="rId121" Type="http://schemas.openxmlformats.org/officeDocument/2006/relationships/customXml" Target="../ink/ink480.xml"/><Relationship Id="rId163" Type="http://schemas.openxmlformats.org/officeDocument/2006/relationships/image" Target="../media/image486.png"/><Relationship Id="rId219" Type="http://schemas.openxmlformats.org/officeDocument/2006/relationships/image" Target="../media/image514.png"/><Relationship Id="rId370" Type="http://schemas.openxmlformats.org/officeDocument/2006/relationships/customXml" Target="../ink/ink606.xml"/><Relationship Id="rId426" Type="http://schemas.openxmlformats.org/officeDocument/2006/relationships/customXml" Target="../ink/ink634.xml"/><Relationship Id="rId230" Type="http://schemas.openxmlformats.org/officeDocument/2006/relationships/customXml" Target="../ink/ink535.xml"/><Relationship Id="rId468" Type="http://schemas.openxmlformats.org/officeDocument/2006/relationships/customXml" Target="../ink/ink655.xml"/><Relationship Id="rId25" Type="http://schemas.openxmlformats.org/officeDocument/2006/relationships/image" Target="../media/image418.png"/><Relationship Id="rId67" Type="http://schemas.openxmlformats.org/officeDocument/2006/relationships/image" Target="../media/image439.png"/><Relationship Id="rId272" Type="http://schemas.openxmlformats.org/officeDocument/2006/relationships/image" Target="../media/image540.png"/><Relationship Id="rId328" Type="http://schemas.openxmlformats.org/officeDocument/2006/relationships/customXml" Target="../ink/ink585.xml"/><Relationship Id="rId535" Type="http://schemas.openxmlformats.org/officeDocument/2006/relationships/image" Target="../media/image670.png"/><Relationship Id="rId132" Type="http://schemas.openxmlformats.org/officeDocument/2006/relationships/customXml" Target="../ink/ink486.xml"/><Relationship Id="rId174" Type="http://schemas.openxmlformats.org/officeDocument/2006/relationships/customXml" Target="../ink/ink507.xml"/><Relationship Id="rId381" Type="http://schemas.openxmlformats.org/officeDocument/2006/relationships/image" Target="../media/image594.png"/><Relationship Id="rId241" Type="http://schemas.openxmlformats.org/officeDocument/2006/relationships/image" Target="../media/image525.png"/><Relationship Id="rId437" Type="http://schemas.openxmlformats.org/officeDocument/2006/relationships/image" Target="../media/image622.png"/><Relationship Id="rId479" Type="http://schemas.openxmlformats.org/officeDocument/2006/relationships/image" Target="../media/image643.png"/><Relationship Id="rId36" Type="http://schemas.openxmlformats.org/officeDocument/2006/relationships/customXml" Target="../ink/ink437.xml"/><Relationship Id="rId283" Type="http://schemas.openxmlformats.org/officeDocument/2006/relationships/image" Target="../media/image545.png"/><Relationship Id="rId339" Type="http://schemas.openxmlformats.org/officeDocument/2006/relationships/image" Target="../media/image573.png"/><Relationship Id="rId490" Type="http://schemas.openxmlformats.org/officeDocument/2006/relationships/customXml" Target="../ink/ink667.xml"/><Relationship Id="rId504" Type="http://schemas.openxmlformats.org/officeDocument/2006/relationships/customXml" Target="../ink/ink674.xml"/><Relationship Id="rId546" Type="http://schemas.openxmlformats.org/officeDocument/2006/relationships/customXml" Target="../ink/ink695.xml"/><Relationship Id="rId78" Type="http://schemas.openxmlformats.org/officeDocument/2006/relationships/customXml" Target="../ink/ink458.xml"/><Relationship Id="rId99" Type="http://schemas.openxmlformats.org/officeDocument/2006/relationships/customXml" Target="../ink/ink469.xml"/><Relationship Id="rId101" Type="http://schemas.openxmlformats.org/officeDocument/2006/relationships/customXml" Target="../ink/ink470.xml"/><Relationship Id="rId122" Type="http://schemas.openxmlformats.org/officeDocument/2006/relationships/image" Target="../media/image466.png"/><Relationship Id="rId143" Type="http://schemas.openxmlformats.org/officeDocument/2006/relationships/image" Target="../media/image476.png"/><Relationship Id="rId164" Type="http://schemas.openxmlformats.org/officeDocument/2006/relationships/customXml" Target="../ink/ink502.xml"/><Relationship Id="rId185" Type="http://schemas.openxmlformats.org/officeDocument/2006/relationships/image" Target="../media/image497.png"/><Relationship Id="rId350" Type="http://schemas.openxmlformats.org/officeDocument/2006/relationships/customXml" Target="../ink/ink596.xml"/><Relationship Id="rId371" Type="http://schemas.openxmlformats.org/officeDocument/2006/relationships/image" Target="../media/image589.png"/><Relationship Id="rId406" Type="http://schemas.openxmlformats.org/officeDocument/2006/relationships/customXml" Target="../ink/ink624.xml"/><Relationship Id="rId9" Type="http://schemas.openxmlformats.org/officeDocument/2006/relationships/image" Target="../media/image410.png"/><Relationship Id="rId210" Type="http://schemas.openxmlformats.org/officeDocument/2006/relationships/customXml" Target="../ink/ink525.xml"/><Relationship Id="rId392" Type="http://schemas.openxmlformats.org/officeDocument/2006/relationships/customXml" Target="../ink/ink617.xml"/><Relationship Id="rId427" Type="http://schemas.openxmlformats.org/officeDocument/2006/relationships/image" Target="../media/image617.png"/><Relationship Id="rId448" Type="http://schemas.openxmlformats.org/officeDocument/2006/relationships/customXml" Target="../ink/ink645.xml"/><Relationship Id="rId469" Type="http://schemas.openxmlformats.org/officeDocument/2006/relationships/image" Target="../media/image638.png"/><Relationship Id="rId26" Type="http://schemas.openxmlformats.org/officeDocument/2006/relationships/customXml" Target="../ink/ink432.xml"/><Relationship Id="rId231" Type="http://schemas.openxmlformats.org/officeDocument/2006/relationships/image" Target="../media/image520.png"/><Relationship Id="rId252" Type="http://schemas.openxmlformats.org/officeDocument/2006/relationships/customXml" Target="../ink/ink546.xml"/><Relationship Id="rId273" Type="http://schemas.openxmlformats.org/officeDocument/2006/relationships/customXml" Target="../ink/ink557.xml"/><Relationship Id="rId294" Type="http://schemas.openxmlformats.org/officeDocument/2006/relationships/customXml" Target="../ink/ink568.xml"/><Relationship Id="rId308" Type="http://schemas.openxmlformats.org/officeDocument/2006/relationships/customXml" Target="../ink/ink575.xml"/><Relationship Id="rId329" Type="http://schemas.openxmlformats.org/officeDocument/2006/relationships/image" Target="../media/image568.png"/><Relationship Id="rId480" Type="http://schemas.openxmlformats.org/officeDocument/2006/relationships/customXml" Target="../ink/ink661.xml"/><Relationship Id="rId515" Type="http://schemas.openxmlformats.org/officeDocument/2006/relationships/image" Target="../media/image660.png"/><Relationship Id="rId536" Type="http://schemas.openxmlformats.org/officeDocument/2006/relationships/customXml" Target="../ink/ink690.xml"/><Relationship Id="rId47" Type="http://schemas.openxmlformats.org/officeDocument/2006/relationships/image" Target="../media/image429.png"/><Relationship Id="rId68" Type="http://schemas.openxmlformats.org/officeDocument/2006/relationships/customXml" Target="../ink/ink453.xml"/><Relationship Id="rId89" Type="http://schemas.openxmlformats.org/officeDocument/2006/relationships/customXml" Target="../ink/ink464.xml"/><Relationship Id="rId112" Type="http://schemas.openxmlformats.org/officeDocument/2006/relationships/image" Target="../media/image461.png"/><Relationship Id="rId133" Type="http://schemas.openxmlformats.org/officeDocument/2006/relationships/image" Target="../media/image471.png"/><Relationship Id="rId154" Type="http://schemas.openxmlformats.org/officeDocument/2006/relationships/customXml" Target="../ink/ink497.xml"/><Relationship Id="rId175" Type="http://schemas.openxmlformats.org/officeDocument/2006/relationships/image" Target="../media/image492.png"/><Relationship Id="rId340" Type="http://schemas.openxmlformats.org/officeDocument/2006/relationships/customXml" Target="../ink/ink591.xml"/><Relationship Id="rId361" Type="http://schemas.openxmlformats.org/officeDocument/2006/relationships/image" Target="../media/image584.png"/><Relationship Id="rId557" Type="http://schemas.openxmlformats.org/officeDocument/2006/relationships/customXml" Target="../ink/ink701.xml"/><Relationship Id="rId196" Type="http://schemas.openxmlformats.org/officeDocument/2006/relationships/customXml" Target="../ink/ink518.xml"/><Relationship Id="rId200" Type="http://schemas.openxmlformats.org/officeDocument/2006/relationships/customXml" Target="../ink/ink520.xml"/><Relationship Id="rId382" Type="http://schemas.openxmlformats.org/officeDocument/2006/relationships/customXml" Target="../ink/ink612.xml"/><Relationship Id="rId417" Type="http://schemas.openxmlformats.org/officeDocument/2006/relationships/image" Target="../media/image612.png"/><Relationship Id="rId438" Type="http://schemas.openxmlformats.org/officeDocument/2006/relationships/customXml" Target="../ink/ink640.xml"/><Relationship Id="rId459" Type="http://schemas.openxmlformats.org/officeDocument/2006/relationships/image" Target="../media/image633.png"/><Relationship Id="rId16" Type="http://schemas.openxmlformats.org/officeDocument/2006/relationships/customXml" Target="../ink/ink427.xml"/><Relationship Id="rId221" Type="http://schemas.openxmlformats.org/officeDocument/2006/relationships/image" Target="../media/image515.png"/><Relationship Id="rId242" Type="http://schemas.openxmlformats.org/officeDocument/2006/relationships/customXml" Target="../ink/ink541.xml"/><Relationship Id="rId263" Type="http://schemas.openxmlformats.org/officeDocument/2006/relationships/customXml" Target="../ink/ink552.xml"/><Relationship Id="rId284" Type="http://schemas.openxmlformats.org/officeDocument/2006/relationships/customXml" Target="../ink/ink563.xml"/><Relationship Id="rId319" Type="http://schemas.openxmlformats.org/officeDocument/2006/relationships/image" Target="../media/image563.png"/><Relationship Id="rId470" Type="http://schemas.openxmlformats.org/officeDocument/2006/relationships/customXml" Target="../ink/ink656.xml"/><Relationship Id="rId491" Type="http://schemas.openxmlformats.org/officeDocument/2006/relationships/image" Target="../media/image648.png"/><Relationship Id="rId505" Type="http://schemas.openxmlformats.org/officeDocument/2006/relationships/image" Target="../media/image655.png"/><Relationship Id="rId526" Type="http://schemas.openxmlformats.org/officeDocument/2006/relationships/customXml" Target="../ink/ink685.xml"/><Relationship Id="rId37" Type="http://schemas.openxmlformats.org/officeDocument/2006/relationships/image" Target="../media/image424.png"/><Relationship Id="rId58" Type="http://schemas.openxmlformats.org/officeDocument/2006/relationships/customXml" Target="../ink/ink448.xml"/><Relationship Id="rId79" Type="http://schemas.openxmlformats.org/officeDocument/2006/relationships/image" Target="../media/image445.png"/><Relationship Id="rId102" Type="http://schemas.openxmlformats.org/officeDocument/2006/relationships/image" Target="../media/image456.png"/><Relationship Id="rId123" Type="http://schemas.openxmlformats.org/officeDocument/2006/relationships/customXml" Target="../ink/ink481.xml"/><Relationship Id="rId144" Type="http://schemas.openxmlformats.org/officeDocument/2006/relationships/customXml" Target="../ink/ink492.xml"/><Relationship Id="rId330" Type="http://schemas.openxmlformats.org/officeDocument/2006/relationships/customXml" Target="../ink/ink586.xml"/><Relationship Id="rId547" Type="http://schemas.openxmlformats.org/officeDocument/2006/relationships/image" Target="../media/image676.png"/><Relationship Id="rId90" Type="http://schemas.openxmlformats.org/officeDocument/2006/relationships/image" Target="../media/image450.png"/><Relationship Id="rId165" Type="http://schemas.openxmlformats.org/officeDocument/2006/relationships/image" Target="../media/image487.png"/><Relationship Id="rId186" Type="http://schemas.openxmlformats.org/officeDocument/2006/relationships/customXml" Target="../ink/ink513.xml"/><Relationship Id="rId351" Type="http://schemas.openxmlformats.org/officeDocument/2006/relationships/image" Target="../media/image579.png"/><Relationship Id="rId372" Type="http://schemas.openxmlformats.org/officeDocument/2006/relationships/customXml" Target="../ink/ink607.xml"/><Relationship Id="rId393" Type="http://schemas.openxmlformats.org/officeDocument/2006/relationships/image" Target="../media/image600.png"/><Relationship Id="rId407" Type="http://schemas.openxmlformats.org/officeDocument/2006/relationships/image" Target="../media/image607.png"/><Relationship Id="rId428" Type="http://schemas.openxmlformats.org/officeDocument/2006/relationships/customXml" Target="../ink/ink635.xml"/><Relationship Id="rId449" Type="http://schemas.openxmlformats.org/officeDocument/2006/relationships/image" Target="../media/image628.png"/><Relationship Id="rId211" Type="http://schemas.openxmlformats.org/officeDocument/2006/relationships/image" Target="../media/image510.png"/><Relationship Id="rId232" Type="http://schemas.openxmlformats.org/officeDocument/2006/relationships/customXml" Target="../ink/ink536.xml"/><Relationship Id="rId253" Type="http://schemas.openxmlformats.org/officeDocument/2006/relationships/image" Target="../media/image531.png"/><Relationship Id="rId274" Type="http://schemas.openxmlformats.org/officeDocument/2006/relationships/image" Target="../media/image541.png"/><Relationship Id="rId295" Type="http://schemas.openxmlformats.org/officeDocument/2006/relationships/image" Target="../media/image551.png"/><Relationship Id="rId309" Type="http://schemas.openxmlformats.org/officeDocument/2006/relationships/image" Target="../media/image558.png"/><Relationship Id="rId460" Type="http://schemas.openxmlformats.org/officeDocument/2006/relationships/customXml" Target="../ink/ink651.xml"/><Relationship Id="rId481" Type="http://schemas.openxmlformats.org/officeDocument/2006/relationships/customXml" Target="../ink/ink662.xml"/><Relationship Id="rId516" Type="http://schemas.openxmlformats.org/officeDocument/2006/relationships/customXml" Target="../ink/ink680.xml"/><Relationship Id="rId27" Type="http://schemas.openxmlformats.org/officeDocument/2006/relationships/image" Target="../media/image419.png"/><Relationship Id="rId48" Type="http://schemas.openxmlformats.org/officeDocument/2006/relationships/customXml" Target="../ink/ink443.xml"/><Relationship Id="rId69" Type="http://schemas.openxmlformats.org/officeDocument/2006/relationships/image" Target="../media/image440.png"/><Relationship Id="rId113" Type="http://schemas.openxmlformats.org/officeDocument/2006/relationships/customXml" Target="../ink/ink476.xml"/><Relationship Id="rId134" Type="http://schemas.openxmlformats.org/officeDocument/2006/relationships/customXml" Target="../ink/ink487.xml"/><Relationship Id="rId320" Type="http://schemas.openxmlformats.org/officeDocument/2006/relationships/customXml" Target="../ink/ink581.xml"/><Relationship Id="rId537" Type="http://schemas.openxmlformats.org/officeDocument/2006/relationships/image" Target="../media/image671.png"/><Relationship Id="rId558" Type="http://schemas.openxmlformats.org/officeDocument/2006/relationships/image" Target="../media/image681.png"/><Relationship Id="rId80" Type="http://schemas.openxmlformats.org/officeDocument/2006/relationships/customXml" Target="../ink/ink459.xml"/><Relationship Id="rId155" Type="http://schemas.openxmlformats.org/officeDocument/2006/relationships/image" Target="../media/image482.png"/><Relationship Id="rId176" Type="http://schemas.openxmlformats.org/officeDocument/2006/relationships/customXml" Target="../ink/ink508.xml"/><Relationship Id="rId197" Type="http://schemas.openxmlformats.org/officeDocument/2006/relationships/image" Target="../media/image503.png"/><Relationship Id="rId341" Type="http://schemas.openxmlformats.org/officeDocument/2006/relationships/image" Target="../media/image574.png"/><Relationship Id="rId362" Type="http://schemas.openxmlformats.org/officeDocument/2006/relationships/customXml" Target="../ink/ink602.xml"/><Relationship Id="rId383" Type="http://schemas.openxmlformats.org/officeDocument/2006/relationships/image" Target="../media/image595.png"/><Relationship Id="rId418" Type="http://schemas.openxmlformats.org/officeDocument/2006/relationships/customXml" Target="../ink/ink630.xml"/><Relationship Id="rId439" Type="http://schemas.openxmlformats.org/officeDocument/2006/relationships/image" Target="../media/image623.png"/><Relationship Id="rId201" Type="http://schemas.openxmlformats.org/officeDocument/2006/relationships/image" Target="../media/image505.png"/><Relationship Id="rId222" Type="http://schemas.openxmlformats.org/officeDocument/2006/relationships/customXml" Target="../ink/ink531.xml"/><Relationship Id="rId243" Type="http://schemas.openxmlformats.org/officeDocument/2006/relationships/image" Target="../media/image526.png"/><Relationship Id="rId264" Type="http://schemas.openxmlformats.org/officeDocument/2006/relationships/image" Target="../media/image536.png"/><Relationship Id="rId285" Type="http://schemas.openxmlformats.org/officeDocument/2006/relationships/image" Target="../media/image546.png"/><Relationship Id="rId450" Type="http://schemas.openxmlformats.org/officeDocument/2006/relationships/customXml" Target="../ink/ink646.xml"/><Relationship Id="rId471" Type="http://schemas.openxmlformats.org/officeDocument/2006/relationships/image" Target="../media/image639.png"/><Relationship Id="rId506" Type="http://schemas.openxmlformats.org/officeDocument/2006/relationships/customXml" Target="../ink/ink675.xml"/><Relationship Id="rId17" Type="http://schemas.openxmlformats.org/officeDocument/2006/relationships/image" Target="../media/image414.png"/><Relationship Id="rId38" Type="http://schemas.openxmlformats.org/officeDocument/2006/relationships/customXml" Target="../ink/ink438.xml"/><Relationship Id="rId59" Type="http://schemas.openxmlformats.org/officeDocument/2006/relationships/image" Target="../media/image435.png"/><Relationship Id="rId103" Type="http://schemas.openxmlformats.org/officeDocument/2006/relationships/customXml" Target="../ink/ink471.xml"/><Relationship Id="rId124" Type="http://schemas.openxmlformats.org/officeDocument/2006/relationships/customXml" Target="../ink/ink482.xml"/><Relationship Id="rId310" Type="http://schemas.openxmlformats.org/officeDocument/2006/relationships/customXml" Target="../ink/ink576.xml"/><Relationship Id="rId492" Type="http://schemas.openxmlformats.org/officeDocument/2006/relationships/customXml" Target="../ink/ink668.xml"/><Relationship Id="rId527" Type="http://schemas.openxmlformats.org/officeDocument/2006/relationships/image" Target="../media/image666.png"/><Relationship Id="rId548" Type="http://schemas.openxmlformats.org/officeDocument/2006/relationships/customXml" Target="../ink/ink696.xml"/><Relationship Id="rId70" Type="http://schemas.openxmlformats.org/officeDocument/2006/relationships/customXml" Target="../ink/ink454.xml"/><Relationship Id="rId91" Type="http://schemas.openxmlformats.org/officeDocument/2006/relationships/customXml" Target="../ink/ink465.xml"/><Relationship Id="rId145" Type="http://schemas.openxmlformats.org/officeDocument/2006/relationships/image" Target="../media/image477.png"/><Relationship Id="rId166" Type="http://schemas.openxmlformats.org/officeDocument/2006/relationships/customXml" Target="../ink/ink503.xml"/><Relationship Id="rId187" Type="http://schemas.openxmlformats.org/officeDocument/2006/relationships/image" Target="../media/image498.png"/><Relationship Id="rId331" Type="http://schemas.openxmlformats.org/officeDocument/2006/relationships/image" Target="../media/image569.png"/><Relationship Id="rId352" Type="http://schemas.openxmlformats.org/officeDocument/2006/relationships/customXml" Target="../ink/ink597.xml"/><Relationship Id="rId373" Type="http://schemas.openxmlformats.org/officeDocument/2006/relationships/image" Target="../media/image590.png"/><Relationship Id="rId394" Type="http://schemas.openxmlformats.org/officeDocument/2006/relationships/customXml" Target="../ink/ink618.xml"/><Relationship Id="rId408" Type="http://schemas.openxmlformats.org/officeDocument/2006/relationships/customXml" Target="../ink/ink625.xml"/><Relationship Id="rId429" Type="http://schemas.openxmlformats.org/officeDocument/2006/relationships/image" Target="../media/image61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26.xml"/><Relationship Id="rId233" Type="http://schemas.openxmlformats.org/officeDocument/2006/relationships/image" Target="../media/image521.png"/><Relationship Id="rId254" Type="http://schemas.openxmlformats.org/officeDocument/2006/relationships/customXml" Target="../ink/ink547.xml"/><Relationship Id="rId440" Type="http://schemas.openxmlformats.org/officeDocument/2006/relationships/customXml" Target="../ink/ink641.xml"/><Relationship Id="rId28" Type="http://schemas.openxmlformats.org/officeDocument/2006/relationships/customXml" Target="../ink/ink433.xml"/><Relationship Id="rId49" Type="http://schemas.openxmlformats.org/officeDocument/2006/relationships/image" Target="../media/image430.png"/><Relationship Id="rId114" Type="http://schemas.openxmlformats.org/officeDocument/2006/relationships/image" Target="../media/image462.png"/><Relationship Id="rId275" Type="http://schemas.openxmlformats.org/officeDocument/2006/relationships/customXml" Target="../ink/ink558.xml"/><Relationship Id="rId296" Type="http://schemas.openxmlformats.org/officeDocument/2006/relationships/customXml" Target="../ink/ink569.xml"/><Relationship Id="rId300" Type="http://schemas.openxmlformats.org/officeDocument/2006/relationships/customXml" Target="../ink/ink571.xml"/><Relationship Id="rId461" Type="http://schemas.openxmlformats.org/officeDocument/2006/relationships/image" Target="../media/image634.png"/><Relationship Id="rId482" Type="http://schemas.openxmlformats.org/officeDocument/2006/relationships/image" Target="../media/image644.png"/><Relationship Id="rId517" Type="http://schemas.openxmlformats.org/officeDocument/2006/relationships/image" Target="../media/image661.png"/><Relationship Id="rId538" Type="http://schemas.openxmlformats.org/officeDocument/2006/relationships/customXml" Target="../ink/ink691.xml"/><Relationship Id="rId559" Type="http://schemas.openxmlformats.org/officeDocument/2006/relationships/customXml" Target="../ink/ink702.xml"/><Relationship Id="rId60" Type="http://schemas.openxmlformats.org/officeDocument/2006/relationships/customXml" Target="../ink/ink449.xml"/><Relationship Id="rId81" Type="http://schemas.openxmlformats.org/officeDocument/2006/relationships/image" Target="../media/image446.png"/><Relationship Id="rId135" Type="http://schemas.openxmlformats.org/officeDocument/2006/relationships/image" Target="../media/image472.png"/><Relationship Id="rId156" Type="http://schemas.openxmlformats.org/officeDocument/2006/relationships/customXml" Target="../ink/ink498.xml"/><Relationship Id="rId177" Type="http://schemas.openxmlformats.org/officeDocument/2006/relationships/image" Target="../media/image493.png"/><Relationship Id="rId198" Type="http://schemas.openxmlformats.org/officeDocument/2006/relationships/customXml" Target="../ink/ink519.xml"/><Relationship Id="rId321" Type="http://schemas.openxmlformats.org/officeDocument/2006/relationships/image" Target="../media/image564.png"/><Relationship Id="rId342" Type="http://schemas.openxmlformats.org/officeDocument/2006/relationships/customXml" Target="../ink/ink592.xml"/><Relationship Id="rId363" Type="http://schemas.openxmlformats.org/officeDocument/2006/relationships/image" Target="../media/image585.png"/><Relationship Id="rId384" Type="http://schemas.openxmlformats.org/officeDocument/2006/relationships/customXml" Target="../ink/ink613.xml"/><Relationship Id="rId419" Type="http://schemas.openxmlformats.org/officeDocument/2006/relationships/image" Target="../media/image613.png"/><Relationship Id="rId202" Type="http://schemas.openxmlformats.org/officeDocument/2006/relationships/customXml" Target="../ink/ink521.xml"/><Relationship Id="rId223" Type="http://schemas.openxmlformats.org/officeDocument/2006/relationships/image" Target="../media/image516.png"/><Relationship Id="rId244" Type="http://schemas.openxmlformats.org/officeDocument/2006/relationships/customXml" Target="../ink/ink542.xml"/><Relationship Id="rId430" Type="http://schemas.openxmlformats.org/officeDocument/2006/relationships/customXml" Target="../ink/ink636.xml"/><Relationship Id="rId18" Type="http://schemas.openxmlformats.org/officeDocument/2006/relationships/customXml" Target="../ink/ink428.xml"/><Relationship Id="rId39" Type="http://schemas.openxmlformats.org/officeDocument/2006/relationships/image" Target="../media/image425.png"/><Relationship Id="rId265" Type="http://schemas.openxmlformats.org/officeDocument/2006/relationships/customXml" Target="../ink/ink553.xml"/><Relationship Id="rId286" Type="http://schemas.openxmlformats.org/officeDocument/2006/relationships/customXml" Target="../ink/ink564.xml"/><Relationship Id="rId451" Type="http://schemas.openxmlformats.org/officeDocument/2006/relationships/image" Target="../media/image629.png"/><Relationship Id="rId472" Type="http://schemas.openxmlformats.org/officeDocument/2006/relationships/customXml" Target="../ink/ink657.xml"/><Relationship Id="rId493" Type="http://schemas.openxmlformats.org/officeDocument/2006/relationships/image" Target="../media/image649.png"/><Relationship Id="rId507" Type="http://schemas.openxmlformats.org/officeDocument/2006/relationships/image" Target="../media/image656.png"/><Relationship Id="rId528" Type="http://schemas.openxmlformats.org/officeDocument/2006/relationships/customXml" Target="../ink/ink686.xml"/><Relationship Id="rId549" Type="http://schemas.openxmlformats.org/officeDocument/2006/relationships/image" Target="../media/image677.png"/><Relationship Id="rId50" Type="http://schemas.openxmlformats.org/officeDocument/2006/relationships/customXml" Target="../ink/ink444.xml"/><Relationship Id="rId104" Type="http://schemas.openxmlformats.org/officeDocument/2006/relationships/image" Target="../media/image457.png"/><Relationship Id="rId125" Type="http://schemas.openxmlformats.org/officeDocument/2006/relationships/image" Target="../media/image467.png"/><Relationship Id="rId146" Type="http://schemas.openxmlformats.org/officeDocument/2006/relationships/customXml" Target="../ink/ink493.xml"/><Relationship Id="rId167" Type="http://schemas.openxmlformats.org/officeDocument/2006/relationships/image" Target="../media/image488.png"/><Relationship Id="rId188" Type="http://schemas.openxmlformats.org/officeDocument/2006/relationships/customXml" Target="../ink/ink514.xml"/><Relationship Id="rId311" Type="http://schemas.openxmlformats.org/officeDocument/2006/relationships/image" Target="../media/image559.png"/><Relationship Id="rId332" Type="http://schemas.openxmlformats.org/officeDocument/2006/relationships/customXml" Target="../ink/ink587.xml"/><Relationship Id="rId353" Type="http://schemas.openxmlformats.org/officeDocument/2006/relationships/image" Target="../media/image580.png"/><Relationship Id="rId374" Type="http://schemas.openxmlformats.org/officeDocument/2006/relationships/customXml" Target="../ink/ink608.xml"/><Relationship Id="rId395" Type="http://schemas.openxmlformats.org/officeDocument/2006/relationships/image" Target="../media/image601.png"/><Relationship Id="rId409" Type="http://schemas.openxmlformats.org/officeDocument/2006/relationships/image" Target="../media/image608.png"/><Relationship Id="rId560" Type="http://schemas.openxmlformats.org/officeDocument/2006/relationships/image" Target="../media/image682.png"/><Relationship Id="rId71" Type="http://schemas.openxmlformats.org/officeDocument/2006/relationships/image" Target="../media/image441.png"/><Relationship Id="rId92" Type="http://schemas.openxmlformats.org/officeDocument/2006/relationships/image" Target="../media/image451.png"/><Relationship Id="rId213" Type="http://schemas.openxmlformats.org/officeDocument/2006/relationships/image" Target="../media/image511.png"/><Relationship Id="rId234" Type="http://schemas.openxmlformats.org/officeDocument/2006/relationships/customXml" Target="../ink/ink537.xml"/><Relationship Id="rId420" Type="http://schemas.openxmlformats.org/officeDocument/2006/relationships/customXml" Target="../ink/ink631.xml"/><Relationship Id="rId2" Type="http://schemas.openxmlformats.org/officeDocument/2006/relationships/customXml" Target="../ink/ink420.xml"/><Relationship Id="rId29" Type="http://schemas.openxmlformats.org/officeDocument/2006/relationships/image" Target="../media/image420.png"/><Relationship Id="rId255" Type="http://schemas.openxmlformats.org/officeDocument/2006/relationships/customXml" Target="../ink/ink548.xml"/><Relationship Id="rId276" Type="http://schemas.openxmlformats.org/officeDocument/2006/relationships/customXml" Target="../ink/ink559.xml"/><Relationship Id="rId297" Type="http://schemas.openxmlformats.org/officeDocument/2006/relationships/image" Target="../media/image552.png"/><Relationship Id="rId441" Type="http://schemas.openxmlformats.org/officeDocument/2006/relationships/image" Target="../media/image624.png"/><Relationship Id="rId462" Type="http://schemas.openxmlformats.org/officeDocument/2006/relationships/customXml" Target="../ink/ink652.xml"/><Relationship Id="rId483" Type="http://schemas.openxmlformats.org/officeDocument/2006/relationships/customXml" Target="../ink/ink663.xml"/><Relationship Id="rId518" Type="http://schemas.openxmlformats.org/officeDocument/2006/relationships/customXml" Target="../ink/ink681.xml"/><Relationship Id="rId539" Type="http://schemas.openxmlformats.org/officeDocument/2006/relationships/image" Target="../media/image672.png"/><Relationship Id="rId40" Type="http://schemas.openxmlformats.org/officeDocument/2006/relationships/customXml" Target="../ink/ink439.xml"/><Relationship Id="rId115" Type="http://schemas.openxmlformats.org/officeDocument/2006/relationships/customXml" Target="../ink/ink477.xml"/><Relationship Id="rId136" Type="http://schemas.openxmlformats.org/officeDocument/2006/relationships/customXml" Target="../ink/ink488.xml"/><Relationship Id="rId157" Type="http://schemas.openxmlformats.org/officeDocument/2006/relationships/image" Target="../media/image483.png"/><Relationship Id="rId178" Type="http://schemas.openxmlformats.org/officeDocument/2006/relationships/customXml" Target="../ink/ink509.xml"/><Relationship Id="rId301" Type="http://schemas.openxmlformats.org/officeDocument/2006/relationships/image" Target="../media/image554.png"/><Relationship Id="rId322" Type="http://schemas.openxmlformats.org/officeDocument/2006/relationships/customXml" Target="../ink/ink582.xml"/><Relationship Id="rId343" Type="http://schemas.openxmlformats.org/officeDocument/2006/relationships/image" Target="../media/image575.png"/><Relationship Id="rId364" Type="http://schemas.openxmlformats.org/officeDocument/2006/relationships/customXml" Target="../ink/ink603.xml"/><Relationship Id="rId550" Type="http://schemas.openxmlformats.org/officeDocument/2006/relationships/customXml" Target="../ink/ink697.xml"/><Relationship Id="rId61" Type="http://schemas.openxmlformats.org/officeDocument/2006/relationships/image" Target="../media/image436.png"/><Relationship Id="rId82" Type="http://schemas.openxmlformats.org/officeDocument/2006/relationships/customXml" Target="../ink/ink460.xml"/><Relationship Id="rId199" Type="http://schemas.openxmlformats.org/officeDocument/2006/relationships/image" Target="../media/image504.png"/><Relationship Id="rId203" Type="http://schemas.openxmlformats.org/officeDocument/2006/relationships/image" Target="../media/image506.png"/><Relationship Id="rId385" Type="http://schemas.openxmlformats.org/officeDocument/2006/relationships/image" Target="../media/image596.png"/><Relationship Id="rId19" Type="http://schemas.openxmlformats.org/officeDocument/2006/relationships/image" Target="../media/image415.png"/><Relationship Id="rId224" Type="http://schemas.openxmlformats.org/officeDocument/2006/relationships/customXml" Target="../ink/ink532.xml"/><Relationship Id="rId245" Type="http://schemas.openxmlformats.org/officeDocument/2006/relationships/image" Target="../media/image527.png"/><Relationship Id="rId266" Type="http://schemas.openxmlformats.org/officeDocument/2006/relationships/image" Target="../media/image537.png"/><Relationship Id="rId287" Type="http://schemas.openxmlformats.org/officeDocument/2006/relationships/image" Target="../media/image547.png"/><Relationship Id="rId410" Type="http://schemas.openxmlformats.org/officeDocument/2006/relationships/customXml" Target="../ink/ink626.xml"/><Relationship Id="rId431" Type="http://schemas.openxmlformats.org/officeDocument/2006/relationships/image" Target="../media/image619.png"/><Relationship Id="rId452" Type="http://schemas.openxmlformats.org/officeDocument/2006/relationships/customXml" Target="../ink/ink647.xml"/><Relationship Id="rId473" Type="http://schemas.openxmlformats.org/officeDocument/2006/relationships/image" Target="../media/image640.png"/><Relationship Id="rId494" Type="http://schemas.openxmlformats.org/officeDocument/2006/relationships/customXml" Target="../ink/ink669.xml"/><Relationship Id="rId508" Type="http://schemas.openxmlformats.org/officeDocument/2006/relationships/customXml" Target="../ink/ink676.xml"/><Relationship Id="rId529" Type="http://schemas.openxmlformats.org/officeDocument/2006/relationships/image" Target="../media/image667.png"/><Relationship Id="rId30" Type="http://schemas.openxmlformats.org/officeDocument/2006/relationships/customXml" Target="../ink/ink434.xml"/><Relationship Id="rId105" Type="http://schemas.openxmlformats.org/officeDocument/2006/relationships/customXml" Target="../ink/ink472.xml"/><Relationship Id="rId126" Type="http://schemas.openxmlformats.org/officeDocument/2006/relationships/customXml" Target="../ink/ink483.xml"/><Relationship Id="rId147" Type="http://schemas.openxmlformats.org/officeDocument/2006/relationships/image" Target="../media/image478.png"/><Relationship Id="rId168" Type="http://schemas.openxmlformats.org/officeDocument/2006/relationships/customXml" Target="../ink/ink504.xml"/><Relationship Id="rId312" Type="http://schemas.openxmlformats.org/officeDocument/2006/relationships/customXml" Target="../ink/ink577.xml"/><Relationship Id="rId333" Type="http://schemas.openxmlformats.org/officeDocument/2006/relationships/image" Target="../media/image570.png"/><Relationship Id="rId354" Type="http://schemas.openxmlformats.org/officeDocument/2006/relationships/customXml" Target="../ink/ink598.xml"/><Relationship Id="rId540" Type="http://schemas.openxmlformats.org/officeDocument/2006/relationships/customXml" Target="../ink/ink692.xml"/><Relationship Id="rId51" Type="http://schemas.openxmlformats.org/officeDocument/2006/relationships/image" Target="../media/image431.png"/><Relationship Id="rId72" Type="http://schemas.openxmlformats.org/officeDocument/2006/relationships/customXml" Target="../ink/ink455.xml"/><Relationship Id="rId93" Type="http://schemas.openxmlformats.org/officeDocument/2006/relationships/customXml" Target="../ink/ink466.xml"/><Relationship Id="rId189" Type="http://schemas.openxmlformats.org/officeDocument/2006/relationships/image" Target="../media/image499.png"/><Relationship Id="rId375" Type="http://schemas.openxmlformats.org/officeDocument/2006/relationships/image" Target="../media/image591.png"/><Relationship Id="rId396" Type="http://schemas.openxmlformats.org/officeDocument/2006/relationships/customXml" Target="../ink/ink619.xml"/><Relationship Id="rId3" Type="http://schemas.openxmlformats.org/officeDocument/2006/relationships/image" Target="../media/image408.png"/><Relationship Id="rId214" Type="http://schemas.openxmlformats.org/officeDocument/2006/relationships/customXml" Target="../ink/ink527.xml"/><Relationship Id="rId235" Type="http://schemas.openxmlformats.org/officeDocument/2006/relationships/image" Target="../media/image522.png"/><Relationship Id="rId256" Type="http://schemas.openxmlformats.org/officeDocument/2006/relationships/image" Target="../media/image532.png"/><Relationship Id="rId277" Type="http://schemas.openxmlformats.org/officeDocument/2006/relationships/image" Target="../media/image542.png"/><Relationship Id="rId298" Type="http://schemas.openxmlformats.org/officeDocument/2006/relationships/customXml" Target="../ink/ink570.xml"/><Relationship Id="rId400" Type="http://schemas.openxmlformats.org/officeDocument/2006/relationships/customXml" Target="../ink/ink621.xml"/><Relationship Id="rId421" Type="http://schemas.openxmlformats.org/officeDocument/2006/relationships/image" Target="../media/image614.png"/><Relationship Id="rId442" Type="http://schemas.openxmlformats.org/officeDocument/2006/relationships/customXml" Target="../ink/ink642.xml"/><Relationship Id="rId463" Type="http://schemas.openxmlformats.org/officeDocument/2006/relationships/image" Target="../media/image635.png"/><Relationship Id="rId484" Type="http://schemas.openxmlformats.org/officeDocument/2006/relationships/customXml" Target="../ink/ink664.xml"/><Relationship Id="rId519" Type="http://schemas.openxmlformats.org/officeDocument/2006/relationships/image" Target="../media/image662.png"/><Relationship Id="rId116" Type="http://schemas.openxmlformats.org/officeDocument/2006/relationships/image" Target="../media/image463.png"/><Relationship Id="rId137" Type="http://schemas.openxmlformats.org/officeDocument/2006/relationships/image" Target="../media/image473.png"/><Relationship Id="rId158" Type="http://schemas.openxmlformats.org/officeDocument/2006/relationships/customXml" Target="../ink/ink499.xml"/><Relationship Id="rId302" Type="http://schemas.openxmlformats.org/officeDocument/2006/relationships/customXml" Target="../ink/ink572.xml"/><Relationship Id="rId323" Type="http://schemas.openxmlformats.org/officeDocument/2006/relationships/image" Target="../media/image565.png"/><Relationship Id="rId344" Type="http://schemas.openxmlformats.org/officeDocument/2006/relationships/customXml" Target="../ink/ink593.xml"/><Relationship Id="rId530" Type="http://schemas.openxmlformats.org/officeDocument/2006/relationships/customXml" Target="../ink/ink687.xml"/><Relationship Id="rId20" Type="http://schemas.openxmlformats.org/officeDocument/2006/relationships/customXml" Target="../ink/ink429.xml"/><Relationship Id="rId41" Type="http://schemas.openxmlformats.org/officeDocument/2006/relationships/image" Target="../media/image426.png"/><Relationship Id="rId62" Type="http://schemas.openxmlformats.org/officeDocument/2006/relationships/customXml" Target="../ink/ink450.xml"/><Relationship Id="rId83" Type="http://schemas.openxmlformats.org/officeDocument/2006/relationships/image" Target="../media/image447.png"/><Relationship Id="rId179" Type="http://schemas.openxmlformats.org/officeDocument/2006/relationships/image" Target="../media/image494.png"/><Relationship Id="rId365" Type="http://schemas.openxmlformats.org/officeDocument/2006/relationships/image" Target="../media/image586.png"/><Relationship Id="rId386" Type="http://schemas.openxmlformats.org/officeDocument/2006/relationships/customXml" Target="../ink/ink614.xml"/><Relationship Id="rId551" Type="http://schemas.openxmlformats.org/officeDocument/2006/relationships/image" Target="../media/image678.png"/><Relationship Id="rId190" Type="http://schemas.openxmlformats.org/officeDocument/2006/relationships/customXml" Target="../ink/ink515.xml"/><Relationship Id="rId204" Type="http://schemas.openxmlformats.org/officeDocument/2006/relationships/customXml" Target="../ink/ink522.xml"/><Relationship Id="rId225" Type="http://schemas.openxmlformats.org/officeDocument/2006/relationships/image" Target="../media/image517.png"/><Relationship Id="rId246" Type="http://schemas.openxmlformats.org/officeDocument/2006/relationships/customXml" Target="../ink/ink543.xml"/><Relationship Id="rId267" Type="http://schemas.openxmlformats.org/officeDocument/2006/relationships/customXml" Target="../ink/ink554.xml"/><Relationship Id="rId288" Type="http://schemas.openxmlformats.org/officeDocument/2006/relationships/customXml" Target="../ink/ink565.xml"/><Relationship Id="rId411" Type="http://schemas.openxmlformats.org/officeDocument/2006/relationships/image" Target="../media/image609.png"/><Relationship Id="rId432" Type="http://schemas.openxmlformats.org/officeDocument/2006/relationships/customXml" Target="../ink/ink637.xml"/><Relationship Id="rId453" Type="http://schemas.openxmlformats.org/officeDocument/2006/relationships/image" Target="../media/image630.png"/><Relationship Id="rId474" Type="http://schemas.openxmlformats.org/officeDocument/2006/relationships/customXml" Target="../ink/ink658.xml"/><Relationship Id="rId509" Type="http://schemas.openxmlformats.org/officeDocument/2006/relationships/image" Target="../media/image657.png"/><Relationship Id="rId106" Type="http://schemas.openxmlformats.org/officeDocument/2006/relationships/image" Target="../media/image458.png"/><Relationship Id="rId127" Type="http://schemas.openxmlformats.org/officeDocument/2006/relationships/image" Target="../media/image468.png"/><Relationship Id="rId313" Type="http://schemas.openxmlformats.org/officeDocument/2006/relationships/image" Target="../media/image560.png"/><Relationship Id="rId495" Type="http://schemas.openxmlformats.org/officeDocument/2006/relationships/image" Target="../media/image650.png"/><Relationship Id="rId10" Type="http://schemas.openxmlformats.org/officeDocument/2006/relationships/customXml" Target="../ink/ink424.xml"/><Relationship Id="rId31" Type="http://schemas.openxmlformats.org/officeDocument/2006/relationships/image" Target="../media/image421.png"/><Relationship Id="rId52" Type="http://schemas.openxmlformats.org/officeDocument/2006/relationships/customXml" Target="../ink/ink445.xml"/><Relationship Id="rId73" Type="http://schemas.openxmlformats.org/officeDocument/2006/relationships/image" Target="../media/image442.png"/><Relationship Id="rId94" Type="http://schemas.openxmlformats.org/officeDocument/2006/relationships/image" Target="../media/image452.png"/><Relationship Id="rId148" Type="http://schemas.openxmlformats.org/officeDocument/2006/relationships/customXml" Target="../ink/ink494.xml"/><Relationship Id="rId169" Type="http://schemas.openxmlformats.org/officeDocument/2006/relationships/image" Target="../media/image489.png"/><Relationship Id="rId334" Type="http://schemas.openxmlformats.org/officeDocument/2006/relationships/customXml" Target="../ink/ink588.xml"/><Relationship Id="rId355" Type="http://schemas.openxmlformats.org/officeDocument/2006/relationships/image" Target="../media/image581.png"/><Relationship Id="rId376" Type="http://schemas.openxmlformats.org/officeDocument/2006/relationships/customXml" Target="../ink/ink609.xml"/><Relationship Id="rId397" Type="http://schemas.openxmlformats.org/officeDocument/2006/relationships/image" Target="../media/image602.png"/><Relationship Id="rId520" Type="http://schemas.openxmlformats.org/officeDocument/2006/relationships/customXml" Target="../ink/ink682.xml"/><Relationship Id="rId541" Type="http://schemas.openxmlformats.org/officeDocument/2006/relationships/image" Target="../media/image673.png"/><Relationship Id="rId4" Type="http://schemas.openxmlformats.org/officeDocument/2006/relationships/customXml" Target="../ink/ink421.xml"/><Relationship Id="rId180" Type="http://schemas.openxmlformats.org/officeDocument/2006/relationships/customXml" Target="../ink/ink510.xml"/><Relationship Id="rId215" Type="http://schemas.openxmlformats.org/officeDocument/2006/relationships/image" Target="../media/image512.png"/><Relationship Id="rId236" Type="http://schemas.openxmlformats.org/officeDocument/2006/relationships/customXml" Target="../ink/ink538.xml"/><Relationship Id="rId257" Type="http://schemas.openxmlformats.org/officeDocument/2006/relationships/customXml" Target="../ink/ink549.xml"/><Relationship Id="rId278" Type="http://schemas.openxmlformats.org/officeDocument/2006/relationships/customXml" Target="../ink/ink560.xml"/><Relationship Id="rId401" Type="http://schemas.openxmlformats.org/officeDocument/2006/relationships/image" Target="../media/image604.png"/><Relationship Id="rId422" Type="http://schemas.openxmlformats.org/officeDocument/2006/relationships/customXml" Target="../ink/ink632.xml"/><Relationship Id="rId443" Type="http://schemas.openxmlformats.org/officeDocument/2006/relationships/image" Target="../media/image625.png"/><Relationship Id="rId464" Type="http://schemas.openxmlformats.org/officeDocument/2006/relationships/customXml" Target="../ink/ink653.xml"/><Relationship Id="rId303" Type="http://schemas.openxmlformats.org/officeDocument/2006/relationships/image" Target="../media/image555.png"/><Relationship Id="rId485" Type="http://schemas.openxmlformats.org/officeDocument/2006/relationships/image" Target="../media/image645.png"/><Relationship Id="rId42" Type="http://schemas.openxmlformats.org/officeDocument/2006/relationships/customXml" Target="../ink/ink440.xml"/><Relationship Id="rId84" Type="http://schemas.openxmlformats.org/officeDocument/2006/relationships/customXml" Target="../ink/ink461.xml"/><Relationship Id="rId138" Type="http://schemas.openxmlformats.org/officeDocument/2006/relationships/customXml" Target="../ink/ink489.xml"/><Relationship Id="rId345" Type="http://schemas.openxmlformats.org/officeDocument/2006/relationships/image" Target="../media/image576.png"/><Relationship Id="rId387" Type="http://schemas.openxmlformats.org/officeDocument/2006/relationships/image" Target="../media/image597.png"/><Relationship Id="rId510" Type="http://schemas.openxmlformats.org/officeDocument/2006/relationships/customXml" Target="../ink/ink677.xml"/><Relationship Id="rId552" Type="http://schemas.openxmlformats.org/officeDocument/2006/relationships/customXml" Target="../ink/ink698.xml"/><Relationship Id="rId191" Type="http://schemas.openxmlformats.org/officeDocument/2006/relationships/image" Target="../media/image500.png"/><Relationship Id="rId205" Type="http://schemas.openxmlformats.org/officeDocument/2006/relationships/image" Target="../media/image507.png"/><Relationship Id="rId247" Type="http://schemas.openxmlformats.org/officeDocument/2006/relationships/image" Target="../media/image528.png"/><Relationship Id="rId412" Type="http://schemas.openxmlformats.org/officeDocument/2006/relationships/customXml" Target="../ink/ink627.xml"/><Relationship Id="rId107" Type="http://schemas.openxmlformats.org/officeDocument/2006/relationships/customXml" Target="../ink/ink473.xml"/><Relationship Id="rId289" Type="http://schemas.openxmlformats.org/officeDocument/2006/relationships/image" Target="../media/image548.png"/><Relationship Id="rId454" Type="http://schemas.openxmlformats.org/officeDocument/2006/relationships/customXml" Target="../ink/ink648.xml"/><Relationship Id="rId496" Type="http://schemas.openxmlformats.org/officeDocument/2006/relationships/customXml" Target="../ink/ink670.xml"/><Relationship Id="rId11" Type="http://schemas.openxmlformats.org/officeDocument/2006/relationships/image" Target="../media/image411.png"/><Relationship Id="rId53" Type="http://schemas.openxmlformats.org/officeDocument/2006/relationships/image" Target="../media/image432.png"/><Relationship Id="rId149" Type="http://schemas.openxmlformats.org/officeDocument/2006/relationships/image" Target="../media/image479.png"/><Relationship Id="rId314" Type="http://schemas.openxmlformats.org/officeDocument/2006/relationships/customXml" Target="../ink/ink578.xml"/><Relationship Id="rId356" Type="http://schemas.openxmlformats.org/officeDocument/2006/relationships/customXml" Target="../ink/ink599.xml"/><Relationship Id="rId398" Type="http://schemas.openxmlformats.org/officeDocument/2006/relationships/customXml" Target="../ink/ink620.xml"/><Relationship Id="rId521" Type="http://schemas.openxmlformats.org/officeDocument/2006/relationships/image" Target="../media/image663.png"/><Relationship Id="rId95" Type="http://schemas.openxmlformats.org/officeDocument/2006/relationships/customXml" Target="../ink/ink467.xml"/><Relationship Id="rId160" Type="http://schemas.openxmlformats.org/officeDocument/2006/relationships/customXml" Target="../ink/ink500.xml"/><Relationship Id="rId216" Type="http://schemas.openxmlformats.org/officeDocument/2006/relationships/customXml" Target="../ink/ink528.xml"/><Relationship Id="rId423" Type="http://schemas.openxmlformats.org/officeDocument/2006/relationships/image" Target="../media/image615.png"/><Relationship Id="rId258" Type="http://schemas.openxmlformats.org/officeDocument/2006/relationships/image" Target="../media/image533.png"/><Relationship Id="rId465" Type="http://schemas.openxmlformats.org/officeDocument/2006/relationships/image" Target="../media/image636.png"/><Relationship Id="rId22" Type="http://schemas.openxmlformats.org/officeDocument/2006/relationships/customXml" Target="../ink/ink430.xml"/><Relationship Id="rId64" Type="http://schemas.openxmlformats.org/officeDocument/2006/relationships/customXml" Target="../ink/ink451.xml"/><Relationship Id="rId118" Type="http://schemas.openxmlformats.org/officeDocument/2006/relationships/image" Target="../media/image464.png"/><Relationship Id="rId325" Type="http://schemas.openxmlformats.org/officeDocument/2006/relationships/image" Target="../media/image566.png"/><Relationship Id="rId367" Type="http://schemas.openxmlformats.org/officeDocument/2006/relationships/image" Target="../media/image587.png"/><Relationship Id="rId532" Type="http://schemas.openxmlformats.org/officeDocument/2006/relationships/customXml" Target="../ink/ink688.xml"/><Relationship Id="rId171" Type="http://schemas.openxmlformats.org/officeDocument/2006/relationships/image" Target="../media/image490.png"/><Relationship Id="rId227" Type="http://schemas.openxmlformats.org/officeDocument/2006/relationships/image" Target="../media/image518.png"/><Relationship Id="rId269" Type="http://schemas.openxmlformats.org/officeDocument/2006/relationships/customXml" Target="../ink/ink555.xml"/><Relationship Id="rId434" Type="http://schemas.openxmlformats.org/officeDocument/2006/relationships/customXml" Target="../ink/ink638.xml"/><Relationship Id="rId476" Type="http://schemas.openxmlformats.org/officeDocument/2006/relationships/customXml" Target="../ink/ink659.xml"/><Relationship Id="rId33" Type="http://schemas.openxmlformats.org/officeDocument/2006/relationships/image" Target="../media/image422.png"/><Relationship Id="rId129" Type="http://schemas.openxmlformats.org/officeDocument/2006/relationships/image" Target="../media/image469.png"/><Relationship Id="rId280" Type="http://schemas.openxmlformats.org/officeDocument/2006/relationships/customXml" Target="../ink/ink561.xml"/><Relationship Id="rId336" Type="http://schemas.openxmlformats.org/officeDocument/2006/relationships/customXml" Target="../ink/ink589.xml"/><Relationship Id="rId501" Type="http://schemas.openxmlformats.org/officeDocument/2006/relationships/image" Target="../media/image653.png"/><Relationship Id="rId543" Type="http://schemas.openxmlformats.org/officeDocument/2006/relationships/image" Target="../media/image674.png"/><Relationship Id="rId75" Type="http://schemas.openxmlformats.org/officeDocument/2006/relationships/image" Target="../media/image443.png"/><Relationship Id="rId140" Type="http://schemas.openxmlformats.org/officeDocument/2006/relationships/customXml" Target="../ink/ink490.xml"/><Relationship Id="rId182" Type="http://schemas.openxmlformats.org/officeDocument/2006/relationships/customXml" Target="../ink/ink511.xml"/><Relationship Id="rId378" Type="http://schemas.openxmlformats.org/officeDocument/2006/relationships/customXml" Target="../ink/ink610.xml"/><Relationship Id="rId403" Type="http://schemas.openxmlformats.org/officeDocument/2006/relationships/image" Target="../media/image605.png"/><Relationship Id="rId6" Type="http://schemas.openxmlformats.org/officeDocument/2006/relationships/customXml" Target="../ink/ink422.xml"/><Relationship Id="rId238" Type="http://schemas.openxmlformats.org/officeDocument/2006/relationships/customXml" Target="../ink/ink539.xml"/><Relationship Id="rId445" Type="http://schemas.openxmlformats.org/officeDocument/2006/relationships/image" Target="../media/image626.png"/><Relationship Id="rId487" Type="http://schemas.openxmlformats.org/officeDocument/2006/relationships/image" Target="../media/image646.png"/><Relationship Id="rId291" Type="http://schemas.openxmlformats.org/officeDocument/2006/relationships/image" Target="../media/image549.png"/><Relationship Id="rId305" Type="http://schemas.openxmlformats.org/officeDocument/2006/relationships/image" Target="../media/image556.png"/><Relationship Id="rId347" Type="http://schemas.openxmlformats.org/officeDocument/2006/relationships/image" Target="../media/image577.png"/><Relationship Id="rId512" Type="http://schemas.openxmlformats.org/officeDocument/2006/relationships/customXml" Target="../ink/ink678.xml"/><Relationship Id="rId44" Type="http://schemas.openxmlformats.org/officeDocument/2006/relationships/customXml" Target="../ink/ink441.xml"/><Relationship Id="rId86" Type="http://schemas.openxmlformats.org/officeDocument/2006/relationships/image" Target="../media/image448.png"/><Relationship Id="rId151" Type="http://schemas.openxmlformats.org/officeDocument/2006/relationships/image" Target="../media/image480.png"/><Relationship Id="rId389" Type="http://schemas.openxmlformats.org/officeDocument/2006/relationships/image" Target="../media/image598.png"/><Relationship Id="rId554" Type="http://schemas.openxmlformats.org/officeDocument/2006/relationships/customXml" Target="../ink/ink699.xml"/><Relationship Id="rId193" Type="http://schemas.openxmlformats.org/officeDocument/2006/relationships/image" Target="../media/image501.png"/><Relationship Id="rId207" Type="http://schemas.openxmlformats.org/officeDocument/2006/relationships/image" Target="../media/image508.png"/><Relationship Id="rId249" Type="http://schemas.openxmlformats.org/officeDocument/2006/relationships/image" Target="../media/image529.png"/><Relationship Id="rId414" Type="http://schemas.openxmlformats.org/officeDocument/2006/relationships/customXml" Target="../ink/ink628.xml"/><Relationship Id="rId456" Type="http://schemas.openxmlformats.org/officeDocument/2006/relationships/customXml" Target="../ink/ink649.xml"/><Relationship Id="rId498" Type="http://schemas.openxmlformats.org/officeDocument/2006/relationships/customXml" Target="../ink/ink671.xml"/><Relationship Id="rId13" Type="http://schemas.openxmlformats.org/officeDocument/2006/relationships/image" Target="../media/image412.png"/><Relationship Id="rId109" Type="http://schemas.openxmlformats.org/officeDocument/2006/relationships/customXml" Target="../ink/ink474.xml"/><Relationship Id="rId260" Type="http://schemas.openxmlformats.org/officeDocument/2006/relationships/image" Target="../media/image534.png"/><Relationship Id="rId316" Type="http://schemas.openxmlformats.org/officeDocument/2006/relationships/customXml" Target="../ink/ink579.xml"/><Relationship Id="rId523" Type="http://schemas.openxmlformats.org/officeDocument/2006/relationships/image" Target="../media/image664.png"/><Relationship Id="rId55" Type="http://schemas.openxmlformats.org/officeDocument/2006/relationships/image" Target="../media/image433.png"/><Relationship Id="rId97" Type="http://schemas.openxmlformats.org/officeDocument/2006/relationships/customXml" Target="../ink/ink468.xml"/><Relationship Id="rId120" Type="http://schemas.openxmlformats.org/officeDocument/2006/relationships/image" Target="../media/image465.png"/><Relationship Id="rId358" Type="http://schemas.openxmlformats.org/officeDocument/2006/relationships/customXml" Target="../ink/ink600.xml"/><Relationship Id="rId162" Type="http://schemas.openxmlformats.org/officeDocument/2006/relationships/customXml" Target="../ink/ink501.xml"/><Relationship Id="rId218" Type="http://schemas.openxmlformats.org/officeDocument/2006/relationships/customXml" Target="../ink/ink529.xml"/><Relationship Id="rId425" Type="http://schemas.openxmlformats.org/officeDocument/2006/relationships/image" Target="../media/image616.png"/><Relationship Id="rId467" Type="http://schemas.openxmlformats.org/officeDocument/2006/relationships/image" Target="../media/image637.png"/><Relationship Id="rId271" Type="http://schemas.openxmlformats.org/officeDocument/2006/relationships/customXml" Target="../ink/ink556.xml"/><Relationship Id="rId24" Type="http://schemas.openxmlformats.org/officeDocument/2006/relationships/customXml" Target="../ink/ink431.xml"/><Relationship Id="rId66" Type="http://schemas.openxmlformats.org/officeDocument/2006/relationships/customXml" Target="../ink/ink452.xml"/><Relationship Id="rId131" Type="http://schemas.openxmlformats.org/officeDocument/2006/relationships/image" Target="../media/image470.png"/><Relationship Id="rId327" Type="http://schemas.openxmlformats.org/officeDocument/2006/relationships/image" Target="../media/image567.png"/><Relationship Id="rId369" Type="http://schemas.openxmlformats.org/officeDocument/2006/relationships/image" Target="../media/image588.png"/><Relationship Id="rId534" Type="http://schemas.openxmlformats.org/officeDocument/2006/relationships/customXml" Target="../ink/ink689.xml"/><Relationship Id="rId173" Type="http://schemas.openxmlformats.org/officeDocument/2006/relationships/image" Target="../media/image491.png"/><Relationship Id="rId229" Type="http://schemas.openxmlformats.org/officeDocument/2006/relationships/image" Target="../media/image519.png"/><Relationship Id="rId380" Type="http://schemas.openxmlformats.org/officeDocument/2006/relationships/customXml" Target="../ink/ink611.xml"/><Relationship Id="rId436" Type="http://schemas.openxmlformats.org/officeDocument/2006/relationships/customXml" Target="../ink/ink639.xml"/><Relationship Id="rId240" Type="http://schemas.openxmlformats.org/officeDocument/2006/relationships/customXml" Target="../ink/ink540.xml"/><Relationship Id="rId478" Type="http://schemas.openxmlformats.org/officeDocument/2006/relationships/customXml" Target="../ink/ink660.xml"/><Relationship Id="rId35" Type="http://schemas.openxmlformats.org/officeDocument/2006/relationships/image" Target="../media/image423.png"/><Relationship Id="rId77" Type="http://schemas.openxmlformats.org/officeDocument/2006/relationships/image" Target="../media/image444.png"/><Relationship Id="rId100" Type="http://schemas.openxmlformats.org/officeDocument/2006/relationships/image" Target="../media/image455.png"/><Relationship Id="rId282" Type="http://schemas.openxmlformats.org/officeDocument/2006/relationships/customXml" Target="../ink/ink562.xml"/><Relationship Id="rId338" Type="http://schemas.openxmlformats.org/officeDocument/2006/relationships/customXml" Target="../ink/ink590.xml"/><Relationship Id="rId503" Type="http://schemas.openxmlformats.org/officeDocument/2006/relationships/image" Target="../media/image654.png"/><Relationship Id="rId545" Type="http://schemas.openxmlformats.org/officeDocument/2006/relationships/image" Target="../media/image675.png"/><Relationship Id="rId8" Type="http://schemas.openxmlformats.org/officeDocument/2006/relationships/customXml" Target="../ink/ink423.xml"/><Relationship Id="rId142" Type="http://schemas.openxmlformats.org/officeDocument/2006/relationships/customXml" Target="../ink/ink491.xml"/><Relationship Id="rId184" Type="http://schemas.openxmlformats.org/officeDocument/2006/relationships/customXml" Target="../ink/ink512.xml"/><Relationship Id="rId391" Type="http://schemas.openxmlformats.org/officeDocument/2006/relationships/image" Target="../media/image599.png"/><Relationship Id="rId405" Type="http://schemas.openxmlformats.org/officeDocument/2006/relationships/image" Target="../media/image606.png"/><Relationship Id="rId447" Type="http://schemas.openxmlformats.org/officeDocument/2006/relationships/image" Target="../media/image627.png"/><Relationship Id="rId251" Type="http://schemas.openxmlformats.org/officeDocument/2006/relationships/image" Target="../media/image530.png"/><Relationship Id="rId489" Type="http://schemas.openxmlformats.org/officeDocument/2006/relationships/image" Target="../media/image647.png"/><Relationship Id="rId46" Type="http://schemas.openxmlformats.org/officeDocument/2006/relationships/customXml" Target="../ink/ink442.xml"/><Relationship Id="rId293" Type="http://schemas.openxmlformats.org/officeDocument/2006/relationships/image" Target="../media/image550.png"/><Relationship Id="rId307" Type="http://schemas.openxmlformats.org/officeDocument/2006/relationships/image" Target="../media/image557.png"/><Relationship Id="rId349" Type="http://schemas.openxmlformats.org/officeDocument/2006/relationships/image" Target="../media/image578.png"/><Relationship Id="rId514" Type="http://schemas.openxmlformats.org/officeDocument/2006/relationships/customXml" Target="../ink/ink679.xml"/><Relationship Id="rId556" Type="http://schemas.openxmlformats.org/officeDocument/2006/relationships/image" Target="../media/image680.png"/><Relationship Id="rId88" Type="http://schemas.openxmlformats.org/officeDocument/2006/relationships/image" Target="../media/image449.png"/><Relationship Id="rId111" Type="http://schemas.openxmlformats.org/officeDocument/2006/relationships/customXml" Target="../ink/ink475.xml"/><Relationship Id="rId153" Type="http://schemas.openxmlformats.org/officeDocument/2006/relationships/image" Target="../media/image481.png"/><Relationship Id="rId195" Type="http://schemas.openxmlformats.org/officeDocument/2006/relationships/image" Target="../media/image502.png"/><Relationship Id="rId209" Type="http://schemas.openxmlformats.org/officeDocument/2006/relationships/image" Target="../media/image509.png"/><Relationship Id="rId360" Type="http://schemas.openxmlformats.org/officeDocument/2006/relationships/customXml" Target="../ink/ink601.xml"/><Relationship Id="rId416" Type="http://schemas.openxmlformats.org/officeDocument/2006/relationships/customXml" Target="../ink/ink629.xml"/><Relationship Id="rId220" Type="http://schemas.openxmlformats.org/officeDocument/2006/relationships/customXml" Target="../ink/ink530.xml"/><Relationship Id="rId458" Type="http://schemas.openxmlformats.org/officeDocument/2006/relationships/customXml" Target="../ink/ink650.xml"/><Relationship Id="rId15" Type="http://schemas.openxmlformats.org/officeDocument/2006/relationships/image" Target="../media/image413.png"/><Relationship Id="rId57" Type="http://schemas.openxmlformats.org/officeDocument/2006/relationships/image" Target="../media/image434.png"/><Relationship Id="rId262" Type="http://schemas.openxmlformats.org/officeDocument/2006/relationships/image" Target="../media/image535.png"/><Relationship Id="rId318" Type="http://schemas.openxmlformats.org/officeDocument/2006/relationships/customXml" Target="../ink/ink580.xml"/><Relationship Id="rId525" Type="http://schemas.openxmlformats.org/officeDocument/2006/relationships/image" Target="../media/image665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0.png"/><Relationship Id="rId21" Type="http://schemas.openxmlformats.org/officeDocument/2006/relationships/image" Target="../media/image692.png"/><Relationship Id="rId42" Type="http://schemas.openxmlformats.org/officeDocument/2006/relationships/customXml" Target="../ink/ink723.xml"/><Relationship Id="rId63" Type="http://schemas.openxmlformats.org/officeDocument/2006/relationships/image" Target="../media/image713.png"/><Relationship Id="rId84" Type="http://schemas.openxmlformats.org/officeDocument/2006/relationships/customXml" Target="../ink/ink744.xml"/><Relationship Id="rId138" Type="http://schemas.openxmlformats.org/officeDocument/2006/relationships/customXml" Target="../ink/ink771.xml"/><Relationship Id="rId159" Type="http://schemas.openxmlformats.org/officeDocument/2006/relationships/image" Target="../media/image761.png"/><Relationship Id="rId170" Type="http://schemas.openxmlformats.org/officeDocument/2006/relationships/customXml" Target="../ink/ink787.xml"/><Relationship Id="rId191" Type="http://schemas.openxmlformats.org/officeDocument/2006/relationships/image" Target="../media/image777.png"/><Relationship Id="rId205" Type="http://schemas.openxmlformats.org/officeDocument/2006/relationships/image" Target="../media/image784.png"/><Relationship Id="rId226" Type="http://schemas.openxmlformats.org/officeDocument/2006/relationships/customXml" Target="../ink/ink815.xml"/><Relationship Id="rId247" Type="http://schemas.openxmlformats.org/officeDocument/2006/relationships/image" Target="../media/image804.png"/><Relationship Id="rId107" Type="http://schemas.openxmlformats.org/officeDocument/2006/relationships/image" Target="../media/image735.png"/><Relationship Id="rId11" Type="http://schemas.openxmlformats.org/officeDocument/2006/relationships/image" Target="../media/image687.png"/><Relationship Id="rId32" Type="http://schemas.openxmlformats.org/officeDocument/2006/relationships/customXml" Target="../ink/ink718.xml"/><Relationship Id="rId53" Type="http://schemas.openxmlformats.org/officeDocument/2006/relationships/image" Target="../media/image708.png"/><Relationship Id="rId74" Type="http://schemas.openxmlformats.org/officeDocument/2006/relationships/customXml" Target="../ink/ink739.xml"/><Relationship Id="rId128" Type="http://schemas.openxmlformats.org/officeDocument/2006/relationships/customXml" Target="../ink/ink766.xml"/><Relationship Id="rId149" Type="http://schemas.openxmlformats.org/officeDocument/2006/relationships/image" Target="../media/image756.png"/><Relationship Id="rId5" Type="http://schemas.openxmlformats.org/officeDocument/2006/relationships/image" Target="../media/image684.png"/><Relationship Id="rId95" Type="http://schemas.openxmlformats.org/officeDocument/2006/relationships/image" Target="../media/image729.png"/><Relationship Id="rId160" Type="http://schemas.openxmlformats.org/officeDocument/2006/relationships/customXml" Target="../ink/ink782.xml"/><Relationship Id="rId181" Type="http://schemas.openxmlformats.org/officeDocument/2006/relationships/image" Target="../media/image772.png"/><Relationship Id="rId216" Type="http://schemas.openxmlformats.org/officeDocument/2006/relationships/customXml" Target="../ink/ink810.xml"/><Relationship Id="rId237" Type="http://schemas.openxmlformats.org/officeDocument/2006/relationships/image" Target="../media/image799.png"/><Relationship Id="rId22" Type="http://schemas.openxmlformats.org/officeDocument/2006/relationships/customXml" Target="../ink/ink713.xml"/><Relationship Id="rId43" Type="http://schemas.openxmlformats.org/officeDocument/2006/relationships/image" Target="../media/image703.png"/><Relationship Id="rId64" Type="http://schemas.openxmlformats.org/officeDocument/2006/relationships/customXml" Target="../ink/ink734.xml"/><Relationship Id="rId118" Type="http://schemas.openxmlformats.org/officeDocument/2006/relationships/customXml" Target="../ink/ink761.xml"/><Relationship Id="rId139" Type="http://schemas.openxmlformats.org/officeDocument/2006/relationships/image" Target="../media/image751.png"/><Relationship Id="rId85" Type="http://schemas.openxmlformats.org/officeDocument/2006/relationships/image" Target="../media/image724.png"/><Relationship Id="rId150" Type="http://schemas.openxmlformats.org/officeDocument/2006/relationships/customXml" Target="../ink/ink777.xml"/><Relationship Id="rId171" Type="http://schemas.openxmlformats.org/officeDocument/2006/relationships/image" Target="../media/image767.png"/><Relationship Id="rId192" Type="http://schemas.openxmlformats.org/officeDocument/2006/relationships/customXml" Target="../ink/ink798.xml"/><Relationship Id="rId206" Type="http://schemas.openxmlformats.org/officeDocument/2006/relationships/customXml" Target="../ink/ink805.xml"/><Relationship Id="rId227" Type="http://schemas.openxmlformats.org/officeDocument/2006/relationships/image" Target="../media/image794.png"/><Relationship Id="rId248" Type="http://schemas.openxmlformats.org/officeDocument/2006/relationships/customXml" Target="../ink/ink826.xml"/><Relationship Id="rId12" Type="http://schemas.openxmlformats.org/officeDocument/2006/relationships/customXml" Target="../ink/ink708.xml"/><Relationship Id="rId17" Type="http://schemas.openxmlformats.org/officeDocument/2006/relationships/image" Target="../media/image690.png"/><Relationship Id="rId33" Type="http://schemas.openxmlformats.org/officeDocument/2006/relationships/image" Target="../media/image698.png"/><Relationship Id="rId38" Type="http://schemas.openxmlformats.org/officeDocument/2006/relationships/customXml" Target="../ink/ink721.xml"/><Relationship Id="rId59" Type="http://schemas.openxmlformats.org/officeDocument/2006/relationships/image" Target="../media/image711.png"/><Relationship Id="rId103" Type="http://schemas.openxmlformats.org/officeDocument/2006/relationships/image" Target="../media/image733.png"/><Relationship Id="rId108" Type="http://schemas.openxmlformats.org/officeDocument/2006/relationships/customXml" Target="../ink/ink756.xml"/><Relationship Id="rId124" Type="http://schemas.openxmlformats.org/officeDocument/2006/relationships/customXml" Target="../ink/ink764.xml"/><Relationship Id="rId129" Type="http://schemas.openxmlformats.org/officeDocument/2006/relationships/image" Target="../media/image746.png"/><Relationship Id="rId54" Type="http://schemas.openxmlformats.org/officeDocument/2006/relationships/customXml" Target="../ink/ink729.xml"/><Relationship Id="rId70" Type="http://schemas.openxmlformats.org/officeDocument/2006/relationships/customXml" Target="../ink/ink737.xml"/><Relationship Id="rId75" Type="http://schemas.openxmlformats.org/officeDocument/2006/relationships/image" Target="../media/image719.png"/><Relationship Id="rId91" Type="http://schemas.openxmlformats.org/officeDocument/2006/relationships/image" Target="../media/image727.png"/><Relationship Id="rId96" Type="http://schemas.openxmlformats.org/officeDocument/2006/relationships/customXml" Target="../ink/ink750.xml"/><Relationship Id="rId140" Type="http://schemas.openxmlformats.org/officeDocument/2006/relationships/customXml" Target="../ink/ink772.xml"/><Relationship Id="rId145" Type="http://schemas.openxmlformats.org/officeDocument/2006/relationships/image" Target="../media/image754.png"/><Relationship Id="rId161" Type="http://schemas.openxmlformats.org/officeDocument/2006/relationships/image" Target="../media/image762.png"/><Relationship Id="rId166" Type="http://schemas.openxmlformats.org/officeDocument/2006/relationships/customXml" Target="../ink/ink785.xml"/><Relationship Id="rId182" Type="http://schemas.openxmlformats.org/officeDocument/2006/relationships/customXml" Target="../ink/ink793.xml"/><Relationship Id="rId187" Type="http://schemas.openxmlformats.org/officeDocument/2006/relationships/image" Target="../media/image775.png"/><Relationship Id="rId217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5.xml"/><Relationship Id="rId212" Type="http://schemas.openxmlformats.org/officeDocument/2006/relationships/customXml" Target="../ink/ink808.xml"/><Relationship Id="rId233" Type="http://schemas.openxmlformats.org/officeDocument/2006/relationships/image" Target="../media/image797.png"/><Relationship Id="rId238" Type="http://schemas.openxmlformats.org/officeDocument/2006/relationships/customXml" Target="../ink/ink821.xml"/><Relationship Id="rId23" Type="http://schemas.openxmlformats.org/officeDocument/2006/relationships/image" Target="../media/image693.png"/><Relationship Id="rId28" Type="http://schemas.openxmlformats.org/officeDocument/2006/relationships/customXml" Target="../ink/ink716.xml"/><Relationship Id="rId49" Type="http://schemas.openxmlformats.org/officeDocument/2006/relationships/image" Target="../media/image706.png"/><Relationship Id="rId114" Type="http://schemas.openxmlformats.org/officeDocument/2006/relationships/customXml" Target="../ink/ink759.xml"/><Relationship Id="rId119" Type="http://schemas.openxmlformats.org/officeDocument/2006/relationships/image" Target="../media/image741.png"/><Relationship Id="rId44" Type="http://schemas.openxmlformats.org/officeDocument/2006/relationships/customXml" Target="../ink/ink724.xml"/><Relationship Id="rId60" Type="http://schemas.openxmlformats.org/officeDocument/2006/relationships/customXml" Target="../ink/ink732.xml"/><Relationship Id="rId65" Type="http://schemas.openxmlformats.org/officeDocument/2006/relationships/image" Target="../media/image714.png"/><Relationship Id="rId81" Type="http://schemas.openxmlformats.org/officeDocument/2006/relationships/image" Target="../media/image722.png"/><Relationship Id="rId86" Type="http://schemas.openxmlformats.org/officeDocument/2006/relationships/customXml" Target="../ink/ink745.xml"/><Relationship Id="rId130" Type="http://schemas.openxmlformats.org/officeDocument/2006/relationships/customXml" Target="../ink/ink767.xml"/><Relationship Id="rId135" Type="http://schemas.openxmlformats.org/officeDocument/2006/relationships/image" Target="../media/image749.png"/><Relationship Id="rId151" Type="http://schemas.openxmlformats.org/officeDocument/2006/relationships/image" Target="../media/image757.png"/><Relationship Id="rId156" Type="http://schemas.openxmlformats.org/officeDocument/2006/relationships/customXml" Target="../ink/ink780.xml"/><Relationship Id="rId177" Type="http://schemas.openxmlformats.org/officeDocument/2006/relationships/image" Target="../media/image770.png"/><Relationship Id="rId198" Type="http://schemas.openxmlformats.org/officeDocument/2006/relationships/customXml" Target="../ink/ink801.xml"/><Relationship Id="rId172" Type="http://schemas.openxmlformats.org/officeDocument/2006/relationships/customXml" Target="../ink/ink788.xml"/><Relationship Id="rId193" Type="http://schemas.openxmlformats.org/officeDocument/2006/relationships/image" Target="../media/image778.png"/><Relationship Id="rId202" Type="http://schemas.openxmlformats.org/officeDocument/2006/relationships/customXml" Target="../ink/ink803.xml"/><Relationship Id="rId207" Type="http://schemas.openxmlformats.org/officeDocument/2006/relationships/image" Target="../media/image785.png"/><Relationship Id="rId223" Type="http://schemas.openxmlformats.org/officeDocument/2006/relationships/image" Target="../media/image792.png"/><Relationship Id="rId228" Type="http://schemas.openxmlformats.org/officeDocument/2006/relationships/customXml" Target="../ink/ink816.xml"/><Relationship Id="rId244" Type="http://schemas.openxmlformats.org/officeDocument/2006/relationships/customXml" Target="../ink/ink824.xml"/><Relationship Id="rId249" Type="http://schemas.openxmlformats.org/officeDocument/2006/relationships/image" Target="../media/image805.png"/><Relationship Id="rId13" Type="http://schemas.openxmlformats.org/officeDocument/2006/relationships/image" Target="../media/image688.png"/><Relationship Id="rId18" Type="http://schemas.openxmlformats.org/officeDocument/2006/relationships/customXml" Target="../ink/ink711.xml"/><Relationship Id="rId39" Type="http://schemas.openxmlformats.org/officeDocument/2006/relationships/image" Target="../media/image701.png"/><Relationship Id="rId109" Type="http://schemas.openxmlformats.org/officeDocument/2006/relationships/image" Target="../media/image736.png"/><Relationship Id="rId34" Type="http://schemas.openxmlformats.org/officeDocument/2006/relationships/customXml" Target="../ink/ink719.xml"/><Relationship Id="rId50" Type="http://schemas.openxmlformats.org/officeDocument/2006/relationships/customXml" Target="../ink/ink727.xml"/><Relationship Id="rId55" Type="http://schemas.openxmlformats.org/officeDocument/2006/relationships/image" Target="../media/image709.png"/><Relationship Id="rId76" Type="http://schemas.openxmlformats.org/officeDocument/2006/relationships/customXml" Target="../ink/ink740.xml"/><Relationship Id="rId97" Type="http://schemas.openxmlformats.org/officeDocument/2006/relationships/image" Target="../media/image730.png"/><Relationship Id="rId104" Type="http://schemas.openxmlformats.org/officeDocument/2006/relationships/customXml" Target="../ink/ink754.xml"/><Relationship Id="rId120" Type="http://schemas.openxmlformats.org/officeDocument/2006/relationships/customXml" Target="../ink/ink762.xml"/><Relationship Id="rId125" Type="http://schemas.openxmlformats.org/officeDocument/2006/relationships/image" Target="../media/image744.png"/><Relationship Id="rId141" Type="http://schemas.openxmlformats.org/officeDocument/2006/relationships/image" Target="../media/image752.png"/><Relationship Id="rId146" Type="http://schemas.openxmlformats.org/officeDocument/2006/relationships/customXml" Target="../ink/ink775.xml"/><Relationship Id="rId167" Type="http://schemas.openxmlformats.org/officeDocument/2006/relationships/image" Target="../media/image765.png"/><Relationship Id="rId188" Type="http://schemas.openxmlformats.org/officeDocument/2006/relationships/customXml" Target="../ink/ink796.xml"/><Relationship Id="rId7" Type="http://schemas.openxmlformats.org/officeDocument/2006/relationships/image" Target="../media/image685.png"/><Relationship Id="rId71" Type="http://schemas.openxmlformats.org/officeDocument/2006/relationships/image" Target="../media/image717.png"/><Relationship Id="rId92" Type="http://schemas.openxmlformats.org/officeDocument/2006/relationships/customXml" Target="../ink/ink748.xml"/><Relationship Id="rId162" Type="http://schemas.openxmlformats.org/officeDocument/2006/relationships/customXml" Target="../ink/ink783.xml"/><Relationship Id="rId183" Type="http://schemas.openxmlformats.org/officeDocument/2006/relationships/image" Target="../media/image773.png"/><Relationship Id="rId213" Type="http://schemas.openxmlformats.org/officeDocument/2006/relationships/image" Target="../media/image788.png"/><Relationship Id="rId218" Type="http://schemas.openxmlformats.org/officeDocument/2006/relationships/customXml" Target="../ink/ink811.xml"/><Relationship Id="rId234" Type="http://schemas.openxmlformats.org/officeDocument/2006/relationships/customXml" Target="../ink/ink819.xml"/><Relationship Id="rId239" Type="http://schemas.openxmlformats.org/officeDocument/2006/relationships/image" Target="../media/image800.png"/><Relationship Id="rId2" Type="http://schemas.openxmlformats.org/officeDocument/2006/relationships/customXml" Target="../ink/ink703.xml"/><Relationship Id="rId29" Type="http://schemas.openxmlformats.org/officeDocument/2006/relationships/image" Target="../media/image696.png"/><Relationship Id="rId250" Type="http://schemas.openxmlformats.org/officeDocument/2006/relationships/customXml" Target="../ink/ink827.xml"/><Relationship Id="rId24" Type="http://schemas.openxmlformats.org/officeDocument/2006/relationships/customXml" Target="../ink/ink714.xml"/><Relationship Id="rId40" Type="http://schemas.openxmlformats.org/officeDocument/2006/relationships/customXml" Target="../ink/ink722.xml"/><Relationship Id="rId45" Type="http://schemas.openxmlformats.org/officeDocument/2006/relationships/image" Target="../media/image704.png"/><Relationship Id="rId66" Type="http://schemas.openxmlformats.org/officeDocument/2006/relationships/customXml" Target="../ink/ink735.xml"/><Relationship Id="rId87" Type="http://schemas.openxmlformats.org/officeDocument/2006/relationships/image" Target="../media/image725.png"/><Relationship Id="rId110" Type="http://schemas.openxmlformats.org/officeDocument/2006/relationships/customXml" Target="../ink/ink757.xml"/><Relationship Id="rId115" Type="http://schemas.openxmlformats.org/officeDocument/2006/relationships/image" Target="../media/image739.png"/><Relationship Id="rId131" Type="http://schemas.openxmlformats.org/officeDocument/2006/relationships/image" Target="../media/image747.png"/><Relationship Id="rId136" Type="http://schemas.openxmlformats.org/officeDocument/2006/relationships/customXml" Target="../ink/ink770.xml"/><Relationship Id="rId157" Type="http://schemas.openxmlformats.org/officeDocument/2006/relationships/image" Target="../media/image760.png"/><Relationship Id="rId178" Type="http://schemas.openxmlformats.org/officeDocument/2006/relationships/customXml" Target="../ink/ink791.xml"/><Relationship Id="rId61" Type="http://schemas.openxmlformats.org/officeDocument/2006/relationships/image" Target="../media/image712.png"/><Relationship Id="rId82" Type="http://schemas.openxmlformats.org/officeDocument/2006/relationships/customXml" Target="../ink/ink743.xml"/><Relationship Id="rId152" Type="http://schemas.openxmlformats.org/officeDocument/2006/relationships/customXml" Target="../ink/ink778.xml"/><Relationship Id="rId173" Type="http://schemas.openxmlformats.org/officeDocument/2006/relationships/image" Target="../media/image768.png"/><Relationship Id="rId194" Type="http://schemas.openxmlformats.org/officeDocument/2006/relationships/customXml" Target="../ink/ink799.xml"/><Relationship Id="rId199" Type="http://schemas.openxmlformats.org/officeDocument/2006/relationships/image" Target="../media/image781.png"/><Relationship Id="rId203" Type="http://schemas.openxmlformats.org/officeDocument/2006/relationships/image" Target="../media/image783.png"/><Relationship Id="rId208" Type="http://schemas.openxmlformats.org/officeDocument/2006/relationships/customXml" Target="../ink/ink806.xml"/><Relationship Id="rId229" Type="http://schemas.openxmlformats.org/officeDocument/2006/relationships/image" Target="../media/image795.png"/><Relationship Id="rId19" Type="http://schemas.openxmlformats.org/officeDocument/2006/relationships/image" Target="../media/image691.png"/><Relationship Id="rId224" Type="http://schemas.openxmlformats.org/officeDocument/2006/relationships/customXml" Target="../ink/ink814.xml"/><Relationship Id="rId240" Type="http://schemas.openxmlformats.org/officeDocument/2006/relationships/customXml" Target="../ink/ink822.xml"/><Relationship Id="rId245" Type="http://schemas.openxmlformats.org/officeDocument/2006/relationships/image" Target="../media/image803.png"/><Relationship Id="rId14" Type="http://schemas.openxmlformats.org/officeDocument/2006/relationships/customXml" Target="../ink/ink709.xml"/><Relationship Id="rId30" Type="http://schemas.openxmlformats.org/officeDocument/2006/relationships/customXml" Target="../ink/ink717.xml"/><Relationship Id="rId35" Type="http://schemas.openxmlformats.org/officeDocument/2006/relationships/image" Target="../media/image699.png"/><Relationship Id="rId56" Type="http://schemas.openxmlformats.org/officeDocument/2006/relationships/customXml" Target="../ink/ink730.xml"/><Relationship Id="rId77" Type="http://schemas.openxmlformats.org/officeDocument/2006/relationships/image" Target="../media/image720.png"/><Relationship Id="rId100" Type="http://schemas.openxmlformats.org/officeDocument/2006/relationships/customXml" Target="../ink/ink752.xml"/><Relationship Id="rId105" Type="http://schemas.openxmlformats.org/officeDocument/2006/relationships/image" Target="../media/image734.png"/><Relationship Id="rId126" Type="http://schemas.openxmlformats.org/officeDocument/2006/relationships/customXml" Target="../ink/ink765.xml"/><Relationship Id="rId147" Type="http://schemas.openxmlformats.org/officeDocument/2006/relationships/image" Target="../media/image755.png"/><Relationship Id="rId168" Type="http://schemas.openxmlformats.org/officeDocument/2006/relationships/customXml" Target="../ink/ink786.xml"/><Relationship Id="rId8" Type="http://schemas.openxmlformats.org/officeDocument/2006/relationships/customXml" Target="../ink/ink706.xml"/><Relationship Id="rId51" Type="http://schemas.openxmlformats.org/officeDocument/2006/relationships/image" Target="../media/image707.png"/><Relationship Id="rId72" Type="http://schemas.openxmlformats.org/officeDocument/2006/relationships/customXml" Target="../ink/ink738.xml"/><Relationship Id="rId93" Type="http://schemas.openxmlformats.org/officeDocument/2006/relationships/image" Target="../media/image728.png"/><Relationship Id="rId98" Type="http://schemas.openxmlformats.org/officeDocument/2006/relationships/customXml" Target="../ink/ink751.xml"/><Relationship Id="rId121" Type="http://schemas.openxmlformats.org/officeDocument/2006/relationships/image" Target="../media/image742.png"/><Relationship Id="rId142" Type="http://schemas.openxmlformats.org/officeDocument/2006/relationships/customXml" Target="../ink/ink773.xml"/><Relationship Id="rId163" Type="http://schemas.openxmlformats.org/officeDocument/2006/relationships/image" Target="../media/image763.png"/><Relationship Id="rId184" Type="http://schemas.openxmlformats.org/officeDocument/2006/relationships/customXml" Target="../ink/ink794.xml"/><Relationship Id="rId189" Type="http://schemas.openxmlformats.org/officeDocument/2006/relationships/image" Target="../media/image776.png"/><Relationship Id="rId219" Type="http://schemas.openxmlformats.org/officeDocument/2006/relationships/image" Target="../media/image791.png"/><Relationship Id="rId3" Type="http://schemas.openxmlformats.org/officeDocument/2006/relationships/image" Target="../media/image683.png"/><Relationship Id="rId214" Type="http://schemas.openxmlformats.org/officeDocument/2006/relationships/customXml" Target="../ink/ink809.xml"/><Relationship Id="rId230" Type="http://schemas.openxmlformats.org/officeDocument/2006/relationships/customXml" Target="../ink/ink817.xml"/><Relationship Id="rId235" Type="http://schemas.openxmlformats.org/officeDocument/2006/relationships/image" Target="../media/image798.png"/><Relationship Id="rId251" Type="http://schemas.openxmlformats.org/officeDocument/2006/relationships/image" Target="../media/image806.png"/><Relationship Id="rId25" Type="http://schemas.openxmlformats.org/officeDocument/2006/relationships/image" Target="../media/image694.png"/><Relationship Id="rId46" Type="http://schemas.openxmlformats.org/officeDocument/2006/relationships/customXml" Target="../ink/ink725.xml"/><Relationship Id="rId67" Type="http://schemas.openxmlformats.org/officeDocument/2006/relationships/image" Target="../media/image715.png"/><Relationship Id="rId116" Type="http://schemas.openxmlformats.org/officeDocument/2006/relationships/customXml" Target="../ink/ink760.xml"/><Relationship Id="rId137" Type="http://schemas.openxmlformats.org/officeDocument/2006/relationships/image" Target="../media/image750.png"/><Relationship Id="rId158" Type="http://schemas.openxmlformats.org/officeDocument/2006/relationships/customXml" Target="../ink/ink781.xml"/><Relationship Id="rId20" Type="http://schemas.openxmlformats.org/officeDocument/2006/relationships/customXml" Target="../ink/ink712.xml"/><Relationship Id="rId41" Type="http://schemas.openxmlformats.org/officeDocument/2006/relationships/image" Target="../media/image702.png"/><Relationship Id="rId62" Type="http://schemas.openxmlformats.org/officeDocument/2006/relationships/customXml" Target="../ink/ink733.xml"/><Relationship Id="rId83" Type="http://schemas.openxmlformats.org/officeDocument/2006/relationships/image" Target="../media/image723.png"/><Relationship Id="rId88" Type="http://schemas.openxmlformats.org/officeDocument/2006/relationships/customXml" Target="../ink/ink746.xml"/><Relationship Id="rId111" Type="http://schemas.openxmlformats.org/officeDocument/2006/relationships/image" Target="../media/image737.png"/><Relationship Id="rId132" Type="http://schemas.openxmlformats.org/officeDocument/2006/relationships/customXml" Target="../ink/ink768.xml"/><Relationship Id="rId153" Type="http://schemas.openxmlformats.org/officeDocument/2006/relationships/image" Target="../media/image758.png"/><Relationship Id="rId174" Type="http://schemas.openxmlformats.org/officeDocument/2006/relationships/customXml" Target="../ink/ink789.xml"/><Relationship Id="rId179" Type="http://schemas.openxmlformats.org/officeDocument/2006/relationships/image" Target="../media/image771.png"/><Relationship Id="rId195" Type="http://schemas.openxmlformats.org/officeDocument/2006/relationships/image" Target="../media/image779.png"/><Relationship Id="rId209" Type="http://schemas.openxmlformats.org/officeDocument/2006/relationships/image" Target="../media/image786.png"/><Relationship Id="rId190" Type="http://schemas.openxmlformats.org/officeDocument/2006/relationships/customXml" Target="../ink/ink797.xml"/><Relationship Id="rId204" Type="http://schemas.openxmlformats.org/officeDocument/2006/relationships/customXml" Target="../ink/ink804.xml"/><Relationship Id="rId220" Type="http://schemas.openxmlformats.org/officeDocument/2006/relationships/customXml" Target="../ink/ink812.xml"/><Relationship Id="rId225" Type="http://schemas.openxmlformats.org/officeDocument/2006/relationships/image" Target="../media/image793.png"/><Relationship Id="rId241" Type="http://schemas.openxmlformats.org/officeDocument/2006/relationships/image" Target="../media/image801.png"/><Relationship Id="rId246" Type="http://schemas.openxmlformats.org/officeDocument/2006/relationships/customXml" Target="../ink/ink825.xml"/><Relationship Id="rId15" Type="http://schemas.openxmlformats.org/officeDocument/2006/relationships/image" Target="../media/image689.png"/><Relationship Id="rId36" Type="http://schemas.openxmlformats.org/officeDocument/2006/relationships/customXml" Target="../ink/ink720.xml"/><Relationship Id="rId57" Type="http://schemas.openxmlformats.org/officeDocument/2006/relationships/image" Target="../media/image710.png"/><Relationship Id="rId106" Type="http://schemas.openxmlformats.org/officeDocument/2006/relationships/customXml" Target="../ink/ink755.xml"/><Relationship Id="rId127" Type="http://schemas.openxmlformats.org/officeDocument/2006/relationships/image" Target="../media/image745.png"/><Relationship Id="rId10" Type="http://schemas.openxmlformats.org/officeDocument/2006/relationships/customXml" Target="../ink/ink707.xml"/><Relationship Id="rId31" Type="http://schemas.openxmlformats.org/officeDocument/2006/relationships/image" Target="../media/image697.png"/><Relationship Id="rId52" Type="http://schemas.openxmlformats.org/officeDocument/2006/relationships/customXml" Target="../ink/ink728.xml"/><Relationship Id="rId73" Type="http://schemas.openxmlformats.org/officeDocument/2006/relationships/image" Target="../media/image718.png"/><Relationship Id="rId78" Type="http://schemas.openxmlformats.org/officeDocument/2006/relationships/customXml" Target="../ink/ink741.xml"/><Relationship Id="rId94" Type="http://schemas.openxmlformats.org/officeDocument/2006/relationships/customXml" Target="../ink/ink749.xml"/><Relationship Id="rId99" Type="http://schemas.openxmlformats.org/officeDocument/2006/relationships/image" Target="../media/image731.png"/><Relationship Id="rId101" Type="http://schemas.openxmlformats.org/officeDocument/2006/relationships/image" Target="../media/image732.png"/><Relationship Id="rId122" Type="http://schemas.openxmlformats.org/officeDocument/2006/relationships/customXml" Target="../ink/ink763.xml"/><Relationship Id="rId143" Type="http://schemas.openxmlformats.org/officeDocument/2006/relationships/image" Target="../media/image753.png"/><Relationship Id="rId148" Type="http://schemas.openxmlformats.org/officeDocument/2006/relationships/customXml" Target="../ink/ink776.xml"/><Relationship Id="rId164" Type="http://schemas.openxmlformats.org/officeDocument/2006/relationships/customXml" Target="../ink/ink784.xml"/><Relationship Id="rId169" Type="http://schemas.openxmlformats.org/officeDocument/2006/relationships/image" Target="../media/image766.png"/><Relationship Id="rId185" Type="http://schemas.openxmlformats.org/officeDocument/2006/relationships/image" Target="../media/image774.png"/><Relationship Id="rId4" Type="http://schemas.openxmlformats.org/officeDocument/2006/relationships/customXml" Target="../ink/ink704.xml"/><Relationship Id="rId9" Type="http://schemas.openxmlformats.org/officeDocument/2006/relationships/image" Target="../media/image686.png"/><Relationship Id="rId180" Type="http://schemas.openxmlformats.org/officeDocument/2006/relationships/customXml" Target="../ink/ink792.xml"/><Relationship Id="rId210" Type="http://schemas.openxmlformats.org/officeDocument/2006/relationships/customXml" Target="../ink/ink807.xml"/><Relationship Id="rId215" Type="http://schemas.openxmlformats.org/officeDocument/2006/relationships/image" Target="../media/image789.png"/><Relationship Id="rId236" Type="http://schemas.openxmlformats.org/officeDocument/2006/relationships/customXml" Target="../ink/ink820.xml"/><Relationship Id="rId26" Type="http://schemas.openxmlformats.org/officeDocument/2006/relationships/customXml" Target="../ink/ink715.xml"/><Relationship Id="rId231" Type="http://schemas.openxmlformats.org/officeDocument/2006/relationships/image" Target="../media/image796.png"/><Relationship Id="rId252" Type="http://schemas.openxmlformats.org/officeDocument/2006/relationships/hyperlink" Target="https://www.mathsisfun.com/data/index.html" TargetMode="External"/><Relationship Id="rId47" Type="http://schemas.openxmlformats.org/officeDocument/2006/relationships/image" Target="../media/image705.png"/><Relationship Id="rId68" Type="http://schemas.openxmlformats.org/officeDocument/2006/relationships/customXml" Target="../ink/ink736.xml"/><Relationship Id="rId89" Type="http://schemas.openxmlformats.org/officeDocument/2006/relationships/image" Target="../media/image726.png"/><Relationship Id="rId112" Type="http://schemas.openxmlformats.org/officeDocument/2006/relationships/customXml" Target="../ink/ink758.xml"/><Relationship Id="rId133" Type="http://schemas.openxmlformats.org/officeDocument/2006/relationships/image" Target="../media/image748.png"/><Relationship Id="rId154" Type="http://schemas.openxmlformats.org/officeDocument/2006/relationships/customXml" Target="../ink/ink779.xml"/><Relationship Id="rId175" Type="http://schemas.openxmlformats.org/officeDocument/2006/relationships/image" Target="../media/image769.png"/><Relationship Id="rId196" Type="http://schemas.openxmlformats.org/officeDocument/2006/relationships/customXml" Target="../ink/ink800.xml"/><Relationship Id="rId200" Type="http://schemas.openxmlformats.org/officeDocument/2006/relationships/customXml" Target="../ink/ink802.xml"/><Relationship Id="rId16" Type="http://schemas.openxmlformats.org/officeDocument/2006/relationships/customXml" Target="../ink/ink710.xml"/><Relationship Id="rId221" Type="http://schemas.openxmlformats.org/officeDocument/2006/relationships/image" Target="../media/image386.png"/><Relationship Id="rId242" Type="http://schemas.openxmlformats.org/officeDocument/2006/relationships/customXml" Target="../ink/ink823.xml"/><Relationship Id="rId37" Type="http://schemas.openxmlformats.org/officeDocument/2006/relationships/image" Target="../media/image700.png"/><Relationship Id="rId58" Type="http://schemas.openxmlformats.org/officeDocument/2006/relationships/customXml" Target="../ink/ink731.xml"/><Relationship Id="rId79" Type="http://schemas.openxmlformats.org/officeDocument/2006/relationships/image" Target="../media/image721.png"/><Relationship Id="rId102" Type="http://schemas.openxmlformats.org/officeDocument/2006/relationships/customXml" Target="../ink/ink753.xml"/><Relationship Id="rId123" Type="http://schemas.openxmlformats.org/officeDocument/2006/relationships/image" Target="../media/image743.png"/><Relationship Id="rId144" Type="http://schemas.openxmlformats.org/officeDocument/2006/relationships/customXml" Target="../ink/ink774.xml"/><Relationship Id="rId90" Type="http://schemas.openxmlformats.org/officeDocument/2006/relationships/customXml" Target="../ink/ink747.xml"/><Relationship Id="rId165" Type="http://schemas.openxmlformats.org/officeDocument/2006/relationships/image" Target="../media/image764.png"/><Relationship Id="rId186" Type="http://schemas.openxmlformats.org/officeDocument/2006/relationships/customXml" Target="../ink/ink795.xml"/><Relationship Id="rId211" Type="http://schemas.openxmlformats.org/officeDocument/2006/relationships/image" Target="../media/image787.png"/><Relationship Id="rId232" Type="http://schemas.openxmlformats.org/officeDocument/2006/relationships/customXml" Target="../ink/ink818.xml"/><Relationship Id="rId27" Type="http://schemas.openxmlformats.org/officeDocument/2006/relationships/image" Target="../media/image695.png"/><Relationship Id="rId48" Type="http://schemas.openxmlformats.org/officeDocument/2006/relationships/customXml" Target="../ink/ink726.xml"/><Relationship Id="rId69" Type="http://schemas.openxmlformats.org/officeDocument/2006/relationships/image" Target="../media/image716.png"/><Relationship Id="rId113" Type="http://schemas.openxmlformats.org/officeDocument/2006/relationships/image" Target="../media/image738.png"/><Relationship Id="rId134" Type="http://schemas.openxmlformats.org/officeDocument/2006/relationships/customXml" Target="../ink/ink769.xml"/><Relationship Id="rId80" Type="http://schemas.openxmlformats.org/officeDocument/2006/relationships/customXml" Target="../ink/ink742.xml"/><Relationship Id="rId155" Type="http://schemas.openxmlformats.org/officeDocument/2006/relationships/image" Target="../media/image759.png"/><Relationship Id="rId176" Type="http://schemas.openxmlformats.org/officeDocument/2006/relationships/customXml" Target="../ink/ink790.xml"/><Relationship Id="rId197" Type="http://schemas.openxmlformats.org/officeDocument/2006/relationships/image" Target="../media/image780.png"/><Relationship Id="rId201" Type="http://schemas.openxmlformats.org/officeDocument/2006/relationships/image" Target="../media/image782.png"/><Relationship Id="rId222" Type="http://schemas.openxmlformats.org/officeDocument/2006/relationships/customXml" Target="../ink/ink813.xml"/><Relationship Id="rId243" Type="http://schemas.openxmlformats.org/officeDocument/2006/relationships/image" Target="../media/image802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3.png"/><Relationship Id="rId299" Type="http://schemas.openxmlformats.org/officeDocument/2006/relationships/image" Target="../media/image954.png"/><Relationship Id="rId21" Type="http://schemas.openxmlformats.org/officeDocument/2006/relationships/image" Target="../media/image816.png"/><Relationship Id="rId63" Type="http://schemas.openxmlformats.org/officeDocument/2006/relationships/image" Target="../media/image837.png"/><Relationship Id="rId159" Type="http://schemas.openxmlformats.org/officeDocument/2006/relationships/image" Target="../media/image884.png"/><Relationship Id="rId324" Type="http://schemas.openxmlformats.org/officeDocument/2006/relationships/customXml" Target="../ink/ink990.xml"/><Relationship Id="rId366" Type="http://schemas.openxmlformats.org/officeDocument/2006/relationships/customXml" Target="../ink/ink1011.xml"/><Relationship Id="rId531" Type="http://schemas.openxmlformats.org/officeDocument/2006/relationships/customXml" Target="../ink/ink1095.xml"/><Relationship Id="rId573" Type="http://schemas.openxmlformats.org/officeDocument/2006/relationships/customXml" Target="../ink/ink1116.xml"/><Relationship Id="rId629" Type="http://schemas.openxmlformats.org/officeDocument/2006/relationships/image" Target="../media/image1116.png"/><Relationship Id="rId170" Type="http://schemas.openxmlformats.org/officeDocument/2006/relationships/customXml" Target="../ink/ink912.xml"/><Relationship Id="rId226" Type="http://schemas.openxmlformats.org/officeDocument/2006/relationships/customXml" Target="../ink/ink940.xml"/><Relationship Id="rId433" Type="http://schemas.openxmlformats.org/officeDocument/2006/relationships/image" Target="../media/image1020.png"/><Relationship Id="rId268" Type="http://schemas.openxmlformats.org/officeDocument/2006/relationships/customXml" Target="../ink/ink961.xml"/><Relationship Id="rId475" Type="http://schemas.openxmlformats.org/officeDocument/2006/relationships/image" Target="../media/image1041.png"/><Relationship Id="rId640" Type="http://schemas.openxmlformats.org/officeDocument/2006/relationships/customXml" Target="../ink/ink1150.xml"/><Relationship Id="rId32" Type="http://schemas.openxmlformats.org/officeDocument/2006/relationships/customXml" Target="../ink/ink843.xml"/><Relationship Id="rId74" Type="http://schemas.openxmlformats.org/officeDocument/2006/relationships/customXml" Target="../ink/ink864.xml"/><Relationship Id="rId128" Type="http://schemas.openxmlformats.org/officeDocument/2006/relationships/customXml" Target="../ink/ink891.xml"/><Relationship Id="rId335" Type="http://schemas.openxmlformats.org/officeDocument/2006/relationships/image" Target="../media/image971.png"/><Relationship Id="rId377" Type="http://schemas.openxmlformats.org/officeDocument/2006/relationships/image" Target="../media/image992.png"/><Relationship Id="rId500" Type="http://schemas.openxmlformats.org/officeDocument/2006/relationships/image" Target="../media/image1053.png"/><Relationship Id="rId542" Type="http://schemas.openxmlformats.org/officeDocument/2006/relationships/image" Target="../media/image1073.png"/><Relationship Id="rId584" Type="http://schemas.openxmlformats.org/officeDocument/2006/relationships/image" Target="../media/image1094.png"/><Relationship Id="rId5" Type="http://schemas.openxmlformats.org/officeDocument/2006/relationships/image" Target="../media/image808.png"/><Relationship Id="rId181" Type="http://schemas.openxmlformats.org/officeDocument/2006/relationships/image" Target="../media/image895.png"/><Relationship Id="rId237" Type="http://schemas.openxmlformats.org/officeDocument/2006/relationships/image" Target="../media/image923.png"/><Relationship Id="rId402" Type="http://schemas.openxmlformats.org/officeDocument/2006/relationships/customXml" Target="../ink/ink1029.xml"/><Relationship Id="rId279" Type="http://schemas.openxmlformats.org/officeDocument/2006/relationships/image" Target="../media/image944.png"/><Relationship Id="rId444" Type="http://schemas.openxmlformats.org/officeDocument/2006/relationships/customXml" Target="../ink/ink1050.xml"/><Relationship Id="rId486" Type="http://schemas.openxmlformats.org/officeDocument/2006/relationships/customXml" Target="../ink/ink1071.xml"/><Relationship Id="rId43" Type="http://schemas.openxmlformats.org/officeDocument/2006/relationships/image" Target="../media/image827.png"/><Relationship Id="rId139" Type="http://schemas.openxmlformats.org/officeDocument/2006/relationships/image" Target="../media/image874.png"/><Relationship Id="rId290" Type="http://schemas.openxmlformats.org/officeDocument/2006/relationships/customXml" Target="../ink/ink972.xml"/><Relationship Id="rId304" Type="http://schemas.openxmlformats.org/officeDocument/2006/relationships/customXml" Target="../ink/ink979.xml"/><Relationship Id="rId346" Type="http://schemas.openxmlformats.org/officeDocument/2006/relationships/customXml" Target="../ink/ink1001.xml"/><Relationship Id="rId388" Type="http://schemas.openxmlformats.org/officeDocument/2006/relationships/customXml" Target="../ink/ink1022.xml"/><Relationship Id="rId511" Type="http://schemas.openxmlformats.org/officeDocument/2006/relationships/image" Target="../media/image1058.png"/><Relationship Id="rId553" Type="http://schemas.openxmlformats.org/officeDocument/2006/relationships/customXml" Target="../ink/ink1106.xml"/><Relationship Id="rId609" Type="http://schemas.openxmlformats.org/officeDocument/2006/relationships/image" Target="../media/image1106.png"/><Relationship Id="rId85" Type="http://schemas.openxmlformats.org/officeDocument/2006/relationships/image" Target="../media/image848.png"/><Relationship Id="rId150" Type="http://schemas.openxmlformats.org/officeDocument/2006/relationships/customXml" Target="../ink/ink902.xml"/><Relationship Id="rId192" Type="http://schemas.openxmlformats.org/officeDocument/2006/relationships/customXml" Target="../ink/ink923.xml"/><Relationship Id="rId206" Type="http://schemas.openxmlformats.org/officeDocument/2006/relationships/customXml" Target="../ink/ink930.xml"/><Relationship Id="rId413" Type="http://schemas.openxmlformats.org/officeDocument/2006/relationships/image" Target="../media/image1010.png"/><Relationship Id="rId595" Type="http://schemas.openxmlformats.org/officeDocument/2006/relationships/customXml" Target="../ink/ink1127.xml"/><Relationship Id="rId248" Type="http://schemas.openxmlformats.org/officeDocument/2006/relationships/customXml" Target="../ink/ink951.xml"/><Relationship Id="rId455" Type="http://schemas.openxmlformats.org/officeDocument/2006/relationships/image" Target="../media/image1031.png"/><Relationship Id="rId497" Type="http://schemas.openxmlformats.org/officeDocument/2006/relationships/customXml" Target="../ink/ink1077.xml"/><Relationship Id="rId620" Type="http://schemas.openxmlformats.org/officeDocument/2006/relationships/customXml" Target="../ink/ink1140.xml"/><Relationship Id="rId12" Type="http://schemas.openxmlformats.org/officeDocument/2006/relationships/customXml" Target="../ink/ink833.xml"/><Relationship Id="rId108" Type="http://schemas.openxmlformats.org/officeDocument/2006/relationships/customXml" Target="../ink/ink881.xml"/><Relationship Id="rId315" Type="http://schemas.openxmlformats.org/officeDocument/2006/relationships/customXml" Target="../ink/ink985.xml"/><Relationship Id="rId357" Type="http://schemas.openxmlformats.org/officeDocument/2006/relationships/image" Target="../media/image982.png"/><Relationship Id="rId522" Type="http://schemas.openxmlformats.org/officeDocument/2006/relationships/customXml" Target="../ink/ink1090.xml"/><Relationship Id="rId54" Type="http://schemas.openxmlformats.org/officeDocument/2006/relationships/customXml" Target="../ink/ink854.xml"/><Relationship Id="rId96" Type="http://schemas.openxmlformats.org/officeDocument/2006/relationships/customXml" Target="../ink/ink875.xml"/><Relationship Id="rId161" Type="http://schemas.openxmlformats.org/officeDocument/2006/relationships/image" Target="../media/image885.png"/><Relationship Id="rId217" Type="http://schemas.openxmlformats.org/officeDocument/2006/relationships/image" Target="../media/image913.png"/><Relationship Id="rId399" Type="http://schemas.openxmlformats.org/officeDocument/2006/relationships/image" Target="../media/image1003.png"/><Relationship Id="rId564" Type="http://schemas.openxmlformats.org/officeDocument/2006/relationships/image" Target="../media/image1084.png"/><Relationship Id="rId259" Type="http://schemas.openxmlformats.org/officeDocument/2006/relationships/image" Target="../media/image934.png"/><Relationship Id="rId424" Type="http://schemas.openxmlformats.org/officeDocument/2006/relationships/customXml" Target="../ink/ink1040.xml"/><Relationship Id="rId466" Type="http://schemas.openxmlformats.org/officeDocument/2006/relationships/customXml" Target="../ink/ink1061.xml"/><Relationship Id="rId631" Type="http://schemas.openxmlformats.org/officeDocument/2006/relationships/image" Target="../media/image1117.png"/><Relationship Id="rId23" Type="http://schemas.openxmlformats.org/officeDocument/2006/relationships/image" Target="../media/image817.png"/><Relationship Id="rId119" Type="http://schemas.openxmlformats.org/officeDocument/2006/relationships/image" Target="../media/image864.png"/><Relationship Id="rId270" Type="http://schemas.openxmlformats.org/officeDocument/2006/relationships/customXml" Target="../ink/ink962.xml"/><Relationship Id="rId326" Type="http://schemas.openxmlformats.org/officeDocument/2006/relationships/customXml" Target="../ink/ink991.xml"/><Relationship Id="rId533" Type="http://schemas.openxmlformats.org/officeDocument/2006/relationships/customXml" Target="../ink/ink1096.xml"/><Relationship Id="rId65" Type="http://schemas.openxmlformats.org/officeDocument/2006/relationships/image" Target="../media/image838.png"/><Relationship Id="rId130" Type="http://schemas.openxmlformats.org/officeDocument/2006/relationships/customXml" Target="../ink/ink892.xml"/><Relationship Id="rId368" Type="http://schemas.openxmlformats.org/officeDocument/2006/relationships/customXml" Target="../ink/ink1012.xml"/><Relationship Id="rId575" Type="http://schemas.openxmlformats.org/officeDocument/2006/relationships/customXml" Target="../ink/ink1117.xml"/><Relationship Id="rId172" Type="http://schemas.openxmlformats.org/officeDocument/2006/relationships/customXml" Target="../ink/ink913.xml"/><Relationship Id="rId228" Type="http://schemas.openxmlformats.org/officeDocument/2006/relationships/customXml" Target="../ink/ink941.xml"/><Relationship Id="rId435" Type="http://schemas.openxmlformats.org/officeDocument/2006/relationships/image" Target="../media/image1021.png"/><Relationship Id="rId477" Type="http://schemas.openxmlformats.org/officeDocument/2006/relationships/image" Target="../media/image1042.png"/><Relationship Id="rId600" Type="http://schemas.openxmlformats.org/officeDocument/2006/relationships/image" Target="../media/image1102.png"/><Relationship Id="rId642" Type="http://schemas.openxmlformats.org/officeDocument/2006/relationships/customXml" Target="../ink/ink1151.xml"/><Relationship Id="rId281" Type="http://schemas.openxmlformats.org/officeDocument/2006/relationships/image" Target="../media/image945.png"/><Relationship Id="rId337" Type="http://schemas.openxmlformats.org/officeDocument/2006/relationships/image" Target="../media/image972.png"/><Relationship Id="rId502" Type="http://schemas.openxmlformats.org/officeDocument/2006/relationships/image" Target="../media/image1054.png"/><Relationship Id="rId34" Type="http://schemas.openxmlformats.org/officeDocument/2006/relationships/customXml" Target="../ink/ink844.xml"/><Relationship Id="rId76" Type="http://schemas.openxmlformats.org/officeDocument/2006/relationships/customXml" Target="../ink/ink865.xml"/><Relationship Id="rId141" Type="http://schemas.openxmlformats.org/officeDocument/2006/relationships/image" Target="../media/image875.png"/><Relationship Id="rId379" Type="http://schemas.openxmlformats.org/officeDocument/2006/relationships/image" Target="../media/image993.png"/><Relationship Id="rId544" Type="http://schemas.openxmlformats.org/officeDocument/2006/relationships/image" Target="../media/image1074.png"/><Relationship Id="rId586" Type="http://schemas.openxmlformats.org/officeDocument/2006/relationships/image" Target="../media/image1095.png"/><Relationship Id="rId7" Type="http://schemas.openxmlformats.org/officeDocument/2006/relationships/image" Target="../media/image809.png"/><Relationship Id="rId183" Type="http://schemas.openxmlformats.org/officeDocument/2006/relationships/image" Target="../media/image896.png"/><Relationship Id="rId239" Type="http://schemas.openxmlformats.org/officeDocument/2006/relationships/image" Target="../media/image924.png"/><Relationship Id="rId390" Type="http://schemas.openxmlformats.org/officeDocument/2006/relationships/customXml" Target="../ink/ink1023.xml"/><Relationship Id="rId404" Type="http://schemas.openxmlformats.org/officeDocument/2006/relationships/customXml" Target="../ink/ink1030.xml"/><Relationship Id="rId446" Type="http://schemas.openxmlformats.org/officeDocument/2006/relationships/customXml" Target="../ink/ink1051.xml"/><Relationship Id="rId611" Type="http://schemas.openxmlformats.org/officeDocument/2006/relationships/image" Target="../media/image1107.png"/><Relationship Id="rId250" Type="http://schemas.openxmlformats.org/officeDocument/2006/relationships/customXml" Target="../ink/ink952.xml"/><Relationship Id="rId292" Type="http://schemas.openxmlformats.org/officeDocument/2006/relationships/customXml" Target="../ink/ink973.xml"/><Relationship Id="rId306" Type="http://schemas.openxmlformats.org/officeDocument/2006/relationships/customXml" Target="../ink/ink980.xml"/><Relationship Id="rId488" Type="http://schemas.openxmlformats.org/officeDocument/2006/relationships/customXml" Target="../ink/ink1072.xml"/><Relationship Id="rId45" Type="http://schemas.openxmlformats.org/officeDocument/2006/relationships/image" Target="../media/image828.png"/><Relationship Id="rId87" Type="http://schemas.openxmlformats.org/officeDocument/2006/relationships/image" Target="../media/image849.png"/><Relationship Id="rId110" Type="http://schemas.openxmlformats.org/officeDocument/2006/relationships/customXml" Target="../ink/ink882.xml"/><Relationship Id="rId348" Type="http://schemas.openxmlformats.org/officeDocument/2006/relationships/customXml" Target="../ink/ink1002.xml"/><Relationship Id="rId513" Type="http://schemas.openxmlformats.org/officeDocument/2006/relationships/image" Target="../media/image1059.png"/><Relationship Id="rId555" Type="http://schemas.openxmlformats.org/officeDocument/2006/relationships/customXml" Target="../ink/ink1107.xml"/><Relationship Id="rId597" Type="http://schemas.openxmlformats.org/officeDocument/2006/relationships/customXml" Target="../ink/ink1128.xml"/><Relationship Id="rId152" Type="http://schemas.openxmlformats.org/officeDocument/2006/relationships/customXml" Target="../ink/ink903.xml"/><Relationship Id="rId194" Type="http://schemas.openxmlformats.org/officeDocument/2006/relationships/customXml" Target="../ink/ink924.xml"/><Relationship Id="rId208" Type="http://schemas.openxmlformats.org/officeDocument/2006/relationships/customXml" Target="../ink/ink931.xml"/><Relationship Id="rId415" Type="http://schemas.openxmlformats.org/officeDocument/2006/relationships/image" Target="../media/image1011.png"/><Relationship Id="rId457" Type="http://schemas.openxmlformats.org/officeDocument/2006/relationships/image" Target="../media/image1032.png"/><Relationship Id="rId622" Type="http://schemas.openxmlformats.org/officeDocument/2006/relationships/customXml" Target="../ink/ink1141.xml"/><Relationship Id="rId261" Type="http://schemas.openxmlformats.org/officeDocument/2006/relationships/image" Target="../media/image935.png"/><Relationship Id="rId499" Type="http://schemas.openxmlformats.org/officeDocument/2006/relationships/customXml" Target="../ink/ink1078.xml"/><Relationship Id="rId14" Type="http://schemas.openxmlformats.org/officeDocument/2006/relationships/customXml" Target="../ink/ink834.xml"/><Relationship Id="rId56" Type="http://schemas.openxmlformats.org/officeDocument/2006/relationships/customXml" Target="../ink/ink855.xml"/><Relationship Id="rId317" Type="http://schemas.openxmlformats.org/officeDocument/2006/relationships/image" Target="../media/image962.png"/><Relationship Id="rId359" Type="http://schemas.openxmlformats.org/officeDocument/2006/relationships/image" Target="../media/image983.png"/><Relationship Id="rId524" Type="http://schemas.openxmlformats.org/officeDocument/2006/relationships/customXml" Target="../ink/ink1091.xml"/><Relationship Id="rId566" Type="http://schemas.openxmlformats.org/officeDocument/2006/relationships/image" Target="../media/image1085.png"/><Relationship Id="rId98" Type="http://schemas.openxmlformats.org/officeDocument/2006/relationships/customXml" Target="../ink/ink876.xml"/><Relationship Id="rId121" Type="http://schemas.openxmlformats.org/officeDocument/2006/relationships/image" Target="../media/image865.png"/><Relationship Id="rId163" Type="http://schemas.openxmlformats.org/officeDocument/2006/relationships/image" Target="../media/image886.png"/><Relationship Id="rId219" Type="http://schemas.openxmlformats.org/officeDocument/2006/relationships/image" Target="../media/image914.png"/><Relationship Id="rId370" Type="http://schemas.openxmlformats.org/officeDocument/2006/relationships/customXml" Target="../ink/ink1013.xml"/><Relationship Id="rId426" Type="http://schemas.openxmlformats.org/officeDocument/2006/relationships/customXml" Target="../ink/ink1041.xml"/><Relationship Id="rId633" Type="http://schemas.openxmlformats.org/officeDocument/2006/relationships/image" Target="../media/image1118.png"/><Relationship Id="rId230" Type="http://schemas.openxmlformats.org/officeDocument/2006/relationships/customXml" Target="../ink/ink942.xml"/><Relationship Id="rId468" Type="http://schemas.openxmlformats.org/officeDocument/2006/relationships/customXml" Target="../ink/ink1062.xml"/><Relationship Id="rId25" Type="http://schemas.openxmlformats.org/officeDocument/2006/relationships/image" Target="../media/image818.png"/><Relationship Id="rId67" Type="http://schemas.openxmlformats.org/officeDocument/2006/relationships/image" Target="../media/image839.png"/><Relationship Id="rId272" Type="http://schemas.openxmlformats.org/officeDocument/2006/relationships/customXml" Target="../ink/ink963.xml"/><Relationship Id="rId328" Type="http://schemas.openxmlformats.org/officeDocument/2006/relationships/customXml" Target="../ink/ink992.xml"/><Relationship Id="rId535" Type="http://schemas.openxmlformats.org/officeDocument/2006/relationships/customXml" Target="../ink/ink1097.xml"/><Relationship Id="rId577" Type="http://schemas.openxmlformats.org/officeDocument/2006/relationships/customXml" Target="../ink/ink1118.xml"/><Relationship Id="rId132" Type="http://schemas.openxmlformats.org/officeDocument/2006/relationships/customXml" Target="../ink/ink893.xml"/><Relationship Id="rId174" Type="http://schemas.openxmlformats.org/officeDocument/2006/relationships/customXml" Target="../ink/ink914.xml"/><Relationship Id="rId381" Type="http://schemas.openxmlformats.org/officeDocument/2006/relationships/image" Target="../media/image994.png"/><Relationship Id="rId602" Type="http://schemas.openxmlformats.org/officeDocument/2006/relationships/image" Target="../media/image1103.png"/><Relationship Id="rId241" Type="http://schemas.openxmlformats.org/officeDocument/2006/relationships/image" Target="../media/image925.png"/><Relationship Id="rId437" Type="http://schemas.openxmlformats.org/officeDocument/2006/relationships/image" Target="../media/image1022.png"/><Relationship Id="rId479" Type="http://schemas.openxmlformats.org/officeDocument/2006/relationships/image" Target="../media/image1043.png"/><Relationship Id="rId36" Type="http://schemas.openxmlformats.org/officeDocument/2006/relationships/customXml" Target="../ink/ink845.xml"/><Relationship Id="rId283" Type="http://schemas.openxmlformats.org/officeDocument/2006/relationships/image" Target="../media/image946.png"/><Relationship Id="rId339" Type="http://schemas.openxmlformats.org/officeDocument/2006/relationships/image" Target="../media/image973.png"/><Relationship Id="rId490" Type="http://schemas.openxmlformats.org/officeDocument/2006/relationships/customXml" Target="../ink/ink1073.xml"/><Relationship Id="rId504" Type="http://schemas.openxmlformats.org/officeDocument/2006/relationships/image" Target="../media/image1055.png"/><Relationship Id="rId546" Type="http://schemas.openxmlformats.org/officeDocument/2006/relationships/image" Target="../media/image1075.png"/><Relationship Id="rId78" Type="http://schemas.openxmlformats.org/officeDocument/2006/relationships/customXml" Target="../ink/ink866.xml"/><Relationship Id="rId101" Type="http://schemas.openxmlformats.org/officeDocument/2006/relationships/image" Target="../media/image855.png"/><Relationship Id="rId143" Type="http://schemas.openxmlformats.org/officeDocument/2006/relationships/image" Target="../media/image876.png"/><Relationship Id="rId185" Type="http://schemas.openxmlformats.org/officeDocument/2006/relationships/image" Target="../media/image897.png"/><Relationship Id="rId350" Type="http://schemas.openxmlformats.org/officeDocument/2006/relationships/customXml" Target="../ink/ink1003.xml"/><Relationship Id="rId406" Type="http://schemas.openxmlformats.org/officeDocument/2006/relationships/customXml" Target="../ink/ink1031.xml"/><Relationship Id="rId588" Type="http://schemas.openxmlformats.org/officeDocument/2006/relationships/image" Target="../media/image1096.png"/><Relationship Id="rId9" Type="http://schemas.openxmlformats.org/officeDocument/2006/relationships/image" Target="../media/image810.png"/><Relationship Id="rId210" Type="http://schemas.openxmlformats.org/officeDocument/2006/relationships/customXml" Target="../ink/ink932.xml"/><Relationship Id="rId392" Type="http://schemas.openxmlformats.org/officeDocument/2006/relationships/customXml" Target="../ink/ink1024.xml"/><Relationship Id="rId448" Type="http://schemas.openxmlformats.org/officeDocument/2006/relationships/customXml" Target="../ink/ink1052.xml"/><Relationship Id="rId613" Type="http://schemas.openxmlformats.org/officeDocument/2006/relationships/image" Target="../media/image1108.png"/><Relationship Id="rId252" Type="http://schemas.openxmlformats.org/officeDocument/2006/relationships/customXml" Target="../ink/ink953.xml"/><Relationship Id="rId294" Type="http://schemas.openxmlformats.org/officeDocument/2006/relationships/customXml" Target="../ink/ink974.xml"/><Relationship Id="rId308" Type="http://schemas.openxmlformats.org/officeDocument/2006/relationships/customXml" Target="../ink/ink981.xml"/><Relationship Id="rId515" Type="http://schemas.openxmlformats.org/officeDocument/2006/relationships/image" Target="../media/image1060.png"/><Relationship Id="rId47" Type="http://schemas.openxmlformats.org/officeDocument/2006/relationships/image" Target="../media/image829.png"/><Relationship Id="rId89" Type="http://schemas.openxmlformats.org/officeDocument/2006/relationships/image" Target="../media/image850.png"/><Relationship Id="rId112" Type="http://schemas.openxmlformats.org/officeDocument/2006/relationships/customXml" Target="../ink/ink883.xml"/><Relationship Id="rId154" Type="http://schemas.openxmlformats.org/officeDocument/2006/relationships/customXml" Target="../ink/ink904.xml"/><Relationship Id="rId361" Type="http://schemas.openxmlformats.org/officeDocument/2006/relationships/image" Target="../media/image984.png"/><Relationship Id="rId557" Type="http://schemas.openxmlformats.org/officeDocument/2006/relationships/customXml" Target="../ink/ink1108.xml"/><Relationship Id="rId599" Type="http://schemas.openxmlformats.org/officeDocument/2006/relationships/customXml" Target="../ink/ink1129.xml"/><Relationship Id="rId196" Type="http://schemas.openxmlformats.org/officeDocument/2006/relationships/customXml" Target="../ink/ink925.xml"/><Relationship Id="rId417" Type="http://schemas.openxmlformats.org/officeDocument/2006/relationships/image" Target="../media/image1012.png"/><Relationship Id="rId459" Type="http://schemas.openxmlformats.org/officeDocument/2006/relationships/image" Target="../media/image1033.png"/><Relationship Id="rId624" Type="http://schemas.openxmlformats.org/officeDocument/2006/relationships/customXml" Target="../ink/ink1142.xml"/><Relationship Id="rId16" Type="http://schemas.openxmlformats.org/officeDocument/2006/relationships/customXml" Target="../ink/ink835.xml"/><Relationship Id="rId221" Type="http://schemas.openxmlformats.org/officeDocument/2006/relationships/image" Target="../media/image915.png"/><Relationship Id="rId263" Type="http://schemas.openxmlformats.org/officeDocument/2006/relationships/image" Target="../media/image936.png"/><Relationship Id="rId319" Type="http://schemas.openxmlformats.org/officeDocument/2006/relationships/image" Target="../media/image963.png"/><Relationship Id="rId470" Type="http://schemas.openxmlformats.org/officeDocument/2006/relationships/customXml" Target="../ink/ink1063.xml"/><Relationship Id="rId526" Type="http://schemas.openxmlformats.org/officeDocument/2006/relationships/image" Target="../media/image1065.png"/><Relationship Id="rId58" Type="http://schemas.openxmlformats.org/officeDocument/2006/relationships/customXml" Target="../ink/ink856.xml"/><Relationship Id="rId123" Type="http://schemas.openxmlformats.org/officeDocument/2006/relationships/image" Target="../media/image866.png"/><Relationship Id="rId330" Type="http://schemas.openxmlformats.org/officeDocument/2006/relationships/customXml" Target="../ink/ink993.xml"/><Relationship Id="rId568" Type="http://schemas.openxmlformats.org/officeDocument/2006/relationships/image" Target="../media/image1086.png"/><Relationship Id="rId165" Type="http://schemas.openxmlformats.org/officeDocument/2006/relationships/image" Target="../media/image887.png"/><Relationship Id="rId372" Type="http://schemas.openxmlformats.org/officeDocument/2006/relationships/customXml" Target="../ink/ink1014.xml"/><Relationship Id="rId428" Type="http://schemas.openxmlformats.org/officeDocument/2006/relationships/customXml" Target="../ink/ink1042.xml"/><Relationship Id="rId635" Type="http://schemas.openxmlformats.org/officeDocument/2006/relationships/image" Target="../media/image1119.png"/><Relationship Id="rId232" Type="http://schemas.openxmlformats.org/officeDocument/2006/relationships/customXml" Target="../ink/ink943.xml"/><Relationship Id="rId274" Type="http://schemas.openxmlformats.org/officeDocument/2006/relationships/customXml" Target="../ink/ink964.xml"/><Relationship Id="rId481" Type="http://schemas.openxmlformats.org/officeDocument/2006/relationships/image" Target="../media/image1044.png"/><Relationship Id="rId27" Type="http://schemas.openxmlformats.org/officeDocument/2006/relationships/image" Target="../media/image819.png"/><Relationship Id="rId69" Type="http://schemas.openxmlformats.org/officeDocument/2006/relationships/image" Target="../media/image840.png"/><Relationship Id="rId134" Type="http://schemas.openxmlformats.org/officeDocument/2006/relationships/customXml" Target="../ink/ink894.xml"/><Relationship Id="rId537" Type="http://schemas.openxmlformats.org/officeDocument/2006/relationships/customXml" Target="../ink/ink1098.xml"/><Relationship Id="rId579" Type="http://schemas.openxmlformats.org/officeDocument/2006/relationships/customXml" Target="../ink/ink1119.xml"/><Relationship Id="rId80" Type="http://schemas.openxmlformats.org/officeDocument/2006/relationships/customXml" Target="../ink/ink867.xml"/><Relationship Id="rId176" Type="http://schemas.openxmlformats.org/officeDocument/2006/relationships/customXml" Target="../ink/ink915.xml"/><Relationship Id="rId341" Type="http://schemas.openxmlformats.org/officeDocument/2006/relationships/image" Target="../media/image974.png"/><Relationship Id="rId383" Type="http://schemas.openxmlformats.org/officeDocument/2006/relationships/image" Target="../media/image995.png"/><Relationship Id="rId439" Type="http://schemas.openxmlformats.org/officeDocument/2006/relationships/image" Target="../media/image1023.png"/><Relationship Id="rId590" Type="http://schemas.openxmlformats.org/officeDocument/2006/relationships/image" Target="../media/image1097.png"/><Relationship Id="rId604" Type="http://schemas.openxmlformats.org/officeDocument/2006/relationships/image" Target="../media/image1104.png"/><Relationship Id="rId201" Type="http://schemas.openxmlformats.org/officeDocument/2006/relationships/image" Target="../media/image905.png"/><Relationship Id="rId243" Type="http://schemas.openxmlformats.org/officeDocument/2006/relationships/image" Target="../media/image926.png"/><Relationship Id="rId285" Type="http://schemas.openxmlformats.org/officeDocument/2006/relationships/image" Target="../media/image947.png"/><Relationship Id="rId450" Type="http://schemas.openxmlformats.org/officeDocument/2006/relationships/customXml" Target="../ink/ink1053.xml"/><Relationship Id="rId506" Type="http://schemas.openxmlformats.org/officeDocument/2006/relationships/image" Target="../media/image1056.png"/><Relationship Id="rId38" Type="http://schemas.openxmlformats.org/officeDocument/2006/relationships/customXml" Target="../ink/ink846.xml"/><Relationship Id="rId103" Type="http://schemas.openxmlformats.org/officeDocument/2006/relationships/image" Target="../media/image856.png"/><Relationship Id="rId310" Type="http://schemas.openxmlformats.org/officeDocument/2006/relationships/image" Target="../media/image959.png"/><Relationship Id="rId492" Type="http://schemas.openxmlformats.org/officeDocument/2006/relationships/customXml" Target="../ink/ink1074.xml"/><Relationship Id="rId548" Type="http://schemas.openxmlformats.org/officeDocument/2006/relationships/image" Target="../media/image1076.png"/><Relationship Id="rId91" Type="http://schemas.openxmlformats.org/officeDocument/2006/relationships/image" Target="../media/image851.png"/><Relationship Id="rId145" Type="http://schemas.openxmlformats.org/officeDocument/2006/relationships/image" Target="../media/image877.png"/><Relationship Id="rId187" Type="http://schemas.openxmlformats.org/officeDocument/2006/relationships/image" Target="../media/image898.png"/><Relationship Id="rId352" Type="http://schemas.openxmlformats.org/officeDocument/2006/relationships/customXml" Target="../ink/ink1004.xml"/><Relationship Id="rId394" Type="http://schemas.openxmlformats.org/officeDocument/2006/relationships/customXml" Target="../ink/ink1025.xml"/><Relationship Id="rId408" Type="http://schemas.openxmlformats.org/officeDocument/2006/relationships/customXml" Target="../ink/ink1032.xml"/><Relationship Id="rId615" Type="http://schemas.openxmlformats.org/officeDocument/2006/relationships/image" Target="../media/image1109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933.xml"/><Relationship Id="rId233" Type="http://schemas.openxmlformats.org/officeDocument/2006/relationships/image" Target="../media/image921.png"/><Relationship Id="rId254" Type="http://schemas.openxmlformats.org/officeDocument/2006/relationships/customXml" Target="../ink/ink954.xml"/><Relationship Id="rId440" Type="http://schemas.openxmlformats.org/officeDocument/2006/relationships/customXml" Target="../ink/ink1048.xml"/><Relationship Id="rId28" Type="http://schemas.openxmlformats.org/officeDocument/2006/relationships/customXml" Target="../ink/ink841.xml"/><Relationship Id="rId49" Type="http://schemas.openxmlformats.org/officeDocument/2006/relationships/image" Target="../media/image830.png"/><Relationship Id="rId114" Type="http://schemas.openxmlformats.org/officeDocument/2006/relationships/customXml" Target="../ink/ink884.xml"/><Relationship Id="rId275" Type="http://schemas.openxmlformats.org/officeDocument/2006/relationships/image" Target="../media/image942.png"/><Relationship Id="rId296" Type="http://schemas.openxmlformats.org/officeDocument/2006/relationships/customXml" Target="../ink/ink975.xml"/><Relationship Id="rId300" Type="http://schemas.openxmlformats.org/officeDocument/2006/relationships/customXml" Target="../ink/ink977.xml"/><Relationship Id="rId461" Type="http://schemas.openxmlformats.org/officeDocument/2006/relationships/image" Target="../media/image1034.png"/><Relationship Id="rId482" Type="http://schemas.openxmlformats.org/officeDocument/2006/relationships/customXml" Target="../ink/ink1069.xml"/><Relationship Id="rId517" Type="http://schemas.openxmlformats.org/officeDocument/2006/relationships/image" Target="../media/image1061.png"/><Relationship Id="rId538" Type="http://schemas.openxmlformats.org/officeDocument/2006/relationships/image" Target="../media/image1071.png"/><Relationship Id="rId559" Type="http://schemas.openxmlformats.org/officeDocument/2006/relationships/customXml" Target="../ink/ink1109.xml"/><Relationship Id="rId60" Type="http://schemas.openxmlformats.org/officeDocument/2006/relationships/customXml" Target="../ink/ink857.xml"/><Relationship Id="rId81" Type="http://schemas.openxmlformats.org/officeDocument/2006/relationships/image" Target="../media/image846.png"/><Relationship Id="rId135" Type="http://schemas.openxmlformats.org/officeDocument/2006/relationships/image" Target="../media/image872.png"/><Relationship Id="rId156" Type="http://schemas.openxmlformats.org/officeDocument/2006/relationships/customXml" Target="../ink/ink905.xml"/><Relationship Id="rId177" Type="http://schemas.openxmlformats.org/officeDocument/2006/relationships/image" Target="../media/image893.png"/><Relationship Id="rId198" Type="http://schemas.openxmlformats.org/officeDocument/2006/relationships/customXml" Target="../ink/ink926.xml"/><Relationship Id="rId321" Type="http://schemas.openxmlformats.org/officeDocument/2006/relationships/image" Target="../media/image964.png"/><Relationship Id="rId342" Type="http://schemas.openxmlformats.org/officeDocument/2006/relationships/customXml" Target="../ink/ink999.xml"/><Relationship Id="rId363" Type="http://schemas.openxmlformats.org/officeDocument/2006/relationships/image" Target="../media/image985.png"/><Relationship Id="rId384" Type="http://schemas.openxmlformats.org/officeDocument/2006/relationships/customXml" Target="../ink/ink1020.xml"/><Relationship Id="rId419" Type="http://schemas.openxmlformats.org/officeDocument/2006/relationships/image" Target="../media/image1013.png"/><Relationship Id="rId570" Type="http://schemas.openxmlformats.org/officeDocument/2006/relationships/image" Target="../media/image1087.png"/><Relationship Id="rId591" Type="http://schemas.openxmlformats.org/officeDocument/2006/relationships/customXml" Target="../ink/ink1125.xml"/><Relationship Id="rId605" Type="http://schemas.openxmlformats.org/officeDocument/2006/relationships/customXml" Target="../ink/ink1132.xml"/><Relationship Id="rId626" Type="http://schemas.openxmlformats.org/officeDocument/2006/relationships/customXml" Target="../ink/ink1143.xml"/><Relationship Id="rId202" Type="http://schemas.openxmlformats.org/officeDocument/2006/relationships/customXml" Target="../ink/ink928.xml"/><Relationship Id="rId223" Type="http://schemas.openxmlformats.org/officeDocument/2006/relationships/image" Target="../media/image916.png"/><Relationship Id="rId244" Type="http://schemas.openxmlformats.org/officeDocument/2006/relationships/customXml" Target="../ink/ink949.xml"/><Relationship Id="rId430" Type="http://schemas.openxmlformats.org/officeDocument/2006/relationships/customXml" Target="../ink/ink1043.xml"/><Relationship Id="rId18" Type="http://schemas.openxmlformats.org/officeDocument/2006/relationships/customXml" Target="../ink/ink836.xml"/><Relationship Id="rId39" Type="http://schemas.openxmlformats.org/officeDocument/2006/relationships/image" Target="../media/image825.png"/><Relationship Id="rId265" Type="http://schemas.openxmlformats.org/officeDocument/2006/relationships/image" Target="../media/image937.png"/><Relationship Id="rId286" Type="http://schemas.openxmlformats.org/officeDocument/2006/relationships/customXml" Target="../ink/ink970.xml"/><Relationship Id="rId451" Type="http://schemas.openxmlformats.org/officeDocument/2006/relationships/image" Target="../media/image1029.png"/><Relationship Id="rId472" Type="http://schemas.openxmlformats.org/officeDocument/2006/relationships/customXml" Target="../ink/ink1064.xml"/><Relationship Id="rId493" Type="http://schemas.openxmlformats.org/officeDocument/2006/relationships/image" Target="../media/image1050.png"/><Relationship Id="rId507" Type="http://schemas.openxmlformats.org/officeDocument/2006/relationships/customXml" Target="../ink/ink1082.xml"/><Relationship Id="rId528" Type="http://schemas.openxmlformats.org/officeDocument/2006/relationships/image" Target="../media/image1066.png"/><Relationship Id="rId549" Type="http://schemas.openxmlformats.org/officeDocument/2006/relationships/customXml" Target="../ink/ink1104.xml"/><Relationship Id="rId50" Type="http://schemas.openxmlformats.org/officeDocument/2006/relationships/customXml" Target="../ink/ink852.xml"/><Relationship Id="rId104" Type="http://schemas.openxmlformats.org/officeDocument/2006/relationships/customXml" Target="../ink/ink879.xml"/><Relationship Id="rId125" Type="http://schemas.openxmlformats.org/officeDocument/2006/relationships/image" Target="../media/image867.png"/><Relationship Id="rId146" Type="http://schemas.openxmlformats.org/officeDocument/2006/relationships/customXml" Target="../ink/ink900.xml"/><Relationship Id="rId167" Type="http://schemas.openxmlformats.org/officeDocument/2006/relationships/image" Target="../media/image888.png"/><Relationship Id="rId188" Type="http://schemas.openxmlformats.org/officeDocument/2006/relationships/customXml" Target="../ink/ink921.xml"/><Relationship Id="rId311" Type="http://schemas.openxmlformats.org/officeDocument/2006/relationships/customXml" Target="../ink/ink983.xml"/><Relationship Id="rId332" Type="http://schemas.openxmlformats.org/officeDocument/2006/relationships/customXml" Target="../ink/ink994.xml"/><Relationship Id="rId353" Type="http://schemas.openxmlformats.org/officeDocument/2006/relationships/image" Target="../media/image980.png"/><Relationship Id="rId374" Type="http://schemas.openxmlformats.org/officeDocument/2006/relationships/customXml" Target="../ink/ink1015.xml"/><Relationship Id="rId395" Type="http://schemas.openxmlformats.org/officeDocument/2006/relationships/image" Target="../media/image1001.png"/><Relationship Id="rId409" Type="http://schemas.openxmlformats.org/officeDocument/2006/relationships/image" Target="../media/image1008.png"/><Relationship Id="rId560" Type="http://schemas.openxmlformats.org/officeDocument/2006/relationships/image" Target="../media/image1082.png"/><Relationship Id="rId581" Type="http://schemas.openxmlformats.org/officeDocument/2006/relationships/customXml" Target="../ink/ink1120.xml"/><Relationship Id="rId71" Type="http://schemas.openxmlformats.org/officeDocument/2006/relationships/image" Target="../media/image841.png"/><Relationship Id="rId92" Type="http://schemas.openxmlformats.org/officeDocument/2006/relationships/customXml" Target="../ink/ink873.xml"/><Relationship Id="rId213" Type="http://schemas.openxmlformats.org/officeDocument/2006/relationships/image" Target="../media/image911.png"/><Relationship Id="rId234" Type="http://schemas.openxmlformats.org/officeDocument/2006/relationships/customXml" Target="../ink/ink944.xml"/><Relationship Id="rId420" Type="http://schemas.openxmlformats.org/officeDocument/2006/relationships/customXml" Target="../ink/ink1038.xml"/><Relationship Id="rId616" Type="http://schemas.openxmlformats.org/officeDocument/2006/relationships/customXml" Target="../ink/ink1138.xml"/><Relationship Id="rId637" Type="http://schemas.openxmlformats.org/officeDocument/2006/relationships/image" Target="../media/image1120.png"/><Relationship Id="rId2" Type="http://schemas.openxmlformats.org/officeDocument/2006/relationships/customXml" Target="../ink/ink828.xml"/><Relationship Id="rId29" Type="http://schemas.openxmlformats.org/officeDocument/2006/relationships/image" Target="../media/image820.png"/><Relationship Id="rId255" Type="http://schemas.openxmlformats.org/officeDocument/2006/relationships/image" Target="../media/image932.png"/><Relationship Id="rId276" Type="http://schemas.openxmlformats.org/officeDocument/2006/relationships/customXml" Target="../ink/ink965.xml"/><Relationship Id="rId297" Type="http://schemas.openxmlformats.org/officeDocument/2006/relationships/image" Target="../media/image953.png"/><Relationship Id="rId441" Type="http://schemas.openxmlformats.org/officeDocument/2006/relationships/image" Target="../media/image1024.png"/><Relationship Id="rId462" Type="http://schemas.openxmlformats.org/officeDocument/2006/relationships/customXml" Target="../ink/ink1059.xml"/><Relationship Id="rId483" Type="http://schemas.openxmlformats.org/officeDocument/2006/relationships/image" Target="../media/image1045.png"/><Relationship Id="rId518" Type="http://schemas.openxmlformats.org/officeDocument/2006/relationships/customXml" Target="../ink/ink1088.xml"/><Relationship Id="rId539" Type="http://schemas.openxmlformats.org/officeDocument/2006/relationships/customXml" Target="../ink/ink1099.xml"/><Relationship Id="rId40" Type="http://schemas.openxmlformats.org/officeDocument/2006/relationships/customXml" Target="../ink/ink847.xml"/><Relationship Id="rId115" Type="http://schemas.openxmlformats.org/officeDocument/2006/relationships/image" Target="../media/image862.png"/><Relationship Id="rId136" Type="http://schemas.openxmlformats.org/officeDocument/2006/relationships/customXml" Target="../ink/ink895.xml"/><Relationship Id="rId157" Type="http://schemas.openxmlformats.org/officeDocument/2006/relationships/image" Target="../media/image883.png"/><Relationship Id="rId178" Type="http://schemas.openxmlformats.org/officeDocument/2006/relationships/customXml" Target="../ink/ink916.xml"/><Relationship Id="rId301" Type="http://schemas.openxmlformats.org/officeDocument/2006/relationships/image" Target="../media/image955.png"/><Relationship Id="rId322" Type="http://schemas.openxmlformats.org/officeDocument/2006/relationships/customXml" Target="../ink/ink989.xml"/><Relationship Id="rId343" Type="http://schemas.openxmlformats.org/officeDocument/2006/relationships/image" Target="../media/image975.png"/><Relationship Id="rId364" Type="http://schemas.openxmlformats.org/officeDocument/2006/relationships/customXml" Target="../ink/ink1010.xml"/><Relationship Id="rId550" Type="http://schemas.openxmlformats.org/officeDocument/2006/relationships/image" Target="../media/image1077.png"/><Relationship Id="rId61" Type="http://schemas.openxmlformats.org/officeDocument/2006/relationships/image" Target="../media/image836.png"/><Relationship Id="rId82" Type="http://schemas.openxmlformats.org/officeDocument/2006/relationships/customXml" Target="../ink/ink868.xml"/><Relationship Id="rId199" Type="http://schemas.openxmlformats.org/officeDocument/2006/relationships/image" Target="../media/image904.png"/><Relationship Id="rId203" Type="http://schemas.openxmlformats.org/officeDocument/2006/relationships/image" Target="../media/image906.png"/><Relationship Id="rId385" Type="http://schemas.openxmlformats.org/officeDocument/2006/relationships/image" Target="../media/image996.png"/><Relationship Id="rId571" Type="http://schemas.openxmlformats.org/officeDocument/2006/relationships/customXml" Target="../ink/ink1115.xml"/><Relationship Id="rId592" Type="http://schemas.openxmlformats.org/officeDocument/2006/relationships/image" Target="../media/image1098.png"/><Relationship Id="rId606" Type="http://schemas.openxmlformats.org/officeDocument/2006/relationships/customXml" Target="../ink/ink1133.xml"/><Relationship Id="rId627" Type="http://schemas.openxmlformats.org/officeDocument/2006/relationships/image" Target="../media/image1115.png"/><Relationship Id="rId19" Type="http://schemas.openxmlformats.org/officeDocument/2006/relationships/image" Target="../media/image815.png"/><Relationship Id="rId224" Type="http://schemas.openxmlformats.org/officeDocument/2006/relationships/customXml" Target="../ink/ink939.xml"/><Relationship Id="rId245" Type="http://schemas.openxmlformats.org/officeDocument/2006/relationships/image" Target="../media/image927.png"/><Relationship Id="rId266" Type="http://schemas.openxmlformats.org/officeDocument/2006/relationships/customXml" Target="../ink/ink960.xml"/><Relationship Id="rId287" Type="http://schemas.openxmlformats.org/officeDocument/2006/relationships/image" Target="../media/image948.png"/><Relationship Id="rId410" Type="http://schemas.openxmlformats.org/officeDocument/2006/relationships/customXml" Target="../ink/ink1033.xml"/><Relationship Id="rId431" Type="http://schemas.openxmlformats.org/officeDocument/2006/relationships/image" Target="../media/image1019.png"/><Relationship Id="rId452" Type="http://schemas.openxmlformats.org/officeDocument/2006/relationships/customXml" Target="../ink/ink1054.xml"/><Relationship Id="rId473" Type="http://schemas.openxmlformats.org/officeDocument/2006/relationships/image" Target="../media/image1040.png"/><Relationship Id="rId494" Type="http://schemas.openxmlformats.org/officeDocument/2006/relationships/customXml" Target="../ink/ink1075.xml"/><Relationship Id="rId508" Type="http://schemas.openxmlformats.org/officeDocument/2006/relationships/image" Target="../media/image1057.png"/><Relationship Id="rId529" Type="http://schemas.openxmlformats.org/officeDocument/2006/relationships/customXml" Target="../ink/ink1094.xml"/><Relationship Id="rId30" Type="http://schemas.openxmlformats.org/officeDocument/2006/relationships/customXml" Target="../ink/ink842.xml"/><Relationship Id="rId105" Type="http://schemas.openxmlformats.org/officeDocument/2006/relationships/image" Target="../media/image857.png"/><Relationship Id="rId126" Type="http://schemas.openxmlformats.org/officeDocument/2006/relationships/customXml" Target="../ink/ink890.xml"/><Relationship Id="rId147" Type="http://schemas.openxmlformats.org/officeDocument/2006/relationships/image" Target="../media/image878.png"/><Relationship Id="rId168" Type="http://schemas.openxmlformats.org/officeDocument/2006/relationships/customXml" Target="../ink/ink911.xml"/><Relationship Id="rId312" Type="http://schemas.openxmlformats.org/officeDocument/2006/relationships/image" Target="../media/image960.png"/><Relationship Id="rId333" Type="http://schemas.openxmlformats.org/officeDocument/2006/relationships/image" Target="../media/image970.png"/><Relationship Id="rId354" Type="http://schemas.openxmlformats.org/officeDocument/2006/relationships/customXml" Target="../ink/ink1005.xml"/><Relationship Id="rId540" Type="http://schemas.openxmlformats.org/officeDocument/2006/relationships/image" Target="../media/image1072.png"/><Relationship Id="rId51" Type="http://schemas.openxmlformats.org/officeDocument/2006/relationships/image" Target="../media/image831.png"/><Relationship Id="rId72" Type="http://schemas.openxmlformats.org/officeDocument/2006/relationships/customXml" Target="../ink/ink863.xml"/><Relationship Id="rId93" Type="http://schemas.openxmlformats.org/officeDocument/2006/relationships/image" Target="../media/image852.png"/><Relationship Id="rId189" Type="http://schemas.openxmlformats.org/officeDocument/2006/relationships/image" Target="../media/image899.png"/><Relationship Id="rId375" Type="http://schemas.openxmlformats.org/officeDocument/2006/relationships/image" Target="../media/image991.png"/><Relationship Id="rId396" Type="http://schemas.openxmlformats.org/officeDocument/2006/relationships/customXml" Target="../ink/ink1026.xml"/><Relationship Id="rId561" Type="http://schemas.openxmlformats.org/officeDocument/2006/relationships/customXml" Target="../ink/ink1110.xml"/><Relationship Id="rId582" Type="http://schemas.openxmlformats.org/officeDocument/2006/relationships/image" Target="../media/image1093.png"/><Relationship Id="rId617" Type="http://schemas.openxmlformats.org/officeDocument/2006/relationships/image" Target="../media/image1110.png"/><Relationship Id="rId638" Type="http://schemas.openxmlformats.org/officeDocument/2006/relationships/customXml" Target="../ink/ink1149.xml"/><Relationship Id="rId3" Type="http://schemas.openxmlformats.org/officeDocument/2006/relationships/image" Target="../media/image807.png"/><Relationship Id="rId214" Type="http://schemas.openxmlformats.org/officeDocument/2006/relationships/customXml" Target="../ink/ink934.xml"/><Relationship Id="rId235" Type="http://schemas.openxmlformats.org/officeDocument/2006/relationships/image" Target="../media/image922.png"/><Relationship Id="rId256" Type="http://schemas.openxmlformats.org/officeDocument/2006/relationships/customXml" Target="../ink/ink955.xml"/><Relationship Id="rId277" Type="http://schemas.openxmlformats.org/officeDocument/2006/relationships/image" Target="../media/image943.png"/><Relationship Id="rId298" Type="http://schemas.openxmlformats.org/officeDocument/2006/relationships/customXml" Target="../ink/ink976.xml"/><Relationship Id="rId400" Type="http://schemas.openxmlformats.org/officeDocument/2006/relationships/customXml" Target="../ink/ink1028.xml"/><Relationship Id="rId421" Type="http://schemas.openxmlformats.org/officeDocument/2006/relationships/image" Target="../media/image1014.png"/><Relationship Id="rId442" Type="http://schemas.openxmlformats.org/officeDocument/2006/relationships/customXml" Target="../ink/ink1049.xml"/><Relationship Id="rId463" Type="http://schemas.openxmlformats.org/officeDocument/2006/relationships/image" Target="../media/image1035.png"/><Relationship Id="rId484" Type="http://schemas.openxmlformats.org/officeDocument/2006/relationships/customXml" Target="../ink/ink1070.xml"/><Relationship Id="rId519" Type="http://schemas.openxmlformats.org/officeDocument/2006/relationships/image" Target="../media/image1062.png"/><Relationship Id="rId116" Type="http://schemas.openxmlformats.org/officeDocument/2006/relationships/customXml" Target="../ink/ink885.xml"/><Relationship Id="rId137" Type="http://schemas.openxmlformats.org/officeDocument/2006/relationships/image" Target="../media/image873.png"/><Relationship Id="rId158" Type="http://schemas.openxmlformats.org/officeDocument/2006/relationships/customXml" Target="../ink/ink906.xml"/><Relationship Id="rId302" Type="http://schemas.openxmlformats.org/officeDocument/2006/relationships/customXml" Target="../ink/ink978.xml"/><Relationship Id="rId323" Type="http://schemas.openxmlformats.org/officeDocument/2006/relationships/image" Target="../media/image965.png"/><Relationship Id="rId344" Type="http://schemas.openxmlformats.org/officeDocument/2006/relationships/customXml" Target="../ink/ink1000.xml"/><Relationship Id="rId530" Type="http://schemas.openxmlformats.org/officeDocument/2006/relationships/image" Target="../media/image1067.png"/><Relationship Id="rId20" Type="http://schemas.openxmlformats.org/officeDocument/2006/relationships/customXml" Target="../ink/ink837.xml"/><Relationship Id="rId41" Type="http://schemas.openxmlformats.org/officeDocument/2006/relationships/image" Target="../media/image826.png"/><Relationship Id="rId62" Type="http://schemas.openxmlformats.org/officeDocument/2006/relationships/customXml" Target="../ink/ink858.xml"/><Relationship Id="rId83" Type="http://schemas.openxmlformats.org/officeDocument/2006/relationships/image" Target="../media/image847.png"/><Relationship Id="rId179" Type="http://schemas.openxmlformats.org/officeDocument/2006/relationships/image" Target="../media/image894.png"/><Relationship Id="rId365" Type="http://schemas.openxmlformats.org/officeDocument/2006/relationships/image" Target="../media/image986.png"/><Relationship Id="rId386" Type="http://schemas.openxmlformats.org/officeDocument/2006/relationships/customXml" Target="../ink/ink1021.xml"/><Relationship Id="rId551" Type="http://schemas.openxmlformats.org/officeDocument/2006/relationships/customXml" Target="../ink/ink1105.xml"/><Relationship Id="rId572" Type="http://schemas.openxmlformats.org/officeDocument/2006/relationships/image" Target="../media/image1088.png"/><Relationship Id="rId593" Type="http://schemas.openxmlformats.org/officeDocument/2006/relationships/customXml" Target="../ink/ink1126.xml"/><Relationship Id="rId607" Type="http://schemas.openxmlformats.org/officeDocument/2006/relationships/image" Target="../media/image1105.png"/><Relationship Id="rId628" Type="http://schemas.openxmlformats.org/officeDocument/2006/relationships/customXml" Target="../ink/ink1144.xml"/><Relationship Id="rId190" Type="http://schemas.openxmlformats.org/officeDocument/2006/relationships/customXml" Target="../ink/ink922.xml"/><Relationship Id="rId204" Type="http://schemas.openxmlformats.org/officeDocument/2006/relationships/customXml" Target="../ink/ink929.xml"/><Relationship Id="rId225" Type="http://schemas.openxmlformats.org/officeDocument/2006/relationships/image" Target="../media/image917.png"/><Relationship Id="rId246" Type="http://schemas.openxmlformats.org/officeDocument/2006/relationships/customXml" Target="../ink/ink950.xml"/><Relationship Id="rId267" Type="http://schemas.openxmlformats.org/officeDocument/2006/relationships/image" Target="../media/image938.png"/><Relationship Id="rId288" Type="http://schemas.openxmlformats.org/officeDocument/2006/relationships/customXml" Target="../ink/ink971.xml"/><Relationship Id="rId411" Type="http://schemas.openxmlformats.org/officeDocument/2006/relationships/image" Target="../media/image1009.png"/><Relationship Id="rId432" Type="http://schemas.openxmlformats.org/officeDocument/2006/relationships/customXml" Target="../ink/ink1044.xml"/><Relationship Id="rId453" Type="http://schemas.openxmlformats.org/officeDocument/2006/relationships/image" Target="../media/image1030.png"/><Relationship Id="rId474" Type="http://schemas.openxmlformats.org/officeDocument/2006/relationships/customXml" Target="../ink/ink1065.xml"/><Relationship Id="rId509" Type="http://schemas.openxmlformats.org/officeDocument/2006/relationships/customXml" Target="../ink/ink1083.xml"/><Relationship Id="rId106" Type="http://schemas.openxmlformats.org/officeDocument/2006/relationships/customXml" Target="../ink/ink880.xml"/><Relationship Id="rId127" Type="http://schemas.openxmlformats.org/officeDocument/2006/relationships/image" Target="../media/image868.png"/><Relationship Id="rId313" Type="http://schemas.openxmlformats.org/officeDocument/2006/relationships/customXml" Target="../ink/ink984.xml"/><Relationship Id="rId495" Type="http://schemas.openxmlformats.org/officeDocument/2006/relationships/customXml" Target="../ink/ink1076.xml"/><Relationship Id="rId10" Type="http://schemas.openxmlformats.org/officeDocument/2006/relationships/customXml" Target="../ink/ink832.xml"/><Relationship Id="rId31" Type="http://schemas.openxmlformats.org/officeDocument/2006/relationships/image" Target="../media/image821.png"/><Relationship Id="rId52" Type="http://schemas.openxmlformats.org/officeDocument/2006/relationships/customXml" Target="../ink/ink853.xml"/><Relationship Id="rId73" Type="http://schemas.openxmlformats.org/officeDocument/2006/relationships/image" Target="../media/image842.png"/><Relationship Id="rId94" Type="http://schemas.openxmlformats.org/officeDocument/2006/relationships/customXml" Target="../ink/ink874.xml"/><Relationship Id="rId148" Type="http://schemas.openxmlformats.org/officeDocument/2006/relationships/customXml" Target="../ink/ink901.xml"/><Relationship Id="rId169" Type="http://schemas.openxmlformats.org/officeDocument/2006/relationships/image" Target="../media/image889.png"/><Relationship Id="rId334" Type="http://schemas.openxmlformats.org/officeDocument/2006/relationships/customXml" Target="../ink/ink995.xml"/><Relationship Id="rId355" Type="http://schemas.openxmlformats.org/officeDocument/2006/relationships/image" Target="../media/image981.png"/><Relationship Id="rId376" Type="http://schemas.openxmlformats.org/officeDocument/2006/relationships/customXml" Target="../ink/ink1016.xml"/><Relationship Id="rId397" Type="http://schemas.openxmlformats.org/officeDocument/2006/relationships/image" Target="../media/image1002.png"/><Relationship Id="rId520" Type="http://schemas.openxmlformats.org/officeDocument/2006/relationships/customXml" Target="../ink/ink1089.xml"/><Relationship Id="rId541" Type="http://schemas.openxmlformats.org/officeDocument/2006/relationships/customXml" Target="../ink/ink1100.xml"/><Relationship Id="rId562" Type="http://schemas.openxmlformats.org/officeDocument/2006/relationships/image" Target="../media/image1083.png"/><Relationship Id="rId583" Type="http://schemas.openxmlformats.org/officeDocument/2006/relationships/customXml" Target="../ink/ink1121.xml"/><Relationship Id="rId618" Type="http://schemas.openxmlformats.org/officeDocument/2006/relationships/customXml" Target="../ink/ink1139.xml"/><Relationship Id="rId639" Type="http://schemas.openxmlformats.org/officeDocument/2006/relationships/image" Target="../media/image1121.png"/><Relationship Id="rId4" Type="http://schemas.openxmlformats.org/officeDocument/2006/relationships/customXml" Target="../ink/ink829.xml"/><Relationship Id="rId180" Type="http://schemas.openxmlformats.org/officeDocument/2006/relationships/customXml" Target="../ink/ink917.xml"/><Relationship Id="rId215" Type="http://schemas.openxmlformats.org/officeDocument/2006/relationships/image" Target="../media/image912.png"/><Relationship Id="rId236" Type="http://schemas.openxmlformats.org/officeDocument/2006/relationships/customXml" Target="../ink/ink945.xml"/><Relationship Id="rId257" Type="http://schemas.openxmlformats.org/officeDocument/2006/relationships/image" Target="../media/image933.png"/><Relationship Id="rId278" Type="http://schemas.openxmlformats.org/officeDocument/2006/relationships/customXml" Target="../ink/ink966.xml"/><Relationship Id="rId401" Type="http://schemas.openxmlformats.org/officeDocument/2006/relationships/image" Target="../media/image1004.png"/><Relationship Id="rId422" Type="http://schemas.openxmlformats.org/officeDocument/2006/relationships/customXml" Target="../ink/ink1039.xml"/><Relationship Id="rId443" Type="http://schemas.openxmlformats.org/officeDocument/2006/relationships/image" Target="../media/image1025.png"/><Relationship Id="rId464" Type="http://schemas.openxmlformats.org/officeDocument/2006/relationships/customXml" Target="../ink/ink1060.xml"/><Relationship Id="rId303" Type="http://schemas.openxmlformats.org/officeDocument/2006/relationships/image" Target="../media/image956.png"/><Relationship Id="rId485" Type="http://schemas.openxmlformats.org/officeDocument/2006/relationships/image" Target="../media/image1046.png"/><Relationship Id="rId42" Type="http://schemas.openxmlformats.org/officeDocument/2006/relationships/customXml" Target="../ink/ink848.xml"/><Relationship Id="rId84" Type="http://schemas.openxmlformats.org/officeDocument/2006/relationships/customXml" Target="../ink/ink869.xml"/><Relationship Id="rId138" Type="http://schemas.openxmlformats.org/officeDocument/2006/relationships/customXml" Target="../ink/ink896.xml"/><Relationship Id="rId345" Type="http://schemas.openxmlformats.org/officeDocument/2006/relationships/image" Target="../media/image976.png"/><Relationship Id="rId387" Type="http://schemas.openxmlformats.org/officeDocument/2006/relationships/image" Target="../media/image997.png"/><Relationship Id="rId510" Type="http://schemas.openxmlformats.org/officeDocument/2006/relationships/customXml" Target="../ink/ink1084.xml"/><Relationship Id="rId552" Type="http://schemas.openxmlformats.org/officeDocument/2006/relationships/image" Target="../media/image1078.png"/><Relationship Id="rId594" Type="http://schemas.openxmlformats.org/officeDocument/2006/relationships/image" Target="../media/image1099.png"/><Relationship Id="rId608" Type="http://schemas.openxmlformats.org/officeDocument/2006/relationships/customXml" Target="../ink/ink1134.xml"/><Relationship Id="rId191" Type="http://schemas.openxmlformats.org/officeDocument/2006/relationships/image" Target="../media/image900.png"/><Relationship Id="rId205" Type="http://schemas.openxmlformats.org/officeDocument/2006/relationships/image" Target="../media/image907.png"/><Relationship Id="rId247" Type="http://schemas.openxmlformats.org/officeDocument/2006/relationships/image" Target="../media/image928.png"/><Relationship Id="rId412" Type="http://schemas.openxmlformats.org/officeDocument/2006/relationships/customXml" Target="../ink/ink1034.xml"/><Relationship Id="rId107" Type="http://schemas.openxmlformats.org/officeDocument/2006/relationships/image" Target="../media/image858.png"/><Relationship Id="rId289" Type="http://schemas.openxmlformats.org/officeDocument/2006/relationships/image" Target="../media/image949.png"/><Relationship Id="rId454" Type="http://schemas.openxmlformats.org/officeDocument/2006/relationships/customXml" Target="../ink/ink1055.xml"/><Relationship Id="rId496" Type="http://schemas.openxmlformats.org/officeDocument/2006/relationships/image" Target="../media/image1051.png"/><Relationship Id="rId11" Type="http://schemas.openxmlformats.org/officeDocument/2006/relationships/image" Target="../media/image811.png"/><Relationship Id="rId53" Type="http://schemas.openxmlformats.org/officeDocument/2006/relationships/image" Target="../media/image832.png"/><Relationship Id="rId149" Type="http://schemas.openxmlformats.org/officeDocument/2006/relationships/image" Target="../media/image879.png"/><Relationship Id="rId314" Type="http://schemas.openxmlformats.org/officeDocument/2006/relationships/image" Target="../media/image961.png"/><Relationship Id="rId356" Type="http://schemas.openxmlformats.org/officeDocument/2006/relationships/customXml" Target="../ink/ink1006.xml"/><Relationship Id="rId398" Type="http://schemas.openxmlformats.org/officeDocument/2006/relationships/customXml" Target="../ink/ink1027.xml"/><Relationship Id="rId521" Type="http://schemas.openxmlformats.org/officeDocument/2006/relationships/image" Target="../media/image1063.png"/><Relationship Id="rId563" Type="http://schemas.openxmlformats.org/officeDocument/2006/relationships/customXml" Target="../ink/ink1111.xml"/><Relationship Id="rId619" Type="http://schemas.openxmlformats.org/officeDocument/2006/relationships/image" Target="../media/image1111.png"/><Relationship Id="rId95" Type="http://schemas.openxmlformats.org/officeDocument/2006/relationships/image" Target="../media/image853.png"/><Relationship Id="rId160" Type="http://schemas.openxmlformats.org/officeDocument/2006/relationships/customXml" Target="../ink/ink907.xml"/><Relationship Id="rId216" Type="http://schemas.openxmlformats.org/officeDocument/2006/relationships/customXml" Target="../ink/ink935.xml"/><Relationship Id="rId423" Type="http://schemas.openxmlformats.org/officeDocument/2006/relationships/image" Target="../media/image1015.png"/><Relationship Id="rId258" Type="http://schemas.openxmlformats.org/officeDocument/2006/relationships/customXml" Target="../ink/ink956.xml"/><Relationship Id="rId465" Type="http://schemas.openxmlformats.org/officeDocument/2006/relationships/image" Target="../media/image1036.png"/><Relationship Id="rId630" Type="http://schemas.openxmlformats.org/officeDocument/2006/relationships/customXml" Target="../ink/ink1145.xml"/><Relationship Id="rId22" Type="http://schemas.openxmlformats.org/officeDocument/2006/relationships/customXml" Target="../ink/ink838.xml"/><Relationship Id="rId64" Type="http://schemas.openxmlformats.org/officeDocument/2006/relationships/customXml" Target="../ink/ink859.xml"/><Relationship Id="rId118" Type="http://schemas.openxmlformats.org/officeDocument/2006/relationships/customXml" Target="../ink/ink886.xml"/><Relationship Id="rId325" Type="http://schemas.openxmlformats.org/officeDocument/2006/relationships/image" Target="../media/image966.png"/><Relationship Id="rId367" Type="http://schemas.openxmlformats.org/officeDocument/2006/relationships/image" Target="../media/image987.png"/><Relationship Id="rId532" Type="http://schemas.openxmlformats.org/officeDocument/2006/relationships/image" Target="../media/image1068.png"/><Relationship Id="rId574" Type="http://schemas.openxmlformats.org/officeDocument/2006/relationships/image" Target="../media/image1089.png"/><Relationship Id="rId171" Type="http://schemas.openxmlformats.org/officeDocument/2006/relationships/image" Target="../media/image890.png"/><Relationship Id="rId227" Type="http://schemas.openxmlformats.org/officeDocument/2006/relationships/image" Target="../media/image918.png"/><Relationship Id="rId269" Type="http://schemas.openxmlformats.org/officeDocument/2006/relationships/image" Target="../media/image939.png"/><Relationship Id="rId434" Type="http://schemas.openxmlformats.org/officeDocument/2006/relationships/customXml" Target="../ink/ink1045.xml"/><Relationship Id="rId476" Type="http://schemas.openxmlformats.org/officeDocument/2006/relationships/customXml" Target="../ink/ink1066.xml"/><Relationship Id="rId641" Type="http://schemas.openxmlformats.org/officeDocument/2006/relationships/image" Target="../media/image1122.png"/><Relationship Id="rId33" Type="http://schemas.openxmlformats.org/officeDocument/2006/relationships/image" Target="../media/image822.png"/><Relationship Id="rId129" Type="http://schemas.openxmlformats.org/officeDocument/2006/relationships/image" Target="../media/image869.png"/><Relationship Id="rId280" Type="http://schemas.openxmlformats.org/officeDocument/2006/relationships/customXml" Target="../ink/ink967.xml"/><Relationship Id="rId336" Type="http://schemas.openxmlformats.org/officeDocument/2006/relationships/customXml" Target="../ink/ink996.xml"/><Relationship Id="rId501" Type="http://schemas.openxmlformats.org/officeDocument/2006/relationships/customXml" Target="../ink/ink1079.xml"/><Relationship Id="rId543" Type="http://schemas.openxmlformats.org/officeDocument/2006/relationships/customXml" Target="../ink/ink1101.xml"/><Relationship Id="rId75" Type="http://schemas.openxmlformats.org/officeDocument/2006/relationships/image" Target="../media/image843.png"/><Relationship Id="rId140" Type="http://schemas.openxmlformats.org/officeDocument/2006/relationships/customXml" Target="../ink/ink897.xml"/><Relationship Id="rId182" Type="http://schemas.openxmlformats.org/officeDocument/2006/relationships/customXml" Target="../ink/ink918.xml"/><Relationship Id="rId378" Type="http://schemas.openxmlformats.org/officeDocument/2006/relationships/customXml" Target="../ink/ink1017.xml"/><Relationship Id="rId403" Type="http://schemas.openxmlformats.org/officeDocument/2006/relationships/image" Target="../media/image1005.png"/><Relationship Id="rId585" Type="http://schemas.openxmlformats.org/officeDocument/2006/relationships/customXml" Target="../ink/ink1122.xml"/><Relationship Id="rId6" Type="http://schemas.openxmlformats.org/officeDocument/2006/relationships/customXml" Target="../ink/ink830.xml"/><Relationship Id="rId238" Type="http://schemas.openxmlformats.org/officeDocument/2006/relationships/customXml" Target="../ink/ink946.xml"/><Relationship Id="rId445" Type="http://schemas.openxmlformats.org/officeDocument/2006/relationships/image" Target="../media/image1026.png"/><Relationship Id="rId487" Type="http://schemas.openxmlformats.org/officeDocument/2006/relationships/image" Target="../media/image1047.png"/><Relationship Id="rId610" Type="http://schemas.openxmlformats.org/officeDocument/2006/relationships/customXml" Target="../ink/ink1135.xml"/><Relationship Id="rId291" Type="http://schemas.openxmlformats.org/officeDocument/2006/relationships/image" Target="../media/image950.png"/><Relationship Id="rId305" Type="http://schemas.openxmlformats.org/officeDocument/2006/relationships/image" Target="../media/image957.png"/><Relationship Id="rId347" Type="http://schemas.openxmlformats.org/officeDocument/2006/relationships/image" Target="../media/image977.png"/><Relationship Id="rId512" Type="http://schemas.openxmlformats.org/officeDocument/2006/relationships/customXml" Target="../ink/ink1085.xml"/><Relationship Id="rId44" Type="http://schemas.openxmlformats.org/officeDocument/2006/relationships/customXml" Target="../ink/ink849.xml"/><Relationship Id="rId86" Type="http://schemas.openxmlformats.org/officeDocument/2006/relationships/customXml" Target="../ink/ink870.xml"/><Relationship Id="rId151" Type="http://schemas.openxmlformats.org/officeDocument/2006/relationships/image" Target="../media/image880.png"/><Relationship Id="rId389" Type="http://schemas.openxmlformats.org/officeDocument/2006/relationships/image" Target="../media/image998.png"/><Relationship Id="rId554" Type="http://schemas.openxmlformats.org/officeDocument/2006/relationships/image" Target="../media/image1079.png"/><Relationship Id="rId596" Type="http://schemas.openxmlformats.org/officeDocument/2006/relationships/image" Target="../media/image1100.png"/><Relationship Id="rId193" Type="http://schemas.openxmlformats.org/officeDocument/2006/relationships/image" Target="../media/image901.png"/><Relationship Id="rId207" Type="http://schemas.openxmlformats.org/officeDocument/2006/relationships/image" Target="../media/image908.png"/><Relationship Id="rId249" Type="http://schemas.openxmlformats.org/officeDocument/2006/relationships/image" Target="../media/image929.png"/><Relationship Id="rId414" Type="http://schemas.openxmlformats.org/officeDocument/2006/relationships/customXml" Target="../ink/ink1035.xml"/><Relationship Id="rId456" Type="http://schemas.openxmlformats.org/officeDocument/2006/relationships/customXml" Target="../ink/ink1056.xml"/><Relationship Id="rId498" Type="http://schemas.openxmlformats.org/officeDocument/2006/relationships/image" Target="../media/image1052.png"/><Relationship Id="rId621" Type="http://schemas.openxmlformats.org/officeDocument/2006/relationships/image" Target="../media/image1112.png"/><Relationship Id="rId13" Type="http://schemas.openxmlformats.org/officeDocument/2006/relationships/image" Target="../media/image812.png"/><Relationship Id="rId109" Type="http://schemas.openxmlformats.org/officeDocument/2006/relationships/image" Target="../media/image859.png"/><Relationship Id="rId260" Type="http://schemas.openxmlformats.org/officeDocument/2006/relationships/customXml" Target="../ink/ink957.xml"/><Relationship Id="rId316" Type="http://schemas.openxmlformats.org/officeDocument/2006/relationships/customXml" Target="../ink/ink986.xml"/><Relationship Id="rId523" Type="http://schemas.openxmlformats.org/officeDocument/2006/relationships/image" Target="../media/image1064.png"/><Relationship Id="rId55" Type="http://schemas.openxmlformats.org/officeDocument/2006/relationships/image" Target="../media/image833.png"/><Relationship Id="rId97" Type="http://schemas.openxmlformats.org/officeDocument/2006/relationships/image" Target="../media/image854.png"/><Relationship Id="rId120" Type="http://schemas.openxmlformats.org/officeDocument/2006/relationships/customXml" Target="../ink/ink887.xml"/><Relationship Id="rId358" Type="http://schemas.openxmlformats.org/officeDocument/2006/relationships/customXml" Target="../ink/ink1007.xml"/><Relationship Id="rId565" Type="http://schemas.openxmlformats.org/officeDocument/2006/relationships/customXml" Target="../ink/ink1112.xml"/><Relationship Id="rId162" Type="http://schemas.openxmlformats.org/officeDocument/2006/relationships/customXml" Target="../ink/ink908.xml"/><Relationship Id="rId218" Type="http://schemas.openxmlformats.org/officeDocument/2006/relationships/customXml" Target="../ink/ink936.xml"/><Relationship Id="rId425" Type="http://schemas.openxmlformats.org/officeDocument/2006/relationships/image" Target="../media/image1016.png"/><Relationship Id="rId467" Type="http://schemas.openxmlformats.org/officeDocument/2006/relationships/image" Target="../media/image1037.png"/><Relationship Id="rId632" Type="http://schemas.openxmlformats.org/officeDocument/2006/relationships/customXml" Target="../ink/ink1146.xml"/><Relationship Id="rId271" Type="http://schemas.openxmlformats.org/officeDocument/2006/relationships/image" Target="../media/image940.png"/><Relationship Id="rId24" Type="http://schemas.openxmlformats.org/officeDocument/2006/relationships/customXml" Target="../ink/ink839.xml"/><Relationship Id="rId66" Type="http://schemas.openxmlformats.org/officeDocument/2006/relationships/customXml" Target="../ink/ink860.xml"/><Relationship Id="rId131" Type="http://schemas.openxmlformats.org/officeDocument/2006/relationships/image" Target="../media/image870.png"/><Relationship Id="rId327" Type="http://schemas.openxmlformats.org/officeDocument/2006/relationships/image" Target="../media/image967.png"/><Relationship Id="rId369" Type="http://schemas.openxmlformats.org/officeDocument/2006/relationships/image" Target="../media/image988.png"/><Relationship Id="rId534" Type="http://schemas.openxmlformats.org/officeDocument/2006/relationships/image" Target="../media/image1069.png"/><Relationship Id="rId576" Type="http://schemas.openxmlformats.org/officeDocument/2006/relationships/image" Target="../media/image1090.png"/><Relationship Id="rId173" Type="http://schemas.openxmlformats.org/officeDocument/2006/relationships/image" Target="../media/image891.png"/><Relationship Id="rId229" Type="http://schemas.openxmlformats.org/officeDocument/2006/relationships/image" Target="../media/image919.png"/><Relationship Id="rId380" Type="http://schemas.openxmlformats.org/officeDocument/2006/relationships/customXml" Target="../ink/ink1018.xml"/><Relationship Id="rId436" Type="http://schemas.openxmlformats.org/officeDocument/2006/relationships/customXml" Target="../ink/ink1046.xml"/><Relationship Id="rId601" Type="http://schemas.openxmlformats.org/officeDocument/2006/relationships/customXml" Target="../ink/ink1130.xml"/><Relationship Id="rId643" Type="http://schemas.openxmlformats.org/officeDocument/2006/relationships/hyperlink" Target="https://www.youtube.com/watch?v=sPzPEeJ4OQ4&amp;list=PLZoTAELRMXVMhVyr3Ri9IQ-t5QPBtxzJO&amp;index=4" TargetMode="External"/><Relationship Id="rId240" Type="http://schemas.openxmlformats.org/officeDocument/2006/relationships/customXml" Target="../ink/ink947.xml"/><Relationship Id="rId478" Type="http://schemas.openxmlformats.org/officeDocument/2006/relationships/customXml" Target="../ink/ink1067.xml"/><Relationship Id="rId35" Type="http://schemas.openxmlformats.org/officeDocument/2006/relationships/image" Target="../media/image823.png"/><Relationship Id="rId77" Type="http://schemas.openxmlformats.org/officeDocument/2006/relationships/image" Target="../media/image844.png"/><Relationship Id="rId100" Type="http://schemas.openxmlformats.org/officeDocument/2006/relationships/customXml" Target="../ink/ink877.xml"/><Relationship Id="rId282" Type="http://schemas.openxmlformats.org/officeDocument/2006/relationships/customXml" Target="../ink/ink968.xml"/><Relationship Id="rId338" Type="http://schemas.openxmlformats.org/officeDocument/2006/relationships/customXml" Target="../ink/ink997.xml"/><Relationship Id="rId503" Type="http://schemas.openxmlformats.org/officeDocument/2006/relationships/customXml" Target="../ink/ink1080.xml"/><Relationship Id="rId545" Type="http://schemas.openxmlformats.org/officeDocument/2006/relationships/customXml" Target="../ink/ink1102.xml"/><Relationship Id="rId587" Type="http://schemas.openxmlformats.org/officeDocument/2006/relationships/customXml" Target="../ink/ink1123.xml"/><Relationship Id="rId8" Type="http://schemas.openxmlformats.org/officeDocument/2006/relationships/customXml" Target="../ink/ink831.xml"/><Relationship Id="rId142" Type="http://schemas.openxmlformats.org/officeDocument/2006/relationships/customXml" Target="../ink/ink898.xml"/><Relationship Id="rId184" Type="http://schemas.openxmlformats.org/officeDocument/2006/relationships/customXml" Target="../ink/ink919.xml"/><Relationship Id="rId391" Type="http://schemas.openxmlformats.org/officeDocument/2006/relationships/image" Target="../media/image999.png"/><Relationship Id="rId405" Type="http://schemas.openxmlformats.org/officeDocument/2006/relationships/image" Target="../media/image1006.png"/><Relationship Id="rId447" Type="http://schemas.openxmlformats.org/officeDocument/2006/relationships/image" Target="../media/image1027.png"/><Relationship Id="rId612" Type="http://schemas.openxmlformats.org/officeDocument/2006/relationships/customXml" Target="../ink/ink1136.xml"/><Relationship Id="rId251" Type="http://schemas.openxmlformats.org/officeDocument/2006/relationships/image" Target="../media/image930.png"/><Relationship Id="rId489" Type="http://schemas.openxmlformats.org/officeDocument/2006/relationships/image" Target="../media/image1048.png"/><Relationship Id="rId46" Type="http://schemas.openxmlformats.org/officeDocument/2006/relationships/customXml" Target="../ink/ink850.xml"/><Relationship Id="rId293" Type="http://schemas.openxmlformats.org/officeDocument/2006/relationships/image" Target="../media/image951.png"/><Relationship Id="rId307" Type="http://schemas.openxmlformats.org/officeDocument/2006/relationships/image" Target="../media/image958.png"/><Relationship Id="rId349" Type="http://schemas.openxmlformats.org/officeDocument/2006/relationships/image" Target="../media/image978.png"/><Relationship Id="rId514" Type="http://schemas.openxmlformats.org/officeDocument/2006/relationships/customXml" Target="../ink/ink1086.xml"/><Relationship Id="rId556" Type="http://schemas.openxmlformats.org/officeDocument/2006/relationships/image" Target="../media/image1080.png"/><Relationship Id="rId88" Type="http://schemas.openxmlformats.org/officeDocument/2006/relationships/customXml" Target="../ink/ink871.xml"/><Relationship Id="rId111" Type="http://schemas.openxmlformats.org/officeDocument/2006/relationships/image" Target="../media/image860.png"/><Relationship Id="rId153" Type="http://schemas.openxmlformats.org/officeDocument/2006/relationships/image" Target="../media/image881.png"/><Relationship Id="rId195" Type="http://schemas.openxmlformats.org/officeDocument/2006/relationships/image" Target="../media/image902.png"/><Relationship Id="rId209" Type="http://schemas.openxmlformats.org/officeDocument/2006/relationships/image" Target="../media/image909.png"/><Relationship Id="rId360" Type="http://schemas.openxmlformats.org/officeDocument/2006/relationships/customXml" Target="../ink/ink1008.xml"/><Relationship Id="rId416" Type="http://schemas.openxmlformats.org/officeDocument/2006/relationships/customXml" Target="../ink/ink1036.xml"/><Relationship Id="rId598" Type="http://schemas.openxmlformats.org/officeDocument/2006/relationships/image" Target="../media/image1101.png"/><Relationship Id="rId220" Type="http://schemas.openxmlformats.org/officeDocument/2006/relationships/customXml" Target="../ink/ink937.xml"/><Relationship Id="rId458" Type="http://schemas.openxmlformats.org/officeDocument/2006/relationships/customXml" Target="../ink/ink1057.xml"/><Relationship Id="rId623" Type="http://schemas.openxmlformats.org/officeDocument/2006/relationships/image" Target="../media/image1113.png"/><Relationship Id="rId15" Type="http://schemas.openxmlformats.org/officeDocument/2006/relationships/image" Target="../media/image813.png"/><Relationship Id="rId57" Type="http://schemas.openxmlformats.org/officeDocument/2006/relationships/image" Target="../media/image834.png"/><Relationship Id="rId262" Type="http://schemas.openxmlformats.org/officeDocument/2006/relationships/customXml" Target="../ink/ink958.xml"/><Relationship Id="rId318" Type="http://schemas.openxmlformats.org/officeDocument/2006/relationships/customXml" Target="../ink/ink987.xml"/><Relationship Id="rId525" Type="http://schemas.openxmlformats.org/officeDocument/2006/relationships/customXml" Target="../ink/ink1092.xml"/><Relationship Id="rId567" Type="http://schemas.openxmlformats.org/officeDocument/2006/relationships/customXml" Target="../ink/ink1113.xml"/><Relationship Id="rId99" Type="http://schemas.openxmlformats.org/officeDocument/2006/relationships/image" Target="../media/image386.png"/><Relationship Id="rId122" Type="http://schemas.openxmlformats.org/officeDocument/2006/relationships/customXml" Target="../ink/ink888.xml"/><Relationship Id="rId164" Type="http://schemas.openxmlformats.org/officeDocument/2006/relationships/customXml" Target="../ink/ink909.xml"/><Relationship Id="rId371" Type="http://schemas.openxmlformats.org/officeDocument/2006/relationships/image" Target="../media/image989.png"/><Relationship Id="rId427" Type="http://schemas.openxmlformats.org/officeDocument/2006/relationships/image" Target="../media/image1017.png"/><Relationship Id="rId469" Type="http://schemas.openxmlformats.org/officeDocument/2006/relationships/image" Target="../media/image1038.png"/><Relationship Id="rId634" Type="http://schemas.openxmlformats.org/officeDocument/2006/relationships/customXml" Target="../ink/ink1147.xml"/><Relationship Id="rId26" Type="http://schemas.openxmlformats.org/officeDocument/2006/relationships/customXml" Target="../ink/ink840.xml"/><Relationship Id="rId231" Type="http://schemas.openxmlformats.org/officeDocument/2006/relationships/image" Target="../media/image920.png"/><Relationship Id="rId273" Type="http://schemas.openxmlformats.org/officeDocument/2006/relationships/image" Target="../media/image941.png"/><Relationship Id="rId329" Type="http://schemas.openxmlformats.org/officeDocument/2006/relationships/image" Target="../media/image968.png"/><Relationship Id="rId480" Type="http://schemas.openxmlformats.org/officeDocument/2006/relationships/customXml" Target="../ink/ink1068.xml"/><Relationship Id="rId536" Type="http://schemas.openxmlformats.org/officeDocument/2006/relationships/image" Target="../media/image1070.png"/><Relationship Id="rId68" Type="http://schemas.openxmlformats.org/officeDocument/2006/relationships/customXml" Target="../ink/ink861.xml"/><Relationship Id="rId133" Type="http://schemas.openxmlformats.org/officeDocument/2006/relationships/image" Target="../media/image871.png"/><Relationship Id="rId175" Type="http://schemas.openxmlformats.org/officeDocument/2006/relationships/image" Target="../media/image892.png"/><Relationship Id="rId340" Type="http://schemas.openxmlformats.org/officeDocument/2006/relationships/customXml" Target="../ink/ink998.xml"/><Relationship Id="rId578" Type="http://schemas.openxmlformats.org/officeDocument/2006/relationships/image" Target="../media/image1091.png"/><Relationship Id="rId200" Type="http://schemas.openxmlformats.org/officeDocument/2006/relationships/customXml" Target="../ink/ink927.xml"/><Relationship Id="rId382" Type="http://schemas.openxmlformats.org/officeDocument/2006/relationships/customXml" Target="../ink/ink1019.xml"/><Relationship Id="rId438" Type="http://schemas.openxmlformats.org/officeDocument/2006/relationships/customXml" Target="../ink/ink1047.xml"/><Relationship Id="rId603" Type="http://schemas.openxmlformats.org/officeDocument/2006/relationships/customXml" Target="../ink/ink1131.xml"/><Relationship Id="rId242" Type="http://schemas.openxmlformats.org/officeDocument/2006/relationships/customXml" Target="../ink/ink948.xml"/><Relationship Id="rId284" Type="http://schemas.openxmlformats.org/officeDocument/2006/relationships/customXml" Target="../ink/ink969.xml"/><Relationship Id="rId491" Type="http://schemas.openxmlformats.org/officeDocument/2006/relationships/image" Target="../media/image1049.png"/><Relationship Id="rId505" Type="http://schemas.openxmlformats.org/officeDocument/2006/relationships/customXml" Target="../ink/ink1081.xml"/><Relationship Id="rId37" Type="http://schemas.openxmlformats.org/officeDocument/2006/relationships/image" Target="../media/image824.png"/><Relationship Id="rId79" Type="http://schemas.openxmlformats.org/officeDocument/2006/relationships/image" Target="../media/image845.png"/><Relationship Id="rId102" Type="http://schemas.openxmlformats.org/officeDocument/2006/relationships/customXml" Target="../ink/ink878.xml"/><Relationship Id="rId144" Type="http://schemas.openxmlformats.org/officeDocument/2006/relationships/customXml" Target="../ink/ink899.xml"/><Relationship Id="rId547" Type="http://schemas.openxmlformats.org/officeDocument/2006/relationships/customXml" Target="../ink/ink1103.xml"/><Relationship Id="rId589" Type="http://schemas.openxmlformats.org/officeDocument/2006/relationships/customXml" Target="../ink/ink1124.xml"/><Relationship Id="rId90" Type="http://schemas.openxmlformats.org/officeDocument/2006/relationships/customXml" Target="../ink/ink872.xml"/><Relationship Id="rId186" Type="http://schemas.openxmlformats.org/officeDocument/2006/relationships/customXml" Target="../ink/ink920.xml"/><Relationship Id="rId351" Type="http://schemas.openxmlformats.org/officeDocument/2006/relationships/image" Target="../media/image979.png"/><Relationship Id="rId393" Type="http://schemas.openxmlformats.org/officeDocument/2006/relationships/image" Target="../media/image1000.png"/><Relationship Id="rId407" Type="http://schemas.openxmlformats.org/officeDocument/2006/relationships/image" Target="../media/image1007.png"/><Relationship Id="rId449" Type="http://schemas.openxmlformats.org/officeDocument/2006/relationships/image" Target="../media/image1028.png"/><Relationship Id="rId614" Type="http://schemas.openxmlformats.org/officeDocument/2006/relationships/customXml" Target="../ink/ink1137.xml"/><Relationship Id="rId211" Type="http://schemas.openxmlformats.org/officeDocument/2006/relationships/image" Target="../media/image910.png"/><Relationship Id="rId253" Type="http://schemas.openxmlformats.org/officeDocument/2006/relationships/image" Target="../media/image931.png"/><Relationship Id="rId295" Type="http://schemas.openxmlformats.org/officeDocument/2006/relationships/image" Target="../media/image952.png"/><Relationship Id="rId309" Type="http://schemas.openxmlformats.org/officeDocument/2006/relationships/customXml" Target="../ink/ink982.xml"/><Relationship Id="rId460" Type="http://schemas.openxmlformats.org/officeDocument/2006/relationships/customXml" Target="../ink/ink1058.xml"/><Relationship Id="rId516" Type="http://schemas.openxmlformats.org/officeDocument/2006/relationships/customXml" Target="../ink/ink1087.xml"/><Relationship Id="rId48" Type="http://schemas.openxmlformats.org/officeDocument/2006/relationships/customXml" Target="../ink/ink851.xml"/><Relationship Id="rId113" Type="http://schemas.openxmlformats.org/officeDocument/2006/relationships/image" Target="../media/image861.png"/><Relationship Id="rId320" Type="http://schemas.openxmlformats.org/officeDocument/2006/relationships/customXml" Target="../ink/ink988.xml"/><Relationship Id="rId558" Type="http://schemas.openxmlformats.org/officeDocument/2006/relationships/image" Target="../media/image1081.png"/><Relationship Id="rId155" Type="http://schemas.openxmlformats.org/officeDocument/2006/relationships/image" Target="../media/image882.png"/><Relationship Id="rId197" Type="http://schemas.openxmlformats.org/officeDocument/2006/relationships/image" Target="../media/image903.png"/><Relationship Id="rId362" Type="http://schemas.openxmlformats.org/officeDocument/2006/relationships/customXml" Target="../ink/ink1009.xml"/><Relationship Id="rId418" Type="http://schemas.openxmlformats.org/officeDocument/2006/relationships/customXml" Target="../ink/ink1037.xml"/><Relationship Id="rId625" Type="http://schemas.openxmlformats.org/officeDocument/2006/relationships/image" Target="../media/image1114.png"/><Relationship Id="rId222" Type="http://schemas.openxmlformats.org/officeDocument/2006/relationships/customXml" Target="../ink/ink938.xml"/><Relationship Id="rId264" Type="http://schemas.openxmlformats.org/officeDocument/2006/relationships/customXml" Target="../ink/ink959.xml"/><Relationship Id="rId471" Type="http://schemas.openxmlformats.org/officeDocument/2006/relationships/image" Target="../media/image1039.png"/><Relationship Id="rId17" Type="http://schemas.openxmlformats.org/officeDocument/2006/relationships/image" Target="../media/image814.png"/><Relationship Id="rId59" Type="http://schemas.openxmlformats.org/officeDocument/2006/relationships/image" Target="../media/image835.png"/><Relationship Id="rId124" Type="http://schemas.openxmlformats.org/officeDocument/2006/relationships/customXml" Target="../ink/ink889.xml"/><Relationship Id="rId527" Type="http://schemas.openxmlformats.org/officeDocument/2006/relationships/customXml" Target="../ink/ink1093.xml"/><Relationship Id="rId569" Type="http://schemas.openxmlformats.org/officeDocument/2006/relationships/customXml" Target="../ink/ink1114.xml"/><Relationship Id="rId70" Type="http://schemas.openxmlformats.org/officeDocument/2006/relationships/customXml" Target="../ink/ink862.xml"/><Relationship Id="rId166" Type="http://schemas.openxmlformats.org/officeDocument/2006/relationships/customXml" Target="../ink/ink910.xml"/><Relationship Id="rId331" Type="http://schemas.openxmlformats.org/officeDocument/2006/relationships/image" Target="../media/image969.png"/><Relationship Id="rId373" Type="http://schemas.openxmlformats.org/officeDocument/2006/relationships/image" Target="../media/image990.png"/><Relationship Id="rId429" Type="http://schemas.openxmlformats.org/officeDocument/2006/relationships/image" Target="../media/image1018.png"/><Relationship Id="rId580" Type="http://schemas.openxmlformats.org/officeDocument/2006/relationships/image" Target="../media/image1092.png"/><Relationship Id="rId636" Type="http://schemas.openxmlformats.org/officeDocument/2006/relationships/customXml" Target="../ink/ink11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8jNoF-K8E8" TargetMode="External"/><Relationship Id="rId2" Type="http://schemas.openxmlformats.org/officeDocument/2006/relationships/hyperlink" Target="https://www.youtube.com/watch?v=_FbZI9mtSSM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PzPEeJ4OQ4&amp;list=PLZoTAELRMXVMhVyr3Ri9IQ-t5QPBtxzJO&amp;index=4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customXml" Target="../ink/ink148.xml"/><Relationship Id="rId303" Type="http://schemas.openxmlformats.org/officeDocument/2006/relationships/customXml" Target="../ink/ink150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324" Type="http://schemas.openxmlformats.org/officeDocument/2006/relationships/customXml" Target="../ink/ink161.xml"/><Relationship Id="rId345" Type="http://schemas.openxmlformats.org/officeDocument/2006/relationships/image" Target="../media/image169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1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68" Type="http://schemas.openxmlformats.org/officeDocument/2006/relationships/image" Target="../media/image133.png"/><Relationship Id="rId289" Type="http://schemas.openxmlformats.org/officeDocument/2006/relationships/customXml" Target="../ink/ink143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314" Type="http://schemas.openxmlformats.org/officeDocument/2006/relationships/image" Target="../media/image156.png"/><Relationship Id="rId335" Type="http://schemas.openxmlformats.org/officeDocument/2006/relationships/image" Target="../media/image16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6.xml"/><Relationship Id="rId237" Type="http://schemas.openxmlformats.org/officeDocument/2006/relationships/image" Target="../media/image118.png"/><Relationship Id="rId258" Type="http://schemas.openxmlformats.org/officeDocument/2006/relationships/image" Target="../media/image128.png"/><Relationship Id="rId279" Type="http://schemas.openxmlformats.org/officeDocument/2006/relationships/customXml" Target="../ink/ink138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290" Type="http://schemas.openxmlformats.org/officeDocument/2006/relationships/image" Target="../media/image144.png"/><Relationship Id="rId304" Type="http://schemas.openxmlformats.org/officeDocument/2006/relationships/image" Target="../media/image151.png"/><Relationship Id="rId325" Type="http://schemas.openxmlformats.org/officeDocument/2006/relationships/image" Target="../media/image159.png"/><Relationship Id="rId346" Type="http://schemas.openxmlformats.org/officeDocument/2006/relationships/customXml" Target="../ink/ink17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227" Type="http://schemas.openxmlformats.org/officeDocument/2006/relationships/image" Target="../media/image113.png"/><Relationship Id="rId248" Type="http://schemas.openxmlformats.org/officeDocument/2006/relationships/customXml" Target="../ink/ink122.xml"/><Relationship Id="rId269" Type="http://schemas.openxmlformats.org/officeDocument/2006/relationships/customXml" Target="../ink/ink133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image" Target="../media/image139.png"/><Relationship Id="rId315" Type="http://schemas.openxmlformats.org/officeDocument/2006/relationships/customXml" Target="../ink/ink156.xml"/><Relationship Id="rId336" Type="http://schemas.openxmlformats.org/officeDocument/2006/relationships/customXml" Target="../ink/ink167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89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7.xml"/><Relationship Id="rId259" Type="http://schemas.openxmlformats.org/officeDocument/2006/relationships/customXml" Target="../ink/ink128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291" Type="http://schemas.openxmlformats.org/officeDocument/2006/relationships/customXml" Target="../ink/ink144.xml"/><Relationship Id="rId305" Type="http://schemas.openxmlformats.org/officeDocument/2006/relationships/customXml" Target="../ink/ink151.xml"/><Relationship Id="rId326" Type="http://schemas.openxmlformats.org/officeDocument/2006/relationships/customXml" Target="../ink/ink162.xml"/><Relationship Id="rId347" Type="http://schemas.openxmlformats.org/officeDocument/2006/relationships/image" Target="../media/image170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2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281" Type="http://schemas.openxmlformats.org/officeDocument/2006/relationships/customXml" Target="../ink/ink139.xml"/><Relationship Id="rId316" Type="http://schemas.openxmlformats.org/officeDocument/2006/relationships/image" Target="../media/image157.png"/><Relationship Id="rId337" Type="http://schemas.openxmlformats.org/officeDocument/2006/relationships/image" Target="../media/image165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7.xml"/><Relationship Id="rId239" Type="http://schemas.openxmlformats.org/officeDocument/2006/relationships/image" Target="../media/image119.png"/><Relationship Id="rId250" Type="http://schemas.openxmlformats.org/officeDocument/2006/relationships/customXml" Target="../ink/ink123.xml"/><Relationship Id="rId271" Type="http://schemas.openxmlformats.org/officeDocument/2006/relationships/customXml" Target="../ink/ink134.xml"/><Relationship Id="rId292" Type="http://schemas.openxmlformats.org/officeDocument/2006/relationships/image" Target="../media/image145.png"/><Relationship Id="rId306" Type="http://schemas.openxmlformats.org/officeDocument/2006/relationships/image" Target="../media/image152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0.png"/><Relationship Id="rId348" Type="http://schemas.openxmlformats.org/officeDocument/2006/relationships/customXml" Target="../ink/ink173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229" Type="http://schemas.openxmlformats.org/officeDocument/2006/relationships/image" Target="../media/image114.png"/><Relationship Id="rId240" Type="http://schemas.openxmlformats.org/officeDocument/2006/relationships/customXml" Target="../ink/ink118.xml"/><Relationship Id="rId261" Type="http://schemas.openxmlformats.org/officeDocument/2006/relationships/customXml" Target="../ink/ink129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40.png"/><Relationship Id="rId317" Type="http://schemas.openxmlformats.org/officeDocument/2006/relationships/customXml" Target="../ink/ink157.xml"/><Relationship Id="rId338" Type="http://schemas.openxmlformats.org/officeDocument/2006/relationships/customXml" Target="../ink/ink168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0.xml"/><Relationship Id="rId219" Type="http://schemas.openxmlformats.org/officeDocument/2006/relationships/image" Target="../media/image109.png"/><Relationship Id="rId230" Type="http://schemas.openxmlformats.org/officeDocument/2006/relationships/customXml" Target="../ink/ink113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72" Type="http://schemas.openxmlformats.org/officeDocument/2006/relationships/image" Target="../media/image135.png"/><Relationship Id="rId293" Type="http://schemas.openxmlformats.org/officeDocument/2006/relationships/customXml" Target="../ink/ink145.xml"/><Relationship Id="rId302" Type="http://schemas.openxmlformats.org/officeDocument/2006/relationships/image" Target="../media/image150.png"/><Relationship Id="rId307" Type="http://schemas.openxmlformats.org/officeDocument/2006/relationships/customXml" Target="../ink/ink152.xml"/><Relationship Id="rId323" Type="http://schemas.openxmlformats.org/officeDocument/2006/relationships/image" Target="../media/image85.png"/><Relationship Id="rId328" Type="http://schemas.openxmlformats.org/officeDocument/2006/relationships/customXml" Target="../ink/ink163.xml"/><Relationship Id="rId344" Type="http://schemas.openxmlformats.org/officeDocument/2006/relationships/customXml" Target="../ink/ink171.xml"/><Relationship Id="rId349" Type="http://schemas.openxmlformats.org/officeDocument/2006/relationships/image" Target="../media/image17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5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0" Type="http://schemas.openxmlformats.org/officeDocument/2006/relationships/customXml" Target="../ink/ink108.xml"/><Relationship Id="rId225" Type="http://schemas.openxmlformats.org/officeDocument/2006/relationships/image" Target="../media/image112.png"/><Relationship Id="rId241" Type="http://schemas.openxmlformats.org/officeDocument/2006/relationships/image" Target="../media/image120.png"/><Relationship Id="rId246" Type="http://schemas.openxmlformats.org/officeDocument/2006/relationships/customXml" Target="../ink/ink121.xml"/><Relationship Id="rId267" Type="http://schemas.openxmlformats.org/officeDocument/2006/relationships/customXml" Target="../ink/ink132.xml"/><Relationship Id="rId288" Type="http://schemas.openxmlformats.org/officeDocument/2006/relationships/image" Target="../media/image143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image" Target="../media/image130.png"/><Relationship Id="rId283" Type="http://schemas.openxmlformats.org/officeDocument/2006/relationships/customXml" Target="../ink/ink140.xml"/><Relationship Id="rId313" Type="http://schemas.openxmlformats.org/officeDocument/2006/relationships/customXml" Target="../ink/ink155.xml"/><Relationship Id="rId318" Type="http://schemas.openxmlformats.org/officeDocument/2006/relationships/image" Target="../media/image158.png"/><Relationship Id="rId339" Type="http://schemas.openxmlformats.org/officeDocument/2006/relationships/image" Target="../media/image16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334" Type="http://schemas.openxmlformats.org/officeDocument/2006/relationships/customXml" Target="../ink/ink166.xml"/><Relationship Id="rId350" Type="http://schemas.openxmlformats.org/officeDocument/2006/relationships/customXml" Target="../ink/ink1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88.xml"/><Relationship Id="rId210" Type="http://schemas.openxmlformats.org/officeDocument/2006/relationships/customXml" Target="../ink/ink103.xml"/><Relationship Id="rId215" Type="http://schemas.openxmlformats.org/officeDocument/2006/relationships/image" Target="../media/image107.png"/><Relationship Id="rId236" Type="http://schemas.openxmlformats.org/officeDocument/2006/relationships/customXml" Target="../ink/ink116.xml"/><Relationship Id="rId257" Type="http://schemas.openxmlformats.org/officeDocument/2006/relationships/customXml" Target="../ink/ink127.xml"/><Relationship Id="rId278" Type="http://schemas.openxmlformats.org/officeDocument/2006/relationships/image" Target="../media/image138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4.xml"/><Relationship Id="rId273" Type="http://schemas.openxmlformats.org/officeDocument/2006/relationships/customXml" Target="../ink/ink135.xml"/><Relationship Id="rId294" Type="http://schemas.openxmlformats.org/officeDocument/2006/relationships/image" Target="../media/image146.png"/><Relationship Id="rId308" Type="http://schemas.openxmlformats.org/officeDocument/2006/relationships/image" Target="../media/image153.png"/><Relationship Id="rId329" Type="http://schemas.openxmlformats.org/officeDocument/2006/relationships/image" Target="../media/image161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69.xml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19.xml"/><Relationship Id="rId263" Type="http://schemas.openxmlformats.org/officeDocument/2006/relationships/customXml" Target="../ink/ink130.xml"/><Relationship Id="rId284" Type="http://schemas.openxmlformats.org/officeDocument/2006/relationships/image" Target="../media/image141.png"/><Relationship Id="rId319" Type="http://schemas.openxmlformats.org/officeDocument/2006/relationships/customXml" Target="../ink/ink15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4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1.xml"/><Relationship Id="rId351" Type="http://schemas.openxmlformats.org/officeDocument/2006/relationships/image" Target="../media/image172.png"/><Relationship Id="rId211" Type="http://schemas.openxmlformats.org/officeDocument/2006/relationships/image" Target="../media/image105.png"/><Relationship Id="rId232" Type="http://schemas.openxmlformats.org/officeDocument/2006/relationships/customXml" Target="../ink/ink114.xml"/><Relationship Id="rId253" Type="http://schemas.openxmlformats.org/officeDocument/2006/relationships/customXml" Target="../ink/ink125.xml"/><Relationship Id="rId274" Type="http://schemas.openxmlformats.org/officeDocument/2006/relationships/image" Target="../media/image136.png"/><Relationship Id="rId295" Type="http://schemas.openxmlformats.org/officeDocument/2006/relationships/customXml" Target="../ink/ink146.xml"/><Relationship Id="rId309" Type="http://schemas.openxmlformats.org/officeDocument/2006/relationships/customXml" Target="../ink/ink153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59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6.xml"/><Relationship Id="rId197" Type="http://schemas.openxmlformats.org/officeDocument/2006/relationships/image" Target="../media/image98.png"/><Relationship Id="rId341" Type="http://schemas.openxmlformats.org/officeDocument/2006/relationships/image" Target="../media/image167.png"/><Relationship Id="rId201" Type="http://schemas.openxmlformats.org/officeDocument/2006/relationships/image" Target="../media/image100.png"/><Relationship Id="rId222" Type="http://schemas.openxmlformats.org/officeDocument/2006/relationships/customXml" Target="../ink/ink109.xml"/><Relationship Id="rId243" Type="http://schemas.openxmlformats.org/officeDocument/2006/relationships/image" Target="../media/image121.png"/><Relationship Id="rId264" Type="http://schemas.openxmlformats.org/officeDocument/2006/relationships/image" Target="../media/image131.png"/><Relationship Id="rId285" Type="http://schemas.openxmlformats.org/officeDocument/2006/relationships/customXml" Target="../ink/ink141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image" Target="../media/image154.png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4.xml"/><Relationship Id="rId233" Type="http://schemas.openxmlformats.org/officeDocument/2006/relationships/image" Target="../media/image116.png"/><Relationship Id="rId254" Type="http://schemas.openxmlformats.org/officeDocument/2006/relationships/image" Target="../media/image126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customXml" Target="../ink/ink136.xml"/><Relationship Id="rId296" Type="http://schemas.openxmlformats.org/officeDocument/2006/relationships/image" Target="../media/image147.png"/><Relationship Id="rId300" Type="http://schemas.openxmlformats.org/officeDocument/2006/relationships/image" Target="../media/image149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7.xml"/><Relationship Id="rId321" Type="http://schemas.openxmlformats.org/officeDocument/2006/relationships/image" Target="../media/image84.png"/><Relationship Id="rId342" Type="http://schemas.openxmlformats.org/officeDocument/2006/relationships/customXml" Target="../ink/ink170.xml"/><Relationship Id="rId202" Type="http://schemas.openxmlformats.org/officeDocument/2006/relationships/customXml" Target="../ink/ink99.xml"/><Relationship Id="rId223" Type="http://schemas.openxmlformats.org/officeDocument/2006/relationships/image" Target="../media/image111.png"/><Relationship Id="rId244" Type="http://schemas.openxmlformats.org/officeDocument/2006/relationships/customXml" Target="../ink/ink120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customXml" Target="../ink/ink131.xml"/><Relationship Id="rId286" Type="http://schemas.openxmlformats.org/officeDocument/2006/relationships/image" Target="../media/image14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2.xml"/><Relationship Id="rId311" Type="http://schemas.openxmlformats.org/officeDocument/2006/relationships/customXml" Target="../ink/ink154.xml"/><Relationship Id="rId332" Type="http://schemas.openxmlformats.org/officeDocument/2006/relationships/customXml" Target="../ink/ink165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5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6.xml"/><Relationship Id="rId276" Type="http://schemas.openxmlformats.org/officeDocument/2006/relationships/image" Target="../media/image137.png"/><Relationship Id="rId297" Type="http://schemas.openxmlformats.org/officeDocument/2006/relationships/customXml" Target="../ink/ink147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7.xml"/><Relationship Id="rId301" Type="http://schemas.openxmlformats.org/officeDocument/2006/relationships/customXml" Target="../ink/ink149.xml"/><Relationship Id="rId322" Type="http://schemas.openxmlformats.org/officeDocument/2006/relationships/customXml" Target="../ink/ink160.xml"/><Relationship Id="rId343" Type="http://schemas.openxmlformats.org/officeDocument/2006/relationships/image" Target="../media/image16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0.xml"/><Relationship Id="rId245" Type="http://schemas.openxmlformats.org/officeDocument/2006/relationships/image" Target="../media/image122.png"/><Relationship Id="rId266" Type="http://schemas.openxmlformats.org/officeDocument/2006/relationships/image" Target="../media/image132.png"/><Relationship Id="rId287" Type="http://schemas.openxmlformats.org/officeDocument/2006/relationships/customXml" Target="../ink/ink142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image" Target="../media/image155.png"/><Relationship Id="rId333" Type="http://schemas.openxmlformats.org/officeDocument/2006/relationships/image" Target="../media/image163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5.xml"/><Relationship Id="rId235" Type="http://schemas.openxmlformats.org/officeDocument/2006/relationships/image" Target="../media/image117.png"/><Relationship Id="rId256" Type="http://schemas.openxmlformats.org/officeDocument/2006/relationships/image" Target="../media/image127.png"/><Relationship Id="rId277" Type="http://schemas.openxmlformats.org/officeDocument/2006/relationships/customXml" Target="../ink/ink137.xml"/><Relationship Id="rId298" Type="http://schemas.openxmlformats.org/officeDocument/2006/relationships/image" Target="../media/image14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6.png"/><Relationship Id="rId299" Type="http://schemas.openxmlformats.org/officeDocument/2006/relationships/image" Target="../media/image306.png"/><Relationship Id="rId303" Type="http://schemas.openxmlformats.org/officeDocument/2006/relationships/image" Target="../media/image308.png"/><Relationship Id="rId21" Type="http://schemas.openxmlformats.org/officeDocument/2006/relationships/image" Target="../media/image1680.png"/><Relationship Id="rId42" Type="http://schemas.openxmlformats.org/officeDocument/2006/relationships/customXml" Target="../ink/ink195.xml"/><Relationship Id="rId63" Type="http://schemas.openxmlformats.org/officeDocument/2006/relationships/image" Target="../media/image189.png"/><Relationship Id="rId84" Type="http://schemas.openxmlformats.org/officeDocument/2006/relationships/customXml" Target="../ink/ink216.xml"/><Relationship Id="rId138" Type="http://schemas.openxmlformats.org/officeDocument/2006/relationships/customXml" Target="../ink/ink243.xml"/><Relationship Id="rId159" Type="http://schemas.openxmlformats.org/officeDocument/2006/relationships/image" Target="../media/image237.png"/><Relationship Id="rId324" Type="http://schemas.openxmlformats.org/officeDocument/2006/relationships/customXml" Target="../ink/ink336.xml"/><Relationship Id="rId345" Type="http://schemas.openxmlformats.org/officeDocument/2006/relationships/image" Target="../media/image329.png"/><Relationship Id="rId366" Type="http://schemas.openxmlformats.org/officeDocument/2006/relationships/customXml" Target="../ink/ink357.xml"/><Relationship Id="rId170" Type="http://schemas.openxmlformats.org/officeDocument/2006/relationships/customXml" Target="../ink/ink259.xml"/><Relationship Id="rId191" Type="http://schemas.openxmlformats.org/officeDocument/2006/relationships/image" Target="../media/image253.png"/><Relationship Id="rId205" Type="http://schemas.openxmlformats.org/officeDocument/2006/relationships/image" Target="../media/image260.png"/><Relationship Id="rId226" Type="http://schemas.openxmlformats.org/officeDocument/2006/relationships/customXml" Target="../ink/ink287.xml"/><Relationship Id="rId247" Type="http://schemas.openxmlformats.org/officeDocument/2006/relationships/image" Target="../media/image280.png"/><Relationship Id="rId107" Type="http://schemas.openxmlformats.org/officeDocument/2006/relationships/image" Target="../media/image211.png"/><Relationship Id="rId268" Type="http://schemas.openxmlformats.org/officeDocument/2006/relationships/customXml" Target="../ink/ink308.xml"/><Relationship Id="rId289" Type="http://schemas.openxmlformats.org/officeDocument/2006/relationships/image" Target="../media/image301.png"/><Relationship Id="rId11" Type="http://schemas.openxmlformats.org/officeDocument/2006/relationships/image" Target="../media/image1630.png"/><Relationship Id="rId32" Type="http://schemas.openxmlformats.org/officeDocument/2006/relationships/customXml" Target="../ink/ink190.xml"/><Relationship Id="rId53" Type="http://schemas.openxmlformats.org/officeDocument/2006/relationships/image" Target="../media/image184.png"/><Relationship Id="rId74" Type="http://schemas.openxmlformats.org/officeDocument/2006/relationships/customXml" Target="../ink/ink211.xml"/><Relationship Id="rId128" Type="http://schemas.openxmlformats.org/officeDocument/2006/relationships/customXml" Target="../ink/ink238.xml"/><Relationship Id="rId149" Type="http://schemas.openxmlformats.org/officeDocument/2006/relationships/image" Target="../media/image232.png"/><Relationship Id="rId314" Type="http://schemas.openxmlformats.org/officeDocument/2006/relationships/customXml" Target="../ink/ink331.xml"/><Relationship Id="rId335" Type="http://schemas.openxmlformats.org/officeDocument/2006/relationships/image" Target="../media/image324.png"/><Relationship Id="rId356" Type="http://schemas.openxmlformats.org/officeDocument/2006/relationships/customXml" Target="../ink/ink352.xml"/><Relationship Id="rId377" Type="http://schemas.openxmlformats.org/officeDocument/2006/relationships/image" Target="../media/image345.png"/><Relationship Id="rId5" Type="http://schemas.openxmlformats.org/officeDocument/2006/relationships/image" Target="../media/image1600.png"/><Relationship Id="rId95" Type="http://schemas.openxmlformats.org/officeDocument/2006/relationships/image" Target="../media/image205.png"/><Relationship Id="rId160" Type="http://schemas.openxmlformats.org/officeDocument/2006/relationships/customXml" Target="../ink/ink254.xml"/><Relationship Id="rId181" Type="http://schemas.openxmlformats.org/officeDocument/2006/relationships/image" Target="../media/image248.png"/><Relationship Id="rId216" Type="http://schemas.openxmlformats.org/officeDocument/2006/relationships/customXml" Target="../ink/ink282.xml"/><Relationship Id="rId237" Type="http://schemas.openxmlformats.org/officeDocument/2006/relationships/image" Target="../media/image275.png"/><Relationship Id="rId258" Type="http://schemas.openxmlformats.org/officeDocument/2006/relationships/customXml" Target="../ink/ink303.xml"/><Relationship Id="rId279" Type="http://schemas.openxmlformats.org/officeDocument/2006/relationships/image" Target="../media/image296.png"/><Relationship Id="rId22" Type="http://schemas.openxmlformats.org/officeDocument/2006/relationships/customXml" Target="../ink/ink185.xml"/><Relationship Id="rId43" Type="http://schemas.openxmlformats.org/officeDocument/2006/relationships/image" Target="../media/image179.png"/><Relationship Id="rId64" Type="http://schemas.openxmlformats.org/officeDocument/2006/relationships/customXml" Target="../ink/ink206.xml"/><Relationship Id="rId118" Type="http://schemas.openxmlformats.org/officeDocument/2006/relationships/customXml" Target="../ink/ink233.xml"/><Relationship Id="rId139" Type="http://schemas.openxmlformats.org/officeDocument/2006/relationships/image" Target="../media/image227.png"/><Relationship Id="rId290" Type="http://schemas.openxmlformats.org/officeDocument/2006/relationships/customXml" Target="../ink/ink319.xml"/><Relationship Id="rId304" Type="http://schemas.openxmlformats.org/officeDocument/2006/relationships/customXml" Target="../ink/ink326.xml"/><Relationship Id="rId325" Type="http://schemas.openxmlformats.org/officeDocument/2006/relationships/image" Target="../media/image319.png"/><Relationship Id="rId346" Type="http://schemas.openxmlformats.org/officeDocument/2006/relationships/customXml" Target="../ink/ink347.xml"/><Relationship Id="rId367" Type="http://schemas.openxmlformats.org/officeDocument/2006/relationships/image" Target="../media/image340.png"/><Relationship Id="rId85" Type="http://schemas.openxmlformats.org/officeDocument/2006/relationships/image" Target="../media/image200.png"/><Relationship Id="rId150" Type="http://schemas.openxmlformats.org/officeDocument/2006/relationships/customXml" Target="../ink/ink249.xml"/><Relationship Id="rId171" Type="http://schemas.openxmlformats.org/officeDocument/2006/relationships/image" Target="../media/image243.png"/><Relationship Id="rId192" Type="http://schemas.openxmlformats.org/officeDocument/2006/relationships/customXml" Target="../ink/ink270.xml"/><Relationship Id="rId206" Type="http://schemas.openxmlformats.org/officeDocument/2006/relationships/customXml" Target="../ink/ink277.xml"/><Relationship Id="rId227" Type="http://schemas.openxmlformats.org/officeDocument/2006/relationships/image" Target="../media/image270.png"/><Relationship Id="rId248" Type="http://schemas.openxmlformats.org/officeDocument/2006/relationships/customXml" Target="../ink/ink298.xml"/><Relationship Id="rId269" Type="http://schemas.openxmlformats.org/officeDocument/2006/relationships/image" Target="../media/image291.png"/><Relationship Id="rId12" Type="http://schemas.openxmlformats.org/officeDocument/2006/relationships/customXml" Target="../ink/ink180.xml"/><Relationship Id="rId33" Type="http://schemas.openxmlformats.org/officeDocument/2006/relationships/image" Target="../media/image174.png"/><Relationship Id="rId108" Type="http://schemas.openxmlformats.org/officeDocument/2006/relationships/customXml" Target="../ink/ink228.xml"/><Relationship Id="rId129" Type="http://schemas.openxmlformats.org/officeDocument/2006/relationships/image" Target="../media/image222.png"/><Relationship Id="rId280" Type="http://schemas.openxmlformats.org/officeDocument/2006/relationships/customXml" Target="../ink/ink314.xml"/><Relationship Id="rId315" Type="http://schemas.openxmlformats.org/officeDocument/2006/relationships/image" Target="../media/image314.png"/><Relationship Id="rId336" Type="http://schemas.openxmlformats.org/officeDocument/2006/relationships/customXml" Target="../ink/ink342.xml"/><Relationship Id="rId357" Type="http://schemas.openxmlformats.org/officeDocument/2006/relationships/image" Target="../media/image335.png"/><Relationship Id="rId54" Type="http://schemas.openxmlformats.org/officeDocument/2006/relationships/customXml" Target="../ink/ink201.xml"/><Relationship Id="rId75" Type="http://schemas.openxmlformats.org/officeDocument/2006/relationships/image" Target="../media/image195.png"/><Relationship Id="rId96" Type="http://schemas.openxmlformats.org/officeDocument/2006/relationships/customXml" Target="../ink/ink222.xml"/><Relationship Id="rId140" Type="http://schemas.openxmlformats.org/officeDocument/2006/relationships/customXml" Target="../ink/ink244.xml"/><Relationship Id="rId161" Type="http://schemas.openxmlformats.org/officeDocument/2006/relationships/image" Target="../media/image238.png"/><Relationship Id="rId182" Type="http://schemas.openxmlformats.org/officeDocument/2006/relationships/customXml" Target="../ink/ink265.xml"/><Relationship Id="rId217" Type="http://schemas.openxmlformats.org/officeDocument/2006/relationships/image" Target="../media/image265.png"/><Relationship Id="rId378" Type="http://schemas.openxmlformats.org/officeDocument/2006/relationships/customXml" Target="../ink/ink363.xml"/><Relationship Id="rId6" Type="http://schemas.openxmlformats.org/officeDocument/2006/relationships/customXml" Target="../ink/ink177.xml"/><Relationship Id="rId238" Type="http://schemas.openxmlformats.org/officeDocument/2006/relationships/customXml" Target="../ink/ink293.xml"/><Relationship Id="rId259" Type="http://schemas.openxmlformats.org/officeDocument/2006/relationships/image" Target="../media/image286.png"/><Relationship Id="rId23" Type="http://schemas.openxmlformats.org/officeDocument/2006/relationships/image" Target="../media/image1690.png"/><Relationship Id="rId119" Type="http://schemas.openxmlformats.org/officeDocument/2006/relationships/image" Target="../media/image217.png"/><Relationship Id="rId270" Type="http://schemas.openxmlformats.org/officeDocument/2006/relationships/customXml" Target="../ink/ink309.xml"/><Relationship Id="rId291" Type="http://schemas.openxmlformats.org/officeDocument/2006/relationships/image" Target="../media/image302.png"/><Relationship Id="rId305" Type="http://schemas.openxmlformats.org/officeDocument/2006/relationships/image" Target="../media/image309.png"/><Relationship Id="rId326" Type="http://schemas.openxmlformats.org/officeDocument/2006/relationships/customXml" Target="../ink/ink337.xml"/><Relationship Id="rId347" Type="http://schemas.openxmlformats.org/officeDocument/2006/relationships/image" Target="../media/image330.png"/><Relationship Id="rId44" Type="http://schemas.openxmlformats.org/officeDocument/2006/relationships/customXml" Target="../ink/ink196.xml"/><Relationship Id="rId65" Type="http://schemas.openxmlformats.org/officeDocument/2006/relationships/image" Target="../media/image190.png"/><Relationship Id="rId86" Type="http://schemas.openxmlformats.org/officeDocument/2006/relationships/customXml" Target="../ink/ink217.xml"/><Relationship Id="rId130" Type="http://schemas.openxmlformats.org/officeDocument/2006/relationships/customXml" Target="../ink/ink239.xml"/><Relationship Id="rId151" Type="http://schemas.openxmlformats.org/officeDocument/2006/relationships/image" Target="../media/image233.png"/><Relationship Id="rId368" Type="http://schemas.openxmlformats.org/officeDocument/2006/relationships/customXml" Target="../ink/ink358.xml"/><Relationship Id="rId172" Type="http://schemas.openxmlformats.org/officeDocument/2006/relationships/customXml" Target="../ink/ink260.xml"/><Relationship Id="rId193" Type="http://schemas.openxmlformats.org/officeDocument/2006/relationships/image" Target="../media/image254.png"/><Relationship Id="rId207" Type="http://schemas.openxmlformats.org/officeDocument/2006/relationships/image" Target="../media/image261.png"/><Relationship Id="rId228" Type="http://schemas.openxmlformats.org/officeDocument/2006/relationships/customXml" Target="../ink/ink288.xml"/><Relationship Id="rId249" Type="http://schemas.openxmlformats.org/officeDocument/2006/relationships/image" Target="../media/image281.png"/><Relationship Id="rId13" Type="http://schemas.openxmlformats.org/officeDocument/2006/relationships/image" Target="../media/image1640.png"/><Relationship Id="rId109" Type="http://schemas.openxmlformats.org/officeDocument/2006/relationships/image" Target="../media/image212.png"/><Relationship Id="rId260" Type="http://schemas.openxmlformats.org/officeDocument/2006/relationships/customXml" Target="../ink/ink304.xml"/><Relationship Id="rId281" Type="http://schemas.openxmlformats.org/officeDocument/2006/relationships/image" Target="../media/image297.png"/><Relationship Id="rId316" Type="http://schemas.openxmlformats.org/officeDocument/2006/relationships/customXml" Target="../ink/ink332.xml"/><Relationship Id="rId337" Type="http://schemas.openxmlformats.org/officeDocument/2006/relationships/image" Target="../media/image325.png"/><Relationship Id="rId34" Type="http://schemas.openxmlformats.org/officeDocument/2006/relationships/customXml" Target="../ink/ink191.xml"/><Relationship Id="rId55" Type="http://schemas.openxmlformats.org/officeDocument/2006/relationships/image" Target="../media/image185.png"/><Relationship Id="rId76" Type="http://schemas.openxmlformats.org/officeDocument/2006/relationships/customXml" Target="../ink/ink212.xml"/><Relationship Id="rId97" Type="http://schemas.openxmlformats.org/officeDocument/2006/relationships/image" Target="../media/image206.png"/><Relationship Id="rId120" Type="http://schemas.openxmlformats.org/officeDocument/2006/relationships/customXml" Target="../ink/ink234.xml"/><Relationship Id="rId141" Type="http://schemas.openxmlformats.org/officeDocument/2006/relationships/image" Target="../media/image228.png"/><Relationship Id="rId358" Type="http://schemas.openxmlformats.org/officeDocument/2006/relationships/customXml" Target="../ink/ink353.xml"/><Relationship Id="rId379" Type="http://schemas.openxmlformats.org/officeDocument/2006/relationships/image" Target="../media/image346.png"/><Relationship Id="rId7" Type="http://schemas.openxmlformats.org/officeDocument/2006/relationships/image" Target="../media/image1610.png"/><Relationship Id="rId162" Type="http://schemas.openxmlformats.org/officeDocument/2006/relationships/customXml" Target="../ink/ink255.xml"/><Relationship Id="rId183" Type="http://schemas.openxmlformats.org/officeDocument/2006/relationships/image" Target="../media/image249.png"/><Relationship Id="rId218" Type="http://schemas.openxmlformats.org/officeDocument/2006/relationships/customXml" Target="../ink/ink283.xml"/><Relationship Id="rId239" Type="http://schemas.openxmlformats.org/officeDocument/2006/relationships/image" Target="../media/image276.png"/><Relationship Id="rId250" Type="http://schemas.openxmlformats.org/officeDocument/2006/relationships/customXml" Target="../ink/ink299.xml"/><Relationship Id="rId271" Type="http://schemas.openxmlformats.org/officeDocument/2006/relationships/image" Target="../media/image292.png"/><Relationship Id="rId292" Type="http://schemas.openxmlformats.org/officeDocument/2006/relationships/customXml" Target="../ink/ink320.xml"/><Relationship Id="rId306" Type="http://schemas.openxmlformats.org/officeDocument/2006/relationships/customXml" Target="../ink/ink327.xml"/><Relationship Id="rId24" Type="http://schemas.openxmlformats.org/officeDocument/2006/relationships/customXml" Target="../ink/ink186.xml"/><Relationship Id="rId45" Type="http://schemas.openxmlformats.org/officeDocument/2006/relationships/image" Target="../media/image180.png"/><Relationship Id="rId66" Type="http://schemas.openxmlformats.org/officeDocument/2006/relationships/customXml" Target="../ink/ink207.xml"/><Relationship Id="rId87" Type="http://schemas.openxmlformats.org/officeDocument/2006/relationships/image" Target="../media/image201.png"/><Relationship Id="rId110" Type="http://schemas.openxmlformats.org/officeDocument/2006/relationships/customXml" Target="../ink/ink229.xml"/><Relationship Id="rId131" Type="http://schemas.openxmlformats.org/officeDocument/2006/relationships/image" Target="../media/image223.png"/><Relationship Id="rId327" Type="http://schemas.openxmlformats.org/officeDocument/2006/relationships/image" Target="../media/image320.png"/><Relationship Id="rId348" Type="http://schemas.openxmlformats.org/officeDocument/2006/relationships/customXml" Target="../ink/ink348.xml"/><Relationship Id="rId369" Type="http://schemas.openxmlformats.org/officeDocument/2006/relationships/image" Target="../media/image341.png"/><Relationship Id="rId152" Type="http://schemas.openxmlformats.org/officeDocument/2006/relationships/customXml" Target="../ink/ink250.xml"/><Relationship Id="rId173" Type="http://schemas.openxmlformats.org/officeDocument/2006/relationships/image" Target="../media/image244.png"/><Relationship Id="rId194" Type="http://schemas.openxmlformats.org/officeDocument/2006/relationships/customXml" Target="../ink/ink271.xml"/><Relationship Id="rId208" Type="http://schemas.openxmlformats.org/officeDocument/2006/relationships/customXml" Target="../ink/ink278.xml"/><Relationship Id="rId229" Type="http://schemas.openxmlformats.org/officeDocument/2006/relationships/image" Target="../media/image271.png"/><Relationship Id="rId380" Type="http://schemas.openxmlformats.org/officeDocument/2006/relationships/customXml" Target="../ink/ink364.xml"/><Relationship Id="rId240" Type="http://schemas.openxmlformats.org/officeDocument/2006/relationships/customXml" Target="../ink/ink294.xml"/><Relationship Id="rId261" Type="http://schemas.openxmlformats.org/officeDocument/2006/relationships/image" Target="../media/image287.png"/><Relationship Id="rId14" Type="http://schemas.openxmlformats.org/officeDocument/2006/relationships/customXml" Target="../ink/ink181.xml"/><Relationship Id="rId35" Type="http://schemas.openxmlformats.org/officeDocument/2006/relationships/image" Target="../media/image175.png"/><Relationship Id="rId56" Type="http://schemas.openxmlformats.org/officeDocument/2006/relationships/customXml" Target="../ink/ink202.xml"/><Relationship Id="rId77" Type="http://schemas.openxmlformats.org/officeDocument/2006/relationships/image" Target="../media/image196.png"/><Relationship Id="rId100" Type="http://schemas.openxmlformats.org/officeDocument/2006/relationships/customXml" Target="../ink/ink224.xml"/><Relationship Id="rId282" Type="http://schemas.openxmlformats.org/officeDocument/2006/relationships/customXml" Target="../ink/ink315.xml"/><Relationship Id="rId317" Type="http://schemas.openxmlformats.org/officeDocument/2006/relationships/image" Target="../media/image315.png"/><Relationship Id="rId338" Type="http://schemas.openxmlformats.org/officeDocument/2006/relationships/customXml" Target="../ink/ink343.xml"/><Relationship Id="rId359" Type="http://schemas.openxmlformats.org/officeDocument/2006/relationships/image" Target="../media/image336.png"/><Relationship Id="rId8" Type="http://schemas.openxmlformats.org/officeDocument/2006/relationships/customXml" Target="../ink/ink178.xml"/><Relationship Id="rId98" Type="http://schemas.openxmlformats.org/officeDocument/2006/relationships/customXml" Target="../ink/ink223.xml"/><Relationship Id="rId121" Type="http://schemas.openxmlformats.org/officeDocument/2006/relationships/image" Target="../media/image218.png"/><Relationship Id="rId142" Type="http://schemas.openxmlformats.org/officeDocument/2006/relationships/customXml" Target="../ink/ink245.xml"/><Relationship Id="rId163" Type="http://schemas.openxmlformats.org/officeDocument/2006/relationships/image" Target="../media/image239.png"/><Relationship Id="rId184" Type="http://schemas.openxmlformats.org/officeDocument/2006/relationships/customXml" Target="../ink/ink266.xml"/><Relationship Id="rId219" Type="http://schemas.openxmlformats.org/officeDocument/2006/relationships/image" Target="../media/image266.png"/><Relationship Id="rId370" Type="http://schemas.openxmlformats.org/officeDocument/2006/relationships/customXml" Target="../ink/ink359.xml"/><Relationship Id="rId230" Type="http://schemas.openxmlformats.org/officeDocument/2006/relationships/customXml" Target="../ink/ink289.xml"/><Relationship Id="rId251" Type="http://schemas.openxmlformats.org/officeDocument/2006/relationships/image" Target="../media/image282.png"/><Relationship Id="rId25" Type="http://schemas.openxmlformats.org/officeDocument/2006/relationships/image" Target="../media/image1700.png"/><Relationship Id="rId46" Type="http://schemas.openxmlformats.org/officeDocument/2006/relationships/customXml" Target="../ink/ink197.xml"/><Relationship Id="rId67" Type="http://schemas.openxmlformats.org/officeDocument/2006/relationships/image" Target="../media/image191.png"/><Relationship Id="rId272" Type="http://schemas.openxmlformats.org/officeDocument/2006/relationships/customXml" Target="../ink/ink310.xml"/><Relationship Id="rId293" Type="http://schemas.openxmlformats.org/officeDocument/2006/relationships/image" Target="../media/image303.png"/><Relationship Id="rId307" Type="http://schemas.openxmlformats.org/officeDocument/2006/relationships/image" Target="../media/image310.png"/><Relationship Id="rId328" Type="http://schemas.openxmlformats.org/officeDocument/2006/relationships/customXml" Target="../ink/ink338.xml"/><Relationship Id="rId349" Type="http://schemas.openxmlformats.org/officeDocument/2006/relationships/image" Target="../media/image331.png"/><Relationship Id="rId88" Type="http://schemas.openxmlformats.org/officeDocument/2006/relationships/customXml" Target="../ink/ink218.xml"/><Relationship Id="rId111" Type="http://schemas.openxmlformats.org/officeDocument/2006/relationships/image" Target="../media/image213.png"/><Relationship Id="rId132" Type="http://schemas.openxmlformats.org/officeDocument/2006/relationships/customXml" Target="../ink/ink240.xml"/><Relationship Id="rId153" Type="http://schemas.openxmlformats.org/officeDocument/2006/relationships/image" Target="../media/image234.png"/><Relationship Id="rId174" Type="http://schemas.openxmlformats.org/officeDocument/2006/relationships/customXml" Target="../ink/ink261.xml"/><Relationship Id="rId195" Type="http://schemas.openxmlformats.org/officeDocument/2006/relationships/image" Target="../media/image255.png"/><Relationship Id="rId209" Type="http://schemas.openxmlformats.org/officeDocument/2006/relationships/image" Target="../media/image262.png"/><Relationship Id="rId360" Type="http://schemas.openxmlformats.org/officeDocument/2006/relationships/customXml" Target="../ink/ink354.xml"/><Relationship Id="rId381" Type="http://schemas.openxmlformats.org/officeDocument/2006/relationships/image" Target="../media/image347.png"/><Relationship Id="rId220" Type="http://schemas.openxmlformats.org/officeDocument/2006/relationships/customXml" Target="../ink/ink284.xml"/><Relationship Id="rId241" Type="http://schemas.openxmlformats.org/officeDocument/2006/relationships/image" Target="../media/image277.png"/><Relationship Id="rId15" Type="http://schemas.openxmlformats.org/officeDocument/2006/relationships/image" Target="../media/image1650.png"/><Relationship Id="rId36" Type="http://schemas.openxmlformats.org/officeDocument/2006/relationships/customXml" Target="../ink/ink192.xml"/><Relationship Id="rId57" Type="http://schemas.openxmlformats.org/officeDocument/2006/relationships/image" Target="../media/image186.png"/><Relationship Id="rId262" Type="http://schemas.openxmlformats.org/officeDocument/2006/relationships/customXml" Target="../ink/ink305.xml"/><Relationship Id="rId283" Type="http://schemas.openxmlformats.org/officeDocument/2006/relationships/image" Target="../media/image298.png"/><Relationship Id="rId318" Type="http://schemas.openxmlformats.org/officeDocument/2006/relationships/customXml" Target="../ink/ink333.xml"/><Relationship Id="rId339" Type="http://schemas.openxmlformats.org/officeDocument/2006/relationships/image" Target="../media/image326.png"/><Relationship Id="rId78" Type="http://schemas.openxmlformats.org/officeDocument/2006/relationships/customXml" Target="../ink/ink213.xml"/><Relationship Id="rId99" Type="http://schemas.openxmlformats.org/officeDocument/2006/relationships/image" Target="../media/image207.png"/><Relationship Id="rId101" Type="http://schemas.openxmlformats.org/officeDocument/2006/relationships/image" Target="../media/image208.png"/><Relationship Id="rId122" Type="http://schemas.openxmlformats.org/officeDocument/2006/relationships/customXml" Target="../ink/ink235.xml"/><Relationship Id="rId143" Type="http://schemas.openxmlformats.org/officeDocument/2006/relationships/image" Target="../media/image229.png"/><Relationship Id="rId164" Type="http://schemas.openxmlformats.org/officeDocument/2006/relationships/customXml" Target="../ink/ink256.xml"/><Relationship Id="rId185" Type="http://schemas.openxmlformats.org/officeDocument/2006/relationships/image" Target="../media/image250.png"/><Relationship Id="rId350" Type="http://schemas.openxmlformats.org/officeDocument/2006/relationships/customXml" Target="../ink/ink349.xml"/><Relationship Id="rId371" Type="http://schemas.openxmlformats.org/officeDocument/2006/relationships/image" Target="../media/image342.png"/><Relationship Id="rId9" Type="http://schemas.openxmlformats.org/officeDocument/2006/relationships/image" Target="../media/image1620.png"/><Relationship Id="rId210" Type="http://schemas.openxmlformats.org/officeDocument/2006/relationships/customXml" Target="../ink/ink279.xml"/><Relationship Id="rId26" Type="http://schemas.openxmlformats.org/officeDocument/2006/relationships/customXml" Target="../ink/ink187.xml"/><Relationship Id="rId231" Type="http://schemas.openxmlformats.org/officeDocument/2006/relationships/image" Target="../media/image272.png"/><Relationship Id="rId252" Type="http://schemas.openxmlformats.org/officeDocument/2006/relationships/customXml" Target="../ink/ink300.xml"/><Relationship Id="rId273" Type="http://schemas.openxmlformats.org/officeDocument/2006/relationships/image" Target="../media/image293.png"/><Relationship Id="rId294" Type="http://schemas.openxmlformats.org/officeDocument/2006/relationships/customXml" Target="../ink/ink321.xml"/><Relationship Id="rId308" Type="http://schemas.openxmlformats.org/officeDocument/2006/relationships/customXml" Target="../ink/ink328.xml"/><Relationship Id="rId329" Type="http://schemas.openxmlformats.org/officeDocument/2006/relationships/image" Target="../media/image321.png"/><Relationship Id="rId47" Type="http://schemas.openxmlformats.org/officeDocument/2006/relationships/image" Target="../media/image181.png"/><Relationship Id="rId68" Type="http://schemas.openxmlformats.org/officeDocument/2006/relationships/customXml" Target="../ink/ink208.xml"/><Relationship Id="rId89" Type="http://schemas.openxmlformats.org/officeDocument/2006/relationships/image" Target="../media/image202.png"/><Relationship Id="rId112" Type="http://schemas.openxmlformats.org/officeDocument/2006/relationships/customXml" Target="../ink/ink230.xml"/><Relationship Id="rId133" Type="http://schemas.openxmlformats.org/officeDocument/2006/relationships/image" Target="../media/image224.png"/><Relationship Id="rId154" Type="http://schemas.openxmlformats.org/officeDocument/2006/relationships/customXml" Target="../ink/ink251.xml"/><Relationship Id="rId175" Type="http://schemas.openxmlformats.org/officeDocument/2006/relationships/image" Target="../media/image245.png"/><Relationship Id="rId340" Type="http://schemas.openxmlformats.org/officeDocument/2006/relationships/customXml" Target="../ink/ink344.xml"/><Relationship Id="rId361" Type="http://schemas.openxmlformats.org/officeDocument/2006/relationships/image" Target="../media/image337.png"/><Relationship Id="rId196" Type="http://schemas.openxmlformats.org/officeDocument/2006/relationships/customXml" Target="../ink/ink272.xml"/><Relationship Id="rId200" Type="http://schemas.openxmlformats.org/officeDocument/2006/relationships/customXml" Target="../ink/ink274.xml"/><Relationship Id="rId382" Type="http://schemas.openxmlformats.org/officeDocument/2006/relationships/customXml" Target="../ink/ink365.xml"/><Relationship Id="rId16" Type="http://schemas.openxmlformats.org/officeDocument/2006/relationships/customXml" Target="../ink/ink182.xml"/><Relationship Id="rId221" Type="http://schemas.openxmlformats.org/officeDocument/2006/relationships/image" Target="../media/image267.png"/><Relationship Id="rId242" Type="http://schemas.openxmlformats.org/officeDocument/2006/relationships/customXml" Target="../ink/ink295.xml"/><Relationship Id="rId263" Type="http://schemas.openxmlformats.org/officeDocument/2006/relationships/image" Target="../media/image288.png"/><Relationship Id="rId284" Type="http://schemas.openxmlformats.org/officeDocument/2006/relationships/customXml" Target="../ink/ink316.xml"/><Relationship Id="rId319" Type="http://schemas.openxmlformats.org/officeDocument/2006/relationships/image" Target="../media/image316.png"/><Relationship Id="rId37" Type="http://schemas.openxmlformats.org/officeDocument/2006/relationships/image" Target="../media/image176.png"/><Relationship Id="rId58" Type="http://schemas.openxmlformats.org/officeDocument/2006/relationships/customXml" Target="../ink/ink203.xml"/><Relationship Id="rId79" Type="http://schemas.openxmlformats.org/officeDocument/2006/relationships/image" Target="../media/image197.png"/><Relationship Id="rId102" Type="http://schemas.openxmlformats.org/officeDocument/2006/relationships/customXml" Target="../ink/ink225.xml"/><Relationship Id="rId123" Type="http://schemas.openxmlformats.org/officeDocument/2006/relationships/image" Target="../media/image219.png"/><Relationship Id="rId144" Type="http://schemas.openxmlformats.org/officeDocument/2006/relationships/customXml" Target="../ink/ink246.xml"/><Relationship Id="rId330" Type="http://schemas.openxmlformats.org/officeDocument/2006/relationships/customXml" Target="../ink/ink339.xml"/><Relationship Id="rId90" Type="http://schemas.openxmlformats.org/officeDocument/2006/relationships/customXml" Target="../ink/ink219.xml"/><Relationship Id="rId165" Type="http://schemas.openxmlformats.org/officeDocument/2006/relationships/image" Target="../media/image240.png"/><Relationship Id="rId186" Type="http://schemas.openxmlformats.org/officeDocument/2006/relationships/customXml" Target="../ink/ink267.xml"/><Relationship Id="rId351" Type="http://schemas.openxmlformats.org/officeDocument/2006/relationships/image" Target="../media/image332.png"/><Relationship Id="rId372" Type="http://schemas.openxmlformats.org/officeDocument/2006/relationships/customXml" Target="../ink/ink360.xml"/><Relationship Id="rId211" Type="http://schemas.openxmlformats.org/officeDocument/2006/relationships/image" Target="../media/image65.png"/><Relationship Id="rId232" Type="http://schemas.openxmlformats.org/officeDocument/2006/relationships/customXml" Target="../ink/ink290.xml"/><Relationship Id="rId253" Type="http://schemas.openxmlformats.org/officeDocument/2006/relationships/image" Target="../media/image283.png"/><Relationship Id="rId274" Type="http://schemas.openxmlformats.org/officeDocument/2006/relationships/customXml" Target="../ink/ink311.xml"/><Relationship Id="rId295" Type="http://schemas.openxmlformats.org/officeDocument/2006/relationships/image" Target="../media/image304.png"/><Relationship Id="rId309" Type="http://schemas.openxmlformats.org/officeDocument/2006/relationships/image" Target="../media/image311.png"/><Relationship Id="rId27" Type="http://schemas.openxmlformats.org/officeDocument/2006/relationships/image" Target="../media/image1710.png"/><Relationship Id="rId48" Type="http://schemas.openxmlformats.org/officeDocument/2006/relationships/customXml" Target="../ink/ink198.xml"/><Relationship Id="rId69" Type="http://schemas.openxmlformats.org/officeDocument/2006/relationships/image" Target="../media/image192.png"/><Relationship Id="rId113" Type="http://schemas.openxmlformats.org/officeDocument/2006/relationships/image" Target="../media/image214.png"/><Relationship Id="rId134" Type="http://schemas.openxmlformats.org/officeDocument/2006/relationships/customXml" Target="../ink/ink241.xml"/><Relationship Id="rId320" Type="http://schemas.openxmlformats.org/officeDocument/2006/relationships/customXml" Target="../ink/ink334.xml"/><Relationship Id="rId80" Type="http://schemas.openxmlformats.org/officeDocument/2006/relationships/customXml" Target="../ink/ink214.xml"/><Relationship Id="rId155" Type="http://schemas.openxmlformats.org/officeDocument/2006/relationships/image" Target="../media/image235.png"/><Relationship Id="rId176" Type="http://schemas.openxmlformats.org/officeDocument/2006/relationships/customXml" Target="../ink/ink262.xml"/><Relationship Id="rId197" Type="http://schemas.openxmlformats.org/officeDocument/2006/relationships/image" Target="../media/image256.png"/><Relationship Id="rId341" Type="http://schemas.openxmlformats.org/officeDocument/2006/relationships/image" Target="../media/image327.png"/><Relationship Id="rId362" Type="http://schemas.openxmlformats.org/officeDocument/2006/relationships/customXml" Target="../ink/ink355.xml"/><Relationship Id="rId383" Type="http://schemas.openxmlformats.org/officeDocument/2006/relationships/image" Target="../media/image348.png"/><Relationship Id="rId201" Type="http://schemas.openxmlformats.org/officeDocument/2006/relationships/image" Target="../media/image258.png"/><Relationship Id="rId222" Type="http://schemas.openxmlformats.org/officeDocument/2006/relationships/customXml" Target="../ink/ink285.xml"/><Relationship Id="rId243" Type="http://schemas.openxmlformats.org/officeDocument/2006/relationships/image" Target="../media/image278.png"/><Relationship Id="rId264" Type="http://schemas.openxmlformats.org/officeDocument/2006/relationships/customXml" Target="../ink/ink306.xml"/><Relationship Id="rId285" Type="http://schemas.openxmlformats.org/officeDocument/2006/relationships/image" Target="../media/image299.png"/><Relationship Id="rId17" Type="http://schemas.openxmlformats.org/officeDocument/2006/relationships/image" Target="../media/image1660.png"/><Relationship Id="rId38" Type="http://schemas.openxmlformats.org/officeDocument/2006/relationships/customXml" Target="../ink/ink193.xml"/><Relationship Id="rId59" Type="http://schemas.openxmlformats.org/officeDocument/2006/relationships/image" Target="../media/image187.png"/><Relationship Id="rId103" Type="http://schemas.openxmlformats.org/officeDocument/2006/relationships/image" Target="../media/image209.png"/><Relationship Id="rId124" Type="http://schemas.openxmlformats.org/officeDocument/2006/relationships/customXml" Target="../ink/ink236.xml"/><Relationship Id="rId310" Type="http://schemas.openxmlformats.org/officeDocument/2006/relationships/customXml" Target="../ink/ink329.xml"/><Relationship Id="rId70" Type="http://schemas.openxmlformats.org/officeDocument/2006/relationships/customXml" Target="../ink/ink209.xml"/><Relationship Id="rId91" Type="http://schemas.openxmlformats.org/officeDocument/2006/relationships/image" Target="../media/image203.png"/><Relationship Id="rId145" Type="http://schemas.openxmlformats.org/officeDocument/2006/relationships/image" Target="../media/image230.png"/><Relationship Id="rId166" Type="http://schemas.openxmlformats.org/officeDocument/2006/relationships/customXml" Target="../ink/ink257.xml"/><Relationship Id="rId187" Type="http://schemas.openxmlformats.org/officeDocument/2006/relationships/image" Target="../media/image251.png"/><Relationship Id="rId331" Type="http://schemas.openxmlformats.org/officeDocument/2006/relationships/image" Target="../media/image322.png"/><Relationship Id="rId352" Type="http://schemas.openxmlformats.org/officeDocument/2006/relationships/customXml" Target="../ink/ink350.xml"/><Relationship Id="rId373" Type="http://schemas.openxmlformats.org/officeDocument/2006/relationships/image" Target="../media/image34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80.xml"/><Relationship Id="rId233" Type="http://schemas.openxmlformats.org/officeDocument/2006/relationships/image" Target="../media/image273.png"/><Relationship Id="rId254" Type="http://schemas.openxmlformats.org/officeDocument/2006/relationships/customXml" Target="../ink/ink301.xml"/><Relationship Id="rId28" Type="http://schemas.openxmlformats.org/officeDocument/2006/relationships/customXml" Target="../ink/ink188.xml"/><Relationship Id="rId49" Type="http://schemas.openxmlformats.org/officeDocument/2006/relationships/image" Target="../media/image182.png"/><Relationship Id="rId114" Type="http://schemas.openxmlformats.org/officeDocument/2006/relationships/customXml" Target="../ink/ink231.xml"/><Relationship Id="rId275" Type="http://schemas.openxmlformats.org/officeDocument/2006/relationships/image" Target="../media/image294.png"/><Relationship Id="rId296" Type="http://schemas.openxmlformats.org/officeDocument/2006/relationships/customXml" Target="../ink/ink322.xml"/><Relationship Id="rId300" Type="http://schemas.openxmlformats.org/officeDocument/2006/relationships/customXml" Target="../ink/ink324.xml"/><Relationship Id="rId60" Type="http://schemas.openxmlformats.org/officeDocument/2006/relationships/customXml" Target="../ink/ink204.xml"/><Relationship Id="rId81" Type="http://schemas.openxmlformats.org/officeDocument/2006/relationships/image" Target="../media/image198.png"/><Relationship Id="rId135" Type="http://schemas.openxmlformats.org/officeDocument/2006/relationships/image" Target="../media/image225.png"/><Relationship Id="rId156" Type="http://schemas.openxmlformats.org/officeDocument/2006/relationships/customXml" Target="../ink/ink252.xml"/><Relationship Id="rId177" Type="http://schemas.openxmlformats.org/officeDocument/2006/relationships/image" Target="../media/image246.png"/><Relationship Id="rId198" Type="http://schemas.openxmlformats.org/officeDocument/2006/relationships/customXml" Target="../ink/ink273.xml"/><Relationship Id="rId321" Type="http://schemas.openxmlformats.org/officeDocument/2006/relationships/image" Target="../media/image317.png"/><Relationship Id="rId342" Type="http://schemas.openxmlformats.org/officeDocument/2006/relationships/customXml" Target="../ink/ink345.xml"/><Relationship Id="rId363" Type="http://schemas.openxmlformats.org/officeDocument/2006/relationships/image" Target="../media/image338.png"/><Relationship Id="rId202" Type="http://schemas.openxmlformats.org/officeDocument/2006/relationships/customXml" Target="../ink/ink275.xml"/><Relationship Id="rId223" Type="http://schemas.openxmlformats.org/officeDocument/2006/relationships/image" Target="../media/image268.png"/><Relationship Id="rId244" Type="http://schemas.openxmlformats.org/officeDocument/2006/relationships/customXml" Target="../ink/ink296.xml"/><Relationship Id="rId18" Type="http://schemas.openxmlformats.org/officeDocument/2006/relationships/customXml" Target="../ink/ink183.xml"/><Relationship Id="rId39" Type="http://schemas.openxmlformats.org/officeDocument/2006/relationships/image" Target="../media/image177.png"/><Relationship Id="rId265" Type="http://schemas.openxmlformats.org/officeDocument/2006/relationships/image" Target="../media/image289.png"/><Relationship Id="rId286" Type="http://schemas.openxmlformats.org/officeDocument/2006/relationships/customXml" Target="../ink/ink317.xml"/><Relationship Id="rId50" Type="http://schemas.openxmlformats.org/officeDocument/2006/relationships/customXml" Target="../ink/ink199.xml"/><Relationship Id="rId104" Type="http://schemas.openxmlformats.org/officeDocument/2006/relationships/customXml" Target="../ink/ink226.xml"/><Relationship Id="rId125" Type="http://schemas.openxmlformats.org/officeDocument/2006/relationships/image" Target="../media/image220.png"/><Relationship Id="rId146" Type="http://schemas.openxmlformats.org/officeDocument/2006/relationships/customXml" Target="../ink/ink247.xml"/><Relationship Id="rId167" Type="http://schemas.openxmlformats.org/officeDocument/2006/relationships/image" Target="../media/image241.png"/><Relationship Id="rId188" Type="http://schemas.openxmlformats.org/officeDocument/2006/relationships/customXml" Target="../ink/ink268.xml"/><Relationship Id="rId311" Type="http://schemas.openxmlformats.org/officeDocument/2006/relationships/image" Target="../media/image312.png"/><Relationship Id="rId332" Type="http://schemas.openxmlformats.org/officeDocument/2006/relationships/customXml" Target="../ink/ink340.xml"/><Relationship Id="rId353" Type="http://schemas.openxmlformats.org/officeDocument/2006/relationships/image" Target="../media/image333.png"/><Relationship Id="rId374" Type="http://schemas.openxmlformats.org/officeDocument/2006/relationships/customXml" Target="../ink/ink361.xml"/><Relationship Id="rId71" Type="http://schemas.openxmlformats.org/officeDocument/2006/relationships/image" Target="../media/image193.png"/><Relationship Id="rId92" Type="http://schemas.openxmlformats.org/officeDocument/2006/relationships/customXml" Target="../ink/ink220.xml"/><Relationship Id="rId213" Type="http://schemas.openxmlformats.org/officeDocument/2006/relationships/image" Target="../media/image263.png"/><Relationship Id="rId234" Type="http://schemas.openxmlformats.org/officeDocument/2006/relationships/customXml" Target="../ink/ink291.xml"/><Relationship Id="rId2" Type="http://schemas.openxmlformats.org/officeDocument/2006/relationships/customXml" Target="../ink/ink175.xml"/><Relationship Id="rId29" Type="http://schemas.openxmlformats.org/officeDocument/2006/relationships/image" Target="../media/image1720.png"/><Relationship Id="rId255" Type="http://schemas.openxmlformats.org/officeDocument/2006/relationships/image" Target="../media/image284.png"/><Relationship Id="rId276" Type="http://schemas.openxmlformats.org/officeDocument/2006/relationships/customXml" Target="../ink/ink312.xml"/><Relationship Id="rId297" Type="http://schemas.openxmlformats.org/officeDocument/2006/relationships/image" Target="../media/image305.png"/><Relationship Id="rId40" Type="http://schemas.openxmlformats.org/officeDocument/2006/relationships/customXml" Target="../ink/ink194.xml"/><Relationship Id="rId115" Type="http://schemas.openxmlformats.org/officeDocument/2006/relationships/image" Target="../media/image215.png"/><Relationship Id="rId136" Type="http://schemas.openxmlformats.org/officeDocument/2006/relationships/customXml" Target="../ink/ink242.xml"/><Relationship Id="rId157" Type="http://schemas.openxmlformats.org/officeDocument/2006/relationships/image" Target="../media/image236.png"/><Relationship Id="rId178" Type="http://schemas.openxmlformats.org/officeDocument/2006/relationships/customXml" Target="../ink/ink263.xml"/><Relationship Id="rId301" Type="http://schemas.openxmlformats.org/officeDocument/2006/relationships/image" Target="../media/image307.png"/><Relationship Id="rId322" Type="http://schemas.openxmlformats.org/officeDocument/2006/relationships/customXml" Target="../ink/ink335.xml"/><Relationship Id="rId343" Type="http://schemas.openxmlformats.org/officeDocument/2006/relationships/image" Target="../media/image328.png"/><Relationship Id="rId364" Type="http://schemas.openxmlformats.org/officeDocument/2006/relationships/customXml" Target="../ink/ink356.xml"/><Relationship Id="rId61" Type="http://schemas.openxmlformats.org/officeDocument/2006/relationships/image" Target="../media/image188.png"/><Relationship Id="rId82" Type="http://schemas.openxmlformats.org/officeDocument/2006/relationships/customXml" Target="../ink/ink215.xml"/><Relationship Id="rId199" Type="http://schemas.openxmlformats.org/officeDocument/2006/relationships/image" Target="../media/image257.png"/><Relationship Id="rId203" Type="http://schemas.openxmlformats.org/officeDocument/2006/relationships/image" Target="../media/image259.png"/><Relationship Id="rId19" Type="http://schemas.openxmlformats.org/officeDocument/2006/relationships/image" Target="../media/image1670.png"/><Relationship Id="rId224" Type="http://schemas.openxmlformats.org/officeDocument/2006/relationships/customXml" Target="../ink/ink286.xml"/><Relationship Id="rId245" Type="http://schemas.openxmlformats.org/officeDocument/2006/relationships/image" Target="../media/image279.png"/><Relationship Id="rId266" Type="http://schemas.openxmlformats.org/officeDocument/2006/relationships/customXml" Target="../ink/ink307.xml"/><Relationship Id="rId287" Type="http://schemas.openxmlformats.org/officeDocument/2006/relationships/image" Target="../media/image300.png"/><Relationship Id="rId30" Type="http://schemas.openxmlformats.org/officeDocument/2006/relationships/customXml" Target="../ink/ink189.xml"/><Relationship Id="rId105" Type="http://schemas.openxmlformats.org/officeDocument/2006/relationships/image" Target="../media/image210.png"/><Relationship Id="rId126" Type="http://schemas.openxmlformats.org/officeDocument/2006/relationships/customXml" Target="../ink/ink237.xml"/><Relationship Id="rId147" Type="http://schemas.openxmlformats.org/officeDocument/2006/relationships/image" Target="../media/image231.png"/><Relationship Id="rId168" Type="http://schemas.openxmlformats.org/officeDocument/2006/relationships/customXml" Target="../ink/ink258.xml"/><Relationship Id="rId312" Type="http://schemas.openxmlformats.org/officeDocument/2006/relationships/customXml" Target="../ink/ink330.xml"/><Relationship Id="rId333" Type="http://schemas.openxmlformats.org/officeDocument/2006/relationships/image" Target="../media/image323.png"/><Relationship Id="rId354" Type="http://schemas.openxmlformats.org/officeDocument/2006/relationships/customXml" Target="../ink/ink351.xml"/><Relationship Id="rId51" Type="http://schemas.openxmlformats.org/officeDocument/2006/relationships/image" Target="../media/image183.png"/><Relationship Id="rId72" Type="http://schemas.openxmlformats.org/officeDocument/2006/relationships/customXml" Target="../ink/ink210.xml"/><Relationship Id="rId93" Type="http://schemas.openxmlformats.org/officeDocument/2006/relationships/image" Target="../media/image204.png"/><Relationship Id="rId189" Type="http://schemas.openxmlformats.org/officeDocument/2006/relationships/image" Target="../media/image252.png"/><Relationship Id="rId375" Type="http://schemas.openxmlformats.org/officeDocument/2006/relationships/image" Target="../media/image344.png"/><Relationship Id="rId3" Type="http://schemas.openxmlformats.org/officeDocument/2006/relationships/image" Target="../media/image1590.png"/><Relationship Id="rId214" Type="http://schemas.openxmlformats.org/officeDocument/2006/relationships/customXml" Target="../ink/ink281.xml"/><Relationship Id="rId235" Type="http://schemas.openxmlformats.org/officeDocument/2006/relationships/image" Target="../media/image274.png"/><Relationship Id="rId256" Type="http://schemas.openxmlformats.org/officeDocument/2006/relationships/customXml" Target="../ink/ink302.xml"/><Relationship Id="rId277" Type="http://schemas.openxmlformats.org/officeDocument/2006/relationships/image" Target="../media/image295.png"/><Relationship Id="rId298" Type="http://schemas.openxmlformats.org/officeDocument/2006/relationships/customXml" Target="../ink/ink323.xml"/><Relationship Id="rId116" Type="http://schemas.openxmlformats.org/officeDocument/2006/relationships/customXml" Target="../ink/ink232.xml"/><Relationship Id="rId137" Type="http://schemas.openxmlformats.org/officeDocument/2006/relationships/image" Target="../media/image226.png"/><Relationship Id="rId158" Type="http://schemas.openxmlformats.org/officeDocument/2006/relationships/customXml" Target="../ink/ink253.xml"/><Relationship Id="rId302" Type="http://schemas.openxmlformats.org/officeDocument/2006/relationships/customXml" Target="../ink/ink325.xml"/><Relationship Id="rId323" Type="http://schemas.openxmlformats.org/officeDocument/2006/relationships/image" Target="../media/image318.png"/><Relationship Id="rId344" Type="http://schemas.openxmlformats.org/officeDocument/2006/relationships/customXml" Target="../ink/ink346.xml"/><Relationship Id="rId20" Type="http://schemas.openxmlformats.org/officeDocument/2006/relationships/customXml" Target="../ink/ink184.xml"/><Relationship Id="rId41" Type="http://schemas.openxmlformats.org/officeDocument/2006/relationships/image" Target="../media/image178.png"/><Relationship Id="rId62" Type="http://schemas.openxmlformats.org/officeDocument/2006/relationships/customXml" Target="../ink/ink205.xml"/><Relationship Id="rId83" Type="http://schemas.openxmlformats.org/officeDocument/2006/relationships/image" Target="../media/image199.png"/><Relationship Id="rId179" Type="http://schemas.openxmlformats.org/officeDocument/2006/relationships/image" Target="../media/image247.png"/><Relationship Id="rId365" Type="http://schemas.openxmlformats.org/officeDocument/2006/relationships/image" Target="../media/image339.png"/><Relationship Id="rId190" Type="http://schemas.openxmlformats.org/officeDocument/2006/relationships/customXml" Target="../ink/ink269.xml"/><Relationship Id="rId204" Type="http://schemas.openxmlformats.org/officeDocument/2006/relationships/customXml" Target="../ink/ink276.xml"/><Relationship Id="rId225" Type="http://schemas.openxmlformats.org/officeDocument/2006/relationships/image" Target="../media/image269.png"/><Relationship Id="rId246" Type="http://schemas.openxmlformats.org/officeDocument/2006/relationships/customXml" Target="../ink/ink297.xml"/><Relationship Id="rId267" Type="http://schemas.openxmlformats.org/officeDocument/2006/relationships/image" Target="../media/image290.png"/><Relationship Id="rId288" Type="http://schemas.openxmlformats.org/officeDocument/2006/relationships/customXml" Target="../ink/ink318.xml"/><Relationship Id="rId106" Type="http://schemas.openxmlformats.org/officeDocument/2006/relationships/customXml" Target="../ink/ink227.xml"/><Relationship Id="rId127" Type="http://schemas.openxmlformats.org/officeDocument/2006/relationships/image" Target="../media/image221.png"/><Relationship Id="rId313" Type="http://schemas.openxmlformats.org/officeDocument/2006/relationships/image" Target="../media/image313.png"/><Relationship Id="rId10" Type="http://schemas.openxmlformats.org/officeDocument/2006/relationships/customXml" Target="../ink/ink179.xml"/><Relationship Id="rId31" Type="http://schemas.openxmlformats.org/officeDocument/2006/relationships/image" Target="../media/image173.png"/><Relationship Id="rId52" Type="http://schemas.openxmlformats.org/officeDocument/2006/relationships/customXml" Target="../ink/ink200.xml"/><Relationship Id="rId73" Type="http://schemas.openxmlformats.org/officeDocument/2006/relationships/image" Target="../media/image194.png"/><Relationship Id="rId94" Type="http://schemas.openxmlformats.org/officeDocument/2006/relationships/customXml" Target="../ink/ink221.xml"/><Relationship Id="rId148" Type="http://schemas.openxmlformats.org/officeDocument/2006/relationships/customXml" Target="../ink/ink248.xml"/><Relationship Id="rId169" Type="http://schemas.openxmlformats.org/officeDocument/2006/relationships/image" Target="../media/image242.png"/><Relationship Id="rId334" Type="http://schemas.openxmlformats.org/officeDocument/2006/relationships/customXml" Target="../ink/ink341.xml"/><Relationship Id="rId355" Type="http://schemas.openxmlformats.org/officeDocument/2006/relationships/image" Target="../media/image334.png"/><Relationship Id="rId376" Type="http://schemas.openxmlformats.org/officeDocument/2006/relationships/customXml" Target="../ink/ink362.xml"/><Relationship Id="rId4" Type="http://schemas.openxmlformats.org/officeDocument/2006/relationships/customXml" Target="../ink/ink176.xml"/><Relationship Id="rId180" Type="http://schemas.openxmlformats.org/officeDocument/2006/relationships/customXml" Target="../ink/ink264.xml"/><Relationship Id="rId215" Type="http://schemas.openxmlformats.org/officeDocument/2006/relationships/image" Target="../media/image264.png"/><Relationship Id="rId236" Type="http://schemas.openxmlformats.org/officeDocument/2006/relationships/customXml" Target="../ink/ink292.xml"/><Relationship Id="rId257" Type="http://schemas.openxmlformats.org/officeDocument/2006/relationships/image" Target="../media/image285.png"/><Relationship Id="rId278" Type="http://schemas.openxmlformats.org/officeDocument/2006/relationships/customXml" Target="../ink/ink3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6.xml"/><Relationship Id="rId21" Type="http://schemas.openxmlformats.org/officeDocument/2006/relationships/customXml" Target="../ink/ink374.xml"/><Relationship Id="rId42" Type="http://schemas.openxmlformats.org/officeDocument/2006/relationships/customXml" Target="../ink/ink384.xml"/><Relationship Id="rId47" Type="http://schemas.openxmlformats.org/officeDocument/2006/relationships/image" Target="../media/image372.png"/><Relationship Id="rId63" Type="http://schemas.openxmlformats.org/officeDocument/2006/relationships/image" Target="../media/image380.png"/><Relationship Id="rId68" Type="http://schemas.openxmlformats.org/officeDocument/2006/relationships/customXml" Target="../ink/ink397.xml"/><Relationship Id="rId84" Type="http://schemas.openxmlformats.org/officeDocument/2006/relationships/image" Target="../media/image390.png"/><Relationship Id="rId89" Type="http://schemas.openxmlformats.org/officeDocument/2006/relationships/customXml" Target="../ink/ink408.xml"/><Relationship Id="rId112" Type="http://schemas.openxmlformats.org/officeDocument/2006/relationships/image" Target="../media/image404.png"/><Relationship Id="rId2" Type="http://schemas.openxmlformats.org/officeDocument/2006/relationships/image" Target="../media/image349.png"/><Relationship Id="rId16" Type="http://schemas.openxmlformats.org/officeDocument/2006/relationships/image" Target="../media/image357.png"/><Relationship Id="rId29" Type="http://schemas.openxmlformats.org/officeDocument/2006/relationships/image" Target="../media/image363.png"/><Relationship Id="rId107" Type="http://schemas.openxmlformats.org/officeDocument/2006/relationships/customXml" Target="../ink/ink417.xml"/><Relationship Id="rId11" Type="http://schemas.openxmlformats.org/officeDocument/2006/relationships/customXml" Target="../ink/ink369.xml"/><Relationship Id="rId24" Type="http://schemas.openxmlformats.org/officeDocument/2006/relationships/image" Target="../media/image361.png"/><Relationship Id="rId32" Type="http://schemas.openxmlformats.org/officeDocument/2006/relationships/customXml" Target="../ink/ink379.xml"/><Relationship Id="rId37" Type="http://schemas.openxmlformats.org/officeDocument/2006/relationships/image" Target="../media/image367.png"/><Relationship Id="rId40" Type="http://schemas.openxmlformats.org/officeDocument/2006/relationships/customXml" Target="../ink/ink383.xml"/><Relationship Id="rId45" Type="http://schemas.openxmlformats.org/officeDocument/2006/relationships/image" Target="../media/image371.png"/><Relationship Id="rId53" Type="http://schemas.openxmlformats.org/officeDocument/2006/relationships/image" Target="../media/image375.png"/><Relationship Id="rId58" Type="http://schemas.openxmlformats.org/officeDocument/2006/relationships/customXml" Target="../ink/ink392.xml"/><Relationship Id="rId66" Type="http://schemas.openxmlformats.org/officeDocument/2006/relationships/customXml" Target="../ink/ink396.xml"/><Relationship Id="rId74" Type="http://schemas.openxmlformats.org/officeDocument/2006/relationships/customXml" Target="../ink/ink400.xml"/><Relationship Id="rId79" Type="http://schemas.openxmlformats.org/officeDocument/2006/relationships/customXml" Target="../ink/ink403.xml"/><Relationship Id="rId87" Type="http://schemas.openxmlformats.org/officeDocument/2006/relationships/customXml" Target="../ink/ink407.xml"/><Relationship Id="rId102" Type="http://schemas.openxmlformats.org/officeDocument/2006/relationships/image" Target="../media/image399.png"/><Relationship Id="rId110" Type="http://schemas.openxmlformats.org/officeDocument/2006/relationships/image" Target="../media/image403.png"/><Relationship Id="rId5" Type="http://schemas.openxmlformats.org/officeDocument/2006/relationships/customXml" Target="../ink/ink366.xml"/><Relationship Id="rId61" Type="http://schemas.openxmlformats.org/officeDocument/2006/relationships/image" Target="../media/image379.png"/><Relationship Id="rId82" Type="http://schemas.openxmlformats.org/officeDocument/2006/relationships/image" Target="../media/image389.png"/><Relationship Id="rId90" Type="http://schemas.openxmlformats.org/officeDocument/2006/relationships/image" Target="../media/image393.png"/><Relationship Id="rId95" Type="http://schemas.openxmlformats.org/officeDocument/2006/relationships/customXml" Target="../ink/ink411.xml"/><Relationship Id="rId19" Type="http://schemas.openxmlformats.org/officeDocument/2006/relationships/customXml" Target="../ink/ink373.xml"/><Relationship Id="rId14" Type="http://schemas.openxmlformats.org/officeDocument/2006/relationships/image" Target="../media/image356.png"/><Relationship Id="rId22" Type="http://schemas.openxmlformats.org/officeDocument/2006/relationships/image" Target="../media/image360.png"/><Relationship Id="rId27" Type="http://schemas.openxmlformats.org/officeDocument/2006/relationships/image" Target="../media/image362.png"/><Relationship Id="rId30" Type="http://schemas.openxmlformats.org/officeDocument/2006/relationships/customXml" Target="../ink/ink378.xml"/><Relationship Id="rId35" Type="http://schemas.openxmlformats.org/officeDocument/2006/relationships/image" Target="../media/image366.png"/><Relationship Id="rId43" Type="http://schemas.openxmlformats.org/officeDocument/2006/relationships/image" Target="../media/image370.png"/><Relationship Id="rId48" Type="http://schemas.openxmlformats.org/officeDocument/2006/relationships/customXml" Target="../ink/ink387.xml"/><Relationship Id="rId56" Type="http://schemas.openxmlformats.org/officeDocument/2006/relationships/customXml" Target="../ink/ink391.xml"/><Relationship Id="rId64" Type="http://schemas.openxmlformats.org/officeDocument/2006/relationships/customXml" Target="../ink/ink395.xml"/><Relationship Id="rId69" Type="http://schemas.openxmlformats.org/officeDocument/2006/relationships/image" Target="../media/image383.png"/><Relationship Id="rId77" Type="http://schemas.openxmlformats.org/officeDocument/2006/relationships/image" Target="../media/image387.png"/><Relationship Id="rId100" Type="http://schemas.openxmlformats.org/officeDocument/2006/relationships/image" Target="../media/image398.png"/><Relationship Id="rId105" Type="http://schemas.openxmlformats.org/officeDocument/2006/relationships/customXml" Target="../ink/ink416.xml"/><Relationship Id="rId8" Type="http://schemas.openxmlformats.org/officeDocument/2006/relationships/image" Target="../media/image353.png"/><Relationship Id="rId51" Type="http://schemas.openxmlformats.org/officeDocument/2006/relationships/image" Target="../media/image374.png"/><Relationship Id="rId72" Type="http://schemas.openxmlformats.org/officeDocument/2006/relationships/customXml" Target="../ink/ink399.xml"/><Relationship Id="rId80" Type="http://schemas.openxmlformats.org/officeDocument/2006/relationships/image" Target="../media/image388.png"/><Relationship Id="rId85" Type="http://schemas.openxmlformats.org/officeDocument/2006/relationships/customXml" Target="../ink/ink406.xml"/><Relationship Id="rId93" Type="http://schemas.openxmlformats.org/officeDocument/2006/relationships/customXml" Target="../ink/ink410.xml"/><Relationship Id="rId98" Type="http://schemas.openxmlformats.org/officeDocument/2006/relationships/image" Target="../media/image397.png"/><Relationship Id="rId3" Type="http://schemas.openxmlformats.org/officeDocument/2006/relationships/image" Target="../media/image350.png"/><Relationship Id="rId12" Type="http://schemas.openxmlformats.org/officeDocument/2006/relationships/image" Target="../media/image355.png"/><Relationship Id="rId17" Type="http://schemas.openxmlformats.org/officeDocument/2006/relationships/customXml" Target="../ink/ink372.xml"/><Relationship Id="rId25" Type="http://schemas.openxmlformats.org/officeDocument/2006/relationships/hyperlink" Target="https://www.mathsisfun.com/data/standard-normal-distribution.html" TargetMode="External"/><Relationship Id="rId33" Type="http://schemas.openxmlformats.org/officeDocument/2006/relationships/image" Target="../media/image365.png"/><Relationship Id="rId38" Type="http://schemas.openxmlformats.org/officeDocument/2006/relationships/customXml" Target="../ink/ink382.xml"/><Relationship Id="rId46" Type="http://schemas.openxmlformats.org/officeDocument/2006/relationships/customXml" Target="../ink/ink386.xml"/><Relationship Id="rId59" Type="http://schemas.openxmlformats.org/officeDocument/2006/relationships/image" Target="../media/image378.png"/><Relationship Id="rId67" Type="http://schemas.openxmlformats.org/officeDocument/2006/relationships/image" Target="../media/image382.png"/><Relationship Id="rId103" Type="http://schemas.openxmlformats.org/officeDocument/2006/relationships/customXml" Target="../ink/ink415.xml"/><Relationship Id="rId108" Type="http://schemas.openxmlformats.org/officeDocument/2006/relationships/image" Target="../media/image402.png"/><Relationship Id="rId20" Type="http://schemas.openxmlformats.org/officeDocument/2006/relationships/image" Target="../media/image359.png"/><Relationship Id="rId41" Type="http://schemas.openxmlformats.org/officeDocument/2006/relationships/image" Target="../media/image369.png"/><Relationship Id="rId54" Type="http://schemas.openxmlformats.org/officeDocument/2006/relationships/customXml" Target="../ink/ink390.xml"/><Relationship Id="rId62" Type="http://schemas.openxmlformats.org/officeDocument/2006/relationships/customXml" Target="../ink/ink394.xml"/><Relationship Id="rId70" Type="http://schemas.openxmlformats.org/officeDocument/2006/relationships/customXml" Target="../ink/ink398.xml"/><Relationship Id="rId75" Type="http://schemas.openxmlformats.org/officeDocument/2006/relationships/image" Target="../media/image386.png"/><Relationship Id="rId83" Type="http://schemas.openxmlformats.org/officeDocument/2006/relationships/customXml" Target="../ink/ink405.xml"/><Relationship Id="rId88" Type="http://schemas.openxmlformats.org/officeDocument/2006/relationships/image" Target="../media/image392.png"/><Relationship Id="rId91" Type="http://schemas.openxmlformats.org/officeDocument/2006/relationships/customXml" Target="../ink/ink409.xml"/><Relationship Id="rId96" Type="http://schemas.openxmlformats.org/officeDocument/2006/relationships/image" Target="../media/image396.png"/><Relationship Id="rId111" Type="http://schemas.openxmlformats.org/officeDocument/2006/relationships/customXml" Target="../ink/ink4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2.png"/><Relationship Id="rId15" Type="http://schemas.openxmlformats.org/officeDocument/2006/relationships/customXml" Target="../ink/ink371.xml"/><Relationship Id="rId23" Type="http://schemas.openxmlformats.org/officeDocument/2006/relationships/customXml" Target="../ink/ink375.xml"/><Relationship Id="rId28" Type="http://schemas.openxmlformats.org/officeDocument/2006/relationships/customXml" Target="../ink/ink377.xml"/><Relationship Id="rId36" Type="http://schemas.openxmlformats.org/officeDocument/2006/relationships/customXml" Target="../ink/ink381.xml"/><Relationship Id="rId49" Type="http://schemas.openxmlformats.org/officeDocument/2006/relationships/image" Target="../media/image373.png"/><Relationship Id="rId57" Type="http://schemas.openxmlformats.org/officeDocument/2006/relationships/image" Target="../media/image377.png"/><Relationship Id="rId106" Type="http://schemas.openxmlformats.org/officeDocument/2006/relationships/image" Target="../media/image401.png"/><Relationship Id="rId10" Type="http://schemas.openxmlformats.org/officeDocument/2006/relationships/image" Target="../media/image354.png"/><Relationship Id="rId31" Type="http://schemas.openxmlformats.org/officeDocument/2006/relationships/image" Target="../media/image364.png"/><Relationship Id="rId44" Type="http://schemas.openxmlformats.org/officeDocument/2006/relationships/customXml" Target="../ink/ink385.xml"/><Relationship Id="rId52" Type="http://schemas.openxmlformats.org/officeDocument/2006/relationships/customXml" Target="../ink/ink389.xml"/><Relationship Id="rId60" Type="http://schemas.openxmlformats.org/officeDocument/2006/relationships/customXml" Target="../ink/ink393.xml"/><Relationship Id="rId65" Type="http://schemas.openxmlformats.org/officeDocument/2006/relationships/image" Target="../media/image381.png"/><Relationship Id="rId73" Type="http://schemas.openxmlformats.org/officeDocument/2006/relationships/image" Target="../media/image385.png"/><Relationship Id="rId78" Type="http://schemas.openxmlformats.org/officeDocument/2006/relationships/customXml" Target="../ink/ink402.xml"/><Relationship Id="rId81" Type="http://schemas.openxmlformats.org/officeDocument/2006/relationships/customXml" Target="../ink/ink404.xml"/><Relationship Id="rId86" Type="http://schemas.openxmlformats.org/officeDocument/2006/relationships/image" Target="../media/image391.png"/><Relationship Id="rId94" Type="http://schemas.openxmlformats.org/officeDocument/2006/relationships/image" Target="../media/image395.png"/><Relationship Id="rId99" Type="http://schemas.openxmlformats.org/officeDocument/2006/relationships/customXml" Target="../ink/ink413.xml"/><Relationship Id="rId101" Type="http://schemas.openxmlformats.org/officeDocument/2006/relationships/customXml" Target="../ink/ink414.xml"/><Relationship Id="rId4" Type="http://schemas.openxmlformats.org/officeDocument/2006/relationships/image" Target="../media/image351.png"/><Relationship Id="rId9" Type="http://schemas.openxmlformats.org/officeDocument/2006/relationships/customXml" Target="../ink/ink368.xml"/><Relationship Id="rId13" Type="http://schemas.openxmlformats.org/officeDocument/2006/relationships/customXml" Target="../ink/ink370.xml"/><Relationship Id="rId18" Type="http://schemas.openxmlformats.org/officeDocument/2006/relationships/image" Target="../media/image358.png"/><Relationship Id="rId39" Type="http://schemas.openxmlformats.org/officeDocument/2006/relationships/image" Target="../media/image368.png"/><Relationship Id="rId109" Type="http://schemas.openxmlformats.org/officeDocument/2006/relationships/customXml" Target="../ink/ink418.xml"/><Relationship Id="rId34" Type="http://schemas.openxmlformats.org/officeDocument/2006/relationships/customXml" Target="../ink/ink380.xml"/><Relationship Id="rId50" Type="http://schemas.openxmlformats.org/officeDocument/2006/relationships/customXml" Target="../ink/ink388.xml"/><Relationship Id="rId55" Type="http://schemas.openxmlformats.org/officeDocument/2006/relationships/image" Target="../media/image376.png"/><Relationship Id="rId76" Type="http://schemas.openxmlformats.org/officeDocument/2006/relationships/customXml" Target="../ink/ink401.xml"/><Relationship Id="rId97" Type="http://schemas.openxmlformats.org/officeDocument/2006/relationships/customXml" Target="../ink/ink412.xml"/><Relationship Id="rId104" Type="http://schemas.openxmlformats.org/officeDocument/2006/relationships/image" Target="../media/image400.png"/><Relationship Id="rId7" Type="http://schemas.openxmlformats.org/officeDocument/2006/relationships/customXml" Target="../ink/ink367.xml"/><Relationship Id="rId71" Type="http://schemas.openxmlformats.org/officeDocument/2006/relationships/image" Target="../media/image384.png"/><Relationship Id="rId92" Type="http://schemas.openxmlformats.org/officeDocument/2006/relationships/image" Target="../media/image39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7.png"/><Relationship Id="rId2" Type="http://schemas.openxmlformats.org/officeDocument/2006/relationships/image" Target="../media/image40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Fta6KQ1QHQ" TargetMode="External"/><Relationship Id="rId2" Type="http://schemas.openxmlformats.org/officeDocument/2006/relationships/hyperlink" Target="https://www.youtube.com/watch?v=Oyjp6Ke8V9I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9143-21C2-4D6D-8799-0D2E73704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Distributions in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F8372-3120-4325-A6FB-9845F31CE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IN" dirty="0"/>
              <a:t>Gaussian Distribution (Normal Distribution)</a:t>
            </a: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IN" dirty="0"/>
              <a:t>Conversion to Standard Normal Distribution (Z-Score)</a:t>
            </a: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IN" dirty="0"/>
              <a:t>Log Normal Distribution</a:t>
            </a: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IN" dirty="0"/>
              <a:t>Binomial Distribution</a:t>
            </a: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IN" dirty="0"/>
              <a:t>Bernoulli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0023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049C2-CFA3-4423-87E9-57899205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Normal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1993D-9E76-4B98-B578-00EBDB14B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01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6A52945-5C01-4C5B-8DC6-FB1156420336}"/>
              </a:ext>
            </a:extLst>
          </p:cNvPr>
          <p:cNvGrpSpPr/>
          <p:nvPr/>
        </p:nvGrpSpPr>
        <p:grpSpPr>
          <a:xfrm>
            <a:off x="327691" y="199967"/>
            <a:ext cx="145440" cy="273960"/>
            <a:chOff x="327691" y="199967"/>
            <a:chExt cx="14544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35915F-9F30-49AA-9895-332CCBB94C26}"/>
                    </a:ext>
                  </a:extLst>
                </p14:cNvPr>
                <p14:cNvContentPartPr/>
                <p14:nvPr/>
              </p14:nvContentPartPr>
              <p14:xfrm>
                <a:off x="327691" y="199967"/>
                <a:ext cx="125640" cy="273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35915F-9F30-49AA-9895-332CCBB94C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9691" y="182327"/>
                  <a:ext cx="161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3613B9-FB9C-40DF-A8D4-8C475272044C}"/>
                    </a:ext>
                  </a:extLst>
                </p14:cNvPr>
                <p14:cNvContentPartPr/>
                <p14:nvPr/>
              </p14:nvContentPartPr>
              <p14:xfrm>
                <a:off x="367651" y="319847"/>
                <a:ext cx="105480" cy="25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3613B9-FB9C-40DF-A8D4-8C47527204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011" y="301847"/>
                  <a:ext cx="14112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6FA916-B262-456C-8EE9-94F2A4BC709F}"/>
              </a:ext>
            </a:extLst>
          </p:cNvPr>
          <p:cNvGrpSpPr/>
          <p:nvPr/>
        </p:nvGrpSpPr>
        <p:grpSpPr>
          <a:xfrm>
            <a:off x="844651" y="176207"/>
            <a:ext cx="1245600" cy="295200"/>
            <a:chOff x="844651" y="176207"/>
            <a:chExt cx="124560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0EC987-5BCC-48FE-B44E-21A634DEFB73}"/>
                    </a:ext>
                  </a:extLst>
                </p14:cNvPr>
                <p14:cNvContentPartPr/>
                <p14:nvPr/>
              </p14:nvContentPartPr>
              <p14:xfrm>
                <a:off x="844651" y="376367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0EC987-5BCC-48FE-B44E-21A634DEFB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7011" y="358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F6CA4B-6C1B-4A41-847A-FDDB9DE2CCF7}"/>
                    </a:ext>
                  </a:extLst>
                </p14:cNvPr>
                <p14:cNvContentPartPr/>
                <p14:nvPr/>
              </p14:nvContentPartPr>
              <p14:xfrm>
                <a:off x="956611" y="176207"/>
                <a:ext cx="200160" cy="27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F6CA4B-6C1B-4A41-847A-FDDB9DE2CC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8611" y="158207"/>
                  <a:ext cx="235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DB779C-960D-400B-A7EC-C7C3D090D99F}"/>
                    </a:ext>
                  </a:extLst>
                </p14:cNvPr>
                <p14:cNvContentPartPr/>
                <p14:nvPr/>
              </p14:nvContentPartPr>
              <p14:xfrm>
                <a:off x="1195651" y="320567"/>
                <a:ext cx="369000" cy="130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DB779C-960D-400B-A7EC-C7C3D090D9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8011" y="302927"/>
                  <a:ext cx="404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37756A-5600-4E42-9562-04D01B244F8B}"/>
                    </a:ext>
                  </a:extLst>
                </p14:cNvPr>
                <p14:cNvContentPartPr/>
                <p14:nvPr/>
              </p14:nvContentPartPr>
              <p14:xfrm>
                <a:off x="1565731" y="214007"/>
                <a:ext cx="148320" cy="257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37756A-5600-4E42-9562-04D01B244F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8091" y="196007"/>
                  <a:ext cx="1839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1B3C0D-6D94-474D-B80D-B1EC51983C5A}"/>
                    </a:ext>
                  </a:extLst>
                </p14:cNvPr>
                <p14:cNvContentPartPr/>
                <p14:nvPr/>
              </p14:nvContentPartPr>
              <p14:xfrm>
                <a:off x="1747171" y="344687"/>
                <a:ext cx="78840" cy="10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1B3C0D-6D94-474D-B80D-B1EC51983C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29531" y="326687"/>
                  <a:ext cx="114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B0714A-54E7-4EA9-ACD4-B299951CEEEB}"/>
                    </a:ext>
                  </a:extLst>
                </p14:cNvPr>
                <p14:cNvContentPartPr/>
                <p14:nvPr/>
              </p14:nvContentPartPr>
              <p14:xfrm>
                <a:off x="1894771" y="336407"/>
                <a:ext cx="195480" cy="123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B0714A-54E7-4EA9-ACD4-B299951CEE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76771" y="318767"/>
                  <a:ext cx="23112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1B3F7A-08F0-4B2F-956A-AC1C7AA0BD70}"/>
              </a:ext>
            </a:extLst>
          </p:cNvPr>
          <p:cNvGrpSpPr/>
          <p:nvPr/>
        </p:nvGrpSpPr>
        <p:grpSpPr>
          <a:xfrm>
            <a:off x="2468611" y="182327"/>
            <a:ext cx="1401480" cy="300240"/>
            <a:chOff x="2468611" y="182327"/>
            <a:chExt cx="140148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DA0DC4-63EF-4960-9E6F-8D35F228C262}"/>
                    </a:ext>
                  </a:extLst>
                </p14:cNvPr>
                <p14:cNvContentPartPr/>
                <p14:nvPr/>
              </p14:nvContentPartPr>
              <p14:xfrm>
                <a:off x="2468611" y="274847"/>
                <a:ext cx="255960" cy="20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DA0DC4-63EF-4960-9E6F-8D35F228C2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50971" y="256847"/>
                  <a:ext cx="291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486704-4FC7-44F9-98A0-1E31F7EC3BF3}"/>
                    </a:ext>
                  </a:extLst>
                </p14:cNvPr>
                <p14:cNvContentPartPr/>
                <p14:nvPr/>
              </p14:nvContentPartPr>
              <p14:xfrm>
                <a:off x="2719531" y="329567"/>
                <a:ext cx="162360" cy="115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486704-4FC7-44F9-98A0-1E31F7EC3B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01891" y="311927"/>
                  <a:ext cx="198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B0596D-2762-4484-83AB-7723DE02B219}"/>
                    </a:ext>
                  </a:extLst>
                </p14:cNvPr>
                <p14:cNvContentPartPr/>
                <p14:nvPr/>
              </p14:nvContentPartPr>
              <p14:xfrm>
                <a:off x="2944531" y="349007"/>
                <a:ext cx="115920" cy="125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B0596D-2762-4484-83AB-7723DE02B2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26891" y="331367"/>
                  <a:ext cx="151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6E8D30-947D-4745-A793-582849017A3F}"/>
                    </a:ext>
                  </a:extLst>
                </p14:cNvPr>
                <p14:cNvContentPartPr/>
                <p14:nvPr/>
              </p14:nvContentPartPr>
              <p14:xfrm>
                <a:off x="3124531" y="264047"/>
                <a:ext cx="97200" cy="197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6E8D30-947D-4745-A793-582849017A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06531" y="246407"/>
                  <a:ext cx="1328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00D624-2C83-4708-83D0-A647BF6EC9EA}"/>
                    </a:ext>
                  </a:extLst>
                </p14:cNvPr>
                <p14:cNvContentPartPr/>
                <p14:nvPr/>
              </p14:nvContentPartPr>
              <p14:xfrm>
                <a:off x="3223171" y="320567"/>
                <a:ext cx="202680" cy="13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00D624-2C83-4708-83D0-A647BF6EC9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05171" y="302927"/>
                  <a:ext cx="238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5272A5-BFA1-4819-A68F-C83A92A4DB3D}"/>
                    </a:ext>
                  </a:extLst>
                </p14:cNvPr>
                <p14:cNvContentPartPr/>
                <p14:nvPr/>
              </p14:nvContentPartPr>
              <p14:xfrm>
                <a:off x="3457891" y="253607"/>
                <a:ext cx="133200" cy="189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5272A5-BFA1-4819-A68F-C83A92A4DB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40251" y="235967"/>
                  <a:ext cx="168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252575-C708-459F-9733-C48491F34177}"/>
                    </a:ext>
                  </a:extLst>
                </p14:cNvPr>
                <p14:cNvContentPartPr/>
                <p14:nvPr/>
              </p14:nvContentPartPr>
              <p14:xfrm>
                <a:off x="3665611" y="182327"/>
                <a:ext cx="1440" cy="267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252575-C708-459F-9733-C48491F341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47971" y="164327"/>
                  <a:ext cx="37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285182-1058-47B0-BDC1-5A87AF00647A}"/>
                    </a:ext>
                  </a:extLst>
                </p14:cNvPr>
                <p14:cNvContentPartPr/>
                <p14:nvPr/>
              </p14:nvContentPartPr>
              <p14:xfrm>
                <a:off x="3759211" y="293927"/>
                <a:ext cx="110880" cy="173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285182-1058-47B0-BDC1-5A87AF0064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41571" y="275927"/>
                  <a:ext cx="1465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2B61F-5069-468A-BEC2-FCE8ACAD05B4}"/>
              </a:ext>
            </a:extLst>
          </p:cNvPr>
          <p:cNvGrpSpPr/>
          <p:nvPr/>
        </p:nvGrpSpPr>
        <p:grpSpPr>
          <a:xfrm>
            <a:off x="4354651" y="170447"/>
            <a:ext cx="288000" cy="268200"/>
            <a:chOff x="4354651" y="170447"/>
            <a:chExt cx="28800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099795-FA3E-4599-9C20-8F26B974FDE2}"/>
                    </a:ext>
                  </a:extLst>
                </p14:cNvPr>
                <p14:cNvContentPartPr/>
                <p14:nvPr/>
              </p14:nvContentPartPr>
              <p14:xfrm>
                <a:off x="4488211" y="222287"/>
                <a:ext cx="144720" cy="216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099795-FA3E-4599-9C20-8F26B974FD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70211" y="204287"/>
                  <a:ext cx="180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048E37-6D9D-48F4-97BC-26B6206927F4}"/>
                    </a:ext>
                  </a:extLst>
                </p14:cNvPr>
                <p14:cNvContentPartPr/>
                <p14:nvPr/>
              </p14:nvContentPartPr>
              <p14:xfrm>
                <a:off x="4354651" y="170447"/>
                <a:ext cx="288000" cy="263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048E37-6D9D-48F4-97BC-26B6206927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36651" y="152807"/>
                  <a:ext cx="32364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4E9B0D2-020B-4C73-A9C2-BBC585851BFC}"/>
              </a:ext>
            </a:extLst>
          </p:cNvPr>
          <p:cNvGrpSpPr/>
          <p:nvPr/>
        </p:nvGrpSpPr>
        <p:grpSpPr>
          <a:xfrm>
            <a:off x="5490451" y="245327"/>
            <a:ext cx="478440" cy="479160"/>
            <a:chOff x="5490451" y="245327"/>
            <a:chExt cx="478440" cy="47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26048A8-AFDC-4884-81AD-4A7A6CF16B36}"/>
                    </a:ext>
                  </a:extLst>
                </p14:cNvPr>
                <p14:cNvContentPartPr/>
                <p14:nvPr/>
              </p14:nvContentPartPr>
              <p14:xfrm>
                <a:off x="5490451" y="245327"/>
                <a:ext cx="162360" cy="205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26048A8-AFDC-4884-81AD-4A7A6CF16B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72451" y="227327"/>
                  <a:ext cx="198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4F2C8F-E754-4136-BC09-0DFE82067EFF}"/>
                    </a:ext>
                  </a:extLst>
                </p14:cNvPr>
                <p14:cNvContentPartPr/>
                <p14:nvPr/>
              </p14:nvContentPartPr>
              <p14:xfrm>
                <a:off x="5678371" y="330287"/>
                <a:ext cx="79560" cy="145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4F2C8F-E754-4136-BC09-0DFE82067E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60731" y="312287"/>
                  <a:ext cx="115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B56ED5-0B38-4567-BF17-BA0DC9B6B788}"/>
                    </a:ext>
                  </a:extLst>
                </p14:cNvPr>
                <p14:cNvContentPartPr/>
                <p14:nvPr/>
              </p14:nvContentPartPr>
              <p14:xfrm>
                <a:off x="5811571" y="326327"/>
                <a:ext cx="157320" cy="398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B56ED5-0B38-4567-BF17-BA0DC9B6B7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93571" y="308327"/>
                  <a:ext cx="192960" cy="43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F723BA4-AC63-473A-8877-F0D7482DCCAF}"/>
              </a:ext>
            </a:extLst>
          </p:cNvPr>
          <p:cNvGrpSpPr/>
          <p:nvPr/>
        </p:nvGrpSpPr>
        <p:grpSpPr>
          <a:xfrm>
            <a:off x="6254731" y="161087"/>
            <a:ext cx="1144440" cy="296280"/>
            <a:chOff x="6254731" y="161087"/>
            <a:chExt cx="114444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0EE5CE-38DA-411D-9D32-8D9F3F679157}"/>
                    </a:ext>
                  </a:extLst>
                </p14:cNvPr>
                <p14:cNvContentPartPr/>
                <p14:nvPr/>
              </p14:nvContentPartPr>
              <p14:xfrm>
                <a:off x="6254731" y="192047"/>
                <a:ext cx="232200" cy="265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0EE5CE-38DA-411D-9D32-8D9F3F6791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37091" y="174407"/>
                  <a:ext cx="267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F5FF8E-96C8-4BCD-93EC-C4E34F381AA3}"/>
                    </a:ext>
                  </a:extLst>
                </p14:cNvPr>
                <p14:cNvContentPartPr/>
                <p14:nvPr/>
              </p14:nvContentPartPr>
              <p14:xfrm>
                <a:off x="6550291" y="274847"/>
                <a:ext cx="102240" cy="146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F5FF8E-96C8-4BCD-93EC-C4E34F381A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32651" y="257207"/>
                  <a:ext cx="137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ED5A167-8B49-4F22-9139-29B860F8A7C0}"/>
                    </a:ext>
                  </a:extLst>
                </p14:cNvPr>
                <p14:cNvContentPartPr/>
                <p14:nvPr/>
              </p14:nvContentPartPr>
              <p14:xfrm>
                <a:off x="6724531" y="273407"/>
                <a:ext cx="92520" cy="122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ED5A167-8B49-4F22-9139-29B860F8A7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06891" y="255767"/>
                  <a:ext cx="128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71DCBC-5EB2-4ACA-929B-09E615243FD6}"/>
                    </a:ext>
                  </a:extLst>
                </p14:cNvPr>
                <p14:cNvContentPartPr/>
                <p14:nvPr/>
              </p14:nvContentPartPr>
              <p14:xfrm>
                <a:off x="6869251" y="256487"/>
                <a:ext cx="178200" cy="176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71DCBC-5EB2-4ACA-929B-09E615243F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51251" y="238847"/>
                  <a:ext cx="213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4C15347-07D0-43D4-9660-574A727B9D71}"/>
                    </a:ext>
                  </a:extLst>
                </p14:cNvPr>
                <p14:cNvContentPartPr/>
                <p14:nvPr/>
              </p14:nvContentPartPr>
              <p14:xfrm>
                <a:off x="7113331" y="290687"/>
                <a:ext cx="230040" cy="127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4C15347-07D0-43D4-9660-574A727B9D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5331" y="272687"/>
                  <a:ext cx="265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3FBAC2-22EB-4045-815B-2D9381098209}"/>
                    </a:ext>
                  </a:extLst>
                </p14:cNvPr>
                <p14:cNvContentPartPr/>
                <p14:nvPr/>
              </p14:nvContentPartPr>
              <p14:xfrm>
                <a:off x="7382611" y="161087"/>
                <a:ext cx="16560" cy="24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3FBAC2-22EB-4045-815B-2D938109820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64611" y="143447"/>
                  <a:ext cx="5220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49609A6-FDF5-4675-9BA7-85A2025939F1}"/>
              </a:ext>
            </a:extLst>
          </p:cNvPr>
          <p:cNvGrpSpPr/>
          <p:nvPr/>
        </p:nvGrpSpPr>
        <p:grpSpPr>
          <a:xfrm>
            <a:off x="7674211" y="150647"/>
            <a:ext cx="2387520" cy="276480"/>
            <a:chOff x="7674211" y="150647"/>
            <a:chExt cx="238752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27F6A1D-4DF8-4625-B797-0EBACB0F6F2E}"/>
                    </a:ext>
                  </a:extLst>
                </p14:cNvPr>
                <p14:cNvContentPartPr/>
                <p14:nvPr/>
              </p14:nvContentPartPr>
              <p14:xfrm>
                <a:off x="7874731" y="220847"/>
                <a:ext cx="23760" cy="195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27F6A1D-4DF8-4625-B797-0EBACB0F6F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57091" y="203207"/>
                  <a:ext cx="59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D81944E-E32A-41E5-ADA5-9167BBC90411}"/>
                    </a:ext>
                  </a:extLst>
                </p14:cNvPr>
                <p14:cNvContentPartPr/>
                <p14:nvPr/>
              </p14:nvContentPartPr>
              <p14:xfrm>
                <a:off x="7674211" y="176567"/>
                <a:ext cx="426240" cy="195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D81944E-E32A-41E5-ADA5-9167BBC904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56211" y="158927"/>
                  <a:ext cx="461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049FBB-BF59-45C2-AB5A-A9979B480353}"/>
                    </a:ext>
                  </a:extLst>
                </p14:cNvPr>
                <p14:cNvContentPartPr/>
                <p14:nvPr/>
              </p14:nvContentPartPr>
              <p14:xfrm>
                <a:off x="8212051" y="157847"/>
                <a:ext cx="50400" cy="225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049FBB-BF59-45C2-AB5A-A9979B4803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94051" y="140207"/>
                  <a:ext cx="860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10C28D-43AB-43A1-B5C7-3DEDB7FD1C25}"/>
                    </a:ext>
                  </a:extLst>
                </p14:cNvPr>
                <p14:cNvContentPartPr/>
                <p14:nvPr/>
              </p14:nvContentPartPr>
              <p14:xfrm>
                <a:off x="8308531" y="260807"/>
                <a:ext cx="136080" cy="133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10C28D-43AB-43A1-B5C7-3DEDB7FD1C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90891" y="243167"/>
                  <a:ext cx="171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16CD127-AD07-49A7-B6C1-450D30042E42}"/>
                    </a:ext>
                  </a:extLst>
                </p14:cNvPr>
                <p14:cNvContentPartPr/>
                <p14:nvPr/>
              </p14:nvContentPartPr>
              <p14:xfrm>
                <a:off x="8509411" y="179087"/>
                <a:ext cx="146160" cy="241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16CD127-AD07-49A7-B6C1-450D30042E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1771" y="161087"/>
                  <a:ext cx="181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CB93FB-077A-4948-92CF-D232CBF3B359}"/>
                    </a:ext>
                  </a:extLst>
                </p14:cNvPr>
                <p14:cNvContentPartPr/>
                <p14:nvPr/>
              </p14:nvContentPartPr>
              <p14:xfrm>
                <a:off x="8672851" y="302207"/>
                <a:ext cx="132120" cy="74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CB93FB-077A-4948-92CF-D232CBF3B3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54851" y="284207"/>
                  <a:ext cx="167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8B25551-AC9A-4D9F-863A-8055EE019EF3}"/>
                    </a:ext>
                  </a:extLst>
                </p14:cNvPr>
                <p14:cNvContentPartPr/>
                <p14:nvPr/>
              </p14:nvContentPartPr>
              <p14:xfrm>
                <a:off x="8844211" y="182327"/>
                <a:ext cx="25920" cy="214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8B25551-AC9A-4D9F-863A-8055EE019E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26571" y="164327"/>
                  <a:ext cx="61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25485F-729A-4ACB-849C-3AD8B0A8CC7F}"/>
                    </a:ext>
                  </a:extLst>
                </p14:cNvPr>
                <p14:cNvContentPartPr/>
                <p14:nvPr/>
              </p14:nvContentPartPr>
              <p14:xfrm>
                <a:off x="9000091" y="212927"/>
                <a:ext cx="162720" cy="214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25485F-729A-4ACB-849C-3AD8B0A8CC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82091" y="195287"/>
                  <a:ext cx="198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DAD12A-1D63-44F0-BA56-F48A20983862}"/>
                    </a:ext>
                  </a:extLst>
                </p14:cNvPr>
                <p14:cNvContentPartPr/>
                <p14:nvPr/>
              </p14:nvContentPartPr>
              <p14:xfrm>
                <a:off x="9221131" y="262247"/>
                <a:ext cx="244080" cy="100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DAD12A-1D63-44F0-BA56-F48A209838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03491" y="244247"/>
                  <a:ext cx="279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4B75B70-1053-4882-9268-2548F8FDD756}"/>
                    </a:ext>
                  </a:extLst>
                </p14:cNvPr>
                <p14:cNvContentPartPr/>
                <p14:nvPr/>
              </p14:nvContentPartPr>
              <p14:xfrm>
                <a:off x="9508051" y="166127"/>
                <a:ext cx="58680" cy="221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4B75B70-1053-4882-9268-2548F8FDD7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90051" y="148127"/>
                  <a:ext cx="94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BF17C80-6481-45D9-A883-F4659D6C614C}"/>
                    </a:ext>
                  </a:extLst>
                </p14:cNvPr>
                <p14:cNvContentPartPr/>
                <p14:nvPr/>
              </p14:nvContentPartPr>
              <p14:xfrm>
                <a:off x="9463771" y="150647"/>
                <a:ext cx="202320" cy="219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BF17C80-6481-45D9-A883-F4659D6C61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46131" y="133007"/>
                  <a:ext cx="2379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B70299-D41D-4F2D-AD8D-C9FC42A5AEF1}"/>
                    </a:ext>
                  </a:extLst>
                </p14:cNvPr>
                <p14:cNvContentPartPr/>
                <p14:nvPr/>
              </p14:nvContentPartPr>
              <p14:xfrm>
                <a:off x="9728011" y="260087"/>
                <a:ext cx="73440" cy="114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B70299-D41D-4F2D-AD8D-C9FC42A5AE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10011" y="242087"/>
                  <a:ext cx="109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395D6C7-8CAD-49E5-A024-2C3A01781107}"/>
                    </a:ext>
                  </a:extLst>
                </p14:cNvPr>
                <p14:cNvContentPartPr/>
                <p14:nvPr/>
              </p14:nvContentPartPr>
              <p14:xfrm>
                <a:off x="9883891" y="241007"/>
                <a:ext cx="177840" cy="114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395D6C7-8CAD-49E5-A024-2C3A017811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65891" y="223007"/>
                  <a:ext cx="21348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F0BFC3-AA11-48F0-A63E-E13563833800}"/>
              </a:ext>
            </a:extLst>
          </p:cNvPr>
          <p:cNvGrpSpPr/>
          <p:nvPr/>
        </p:nvGrpSpPr>
        <p:grpSpPr>
          <a:xfrm>
            <a:off x="10680571" y="124367"/>
            <a:ext cx="316440" cy="330120"/>
            <a:chOff x="10680571" y="124367"/>
            <a:chExt cx="31644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5CC4ACD-27A9-4BCB-BD81-FA77B47D8238}"/>
                    </a:ext>
                  </a:extLst>
                </p14:cNvPr>
                <p14:cNvContentPartPr/>
                <p14:nvPr/>
              </p14:nvContentPartPr>
              <p14:xfrm>
                <a:off x="10680571" y="261887"/>
                <a:ext cx="2520" cy="120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5CC4ACD-27A9-4BCB-BD81-FA77B47D823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62931" y="244247"/>
                  <a:ext cx="38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2B134A-7ED5-4B15-8C72-B29E7CDBE4C9}"/>
                    </a:ext>
                  </a:extLst>
                </p14:cNvPr>
                <p14:cNvContentPartPr/>
                <p14:nvPr/>
              </p14:nvContentPartPr>
              <p14:xfrm>
                <a:off x="10715491" y="124367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2B134A-7ED5-4B15-8C72-B29E7CDBE4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97851" y="106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7B8623E-8DE9-4877-941A-FDF4E70DC0D9}"/>
                    </a:ext>
                  </a:extLst>
                </p14:cNvPr>
                <p14:cNvContentPartPr/>
                <p14:nvPr/>
              </p14:nvContentPartPr>
              <p14:xfrm>
                <a:off x="10772731" y="152807"/>
                <a:ext cx="224280" cy="301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7B8623E-8DE9-4877-941A-FDF4E70DC0D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55091" y="134807"/>
                  <a:ext cx="25992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060025-B706-4AC0-BEF8-1A784947F74D}"/>
              </a:ext>
            </a:extLst>
          </p:cNvPr>
          <p:cNvGrpSpPr/>
          <p:nvPr/>
        </p:nvGrpSpPr>
        <p:grpSpPr>
          <a:xfrm>
            <a:off x="4313251" y="775247"/>
            <a:ext cx="955440" cy="404280"/>
            <a:chOff x="4313251" y="775247"/>
            <a:chExt cx="95544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88203F6-59BD-442B-A425-D4DB0636C7F5}"/>
                    </a:ext>
                  </a:extLst>
                </p14:cNvPr>
                <p14:cNvContentPartPr/>
                <p14:nvPr/>
              </p14:nvContentPartPr>
              <p14:xfrm>
                <a:off x="4313251" y="784607"/>
                <a:ext cx="127440" cy="295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88203F6-59BD-442B-A425-D4DB0636C7F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95251" y="766607"/>
                  <a:ext cx="1630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9A48C4-991E-49AC-983D-C7E73604E971}"/>
                    </a:ext>
                  </a:extLst>
                </p14:cNvPr>
                <p14:cNvContentPartPr/>
                <p14:nvPr/>
              </p14:nvContentPartPr>
              <p14:xfrm>
                <a:off x="4504051" y="943727"/>
                <a:ext cx="120960" cy="144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9A48C4-991E-49AC-983D-C7E73604E97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486411" y="926087"/>
                  <a:ext cx="156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931BDA7-6A35-41D1-842D-D57ABF5AD864}"/>
                    </a:ext>
                  </a:extLst>
                </p14:cNvPr>
                <p14:cNvContentPartPr/>
                <p14:nvPr/>
              </p14:nvContentPartPr>
              <p14:xfrm>
                <a:off x="4811131" y="811967"/>
                <a:ext cx="115920" cy="367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931BDA7-6A35-41D1-842D-D57ABF5AD86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793491" y="794327"/>
                  <a:ext cx="1515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B67AC3-FC1C-4168-8934-3FA67B95BE55}"/>
                    </a:ext>
                  </a:extLst>
                </p14:cNvPr>
                <p14:cNvContentPartPr/>
                <p14:nvPr/>
              </p14:nvContentPartPr>
              <p14:xfrm>
                <a:off x="4993291" y="897287"/>
                <a:ext cx="128520" cy="140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B67AC3-FC1C-4168-8934-3FA67B95BE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75651" y="879287"/>
                  <a:ext cx="164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83A012-2B51-405E-A2BA-64C29AFB996E}"/>
                    </a:ext>
                  </a:extLst>
                </p14:cNvPr>
                <p14:cNvContentPartPr/>
                <p14:nvPr/>
              </p14:nvContentPartPr>
              <p14:xfrm>
                <a:off x="5007331" y="871007"/>
                <a:ext cx="112320" cy="174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83A012-2B51-405E-A2BA-64C29AFB996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989331" y="853007"/>
                  <a:ext cx="147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D858BE2-3746-433E-B1BD-CBDB5F00F806}"/>
                    </a:ext>
                  </a:extLst>
                </p14:cNvPr>
                <p14:cNvContentPartPr/>
                <p14:nvPr/>
              </p14:nvContentPartPr>
              <p14:xfrm>
                <a:off x="5120371" y="775247"/>
                <a:ext cx="148320" cy="368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D858BE2-3746-433E-B1BD-CBDB5F00F80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02731" y="757607"/>
                  <a:ext cx="18396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CD03E27-7D87-4A7F-BD28-CB6747A6F725}"/>
              </a:ext>
            </a:extLst>
          </p:cNvPr>
          <p:cNvGrpSpPr/>
          <p:nvPr/>
        </p:nvGrpSpPr>
        <p:grpSpPr>
          <a:xfrm>
            <a:off x="5756131" y="788927"/>
            <a:ext cx="163440" cy="285120"/>
            <a:chOff x="5756131" y="788927"/>
            <a:chExt cx="16344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F778D68-BF18-4E8A-A1D2-FA868520283D}"/>
                    </a:ext>
                  </a:extLst>
                </p14:cNvPr>
                <p14:cNvContentPartPr/>
                <p14:nvPr/>
              </p14:nvContentPartPr>
              <p14:xfrm>
                <a:off x="5776291" y="953807"/>
                <a:ext cx="13320" cy="89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F778D68-BF18-4E8A-A1D2-FA868520283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58291" y="936167"/>
                  <a:ext cx="48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3C65EEA-E20E-4A5B-9BD6-29F48FAD3A14}"/>
                    </a:ext>
                  </a:extLst>
                </p14:cNvPr>
                <p14:cNvContentPartPr/>
                <p14:nvPr/>
              </p14:nvContentPartPr>
              <p14:xfrm>
                <a:off x="5756131" y="788927"/>
                <a:ext cx="13320" cy="56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3C65EEA-E20E-4A5B-9BD6-29F48FAD3A1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38491" y="771287"/>
                  <a:ext cx="48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B1884EC-8803-454A-A000-3F3588DD62BF}"/>
                    </a:ext>
                  </a:extLst>
                </p14:cNvPr>
                <p14:cNvContentPartPr/>
                <p14:nvPr/>
              </p14:nvContentPartPr>
              <p14:xfrm>
                <a:off x="5792491" y="922487"/>
                <a:ext cx="127080" cy="151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B1884EC-8803-454A-A000-3F3588DD62B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74491" y="904487"/>
                  <a:ext cx="1627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91DADF6-E458-4767-8DA2-50BD9EFC807F}"/>
              </a:ext>
            </a:extLst>
          </p:cNvPr>
          <p:cNvGrpSpPr/>
          <p:nvPr/>
        </p:nvGrpSpPr>
        <p:grpSpPr>
          <a:xfrm>
            <a:off x="6327811" y="760847"/>
            <a:ext cx="1568520" cy="541440"/>
            <a:chOff x="6327811" y="760847"/>
            <a:chExt cx="156852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41B3B57-3C00-4D29-AD0F-667053D1063C}"/>
                    </a:ext>
                  </a:extLst>
                </p14:cNvPr>
                <p14:cNvContentPartPr/>
                <p14:nvPr/>
              </p14:nvContentPartPr>
              <p14:xfrm>
                <a:off x="6327811" y="765167"/>
                <a:ext cx="272520" cy="288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41B3B57-3C00-4D29-AD0F-667053D1063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09811" y="747167"/>
                  <a:ext cx="308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816F623-BCD7-49FE-AB79-A7A870366001}"/>
                    </a:ext>
                  </a:extLst>
                </p14:cNvPr>
                <p14:cNvContentPartPr/>
                <p14:nvPr/>
              </p14:nvContentPartPr>
              <p14:xfrm>
                <a:off x="6638491" y="904487"/>
                <a:ext cx="117720" cy="154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816F623-BCD7-49FE-AB79-A7A87036600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20851" y="886847"/>
                  <a:ext cx="153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DEFA3D9-3BEF-4156-B659-CBA103EFF731}"/>
                    </a:ext>
                  </a:extLst>
                </p14:cNvPr>
                <p14:cNvContentPartPr/>
                <p14:nvPr/>
              </p14:nvContentPartPr>
              <p14:xfrm>
                <a:off x="6806251" y="909887"/>
                <a:ext cx="139320" cy="99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DEFA3D9-3BEF-4156-B659-CBA103EFF73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88251" y="892247"/>
                  <a:ext cx="17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88A21EC-0D80-4349-B8E7-02DB1B738367}"/>
                    </a:ext>
                  </a:extLst>
                </p14:cNvPr>
                <p14:cNvContentPartPr/>
                <p14:nvPr/>
              </p14:nvContentPartPr>
              <p14:xfrm>
                <a:off x="6988051" y="898727"/>
                <a:ext cx="266400" cy="123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8A21EC-0D80-4349-B8E7-02DB1B73836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970411" y="880727"/>
                  <a:ext cx="302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6639FF-4762-4765-94A4-3B14CB8272FA}"/>
                    </a:ext>
                  </a:extLst>
                </p14:cNvPr>
                <p14:cNvContentPartPr/>
                <p14:nvPr/>
              </p14:nvContentPartPr>
              <p14:xfrm>
                <a:off x="7299811" y="889727"/>
                <a:ext cx="204480" cy="138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6639FF-4762-4765-94A4-3B14CB8272F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281811" y="872087"/>
                  <a:ext cx="240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4954CC-EA92-4789-BA9B-15E5AF44F1C0}"/>
                    </a:ext>
                  </a:extLst>
                </p14:cNvPr>
                <p14:cNvContentPartPr/>
                <p14:nvPr/>
              </p14:nvContentPartPr>
              <p14:xfrm>
                <a:off x="7557211" y="816287"/>
                <a:ext cx="42840" cy="222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4954CC-EA92-4789-BA9B-15E5AF44F1C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39211" y="798287"/>
                  <a:ext cx="78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321BEB-6DB9-4211-9ED1-B8FE9DED6AB1}"/>
                    </a:ext>
                  </a:extLst>
                </p14:cNvPr>
                <p14:cNvContentPartPr/>
                <p14:nvPr/>
              </p14:nvContentPartPr>
              <p14:xfrm>
                <a:off x="7676371" y="760847"/>
                <a:ext cx="42480" cy="283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321BEB-6DB9-4211-9ED1-B8FE9DED6AB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58731" y="742847"/>
                  <a:ext cx="781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BA13E47-7BD7-4D20-BEAC-5A01DF4C4AE5}"/>
                    </a:ext>
                  </a:extLst>
                </p14:cNvPr>
                <p14:cNvContentPartPr/>
                <p14:nvPr/>
              </p14:nvContentPartPr>
              <p14:xfrm>
                <a:off x="7774651" y="913847"/>
                <a:ext cx="121680" cy="388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BA13E47-7BD7-4D20-BEAC-5A01DF4C4AE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756651" y="895847"/>
                  <a:ext cx="15732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34434CF-7DD8-478F-B5D6-A84F871FAEDD}"/>
              </a:ext>
            </a:extLst>
          </p:cNvPr>
          <p:cNvGrpSpPr/>
          <p:nvPr/>
        </p:nvGrpSpPr>
        <p:grpSpPr>
          <a:xfrm>
            <a:off x="8342731" y="729887"/>
            <a:ext cx="2232000" cy="357480"/>
            <a:chOff x="8342731" y="729887"/>
            <a:chExt cx="223200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8C9C60-AF7D-4ECE-86A4-E197A022A99F}"/>
                    </a:ext>
                  </a:extLst>
                </p14:cNvPr>
                <p14:cNvContentPartPr/>
                <p14:nvPr/>
              </p14:nvContentPartPr>
              <p14:xfrm>
                <a:off x="8342731" y="755807"/>
                <a:ext cx="477360" cy="324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8C9C60-AF7D-4ECE-86A4-E197A022A99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324731" y="737807"/>
                  <a:ext cx="513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A191E89-64FB-49D6-929F-EDF7A43C5E3E}"/>
                    </a:ext>
                  </a:extLst>
                </p14:cNvPr>
                <p14:cNvContentPartPr/>
                <p14:nvPr/>
              </p14:nvContentPartPr>
              <p14:xfrm>
                <a:off x="8683291" y="825647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A191E89-64FB-49D6-929F-EDF7A43C5E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65651" y="808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3DF38AC-185D-4457-BE49-BF364FBE9164}"/>
                    </a:ext>
                  </a:extLst>
                </p14:cNvPr>
                <p14:cNvContentPartPr/>
                <p14:nvPr/>
              </p14:nvContentPartPr>
              <p14:xfrm>
                <a:off x="9020611" y="815207"/>
                <a:ext cx="84240" cy="272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3DF38AC-185D-4457-BE49-BF364FBE916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02611" y="797567"/>
                  <a:ext cx="1198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E2CDE3F-F587-4D20-BE88-96FB9EDD9CDC}"/>
                    </a:ext>
                  </a:extLst>
                </p14:cNvPr>
                <p14:cNvContentPartPr/>
                <p14:nvPr/>
              </p14:nvContentPartPr>
              <p14:xfrm>
                <a:off x="8955091" y="818447"/>
                <a:ext cx="413280" cy="218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E2CDE3F-F587-4D20-BE88-96FB9EDD9C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37451" y="800447"/>
                  <a:ext cx="448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D660BB-E45E-4F94-800E-E26DA8A308CB}"/>
                    </a:ext>
                  </a:extLst>
                </p14:cNvPr>
                <p14:cNvContentPartPr/>
                <p14:nvPr/>
              </p14:nvContentPartPr>
              <p14:xfrm>
                <a:off x="9459091" y="799367"/>
                <a:ext cx="144360" cy="221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D660BB-E45E-4F94-800E-E26DA8A308C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41451" y="781727"/>
                  <a:ext cx="180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CCAB649-C785-4A44-80A2-204EA39D9C01}"/>
                    </a:ext>
                  </a:extLst>
                </p14:cNvPr>
                <p14:cNvContentPartPr/>
                <p14:nvPr/>
              </p14:nvContentPartPr>
              <p14:xfrm>
                <a:off x="9663211" y="774167"/>
                <a:ext cx="328320" cy="263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CCAB649-C785-4A44-80A2-204EA39D9C0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45571" y="756167"/>
                  <a:ext cx="363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29CCDD4-592C-44BB-B79B-2327D66F336A}"/>
                    </a:ext>
                  </a:extLst>
                </p14:cNvPr>
                <p14:cNvContentPartPr/>
                <p14:nvPr/>
              </p14:nvContentPartPr>
              <p14:xfrm>
                <a:off x="9846451" y="820607"/>
                <a:ext cx="198720" cy="42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29CCDD4-592C-44BB-B79B-2327D66F33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28811" y="802607"/>
                  <a:ext cx="234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4771DF1-E8CF-4F3A-B4BF-884F20748FE2}"/>
                    </a:ext>
                  </a:extLst>
                </p14:cNvPr>
                <p14:cNvContentPartPr/>
                <p14:nvPr/>
              </p14:nvContentPartPr>
              <p14:xfrm>
                <a:off x="10045891" y="868487"/>
                <a:ext cx="117000" cy="130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4771DF1-E8CF-4F3A-B4BF-884F20748FE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28251" y="850487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0A882BC-C17B-40C0-889E-D7352111DAFB}"/>
                    </a:ext>
                  </a:extLst>
                </p14:cNvPr>
                <p14:cNvContentPartPr/>
                <p14:nvPr/>
              </p14:nvContentPartPr>
              <p14:xfrm>
                <a:off x="10260091" y="729887"/>
                <a:ext cx="314640" cy="268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0A882BC-C17B-40C0-889E-D7352111DAF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42451" y="711887"/>
                  <a:ext cx="35028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4DD6BE-6450-4BC8-8DE8-310FD58D731F}"/>
              </a:ext>
            </a:extLst>
          </p:cNvPr>
          <p:cNvGrpSpPr/>
          <p:nvPr/>
        </p:nvGrpSpPr>
        <p:grpSpPr>
          <a:xfrm>
            <a:off x="784171" y="1474727"/>
            <a:ext cx="254520" cy="302760"/>
            <a:chOff x="784171" y="1474727"/>
            <a:chExt cx="25452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D2BAF80-E3D9-4F47-8F6C-E2E586B58C99}"/>
                    </a:ext>
                  </a:extLst>
                </p14:cNvPr>
                <p14:cNvContentPartPr/>
                <p14:nvPr/>
              </p14:nvContentPartPr>
              <p14:xfrm>
                <a:off x="892171" y="1529807"/>
                <a:ext cx="125640" cy="174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D2BAF80-E3D9-4F47-8F6C-E2E586B58C9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4171" y="1512167"/>
                  <a:ext cx="161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1475403-1962-4BBD-A315-C6799802EAA1}"/>
                    </a:ext>
                  </a:extLst>
                </p14:cNvPr>
                <p14:cNvContentPartPr/>
                <p14:nvPr/>
              </p14:nvContentPartPr>
              <p14:xfrm>
                <a:off x="784171" y="1474727"/>
                <a:ext cx="254520" cy="302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1475403-1962-4BBD-A315-C6799802EA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6171" y="1456727"/>
                  <a:ext cx="290160" cy="33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B8F4BB9-85AC-4BF5-ADA8-F37C1DCB9E15}"/>
                  </a:ext>
                </a:extLst>
              </p14:cNvPr>
              <p14:cNvContentPartPr/>
              <p14:nvPr/>
            </p14:nvContentPartPr>
            <p14:xfrm>
              <a:off x="1263691" y="1605767"/>
              <a:ext cx="177840" cy="106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B8F4BB9-85AC-4BF5-ADA8-F37C1DCB9E1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245691" y="1588127"/>
                <a:ext cx="213480" cy="14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33634BF-1C7A-4F27-A34D-12DEDADB08ED}"/>
              </a:ext>
            </a:extLst>
          </p:cNvPr>
          <p:cNvGrpSpPr/>
          <p:nvPr/>
        </p:nvGrpSpPr>
        <p:grpSpPr>
          <a:xfrm>
            <a:off x="744571" y="2482367"/>
            <a:ext cx="874440" cy="433800"/>
            <a:chOff x="744571" y="2482367"/>
            <a:chExt cx="87444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6AD8B8D-8D50-477A-ABF5-28D288F472BF}"/>
                    </a:ext>
                  </a:extLst>
                </p14:cNvPr>
                <p14:cNvContentPartPr/>
                <p14:nvPr/>
              </p14:nvContentPartPr>
              <p14:xfrm>
                <a:off x="744571" y="2490647"/>
                <a:ext cx="177840" cy="313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6AD8B8D-8D50-477A-ABF5-28D288F472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6571" y="2473007"/>
                  <a:ext cx="2134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9DC1FBC-C7DA-48B4-B65B-A9A3B7012BDD}"/>
                    </a:ext>
                  </a:extLst>
                </p14:cNvPr>
                <p14:cNvContentPartPr/>
                <p14:nvPr/>
              </p14:nvContentPartPr>
              <p14:xfrm>
                <a:off x="963811" y="2696567"/>
                <a:ext cx="135720" cy="151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9DC1FBC-C7DA-48B4-B65B-A9A3B7012BD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5811" y="2678927"/>
                  <a:ext cx="171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F1556EB-4DC4-4310-A59F-D0A94452A5BE}"/>
                    </a:ext>
                  </a:extLst>
                </p14:cNvPr>
                <p14:cNvContentPartPr/>
                <p14:nvPr/>
              </p14:nvContentPartPr>
              <p14:xfrm>
                <a:off x="1187731" y="2555087"/>
                <a:ext cx="88920" cy="299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F1556EB-4DC4-4310-A59F-D0A94452A5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70091" y="2537087"/>
                  <a:ext cx="124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3A74A60-CAFA-4138-BDE5-E874984CAA6B}"/>
                    </a:ext>
                  </a:extLst>
                </p14:cNvPr>
                <p14:cNvContentPartPr/>
                <p14:nvPr/>
              </p14:nvContentPartPr>
              <p14:xfrm>
                <a:off x="1316251" y="2595767"/>
                <a:ext cx="173160" cy="238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3A74A60-CAFA-4138-BDE5-E874984CA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98251" y="2578127"/>
                  <a:ext cx="208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C988DCF-833E-4923-89DC-E08DDA886934}"/>
                    </a:ext>
                  </a:extLst>
                </p14:cNvPr>
                <p14:cNvContentPartPr/>
                <p14:nvPr/>
              </p14:nvContentPartPr>
              <p14:xfrm>
                <a:off x="1508491" y="2482367"/>
                <a:ext cx="110520" cy="433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C988DCF-833E-4923-89DC-E08DDA88693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90851" y="2464727"/>
                  <a:ext cx="146160" cy="46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3ADA292-F4BC-40EB-B770-7DE1751FEDD4}"/>
              </a:ext>
            </a:extLst>
          </p:cNvPr>
          <p:cNvGrpSpPr/>
          <p:nvPr/>
        </p:nvGrpSpPr>
        <p:grpSpPr>
          <a:xfrm>
            <a:off x="1843291" y="1454567"/>
            <a:ext cx="8839800" cy="2494800"/>
            <a:chOff x="1843291" y="1454567"/>
            <a:chExt cx="8839800" cy="249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404FE65-5172-4ABF-B748-590FD9E914EE}"/>
                    </a:ext>
                  </a:extLst>
                </p14:cNvPr>
                <p14:cNvContentPartPr/>
                <p14:nvPr/>
              </p14:nvContentPartPr>
              <p14:xfrm>
                <a:off x="1987651" y="1466447"/>
                <a:ext cx="189720" cy="610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404FE65-5172-4ABF-B748-590FD9E914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70011" y="1448807"/>
                  <a:ext cx="225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9C51310-C504-40D2-8B98-A3C9A84951DE}"/>
                    </a:ext>
                  </a:extLst>
                </p14:cNvPr>
                <p14:cNvContentPartPr/>
                <p14:nvPr/>
              </p14:nvContentPartPr>
              <p14:xfrm>
                <a:off x="2438731" y="1641767"/>
                <a:ext cx="241560" cy="175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9C51310-C504-40D2-8B98-A3C9A84951D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20731" y="1624127"/>
                  <a:ext cx="277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4F81BA-6C53-428B-B4D6-6D5BCDC49FC8}"/>
                    </a:ext>
                  </a:extLst>
                </p14:cNvPr>
                <p14:cNvContentPartPr/>
                <p14:nvPr/>
              </p14:nvContentPartPr>
              <p14:xfrm>
                <a:off x="2686051" y="1781807"/>
                <a:ext cx="35280" cy="96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4F81BA-6C53-428B-B4D6-6D5BCDC49FC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68051" y="1763807"/>
                  <a:ext cx="70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D2E354B-B072-4389-9949-15302AF25C8E}"/>
                    </a:ext>
                  </a:extLst>
                </p14:cNvPr>
                <p14:cNvContentPartPr/>
                <p14:nvPr/>
              </p14:nvContentPartPr>
              <p14:xfrm>
                <a:off x="2867851" y="1790807"/>
                <a:ext cx="58680" cy="142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D2E354B-B072-4389-9949-15302AF25C8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49851" y="1772807"/>
                  <a:ext cx="94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FE16612-7C2C-4BBD-89DA-F1F2FDF031AB}"/>
                    </a:ext>
                  </a:extLst>
                </p14:cNvPr>
                <p14:cNvContentPartPr/>
                <p14:nvPr/>
              </p14:nvContentPartPr>
              <p14:xfrm>
                <a:off x="3182491" y="1671647"/>
                <a:ext cx="135720" cy="155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FE16612-7C2C-4BBD-89DA-F1F2FDF031A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64851" y="1654007"/>
                  <a:ext cx="171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2E0AEE6-FA90-43DB-8C41-4101A8D1E50B}"/>
                    </a:ext>
                  </a:extLst>
                </p14:cNvPr>
                <p14:cNvContentPartPr/>
                <p14:nvPr/>
              </p14:nvContentPartPr>
              <p14:xfrm>
                <a:off x="3386971" y="1790087"/>
                <a:ext cx="139320" cy="111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2E0AEE6-FA90-43DB-8C41-4101A8D1E50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68971" y="1772087"/>
                  <a:ext cx="174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D38EBCD-CE42-4CC8-B52D-6F7A82D88516}"/>
                    </a:ext>
                  </a:extLst>
                </p14:cNvPr>
                <p14:cNvContentPartPr/>
                <p14:nvPr/>
              </p14:nvContentPartPr>
              <p14:xfrm>
                <a:off x="3641131" y="1823207"/>
                <a:ext cx="21240" cy="201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D38EBCD-CE42-4CC8-B52D-6F7A82D8851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23491" y="1805207"/>
                  <a:ext cx="56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AFE8BD3-5317-409F-874B-D83DD86AFF5C}"/>
                    </a:ext>
                  </a:extLst>
                </p14:cNvPr>
                <p14:cNvContentPartPr/>
                <p14:nvPr/>
              </p14:nvContentPartPr>
              <p14:xfrm>
                <a:off x="3966931" y="1732127"/>
                <a:ext cx="171360" cy="168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AFE8BD3-5317-409F-874B-D83DD86AFF5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49291" y="1714127"/>
                  <a:ext cx="207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9189EB8-3216-4F44-83D8-3F2996923E2A}"/>
                    </a:ext>
                  </a:extLst>
                </p14:cNvPr>
                <p14:cNvContentPartPr/>
                <p14:nvPr/>
              </p14:nvContentPartPr>
              <p14:xfrm>
                <a:off x="4183651" y="1792967"/>
                <a:ext cx="132480" cy="177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9189EB8-3216-4F44-83D8-3F2996923E2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66011" y="1774967"/>
                  <a:ext cx="168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58EB2A5-D976-4C26-862A-732D7F37BA33}"/>
                    </a:ext>
                  </a:extLst>
                </p14:cNvPr>
                <p14:cNvContentPartPr/>
                <p14:nvPr/>
              </p14:nvContentPartPr>
              <p14:xfrm>
                <a:off x="4464811" y="1826447"/>
                <a:ext cx="73800" cy="165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58EB2A5-D976-4C26-862A-732D7F37BA3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47171" y="1808447"/>
                  <a:ext cx="109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E009D91-7E0F-4522-A5EA-EA6E44D463BA}"/>
                    </a:ext>
                  </a:extLst>
                </p14:cNvPr>
                <p14:cNvContentPartPr/>
                <p14:nvPr/>
              </p14:nvContentPartPr>
              <p14:xfrm>
                <a:off x="4806811" y="1828607"/>
                <a:ext cx="228960" cy="11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E009D91-7E0F-4522-A5EA-EA6E44D463B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88811" y="1810607"/>
                  <a:ext cx="264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5E6DFDB-0F2D-4B20-8335-4D2A5022FD94}"/>
                    </a:ext>
                  </a:extLst>
                </p14:cNvPr>
                <p14:cNvContentPartPr/>
                <p14:nvPr/>
              </p14:nvContentPartPr>
              <p14:xfrm>
                <a:off x="5337451" y="1811687"/>
                <a:ext cx="212760" cy="32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5E6DFDB-0F2D-4B20-8335-4D2A5022FD9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19811" y="1793687"/>
                  <a:ext cx="248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0A120DE-342E-4090-B5E4-0F15BA0146C7}"/>
                    </a:ext>
                  </a:extLst>
                </p14:cNvPr>
                <p14:cNvContentPartPr/>
                <p14:nvPr/>
              </p14:nvContentPartPr>
              <p14:xfrm>
                <a:off x="5856571" y="1753727"/>
                <a:ext cx="101880" cy="74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0A120DE-342E-4090-B5E4-0F15BA0146C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38931" y="1736087"/>
                  <a:ext cx="137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88E0A6C-0B5D-471E-BDEF-994458BBC7E4}"/>
                    </a:ext>
                  </a:extLst>
                </p14:cNvPr>
                <p14:cNvContentPartPr/>
                <p14:nvPr/>
              </p14:nvContentPartPr>
              <p14:xfrm>
                <a:off x="5991931" y="1706567"/>
                <a:ext cx="79560" cy="130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88E0A6C-0B5D-471E-BDEF-994458BBC7E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74291" y="1688927"/>
                  <a:ext cx="115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0F7CC8-588A-4A40-A1A7-591E1892F9F5}"/>
                    </a:ext>
                  </a:extLst>
                </p14:cNvPr>
                <p14:cNvContentPartPr/>
                <p14:nvPr/>
              </p14:nvContentPartPr>
              <p14:xfrm>
                <a:off x="6151051" y="1736087"/>
                <a:ext cx="146880" cy="110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0F7CC8-588A-4A40-A1A7-591E1892F9F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33411" y="1718087"/>
                  <a:ext cx="182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3EE63A3-C258-48A9-A37D-017E3DE4CE68}"/>
                    </a:ext>
                  </a:extLst>
                </p14:cNvPr>
                <p14:cNvContentPartPr/>
                <p14:nvPr/>
              </p14:nvContentPartPr>
              <p14:xfrm>
                <a:off x="6449131" y="1454567"/>
                <a:ext cx="177120" cy="597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3EE63A3-C258-48A9-A37D-017E3DE4CE6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31491" y="1436567"/>
                  <a:ext cx="2127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36F491A-9C90-430A-93BC-8ABD61515389}"/>
                    </a:ext>
                  </a:extLst>
                </p14:cNvPr>
                <p14:cNvContentPartPr/>
                <p14:nvPr/>
              </p14:nvContentPartPr>
              <p14:xfrm>
                <a:off x="2520811" y="2126687"/>
                <a:ext cx="207360" cy="369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36F491A-9C90-430A-93BC-8ABD6151538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503171" y="2108687"/>
                  <a:ext cx="2430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F6E2E36-4B78-41EB-803F-5D17F9C32D76}"/>
                    </a:ext>
                  </a:extLst>
                </p14:cNvPr>
                <p14:cNvContentPartPr/>
                <p14:nvPr/>
              </p14:nvContentPartPr>
              <p14:xfrm>
                <a:off x="2675251" y="2382647"/>
                <a:ext cx="127440" cy="231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F6E2E36-4B78-41EB-803F-5D17F9C32D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57251" y="2365007"/>
                  <a:ext cx="163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15AC6B8-8726-4D77-B74B-41E70DFA3E01}"/>
                    </a:ext>
                  </a:extLst>
                </p14:cNvPr>
                <p14:cNvContentPartPr/>
                <p14:nvPr/>
              </p14:nvContentPartPr>
              <p14:xfrm>
                <a:off x="2705491" y="2500007"/>
                <a:ext cx="225360" cy="290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15AC6B8-8726-4D77-B74B-41E70DFA3E0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687851" y="2482007"/>
                  <a:ext cx="261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46DA71C-AFAB-45C7-8F88-DCBA362C0497}"/>
                    </a:ext>
                  </a:extLst>
                </p14:cNvPr>
                <p14:cNvContentPartPr/>
                <p14:nvPr/>
              </p14:nvContentPartPr>
              <p14:xfrm>
                <a:off x="2967931" y="2663087"/>
                <a:ext cx="151920" cy="127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46DA71C-AFAB-45C7-8F88-DCBA362C049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50291" y="2645447"/>
                  <a:ext cx="18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E7F50E6-6FDF-4074-8FC7-C4484A27DF30}"/>
                    </a:ext>
                  </a:extLst>
                </p14:cNvPr>
                <p14:cNvContentPartPr/>
                <p14:nvPr/>
              </p14:nvContentPartPr>
              <p14:xfrm>
                <a:off x="3252691" y="2574887"/>
                <a:ext cx="86760" cy="299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E7F50E6-6FDF-4074-8FC7-C4484A27DF3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235051" y="2557247"/>
                  <a:ext cx="122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18A73B8-D522-428A-9990-8C6C8413B14A}"/>
                    </a:ext>
                  </a:extLst>
                </p14:cNvPr>
                <p14:cNvContentPartPr/>
                <p14:nvPr/>
              </p14:nvContentPartPr>
              <p14:xfrm>
                <a:off x="3414691" y="2686487"/>
                <a:ext cx="133200" cy="129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18A73B8-D522-428A-9990-8C6C8413B14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97051" y="2668847"/>
                  <a:ext cx="168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B9F2941-9027-4AA5-9843-DD1519CFB5DF}"/>
                    </a:ext>
                  </a:extLst>
                </p14:cNvPr>
                <p14:cNvContentPartPr/>
                <p14:nvPr/>
              </p14:nvContentPartPr>
              <p14:xfrm>
                <a:off x="3613051" y="2758847"/>
                <a:ext cx="24840" cy="93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B9F2941-9027-4AA5-9843-DD1519CFB5D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95411" y="2740847"/>
                  <a:ext cx="60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F3FC0EB-DEA3-4747-8FA1-497D2CEBD362}"/>
                    </a:ext>
                  </a:extLst>
                </p14:cNvPr>
                <p14:cNvContentPartPr/>
                <p14:nvPr/>
              </p14:nvContentPartPr>
              <p14:xfrm>
                <a:off x="3675331" y="2612687"/>
                <a:ext cx="226440" cy="382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F3FC0EB-DEA3-4747-8FA1-497D2CEBD36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57331" y="2595047"/>
                  <a:ext cx="2620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0072C87-1583-4FCA-A039-FAAE93D964F4}"/>
                    </a:ext>
                  </a:extLst>
                </p14:cNvPr>
                <p14:cNvContentPartPr/>
                <p14:nvPr/>
              </p14:nvContentPartPr>
              <p14:xfrm>
                <a:off x="1843291" y="2654807"/>
                <a:ext cx="146160" cy="111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0072C87-1583-4FCA-A039-FAAE93D964F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25651" y="2636807"/>
                  <a:ext cx="181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C63E947-3434-4AC2-BA12-E645B84B7A2D}"/>
                    </a:ext>
                  </a:extLst>
                </p14:cNvPr>
                <p14:cNvContentPartPr/>
                <p14:nvPr/>
              </p14:nvContentPartPr>
              <p14:xfrm>
                <a:off x="4278331" y="2516927"/>
                <a:ext cx="160200" cy="296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C63E947-3434-4AC2-BA12-E645B84B7A2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60331" y="2498927"/>
                  <a:ext cx="1958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B674BAA-9956-4AE4-9155-9BD123BDD235}"/>
                    </a:ext>
                  </a:extLst>
                </p14:cNvPr>
                <p14:cNvContentPartPr/>
                <p14:nvPr/>
              </p14:nvContentPartPr>
              <p14:xfrm>
                <a:off x="4434211" y="2694767"/>
                <a:ext cx="212040" cy="121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B674BAA-9956-4AE4-9155-9BD123BDD23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16211" y="2676767"/>
                  <a:ext cx="247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E74EDAC-59EB-4309-B334-9B0CBA9F303D}"/>
                    </a:ext>
                  </a:extLst>
                </p14:cNvPr>
                <p14:cNvContentPartPr/>
                <p14:nvPr/>
              </p14:nvContentPartPr>
              <p14:xfrm>
                <a:off x="4807891" y="2529887"/>
                <a:ext cx="57600" cy="308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E74EDAC-59EB-4309-B334-9B0CBA9F303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789891" y="2511887"/>
                  <a:ext cx="932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8819705-A378-4FA3-9C95-06A373DEB9BE}"/>
                    </a:ext>
                  </a:extLst>
                </p14:cNvPr>
                <p14:cNvContentPartPr/>
                <p14:nvPr/>
              </p14:nvContentPartPr>
              <p14:xfrm>
                <a:off x="4890691" y="2669567"/>
                <a:ext cx="137880" cy="130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8819705-A378-4FA3-9C95-06A373DEB9B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872691" y="2651567"/>
                  <a:ext cx="173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CE8D82-E5B7-4B82-AFFF-2CAFF1B3E846}"/>
                    </a:ext>
                  </a:extLst>
                </p14:cNvPr>
                <p14:cNvContentPartPr/>
                <p14:nvPr/>
              </p14:nvContentPartPr>
              <p14:xfrm>
                <a:off x="5050891" y="2726807"/>
                <a:ext cx="150120" cy="132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CE8D82-E5B7-4B82-AFFF-2CAFF1B3E84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33251" y="2709167"/>
                  <a:ext cx="185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55212A9-376A-4743-B374-084CED85249C}"/>
                    </a:ext>
                  </a:extLst>
                </p14:cNvPr>
                <p14:cNvContentPartPr/>
                <p14:nvPr/>
              </p14:nvContentPartPr>
              <p14:xfrm>
                <a:off x="5174011" y="2496047"/>
                <a:ext cx="129600" cy="356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55212A9-376A-4743-B374-084CED85249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56371" y="2478407"/>
                  <a:ext cx="1652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AC8EC77-189E-4BE9-8216-BC75F84214F2}"/>
                    </a:ext>
                  </a:extLst>
                </p14:cNvPr>
                <p14:cNvContentPartPr/>
                <p14:nvPr/>
              </p14:nvContentPartPr>
              <p14:xfrm>
                <a:off x="5497291" y="2820767"/>
                <a:ext cx="34200" cy="120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AC8EC77-189E-4BE9-8216-BC75F84214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79291" y="2802767"/>
                  <a:ext cx="69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EF7D02B-B2D4-4F4A-92CC-6D1DBE753D04}"/>
                    </a:ext>
                  </a:extLst>
                </p14:cNvPr>
                <p14:cNvContentPartPr/>
                <p14:nvPr/>
              </p14:nvContentPartPr>
              <p14:xfrm>
                <a:off x="5773771" y="2459687"/>
                <a:ext cx="169560" cy="294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EF7D02B-B2D4-4F4A-92CC-6D1DBE753D0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756131" y="2442047"/>
                  <a:ext cx="205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7952585-396B-4ED7-93DC-821356213424}"/>
                    </a:ext>
                  </a:extLst>
                </p14:cNvPr>
                <p14:cNvContentPartPr/>
                <p14:nvPr/>
              </p14:nvContentPartPr>
              <p14:xfrm>
                <a:off x="5968531" y="2622047"/>
                <a:ext cx="203400" cy="173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7952585-396B-4ED7-93DC-82135621342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950891" y="2604407"/>
                  <a:ext cx="239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12F0251-FAF4-4E2C-B39C-3FE21E67AF33}"/>
                    </a:ext>
                  </a:extLst>
                </p14:cNvPr>
                <p14:cNvContentPartPr/>
                <p14:nvPr/>
              </p14:nvContentPartPr>
              <p14:xfrm>
                <a:off x="6376771" y="2453207"/>
                <a:ext cx="61200" cy="314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12F0251-FAF4-4E2C-B39C-3FE21E67AF3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59131" y="2435207"/>
                  <a:ext cx="96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3D66BA0-FCFC-419B-A169-36E9F9C1385F}"/>
                    </a:ext>
                  </a:extLst>
                </p14:cNvPr>
                <p14:cNvContentPartPr/>
                <p14:nvPr/>
              </p14:nvContentPartPr>
              <p14:xfrm>
                <a:off x="6484411" y="2544647"/>
                <a:ext cx="164880" cy="157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3D66BA0-FCFC-419B-A169-36E9F9C1385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466411" y="2526647"/>
                  <a:ext cx="200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7FCF0F3-7D95-4595-876F-AFD69DE1C820}"/>
                    </a:ext>
                  </a:extLst>
                </p14:cNvPr>
                <p14:cNvContentPartPr/>
                <p14:nvPr/>
              </p14:nvContentPartPr>
              <p14:xfrm>
                <a:off x="6731011" y="2579927"/>
                <a:ext cx="127800" cy="179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7FCF0F3-7D95-4595-876F-AFD69DE1C8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713011" y="2561927"/>
                  <a:ext cx="163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6CD21B0-5415-40B9-B57E-EEE966C7F448}"/>
                    </a:ext>
                  </a:extLst>
                </p14:cNvPr>
                <p14:cNvContentPartPr/>
                <p14:nvPr/>
              </p14:nvContentPartPr>
              <p14:xfrm>
                <a:off x="6873571" y="2417567"/>
                <a:ext cx="141840" cy="362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6CD21B0-5415-40B9-B57E-EEE966C7F4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55931" y="2399567"/>
                  <a:ext cx="1774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710313E-66DD-42BD-B2D6-9B4DEB276462}"/>
                    </a:ext>
                  </a:extLst>
                </p14:cNvPr>
                <p14:cNvContentPartPr/>
                <p14:nvPr/>
              </p14:nvContentPartPr>
              <p14:xfrm>
                <a:off x="7221691" y="2623127"/>
                <a:ext cx="300240" cy="30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710313E-66DD-42BD-B2D6-9B4DEB27646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03691" y="2605487"/>
                  <a:ext cx="335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77AF12A-D074-4163-BE69-153534E14FB7}"/>
                    </a:ext>
                  </a:extLst>
                </p14:cNvPr>
                <p14:cNvContentPartPr/>
                <p14:nvPr/>
              </p14:nvContentPartPr>
              <p14:xfrm>
                <a:off x="7739371" y="2600087"/>
                <a:ext cx="194040" cy="10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77AF12A-D074-4163-BE69-153534E14F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21731" y="2582447"/>
                  <a:ext cx="229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79C52CF-789D-490E-A566-395558575078}"/>
                    </a:ext>
                  </a:extLst>
                </p14:cNvPr>
                <p14:cNvContentPartPr/>
                <p14:nvPr/>
              </p14:nvContentPartPr>
              <p14:xfrm>
                <a:off x="8295931" y="2300567"/>
                <a:ext cx="252360" cy="349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79C52CF-789D-490E-A566-39555857507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78291" y="2282927"/>
                  <a:ext cx="288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3923D56-F3CC-462E-A717-E51ECD6ACEBC}"/>
                    </a:ext>
                  </a:extLst>
                </p14:cNvPr>
                <p14:cNvContentPartPr/>
                <p14:nvPr/>
              </p14:nvContentPartPr>
              <p14:xfrm>
                <a:off x="8590051" y="2504687"/>
                <a:ext cx="161280" cy="138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3923D56-F3CC-462E-A717-E51ECD6ACEB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72051" y="2486687"/>
                  <a:ext cx="196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CFEA0C3-4564-42BF-8901-030BF837612C}"/>
                    </a:ext>
                  </a:extLst>
                </p14:cNvPr>
                <p14:cNvContentPartPr/>
                <p14:nvPr/>
              </p14:nvContentPartPr>
              <p14:xfrm>
                <a:off x="8902531" y="2358527"/>
                <a:ext cx="62280" cy="345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CFEA0C3-4564-42BF-8901-030BF837612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884891" y="2340887"/>
                  <a:ext cx="979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AF1CF25-9E9D-43A8-8C63-20B88BD3ABBB}"/>
                    </a:ext>
                  </a:extLst>
                </p14:cNvPr>
                <p14:cNvContentPartPr/>
                <p14:nvPr/>
              </p14:nvContentPartPr>
              <p14:xfrm>
                <a:off x="9035731" y="2486327"/>
                <a:ext cx="146160" cy="159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AF1CF25-9E9D-43A8-8C63-20B88BD3ABB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017731" y="2468687"/>
                  <a:ext cx="18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EB128CF-6ECD-4696-9DA8-F3FE521BBDC1}"/>
                    </a:ext>
                  </a:extLst>
                </p14:cNvPr>
                <p14:cNvContentPartPr/>
                <p14:nvPr/>
              </p14:nvContentPartPr>
              <p14:xfrm>
                <a:off x="9288811" y="2503607"/>
                <a:ext cx="122760" cy="123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EB128CF-6ECD-4696-9DA8-F3FE521BBDC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70811" y="2485607"/>
                  <a:ext cx="158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7E53DC3-85F8-46D5-A1E0-989B7B422496}"/>
                    </a:ext>
                  </a:extLst>
                </p14:cNvPr>
                <p14:cNvContentPartPr/>
                <p14:nvPr/>
              </p14:nvContentPartPr>
              <p14:xfrm>
                <a:off x="9416971" y="2334047"/>
                <a:ext cx="136080" cy="401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7E53DC3-85F8-46D5-A1E0-989B7B42249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398971" y="2316047"/>
                  <a:ext cx="1717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51C395C-0100-4460-B00E-2D353C4A320C}"/>
                    </a:ext>
                  </a:extLst>
                </p14:cNvPr>
                <p14:cNvContentPartPr/>
                <p14:nvPr/>
              </p14:nvContentPartPr>
              <p14:xfrm>
                <a:off x="9590851" y="2180687"/>
                <a:ext cx="195840" cy="698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51C395C-0100-4460-B00E-2D353C4A320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573211" y="2162687"/>
                  <a:ext cx="23148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A15A586-E844-48DD-A7A0-A3AA2CEF9CFB}"/>
                    </a:ext>
                  </a:extLst>
                </p14:cNvPr>
                <p14:cNvContentPartPr/>
                <p14:nvPr/>
              </p14:nvContentPartPr>
              <p14:xfrm>
                <a:off x="2310211" y="2411807"/>
                <a:ext cx="121680" cy="598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A15A586-E844-48DD-A7A0-A3AA2CEF9CF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92571" y="2393807"/>
                  <a:ext cx="15732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8954F61-FA62-4849-BAF9-31DAF0BC32A3}"/>
                    </a:ext>
                  </a:extLst>
                </p14:cNvPr>
                <p14:cNvContentPartPr/>
                <p14:nvPr/>
              </p14:nvContentPartPr>
              <p14:xfrm>
                <a:off x="2764531" y="2962247"/>
                <a:ext cx="6203520" cy="386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8954F61-FA62-4849-BAF9-31DAF0BC32A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746531" y="2944607"/>
                  <a:ext cx="6239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D81C13E-D7A6-4025-847D-0ED028BD152F}"/>
                    </a:ext>
                  </a:extLst>
                </p14:cNvPr>
                <p14:cNvContentPartPr/>
                <p14:nvPr/>
              </p14:nvContentPartPr>
              <p14:xfrm>
                <a:off x="5471731" y="3619607"/>
                <a:ext cx="11880" cy="114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D81C13E-D7A6-4025-847D-0ED028BD152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53731" y="3601607"/>
                  <a:ext cx="47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61D2DAC-E3CF-4116-BDEA-2FA419AD0D7A}"/>
                    </a:ext>
                  </a:extLst>
                </p14:cNvPr>
                <p14:cNvContentPartPr/>
                <p14:nvPr/>
              </p14:nvContentPartPr>
              <p14:xfrm>
                <a:off x="5470291" y="3419087"/>
                <a:ext cx="360" cy="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61D2DAC-E3CF-4116-BDEA-2FA419AD0D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52651" y="34010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FCE2CD7-AFB5-4A70-9A68-3CA00C1232FB}"/>
                    </a:ext>
                  </a:extLst>
                </p14:cNvPr>
                <p14:cNvContentPartPr/>
                <p14:nvPr/>
              </p14:nvContentPartPr>
              <p14:xfrm>
                <a:off x="5540491" y="3587207"/>
                <a:ext cx="187200" cy="172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FCE2CD7-AFB5-4A70-9A68-3CA00C1232F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522491" y="3569207"/>
                  <a:ext cx="222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0889482-8327-4673-8F79-1D91CB07F6B7}"/>
                    </a:ext>
                  </a:extLst>
                </p14:cNvPr>
                <p14:cNvContentPartPr/>
                <p14:nvPr/>
              </p14:nvContentPartPr>
              <p14:xfrm>
                <a:off x="6211171" y="3475247"/>
                <a:ext cx="316440" cy="303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0889482-8327-4673-8F79-1D91CB07F6B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93531" y="3457247"/>
                  <a:ext cx="3520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A8539C1-410B-4C01-895E-088B8200D4D5}"/>
                    </a:ext>
                  </a:extLst>
                </p14:cNvPr>
                <p14:cNvContentPartPr/>
                <p14:nvPr/>
              </p14:nvContentPartPr>
              <p14:xfrm>
                <a:off x="6579451" y="3582527"/>
                <a:ext cx="95760" cy="135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A8539C1-410B-4C01-895E-088B8200D4D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561811" y="3564887"/>
                  <a:ext cx="131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A3C4B39-212D-45C0-B55F-40E030D8D10C}"/>
                    </a:ext>
                  </a:extLst>
                </p14:cNvPr>
                <p14:cNvContentPartPr/>
                <p14:nvPr/>
              </p14:nvContentPartPr>
              <p14:xfrm>
                <a:off x="6739651" y="3584687"/>
                <a:ext cx="183600" cy="107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A3C4B39-212D-45C0-B55F-40E030D8D10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722011" y="3567047"/>
                  <a:ext cx="219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5128BF2-D1E1-44A0-9B94-CD0435E468B0}"/>
                    </a:ext>
                  </a:extLst>
                </p14:cNvPr>
                <p14:cNvContentPartPr/>
                <p14:nvPr/>
              </p14:nvContentPartPr>
              <p14:xfrm>
                <a:off x="6923971" y="3578567"/>
                <a:ext cx="311760" cy="126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5128BF2-D1E1-44A0-9B94-CD0435E468B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906331" y="3560927"/>
                  <a:ext cx="347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45BC27C-8B79-4480-A2A5-D2CF44FC81E0}"/>
                    </a:ext>
                  </a:extLst>
                </p14:cNvPr>
                <p14:cNvContentPartPr/>
                <p14:nvPr/>
              </p14:nvContentPartPr>
              <p14:xfrm>
                <a:off x="7325371" y="3559847"/>
                <a:ext cx="213840" cy="131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45BC27C-8B79-4480-A2A5-D2CF44FC81E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307731" y="3541847"/>
                  <a:ext cx="249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8507914-69EB-4756-94BA-D7E9C508FA23}"/>
                    </a:ext>
                  </a:extLst>
                </p14:cNvPr>
                <p14:cNvContentPartPr/>
                <p14:nvPr/>
              </p14:nvContentPartPr>
              <p14:xfrm>
                <a:off x="7590331" y="3497927"/>
                <a:ext cx="18000" cy="191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8507914-69EB-4756-94BA-D7E9C508FA2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572331" y="3479927"/>
                  <a:ext cx="53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5F6E5FE-0204-4D1F-895D-249D840DA76D}"/>
                    </a:ext>
                  </a:extLst>
                </p14:cNvPr>
                <p14:cNvContentPartPr/>
                <p14:nvPr/>
              </p14:nvContentPartPr>
              <p14:xfrm>
                <a:off x="7701211" y="3452567"/>
                <a:ext cx="225720" cy="496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5F6E5FE-0204-4D1F-895D-249D840DA76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683211" y="3434927"/>
                  <a:ext cx="26136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19496B3-BE8F-4349-BE18-28C39C1B2B09}"/>
                    </a:ext>
                  </a:extLst>
                </p14:cNvPr>
                <p14:cNvContentPartPr/>
                <p14:nvPr/>
              </p14:nvContentPartPr>
              <p14:xfrm>
                <a:off x="8395291" y="3546167"/>
                <a:ext cx="182160" cy="110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19496B3-BE8F-4349-BE18-28C39C1B2B0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377651" y="3528167"/>
                  <a:ext cx="217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BDFEECB-5053-496A-B8B1-2E78B80CA810}"/>
                    </a:ext>
                  </a:extLst>
                </p14:cNvPr>
                <p14:cNvContentPartPr/>
                <p14:nvPr/>
              </p14:nvContentPartPr>
              <p14:xfrm>
                <a:off x="8560891" y="3358967"/>
                <a:ext cx="397440" cy="319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BDFEECB-5053-496A-B8B1-2E78B80CA81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542891" y="3340967"/>
                  <a:ext cx="4330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D39CD24-1BFE-4A9F-8ED3-0EC746417973}"/>
                    </a:ext>
                  </a:extLst>
                </p14:cNvPr>
                <p14:cNvContentPartPr/>
                <p14:nvPr/>
              </p14:nvContentPartPr>
              <p14:xfrm>
                <a:off x="8823331" y="3355007"/>
                <a:ext cx="36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D39CD24-1BFE-4A9F-8ED3-0EC7464179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05331" y="3337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03C7811-C6B5-4D47-A52B-1B1C8E9573E0}"/>
                    </a:ext>
                  </a:extLst>
                </p14:cNvPr>
                <p14:cNvContentPartPr/>
                <p14:nvPr/>
              </p14:nvContentPartPr>
              <p14:xfrm>
                <a:off x="9076771" y="3391727"/>
                <a:ext cx="95760" cy="305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03C7811-C6B5-4D47-A52B-1B1C8E9573E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59131" y="3374087"/>
                  <a:ext cx="131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F8769C4-C24A-45E3-B7AB-D363505B00B2}"/>
                    </a:ext>
                  </a:extLst>
                </p14:cNvPr>
                <p14:cNvContentPartPr/>
                <p14:nvPr/>
              </p14:nvContentPartPr>
              <p14:xfrm>
                <a:off x="9018091" y="3420167"/>
                <a:ext cx="399240" cy="244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F8769C4-C24A-45E3-B7AB-D363505B00B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000451" y="3402167"/>
                  <a:ext cx="434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A499E30-F0E9-4C42-8155-C4C214374052}"/>
                    </a:ext>
                  </a:extLst>
                </p14:cNvPr>
                <p14:cNvContentPartPr/>
                <p14:nvPr/>
              </p14:nvContentPartPr>
              <p14:xfrm>
                <a:off x="9488611" y="3415847"/>
                <a:ext cx="119160" cy="219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A499E30-F0E9-4C42-8155-C4C21437405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470611" y="3398207"/>
                  <a:ext cx="154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52E98D0-77DE-4A1B-96F6-10D99C5BF9AA}"/>
                    </a:ext>
                  </a:extLst>
                </p14:cNvPr>
                <p14:cNvContentPartPr/>
                <p14:nvPr/>
              </p14:nvContentPartPr>
              <p14:xfrm>
                <a:off x="9662131" y="3526007"/>
                <a:ext cx="175320" cy="95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52E98D0-77DE-4A1B-96F6-10D99C5BF9A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644131" y="3508367"/>
                  <a:ext cx="210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96F56C6-8470-4E64-B18D-C0800F76C953}"/>
                    </a:ext>
                  </a:extLst>
                </p14:cNvPr>
                <p14:cNvContentPartPr/>
                <p14:nvPr/>
              </p14:nvContentPartPr>
              <p14:xfrm>
                <a:off x="9931771" y="3393887"/>
                <a:ext cx="3600" cy="239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96F56C6-8470-4E64-B18D-C0800F76C95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913771" y="3375887"/>
                  <a:ext cx="392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C5992C4-3640-40A7-893C-7F5862C1ED99}"/>
                    </a:ext>
                  </a:extLst>
                </p14:cNvPr>
                <p14:cNvContentPartPr/>
                <p14:nvPr/>
              </p14:nvContentPartPr>
              <p14:xfrm>
                <a:off x="9951571" y="3446447"/>
                <a:ext cx="258480" cy="1702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C5992C4-3640-40A7-893C-7F5862C1ED9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933571" y="3428447"/>
                  <a:ext cx="294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0606BBF-95A3-4F3B-9099-911151BDFBB4}"/>
                    </a:ext>
                  </a:extLst>
                </p14:cNvPr>
                <p14:cNvContentPartPr/>
                <p14:nvPr/>
              </p14:nvContentPartPr>
              <p14:xfrm>
                <a:off x="10336051" y="3359687"/>
                <a:ext cx="154800" cy="294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0606BBF-95A3-4F3B-9099-911151BDFBB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18051" y="3341687"/>
                  <a:ext cx="190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C96F1F7-4C0D-4024-B5B4-1D51D014C998}"/>
                    </a:ext>
                  </a:extLst>
                </p14:cNvPr>
                <p14:cNvContentPartPr/>
                <p14:nvPr/>
              </p14:nvContentPartPr>
              <p14:xfrm>
                <a:off x="10598851" y="3638327"/>
                <a:ext cx="84240" cy="10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C96F1F7-4C0D-4024-B5B4-1D51D014C99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581211" y="3620687"/>
                  <a:ext cx="1198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D56281E-561D-4B17-94C8-BD7273950DE0}"/>
              </a:ext>
            </a:extLst>
          </p:cNvPr>
          <p:cNvGrpSpPr/>
          <p:nvPr/>
        </p:nvGrpSpPr>
        <p:grpSpPr>
          <a:xfrm>
            <a:off x="454411" y="4249967"/>
            <a:ext cx="1804680" cy="532800"/>
            <a:chOff x="454411" y="4249967"/>
            <a:chExt cx="1804680" cy="5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445287D-7BD1-4979-A900-E2357C700B24}"/>
                    </a:ext>
                  </a:extLst>
                </p14:cNvPr>
                <p14:cNvContentPartPr/>
                <p14:nvPr/>
              </p14:nvContentPartPr>
              <p14:xfrm>
                <a:off x="454411" y="4249967"/>
                <a:ext cx="283320" cy="389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445287D-7BD1-4979-A900-E2357C700B2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36771" y="4232327"/>
                  <a:ext cx="3189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7499717-9FF7-429A-B884-C7E65639E3AD}"/>
                    </a:ext>
                  </a:extLst>
                </p14:cNvPr>
                <p14:cNvContentPartPr/>
                <p14:nvPr/>
              </p14:nvContentPartPr>
              <p14:xfrm>
                <a:off x="590491" y="4366247"/>
                <a:ext cx="231480" cy="69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7499717-9FF7-429A-B884-C7E65639E3A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72491" y="4348247"/>
                  <a:ext cx="267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5652187-1D21-4DD8-BB49-40B7321C7CAB}"/>
                    </a:ext>
                  </a:extLst>
                </p14:cNvPr>
                <p14:cNvContentPartPr/>
                <p14:nvPr/>
              </p14:nvContentPartPr>
              <p14:xfrm>
                <a:off x="841411" y="4368047"/>
                <a:ext cx="427320" cy="200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5652187-1D21-4DD8-BB49-40B7321C7C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3411" y="4350047"/>
                  <a:ext cx="462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8B8000E-7366-4AA1-BEA8-896340C13141}"/>
                    </a:ext>
                  </a:extLst>
                </p14:cNvPr>
                <p14:cNvContentPartPr/>
                <p14:nvPr/>
              </p14:nvContentPartPr>
              <p14:xfrm>
                <a:off x="1351531" y="4391447"/>
                <a:ext cx="108360" cy="144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8B8000E-7366-4AA1-BEA8-896340C1314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333891" y="4373807"/>
                  <a:ext cx="144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B5DA765-B7CE-4C53-8DEB-E2DBB861EDAA}"/>
                    </a:ext>
                  </a:extLst>
                </p14:cNvPr>
                <p14:cNvContentPartPr/>
                <p14:nvPr/>
              </p14:nvContentPartPr>
              <p14:xfrm>
                <a:off x="1541251" y="4429607"/>
                <a:ext cx="132120" cy="128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B5DA765-B7CE-4C53-8DEB-E2DBB861EDA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523611" y="4411607"/>
                  <a:ext cx="167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18F5569-812F-4472-9614-D5EDF734F03A}"/>
                    </a:ext>
                  </a:extLst>
                </p14:cNvPr>
                <p14:cNvContentPartPr/>
                <p14:nvPr/>
              </p14:nvContentPartPr>
              <p14:xfrm>
                <a:off x="1665811" y="4425647"/>
                <a:ext cx="190800" cy="105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18F5569-812F-4472-9614-D5EDF734F03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648171" y="4407647"/>
                  <a:ext cx="226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1BAC9CE-F40E-43DD-8AF9-E865EA97A51E}"/>
                    </a:ext>
                  </a:extLst>
                </p14:cNvPr>
                <p14:cNvContentPartPr/>
                <p14:nvPr/>
              </p14:nvContentPartPr>
              <p14:xfrm>
                <a:off x="1912411" y="4295687"/>
                <a:ext cx="39960" cy="336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1BAC9CE-F40E-43DD-8AF9-E865EA97A51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894411" y="4278047"/>
                  <a:ext cx="756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294C6CF-0DE0-41C1-B639-8D6CF312B415}"/>
                    </a:ext>
                  </a:extLst>
                </p14:cNvPr>
                <p14:cNvContentPartPr/>
                <p14:nvPr/>
              </p14:nvContentPartPr>
              <p14:xfrm>
                <a:off x="2026531" y="4273727"/>
                <a:ext cx="232560" cy="509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294C6CF-0DE0-41C1-B639-8D6CF312B41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008891" y="4255727"/>
                  <a:ext cx="268200" cy="54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A8FE64B-A214-4DFD-94B4-229DD1743CC7}"/>
                  </a:ext>
                </a:extLst>
              </p14:cNvPr>
              <p14:cNvContentPartPr/>
              <p14:nvPr/>
            </p14:nvContentPartPr>
            <p14:xfrm>
              <a:off x="2474731" y="4459487"/>
              <a:ext cx="58680" cy="1702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A8FE64B-A214-4DFD-94B4-229DD1743C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456731" y="4441847"/>
                <a:ext cx="9432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8B818E3-AAE8-4E35-8B83-A5B2E1A2BEE2}"/>
              </a:ext>
            </a:extLst>
          </p:cNvPr>
          <p:cNvGrpSpPr/>
          <p:nvPr/>
        </p:nvGrpSpPr>
        <p:grpSpPr>
          <a:xfrm>
            <a:off x="2798731" y="4190567"/>
            <a:ext cx="692280" cy="421560"/>
            <a:chOff x="2798731" y="4190567"/>
            <a:chExt cx="69228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61C77C2-91E8-4641-8127-7543D01F78C8}"/>
                    </a:ext>
                  </a:extLst>
                </p14:cNvPr>
                <p14:cNvContentPartPr/>
                <p14:nvPr/>
              </p14:nvContentPartPr>
              <p14:xfrm>
                <a:off x="2947051" y="4330247"/>
                <a:ext cx="20160" cy="2818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61C77C2-91E8-4641-8127-7543D01F78C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29411" y="4312607"/>
                  <a:ext cx="55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1A47B76-7BA9-4946-954B-AB91D025A014}"/>
                    </a:ext>
                  </a:extLst>
                </p14:cNvPr>
                <p14:cNvContentPartPr/>
                <p14:nvPr/>
              </p14:nvContentPartPr>
              <p14:xfrm>
                <a:off x="2798731" y="4190567"/>
                <a:ext cx="692280" cy="410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1A47B76-7BA9-4946-954B-AB91D025A01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781091" y="4172567"/>
                  <a:ext cx="727920" cy="44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28FA40F-DBA8-4151-B2FD-6C37020EC81F}"/>
              </a:ext>
            </a:extLst>
          </p:cNvPr>
          <p:cNvGrpSpPr/>
          <p:nvPr/>
        </p:nvGrpSpPr>
        <p:grpSpPr>
          <a:xfrm>
            <a:off x="3930571" y="4270127"/>
            <a:ext cx="835920" cy="305640"/>
            <a:chOff x="3930571" y="4270127"/>
            <a:chExt cx="83592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1D25BEA-C917-4A3A-ADDF-926F3466D026}"/>
                    </a:ext>
                  </a:extLst>
                </p14:cNvPr>
                <p14:cNvContentPartPr/>
                <p14:nvPr/>
              </p14:nvContentPartPr>
              <p14:xfrm>
                <a:off x="3930571" y="4307567"/>
                <a:ext cx="175320" cy="2466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1D25BEA-C917-4A3A-ADDF-926F3466D02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912571" y="4289927"/>
                  <a:ext cx="2109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B900B85-65DC-4436-98F4-04584171FC33}"/>
                    </a:ext>
                  </a:extLst>
                </p14:cNvPr>
                <p14:cNvContentPartPr/>
                <p14:nvPr/>
              </p14:nvContentPartPr>
              <p14:xfrm>
                <a:off x="4211731" y="4311527"/>
                <a:ext cx="18000" cy="256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B900B85-65DC-4436-98F4-04584171FC3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193731" y="4293527"/>
                  <a:ext cx="53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35ED229-DBE5-482F-85B4-338C57AA673D}"/>
                    </a:ext>
                  </a:extLst>
                </p14:cNvPr>
                <p14:cNvContentPartPr/>
                <p14:nvPr/>
              </p14:nvContentPartPr>
              <p14:xfrm>
                <a:off x="4226851" y="4270127"/>
                <a:ext cx="224640" cy="296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35ED229-DBE5-482F-85B4-338C57AA673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08851" y="4252487"/>
                  <a:ext cx="2602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8144270-0647-4E3D-B97D-C5D2D70491E1}"/>
                    </a:ext>
                  </a:extLst>
                </p14:cNvPr>
                <p14:cNvContentPartPr/>
                <p14:nvPr/>
              </p14:nvContentPartPr>
              <p14:xfrm>
                <a:off x="4587211" y="4280567"/>
                <a:ext cx="179280" cy="295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8144270-0647-4E3D-B97D-C5D2D70491E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569571" y="4262927"/>
                  <a:ext cx="21492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185258E-C247-4A9F-B004-6777AF975F94}"/>
              </a:ext>
            </a:extLst>
          </p:cNvPr>
          <p:cNvGrpSpPr/>
          <p:nvPr/>
        </p:nvGrpSpPr>
        <p:grpSpPr>
          <a:xfrm>
            <a:off x="5279131" y="4273727"/>
            <a:ext cx="2521440" cy="556920"/>
            <a:chOff x="5279131" y="4273727"/>
            <a:chExt cx="252144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F6BDD9E-D25D-4725-B789-8FE7A5C0DEE1}"/>
                    </a:ext>
                  </a:extLst>
                </p14:cNvPr>
                <p14:cNvContentPartPr/>
                <p14:nvPr/>
              </p14:nvContentPartPr>
              <p14:xfrm>
                <a:off x="5279131" y="4428167"/>
                <a:ext cx="6120" cy="402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F6BDD9E-D25D-4725-B789-8FE7A5C0DEE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261131" y="4410167"/>
                  <a:ext cx="417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731002A-9F6A-42BC-B088-CB46007B7F82}"/>
                    </a:ext>
                  </a:extLst>
                </p14:cNvPr>
                <p14:cNvContentPartPr/>
                <p14:nvPr/>
              </p14:nvContentPartPr>
              <p14:xfrm>
                <a:off x="5292091" y="4402967"/>
                <a:ext cx="151200" cy="1828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731002A-9F6A-42BC-B088-CB46007B7F8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74091" y="4385327"/>
                  <a:ext cx="186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8927B6-A394-4683-9A2B-9812F6FBF173}"/>
                    </a:ext>
                  </a:extLst>
                </p14:cNvPr>
                <p14:cNvContentPartPr/>
                <p14:nvPr/>
              </p14:nvContentPartPr>
              <p14:xfrm>
                <a:off x="5524291" y="4459487"/>
                <a:ext cx="403920" cy="167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8927B6-A394-4683-9A2B-9812F6FBF17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506291" y="4441487"/>
                  <a:ext cx="439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D01CEE0-0137-45BB-AE42-DC2CB3F6DCCF}"/>
                    </a:ext>
                  </a:extLst>
                </p14:cNvPr>
                <p14:cNvContentPartPr/>
                <p14:nvPr/>
              </p14:nvContentPartPr>
              <p14:xfrm>
                <a:off x="5945851" y="4360847"/>
                <a:ext cx="156960" cy="247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D01CEE0-0137-45BB-AE42-DC2CB3F6DCC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928211" y="4343207"/>
                  <a:ext cx="192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3312204-7215-409E-8E0F-61E8CD40668E}"/>
                    </a:ext>
                  </a:extLst>
                </p14:cNvPr>
                <p14:cNvContentPartPr/>
                <p14:nvPr/>
              </p14:nvContentPartPr>
              <p14:xfrm>
                <a:off x="6050251" y="4407647"/>
                <a:ext cx="567720" cy="189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3312204-7215-409E-8E0F-61E8CD40668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032611" y="4389647"/>
                  <a:ext cx="603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0B20670-0C03-4EE0-BADB-A5262C6FC9C3}"/>
                    </a:ext>
                  </a:extLst>
                </p14:cNvPr>
                <p14:cNvContentPartPr/>
                <p14:nvPr/>
              </p14:nvContentPartPr>
              <p14:xfrm>
                <a:off x="6756931" y="4273727"/>
                <a:ext cx="51840" cy="3434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0B20670-0C03-4EE0-BADB-A5262C6FC9C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39291" y="4255727"/>
                  <a:ext cx="874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CE8044D-2D49-4B01-853B-006175DBADF2}"/>
                    </a:ext>
                  </a:extLst>
                </p14:cNvPr>
                <p14:cNvContentPartPr/>
                <p14:nvPr/>
              </p14:nvContentPartPr>
              <p14:xfrm>
                <a:off x="6742171" y="4332407"/>
                <a:ext cx="623160" cy="234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CE8044D-2D49-4B01-853B-006175DBADF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724171" y="4314767"/>
                  <a:ext cx="658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B1C38A9-A308-401A-8AED-1CA050802E05}"/>
                    </a:ext>
                  </a:extLst>
                </p14:cNvPr>
                <p14:cNvContentPartPr/>
                <p14:nvPr/>
              </p14:nvContentPartPr>
              <p14:xfrm>
                <a:off x="7121251" y="4396487"/>
                <a:ext cx="304920" cy="69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B1C38A9-A308-401A-8AED-1CA050802E0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103251" y="4378847"/>
                  <a:ext cx="340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95706A5-B088-4A98-9F0E-2564F5C2EC53}"/>
                    </a:ext>
                  </a:extLst>
                </p14:cNvPr>
                <p14:cNvContentPartPr/>
                <p14:nvPr/>
              </p14:nvContentPartPr>
              <p14:xfrm>
                <a:off x="7456411" y="4273727"/>
                <a:ext cx="176400" cy="327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95706A5-B088-4A98-9F0E-2564F5C2EC5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438411" y="4255727"/>
                  <a:ext cx="212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6C92208-B449-4826-A3F6-A08824B85B3E}"/>
                    </a:ext>
                  </a:extLst>
                </p14:cNvPr>
                <p14:cNvContentPartPr/>
                <p14:nvPr/>
              </p14:nvContentPartPr>
              <p14:xfrm>
                <a:off x="7663771" y="4426727"/>
                <a:ext cx="136800" cy="1591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6C92208-B449-4826-A3F6-A08824B85B3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645771" y="4409087"/>
                  <a:ext cx="1724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8FD35C6-B375-455B-B3F1-B6FB4EF94018}"/>
              </a:ext>
            </a:extLst>
          </p:cNvPr>
          <p:cNvGrpSpPr/>
          <p:nvPr/>
        </p:nvGrpSpPr>
        <p:grpSpPr>
          <a:xfrm>
            <a:off x="8213491" y="4196327"/>
            <a:ext cx="2296800" cy="343440"/>
            <a:chOff x="8213491" y="4196327"/>
            <a:chExt cx="229680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447AD2D-6EF0-4836-83DE-3632236B1BAA}"/>
                    </a:ext>
                  </a:extLst>
                </p14:cNvPr>
                <p14:cNvContentPartPr/>
                <p14:nvPr/>
              </p14:nvContentPartPr>
              <p14:xfrm>
                <a:off x="8213491" y="4213247"/>
                <a:ext cx="531000" cy="324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447AD2D-6EF0-4836-83DE-3632236B1BA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195491" y="4195607"/>
                  <a:ext cx="5666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91815BF-77E5-41CD-8E06-7F63CA760B09}"/>
                    </a:ext>
                  </a:extLst>
                </p14:cNvPr>
                <p14:cNvContentPartPr/>
                <p14:nvPr/>
              </p14:nvContentPartPr>
              <p14:xfrm>
                <a:off x="8564491" y="4250687"/>
                <a:ext cx="91440" cy="86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91815BF-77E5-41CD-8E06-7F63CA760B0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546491" y="4232687"/>
                  <a:ext cx="127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3B2BC77-98F6-4037-90C2-5F7DD1055C0F}"/>
                    </a:ext>
                  </a:extLst>
                </p14:cNvPr>
                <p14:cNvContentPartPr/>
                <p14:nvPr/>
              </p14:nvContentPartPr>
              <p14:xfrm>
                <a:off x="8798851" y="4287407"/>
                <a:ext cx="140400" cy="252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3B2BC77-98F6-4037-90C2-5F7DD1055C0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780851" y="4269407"/>
                  <a:ext cx="176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954EDEF-29A5-4569-B00D-DA24A83F1175}"/>
                    </a:ext>
                  </a:extLst>
                </p14:cNvPr>
                <p14:cNvContentPartPr/>
                <p14:nvPr/>
              </p14:nvContentPartPr>
              <p14:xfrm>
                <a:off x="8829091" y="4245287"/>
                <a:ext cx="419040" cy="2700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954EDEF-29A5-4569-B00D-DA24A83F117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811451" y="4227647"/>
                  <a:ext cx="4546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EE82B0A-04FA-45B2-8079-06FF548E5C25}"/>
                    </a:ext>
                  </a:extLst>
                </p14:cNvPr>
                <p14:cNvContentPartPr/>
                <p14:nvPr/>
              </p14:nvContentPartPr>
              <p14:xfrm>
                <a:off x="9248131" y="4245287"/>
                <a:ext cx="306000" cy="232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EE82B0A-04FA-45B2-8079-06FF548E5C2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230131" y="4227647"/>
                  <a:ext cx="341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1BF75DA-D06D-47AB-84B2-401177FB6EFE}"/>
                    </a:ext>
                  </a:extLst>
                </p14:cNvPr>
                <p14:cNvContentPartPr/>
                <p14:nvPr/>
              </p14:nvContentPartPr>
              <p14:xfrm>
                <a:off x="9608131" y="4366247"/>
                <a:ext cx="260640" cy="1029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1BF75DA-D06D-47AB-84B2-401177FB6EF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590491" y="4348247"/>
                  <a:ext cx="296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208C22F-7384-4EC5-B22A-683DC4FBCB3A}"/>
                    </a:ext>
                  </a:extLst>
                </p14:cNvPr>
                <p14:cNvContentPartPr/>
                <p14:nvPr/>
              </p14:nvContentPartPr>
              <p14:xfrm>
                <a:off x="9906571" y="4196327"/>
                <a:ext cx="45000" cy="3193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208C22F-7384-4EC5-B22A-683DC4FBCB3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888931" y="4178687"/>
                  <a:ext cx="80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C12CBF6-ADAC-47F6-B1B7-0F24EAE400E5}"/>
                    </a:ext>
                  </a:extLst>
                </p14:cNvPr>
                <p14:cNvContentPartPr/>
                <p14:nvPr/>
              </p14:nvContentPartPr>
              <p14:xfrm>
                <a:off x="9869851" y="4284167"/>
                <a:ext cx="288360" cy="1976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C12CBF6-ADAC-47F6-B1B7-0F24EAE400E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51851" y="4266527"/>
                  <a:ext cx="324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0A18FC1-C539-4B44-80E5-7682611283AD}"/>
                    </a:ext>
                  </a:extLst>
                </p14:cNvPr>
                <p14:cNvContentPartPr/>
                <p14:nvPr/>
              </p14:nvContentPartPr>
              <p14:xfrm>
                <a:off x="10185211" y="4323767"/>
                <a:ext cx="122760" cy="1195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0A18FC1-C539-4B44-80E5-7682611283A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167211" y="4305767"/>
                  <a:ext cx="158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2147F5F-D9FD-42CD-8BAE-09EC3B17CC66}"/>
                    </a:ext>
                  </a:extLst>
                </p14:cNvPr>
                <p14:cNvContentPartPr/>
                <p14:nvPr/>
              </p14:nvContentPartPr>
              <p14:xfrm>
                <a:off x="10384291" y="4317647"/>
                <a:ext cx="126000" cy="1828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2147F5F-D9FD-42CD-8BAE-09EC3B17CC6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366291" y="4300007"/>
                  <a:ext cx="16164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5708F0E-21D5-49F8-871A-A26E7B1EE60E}"/>
              </a:ext>
            </a:extLst>
          </p:cNvPr>
          <p:cNvGrpSpPr/>
          <p:nvPr/>
        </p:nvGrpSpPr>
        <p:grpSpPr>
          <a:xfrm>
            <a:off x="3754171" y="4890047"/>
            <a:ext cx="686160" cy="303120"/>
            <a:chOff x="3754171" y="4890047"/>
            <a:chExt cx="68616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18E11C0-4118-49EA-A7F9-AC83C2B722DC}"/>
                    </a:ext>
                  </a:extLst>
                </p14:cNvPr>
                <p14:cNvContentPartPr/>
                <p14:nvPr/>
              </p14:nvContentPartPr>
              <p14:xfrm>
                <a:off x="3754171" y="4897247"/>
                <a:ext cx="254880" cy="2959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18E11C0-4118-49EA-A7F9-AC83C2B722D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736531" y="4879607"/>
                  <a:ext cx="290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B496EE4-BF42-4F93-898A-BAD015DD89DE}"/>
                    </a:ext>
                  </a:extLst>
                </p14:cNvPr>
                <p14:cNvContentPartPr/>
                <p14:nvPr/>
              </p14:nvContentPartPr>
              <p14:xfrm>
                <a:off x="3942091" y="4890047"/>
                <a:ext cx="27360" cy="37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B496EE4-BF42-4F93-898A-BAD015DD89D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924451" y="4872047"/>
                  <a:ext cx="63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76F1BD3-D651-4C10-AC62-C59A8CD7B2E3}"/>
                    </a:ext>
                  </a:extLst>
                </p14:cNvPr>
                <p14:cNvContentPartPr/>
                <p14:nvPr/>
              </p14:nvContentPartPr>
              <p14:xfrm>
                <a:off x="4057651" y="4942607"/>
                <a:ext cx="159120" cy="2437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76F1BD3-D651-4C10-AC62-C59A8CD7B2E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039651" y="4924607"/>
                  <a:ext cx="194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4CEDB87-44A1-420D-8B62-ED672C3C63DB}"/>
                    </a:ext>
                  </a:extLst>
                </p14:cNvPr>
                <p14:cNvContentPartPr/>
                <p14:nvPr/>
              </p14:nvContentPartPr>
              <p14:xfrm>
                <a:off x="4343131" y="4999487"/>
                <a:ext cx="97200" cy="1558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4CEDB87-44A1-420D-8B62-ED672C3C63D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325491" y="4981487"/>
                  <a:ext cx="1328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0DD2FBC9-7406-46BD-800F-9D368A18E58B}"/>
                  </a:ext>
                </a:extLst>
              </p14:cNvPr>
              <p14:cNvContentPartPr/>
              <p14:nvPr/>
            </p14:nvContentPartPr>
            <p14:xfrm>
              <a:off x="4945051" y="5021447"/>
              <a:ext cx="342720" cy="849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0DD2FBC9-7406-46BD-800F-9D368A18E58B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927411" y="5003447"/>
                <a:ext cx="37836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F529D64-484D-4EB4-87C5-03DBAD41E347}"/>
              </a:ext>
            </a:extLst>
          </p:cNvPr>
          <p:cNvGrpSpPr/>
          <p:nvPr/>
        </p:nvGrpSpPr>
        <p:grpSpPr>
          <a:xfrm>
            <a:off x="5863051" y="4876727"/>
            <a:ext cx="1269000" cy="322920"/>
            <a:chOff x="5863051" y="4876727"/>
            <a:chExt cx="126900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5D10A80-3E9F-4D1A-A123-CCDBDC07AEAA}"/>
                    </a:ext>
                  </a:extLst>
                </p14:cNvPr>
                <p14:cNvContentPartPr/>
                <p14:nvPr/>
              </p14:nvContentPartPr>
              <p14:xfrm>
                <a:off x="5863051" y="4941167"/>
                <a:ext cx="277560" cy="2584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5D10A80-3E9F-4D1A-A123-CCDBDC07AEA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845051" y="4923527"/>
                  <a:ext cx="3132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74770EA-C05E-44E0-9856-85945327C588}"/>
                    </a:ext>
                  </a:extLst>
                </p14:cNvPr>
                <p14:cNvContentPartPr/>
                <p14:nvPr/>
              </p14:nvContentPartPr>
              <p14:xfrm>
                <a:off x="6189931" y="5071127"/>
                <a:ext cx="114120" cy="121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74770EA-C05E-44E0-9856-85945327C58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172291" y="5053487"/>
                  <a:ext cx="149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9814C48-A628-42FA-B27F-2849E511E5A4}"/>
                    </a:ext>
                  </a:extLst>
                </p14:cNvPr>
                <p14:cNvContentPartPr/>
                <p14:nvPr/>
              </p14:nvContentPartPr>
              <p14:xfrm>
                <a:off x="6381451" y="5013167"/>
                <a:ext cx="448200" cy="1306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9814C48-A628-42FA-B27F-2849E511E5A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363811" y="4995167"/>
                  <a:ext cx="483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D4AFE11-997F-4296-806C-C1613AE1D38C}"/>
                    </a:ext>
                  </a:extLst>
                </p14:cNvPr>
                <p14:cNvContentPartPr/>
                <p14:nvPr/>
              </p14:nvContentPartPr>
              <p14:xfrm>
                <a:off x="6846571" y="4876727"/>
                <a:ext cx="285480" cy="277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D4AFE11-997F-4296-806C-C1613AE1D38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828931" y="4858727"/>
                  <a:ext cx="32112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B642867-CD4E-410B-B1A5-E3ACF55F62B7}"/>
              </a:ext>
            </a:extLst>
          </p:cNvPr>
          <p:cNvGrpSpPr/>
          <p:nvPr/>
        </p:nvGrpSpPr>
        <p:grpSpPr>
          <a:xfrm>
            <a:off x="7501771" y="4947647"/>
            <a:ext cx="453960" cy="158400"/>
            <a:chOff x="7501771" y="4947647"/>
            <a:chExt cx="45396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62D3550-475C-40CC-BCF9-31E80D180BFC}"/>
                    </a:ext>
                  </a:extLst>
                </p14:cNvPr>
                <p14:cNvContentPartPr/>
                <p14:nvPr/>
              </p14:nvContentPartPr>
              <p14:xfrm>
                <a:off x="7501771" y="4969967"/>
                <a:ext cx="164520" cy="136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62D3550-475C-40CC-BCF9-31E80D180BF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483771" y="4951967"/>
                  <a:ext cx="200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ECF652A-8042-4143-AECF-BF1DF80355AB}"/>
                    </a:ext>
                  </a:extLst>
                </p14:cNvPr>
                <p14:cNvContentPartPr/>
                <p14:nvPr/>
              </p14:nvContentPartPr>
              <p14:xfrm>
                <a:off x="7769971" y="4947647"/>
                <a:ext cx="185760" cy="1378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ECF652A-8042-4143-AECF-BF1DF80355A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751971" y="4930007"/>
                  <a:ext cx="22140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166DC0D-0644-462A-ABC9-852E3A777849}"/>
                  </a:ext>
                </a:extLst>
              </p14:cNvPr>
              <p14:cNvContentPartPr/>
              <p14:nvPr/>
            </p14:nvContentPartPr>
            <p14:xfrm>
              <a:off x="8214931" y="4919567"/>
              <a:ext cx="255240" cy="1587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166DC0D-0644-462A-ABC9-852E3A777849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8196931" y="4901567"/>
                <a:ext cx="29088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43DF9F3-0D6B-44CD-8D78-1A63637F5693}"/>
              </a:ext>
            </a:extLst>
          </p:cNvPr>
          <p:cNvGrpSpPr/>
          <p:nvPr/>
        </p:nvGrpSpPr>
        <p:grpSpPr>
          <a:xfrm>
            <a:off x="8859331" y="4815527"/>
            <a:ext cx="2318400" cy="297720"/>
            <a:chOff x="8859331" y="4815527"/>
            <a:chExt cx="231840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DC5C073-6429-4887-8C1C-5BAC44E71E76}"/>
                    </a:ext>
                  </a:extLst>
                </p14:cNvPr>
                <p14:cNvContentPartPr/>
                <p14:nvPr/>
              </p14:nvContentPartPr>
              <p14:xfrm>
                <a:off x="8859331" y="4820567"/>
                <a:ext cx="243360" cy="292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DC5C073-6429-4887-8C1C-5BAC44E71E7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41331" y="4802567"/>
                  <a:ext cx="279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C8B51FA-9F05-4370-A9AE-ECDFBA0CAE30}"/>
                    </a:ext>
                  </a:extLst>
                </p14:cNvPr>
                <p14:cNvContentPartPr/>
                <p14:nvPr/>
              </p14:nvContentPartPr>
              <p14:xfrm>
                <a:off x="8910811" y="4930727"/>
                <a:ext cx="730800" cy="1281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C8B51FA-9F05-4370-A9AE-ECDFBA0CAE3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893171" y="4913087"/>
                  <a:ext cx="766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EA76CAE-5B0F-4BF1-9513-55CC038768B1}"/>
                    </a:ext>
                  </a:extLst>
                </p14:cNvPr>
                <p14:cNvContentPartPr/>
                <p14:nvPr/>
              </p14:nvContentPartPr>
              <p14:xfrm>
                <a:off x="9711091" y="4895087"/>
                <a:ext cx="129600" cy="1713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EA76CAE-5B0F-4BF1-9513-55CC038768B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693451" y="4877447"/>
                  <a:ext cx="165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48C595B-C003-4FA8-A93F-C206EE5F5EDE}"/>
                    </a:ext>
                  </a:extLst>
                </p14:cNvPr>
                <p14:cNvContentPartPr/>
                <p14:nvPr/>
              </p14:nvContentPartPr>
              <p14:xfrm>
                <a:off x="10052731" y="4916327"/>
                <a:ext cx="138240" cy="1335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48C595B-C003-4FA8-A93F-C206EE5F5ED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035091" y="4898327"/>
                  <a:ext cx="173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0C78BBD-1C6D-4FF6-BF29-848541971FC8}"/>
                    </a:ext>
                  </a:extLst>
                </p14:cNvPr>
                <p14:cNvContentPartPr/>
                <p14:nvPr/>
              </p14:nvContentPartPr>
              <p14:xfrm>
                <a:off x="10340011" y="4815527"/>
                <a:ext cx="84240" cy="2293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0C78BBD-1C6D-4FF6-BF29-848541971FC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322011" y="4797527"/>
                  <a:ext cx="119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EC1083B-6804-4F90-A40A-9DF1DF9655A7}"/>
                    </a:ext>
                  </a:extLst>
                </p14:cNvPr>
                <p14:cNvContentPartPr/>
                <p14:nvPr/>
              </p14:nvContentPartPr>
              <p14:xfrm>
                <a:off x="10436851" y="4881767"/>
                <a:ext cx="740880" cy="146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EC1083B-6804-4F90-A40A-9DF1DF9655A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419211" y="4863767"/>
                  <a:ext cx="77652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92563C47-1513-4E36-BBB3-013F0C13F6D7}"/>
              </a:ext>
            </a:extLst>
          </p:cNvPr>
          <p:cNvGrpSpPr/>
          <p:nvPr/>
        </p:nvGrpSpPr>
        <p:grpSpPr>
          <a:xfrm>
            <a:off x="427051" y="4870607"/>
            <a:ext cx="2771280" cy="910440"/>
            <a:chOff x="427051" y="4870607"/>
            <a:chExt cx="2771280" cy="91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5F81D32-0C65-4137-A5E9-FC0C6E5D24C5}"/>
                    </a:ext>
                  </a:extLst>
                </p14:cNvPr>
                <p14:cNvContentPartPr/>
                <p14:nvPr/>
              </p14:nvContentPartPr>
              <p14:xfrm>
                <a:off x="595171" y="4870607"/>
                <a:ext cx="200880" cy="4219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5F81D32-0C65-4137-A5E9-FC0C6E5D24C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77171" y="4852607"/>
                  <a:ext cx="2365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551C696-CC0B-4C0A-BB46-F85579BB8AFD}"/>
                    </a:ext>
                  </a:extLst>
                </p14:cNvPr>
                <p14:cNvContentPartPr/>
                <p14:nvPr/>
              </p14:nvContentPartPr>
              <p14:xfrm>
                <a:off x="427051" y="5133767"/>
                <a:ext cx="363960" cy="138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551C696-CC0B-4C0A-BB46-F85579BB8AF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09411" y="5115767"/>
                  <a:ext cx="399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CD5B5DD-5121-4BD8-B773-24ECE11EACDD}"/>
                    </a:ext>
                  </a:extLst>
                </p14:cNvPr>
                <p14:cNvContentPartPr/>
                <p14:nvPr/>
              </p14:nvContentPartPr>
              <p14:xfrm>
                <a:off x="870571" y="5040167"/>
                <a:ext cx="45720" cy="2206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CD5B5DD-5121-4BD8-B773-24ECE11EACD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52571" y="5022167"/>
                  <a:ext cx="81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D650550-D40C-4D19-8F20-6576A6BE84E1}"/>
                    </a:ext>
                  </a:extLst>
                </p14:cNvPr>
                <p14:cNvContentPartPr/>
                <p14:nvPr/>
              </p14:nvContentPartPr>
              <p14:xfrm>
                <a:off x="997651" y="4979327"/>
                <a:ext cx="568440" cy="270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D650550-D40C-4D19-8F20-6576A6BE84E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79651" y="4961327"/>
                  <a:ext cx="6040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51E364E-F03A-40A9-B6AC-2BFB52C7DAF4}"/>
                    </a:ext>
                  </a:extLst>
                </p14:cNvPr>
                <p14:cNvContentPartPr/>
                <p14:nvPr/>
              </p14:nvContentPartPr>
              <p14:xfrm>
                <a:off x="1617571" y="5077967"/>
                <a:ext cx="137520" cy="1566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51E364E-F03A-40A9-B6AC-2BFB52C7DAF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599931" y="5059967"/>
                  <a:ext cx="173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66DC550-5BBA-482B-90ED-290E39C0788E}"/>
                    </a:ext>
                  </a:extLst>
                </p14:cNvPr>
                <p14:cNvContentPartPr/>
                <p14:nvPr/>
              </p14:nvContentPartPr>
              <p14:xfrm>
                <a:off x="2190331" y="5070047"/>
                <a:ext cx="605520" cy="1414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66DC550-5BBA-482B-90ED-290E39C0788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172691" y="5052407"/>
                  <a:ext cx="641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28874A9-ADD2-4532-950E-826CA7F8A3E1}"/>
                    </a:ext>
                  </a:extLst>
                </p14:cNvPr>
                <p14:cNvContentPartPr/>
                <p14:nvPr/>
              </p14:nvContentPartPr>
              <p14:xfrm>
                <a:off x="2873251" y="4889687"/>
                <a:ext cx="325080" cy="289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28874A9-ADD2-4532-950E-826CA7F8A3E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855611" y="4872047"/>
                  <a:ext cx="3607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B19DC08-E7E1-47AE-B146-49E2381B65E2}"/>
                    </a:ext>
                  </a:extLst>
                </p14:cNvPr>
                <p14:cNvContentPartPr/>
                <p14:nvPr/>
              </p14:nvContentPartPr>
              <p14:xfrm>
                <a:off x="483571" y="5395847"/>
                <a:ext cx="604800" cy="3852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B19DC08-E7E1-47AE-B146-49E2381B65E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65571" y="5377847"/>
                  <a:ext cx="6404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615A7D7-0649-48A5-9DD8-4A728CED4BDB}"/>
                    </a:ext>
                  </a:extLst>
                </p14:cNvPr>
                <p14:cNvContentPartPr/>
                <p14:nvPr/>
              </p14:nvContentPartPr>
              <p14:xfrm>
                <a:off x="917011" y="5377127"/>
                <a:ext cx="52920" cy="979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615A7D7-0649-48A5-9DD8-4A728CED4BD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99371" y="5359487"/>
                  <a:ext cx="88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F461414-96D3-4827-9FC0-33875FE3549F}"/>
                    </a:ext>
                  </a:extLst>
                </p14:cNvPr>
                <p14:cNvContentPartPr/>
                <p14:nvPr/>
              </p14:nvContentPartPr>
              <p14:xfrm>
                <a:off x="1169011" y="5547407"/>
                <a:ext cx="84240" cy="1861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F461414-96D3-4827-9FC0-33875FE3549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51371" y="5529407"/>
                  <a:ext cx="1198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97A639C-BC9A-4FC9-BE10-49C1E2740EF6}"/>
                    </a:ext>
                  </a:extLst>
                </p14:cNvPr>
                <p14:cNvContentPartPr/>
                <p14:nvPr/>
              </p14:nvContentPartPr>
              <p14:xfrm>
                <a:off x="1192411" y="5475767"/>
                <a:ext cx="295200" cy="2624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97A639C-BC9A-4FC9-BE10-49C1E2740EF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74771" y="5458127"/>
                  <a:ext cx="3308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DEE78E0-49E9-48D1-9238-EB3B61263FE8}"/>
                    </a:ext>
                  </a:extLst>
                </p14:cNvPr>
                <p14:cNvContentPartPr/>
                <p14:nvPr/>
              </p14:nvContentPartPr>
              <p14:xfrm>
                <a:off x="1620451" y="5506367"/>
                <a:ext cx="184680" cy="2541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DEE78E0-49E9-48D1-9238-EB3B61263FE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602811" y="5488367"/>
                  <a:ext cx="2203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39ECA8C-455B-4EC1-90FD-A2C976E45467}"/>
                    </a:ext>
                  </a:extLst>
                </p14:cNvPr>
                <p14:cNvContentPartPr/>
                <p14:nvPr/>
              </p14:nvContentPartPr>
              <p14:xfrm>
                <a:off x="1847971" y="5491607"/>
                <a:ext cx="270000" cy="2512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39ECA8C-455B-4EC1-90FD-A2C976E4546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830331" y="5473607"/>
                  <a:ext cx="3056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BD476E4-BF74-4AE5-A4E8-10E480E32C20}"/>
                    </a:ext>
                  </a:extLst>
                </p14:cNvPr>
                <p14:cNvContentPartPr/>
                <p14:nvPr/>
              </p14:nvContentPartPr>
              <p14:xfrm>
                <a:off x="2044171" y="5598527"/>
                <a:ext cx="230040" cy="1116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BD476E4-BF74-4AE5-A4E8-10E480E32C2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026171" y="5580887"/>
                  <a:ext cx="265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00B5200-C427-4BBA-A9A2-DCA27FBC2603}"/>
                    </a:ext>
                  </a:extLst>
                </p14:cNvPr>
                <p14:cNvContentPartPr/>
                <p14:nvPr/>
              </p14:nvContentPartPr>
              <p14:xfrm>
                <a:off x="2240011" y="5512487"/>
                <a:ext cx="201600" cy="1976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00B5200-C427-4BBA-A9A2-DCA27FBC260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222371" y="5494847"/>
                  <a:ext cx="237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B0C2A68-DDA1-4FC8-AD1E-258DEA166648}"/>
                    </a:ext>
                  </a:extLst>
                </p14:cNvPr>
                <p14:cNvContentPartPr/>
                <p14:nvPr/>
              </p14:nvContentPartPr>
              <p14:xfrm>
                <a:off x="2515411" y="5580887"/>
                <a:ext cx="208080" cy="1486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B0C2A68-DDA1-4FC8-AD1E-258DEA16664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97411" y="5562887"/>
                  <a:ext cx="2437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AAED5002-8900-46FB-9DDA-D139D0A46E5E}"/>
              </a:ext>
            </a:extLst>
          </p:cNvPr>
          <p:cNvGrpSpPr/>
          <p:nvPr/>
        </p:nvGrpSpPr>
        <p:grpSpPr>
          <a:xfrm>
            <a:off x="3194371" y="5364887"/>
            <a:ext cx="1473840" cy="403560"/>
            <a:chOff x="3194371" y="5364887"/>
            <a:chExt cx="147384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D8806CE-7B28-4DEA-93D4-C548FA972F9A}"/>
                    </a:ext>
                  </a:extLst>
                </p14:cNvPr>
                <p14:cNvContentPartPr/>
                <p14:nvPr/>
              </p14:nvContentPartPr>
              <p14:xfrm>
                <a:off x="3194371" y="5496647"/>
                <a:ext cx="182880" cy="2368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D8806CE-7B28-4DEA-93D4-C548FA972F9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176731" y="5478647"/>
                  <a:ext cx="2185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643ED76-BA05-4982-A1DC-85C0DF590E6F}"/>
                    </a:ext>
                  </a:extLst>
                </p14:cNvPr>
                <p14:cNvContentPartPr/>
                <p14:nvPr/>
              </p14:nvContentPartPr>
              <p14:xfrm>
                <a:off x="3471931" y="5477927"/>
                <a:ext cx="329400" cy="2412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643ED76-BA05-4982-A1DC-85C0DF590E6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454291" y="5459927"/>
                  <a:ext cx="365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1B80E1F-FA87-4AEF-8D06-68EF4217A4EC}"/>
                    </a:ext>
                  </a:extLst>
                </p14:cNvPr>
                <p14:cNvContentPartPr/>
                <p14:nvPr/>
              </p14:nvContentPartPr>
              <p14:xfrm>
                <a:off x="3794131" y="5447687"/>
                <a:ext cx="443520" cy="3207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1B80E1F-FA87-4AEF-8D06-68EF4217A4E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776131" y="5429687"/>
                  <a:ext cx="4791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09F418C-266B-4AC0-9070-498B0C4B248A}"/>
                    </a:ext>
                  </a:extLst>
                </p14:cNvPr>
                <p14:cNvContentPartPr/>
                <p14:nvPr/>
              </p14:nvContentPartPr>
              <p14:xfrm>
                <a:off x="4105531" y="5364887"/>
                <a:ext cx="562680" cy="2941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09F418C-266B-4AC0-9070-498B0C4B248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087531" y="5347247"/>
                  <a:ext cx="59832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06DA7E7-1D90-46F2-8AC5-72A377A12D0C}"/>
              </a:ext>
            </a:extLst>
          </p:cNvPr>
          <p:cNvGrpSpPr/>
          <p:nvPr/>
        </p:nvGrpSpPr>
        <p:grpSpPr>
          <a:xfrm>
            <a:off x="554491" y="5886167"/>
            <a:ext cx="1558800" cy="269280"/>
            <a:chOff x="554491" y="5886167"/>
            <a:chExt cx="155880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B71C27F-A969-4BA7-AB98-8E0FCADDDB20}"/>
                    </a:ext>
                  </a:extLst>
                </p14:cNvPr>
                <p14:cNvContentPartPr/>
                <p14:nvPr/>
              </p14:nvContentPartPr>
              <p14:xfrm>
                <a:off x="554491" y="6003527"/>
                <a:ext cx="161280" cy="1224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B71C27F-A969-4BA7-AB98-8E0FCADDDB2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36491" y="5985887"/>
                  <a:ext cx="196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436B1A4-B046-43C2-A34B-727DF76C410B}"/>
                    </a:ext>
                  </a:extLst>
                </p14:cNvPr>
                <p14:cNvContentPartPr/>
                <p14:nvPr/>
              </p14:nvContentPartPr>
              <p14:xfrm>
                <a:off x="770131" y="6029087"/>
                <a:ext cx="169560" cy="781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436B1A4-B046-43C2-A34B-727DF76C410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52491" y="6011447"/>
                  <a:ext cx="205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917EF4E-1AC7-4A0B-B583-76FC2A72AD49}"/>
                    </a:ext>
                  </a:extLst>
                </p14:cNvPr>
                <p14:cNvContentPartPr/>
                <p14:nvPr/>
              </p14:nvContentPartPr>
              <p14:xfrm>
                <a:off x="781651" y="5929367"/>
                <a:ext cx="263880" cy="2052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917EF4E-1AC7-4A0B-B583-76FC2A72AD4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64011" y="5911727"/>
                  <a:ext cx="299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4C0089B-8714-4DEF-A5C7-AA65AC9633C3}"/>
                    </a:ext>
                  </a:extLst>
                </p14:cNvPr>
                <p14:cNvContentPartPr/>
                <p14:nvPr/>
              </p14:nvContentPartPr>
              <p14:xfrm>
                <a:off x="1019971" y="5963927"/>
                <a:ext cx="196200" cy="957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4C0089B-8714-4DEF-A5C7-AA65AC9633C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01971" y="5946287"/>
                  <a:ext cx="23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154D6E6-C625-4705-AE6C-974501C823B4}"/>
                    </a:ext>
                  </a:extLst>
                </p14:cNvPr>
                <p14:cNvContentPartPr/>
                <p14:nvPr/>
              </p14:nvContentPartPr>
              <p14:xfrm>
                <a:off x="1166851" y="6000647"/>
                <a:ext cx="362160" cy="1368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154D6E6-C625-4705-AE6C-974501C823B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48851" y="5983007"/>
                  <a:ext cx="397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C56B71C-766B-4353-9524-E455D7719D6B}"/>
                    </a:ext>
                  </a:extLst>
                </p14:cNvPr>
                <p14:cNvContentPartPr/>
                <p14:nvPr/>
              </p14:nvContentPartPr>
              <p14:xfrm>
                <a:off x="1578331" y="5916407"/>
                <a:ext cx="104400" cy="2329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C56B71C-766B-4353-9524-E455D7719D6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560691" y="5898767"/>
                  <a:ext cx="140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528221C-4ABE-4F45-996F-8FB645062B14}"/>
                    </a:ext>
                  </a:extLst>
                </p14:cNvPr>
                <p14:cNvContentPartPr/>
                <p14:nvPr/>
              </p14:nvContentPartPr>
              <p14:xfrm>
                <a:off x="1757251" y="6008207"/>
                <a:ext cx="147240" cy="1472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528221C-4ABE-4F45-996F-8FB645062B1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739251" y="5990207"/>
                  <a:ext cx="182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3B5FFB3-90D6-4F8D-9647-136C670CCADD}"/>
                    </a:ext>
                  </a:extLst>
                </p14:cNvPr>
                <p14:cNvContentPartPr/>
                <p14:nvPr/>
              </p14:nvContentPartPr>
              <p14:xfrm>
                <a:off x="1952371" y="5886167"/>
                <a:ext cx="160920" cy="2595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3B5FFB3-90D6-4F8D-9647-136C670CCAD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934731" y="5868527"/>
                  <a:ext cx="19656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AAD2217B-BB75-45AA-A047-D8B3B0B27E11}"/>
              </a:ext>
            </a:extLst>
          </p:cNvPr>
          <p:cNvGrpSpPr/>
          <p:nvPr/>
        </p:nvGrpSpPr>
        <p:grpSpPr>
          <a:xfrm>
            <a:off x="2363851" y="5914607"/>
            <a:ext cx="813960" cy="248400"/>
            <a:chOff x="2363851" y="5914607"/>
            <a:chExt cx="81396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9DA644B-02B2-479A-894F-AB8325763A6B}"/>
                    </a:ext>
                  </a:extLst>
                </p14:cNvPr>
                <p14:cNvContentPartPr/>
                <p14:nvPr/>
              </p14:nvContentPartPr>
              <p14:xfrm>
                <a:off x="2566891" y="5914607"/>
                <a:ext cx="149400" cy="2422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9DA644B-02B2-479A-894F-AB8325763A6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549251" y="5896967"/>
                  <a:ext cx="185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1015DD7-925F-423C-9820-F3C7CD6B5AA7}"/>
                    </a:ext>
                  </a:extLst>
                </p14:cNvPr>
                <p14:cNvContentPartPr/>
                <p14:nvPr/>
              </p14:nvContentPartPr>
              <p14:xfrm>
                <a:off x="2363851" y="6003527"/>
                <a:ext cx="813960" cy="1594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1015DD7-925F-423C-9820-F3C7CD6B5AA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345851" y="5985527"/>
                  <a:ext cx="84960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D4749A5-5BEA-487F-BC28-86D087D0FC15}"/>
              </a:ext>
            </a:extLst>
          </p:cNvPr>
          <p:cNvGrpSpPr/>
          <p:nvPr/>
        </p:nvGrpSpPr>
        <p:grpSpPr>
          <a:xfrm>
            <a:off x="3544291" y="5977607"/>
            <a:ext cx="994320" cy="388440"/>
            <a:chOff x="3544291" y="5977607"/>
            <a:chExt cx="99432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EE333DD-0951-4826-B062-B087F2AC5634}"/>
                    </a:ext>
                  </a:extLst>
                </p14:cNvPr>
                <p14:cNvContentPartPr/>
                <p14:nvPr/>
              </p14:nvContentPartPr>
              <p14:xfrm>
                <a:off x="3544291" y="6008207"/>
                <a:ext cx="213840" cy="1134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EE333DD-0951-4826-B062-B087F2AC563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526651" y="5990567"/>
                  <a:ext cx="249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0464604-20B4-476F-B6A9-07BCFE2AFCAD}"/>
                    </a:ext>
                  </a:extLst>
                </p14:cNvPr>
                <p14:cNvContentPartPr/>
                <p14:nvPr/>
              </p14:nvContentPartPr>
              <p14:xfrm>
                <a:off x="3795211" y="5992007"/>
                <a:ext cx="287280" cy="1224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0464604-20B4-476F-B6A9-07BCFE2AFCA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777211" y="5974367"/>
                  <a:ext cx="322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AAE4696-522A-4C34-A523-0BB1251437FD}"/>
                    </a:ext>
                  </a:extLst>
                </p14:cNvPr>
                <p14:cNvContentPartPr/>
                <p14:nvPr/>
              </p14:nvContentPartPr>
              <p14:xfrm>
                <a:off x="4101571" y="5977607"/>
                <a:ext cx="437040" cy="3884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AAE4696-522A-4C34-A523-0BB1251437F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083931" y="5959967"/>
                  <a:ext cx="47268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8D180A7B-3E35-47F5-B1F4-F2A5FE428582}"/>
              </a:ext>
            </a:extLst>
          </p:cNvPr>
          <p:cNvGrpSpPr/>
          <p:nvPr/>
        </p:nvGrpSpPr>
        <p:grpSpPr>
          <a:xfrm>
            <a:off x="4941811" y="5309087"/>
            <a:ext cx="7085520" cy="1338840"/>
            <a:chOff x="4941811" y="5309087"/>
            <a:chExt cx="7085520" cy="13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B906E43-C825-4454-AF9F-3B98D58E68FB}"/>
                    </a:ext>
                  </a:extLst>
                </p14:cNvPr>
                <p14:cNvContentPartPr/>
                <p14:nvPr/>
              </p14:nvContentPartPr>
              <p14:xfrm>
                <a:off x="5037571" y="5437967"/>
                <a:ext cx="10800" cy="252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B906E43-C825-4454-AF9F-3B98D58E68F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019931" y="5420327"/>
                  <a:ext cx="464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67FE0D4-FAC5-4542-B606-78434D05260D}"/>
                    </a:ext>
                  </a:extLst>
                </p14:cNvPr>
                <p14:cNvContentPartPr/>
                <p14:nvPr/>
              </p14:nvContentPartPr>
              <p14:xfrm>
                <a:off x="5021371" y="5452727"/>
                <a:ext cx="234720" cy="2084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67FE0D4-FAC5-4542-B606-78434D05260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003371" y="5434727"/>
                  <a:ext cx="270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A71CAA5-ADAC-4864-8F0E-68D16D60C358}"/>
                    </a:ext>
                  </a:extLst>
                </p14:cNvPr>
                <p14:cNvContentPartPr/>
                <p14:nvPr/>
              </p14:nvContentPartPr>
              <p14:xfrm>
                <a:off x="5294251" y="5480087"/>
                <a:ext cx="29520" cy="2030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A71CAA5-ADAC-4864-8F0E-68D16D60C35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276611" y="5462087"/>
                  <a:ext cx="65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6556BC6-86C2-4280-9328-BB69EAAB4F0E}"/>
                    </a:ext>
                  </a:extLst>
                </p14:cNvPr>
                <p14:cNvContentPartPr/>
                <p14:nvPr/>
              </p14:nvContentPartPr>
              <p14:xfrm>
                <a:off x="5322331" y="5398007"/>
                <a:ext cx="212760" cy="2710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6556BC6-86C2-4280-9328-BB69EAAB4F0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304331" y="5380367"/>
                  <a:ext cx="2484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3A67B51-DECE-40C1-B4CD-A8E90350041F}"/>
                    </a:ext>
                  </a:extLst>
                </p14:cNvPr>
                <p14:cNvContentPartPr/>
                <p14:nvPr/>
              </p14:nvContentPartPr>
              <p14:xfrm>
                <a:off x="5513491" y="5404487"/>
                <a:ext cx="734040" cy="4359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3A67B51-DECE-40C1-B4CD-A8E90350041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495851" y="5386487"/>
                  <a:ext cx="7696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B356789-29E6-4DB3-80CF-F95E85F751A9}"/>
                    </a:ext>
                  </a:extLst>
                </p14:cNvPr>
                <p14:cNvContentPartPr/>
                <p14:nvPr/>
              </p14:nvContentPartPr>
              <p14:xfrm>
                <a:off x="6215851" y="5534447"/>
                <a:ext cx="212400" cy="1432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B356789-29E6-4DB3-80CF-F95E85F751A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198211" y="5516807"/>
                  <a:ext cx="248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E39DFBB-FD48-4FC7-B056-1B88EE7D89D8}"/>
                    </a:ext>
                  </a:extLst>
                </p14:cNvPr>
                <p14:cNvContentPartPr/>
                <p14:nvPr/>
              </p14:nvContentPartPr>
              <p14:xfrm>
                <a:off x="6443011" y="5437607"/>
                <a:ext cx="473400" cy="263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E39DFBB-FD48-4FC7-B056-1B88EE7D89D8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425371" y="5419967"/>
                  <a:ext cx="5090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34F13FC-0236-4DD6-A4C7-18FBA0DF501F}"/>
                    </a:ext>
                  </a:extLst>
                </p14:cNvPr>
                <p14:cNvContentPartPr/>
                <p14:nvPr/>
              </p14:nvContentPartPr>
              <p14:xfrm>
                <a:off x="6934411" y="5497007"/>
                <a:ext cx="422640" cy="1263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34F13FC-0236-4DD6-A4C7-18FBA0DF501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916771" y="5479007"/>
                  <a:ext cx="458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ED97DA8-BF32-45A0-B880-D31C5CE1CD9A}"/>
                    </a:ext>
                  </a:extLst>
                </p14:cNvPr>
                <p14:cNvContentPartPr/>
                <p14:nvPr/>
              </p14:nvContentPartPr>
              <p14:xfrm>
                <a:off x="7399891" y="5419247"/>
                <a:ext cx="360" cy="3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ED97DA8-BF32-45A0-B880-D31C5CE1CD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82251" y="5401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A97C6C8-AEE6-41D3-86D1-F1BA02F846C6}"/>
                    </a:ext>
                  </a:extLst>
                </p14:cNvPr>
                <p14:cNvContentPartPr/>
                <p14:nvPr/>
              </p14:nvContentPartPr>
              <p14:xfrm>
                <a:off x="7462891" y="5466407"/>
                <a:ext cx="203760" cy="1724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A97C6C8-AEE6-41D3-86D1-F1BA02F846C6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445251" y="5448767"/>
                  <a:ext cx="239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8CD4EF0-BC91-40CB-A10A-65C442B0ACD4}"/>
                    </a:ext>
                  </a:extLst>
                </p14:cNvPr>
                <p14:cNvContentPartPr/>
                <p14:nvPr/>
              </p14:nvContentPartPr>
              <p14:xfrm>
                <a:off x="8057971" y="5368847"/>
                <a:ext cx="360" cy="3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8CD4EF0-BC91-40CB-A10A-65C442B0AC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40331" y="53508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8A7704B-B5B9-42CA-8C83-071B23E8A9C7}"/>
                    </a:ext>
                  </a:extLst>
                </p14:cNvPr>
                <p14:cNvContentPartPr/>
                <p14:nvPr/>
              </p14:nvContentPartPr>
              <p14:xfrm>
                <a:off x="8057971" y="5340407"/>
                <a:ext cx="56520" cy="3477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8A7704B-B5B9-42CA-8C83-071B23E8A9C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040331" y="5322767"/>
                  <a:ext cx="921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86653E0-B31D-4A4A-9BA3-E8D65206C280}"/>
                    </a:ext>
                  </a:extLst>
                </p14:cNvPr>
                <p14:cNvContentPartPr/>
                <p14:nvPr/>
              </p14:nvContentPartPr>
              <p14:xfrm>
                <a:off x="8039251" y="5471447"/>
                <a:ext cx="570600" cy="3135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86653E0-B31D-4A4A-9BA3-E8D65206C28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021611" y="5453447"/>
                  <a:ext cx="606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05F306D-B026-484D-A89A-AA01735BC5A5}"/>
                    </a:ext>
                  </a:extLst>
                </p14:cNvPr>
                <p14:cNvContentPartPr/>
                <p14:nvPr/>
              </p14:nvContentPartPr>
              <p14:xfrm>
                <a:off x="8704171" y="5491607"/>
                <a:ext cx="519480" cy="2804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05F306D-B026-484D-A89A-AA01735BC5A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686531" y="5473607"/>
                  <a:ext cx="555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2A67F89-5D69-4135-911F-11D190D1B705}"/>
                    </a:ext>
                  </a:extLst>
                </p14:cNvPr>
                <p14:cNvContentPartPr/>
                <p14:nvPr/>
              </p14:nvContentPartPr>
              <p14:xfrm>
                <a:off x="9298171" y="5479367"/>
                <a:ext cx="141480" cy="1314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2A67F89-5D69-4135-911F-11D190D1B70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80171" y="5461727"/>
                  <a:ext cx="177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23C8AA0-4315-457E-836B-CFED36846E64}"/>
                    </a:ext>
                  </a:extLst>
                </p14:cNvPr>
                <p14:cNvContentPartPr/>
                <p14:nvPr/>
              </p14:nvContentPartPr>
              <p14:xfrm>
                <a:off x="9493651" y="5333567"/>
                <a:ext cx="117720" cy="3128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23C8AA0-4315-457E-836B-CFED36846E6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6011" y="5315567"/>
                  <a:ext cx="153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EC5B89A-0629-4BB0-8581-DB4B42CD1F83}"/>
                    </a:ext>
                  </a:extLst>
                </p14:cNvPr>
                <p14:cNvContentPartPr/>
                <p14:nvPr/>
              </p14:nvContentPartPr>
              <p14:xfrm>
                <a:off x="9950851" y="5451287"/>
                <a:ext cx="480600" cy="1414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EC5B89A-0629-4BB0-8581-DB4B42CD1F83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932851" y="5433647"/>
                  <a:ext cx="516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CE476E6-CC02-449C-8B3B-D7761FD41C50}"/>
                    </a:ext>
                  </a:extLst>
                </p14:cNvPr>
                <p14:cNvContentPartPr/>
                <p14:nvPr/>
              </p14:nvContentPartPr>
              <p14:xfrm>
                <a:off x="10476451" y="5309087"/>
                <a:ext cx="119880" cy="2750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CE476E6-CC02-449C-8B3B-D7761FD41C5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458451" y="5291447"/>
                  <a:ext cx="1555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DAE8C586-0BAB-41AD-9784-E1E24914F259}"/>
                    </a:ext>
                  </a:extLst>
                </p14:cNvPr>
                <p14:cNvContentPartPr/>
                <p14:nvPr/>
              </p14:nvContentPartPr>
              <p14:xfrm>
                <a:off x="4941811" y="5969327"/>
                <a:ext cx="163800" cy="2250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DAE8C586-0BAB-41AD-9784-E1E24914F259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924171" y="5951687"/>
                  <a:ext cx="199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7EE95CA-6B87-4122-884A-2FC99608B08F}"/>
                    </a:ext>
                  </a:extLst>
                </p14:cNvPr>
                <p14:cNvContentPartPr/>
                <p14:nvPr/>
              </p14:nvContentPartPr>
              <p14:xfrm>
                <a:off x="5126131" y="5984807"/>
                <a:ext cx="218520" cy="1278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7EE95CA-6B87-4122-884A-2FC99608B08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108491" y="5966807"/>
                  <a:ext cx="254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5450BD5-8D96-4B84-A81C-AE97AC5E7D4B}"/>
                    </a:ext>
                  </a:extLst>
                </p14:cNvPr>
                <p14:cNvContentPartPr/>
                <p14:nvPr/>
              </p14:nvContentPartPr>
              <p14:xfrm>
                <a:off x="5379931" y="5983007"/>
                <a:ext cx="126000" cy="1756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5450BD5-8D96-4B84-A81C-AE97AC5E7D4B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362291" y="5965007"/>
                  <a:ext cx="161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762F13E-54CC-4DC6-8A9A-934C4EBF0EA8}"/>
                    </a:ext>
                  </a:extLst>
                </p14:cNvPr>
                <p14:cNvContentPartPr/>
                <p14:nvPr/>
              </p14:nvContentPartPr>
              <p14:xfrm>
                <a:off x="5616451" y="5996327"/>
                <a:ext cx="555840" cy="1792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762F13E-54CC-4DC6-8A9A-934C4EBF0EA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598451" y="5978327"/>
                  <a:ext cx="591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A29EE87-A9BC-42E9-B37E-55EE6636BB53}"/>
                    </a:ext>
                  </a:extLst>
                </p14:cNvPr>
                <p14:cNvContentPartPr/>
                <p14:nvPr/>
              </p14:nvContentPartPr>
              <p14:xfrm>
                <a:off x="6241051" y="5949167"/>
                <a:ext cx="168480" cy="2070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A29EE87-A9BC-42E9-B37E-55EE6636BB5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223411" y="5931527"/>
                  <a:ext cx="204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02B49C6-0932-4048-B7FC-9558CEDE62BD}"/>
                    </a:ext>
                  </a:extLst>
                </p14:cNvPr>
                <p14:cNvContentPartPr/>
                <p14:nvPr/>
              </p14:nvContentPartPr>
              <p14:xfrm>
                <a:off x="6485491" y="5954567"/>
                <a:ext cx="417960" cy="2595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02B49C6-0932-4048-B7FC-9558CEDE62BD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467491" y="5936927"/>
                  <a:ext cx="453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7242CBA-ECDF-40C6-B15C-ADCFE33E03C9}"/>
                    </a:ext>
                  </a:extLst>
                </p14:cNvPr>
                <p14:cNvContentPartPr/>
                <p14:nvPr/>
              </p14:nvContentPartPr>
              <p14:xfrm>
                <a:off x="6616171" y="5959967"/>
                <a:ext cx="90360" cy="234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7242CBA-ECDF-40C6-B15C-ADCFE33E03C9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598171" y="5941967"/>
                  <a:ext cx="126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B6E2D90-9776-42E5-B545-4CA372189CAE}"/>
                    </a:ext>
                  </a:extLst>
                </p14:cNvPr>
                <p14:cNvContentPartPr/>
                <p14:nvPr/>
              </p14:nvContentPartPr>
              <p14:xfrm>
                <a:off x="6870331" y="6121607"/>
                <a:ext cx="110160" cy="766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B6E2D90-9776-42E5-B545-4CA372189CAE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852691" y="6103967"/>
                  <a:ext cx="145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7FFD4BB-B95B-4A2E-A238-876E9F9035C3}"/>
                    </a:ext>
                  </a:extLst>
                </p14:cNvPr>
                <p14:cNvContentPartPr/>
                <p14:nvPr/>
              </p14:nvContentPartPr>
              <p14:xfrm>
                <a:off x="6974731" y="6072287"/>
                <a:ext cx="167760" cy="3445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7FFD4BB-B95B-4A2E-A238-876E9F9035C3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957091" y="6054287"/>
                  <a:ext cx="2034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8B391A5-7D3D-447F-AF0B-09CC70B975D8}"/>
                    </a:ext>
                  </a:extLst>
                </p14:cNvPr>
                <p14:cNvContentPartPr/>
                <p14:nvPr/>
              </p14:nvContentPartPr>
              <p14:xfrm>
                <a:off x="7611931" y="6095327"/>
                <a:ext cx="257760" cy="1274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8B391A5-7D3D-447F-AF0B-09CC70B975D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593931" y="6077327"/>
                  <a:ext cx="293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D8F37F4-AEC2-4BE5-9602-48AAFC58ACB6}"/>
                    </a:ext>
                  </a:extLst>
                </p14:cNvPr>
                <p14:cNvContentPartPr/>
                <p14:nvPr/>
              </p14:nvContentPartPr>
              <p14:xfrm>
                <a:off x="8323291" y="5945207"/>
                <a:ext cx="401400" cy="3074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D8F37F4-AEC2-4BE5-9602-48AAFC58ACB6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305651" y="5927207"/>
                  <a:ext cx="437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42FC035-E968-4F97-B95D-90EA311ADAF2}"/>
                    </a:ext>
                  </a:extLst>
                </p14:cNvPr>
                <p14:cNvContentPartPr/>
                <p14:nvPr/>
              </p14:nvContentPartPr>
              <p14:xfrm>
                <a:off x="8730091" y="5985167"/>
                <a:ext cx="44640" cy="1033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42FC035-E968-4F97-B95D-90EA311ADAF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712091" y="5967167"/>
                  <a:ext cx="80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0B5A8C6-D224-481B-B3FE-8A9D1C13E5AD}"/>
                    </a:ext>
                  </a:extLst>
                </p14:cNvPr>
                <p14:cNvContentPartPr/>
                <p14:nvPr/>
              </p14:nvContentPartPr>
              <p14:xfrm>
                <a:off x="8775091" y="5935127"/>
                <a:ext cx="460440" cy="4852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0B5A8C6-D224-481B-B3FE-8A9D1C13E5AD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757451" y="5917487"/>
                  <a:ext cx="4960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CF14010-F265-4E9C-A1E5-35FC0C39B22A}"/>
                    </a:ext>
                  </a:extLst>
                </p14:cNvPr>
                <p14:cNvContentPartPr/>
                <p14:nvPr/>
              </p14:nvContentPartPr>
              <p14:xfrm>
                <a:off x="9258571" y="5958527"/>
                <a:ext cx="139320" cy="2444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CF14010-F265-4E9C-A1E5-35FC0C39B22A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240571" y="5940527"/>
                  <a:ext cx="1749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EB805AA-7AD9-4B71-AF72-E8CF17513151}"/>
                    </a:ext>
                  </a:extLst>
                </p14:cNvPr>
                <p14:cNvContentPartPr/>
                <p14:nvPr/>
              </p14:nvContentPartPr>
              <p14:xfrm>
                <a:off x="9237331" y="6025127"/>
                <a:ext cx="135720" cy="172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EB805AA-7AD9-4B71-AF72-E8CF1751315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219691" y="6007127"/>
                  <a:ext cx="171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22335FD-9C91-4725-AEA1-172B713984CE}"/>
                    </a:ext>
                  </a:extLst>
                </p14:cNvPr>
                <p14:cNvContentPartPr/>
                <p14:nvPr/>
              </p14:nvContentPartPr>
              <p14:xfrm>
                <a:off x="9653131" y="5962127"/>
                <a:ext cx="178200" cy="2196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22335FD-9C91-4725-AEA1-172B713984CE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635131" y="5944127"/>
                  <a:ext cx="213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9840A96-67D8-448C-B724-65BD6FCBE8D7}"/>
                    </a:ext>
                  </a:extLst>
                </p14:cNvPr>
                <p14:cNvContentPartPr/>
                <p14:nvPr/>
              </p14:nvContentPartPr>
              <p14:xfrm>
                <a:off x="9986491" y="5943047"/>
                <a:ext cx="11880" cy="2721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9840A96-67D8-448C-B724-65BD6FCBE8D7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968491" y="5925407"/>
                  <a:ext cx="47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5C3E713E-2329-4668-9EA0-1654D1107360}"/>
                    </a:ext>
                  </a:extLst>
                </p14:cNvPr>
                <p14:cNvContentPartPr/>
                <p14:nvPr/>
              </p14:nvContentPartPr>
              <p14:xfrm>
                <a:off x="9999091" y="5989127"/>
                <a:ext cx="297000" cy="1666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5C3E713E-2329-4668-9EA0-1654D1107360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981451" y="5971487"/>
                  <a:ext cx="332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96EFC1A-1C5F-4F57-AAD2-B0B3D567EC90}"/>
                    </a:ext>
                  </a:extLst>
                </p14:cNvPr>
                <p14:cNvContentPartPr/>
                <p14:nvPr/>
              </p14:nvContentPartPr>
              <p14:xfrm>
                <a:off x="10376011" y="5987327"/>
                <a:ext cx="318960" cy="1630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96EFC1A-1C5F-4F57-AAD2-B0B3D567EC90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0358371" y="5969327"/>
                  <a:ext cx="3546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7245212-D73F-482C-B51B-C7A3B9781DEB}"/>
                    </a:ext>
                  </a:extLst>
                </p14:cNvPr>
                <p14:cNvContentPartPr/>
                <p14:nvPr/>
              </p14:nvContentPartPr>
              <p14:xfrm>
                <a:off x="10702891" y="6000647"/>
                <a:ext cx="124200" cy="1062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7245212-D73F-482C-B51B-C7A3B9781DE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684891" y="5983007"/>
                  <a:ext cx="159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F008C47-E5CF-46B0-BD66-704DA4C2C087}"/>
                    </a:ext>
                  </a:extLst>
                </p14:cNvPr>
                <p14:cNvContentPartPr/>
                <p14:nvPr/>
              </p14:nvContentPartPr>
              <p14:xfrm>
                <a:off x="10909891" y="5831087"/>
                <a:ext cx="102240" cy="3085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F008C47-E5CF-46B0-BD66-704DA4C2C087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892251" y="5813447"/>
                  <a:ext cx="1378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72F9920-1B27-4556-AB18-41009D485452}"/>
                    </a:ext>
                  </a:extLst>
                </p14:cNvPr>
                <p14:cNvContentPartPr/>
                <p14:nvPr/>
              </p14:nvContentPartPr>
              <p14:xfrm>
                <a:off x="9456211" y="6321407"/>
                <a:ext cx="550800" cy="2926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72F9920-1B27-4556-AB18-41009D485452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438571" y="6303767"/>
                  <a:ext cx="586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5D5CEC7-A484-4C78-8972-16CFA299953C}"/>
                    </a:ext>
                  </a:extLst>
                </p14:cNvPr>
                <p14:cNvContentPartPr/>
                <p14:nvPr/>
              </p14:nvContentPartPr>
              <p14:xfrm>
                <a:off x="9834931" y="6286487"/>
                <a:ext cx="51840" cy="622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5D5CEC7-A484-4C78-8972-16CFA299953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816931" y="6268487"/>
                  <a:ext cx="87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CC009120-03D2-4CDE-AE17-4885C69DA523}"/>
                    </a:ext>
                  </a:extLst>
                </p14:cNvPr>
                <p14:cNvContentPartPr/>
                <p14:nvPr/>
              </p14:nvContentPartPr>
              <p14:xfrm>
                <a:off x="10139491" y="6380807"/>
                <a:ext cx="83160" cy="2221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CC009120-03D2-4CDE-AE17-4885C69DA523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121491" y="6363167"/>
                  <a:ext cx="118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8F98E7C-06A9-4FA8-A758-67D8591EF0B9}"/>
                    </a:ext>
                  </a:extLst>
                </p14:cNvPr>
                <p14:cNvContentPartPr/>
                <p14:nvPr/>
              </p14:nvContentPartPr>
              <p14:xfrm>
                <a:off x="10070371" y="6358847"/>
                <a:ext cx="465840" cy="2365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8F98E7C-06A9-4FA8-A758-67D8591EF0B9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052731" y="6340847"/>
                  <a:ext cx="501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4C2D6F8-0257-4232-A725-FB2EB89AC059}"/>
                    </a:ext>
                  </a:extLst>
                </p14:cNvPr>
                <p14:cNvContentPartPr/>
                <p14:nvPr/>
              </p14:nvContentPartPr>
              <p14:xfrm>
                <a:off x="10693171" y="6396647"/>
                <a:ext cx="176040" cy="1951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4C2D6F8-0257-4232-A725-FB2EB89AC059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675171" y="6378647"/>
                  <a:ext cx="211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E6C9F0FF-0EF3-4CA2-97F2-50BAEF997159}"/>
                    </a:ext>
                  </a:extLst>
                </p14:cNvPr>
                <p14:cNvContentPartPr/>
                <p14:nvPr/>
              </p14:nvContentPartPr>
              <p14:xfrm>
                <a:off x="10910251" y="6401687"/>
                <a:ext cx="266400" cy="2462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E6C9F0FF-0EF3-4CA2-97F2-50BAEF99715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892251" y="6384047"/>
                  <a:ext cx="302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2B6B5140-74EA-4583-AB9A-02607AC9FF6E}"/>
                    </a:ext>
                  </a:extLst>
                </p14:cNvPr>
                <p14:cNvContentPartPr/>
                <p14:nvPr/>
              </p14:nvContentPartPr>
              <p14:xfrm>
                <a:off x="11053891" y="6524807"/>
                <a:ext cx="291960" cy="946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2B6B5140-74EA-4583-AB9A-02607AC9FF6E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1036251" y="6506807"/>
                  <a:ext cx="327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5D93E8A-9A21-4D18-B1E7-DC11DD61031B}"/>
                    </a:ext>
                  </a:extLst>
                </p14:cNvPr>
                <p14:cNvContentPartPr/>
                <p14:nvPr/>
              </p14:nvContentPartPr>
              <p14:xfrm>
                <a:off x="11325691" y="6403847"/>
                <a:ext cx="360" cy="3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5D93E8A-9A21-4D18-B1E7-DC11DD6103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08051" y="6386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F09D52A-B543-4CCE-BA92-6D4D7EB23A5B}"/>
                    </a:ext>
                  </a:extLst>
                </p14:cNvPr>
                <p14:cNvContentPartPr/>
                <p14:nvPr/>
              </p14:nvContentPartPr>
              <p14:xfrm>
                <a:off x="11387611" y="6444167"/>
                <a:ext cx="133560" cy="1533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F09D52A-B543-4CCE-BA92-6D4D7EB23A5B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1369971" y="6426527"/>
                  <a:ext cx="169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DF79C67C-39E5-4855-87FD-D1F623F23BA6}"/>
                    </a:ext>
                  </a:extLst>
                </p14:cNvPr>
                <p14:cNvContentPartPr/>
                <p14:nvPr/>
              </p14:nvContentPartPr>
              <p14:xfrm>
                <a:off x="11562571" y="6472247"/>
                <a:ext cx="464760" cy="1494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DF79C67C-39E5-4855-87FD-D1F623F23BA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1544571" y="6454247"/>
                  <a:ext cx="50040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9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CDC91485-7E3A-4B52-A0C4-81F3B4037067}"/>
                  </a:ext>
                </a:extLst>
              </p14:cNvPr>
              <p14:cNvContentPartPr/>
              <p14:nvPr/>
            </p14:nvContentPartPr>
            <p14:xfrm>
              <a:off x="4898611" y="261887"/>
              <a:ext cx="324000" cy="9396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CDC91485-7E3A-4B52-A0C4-81F3B4037067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4880611" y="244247"/>
                <a:ext cx="359640" cy="1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91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BD4C0E2-B21E-43C2-A573-CECCBAB76E5F}"/>
              </a:ext>
            </a:extLst>
          </p:cNvPr>
          <p:cNvGrpSpPr/>
          <p:nvPr/>
        </p:nvGrpSpPr>
        <p:grpSpPr>
          <a:xfrm>
            <a:off x="7296211" y="247127"/>
            <a:ext cx="554760" cy="642960"/>
            <a:chOff x="7296211" y="247127"/>
            <a:chExt cx="554760" cy="64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4933D9-7CD8-47F3-BA0C-B5818887897C}"/>
                    </a:ext>
                  </a:extLst>
                </p14:cNvPr>
                <p14:cNvContentPartPr/>
                <p14:nvPr/>
              </p14:nvContentPartPr>
              <p14:xfrm>
                <a:off x="7296211" y="247127"/>
                <a:ext cx="236160" cy="29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4933D9-7CD8-47F3-BA0C-B581888789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78211" y="229487"/>
                  <a:ext cx="2718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3A720D-DB99-41CD-9630-6398D89F8C33}"/>
                    </a:ext>
                  </a:extLst>
                </p14:cNvPr>
                <p14:cNvContentPartPr/>
                <p14:nvPr/>
              </p14:nvContentPartPr>
              <p14:xfrm>
                <a:off x="7539931" y="351167"/>
                <a:ext cx="120240" cy="142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3A720D-DB99-41CD-9630-6398D89F8C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22291" y="333167"/>
                  <a:ext cx="155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B80A05-80E7-4122-8B2F-D2CB3B94F733}"/>
                    </a:ext>
                  </a:extLst>
                </p14:cNvPr>
                <p14:cNvContentPartPr/>
                <p14:nvPr/>
              </p14:nvContentPartPr>
              <p14:xfrm>
                <a:off x="7699411" y="372407"/>
                <a:ext cx="151560" cy="517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B80A05-80E7-4122-8B2F-D2CB3B94F7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81411" y="354767"/>
                  <a:ext cx="18720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D235D5-82CA-441F-ABF7-572B22B0376B}"/>
              </a:ext>
            </a:extLst>
          </p:cNvPr>
          <p:cNvGrpSpPr/>
          <p:nvPr/>
        </p:nvGrpSpPr>
        <p:grpSpPr>
          <a:xfrm>
            <a:off x="8228251" y="220487"/>
            <a:ext cx="1163520" cy="329040"/>
            <a:chOff x="8228251" y="220487"/>
            <a:chExt cx="116352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497C16-4EFC-4912-AA3E-C745AA089B22}"/>
                    </a:ext>
                  </a:extLst>
                </p14:cNvPr>
                <p14:cNvContentPartPr/>
                <p14:nvPr/>
              </p14:nvContentPartPr>
              <p14:xfrm>
                <a:off x="8228251" y="309047"/>
                <a:ext cx="39960" cy="219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497C16-4EFC-4912-AA3E-C745AA089B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10611" y="291407"/>
                  <a:ext cx="75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5C11CF0-C815-499A-877F-0EE682AED02D}"/>
                    </a:ext>
                  </a:extLst>
                </p14:cNvPr>
                <p14:cNvContentPartPr/>
                <p14:nvPr/>
              </p14:nvContentPartPr>
              <p14:xfrm>
                <a:off x="8245891" y="220487"/>
                <a:ext cx="210600" cy="227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5C11CF0-C815-499A-877F-0EE682AED0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28251" y="202847"/>
                  <a:ext cx="246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A7897C-B6F0-4ED7-806A-3F5FE1D8313D}"/>
                    </a:ext>
                  </a:extLst>
                </p14:cNvPr>
                <p14:cNvContentPartPr/>
                <p14:nvPr/>
              </p14:nvContentPartPr>
              <p14:xfrm>
                <a:off x="8516611" y="345407"/>
                <a:ext cx="99720" cy="144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A7897C-B6F0-4ED7-806A-3F5FE1D831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98971" y="327767"/>
                  <a:ext cx="135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882B1D-26CF-4D70-94DF-2CB47C37005E}"/>
                    </a:ext>
                  </a:extLst>
                </p14:cNvPr>
                <p14:cNvContentPartPr/>
                <p14:nvPr/>
              </p14:nvContentPartPr>
              <p14:xfrm>
                <a:off x="8667091" y="342887"/>
                <a:ext cx="460080" cy="182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882B1D-26CF-4D70-94DF-2CB47C3700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49091" y="324887"/>
                  <a:ext cx="495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20D1D2-3335-4368-BC79-4B05E20179EB}"/>
                    </a:ext>
                  </a:extLst>
                </p14:cNvPr>
                <p14:cNvContentPartPr/>
                <p14:nvPr/>
              </p14:nvContentPartPr>
              <p14:xfrm>
                <a:off x="9138331" y="356567"/>
                <a:ext cx="165960" cy="175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20D1D2-3335-4368-BC79-4B05E20179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20331" y="338567"/>
                  <a:ext cx="201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28644D-1057-4916-844F-C43C812BB3FE}"/>
                    </a:ext>
                  </a:extLst>
                </p14:cNvPr>
                <p14:cNvContentPartPr/>
                <p14:nvPr/>
              </p14:nvContentPartPr>
              <p14:xfrm>
                <a:off x="9365851" y="260807"/>
                <a:ext cx="25920" cy="288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28644D-1057-4916-844F-C43C812BB3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47851" y="243167"/>
                  <a:ext cx="6156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AF40CF-BFA8-4BE0-9FEE-1EFFF288A88D}"/>
              </a:ext>
            </a:extLst>
          </p:cNvPr>
          <p:cNvGrpSpPr/>
          <p:nvPr/>
        </p:nvGrpSpPr>
        <p:grpSpPr>
          <a:xfrm>
            <a:off x="9630451" y="211487"/>
            <a:ext cx="2213640" cy="338760"/>
            <a:chOff x="9630451" y="211487"/>
            <a:chExt cx="221364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CF0EB2-3386-4168-9A1D-8E33D7DAC134}"/>
                    </a:ext>
                  </a:extLst>
                </p14:cNvPr>
                <p14:cNvContentPartPr/>
                <p14:nvPr/>
              </p14:nvContentPartPr>
              <p14:xfrm>
                <a:off x="9785971" y="308327"/>
                <a:ext cx="14400" cy="223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CF0EB2-3386-4168-9A1D-8E33D7DAC1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67971" y="290327"/>
                  <a:ext cx="500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4C6124-3A59-45FF-8B9C-1CC5E17FAAC3}"/>
                    </a:ext>
                  </a:extLst>
                </p14:cNvPr>
                <p14:cNvContentPartPr/>
                <p14:nvPr/>
              </p14:nvContentPartPr>
              <p14:xfrm>
                <a:off x="9630451" y="292847"/>
                <a:ext cx="682920" cy="226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4C6124-3A59-45FF-8B9C-1CC5E17FAA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12811" y="274847"/>
                  <a:ext cx="718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41E70F-C54C-4330-9626-63974D7AE663}"/>
                    </a:ext>
                  </a:extLst>
                </p14:cNvPr>
                <p14:cNvContentPartPr/>
                <p14:nvPr/>
              </p14:nvContentPartPr>
              <p14:xfrm>
                <a:off x="10302571" y="278807"/>
                <a:ext cx="14400" cy="37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41E70F-C54C-4330-9626-63974D7AE6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84931" y="260807"/>
                  <a:ext cx="50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24B104-1ED8-41A8-8F83-204BE2703E19}"/>
                    </a:ext>
                  </a:extLst>
                </p14:cNvPr>
                <p14:cNvContentPartPr/>
                <p14:nvPr/>
              </p14:nvContentPartPr>
              <p14:xfrm>
                <a:off x="10370251" y="214727"/>
                <a:ext cx="286200" cy="289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24B104-1ED8-41A8-8F83-204BE2703E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52251" y="196727"/>
                  <a:ext cx="3218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C3C0D3-4026-482D-A39B-0EB6209811C4}"/>
                    </a:ext>
                  </a:extLst>
                </p14:cNvPr>
                <p14:cNvContentPartPr/>
                <p14:nvPr/>
              </p14:nvContentPartPr>
              <p14:xfrm>
                <a:off x="10560331" y="342887"/>
                <a:ext cx="323640" cy="120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C3C0D3-4026-482D-A39B-0EB6209811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42691" y="324887"/>
                  <a:ext cx="359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7EDC1E6-6D5C-4577-9F77-FA61799C4DE7}"/>
                    </a:ext>
                  </a:extLst>
                </p14:cNvPr>
                <p14:cNvContentPartPr/>
                <p14:nvPr/>
              </p14:nvContentPartPr>
              <p14:xfrm>
                <a:off x="10829971" y="235607"/>
                <a:ext cx="39960" cy="33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7EDC1E6-6D5C-4577-9F77-FA61799C4D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11971" y="217967"/>
                  <a:ext cx="756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4FA21B-3587-4456-98A6-88D62263D16A}"/>
                    </a:ext>
                  </a:extLst>
                </p14:cNvPr>
                <p14:cNvContentPartPr/>
                <p14:nvPr/>
              </p14:nvContentPartPr>
              <p14:xfrm>
                <a:off x="10957051" y="260807"/>
                <a:ext cx="123480" cy="20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4FA21B-3587-4456-98A6-88D62263D1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39411" y="243167"/>
                  <a:ext cx="159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0453EA-FC28-4DEC-8923-A2EC78A24115}"/>
                    </a:ext>
                  </a:extLst>
                </p14:cNvPr>
                <p14:cNvContentPartPr/>
                <p14:nvPr/>
              </p14:nvContentPartPr>
              <p14:xfrm>
                <a:off x="11123731" y="346847"/>
                <a:ext cx="216360" cy="131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0453EA-FC28-4DEC-8923-A2EC78A241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06091" y="329207"/>
                  <a:ext cx="252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A563BF-574C-43EC-B997-647011614381}"/>
                    </a:ext>
                  </a:extLst>
                </p14:cNvPr>
                <p14:cNvContentPartPr/>
                <p14:nvPr/>
              </p14:nvContentPartPr>
              <p14:xfrm>
                <a:off x="11371051" y="265847"/>
                <a:ext cx="105480" cy="284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A563BF-574C-43EC-B997-6470116143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353051" y="247847"/>
                  <a:ext cx="1411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8E7EFE-63B9-4E70-9B8A-AF08A1B48C07}"/>
                    </a:ext>
                  </a:extLst>
                </p14:cNvPr>
                <p14:cNvContentPartPr/>
                <p14:nvPr/>
              </p14:nvContentPartPr>
              <p14:xfrm>
                <a:off x="11559691" y="211487"/>
                <a:ext cx="284400" cy="21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8E7EFE-63B9-4E70-9B8A-AF08A1B48C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41691" y="193847"/>
                  <a:ext cx="32004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600272-BD63-4F41-ADCB-CC55B8D1510B}"/>
              </a:ext>
            </a:extLst>
          </p:cNvPr>
          <p:cNvGrpSpPr/>
          <p:nvPr/>
        </p:nvGrpSpPr>
        <p:grpSpPr>
          <a:xfrm>
            <a:off x="913051" y="314087"/>
            <a:ext cx="3730320" cy="457200"/>
            <a:chOff x="913051" y="314087"/>
            <a:chExt cx="373032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CE8FDC2-3336-490B-930D-D38F535ACFAD}"/>
                    </a:ext>
                  </a:extLst>
                </p14:cNvPr>
                <p14:cNvContentPartPr/>
                <p14:nvPr/>
              </p14:nvContentPartPr>
              <p14:xfrm>
                <a:off x="964531" y="343967"/>
                <a:ext cx="200520" cy="304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CE8FDC2-3336-490B-930D-D38F535ACF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6531" y="325967"/>
                  <a:ext cx="2361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9A09A0A-265F-4EB2-BAD2-D73A89F7F17D}"/>
                    </a:ext>
                  </a:extLst>
                </p14:cNvPr>
                <p14:cNvContentPartPr/>
                <p14:nvPr/>
              </p14:nvContentPartPr>
              <p14:xfrm>
                <a:off x="1232011" y="491567"/>
                <a:ext cx="142200" cy="182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9A09A0A-265F-4EB2-BAD2-D73A89F7F1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14011" y="473927"/>
                  <a:ext cx="177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CBA31E-DDB6-4865-9C2C-D47957A090BD}"/>
                    </a:ext>
                  </a:extLst>
                </p14:cNvPr>
                <p14:cNvContentPartPr/>
                <p14:nvPr/>
              </p14:nvContentPartPr>
              <p14:xfrm>
                <a:off x="1455931" y="516767"/>
                <a:ext cx="195120" cy="111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CBA31E-DDB6-4865-9C2C-D47957A090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38291" y="498767"/>
                  <a:ext cx="230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FB73A1-9B39-430B-AB7C-E9C574622410}"/>
                    </a:ext>
                  </a:extLst>
                </p14:cNvPr>
                <p14:cNvContentPartPr/>
                <p14:nvPr/>
              </p14:nvContentPartPr>
              <p14:xfrm>
                <a:off x="1687051" y="522167"/>
                <a:ext cx="244080" cy="118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FB73A1-9B39-430B-AB7C-E9C57462241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69411" y="504527"/>
                  <a:ext cx="279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4ED2F41-22D2-40CA-8214-0BB5BBC22E93}"/>
                    </a:ext>
                  </a:extLst>
                </p14:cNvPr>
                <p14:cNvContentPartPr/>
                <p14:nvPr/>
              </p14:nvContentPartPr>
              <p14:xfrm>
                <a:off x="2003851" y="521447"/>
                <a:ext cx="189720" cy="14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4ED2F41-22D2-40CA-8214-0BB5BBC22E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86211" y="503447"/>
                  <a:ext cx="225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596800-613D-4BAA-84E0-DE0E5F394FEA}"/>
                    </a:ext>
                  </a:extLst>
                </p14:cNvPr>
                <p14:cNvContentPartPr/>
                <p14:nvPr/>
              </p14:nvContentPartPr>
              <p14:xfrm>
                <a:off x="2254051" y="314087"/>
                <a:ext cx="31680" cy="441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596800-613D-4BAA-84E0-DE0E5F394F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36411" y="296087"/>
                  <a:ext cx="673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5AE6F2C-563A-4F6A-B25B-43E0A1B1C355}"/>
                    </a:ext>
                  </a:extLst>
                </p14:cNvPr>
                <p14:cNvContentPartPr/>
                <p14:nvPr/>
              </p14:nvContentPartPr>
              <p14:xfrm>
                <a:off x="2950291" y="358727"/>
                <a:ext cx="506880" cy="311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5AE6F2C-563A-4F6A-B25B-43E0A1B1C3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32651" y="340727"/>
                  <a:ext cx="5425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519547-6204-45FD-9726-333E802E8107}"/>
                    </a:ext>
                  </a:extLst>
                </p14:cNvPr>
                <p14:cNvContentPartPr/>
                <p14:nvPr/>
              </p14:nvContentPartPr>
              <p14:xfrm>
                <a:off x="3275011" y="332447"/>
                <a:ext cx="65520" cy="80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519547-6204-45FD-9726-333E802E81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57011" y="314447"/>
                  <a:ext cx="101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69102-0B06-4B05-92CA-1C383593CB74}"/>
                    </a:ext>
                  </a:extLst>
                </p14:cNvPr>
                <p14:cNvContentPartPr/>
                <p14:nvPr/>
              </p14:nvContentPartPr>
              <p14:xfrm>
                <a:off x="3493531" y="387887"/>
                <a:ext cx="131760" cy="266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69102-0B06-4B05-92CA-1C383593CB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75531" y="370247"/>
                  <a:ext cx="1674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760879-610A-4088-99E0-985C79320A96}"/>
                    </a:ext>
                  </a:extLst>
                </p14:cNvPr>
                <p14:cNvContentPartPr/>
                <p14:nvPr/>
              </p14:nvContentPartPr>
              <p14:xfrm>
                <a:off x="3525571" y="365927"/>
                <a:ext cx="352800" cy="276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760879-610A-4088-99E0-985C79320A9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07571" y="347927"/>
                  <a:ext cx="3884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4D84FC-6E45-4E16-8559-E515B930F9DE}"/>
                    </a:ext>
                  </a:extLst>
                </p14:cNvPr>
                <p14:cNvContentPartPr/>
                <p14:nvPr/>
              </p14:nvContentPartPr>
              <p14:xfrm>
                <a:off x="3958651" y="395447"/>
                <a:ext cx="148680" cy="243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4D84FC-6E45-4E16-8559-E515B930F9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40651" y="377447"/>
                  <a:ext cx="1843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A9147F-6B51-4DEF-9131-246756B4DEA7}"/>
                    </a:ext>
                  </a:extLst>
                </p14:cNvPr>
                <p14:cNvContentPartPr/>
                <p14:nvPr/>
              </p14:nvContentPartPr>
              <p14:xfrm>
                <a:off x="4154491" y="383207"/>
                <a:ext cx="260640" cy="272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A9147F-6B51-4DEF-9131-246756B4DE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6491" y="365567"/>
                  <a:ext cx="2962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077142-C7FF-400E-BCF3-1DE3EF602776}"/>
                    </a:ext>
                  </a:extLst>
                </p14:cNvPr>
                <p14:cNvContentPartPr/>
                <p14:nvPr/>
              </p14:nvContentPartPr>
              <p14:xfrm>
                <a:off x="4323691" y="478247"/>
                <a:ext cx="125280" cy="20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077142-C7FF-400E-BCF3-1DE3EF6027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05691" y="460247"/>
                  <a:ext cx="160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DB6EAB-D927-4BB2-AF6E-940BAC812CFB}"/>
                    </a:ext>
                  </a:extLst>
                </p14:cNvPr>
                <p14:cNvContentPartPr/>
                <p14:nvPr/>
              </p14:nvContentPartPr>
              <p14:xfrm>
                <a:off x="4508011" y="323807"/>
                <a:ext cx="135360" cy="154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DB6EAB-D927-4BB2-AF6E-940BAC812C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90011" y="306167"/>
                  <a:ext cx="171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1F9978-5450-4120-83F0-3A32FFA0EED0}"/>
                    </a:ext>
                  </a:extLst>
                </p14:cNvPr>
                <p14:cNvContentPartPr/>
                <p14:nvPr/>
              </p14:nvContentPartPr>
              <p14:xfrm>
                <a:off x="913051" y="714407"/>
                <a:ext cx="3540600" cy="56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1F9978-5450-4120-83F0-3A32FFA0E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411" y="696767"/>
                  <a:ext cx="357624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A9E76DA-A2C1-44C0-8078-D7D780442D6F}"/>
                  </a:ext>
                </a:extLst>
              </p14:cNvPr>
              <p14:cNvContentPartPr/>
              <p14:nvPr/>
            </p14:nvContentPartPr>
            <p14:xfrm>
              <a:off x="7000651" y="730247"/>
              <a:ext cx="4465800" cy="66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A9E76DA-A2C1-44C0-8078-D7D780442D6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82651" y="712607"/>
                <a:ext cx="450144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562A535C-AC51-4E8F-AB14-57BC3C475961}"/>
              </a:ext>
            </a:extLst>
          </p:cNvPr>
          <p:cNvGrpSpPr/>
          <p:nvPr/>
        </p:nvGrpSpPr>
        <p:grpSpPr>
          <a:xfrm>
            <a:off x="1201051" y="1262687"/>
            <a:ext cx="3200760" cy="1652760"/>
            <a:chOff x="1201051" y="1262687"/>
            <a:chExt cx="3200760" cy="16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B8F508-0A39-4EB3-933D-B08F899C451B}"/>
                    </a:ext>
                  </a:extLst>
                </p14:cNvPr>
                <p14:cNvContentPartPr/>
                <p14:nvPr/>
              </p14:nvContentPartPr>
              <p14:xfrm>
                <a:off x="1283491" y="1405967"/>
                <a:ext cx="3014640" cy="1468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B8F508-0A39-4EB3-933D-B08F899C451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65851" y="1387967"/>
                  <a:ext cx="3050280" cy="15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668D492-24EF-4DC1-9CE6-265C345D45F0}"/>
                    </a:ext>
                  </a:extLst>
                </p14:cNvPr>
                <p14:cNvContentPartPr/>
                <p14:nvPr/>
              </p14:nvContentPartPr>
              <p14:xfrm>
                <a:off x="4172131" y="2681087"/>
                <a:ext cx="229680" cy="234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668D492-24EF-4DC1-9CE6-265C345D45F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54131" y="2663087"/>
                  <a:ext cx="265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53B624-8542-4B40-ACF0-A01414547C77}"/>
                    </a:ext>
                  </a:extLst>
                </p14:cNvPr>
                <p14:cNvContentPartPr/>
                <p14:nvPr/>
              </p14:nvContentPartPr>
              <p14:xfrm>
                <a:off x="1201051" y="1262687"/>
                <a:ext cx="193320" cy="234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53B624-8542-4B40-ACF0-A01414547C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3411" y="1244687"/>
                  <a:ext cx="228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BAA7FF6-25C3-458A-9B8F-035DAEC9A0F0}"/>
                    </a:ext>
                  </a:extLst>
                </p14:cNvPr>
                <p14:cNvContentPartPr/>
                <p14:nvPr/>
              </p14:nvContentPartPr>
              <p14:xfrm>
                <a:off x="1559251" y="1357727"/>
                <a:ext cx="2405160" cy="1330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BAA7FF6-25C3-458A-9B8F-035DAEC9A0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41251" y="1340087"/>
                  <a:ext cx="2440800" cy="136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77B1C9-924C-46D6-B639-2B0AF0E68793}"/>
              </a:ext>
            </a:extLst>
          </p:cNvPr>
          <p:cNvGrpSpPr/>
          <p:nvPr/>
        </p:nvGrpSpPr>
        <p:grpSpPr>
          <a:xfrm>
            <a:off x="7208731" y="1206887"/>
            <a:ext cx="3502800" cy="1653840"/>
            <a:chOff x="7208731" y="1206887"/>
            <a:chExt cx="3502800" cy="165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49D3091-D36B-4A83-9192-07D5A2CD675A}"/>
                    </a:ext>
                  </a:extLst>
                </p14:cNvPr>
                <p14:cNvContentPartPr/>
                <p14:nvPr/>
              </p14:nvContentPartPr>
              <p14:xfrm>
                <a:off x="7323211" y="1222727"/>
                <a:ext cx="3331080" cy="163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49D3091-D36B-4A83-9192-07D5A2CD675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05211" y="1204727"/>
                  <a:ext cx="3366720" cy="16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8F59A25-7191-401F-82EE-072735207664}"/>
                    </a:ext>
                  </a:extLst>
                </p14:cNvPr>
                <p14:cNvContentPartPr/>
                <p14:nvPr/>
              </p14:nvContentPartPr>
              <p14:xfrm>
                <a:off x="10448371" y="2612687"/>
                <a:ext cx="263160" cy="225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8F59A25-7191-401F-82EE-07273520766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30731" y="2595047"/>
                  <a:ext cx="298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8FD10B-3294-416C-91DF-E30933A00D6B}"/>
                    </a:ext>
                  </a:extLst>
                </p14:cNvPr>
                <p14:cNvContentPartPr/>
                <p14:nvPr/>
              </p14:nvContentPartPr>
              <p14:xfrm>
                <a:off x="7208731" y="1206887"/>
                <a:ext cx="238320" cy="172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8FD10B-3294-416C-91DF-E30933A00D6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90731" y="1188887"/>
                  <a:ext cx="273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20C85A-FAB9-4D89-B978-763C3915B346}"/>
                    </a:ext>
                  </a:extLst>
                </p14:cNvPr>
                <p14:cNvContentPartPr/>
                <p14:nvPr/>
              </p14:nvContentPartPr>
              <p14:xfrm>
                <a:off x="7516891" y="1341167"/>
                <a:ext cx="2969640" cy="1294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20C85A-FAB9-4D89-B978-763C3915B34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98891" y="1323527"/>
                  <a:ext cx="3005280" cy="13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325F3D4-545F-4AA9-9BA4-C46835D28D0D}"/>
              </a:ext>
            </a:extLst>
          </p:cNvPr>
          <p:cNvGrpSpPr/>
          <p:nvPr/>
        </p:nvGrpSpPr>
        <p:grpSpPr>
          <a:xfrm>
            <a:off x="3409291" y="1250087"/>
            <a:ext cx="1647360" cy="627120"/>
            <a:chOff x="3409291" y="1250087"/>
            <a:chExt cx="1647360" cy="6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6ED895-B73B-4CAB-B63E-DEDF44E68CC8}"/>
                    </a:ext>
                  </a:extLst>
                </p14:cNvPr>
                <p14:cNvContentPartPr/>
                <p14:nvPr/>
              </p14:nvContentPartPr>
              <p14:xfrm>
                <a:off x="3409291" y="1383287"/>
                <a:ext cx="369000" cy="213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6ED895-B73B-4CAB-B63E-DEDF44E68CC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91651" y="1365287"/>
                  <a:ext cx="404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FF47DC-469D-4AE5-93DD-36A91679A1C8}"/>
                    </a:ext>
                  </a:extLst>
                </p14:cNvPr>
                <p14:cNvContentPartPr/>
                <p14:nvPr/>
              </p14:nvContentPartPr>
              <p14:xfrm>
                <a:off x="3693691" y="1286807"/>
                <a:ext cx="144360" cy="219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FF47DC-469D-4AE5-93DD-36A91679A1C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76051" y="1268807"/>
                  <a:ext cx="1800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0C2B744-FDD8-4827-ADC5-F4A6A6C61045}"/>
                    </a:ext>
                  </a:extLst>
                </p14:cNvPr>
                <p14:cNvContentPartPr/>
                <p14:nvPr/>
              </p14:nvContentPartPr>
              <p14:xfrm>
                <a:off x="4001851" y="1342247"/>
                <a:ext cx="20160" cy="173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0C2B744-FDD8-4827-ADC5-F4A6A6C610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83851" y="1324607"/>
                  <a:ext cx="55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0BCDF1-BDEC-465E-8181-218DE703F4C8}"/>
                    </a:ext>
                  </a:extLst>
                </p14:cNvPr>
                <p14:cNvContentPartPr/>
                <p14:nvPr/>
              </p14:nvContentPartPr>
              <p14:xfrm>
                <a:off x="4016611" y="1273127"/>
                <a:ext cx="164880" cy="309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0BCDF1-BDEC-465E-8181-218DE703F4C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98971" y="1255487"/>
                  <a:ext cx="200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83D6A4A-7D64-4B20-B026-D14B5F43DD46}"/>
                    </a:ext>
                  </a:extLst>
                </p14:cNvPr>
                <p14:cNvContentPartPr/>
                <p14:nvPr/>
              </p14:nvContentPartPr>
              <p14:xfrm>
                <a:off x="4241971" y="1376807"/>
                <a:ext cx="133200" cy="134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83D6A4A-7D64-4B20-B026-D14B5F43DD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24331" y="1358807"/>
                  <a:ext cx="168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89C385-D8BB-4E9B-A58F-4E649F1EBE40}"/>
                    </a:ext>
                  </a:extLst>
                </p14:cNvPr>
                <p14:cNvContentPartPr/>
                <p14:nvPr/>
              </p14:nvContentPartPr>
              <p14:xfrm>
                <a:off x="4487131" y="1250087"/>
                <a:ext cx="141480" cy="258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89C385-D8BB-4E9B-A58F-4E649F1EBE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9131" y="1232087"/>
                  <a:ext cx="1771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6961698-74CC-44E3-8D7D-12758CDEF8FD}"/>
                    </a:ext>
                  </a:extLst>
                </p14:cNvPr>
                <p14:cNvContentPartPr/>
                <p14:nvPr/>
              </p14:nvContentPartPr>
              <p14:xfrm>
                <a:off x="4266451" y="1743287"/>
                <a:ext cx="48240" cy="10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6961698-74CC-44E3-8D7D-12758CDEF8F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48811" y="1725647"/>
                  <a:ext cx="83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0E1E0C2-C36D-4D5F-A573-DE17D10C558E}"/>
                    </a:ext>
                  </a:extLst>
                </p14:cNvPr>
                <p14:cNvContentPartPr/>
                <p14:nvPr/>
              </p14:nvContentPartPr>
              <p14:xfrm>
                <a:off x="4171411" y="1732487"/>
                <a:ext cx="460800" cy="144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0E1E0C2-C36D-4D5F-A573-DE17D10C558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53411" y="1714487"/>
                  <a:ext cx="496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276483C-1F96-4643-954E-34615D8A7309}"/>
                    </a:ext>
                  </a:extLst>
                </p14:cNvPr>
                <p14:cNvContentPartPr/>
                <p14:nvPr/>
              </p14:nvContentPartPr>
              <p14:xfrm>
                <a:off x="4654891" y="1751567"/>
                <a:ext cx="92520" cy="110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276483C-1F96-4643-954E-34615D8A730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37251" y="1733927"/>
                  <a:ext cx="128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5532604-B2D1-40EC-99BA-66A2080CA2DC}"/>
                    </a:ext>
                  </a:extLst>
                </p14:cNvPr>
                <p14:cNvContentPartPr/>
                <p14:nvPr/>
              </p14:nvContentPartPr>
              <p14:xfrm>
                <a:off x="4778731" y="1707647"/>
                <a:ext cx="127800" cy="140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5532604-B2D1-40EC-99BA-66A2080CA2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60731" y="1690007"/>
                  <a:ext cx="163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49751E-FFDC-4922-8219-498C45AECD23}"/>
                    </a:ext>
                  </a:extLst>
                </p14:cNvPr>
                <p14:cNvContentPartPr/>
                <p14:nvPr/>
              </p14:nvContentPartPr>
              <p14:xfrm>
                <a:off x="4900051" y="1744727"/>
                <a:ext cx="156600" cy="123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49751E-FFDC-4922-8219-498C45AECD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82051" y="1726727"/>
                  <a:ext cx="19224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FF5962E-C556-42E0-B772-9C3C56041E76}"/>
              </a:ext>
            </a:extLst>
          </p:cNvPr>
          <p:cNvGrpSpPr/>
          <p:nvPr/>
        </p:nvGrpSpPr>
        <p:grpSpPr>
          <a:xfrm>
            <a:off x="8760331" y="1206887"/>
            <a:ext cx="2961000" cy="704160"/>
            <a:chOff x="8760331" y="1206887"/>
            <a:chExt cx="2961000" cy="70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652363D-2E01-4595-9ECC-344FE56A8BE1}"/>
                    </a:ext>
                  </a:extLst>
                </p14:cNvPr>
                <p14:cNvContentPartPr/>
                <p14:nvPr/>
              </p14:nvContentPartPr>
              <p14:xfrm>
                <a:off x="8760331" y="1552487"/>
                <a:ext cx="389880" cy="213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652363D-2E01-4595-9ECC-344FE56A8B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42331" y="1534487"/>
                  <a:ext cx="425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A609D74-DCA4-46EC-B7B9-2D75C86D62A8}"/>
                    </a:ext>
                  </a:extLst>
                </p14:cNvPr>
                <p14:cNvContentPartPr/>
                <p14:nvPr/>
              </p14:nvContentPartPr>
              <p14:xfrm>
                <a:off x="9043651" y="1535567"/>
                <a:ext cx="218160" cy="97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A609D74-DCA4-46EC-B7B9-2D75C86D62A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26011" y="1517927"/>
                  <a:ext cx="253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37DD418-B4C1-43C0-9E5C-2E2B851DA4A4}"/>
                    </a:ext>
                  </a:extLst>
                </p14:cNvPr>
                <p14:cNvContentPartPr/>
                <p14:nvPr/>
              </p14:nvContentPartPr>
              <p14:xfrm>
                <a:off x="9424171" y="1384367"/>
                <a:ext cx="6120" cy="205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37DD418-B4C1-43C0-9E5C-2E2B851DA4A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06171" y="1366367"/>
                  <a:ext cx="41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AFC6091-46BD-4A05-BB38-FD8704F9155A}"/>
                    </a:ext>
                  </a:extLst>
                </p14:cNvPr>
                <p14:cNvContentPartPr/>
                <p14:nvPr/>
              </p14:nvContentPartPr>
              <p14:xfrm>
                <a:off x="9416611" y="1320287"/>
                <a:ext cx="215640" cy="279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AFC6091-46BD-4A05-BB38-FD8704F9155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98611" y="1302287"/>
                  <a:ext cx="2512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EA7FFFF-E115-400B-B375-FA5B210451D7}"/>
                    </a:ext>
                  </a:extLst>
                </p14:cNvPr>
                <p14:cNvContentPartPr/>
                <p14:nvPr/>
              </p14:nvContentPartPr>
              <p14:xfrm>
                <a:off x="9684451" y="1364207"/>
                <a:ext cx="9720" cy="70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EA7FFFF-E115-400B-B375-FA5B210451D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66451" y="1346567"/>
                  <a:ext cx="45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7A7BEF5-C7BB-46B6-BE89-58C45C06E839}"/>
                    </a:ext>
                  </a:extLst>
                </p14:cNvPr>
                <p14:cNvContentPartPr/>
                <p14:nvPr/>
              </p14:nvContentPartPr>
              <p14:xfrm>
                <a:off x="9703531" y="1384007"/>
                <a:ext cx="392760" cy="490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7A7BEF5-C7BB-46B6-BE89-58C45C06E8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85891" y="1366367"/>
                  <a:ext cx="42840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9476145-7458-45E0-A057-845B301DC211}"/>
                    </a:ext>
                  </a:extLst>
                </p14:cNvPr>
                <p14:cNvContentPartPr/>
                <p14:nvPr/>
              </p14:nvContentPartPr>
              <p14:xfrm>
                <a:off x="10233811" y="1352687"/>
                <a:ext cx="31680" cy="199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9476145-7458-45E0-A057-845B301DC21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15811" y="1335047"/>
                  <a:ext cx="67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5668FF-9B05-44D5-9616-E1297F0CCD15}"/>
                    </a:ext>
                  </a:extLst>
                </p14:cNvPr>
                <p14:cNvContentPartPr/>
                <p14:nvPr/>
              </p14:nvContentPartPr>
              <p14:xfrm>
                <a:off x="10228051" y="1391567"/>
                <a:ext cx="444960" cy="132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5668FF-9B05-44D5-9616-E1297F0CCD1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10051" y="1373567"/>
                  <a:ext cx="480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3AB962F-05E9-4B5F-B34F-815CDF41B1AB}"/>
                    </a:ext>
                  </a:extLst>
                </p14:cNvPr>
                <p14:cNvContentPartPr/>
                <p14:nvPr/>
              </p14:nvContentPartPr>
              <p14:xfrm>
                <a:off x="10746091" y="1317047"/>
                <a:ext cx="20160" cy="249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3AB962F-05E9-4B5F-B34F-815CDF41B1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28091" y="1299407"/>
                  <a:ext cx="55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43E0B5-8AAB-412E-9116-8B0257FA731E}"/>
                    </a:ext>
                  </a:extLst>
                </p14:cNvPr>
                <p14:cNvContentPartPr/>
                <p14:nvPr/>
              </p14:nvContentPartPr>
              <p14:xfrm>
                <a:off x="10782091" y="1360247"/>
                <a:ext cx="216360" cy="170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43E0B5-8AAB-412E-9116-8B0257FA731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64091" y="1342247"/>
                  <a:ext cx="252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671AA69-695F-4157-84CD-064F6CB7E72F}"/>
                    </a:ext>
                  </a:extLst>
                </p14:cNvPr>
                <p14:cNvContentPartPr/>
                <p14:nvPr/>
              </p14:nvContentPartPr>
              <p14:xfrm>
                <a:off x="11098171" y="1348727"/>
                <a:ext cx="279720" cy="176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671AA69-695F-4157-84CD-064F6CB7E72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80531" y="1331087"/>
                  <a:ext cx="315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50ADC7A-38C4-47C6-A45B-12A07591F1D0}"/>
                    </a:ext>
                  </a:extLst>
                </p14:cNvPr>
                <p14:cNvContentPartPr/>
                <p14:nvPr/>
              </p14:nvContentPartPr>
              <p14:xfrm>
                <a:off x="11382931" y="1344767"/>
                <a:ext cx="167040" cy="129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50ADC7A-38C4-47C6-A45B-12A07591F1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64931" y="1327127"/>
                  <a:ext cx="202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755071-3112-4418-B6A6-BD6F288240DC}"/>
                    </a:ext>
                  </a:extLst>
                </p14:cNvPr>
                <p14:cNvContentPartPr/>
                <p14:nvPr/>
              </p14:nvContentPartPr>
              <p14:xfrm>
                <a:off x="11585971" y="1206887"/>
                <a:ext cx="135360" cy="274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755071-3112-4418-B6A6-BD6F288240D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68331" y="1188887"/>
                  <a:ext cx="1710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53C5F31-8A41-4F3B-AD80-29172C7B5799}"/>
                    </a:ext>
                  </a:extLst>
                </p14:cNvPr>
                <p14:cNvContentPartPr/>
                <p14:nvPr/>
              </p14:nvContentPartPr>
              <p14:xfrm>
                <a:off x="10286371" y="1728527"/>
                <a:ext cx="110160" cy="172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53C5F31-8A41-4F3B-AD80-29172C7B579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68371" y="1710887"/>
                  <a:ext cx="1458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5399CC-1010-43C2-A863-4EFA7750C07E}"/>
                    </a:ext>
                  </a:extLst>
                </p14:cNvPr>
                <p14:cNvContentPartPr/>
                <p14:nvPr/>
              </p14:nvContentPartPr>
              <p14:xfrm>
                <a:off x="10523251" y="1808447"/>
                <a:ext cx="148680" cy="75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5399CC-1010-43C2-A863-4EFA7750C07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505251" y="1790807"/>
                  <a:ext cx="184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5BBD39A-ED1D-4067-96DD-43CAB31A7666}"/>
                    </a:ext>
                  </a:extLst>
                </p14:cNvPr>
                <p14:cNvContentPartPr/>
                <p14:nvPr/>
              </p14:nvContentPartPr>
              <p14:xfrm>
                <a:off x="10771651" y="1786487"/>
                <a:ext cx="259200" cy="124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5BBD39A-ED1D-4067-96DD-43CAB31A766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753651" y="1768487"/>
                  <a:ext cx="294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CC070D2-6A47-46B1-B756-E8EE0F26BAB2}"/>
                    </a:ext>
                  </a:extLst>
                </p14:cNvPr>
                <p14:cNvContentPartPr/>
                <p14:nvPr/>
              </p14:nvContentPartPr>
              <p14:xfrm>
                <a:off x="11062171" y="1784327"/>
                <a:ext cx="145080" cy="115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CC070D2-6A47-46B1-B756-E8EE0F26BA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044171" y="1766687"/>
                  <a:ext cx="180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2906C61-B2A5-4A2D-8CFF-8DBA489DFEC7}"/>
                    </a:ext>
                  </a:extLst>
                </p14:cNvPr>
                <p14:cNvContentPartPr/>
                <p14:nvPr/>
              </p14:nvContentPartPr>
              <p14:xfrm>
                <a:off x="11355931" y="1822127"/>
                <a:ext cx="42480" cy="16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2906C61-B2A5-4A2D-8CFF-8DBA489DFEC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38291" y="1804487"/>
                  <a:ext cx="7812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1CADB72-B9DF-4586-BDEF-795EFFCDC99F}"/>
              </a:ext>
            </a:extLst>
          </p:cNvPr>
          <p:cNvGrpSpPr/>
          <p:nvPr/>
        </p:nvGrpSpPr>
        <p:grpSpPr>
          <a:xfrm>
            <a:off x="64171" y="3613127"/>
            <a:ext cx="579240" cy="337320"/>
            <a:chOff x="64171" y="3613127"/>
            <a:chExt cx="57924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CA5F10-6E67-4ADD-8521-9849C78CF4E8}"/>
                    </a:ext>
                  </a:extLst>
                </p14:cNvPr>
                <p14:cNvContentPartPr/>
                <p14:nvPr/>
              </p14:nvContentPartPr>
              <p14:xfrm>
                <a:off x="245251" y="3622847"/>
                <a:ext cx="137880" cy="112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CA5F10-6E67-4ADD-8521-9849C78CF4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7251" y="3605207"/>
                  <a:ext cx="173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1D850E8-A40C-4B02-A109-F994F69616A8}"/>
                    </a:ext>
                  </a:extLst>
                </p14:cNvPr>
                <p14:cNvContentPartPr/>
                <p14:nvPr/>
              </p14:nvContentPartPr>
              <p14:xfrm>
                <a:off x="398971" y="3643727"/>
                <a:ext cx="127800" cy="306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1D850E8-A40C-4B02-A109-F994F69616A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1331" y="3625727"/>
                  <a:ext cx="1634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C08EEC2-6508-4963-A3E1-5C2F521DB613}"/>
                    </a:ext>
                  </a:extLst>
                </p14:cNvPr>
                <p14:cNvContentPartPr/>
                <p14:nvPr/>
              </p14:nvContentPartPr>
              <p14:xfrm>
                <a:off x="586891" y="3613127"/>
                <a:ext cx="56520" cy="166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C08EEC2-6508-4963-A3E1-5C2F521DB61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9251" y="3595487"/>
                  <a:ext cx="92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22F390-5708-4884-B188-FF346203A0E3}"/>
                    </a:ext>
                  </a:extLst>
                </p14:cNvPr>
                <p14:cNvContentPartPr/>
                <p14:nvPr/>
              </p14:nvContentPartPr>
              <p14:xfrm>
                <a:off x="64171" y="3790607"/>
                <a:ext cx="279360" cy="18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22F390-5708-4884-B188-FF346203A0E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531" y="3772967"/>
                  <a:ext cx="31500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5A64C3B-70E4-464A-BC69-AC0F708A3F15}"/>
              </a:ext>
            </a:extLst>
          </p:cNvPr>
          <p:cNvGrpSpPr/>
          <p:nvPr/>
        </p:nvGrpSpPr>
        <p:grpSpPr>
          <a:xfrm>
            <a:off x="980371" y="3021287"/>
            <a:ext cx="4022640" cy="1554120"/>
            <a:chOff x="980371" y="3021287"/>
            <a:chExt cx="4022640" cy="155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101C632-D50D-4F4D-AA66-09CD5C94BF5A}"/>
                    </a:ext>
                  </a:extLst>
                </p14:cNvPr>
                <p14:cNvContentPartPr/>
                <p14:nvPr/>
              </p14:nvContentPartPr>
              <p14:xfrm>
                <a:off x="1400131" y="3021287"/>
                <a:ext cx="594000" cy="338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101C632-D50D-4F4D-AA66-09CD5C94BF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82131" y="3003287"/>
                  <a:ext cx="629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7935F8-4DBB-46DC-A52B-3A97891AF8E0}"/>
                    </a:ext>
                  </a:extLst>
                </p14:cNvPr>
                <p14:cNvContentPartPr/>
                <p14:nvPr/>
              </p14:nvContentPartPr>
              <p14:xfrm>
                <a:off x="1315171" y="3325487"/>
                <a:ext cx="194760" cy="96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7935F8-4DBB-46DC-A52B-3A97891AF8E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97531" y="3307847"/>
                  <a:ext cx="230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0CB66D9-1E40-4320-AFDD-9C99FDE6D305}"/>
                    </a:ext>
                  </a:extLst>
                </p14:cNvPr>
                <p14:cNvContentPartPr/>
                <p14:nvPr/>
              </p14:nvContentPartPr>
              <p14:xfrm>
                <a:off x="980371" y="3587927"/>
                <a:ext cx="483480" cy="269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0CB66D9-1E40-4320-AFDD-9C99FDE6D3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62731" y="3569927"/>
                  <a:ext cx="519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D78B61-967F-4DE3-9A8A-495833BEF84C}"/>
                    </a:ext>
                  </a:extLst>
                </p14:cNvPr>
                <p14:cNvContentPartPr/>
                <p14:nvPr/>
              </p14:nvContentPartPr>
              <p14:xfrm>
                <a:off x="1275211" y="3609167"/>
                <a:ext cx="52920" cy="22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D78B61-967F-4DE3-9A8A-495833BEF84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57571" y="3591167"/>
                  <a:ext cx="88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5ABDA8D-0885-418F-8E3F-CB14E6118EF6}"/>
                    </a:ext>
                  </a:extLst>
                </p14:cNvPr>
                <p14:cNvContentPartPr/>
                <p14:nvPr/>
              </p14:nvContentPartPr>
              <p14:xfrm>
                <a:off x="1540891" y="3616367"/>
                <a:ext cx="43920" cy="257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5ABDA8D-0885-418F-8E3F-CB14E6118EF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22891" y="3598727"/>
                  <a:ext cx="79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BD4A6D5-2C14-44CD-805C-CD92598F3855}"/>
                    </a:ext>
                  </a:extLst>
                </p14:cNvPr>
                <p14:cNvContentPartPr/>
                <p14:nvPr/>
              </p14:nvContentPartPr>
              <p14:xfrm>
                <a:off x="1491211" y="3597647"/>
                <a:ext cx="316440" cy="253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BD4A6D5-2C14-44CD-805C-CD92598F385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73211" y="3579647"/>
                  <a:ext cx="352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361789E-CAB5-4AE7-8C6B-A745DBB6C3CC}"/>
                    </a:ext>
                  </a:extLst>
                </p14:cNvPr>
                <p14:cNvContentPartPr/>
                <p14:nvPr/>
              </p14:nvContentPartPr>
              <p14:xfrm>
                <a:off x="1893691" y="3626807"/>
                <a:ext cx="114840" cy="190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361789E-CAB5-4AE7-8C6B-A745DBB6C3C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75691" y="3609167"/>
                  <a:ext cx="1504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88AA5BC-B4E2-4EAF-92F9-BF32588E250E}"/>
                    </a:ext>
                  </a:extLst>
                </p14:cNvPr>
                <p14:cNvContentPartPr/>
                <p14:nvPr/>
              </p14:nvContentPartPr>
              <p14:xfrm>
                <a:off x="2047411" y="3709967"/>
                <a:ext cx="202320" cy="117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88AA5BC-B4E2-4EAF-92F9-BF32588E250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29411" y="3691967"/>
                  <a:ext cx="237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05BB258-891D-416C-AE1F-735CE74210DF}"/>
                    </a:ext>
                  </a:extLst>
                </p14:cNvPr>
                <p14:cNvContentPartPr/>
                <p14:nvPr/>
              </p14:nvContentPartPr>
              <p14:xfrm>
                <a:off x="2282131" y="3575327"/>
                <a:ext cx="72720" cy="272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05BB258-891D-416C-AE1F-735CE74210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64131" y="3557687"/>
                  <a:ext cx="108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3D3BB4C-B56F-400A-B083-56A062C90FA5}"/>
                    </a:ext>
                  </a:extLst>
                </p14:cNvPr>
                <p14:cNvContentPartPr/>
                <p14:nvPr/>
              </p14:nvContentPartPr>
              <p14:xfrm>
                <a:off x="2256571" y="3591167"/>
                <a:ext cx="254520" cy="239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3D3BB4C-B56F-400A-B083-56A062C90FA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38571" y="3573527"/>
                  <a:ext cx="2901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CE9BDFF-64D1-44BE-A3E6-3A688E753C61}"/>
                    </a:ext>
                  </a:extLst>
                </p14:cNvPr>
                <p14:cNvContentPartPr/>
                <p14:nvPr/>
              </p14:nvContentPartPr>
              <p14:xfrm>
                <a:off x="2516491" y="3705287"/>
                <a:ext cx="136800" cy="145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CE9BDFF-64D1-44BE-A3E6-3A688E753C6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98491" y="3687647"/>
                  <a:ext cx="172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96FAB76-B9CF-47CE-AB5A-7B378C6582B9}"/>
                    </a:ext>
                  </a:extLst>
                </p14:cNvPr>
                <p14:cNvContentPartPr/>
                <p14:nvPr/>
              </p14:nvContentPartPr>
              <p14:xfrm>
                <a:off x="2709091" y="3672167"/>
                <a:ext cx="160560" cy="190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96FAB76-B9CF-47CE-AB5A-7B378C6582B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91091" y="3654527"/>
                  <a:ext cx="196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0064AC1-0A60-47B9-AD96-0897C5CD98F4}"/>
                    </a:ext>
                  </a:extLst>
                </p14:cNvPr>
                <p14:cNvContentPartPr/>
                <p14:nvPr/>
              </p14:nvContentPartPr>
              <p14:xfrm>
                <a:off x="3270691" y="3676127"/>
                <a:ext cx="171360" cy="178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0064AC1-0A60-47B9-AD96-0897C5CD98F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53051" y="3658487"/>
                  <a:ext cx="207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AA9BFDA-316A-4CF4-A665-92B4499B88A3}"/>
                    </a:ext>
                  </a:extLst>
                </p14:cNvPr>
                <p14:cNvContentPartPr/>
                <p14:nvPr/>
              </p14:nvContentPartPr>
              <p14:xfrm>
                <a:off x="3413611" y="3554087"/>
                <a:ext cx="163800" cy="312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AA9BFDA-316A-4CF4-A665-92B4499B88A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95971" y="3536447"/>
                  <a:ext cx="1994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7C70C81-C100-4BE6-83FA-4FC70EE21CC6}"/>
                    </a:ext>
                  </a:extLst>
                </p14:cNvPr>
                <p14:cNvContentPartPr/>
                <p14:nvPr/>
              </p14:nvContentPartPr>
              <p14:xfrm>
                <a:off x="3849211" y="3504047"/>
                <a:ext cx="417960" cy="338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7C70C81-C100-4BE6-83FA-4FC70EE21CC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31211" y="3486407"/>
                  <a:ext cx="4536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48701EB-7323-4ABD-AF07-4F17827BCE16}"/>
                    </a:ext>
                  </a:extLst>
                </p14:cNvPr>
                <p14:cNvContentPartPr/>
                <p14:nvPr/>
              </p14:nvContentPartPr>
              <p14:xfrm>
                <a:off x="4261771" y="3614207"/>
                <a:ext cx="35280" cy="97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48701EB-7323-4ABD-AF07-4F17827BCE1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44131" y="3596567"/>
                  <a:ext cx="70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4048CF2-6AD6-4DD1-8265-5B775F4C03EF}"/>
                    </a:ext>
                  </a:extLst>
                </p14:cNvPr>
                <p14:cNvContentPartPr/>
                <p14:nvPr/>
              </p14:nvContentPartPr>
              <p14:xfrm>
                <a:off x="4276891" y="3474167"/>
                <a:ext cx="555840" cy="669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4048CF2-6AD6-4DD1-8265-5B775F4C03E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259251" y="3456527"/>
                  <a:ext cx="59148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388CC9B-0B69-4818-96F0-B9D030C56AB5}"/>
                    </a:ext>
                  </a:extLst>
                </p14:cNvPr>
                <p14:cNvContentPartPr/>
                <p14:nvPr/>
              </p14:nvContentPartPr>
              <p14:xfrm>
                <a:off x="4806811" y="3593327"/>
                <a:ext cx="196200" cy="79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388CC9B-0B69-4818-96F0-B9D030C56AB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88811" y="3575687"/>
                  <a:ext cx="231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95147B1-4375-490D-911D-836AB5A52112}"/>
                    </a:ext>
                  </a:extLst>
                </p14:cNvPr>
                <p14:cNvContentPartPr/>
                <p14:nvPr/>
              </p14:nvContentPartPr>
              <p14:xfrm>
                <a:off x="1377451" y="4166807"/>
                <a:ext cx="120600" cy="196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95147B1-4375-490D-911D-836AB5A5211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59451" y="4148807"/>
                  <a:ext cx="156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9AE6110-B923-40D2-AB1F-CC8E6D47E7E6}"/>
                    </a:ext>
                  </a:extLst>
                </p14:cNvPr>
                <p14:cNvContentPartPr/>
                <p14:nvPr/>
              </p14:nvContentPartPr>
              <p14:xfrm>
                <a:off x="1621891" y="4053047"/>
                <a:ext cx="58680" cy="257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9AE6110-B923-40D2-AB1F-CC8E6D47E7E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03891" y="4035407"/>
                  <a:ext cx="943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C0F8B4-FEFD-4E8D-9837-032342A953CF}"/>
                    </a:ext>
                  </a:extLst>
                </p14:cNvPr>
                <p14:cNvContentPartPr/>
                <p14:nvPr/>
              </p14:nvContentPartPr>
              <p14:xfrm>
                <a:off x="1597411" y="4183367"/>
                <a:ext cx="511200" cy="369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C0F8B4-FEFD-4E8D-9837-032342A953C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79411" y="4165727"/>
                  <a:ext cx="5468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506F68E-77F6-4577-971E-387CC3F12A0B}"/>
                    </a:ext>
                  </a:extLst>
                </p14:cNvPr>
                <p14:cNvContentPartPr/>
                <p14:nvPr/>
              </p14:nvContentPartPr>
              <p14:xfrm>
                <a:off x="2052091" y="4177247"/>
                <a:ext cx="176400" cy="112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506F68E-77F6-4577-971E-387CC3F12A0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34451" y="4159247"/>
                  <a:ext cx="212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35FFFDA-867D-4186-A82C-4A5C8DF00C43}"/>
                    </a:ext>
                  </a:extLst>
                </p14:cNvPr>
                <p14:cNvContentPartPr/>
                <p14:nvPr/>
              </p14:nvContentPartPr>
              <p14:xfrm>
                <a:off x="2265571" y="4145567"/>
                <a:ext cx="308880" cy="165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35FFFDA-867D-4186-A82C-4A5C8DF00C4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47931" y="4127567"/>
                  <a:ext cx="344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FBB1E77-7098-4476-AEAF-9F608F573CF5}"/>
                    </a:ext>
                  </a:extLst>
                </p14:cNvPr>
                <p14:cNvContentPartPr/>
                <p14:nvPr/>
              </p14:nvContentPartPr>
              <p14:xfrm>
                <a:off x="2652931" y="4217927"/>
                <a:ext cx="28440" cy="357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FBB1E77-7098-4476-AEAF-9F608F573CF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35291" y="4200287"/>
                  <a:ext cx="640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6788F5B-73B0-4360-9C1D-8B21C7B0CB28}"/>
                    </a:ext>
                  </a:extLst>
                </p14:cNvPr>
                <p14:cNvContentPartPr/>
                <p14:nvPr/>
              </p14:nvContentPartPr>
              <p14:xfrm>
                <a:off x="2652931" y="4075367"/>
                <a:ext cx="303840" cy="424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6788F5B-73B0-4360-9C1D-8B21C7B0CB2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35291" y="4057367"/>
                  <a:ext cx="3394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98F3FF6-4904-4D32-8E7D-2A5CE207487A}"/>
                    </a:ext>
                  </a:extLst>
                </p14:cNvPr>
                <p14:cNvContentPartPr/>
                <p14:nvPr/>
              </p14:nvContentPartPr>
              <p14:xfrm>
                <a:off x="3050731" y="4152767"/>
                <a:ext cx="358920" cy="137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98F3FF6-4904-4D32-8E7D-2A5CE207487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032731" y="4134767"/>
                  <a:ext cx="39456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8A18D8F-D211-405D-81F0-849632796C78}"/>
              </a:ext>
            </a:extLst>
          </p:cNvPr>
          <p:cNvGrpSpPr/>
          <p:nvPr/>
        </p:nvGrpSpPr>
        <p:grpSpPr>
          <a:xfrm>
            <a:off x="6929731" y="3274367"/>
            <a:ext cx="5218920" cy="1020600"/>
            <a:chOff x="6929731" y="3274367"/>
            <a:chExt cx="5218920" cy="10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D146A7B-2108-4D47-81C1-5C975E2E8DDC}"/>
                    </a:ext>
                  </a:extLst>
                </p14:cNvPr>
                <p14:cNvContentPartPr/>
                <p14:nvPr/>
              </p14:nvContentPartPr>
              <p14:xfrm>
                <a:off x="6983731" y="3508007"/>
                <a:ext cx="220680" cy="156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D146A7B-2108-4D47-81C1-5C975E2E8DD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65731" y="3490007"/>
                  <a:ext cx="256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BFFD899-9A0D-4F72-8CC6-F5DB7E8B354D}"/>
                    </a:ext>
                  </a:extLst>
                </p14:cNvPr>
                <p14:cNvContentPartPr/>
                <p14:nvPr/>
              </p14:nvContentPartPr>
              <p14:xfrm>
                <a:off x="7184251" y="3507647"/>
                <a:ext cx="164880" cy="362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BFFD899-9A0D-4F72-8CC6-F5DB7E8B354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66251" y="3489647"/>
                  <a:ext cx="2005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D875B53-44BC-4C65-BAE5-B48ECA6C7A9C}"/>
                    </a:ext>
                  </a:extLst>
                </p14:cNvPr>
                <p14:cNvContentPartPr/>
                <p14:nvPr/>
              </p14:nvContentPartPr>
              <p14:xfrm>
                <a:off x="6929731" y="3456887"/>
                <a:ext cx="740160" cy="339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D875B53-44BC-4C65-BAE5-B48ECA6C7A9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12091" y="3438887"/>
                  <a:ext cx="7758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4B7703-EB21-452E-A226-47D29AA91DAC}"/>
                    </a:ext>
                  </a:extLst>
                </p14:cNvPr>
                <p14:cNvContentPartPr/>
                <p14:nvPr/>
              </p14:nvContentPartPr>
              <p14:xfrm>
                <a:off x="7631011" y="3538607"/>
                <a:ext cx="186840" cy="117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4B7703-EB21-452E-A226-47D29AA91DA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613371" y="3520967"/>
                  <a:ext cx="222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95B53F9-260E-46BD-80F8-EFAC1025D0E1}"/>
                    </a:ext>
                  </a:extLst>
                </p14:cNvPr>
                <p14:cNvContentPartPr/>
                <p14:nvPr/>
              </p14:nvContentPartPr>
              <p14:xfrm>
                <a:off x="8200531" y="3294167"/>
                <a:ext cx="499680" cy="335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95B53F9-260E-46BD-80F8-EFAC1025D0E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82891" y="3276527"/>
                  <a:ext cx="5353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69348D4-E0F5-4328-8145-5F5EA26C5AB5}"/>
                    </a:ext>
                  </a:extLst>
                </p14:cNvPr>
                <p14:cNvContentPartPr/>
                <p14:nvPr/>
              </p14:nvContentPartPr>
              <p14:xfrm>
                <a:off x="8524531" y="3373007"/>
                <a:ext cx="239400" cy="339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69348D4-E0F5-4328-8145-5F5EA26C5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06891" y="3355007"/>
                  <a:ext cx="275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2FF8CC-1ECE-45A3-8387-F7924F9260AF}"/>
                    </a:ext>
                  </a:extLst>
                </p14:cNvPr>
                <p14:cNvContentPartPr/>
                <p14:nvPr/>
              </p14:nvContentPartPr>
              <p14:xfrm>
                <a:off x="8755651" y="3512687"/>
                <a:ext cx="317880" cy="123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2FF8CC-1ECE-45A3-8387-F7924F9260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738011" y="3494687"/>
                  <a:ext cx="353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29575A4-C9A0-46E4-9765-3DBEF2A0C6F6}"/>
                    </a:ext>
                  </a:extLst>
                </p14:cNvPr>
                <p14:cNvContentPartPr/>
                <p14:nvPr/>
              </p14:nvContentPartPr>
              <p14:xfrm>
                <a:off x="9081091" y="3415847"/>
                <a:ext cx="36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29575A4-C9A0-46E4-9765-3DBEF2A0C6F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063451" y="3398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7F857AE-CDCE-472A-B1FB-AE68F09AD375}"/>
                    </a:ext>
                  </a:extLst>
                </p14:cNvPr>
                <p14:cNvContentPartPr/>
                <p14:nvPr/>
              </p14:nvContentPartPr>
              <p14:xfrm>
                <a:off x="9184051" y="3432767"/>
                <a:ext cx="170640" cy="187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7F857AE-CDCE-472A-B1FB-AE68F09AD37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166051" y="3414767"/>
                  <a:ext cx="206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58FC0C7-8712-4F11-90E4-AD8E7F1FEEF3}"/>
                    </a:ext>
                  </a:extLst>
                </p14:cNvPr>
                <p14:cNvContentPartPr/>
                <p14:nvPr/>
              </p14:nvContentPartPr>
              <p14:xfrm>
                <a:off x="9421651" y="3403247"/>
                <a:ext cx="270000" cy="245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58FC0C7-8712-4F11-90E4-AD8E7F1FEEF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404011" y="3385607"/>
                  <a:ext cx="305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AC6FB01-EDE5-41FF-8BAE-286B1C77025A}"/>
                    </a:ext>
                  </a:extLst>
                </p14:cNvPr>
                <p14:cNvContentPartPr/>
                <p14:nvPr/>
              </p14:nvContentPartPr>
              <p14:xfrm>
                <a:off x="9673651" y="3470567"/>
                <a:ext cx="70200" cy="5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AC6FB01-EDE5-41FF-8BAE-286B1C77025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656011" y="3452567"/>
                  <a:ext cx="105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B93BAA3-2344-44E6-84CD-E729EA2B12DD}"/>
                    </a:ext>
                  </a:extLst>
                </p14:cNvPr>
                <p14:cNvContentPartPr/>
                <p14:nvPr/>
              </p14:nvContentPartPr>
              <p14:xfrm>
                <a:off x="9839611" y="3358967"/>
                <a:ext cx="168480" cy="173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B93BAA3-2344-44E6-84CD-E729EA2B12D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21971" y="3341327"/>
                  <a:ext cx="204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2D37048-B9D2-49C7-B74E-8EAC57667E2D}"/>
                    </a:ext>
                  </a:extLst>
                </p14:cNvPr>
                <p14:cNvContentPartPr/>
                <p14:nvPr/>
              </p14:nvContentPartPr>
              <p14:xfrm>
                <a:off x="10322371" y="3408647"/>
                <a:ext cx="121680" cy="147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2D37048-B9D2-49C7-B74E-8EAC57667E2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04731" y="3390647"/>
                  <a:ext cx="157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3C4DF5F-974F-4B9A-A493-5ADC6CAF0F4B}"/>
                    </a:ext>
                  </a:extLst>
                </p14:cNvPr>
                <p14:cNvContentPartPr/>
                <p14:nvPr/>
              </p14:nvContentPartPr>
              <p14:xfrm>
                <a:off x="10503811" y="3274367"/>
                <a:ext cx="105480" cy="380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3C4DF5F-974F-4B9A-A493-5ADC6CAF0F4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86171" y="3256727"/>
                  <a:ext cx="1411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32FD1-4884-48EE-A1F6-2AD0D74EFEBD}"/>
                    </a:ext>
                  </a:extLst>
                </p14:cNvPr>
                <p14:cNvContentPartPr/>
                <p14:nvPr/>
              </p14:nvContentPartPr>
              <p14:xfrm>
                <a:off x="10862731" y="3359327"/>
                <a:ext cx="394560" cy="40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32FD1-4884-48EE-A1F6-2AD0D74EFEB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844731" y="3341327"/>
                  <a:ext cx="430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F506956-C2BC-4847-B8EE-6F130653AAB7}"/>
                    </a:ext>
                  </a:extLst>
                </p14:cNvPr>
                <p14:cNvContentPartPr/>
                <p14:nvPr/>
              </p14:nvContentPartPr>
              <p14:xfrm>
                <a:off x="10981531" y="3425207"/>
                <a:ext cx="6120" cy="209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F506956-C2BC-4847-B8EE-6F130653AAB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963891" y="3407567"/>
                  <a:ext cx="41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E03DCA0-0CAE-4242-8A35-7C36B847C955}"/>
                    </a:ext>
                  </a:extLst>
                </p14:cNvPr>
                <p14:cNvContentPartPr/>
                <p14:nvPr/>
              </p14:nvContentPartPr>
              <p14:xfrm>
                <a:off x="10799731" y="3615287"/>
                <a:ext cx="263880" cy="27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E03DCA0-0CAE-4242-8A35-7C36B847C95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781731" y="3597647"/>
                  <a:ext cx="299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F326507-1079-4FA2-8946-F1B89D2FD554}"/>
                    </a:ext>
                  </a:extLst>
                </p14:cNvPr>
                <p14:cNvContentPartPr/>
                <p14:nvPr/>
              </p14:nvContentPartPr>
              <p14:xfrm>
                <a:off x="11137771" y="3508367"/>
                <a:ext cx="158040" cy="148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F326507-1079-4FA2-8946-F1B89D2FD55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120131" y="3490367"/>
                  <a:ext cx="193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412AB3C-E912-4FB9-A5DD-1B36BCE0D3E4}"/>
                    </a:ext>
                  </a:extLst>
                </p14:cNvPr>
                <p14:cNvContentPartPr/>
                <p14:nvPr/>
              </p14:nvContentPartPr>
              <p14:xfrm>
                <a:off x="11343691" y="3513407"/>
                <a:ext cx="281880" cy="166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412AB3C-E912-4FB9-A5DD-1B36BCE0D3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25691" y="3495767"/>
                  <a:ext cx="317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800A391-C9E3-4970-AE45-61C30FD5267C}"/>
                    </a:ext>
                  </a:extLst>
                </p14:cNvPr>
                <p14:cNvContentPartPr/>
                <p14:nvPr/>
              </p14:nvContentPartPr>
              <p14:xfrm>
                <a:off x="11672371" y="3523127"/>
                <a:ext cx="476280" cy="159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800A391-C9E3-4970-AE45-61C30FD5267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654371" y="3505487"/>
                  <a:ext cx="511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F43FA5E-F9FE-4EC6-8ACB-60FD4644F27D}"/>
                    </a:ext>
                  </a:extLst>
                </p14:cNvPr>
                <p14:cNvContentPartPr/>
                <p14:nvPr/>
              </p14:nvContentPartPr>
              <p14:xfrm>
                <a:off x="8428051" y="3786287"/>
                <a:ext cx="371520" cy="508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F43FA5E-F9FE-4EC6-8ACB-60FD4644F27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10411" y="3768647"/>
                  <a:ext cx="4071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A2314DE-0DF0-484D-9DAF-23C5EADE855C}"/>
                    </a:ext>
                  </a:extLst>
                </p14:cNvPr>
                <p14:cNvContentPartPr/>
                <p14:nvPr/>
              </p14:nvContentPartPr>
              <p14:xfrm>
                <a:off x="9122491" y="3949727"/>
                <a:ext cx="569520" cy="325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A2314DE-0DF0-484D-9DAF-23C5EADE855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104851" y="3931727"/>
                  <a:ext cx="6051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368AEB4-530A-4A7B-A027-1FE405D9A4F6}"/>
                    </a:ext>
                  </a:extLst>
                </p14:cNvPr>
                <p14:cNvContentPartPr/>
                <p14:nvPr/>
              </p14:nvContentPartPr>
              <p14:xfrm>
                <a:off x="9757171" y="3824087"/>
                <a:ext cx="549360" cy="467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368AEB4-530A-4A7B-A027-1FE405D9A4F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39531" y="3806087"/>
                  <a:ext cx="585000" cy="50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0EDEBA18-A78C-440A-B3DE-F6E70681DA50}"/>
              </a:ext>
            </a:extLst>
          </p:cNvPr>
          <p:cNvSpPr txBox="1"/>
          <p:nvPr/>
        </p:nvSpPr>
        <p:spPr>
          <a:xfrm>
            <a:off x="790051" y="5084807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Link for Basics of Normal and Binomial distributions:</a:t>
            </a:r>
            <a:endParaRPr lang="en-IN" b="1" dirty="0">
              <a:hlinkClick r:id="rId25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>
                <a:solidFill>
                  <a:srgbClr val="0563C1"/>
                </a:solidFill>
                <a:hlinkClick r:id="rId25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https://www.mathsisfun.com/data/index.html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01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8845-B78D-4666-8285-92B17000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Converting to Standard Normal Distribution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B92102-6888-4F36-AD7A-438F53B2A084}"/>
              </a:ext>
            </a:extLst>
          </p:cNvPr>
          <p:cNvGrpSpPr/>
          <p:nvPr/>
        </p:nvGrpSpPr>
        <p:grpSpPr>
          <a:xfrm>
            <a:off x="340658" y="1324967"/>
            <a:ext cx="920880" cy="379080"/>
            <a:chOff x="340658" y="1324967"/>
            <a:chExt cx="92088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F7F1DFB-B769-4DF3-9550-DBDCB24A0A09}"/>
                    </a:ext>
                  </a:extLst>
                </p14:cNvPr>
                <p14:cNvContentPartPr/>
                <p14:nvPr/>
              </p14:nvContentPartPr>
              <p14:xfrm>
                <a:off x="438938" y="1324967"/>
                <a:ext cx="290880" cy="333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F7F1DFB-B769-4DF3-9550-DBDCB24A0A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0938" y="1307327"/>
                  <a:ext cx="3265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5ECBCD-3358-4FBE-B540-D4F5970E4FE4}"/>
                    </a:ext>
                  </a:extLst>
                </p14:cNvPr>
                <p14:cNvContentPartPr/>
                <p14:nvPr/>
              </p14:nvContentPartPr>
              <p14:xfrm>
                <a:off x="802538" y="1427567"/>
                <a:ext cx="89280" cy="148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5ECBCD-3358-4FBE-B540-D4F5970E4F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4898" y="1409927"/>
                  <a:ext cx="124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8CC2C3-FB93-447B-8DD5-107AFFA3EFDF}"/>
                    </a:ext>
                  </a:extLst>
                </p14:cNvPr>
                <p14:cNvContentPartPr/>
                <p14:nvPr/>
              </p14:nvContentPartPr>
              <p14:xfrm>
                <a:off x="991898" y="1361327"/>
                <a:ext cx="29520" cy="261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8CC2C3-FB93-447B-8DD5-107AFFA3EF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3898" y="1343327"/>
                  <a:ext cx="65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E585DF6-69A4-4D2E-93E3-5C52F8A83205}"/>
                    </a:ext>
                  </a:extLst>
                </p14:cNvPr>
                <p14:cNvContentPartPr/>
                <p14:nvPr/>
              </p14:nvContentPartPr>
              <p14:xfrm>
                <a:off x="1003418" y="1434767"/>
                <a:ext cx="151920" cy="2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E585DF6-69A4-4D2E-93E3-5C52F8A832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5778" y="1416767"/>
                  <a:ext cx="187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D2B13D-6E1E-4D9F-9E07-AC81E134B4AE}"/>
                    </a:ext>
                  </a:extLst>
                </p14:cNvPr>
                <p14:cNvContentPartPr/>
                <p14:nvPr/>
              </p14:nvContentPartPr>
              <p14:xfrm>
                <a:off x="340658" y="1462487"/>
                <a:ext cx="920880" cy="241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D2B13D-6E1E-4D9F-9E07-AC81E134B4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658" y="1444487"/>
                  <a:ext cx="95652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D9429-A2C9-47E0-8855-C9BD3036E5F7}"/>
              </a:ext>
            </a:extLst>
          </p:cNvPr>
          <p:cNvGrpSpPr/>
          <p:nvPr/>
        </p:nvGrpSpPr>
        <p:grpSpPr>
          <a:xfrm>
            <a:off x="1550618" y="1399127"/>
            <a:ext cx="250560" cy="160920"/>
            <a:chOff x="1550618" y="1399127"/>
            <a:chExt cx="25056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5BF091-42CC-4B0A-9A2D-E4B495D3E0CB}"/>
                    </a:ext>
                  </a:extLst>
                </p14:cNvPr>
                <p14:cNvContentPartPr/>
                <p14:nvPr/>
              </p14:nvContentPartPr>
              <p14:xfrm>
                <a:off x="1550618" y="1443047"/>
                <a:ext cx="220680" cy="2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5BF091-42CC-4B0A-9A2D-E4B495D3E0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2978" y="1425407"/>
                  <a:ext cx="256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6DC75D-AF0F-453C-B19C-F3D2920E535B}"/>
                    </a:ext>
                  </a:extLst>
                </p14:cNvPr>
                <p14:cNvContentPartPr/>
                <p14:nvPr/>
              </p14:nvContentPartPr>
              <p14:xfrm>
                <a:off x="1604258" y="1399127"/>
                <a:ext cx="196920" cy="160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6DC75D-AF0F-453C-B19C-F3D2920E53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86618" y="1381127"/>
                  <a:ext cx="2325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2709E7-8E38-4E0F-A03A-131D54F5608C}"/>
              </a:ext>
            </a:extLst>
          </p:cNvPr>
          <p:cNvGrpSpPr/>
          <p:nvPr/>
        </p:nvGrpSpPr>
        <p:grpSpPr>
          <a:xfrm>
            <a:off x="2177018" y="1224887"/>
            <a:ext cx="443520" cy="316080"/>
            <a:chOff x="2177018" y="1224887"/>
            <a:chExt cx="44352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E6944B-B267-4375-BDD4-56E6101BBC98}"/>
                    </a:ext>
                  </a:extLst>
                </p14:cNvPr>
                <p14:cNvContentPartPr/>
                <p14:nvPr/>
              </p14:nvContentPartPr>
              <p14:xfrm>
                <a:off x="2177018" y="1224887"/>
                <a:ext cx="164880" cy="316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E6944B-B267-4375-BDD4-56E6101BBC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9018" y="1206887"/>
                  <a:ext cx="2005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ADB95F-BB11-4491-B634-59E1A4AB88F0}"/>
                    </a:ext>
                  </a:extLst>
                </p14:cNvPr>
                <p14:cNvContentPartPr/>
                <p14:nvPr/>
              </p14:nvContentPartPr>
              <p14:xfrm>
                <a:off x="2430098" y="1233167"/>
                <a:ext cx="190440" cy="26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ADB95F-BB11-4491-B634-59E1A4AB88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12458" y="1215527"/>
                  <a:ext cx="22608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CC41CF-3645-450A-8678-5CCBB01CCB6B}"/>
              </a:ext>
            </a:extLst>
          </p:cNvPr>
          <p:cNvGrpSpPr/>
          <p:nvPr/>
        </p:nvGrpSpPr>
        <p:grpSpPr>
          <a:xfrm>
            <a:off x="2938778" y="1313807"/>
            <a:ext cx="385200" cy="155520"/>
            <a:chOff x="2938778" y="1313807"/>
            <a:chExt cx="385200" cy="1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B33ACA-2A88-454C-91ED-9DBC73F78049}"/>
                    </a:ext>
                  </a:extLst>
                </p14:cNvPr>
                <p14:cNvContentPartPr/>
                <p14:nvPr/>
              </p14:nvContentPartPr>
              <p14:xfrm>
                <a:off x="2938778" y="1313807"/>
                <a:ext cx="211680" cy="155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B33ACA-2A88-454C-91ED-9DBC73F780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21138" y="1296167"/>
                  <a:ext cx="247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3C1ACF-3363-40E3-AD1C-2E007DF31D02}"/>
                    </a:ext>
                  </a:extLst>
                </p14:cNvPr>
                <p14:cNvContentPartPr/>
                <p14:nvPr/>
              </p14:nvContentPartPr>
              <p14:xfrm>
                <a:off x="3167378" y="1327847"/>
                <a:ext cx="156600" cy="128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3C1ACF-3363-40E3-AD1C-2E007DF31D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9738" y="1309847"/>
                  <a:ext cx="19224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C8362E-8073-4D8F-991A-677CEE9F6E9A}"/>
              </a:ext>
            </a:extLst>
          </p:cNvPr>
          <p:cNvGrpSpPr/>
          <p:nvPr/>
        </p:nvGrpSpPr>
        <p:grpSpPr>
          <a:xfrm>
            <a:off x="3785858" y="1105007"/>
            <a:ext cx="1931040" cy="338040"/>
            <a:chOff x="3785858" y="1105007"/>
            <a:chExt cx="193104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EB061F-9554-4989-A229-74301BD8A391}"/>
                    </a:ext>
                  </a:extLst>
                </p14:cNvPr>
                <p14:cNvContentPartPr/>
                <p14:nvPr/>
              </p14:nvContentPartPr>
              <p14:xfrm>
                <a:off x="3785858" y="1215167"/>
                <a:ext cx="11880" cy="219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EB061F-9554-4989-A229-74301BD8A3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8218" y="1197527"/>
                  <a:ext cx="47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1B9DC-524A-412E-915B-1F65DB93B83C}"/>
                    </a:ext>
                  </a:extLst>
                </p14:cNvPr>
                <p14:cNvContentPartPr/>
                <p14:nvPr/>
              </p14:nvContentPartPr>
              <p14:xfrm>
                <a:off x="3826538" y="1260527"/>
                <a:ext cx="134640" cy="14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1B9DC-524A-412E-915B-1F65DB93B8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08898" y="1242527"/>
                  <a:ext cx="170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068A68F-010F-413E-A700-310650C5F20A}"/>
                    </a:ext>
                  </a:extLst>
                </p14:cNvPr>
                <p14:cNvContentPartPr/>
                <p14:nvPr/>
              </p14:nvContentPartPr>
              <p14:xfrm>
                <a:off x="4046498" y="1319207"/>
                <a:ext cx="109440" cy="105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068A68F-010F-413E-A700-310650C5F2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28498" y="1301567"/>
                  <a:ext cx="145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A77EB2-4049-42F1-8C73-3214EE578E17}"/>
                    </a:ext>
                  </a:extLst>
                </p14:cNvPr>
                <p14:cNvContentPartPr/>
                <p14:nvPr/>
              </p14:nvContentPartPr>
              <p14:xfrm>
                <a:off x="4227218" y="1324967"/>
                <a:ext cx="106200" cy="10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A77EB2-4049-42F1-8C73-3214EE578E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09218" y="1306967"/>
                  <a:ext cx="141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A8A5F5-838B-48B7-9221-0FC0537999B0}"/>
                    </a:ext>
                  </a:extLst>
                </p14:cNvPr>
                <p14:cNvContentPartPr/>
                <p14:nvPr/>
              </p14:nvContentPartPr>
              <p14:xfrm>
                <a:off x="4387778" y="1319567"/>
                <a:ext cx="231120" cy="123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A8A5F5-838B-48B7-9221-0FC0537999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69778" y="1301567"/>
                  <a:ext cx="266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7FEAF5-DB1B-40F2-9E37-148BB2DB6C75}"/>
                    </a:ext>
                  </a:extLst>
                </p14:cNvPr>
                <p14:cNvContentPartPr/>
                <p14:nvPr/>
              </p14:nvContentPartPr>
              <p14:xfrm>
                <a:off x="4982858" y="1239287"/>
                <a:ext cx="5040" cy="20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7FEAF5-DB1B-40F2-9E37-148BB2DB6C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64858" y="1221647"/>
                  <a:ext cx="40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207815-02E7-4D28-A602-D25D58ECE77F}"/>
                    </a:ext>
                  </a:extLst>
                </p14:cNvPr>
                <p14:cNvContentPartPr/>
                <p14:nvPr/>
              </p14:nvContentPartPr>
              <p14:xfrm>
                <a:off x="4796018" y="1126247"/>
                <a:ext cx="491400" cy="251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207815-02E7-4D28-A602-D25D58ECE7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78378" y="1108247"/>
                  <a:ext cx="527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B0D4A6-7613-44EC-BE65-546701183D65}"/>
                    </a:ext>
                  </a:extLst>
                </p14:cNvPr>
                <p14:cNvContentPartPr/>
                <p14:nvPr/>
              </p14:nvContentPartPr>
              <p14:xfrm>
                <a:off x="5315138" y="1263407"/>
                <a:ext cx="163800" cy="112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B0D4A6-7613-44EC-BE65-546701183D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97498" y="1245767"/>
                  <a:ext cx="199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D19575-F5C0-4120-B418-90F63972BD40}"/>
                    </a:ext>
                  </a:extLst>
                </p14:cNvPr>
                <p14:cNvContentPartPr/>
                <p14:nvPr/>
              </p14:nvContentPartPr>
              <p14:xfrm>
                <a:off x="5528618" y="1105007"/>
                <a:ext cx="26280" cy="278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D19575-F5C0-4120-B418-90F63972BD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10978" y="1087007"/>
                  <a:ext cx="61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758161-9207-451B-9640-FC5D057EE973}"/>
                    </a:ext>
                  </a:extLst>
                </p14:cNvPr>
                <p14:cNvContentPartPr/>
                <p14:nvPr/>
              </p14:nvContentPartPr>
              <p14:xfrm>
                <a:off x="5554538" y="1175567"/>
                <a:ext cx="162360" cy="6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758161-9207-451B-9640-FC5D057EE9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36538" y="1157567"/>
                  <a:ext cx="1980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B1A736-4F46-42B0-87EC-41EB6FF142D5}"/>
              </a:ext>
            </a:extLst>
          </p:cNvPr>
          <p:cNvGrpSpPr/>
          <p:nvPr/>
        </p:nvGrpSpPr>
        <p:grpSpPr>
          <a:xfrm>
            <a:off x="6002378" y="1070447"/>
            <a:ext cx="574200" cy="331560"/>
            <a:chOff x="6002378" y="1070447"/>
            <a:chExt cx="57420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7F69C6-8578-4429-B5B8-EE82569E4D5F}"/>
                    </a:ext>
                  </a:extLst>
                </p14:cNvPr>
                <p14:cNvContentPartPr/>
                <p14:nvPr/>
              </p14:nvContentPartPr>
              <p14:xfrm>
                <a:off x="6073658" y="1188887"/>
                <a:ext cx="5040" cy="203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7F69C6-8578-4429-B5B8-EE82569E4D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55658" y="1171247"/>
                  <a:ext cx="40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1D2555-509A-457B-AEB1-4B00CA3B7910}"/>
                    </a:ext>
                  </a:extLst>
                </p14:cNvPr>
                <p14:cNvContentPartPr/>
                <p14:nvPr/>
              </p14:nvContentPartPr>
              <p14:xfrm>
                <a:off x="6002378" y="1070447"/>
                <a:ext cx="574200" cy="33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1D2555-509A-457B-AEB1-4B00CA3B791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84738" y="1052447"/>
                  <a:ext cx="60984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65CAD7-6120-4060-B59F-7FB2D74EBFC6}"/>
              </a:ext>
            </a:extLst>
          </p:cNvPr>
          <p:cNvGrpSpPr/>
          <p:nvPr/>
        </p:nvGrpSpPr>
        <p:grpSpPr>
          <a:xfrm>
            <a:off x="6886538" y="1157207"/>
            <a:ext cx="799560" cy="311400"/>
            <a:chOff x="6886538" y="1157207"/>
            <a:chExt cx="79956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95027F-6058-4EC6-869A-4D2D6786F2D2}"/>
                    </a:ext>
                  </a:extLst>
                </p14:cNvPr>
                <p14:cNvContentPartPr/>
                <p14:nvPr/>
              </p14:nvContentPartPr>
              <p14:xfrm>
                <a:off x="6886538" y="1157207"/>
                <a:ext cx="233640" cy="285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95027F-6058-4EC6-869A-4D2D6786F2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68898" y="1139207"/>
                  <a:ext cx="269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0F5BA6-1A35-44B1-88B2-7F9D64BE1E60}"/>
                    </a:ext>
                  </a:extLst>
                </p14:cNvPr>
                <p14:cNvContentPartPr/>
                <p14:nvPr/>
              </p14:nvContentPartPr>
              <p14:xfrm>
                <a:off x="7195778" y="1228847"/>
                <a:ext cx="246600" cy="239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0F5BA6-1A35-44B1-88B2-7F9D64BE1E6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77778" y="1210847"/>
                  <a:ext cx="282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C09E8EE-D1E5-423D-9BC0-5CECA28C619F}"/>
                    </a:ext>
                  </a:extLst>
                </p14:cNvPr>
                <p14:cNvContentPartPr/>
                <p14:nvPr/>
              </p14:nvContentPartPr>
              <p14:xfrm>
                <a:off x="7409258" y="1297247"/>
                <a:ext cx="117000" cy="14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C09E8EE-D1E5-423D-9BC0-5CECA28C61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91618" y="1279247"/>
                  <a:ext cx="152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094F8C-277F-45B4-995E-8B78E45EB193}"/>
                    </a:ext>
                  </a:extLst>
                </p14:cNvPr>
                <p14:cNvContentPartPr/>
                <p14:nvPr/>
              </p14:nvContentPartPr>
              <p14:xfrm>
                <a:off x="7531298" y="1293287"/>
                <a:ext cx="154800" cy="132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094F8C-277F-45B4-995E-8B78E45EB1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13658" y="1275287"/>
                  <a:ext cx="19044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D0BF647-8CC6-452B-B728-2D73F8A0B4B2}"/>
              </a:ext>
            </a:extLst>
          </p:cNvPr>
          <p:cNvGrpSpPr/>
          <p:nvPr/>
        </p:nvGrpSpPr>
        <p:grpSpPr>
          <a:xfrm>
            <a:off x="8115218" y="1192127"/>
            <a:ext cx="472680" cy="258480"/>
            <a:chOff x="8115218" y="1192127"/>
            <a:chExt cx="47268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549814-291F-438D-B2B9-FD0A45556934}"/>
                    </a:ext>
                  </a:extLst>
                </p14:cNvPr>
                <p14:cNvContentPartPr/>
                <p14:nvPr/>
              </p14:nvContentPartPr>
              <p14:xfrm>
                <a:off x="8115218" y="1297247"/>
                <a:ext cx="294480" cy="153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549814-291F-438D-B2B9-FD0A455569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97218" y="1279247"/>
                  <a:ext cx="330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47F34B-E3A9-49EC-A843-6D641AC34BA1}"/>
                    </a:ext>
                  </a:extLst>
                </p14:cNvPr>
                <p14:cNvContentPartPr/>
                <p14:nvPr/>
              </p14:nvContentPartPr>
              <p14:xfrm>
                <a:off x="8415098" y="1205807"/>
                <a:ext cx="84240" cy="221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47F34B-E3A9-49EC-A843-6D641AC34B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97098" y="1188167"/>
                  <a:ext cx="119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C26F72-2A07-4A1F-B1FA-2C37C617ADDC}"/>
                    </a:ext>
                  </a:extLst>
                </p14:cNvPr>
                <p14:cNvContentPartPr/>
                <p14:nvPr/>
              </p14:nvContentPartPr>
              <p14:xfrm>
                <a:off x="8572418" y="1192127"/>
                <a:ext cx="15480" cy="23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C26F72-2A07-4A1F-B1FA-2C37C617AD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54778" y="1174487"/>
                  <a:ext cx="5112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25FAD0-7CE6-47E1-87E8-E902251CA259}"/>
              </a:ext>
            </a:extLst>
          </p:cNvPr>
          <p:cNvGrpSpPr/>
          <p:nvPr/>
        </p:nvGrpSpPr>
        <p:grpSpPr>
          <a:xfrm>
            <a:off x="9057698" y="1213007"/>
            <a:ext cx="367920" cy="254160"/>
            <a:chOff x="9057698" y="1213007"/>
            <a:chExt cx="36792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CD61A59-A3C5-4A7F-9898-FD4C7A5A98AF}"/>
                    </a:ext>
                  </a:extLst>
                </p14:cNvPr>
                <p14:cNvContentPartPr/>
                <p14:nvPr/>
              </p14:nvContentPartPr>
              <p14:xfrm>
                <a:off x="9057698" y="1213007"/>
                <a:ext cx="140040" cy="239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CD61A59-A3C5-4A7F-9898-FD4C7A5A98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40058" y="1195367"/>
                  <a:ext cx="1756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571310D-BFEF-4867-9ABE-45F104A0C74A}"/>
                    </a:ext>
                  </a:extLst>
                </p14:cNvPr>
                <p14:cNvContentPartPr/>
                <p14:nvPr/>
              </p14:nvContentPartPr>
              <p14:xfrm>
                <a:off x="9284138" y="1306967"/>
                <a:ext cx="141480" cy="160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571310D-BFEF-4867-9ABE-45F104A0C74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66498" y="1288967"/>
                  <a:ext cx="1771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DE4760-0A08-41BE-B90F-DBC3B7A29D81}"/>
              </a:ext>
            </a:extLst>
          </p:cNvPr>
          <p:cNvGrpSpPr/>
          <p:nvPr/>
        </p:nvGrpSpPr>
        <p:grpSpPr>
          <a:xfrm>
            <a:off x="9841778" y="1152887"/>
            <a:ext cx="1393200" cy="559800"/>
            <a:chOff x="9841778" y="1152887"/>
            <a:chExt cx="139320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1BEBBE-4B98-4560-A457-1020B2DF83A0}"/>
                    </a:ext>
                  </a:extLst>
                </p14:cNvPr>
                <p14:cNvContentPartPr/>
                <p14:nvPr/>
              </p14:nvContentPartPr>
              <p14:xfrm>
                <a:off x="9912338" y="1152887"/>
                <a:ext cx="122040" cy="366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1BEBBE-4B98-4560-A457-1020B2DF83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94698" y="1134887"/>
                  <a:ext cx="157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09DA8CF-D51E-492B-9FDB-86E76AFD2279}"/>
                    </a:ext>
                  </a:extLst>
                </p14:cNvPr>
                <p14:cNvContentPartPr/>
                <p14:nvPr/>
              </p14:nvContentPartPr>
              <p14:xfrm>
                <a:off x="9841778" y="1348727"/>
                <a:ext cx="307080" cy="97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09DA8CF-D51E-492B-9FDB-86E76AFD22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24138" y="1331087"/>
                  <a:ext cx="342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2D4132-6AFE-4A46-97E7-198FEDC15769}"/>
                    </a:ext>
                  </a:extLst>
                </p14:cNvPr>
                <p14:cNvContentPartPr/>
                <p14:nvPr/>
              </p14:nvContentPartPr>
              <p14:xfrm>
                <a:off x="10217618" y="1259447"/>
                <a:ext cx="15480" cy="205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2D4132-6AFE-4A46-97E7-198FEDC157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99618" y="1241447"/>
                  <a:ext cx="51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7D6A8C-E52F-4FD9-995A-9DE55B1D7B99}"/>
                    </a:ext>
                  </a:extLst>
                </p14:cNvPr>
                <p14:cNvContentPartPr/>
                <p14:nvPr/>
              </p14:nvContentPartPr>
              <p14:xfrm>
                <a:off x="10323458" y="1203647"/>
                <a:ext cx="10800" cy="285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7D6A8C-E52F-4FD9-995A-9DE55B1D7B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05818" y="1186007"/>
                  <a:ext cx="464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E899203-E238-4F43-A763-96408C679CAD}"/>
                    </a:ext>
                  </a:extLst>
                </p14:cNvPr>
                <p14:cNvContentPartPr/>
                <p14:nvPr/>
              </p14:nvContentPartPr>
              <p14:xfrm>
                <a:off x="10413458" y="1382927"/>
                <a:ext cx="75240" cy="96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E899203-E238-4F43-A763-96408C679C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95458" y="1364927"/>
                  <a:ext cx="110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2A72E7-6026-4B7C-83D2-0D2E37B03B24}"/>
                    </a:ext>
                  </a:extLst>
                </p14:cNvPr>
                <p14:cNvContentPartPr/>
                <p14:nvPr/>
              </p14:nvContentPartPr>
              <p14:xfrm>
                <a:off x="10553138" y="1300487"/>
                <a:ext cx="343800" cy="180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2A72E7-6026-4B7C-83D2-0D2E37B03B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35138" y="1282487"/>
                  <a:ext cx="379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9A69C-64F3-41C5-9447-E2DC5F7D5B66}"/>
                    </a:ext>
                  </a:extLst>
                </p14:cNvPr>
                <p14:cNvContentPartPr/>
                <p14:nvPr/>
              </p14:nvContentPartPr>
              <p14:xfrm>
                <a:off x="10939778" y="1339727"/>
                <a:ext cx="198720" cy="110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9A69C-64F3-41C5-9447-E2DC5F7D5B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21778" y="1322087"/>
                  <a:ext cx="234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350AC4-949B-4DCD-B24B-CA8C9D8072B6}"/>
                    </a:ext>
                  </a:extLst>
                </p14:cNvPr>
                <p14:cNvContentPartPr/>
                <p14:nvPr/>
              </p14:nvContentPartPr>
              <p14:xfrm>
                <a:off x="11153618" y="1366007"/>
                <a:ext cx="81360" cy="346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350AC4-949B-4DCD-B24B-CA8C9D8072B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35978" y="1348367"/>
                  <a:ext cx="117000" cy="38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DADC202-B4B1-426A-A1A8-C759E7A38D70}"/>
                  </a:ext>
                </a:extLst>
              </p14:cNvPr>
              <p14:cNvContentPartPr/>
              <p14:nvPr/>
            </p14:nvContentPartPr>
            <p14:xfrm>
              <a:off x="11523698" y="1423247"/>
              <a:ext cx="272520" cy="87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DADC202-B4B1-426A-A1A8-C759E7A38D7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505698" y="1405247"/>
                <a:ext cx="30816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65F431A-C4B3-4BE7-A8EE-65C9C69DD470}"/>
              </a:ext>
            </a:extLst>
          </p:cNvPr>
          <p:cNvGrpSpPr/>
          <p:nvPr/>
        </p:nvGrpSpPr>
        <p:grpSpPr>
          <a:xfrm>
            <a:off x="2166578" y="1784327"/>
            <a:ext cx="375840" cy="501480"/>
            <a:chOff x="2166578" y="1784327"/>
            <a:chExt cx="37584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E726731-8888-4ABA-9FBD-A6A8D30D4355}"/>
                    </a:ext>
                  </a:extLst>
                </p14:cNvPr>
                <p14:cNvContentPartPr/>
                <p14:nvPr/>
              </p14:nvContentPartPr>
              <p14:xfrm>
                <a:off x="2166578" y="1784327"/>
                <a:ext cx="220680" cy="228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E726731-8888-4ABA-9FBD-A6A8D30D43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48938" y="1766687"/>
                  <a:ext cx="256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0E3F02-483F-4839-A497-FC19C4BAEDE5}"/>
                    </a:ext>
                  </a:extLst>
                </p14:cNvPr>
                <p14:cNvContentPartPr/>
                <p14:nvPr/>
              </p14:nvContentPartPr>
              <p14:xfrm>
                <a:off x="2407778" y="1896647"/>
                <a:ext cx="134640" cy="389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0E3F02-483F-4839-A497-FC19C4BAEDE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90138" y="1879007"/>
                  <a:ext cx="170280" cy="42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DA44A41-B8FB-4790-B461-33C369A2A1A2}"/>
              </a:ext>
            </a:extLst>
          </p:cNvPr>
          <p:cNvGrpSpPr/>
          <p:nvPr/>
        </p:nvGrpSpPr>
        <p:grpSpPr>
          <a:xfrm>
            <a:off x="2923658" y="1754087"/>
            <a:ext cx="1131120" cy="297360"/>
            <a:chOff x="2923658" y="1754087"/>
            <a:chExt cx="113112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7A8ED8B-15AE-4526-88B0-225058D89376}"/>
                    </a:ext>
                  </a:extLst>
                </p14:cNvPr>
                <p14:cNvContentPartPr/>
                <p14:nvPr/>
              </p14:nvContentPartPr>
              <p14:xfrm>
                <a:off x="2923658" y="1876847"/>
                <a:ext cx="168480" cy="174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7A8ED8B-15AE-4526-88B0-225058D8937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06018" y="1858847"/>
                  <a:ext cx="204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B5ABA0-566B-49F5-8B41-AE2C2DD63B6D}"/>
                    </a:ext>
                  </a:extLst>
                </p14:cNvPr>
                <p14:cNvContentPartPr/>
                <p14:nvPr/>
              </p14:nvContentPartPr>
              <p14:xfrm>
                <a:off x="3172058" y="1926887"/>
                <a:ext cx="111960" cy="95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B5ABA0-566B-49F5-8B41-AE2C2DD63B6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54418" y="1909247"/>
                  <a:ext cx="147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6EDC78-411E-4E5C-916E-78DA2140749C}"/>
                    </a:ext>
                  </a:extLst>
                </p14:cNvPr>
                <p14:cNvContentPartPr/>
                <p14:nvPr/>
              </p14:nvContentPartPr>
              <p14:xfrm>
                <a:off x="3361058" y="1927247"/>
                <a:ext cx="148680" cy="101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6EDC78-411E-4E5C-916E-78DA214074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43418" y="1909247"/>
                  <a:ext cx="184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91F020-47F2-4C7E-94AE-7B013D9CD5BD}"/>
                    </a:ext>
                  </a:extLst>
                </p14:cNvPr>
                <p14:cNvContentPartPr/>
                <p14:nvPr/>
              </p14:nvContentPartPr>
              <p14:xfrm>
                <a:off x="3551498" y="1754087"/>
                <a:ext cx="503280" cy="273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91F020-47F2-4C7E-94AE-7B013D9CD5B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33498" y="1736087"/>
                  <a:ext cx="53892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A76F77A-C2B1-423A-AE1F-0A9B4FF2163B}"/>
              </a:ext>
            </a:extLst>
          </p:cNvPr>
          <p:cNvGrpSpPr/>
          <p:nvPr/>
        </p:nvGrpSpPr>
        <p:grpSpPr>
          <a:xfrm>
            <a:off x="4390298" y="1753727"/>
            <a:ext cx="1793520" cy="263160"/>
            <a:chOff x="4390298" y="1753727"/>
            <a:chExt cx="179352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4294D6D-F04F-4884-AC81-B591B2D32E90}"/>
                    </a:ext>
                  </a:extLst>
                </p14:cNvPr>
                <p14:cNvContentPartPr/>
                <p14:nvPr/>
              </p14:nvContentPartPr>
              <p14:xfrm>
                <a:off x="4390298" y="1768487"/>
                <a:ext cx="435600" cy="230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4294D6D-F04F-4884-AC81-B591B2D32E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72298" y="1750847"/>
                  <a:ext cx="471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37722F-1062-4478-B86E-9EC0C1DEAB26}"/>
                    </a:ext>
                  </a:extLst>
                </p14:cNvPr>
                <p14:cNvContentPartPr/>
                <p14:nvPr/>
              </p14:nvContentPartPr>
              <p14:xfrm>
                <a:off x="4695938" y="1782167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37722F-1062-4478-B86E-9EC0C1DEAB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77938" y="17645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40F626-AAB3-4F77-A7E6-E133659B8B56}"/>
                    </a:ext>
                  </a:extLst>
                </p14:cNvPr>
                <p14:cNvContentPartPr/>
                <p14:nvPr/>
              </p14:nvContentPartPr>
              <p14:xfrm>
                <a:off x="4882418" y="1809527"/>
                <a:ext cx="63360" cy="189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40F626-AAB3-4F77-A7E6-E133659B8B5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64778" y="1791887"/>
                  <a:ext cx="99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7189648-20D0-465A-8009-46E12AFADC43}"/>
                    </a:ext>
                  </a:extLst>
                </p14:cNvPr>
                <p14:cNvContentPartPr/>
                <p14:nvPr/>
              </p14:nvContentPartPr>
              <p14:xfrm>
                <a:off x="4866218" y="1763447"/>
                <a:ext cx="317520" cy="231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7189648-20D0-465A-8009-46E12AFADC4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48218" y="1745447"/>
                  <a:ext cx="353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44EFBF1-7AD9-412D-BBBE-1F6CB98365C2}"/>
                    </a:ext>
                  </a:extLst>
                </p14:cNvPr>
                <p14:cNvContentPartPr/>
                <p14:nvPr/>
              </p14:nvContentPartPr>
              <p14:xfrm>
                <a:off x="5267618" y="1769567"/>
                <a:ext cx="115200" cy="202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44EFBF1-7AD9-412D-BBBE-1F6CB98365C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49618" y="1751927"/>
                  <a:ext cx="150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BFC347-1B9B-4FDB-BB9C-422C957846B8}"/>
                    </a:ext>
                  </a:extLst>
                </p14:cNvPr>
                <p14:cNvContentPartPr/>
                <p14:nvPr/>
              </p14:nvContentPartPr>
              <p14:xfrm>
                <a:off x="5375978" y="1753727"/>
                <a:ext cx="322200" cy="263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BFC347-1B9B-4FDB-BB9C-422C957846B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58338" y="1736087"/>
                  <a:ext cx="357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74076E7-6ECB-4AAD-A111-B580489C5167}"/>
                    </a:ext>
                  </a:extLst>
                </p14:cNvPr>
                <p14:cNvContentPartPr/>
                <p14:nvPr/>
              </p14:nvContentPartPr>
              <p14:xfrm>
                <a:off x="5587298" y="1860647"/>
                <a:ext cx="191520" cy="95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74076E7-6ECB-4AAD-A111-B580489C51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69298" y="1843007"/>
                  <a:ext cx="227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6817F7A-3EB7-4F61-8C6F-73557950404A}"/>
                    </a:ext>
                  </a:extLst>
                </p14:cNvPr>
                <p14:cNvContentPartPr/>
                <p14:nvPr/>
              </p14:nvContentPartPr>
              <p14:xfrm>
                <a:off x="5777378" y="1784327"/>
                <a:ext cx="406440" cy="216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6817F7A-3EB7-4F61-8C6F-7355795040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59378" y="1766687"/>
                  <a:ext cx="44208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E0F08E-E1EA-4F4E-A789-54B3B9ECC7EA}"/>
              </a:ext>
            </a:extLst>
          </p:cNvPr>
          <p:cNvGrpSpPr/>
          <p:nvPr/>
        </p:nvGrpSpPr>
        <p:grpSpPr>
          <a:xfrm>
            <a:off x="6602138" y="1785767"/>
            <a:ext cx="469440" cy="208800"/>
            <a:chOff x="6602138" y="1785767"/>
            <a:chExt cx="46944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1B2153E-616F-4944-B5F2-084429389C64}"/>
                    </a:ext>
                  </a:extLst>
                </p14:cNvPr>
                <p14:cNvContentPartPr/>
                <p14:nvPr/>
              </p14:nvContentPartPr>
              <p14:xfrm>
                <a:off x="6602138" y="1785767"/>
                <a:ext cx="395640" cy="208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1B2153E-616F-4944-B5F2-084429389C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84498" y="1768127"/>
                  <a:ext cx="431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9DA36E8-FEF0-43C9-9C88-A57D1EFC27DC}"/>
                    </a:ext>
                  </a:extLst>
                </p14:cNvPr>
                <p14:cNvContentPartPr/>
                <p14:nvPr/>
              </p14:nvContentPartPr>
              <p14:xfrm>
                <a:off x="6981218" y="1880807"/>
                <a:ext cx="90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9DA36E8-FEF0-43C9-9C88-A57D1EFC27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63578" y="1863167"/>
                  <a:ext cx="12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0039477-8E1D-4DFD-BDF4-069E68CAE60B}"/>
              </a:ext>
            </a:extLst>
          </p:cNvPr>
          <p:cNvGrpSpPr/>
          <p:nvPr/>
        </p:nvGrpSpPr>
        <p:grpSpPr>
          <a:xfrm>
            <a:off x="7442018" y="1771727"/>
            <a:ext cx="1353600" cy="335520"/>
            <a:chOff x="7442018" y="1771727"/>
            <a:chExt cx="135360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CB9D39A-0A08-4416-BDE6-7CDB12D1C384}"/>
                    </a:ext>
                  </a:extLst>
                </p14:cNvPr>
                <p14:cNvContentPartPr/>
                <p14:nvPr/>
              </p14:nvContentPartPr>
              <p14:xfrm>
                <a:off x="7442018" y="1771727"/>
                <a:ext cx="202320" cy="249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CB9D39A-0A08-4416-BDE6-7CDB12D1C3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24378" y="1754087"/>
                  <a:ext cx="237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1A56ED5-6AE1-4A13-B0FD-A5F378659D69}"/>
                    </a:ext>
                  </a:extLst>
                </p14:cNvPr>
                <p14:cNvContentPartPr/>
                <p14:nvPr/>
              </p14:nvContentPartPr>
              <p14:xfrm>
                <a:off x="7664498" y="1895207"/>
                <a:ext cx="82800" cy="119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1A56ED5-6AE1-4A13-B0FD-A5F378659D6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46498" y="1877567"/>
                  <a:ext cx="118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1F87884-844A-4712-AA28-8AA4D0E2A686}"/>
                    </a:ext>
                  </a:extLst>
                </p14:cNvPr>
                <p14:cNvContentPartPr/>
                <p14:nvPr/>
              </p14:nvContentPartPr>
              <p14:xfrm>
                <a:off x="7835858" y="1876487"/>
                <a:ext cx="245880" cy="130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1F87884-844A-4712-AA28-8AA4D0E2A6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17858" y="1858487"/>
                  <a:ext cx="281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D5A828-1E57-49DD-BE13-E7EEE2002920}"/>
                    </a:ext>
                  </a:extLst>
                </p14:cNvPr>
                <p14:cNvContentPartPr/>
                <p14:nvPr/>
              </p14:nvContentPartPr>
              <p14:xfrm>
                <a:off x="8183618" y="1888007"/>
                <a:ext cx="101160" cy="99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D5A828-1E57-49DD-BE13-E7EEE20029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65978" y="1870367"/>
                  <a:ext cx="136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5D78F7A-42E1-4CFB-AAC4-D689225A77F5}"/>
                    </a:ext>
                  </a:extLst>
                </p14:cNvPr>
                <p14:cNvContentPartPr/>
                <p14:nvPr/>
              </p14:nvContentPartPr>
              <p14:xfrm>
                <a:off x="8324018" y="1889447"/>
                <a:ext cx="135720" cy="100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5D78F7A-42E1-4CFB-AAC4-D689225A77F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06378" y="1871447"/>
                  <a:ext cx="171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7399382-7544-46B7-B24B-1E93DDD0B7C2}"/>
                    </a:ext>
                  </a:extLst>
                </p14:cNvPr>
                <p14:cNvContentPartPr/>
                <p14:nvPr/>
              </p14:nvContentPartPr>
              <p14:xfrm>
                <a:off x="8488538" y="1870007"/>
                <a:ext cx="240840" cy="137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7399382-7544-46B7-B24B-1E93DDD0B7C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70538" y="1852367"/>
                  <a:ext cx="276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3E3BF61-06A9-43E4-8311-17DED2E948E2}"/>
                    </a:ext>
                  </a:extLst>
                </p14:cNvPr>
                <p14:cNvContentPartPr/>
                <p14:nvPr/>
              </p14:nvContentPartPr>
              <p14:xfrm>
                <a:off x="8726498" y="2016527"/>
                <a:ext cx="69120" cy="90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3E3BF61-06A9-43E4-8311-17DED2E948E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08858" y="1998527"/>
                  <a:ext cx="10476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B7C2E34-366B-4C53-A114-68FF7144ED0C}"/>
              </a:ext>
            </a:extLst>
          </p:cNvPr>
          <p:cNvGrpSpPr/>
          <p:nvPr/>
        </p:nvGrpSpPr>
        <p:grpSpPr>
          <a:xfrm>
            <a:off x="9098018" y="1877927"/>
            <a:ext cx="380160" cy="137520"/>
            <a:chOff x="9098018" y="1877927"/>
            <a:chExt cx="380160" cy="1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F128809-D032-453B-B851-8C1DB3E314E5}"/>
                    </a:ext>
                  </a:extLst>
                </p14:cNvPr>
                <p14:cNvContentPartPr/>
                <p14:nvPr/>
              </p14:nvContentPartPr>
              <p14:xfrm>
                <a:off x="9098018" y="1877927"/>
                <a:ext cx="187920" cy="115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F128809-D032-453B-B851-8C1DB3E314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80018" y="1859927"/>
                  <a:ext cx="223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DF08E62-576E-419F-8249-9525013A62DC}"/>
                    </a:ext>
                  </a:extLst>
                </p14:cNvPr>
                <p14:cNvContentPartPr/>
                <p14:nvPr/>
              </p14:nvContentPartPr>
              <p14:xfrm>
                <a:off x="9309698" y="1890527"/>
                <a:ext cx="168480" cy="124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DF08E62-576E-419F-8249-9525013A62D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92058" y="1872887"/>
                  <a:ext cx="20412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3B20DD2-394F-4303-8A2B-6B21A5B9BED5}"/>
              </a:ext>
            </a:extLst>
          </p:cNvPr>
          <p:cNvGrpSpPr/>
          <p:nvPr/>
        </p:nvGrpSpPr>
        <p:grpSpPr>
          <a:xfrm>
            <a:off x="9740978" y="1859207"/>
            <a:ext cx="641160" cy="196560"/>
            <a:chOff x="9740978" y="1859207"/>
            <a:chExt cx="64116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1481A1-0AEB-4D75-A2A7-BF21A1ED9D38}"/>
                    </a:ext>
                  </a:extLst>
                </p14:cNvPr>
                <p14:cNvContentPartPr/>
                <p14:nvPr/>
              </p14:nvContentPartPr>
              <p14:xfrm>
                <a:off x="9740978" y="1925807"/>
                <a:ext cx="388080" cy="129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1481A1-0AEB-4D75-A2A7-BF21A1ED9D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23338" y="1907807"/>
                  <a:ext cx="423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2587AB4-C62E-4B4D-898C-B4AB345737A2}"/>
                    </a:ext>
                  </a:extLst>
                </p14:cNvPr>
                <p14:cNvContentPartPr/>
                <p14:nvPr/>
              </p14:nvContentPartPr>
              <p14:xfrm>
                <a:off x="10145258" y="1935527"/>
                <a:ext cx="43560" cy="72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2587AB4-C62E-4B4D-898C-B4AB345737A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27258" y="1917887"/>
                  <a:ext cx="79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91BCFF-62D6-48D3-BBE5-D90AADB86A0A}"/>
                    </a:ext>
                  </a:extLst>
                </p14:cNvPr>
                <p14:cNvContentPartPr/>
                <p14:nvPr/>
              </p14:nvContentPartPr>
              <p14:xfrm>
                <a:off x="10271258" y="1859207"/>
                <a:ext cx="110880" cy="168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91BCFF-62D6-48D3-BBE5-D90AADB86A0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53618" y="1841207"/>
                  <a:ext cx="14652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6027315-5191-4181-9832-5C9092F67F0C}"/>
              </a:ext>
            </a:extLst>
          </p:cNvPr>
          <p:cNvGrpSpPr/>
          <p:nvPr/>
        </p:nvGrpSpPr>
        <p:grpSpPr>
          <a:xfrm>
            <a:off x="10623338" y="1822487"/>
            <a:ext cx="272880" cy="216360"/>
            <a:chOff x="10623338" y="1822487"/>
            <a:chExt cx="27288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C9763E5-4A5F-47AA-A30B-46880B30D069}"/>
                    </a:ext>
                  </a:extLst>
                </p14:cNvPr>
                <p14:cNvContentPartPr/>
                <p14:nvPr/>
              </p14:nvContentPartPr>
              <p14:xfrm>
                <a:off x="10623338" y="1822487"/>
                <a:ext cx="36360" cy="216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C9763E5-4A5F-47AA-A30B-46880B30D0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05698" y="1804847"/>
                  <a:ext cx="72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063EA74-64DD-476A-9057-331DA504BE44}"/>
                    </a:ext>
                  </a:extLst>
                </p14:cNvPr>
                <p14:cNvContentPartPr/>
                <p14:nvPr/>
              </p14:nvContentPartPr>
              <p14:xfrm>
                <a:off x="10666538" y="1875767"/>
                <a:ext cx="229680" cy="144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063EA74-64DD-476A-9057-331DA504BE4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48898" y="1857767"/>
                  <a:ext cx="26532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2970A82-F176-42A1-9323-A74E94D54BBF}"/>
              </a:ext>
            </a:extLst>
          </p:cNvPr>
          <p:cNvGrpSpPr/>
          <p:nvPr/>
        </p:nvGrpSpPr>
        <p:grpSpPr>
          <a:xfrm>
            <a:off x="2033738" y="2380847"/>
            <a:ext cx="1377000" cy="338040"/>
            <a:chOff x="2033738" y="2380847"/>
            <a:chExt cx="137700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F0C58FB-6EE9-4B5A-80DF-A33AA5650D4C}"/>
                    </a:ext>
                  </a:extLst>
                </p14:cNvPr>
                <p14:cNvContentPartPr/>
                <p14:nvPr/>
              </p14:nvContentPartPr>
              <p14:xfrm>
                <a:off x="2033738" y="2380847"/>
                <a:ext cx="122760" cy="140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F0C58FB-6EE9-4B5A-80DF-A33AA5650D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15738" y="2362847"/>
                  <a:ext cx="158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91555F6-EF51-44CE-9151-752577196105}"/>
                    </a:ext>
                  </a:extLst>
                </p14:cNvPr>
                <p14:cNvContentPartPr/>
                <p14:nvPr/>
              </p14:nvContentPartPr>
              <p14:xfrm>
                <a:off x="2215538" y="2426927"/>
                <a:ext cx="95400" cy="124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91555F6-EF51-44CE-9151-75257719610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97538" y="2408927"/>
                  <a:ext cx="131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BC48B48-AD3B-458A-B015-B144BC42C41A}"/>
                    </a:ext>
                  </a:extLst>
                </p14:cNvPr>
                <p14:cNvContentPartPr/>
                <p14:nvPr/>
              </p14:nvContentPartPr>
              <p14:xfrm>
                <a:off x="2425778" y="2435207"/>
                <a:ext cx="308160" cy="115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BC48B48-AD3B-458A-B015-B144BC42C41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08138" y="2417567"/>
                  <a:ext cx="343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B19F55-F6E4-4613-800B-967F60671F41}"/>
                    </a:ext>
                  </a:extLst>
                </p14:cNvPr>
                <p14:cNvContentPartPr/>
                <p14:nvPr/>
              </p14:nvContentPartPr>
              <p14:xfrm>
                <a:off x="2740418" y="2438807"/>
                <a:ext cx="177840" cy="280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B19F55-F6E4-4613-800B-967F60671F4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22778" y="2421167"/>
                  <a:ext cx="213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D95E0A8-1A83-4AE2-9AD4-A9014BA6F946}"/>
                    </a:ext>
                  </a:extLst>
                </p14:cNvPr>
                <p14:cNvContentPartPr/>
                <p14:nvPr/>
              </p14:nvContentPartPr>
              <p14:xfrm>
                <a:off x="2995658" y="2406047"/>
                <a:ext cx="282960" cy="144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D95E0A8-1A83-4AE2-9AD4-A9014BA6F94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78018" y="2388047"/>
                  <a:ext cx="318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1EF3DB-0512-4DC6-BA12-DCA1E90617A8}"/>
                    </a:ext>
                  </a:extLst>
                </p14:cNvPr>
                <p14:cNvContentPartPr/>
                <p14:nvPr/>
              </p14:nvContentPartPr>
              <p14:xfrm>
                <a:off x="3295898" y="2418287"/>
                <a:ext cx="114840" cy="130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1EF3DB-0512-4DC6-BA12-DCA1E90617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77898" y="2400647"/>
                  <a:ext cx="15048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6B18C14-7740-4C05-85CA-0FB7E4FD1EB7}"/>
              </a:ext>
            </a:extLst>
          </p:cNvPr>
          <p:cNvGrpSpPr/>
          <p:nvPr/>
        </p:nvGrpSpPr>
        <p:grpSpPr>
          <a:xfrm>
            <a:off x="3779018" y="2313527"/>
            <a:ext cx="154080" cy="233640"/>
            <a:chOff x="3779018" y="2313527"/>
            <a:chExt cx="15408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3DE0A62-5C1D-4A43-8917-1DE556232D46}"/>
                    </a:ext>
                  </a:extLst>
                </p14:cNvPr>
                <p14:cNvContentPartPr/>
                <p14:nvPr/>
              </p14:nvContentPartPr>
              <p14:xfrm>
                <a:off x="3779018" y="2318927"/>
                <a:ext cx="15480" cy="228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3DE0A62-5C1D-4A43-8917-1DE556232D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61018" y="2300927"/>
                  <a:ext cx="51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01B9BDE-5950-4015-9E93-9FA0AF9D6BDB}"/>
                    </a:ext>
                  </a:extLst>
                </p14:cNvPr>
                <p14:cNvContentPartPr/>
                <p14:nvPr/>
              </p14:nvContentPartPr>
              <p14:xfrm>
                <a:off x="3858218" y="2313527"/>
                <a:ext cx="74880" cy="230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01B9BDE-5950-4015-9E93-9FA0AF9D6B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40218" y="2295527"/>
                  <a:ext cx="11052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1759024-144C-4452-9E57-0E02571B7E5B}"/>
              </a:ext>
            </a:extLst>
          </p:cNvPr>
          <p:cNvGrpSpPr/>
          <p:nvPr/>
        </p:nvGrpSpPr>
        <p:grpSpPr>
          <a:xfrm>
            <a:off x="4257818" y="2210927"/>
            <a:ext cx="626760" cy="343080"/>
            <a:chOff x="4257818" y="2210927"/>
            <a:chExt cx="62676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50B609-865A-4A10-B724-8CB47E1A0858}"/>
                    </a:ext>
                  </a:extLst>
                </p14:cNvPr>
                <p14:cNvContentPartPr/>
                <p14:nvPr/>
              </p14:nvContentPartPr>
              <p14:xfrm>
                <a:off x="4257818" y="2433767"/>
                <a:ext cx="206280" cy="120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50B609-865A-4A10-B724-8CB47E1A085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40178" y="2416127"/>
                  <a:ext cx="241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756DCDE-02C4-4843-B321-C9C7FCE946AF}"/>
                    </a:ext>
                  </a:extLst>
                </p14:cNvPr>
                <p14:cNvContentPartPr/>
                <p14:nvPr/>
              </p14:nvContentPartPr>
              <p14:xfrm>
                <a:off x="4540778" y="2327207"/>
                <a:ext cx="52920" cy="209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756DCDE-02C4-4843-B321-C9C7FCE946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22778" y="2309207"/>
                  <a:ext cx="88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07114C5-60AF-45C7-9121-0E44E5DCC409}"/>
                    </a:ext>
                  </a:extLst>
                </p14:cNvPr>
                <p14:cNvContentPartPr/>
                <p14:nvPr/>
              </p14:nvContentPartPr>
              <p14:xfrm>
                <a:off x="4593338" y="2327207"/>
                <a:ext cx="73800" cy="209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07114C5-60AF-45C7-9121-0E44E5DCC40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75338" y="2309207"/>
                  <a:ext cx="109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0E7A5F-13A5-470E-9299-849D15B31A46}"/>
                    </a:ext>
                  </a:extLst>
                </p14:cNvPr>
                <p14:cNvContentPartPr/>
                <p14:nvPr/>
              </p14:nvContentPartPr>
              <p14:xfrm>
                <a:off x="4631498" y="2210927"/>
                <a:ext cx="253080" cy="286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80E7A5F-13A5-470E-9299-849D15B31A4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13858" y="2192927"/>
                  <a:ext cx="28872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BBEF8E7-B0F4-4B2B-817B-1C53C0B89898}"/>
              </a:ext>
            </a:extLst>
          </p:cNvPr>
          <p:cNvGrpSpPr/>
          <p:nvPr/>
        </p:nvGrpSpPr>
        <p:grpSpPr>
          <a:xfrm>
            <a:off x="5276978" y="2201207"/>
            <a:ext cx="1387440" cy="314280"/>
            <a:chOff x="5276978" y="2201207"/>
            <a:chExt cx="138744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ECD178A-99FA-497C-8428-377272CA46EB}"/>
                    </a:ext>
                  </a:extLst>
                </p14:cNvPr>
                <p14:cNvContentPartPr/>
                <p14:nvPr/>
              </p14:nvContentPartPr>
              <p14:xfrm>
                <a:off x="5276978" y="2392367"/>
                <a:ext cx="460080" cy="105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ECD178A-99FA-497C-8428-377272CA46E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58978" y="2374727"/>
                  <a:ext cx="495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0BF06D7-4CE5-480A-A30B-09D9CDA4FD15}"/>
                    </a:ext>
                  </a:extLst>
                </p14:cNvPr>
                <p14:cNvContentPartPr/>
                <p14:nvPr/>
              </p14:nvContentPartPr>
              <p14:xfrm>
                <a:off x="5802938" y="2396687"/>
                <a:ext cx="79920" cy="96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0BF06D7-4CE5-480A-A30B-09D9CDA4FD1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85298" y="2379047"/>
                  <a:ext cx="115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520F194-CDBB-453C-BC0A-24202DC964F9}"/>
                    </a:ext>
                  </a:extLst>
                </p14:cNvPr>
                <p14:cNvContentPartPr/>
                <p14:nvPr/>
              </p14:nvContentPartPr>
              <p14:xfrm>
                <a:off x="5958098" y="2295527"/>
                <a:ext cx="10800" cy="219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520F194-CDBB-453C-BC0A-24202DC964F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40458" y="2277887"/>
                  <a:ext cx="46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64942EC-24ED-47D3-A7D2-C11BDFE42BCE}"/>
                    </a:ext>
                  </a:extLst>
                </p14:cNvPr>
                <p14:cNvContentPartPr/>
                <p14:nvPr/>
              </p14:nvContentPartPr>
              <p14:xfrm>
                <a:off x="5949818" y="2201207"/>
                <a:ext cx="428400" cy="280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64942EC-24ED-47D3-A7D2-C11BDFE42BC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932178" y="2183207"/>
                  <a:ext cx="464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040A312-5B15-4FFD-9F4C-F62F1EBCBFBD}"/>
                    </a:ext>
                  </a:extLst>
                </p14:cNvPr>
                <p14:cNvContentPartPr/>
                <p14:nvPr/>
              </p14:nvContentPartPr>
              <p14:xfrm>
                <a:off x="6425738" y="2350247"/>
                <a:ext cx="238680" cy="95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040A312-5B15-4FFD-9F4C-F62F1EBCBFB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07738" y="2332247"/>
                  <a:ext cx="2743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1C1AFA0-FA01-4D1A-8E7E-B787C761B971}"/>
              </a:ext>
            </a:extLst>
          </p:cNvPr>
          <p:cNvGrpSpPr/>
          <p:nvPr/>
        </p:nvGrpSpPr>
        <p:grpSpPr>
          <a:xfrm>
            <a:off x="6946298" y="2172047"/>
            <a:ext cx="782280" cy="333360"/>
            <a:chOff x="6946298" y="2172047"/>
            <a:chExt cx="78228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C61596-0E66-47F4-A506-39610E404FF2}"/>
                    </a:ext>
                  </a:extLst>
                </p14:cNvPr>
                <p14:cNvContentPartPr/>
                <p14:nvPr/>
              </p14:nvContentPartPr>
              <p14:xfrm>
                <a:off x="6946298" y="2172047"/>
                <a:ext cx="238320" cy="333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C61596-0E66-47F4-A506-39610E404FF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28298" y="2154407"/>
                  <a:ext cx="2739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C7E5FA4-99D2-4F22-9CA8-7305317F76DD}"/>
                    </a:ext>
                  </a:extLst>
                </p14:cNvPr>
                <p14:cNvContentPartPr/>
                <p14:nvPr/>
              </p14:nvContentPartPr>
              <p14:xfrm>
                <a:off x="7172378" y="2231807"/>
                <a:ext cx="261720" cy="252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C7E5FA4-99D2-4F22-9CA8-7305317F76D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54738" y="2213807"/>
                  <a:ext cx="297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2EE5D3-B9FA-4AB2-8D3F-35070C3AEE5F}"/>
                    </a:ext>
                  </a:extLst>
                </p14:cNvPr>
                <p14:cNvContentPartPr/>
                <p14:nvPr/>
              </p14:nvContentPartPr>
              <p14:xfrm>
                <a:off x="7445618" y="2343047"/>
                <a:ext cx="140400" cy="27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2EE5D3-B9FA-4AB2-8D3F-35070C3AEE5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27618" y="2325047"/>
                  <a:ext cx="176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B6A8DB-D2C0-4197-9E97-44D619B7EB07}"/>
                    </a:ext>
                  </a:extLst>
                </p14:cNvPr>
                <p14:cNvContentPartPr/>
                <p14:nvPr/>
              </p14:nvContentPartPr>
              <p14:xfrm>
                <a:off x="7517258" y="2372207"/>
                <a:ext cx="211320" cy="93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B6A8DB-D2C0-4197-9E97-44D619B7EB0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99258" y="2354567"/>
                  <a:ext cx="24696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E448CF0-B6EF-4241-B972-0C6056E7E72C}"/>
              </a:ext>
            </a:extLst>
          </p:cNvPr>
          <p:cNvGrpSpPr/>
          <p:nvPr/>
        </p:nvGrpSpPr>
        <p:grpSpPr>
          <a:xfrm>
            <a:off x="8123138" y="2197607"/>
            <a:ext cx="1608120" cy="303840"/>
            <a:chOff x="8123138" y="2197607"/>
            <a:chExt cx="160812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3AA6E9F-C70D-4C7A-9317-053AD05CCE9C}"/>
                    </a:ext>
                  </a:extLst>
                </p14:cNvPr>
                <p14:cNvContentPartPr/>
                <p14:nvPr/>
              </p14:nvContentPartPr>
              <p14:xfrm>
                <a:off x="8123138" y="2368247"/>
                <a:ext cx="330480" cy="133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3AA6E9F-C70D-4C7A-9317-053AD05CCE9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05498" y="2350607"/>
                  <a:ext cx="366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2D3896B-2515-4F97-9FD8-15E0E3F7D5CB}"/>
                    </a:ext>
                  </a:extLst>
                </p14:cNvPr>
                <p14:cNvContentPartPr/>
                <p14:nvPr/>
              </p14:nvContentPartPr>
              <p14:xfrm>
                <a:off x="8471618" y="2215247"/>
                <a:ext cx="231840" cy="272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2D3896B-2515-4F97-9FD8-15E0E3F7D5C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53978" y="2197607"/>
                  <a:ext cx="2674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6BD92DF-CE23-405F-BED2-EAE6B631BB08}"/>
                    </a:ext>
                  </a:extLst>
                </p14:cNvPr>
                <p14:cNvContentPartPr/>
                <p14:nvPr/>
              </p14:nvContentPartPr>
              <p14:xfrm>
                <a:off x="8703098" y="2232527"/>
                <a:ext cx="49320" cy="113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6BD92DF-CE23-405F-BED2-EAE6B631BB0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85458" y="2214887"/>
                  <a:ext cx="84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DD49A96-E29D-4508-81CE-16DE9511FA0F}"/>
                    </a:ext>
                  </a:extLst>
                </p14:cNvPr>
                <p14:cNvContentPartPr/>
                <p14:nvPr/>
              </p14:nvContentPartPr>
              <p14:xfrm>
                <a:off x="8781218" y="2197607"/>
                <a:ext cx="704880" cy="295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DD49A96-E29D-4508-81CE-16DE9511FA0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63578" y="2179967"/>
                  <a:ext cx="7405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0FB4431-8080-43B7-A65E-86191FFC7051}"/>
                    </a:ext>
                  </a:extLst>
                </p14:cNvPr>
                <p14:cNvContentPartPr/>
                <p14:nvPr/>
              </p14:nvContentPartPr>
              <p14:xfrm>
                <a:off x="9582218" y="2376527"/>
                <a:ext cx="149040" cy="119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0FB4431-8080-43B7-A65E-86191FFC705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64578" y="2358527"/>
                  <a:ext cx="18468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38C7BC5-3157-429D-A4EF-D92CA6A84A01}"/>
              </a:ext>
            </a:extLst>
          </p:cNvPr>
          <p:cNvGrpSpPr/>
          <p:nvPr/>
        </p:nvGrpSpPr>
        <p:grpSpPr>
          <a:xfrm>
            <a:off x="10168298" y="2177807"/>
            <a:ext cx="1584720" cy="479520"/>
            <a:chOff x="10168298" y="2177807"/>
            <a:chExt cx="158472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1D0E3A5-607E-4236-93FC-288E8AED2A93}"/>
                    </a:ext>
                  </a:extLst>
                </p14:cNvPr>
                <p14:cNvContentPartPr/>
                <p14:nvPr/>
              </p14:nvContentPartPr>
              <p14:xfrm>
                <a:off x="10168298" y="2214887"/>
                <a:ext cx="388080" cy="277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1D0E3A5-607E-4236-93FC-288E8AED2A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50298" y="2196887"/>
                  <a:ext cx="4237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457EE75-8D2B-4443-8F28-170E5DDFD79F}"/>
                    </a:ext>
                  </a:extLst>
                </p14:cNvPr>
                <p14:cNvContentPartPr/>
                <p14:nvPr/>
              </p14:nvContentPartPr>
              <p14:xfrm>
                <a:off x="10596698" y="2375087"/>
                <a:ext cx="329400" cy="131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457EE75-8D2B-4443-8F28-170E5DDFD79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578698" y="2357447"/>
                  <a:ext cx="365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93074BF-41B4-4ABF-B15D-7AEC32D3CB6B}"/>
                    </a:ext>
                  </a:extLst>
                </p14:cNvPr>
                <p14:cNvContentPartPr/>
                <p14:nvPr/>
              </p14:nvContentPartPr>
              <p14:xfrm>
                <a:off x="10998098" y="2381207"/>
                <a:ext cx="211680" cy="120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93074BF-41B4-4ABF-B15D-7AEC32D3CB6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980098" y="2363207"/>
                  <a:ext cx="247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FC590AF-5293-4953-AF9F-6A5EE11B381A}"/>
                    </a:ext>
                  </a:extLst>
                </p14:cNvPr>
                <p14:cNvContentPartPr/>
                <p14:nvPr/>
              </p14:nvContentPartPr>
              <p14:xfrm>
                <a:off x="11322818" y="2177807"/>
                <a:ext cx="118800" cy="302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FC590AF-5293-4953-AF9F-6A5EE11B381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304818" y="2159807"/>
                  <a:ext cx="1544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41A4A9D-4A77-4A9C-9A18-C9E9063B30DB}"/>
                    </a:ext>
                  </a:extLst>
                </p14:cNvPr>
                <p14:cNvContentPartPr/>
                <p14:nvPr/>
              </p14:nvContentPartPr>
              <p14:xfrm>
                <a:off x="11490218" y="2384807"/>
                <a:ext cx="262800" cy="272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41A4A9D-4A77-4A9C-9A18-C9E9063B30D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472578" y="2367167"/>
                  <a:ext cx="29844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5DA7317-FCCF-40B0-B8CB-BB1C66DE5E98}"/>
              </a:ext>
            </a:extLst>
          </p:cNvPr>
          <p:cNvGrpSpPr/>
          <p:nvPr/>
        </p:nvGrpSpPr>
        <p:grpSpPr>
          <a:xfrm>
            <a:off x="2169098" y="2746967"/>
            <a:ext cx="343080" cy="310320"/>
            <a:chOff x="2169098" y="2746967"/>
            <a:chExt cx="34308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C0D793E-6F14-46E9-B455-9A475ABCF685}"/>
                    </a:ext>
                  </a:extLst>
                </p14:cNvPr>
                <p14:cNvContentPartPr/>
                <p14:nvPr/>
              </p14:nvContentPartPr>
              <p14:xfrm>
                <a:off x="2169098" y="2945687"/>
                <a:ext cx="13320" cy="111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C0D793E-6F14-46E9-B455-9A475ABCF68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51098" y="2927687"/>
                  <a:ext cx="48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76640CA-FEC6-47CA-A281-B080225B196C}"/>
                    </a:ext>
                  </a:extLst>
                </p14:cNvPr>
                <p14:cNvContentPartPr/>
                <p14:nvPr/>
              </p14:nvContentPartPr>
              <p14:xfrm>
                <a:off x="2206178" y="2746967"/>
                <a:ext cx="27360" cy="124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76640CA-FEC6-47CA-A281-B080225B196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88538" y="2729327"/>
                  <a:ext cx="63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DEF80B7-C761-49BE-A9C9-73AE12F56757}"/>
                    </a:ext>
                  </a:extLst>
                </p14:cNvPr>
                <p14:cNvContentPartPr/>
                <p14:nvPr/>
              </p14:nvContentPartPr>
              <p14:xfrm>
                <a:off x="2262338" y="2863967"/>
                <a:ext cx="249840" cy="170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DEF80B7-C761-49BE-A9C9-73AE12F5675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44338" y="2845967"/>
                  <a:ext cx="28548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45BC93D-3EB3-496C-AC63-6317ECEA2D25}"/>
              </a:ext>
            </a:extLst>
          </p:cNvPr>
          <p:cNvGrpSpPr/>
          <p:nvPr/>
        </p:nvGrpSpPr>
        <p:grpSpPr>
          <a:xfrm>
            <a:off x="2938058" y="2792687"/>
            <a:ext cx="1395360" cy="285480"/>
            <a:chOff x="2938058" y="2792687"/>
            <a:chExt cx="139536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ECB6F17-D694-4CFE-B946-ED2E721E7A06}"/>
                    </a:ext>
                  </a:extLst>
                </p14:cNvPr>
                <p14:cNvContentPartPr/>
                <p14:nvPr/>
              </p14:nvContentPartPr>
              <p14:xfrm>
                <a:off x="2938058" y="2849927"/>
                <a:ext cx="290520" cy="219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ECB6F17-D694-4CFE-B946-ED2E721E7A0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20058" y="2832287"/>
                  <a:ext cx="326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BDCFE3F-B014-4E36-90AB-5EB72BD69417}"/>
                    </a:ext>
                  </a:extLst>
                </p14:cNvPr>
                <p14:cNvContentPartPr/>
                <p14:nvPr/>
              </p14:nvContentPartPr>
              <p14:xfrm>
                <a:off x="3152258" y="2917607"/>
                <a:ext cx="603360" cy="137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BDCFE3F-B014-4E36-90AB-5EB72BD6941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34618" y="2899607"/>
                  <a:ext cx="639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C839F85-816A-4F4D-B21E-2124DB61EFB5}"/>
                    </a:ext>
                  </a:extLst>
                </p14:cNvPr>
                <p14:cNvContentPartPr/>
                <p14:nvPr/>
              </p14:nvContentPartPr>
              <p14:xfrm>
                <a:off x="3755258" y="2830127"/>
                <a:ext cx="118440" cy="207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C839F85-816A-4F4D-B21E-2124DB61EF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37618" y="2812127"/>
                  <a:ext cx="154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28A19A9-BB98-4544-A1BD-EA248172B026}"/>
                    </a:ext>
                  </a:extLst>
                </p14:cNvPr>
                <p14:cNvContentPartPr/>
                <p14:nvPr/>
              </p14:nvContentPartPr>
              <p14:xfrm>
                <a:off x="3928058" y="2924087"/>
                <a:ext cx="300600" cy="154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28A19A9-BB98-4544-A1BD-EA248172B02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10058" y="2906447"/>
                  <a:ext cx="336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85CDE4-6D25-477C-8FB4-95969E4A2811}"/>
                    </a:ext>
                  </a:extLst>
                </p14:cNvPr>
                <p14:cNvContentPartPr/>
                <p14:nvPr/>
              </p14:nvContentPartPr>
              <p14:xfrm>
                <a:off x="4199138" y="2792687"/>
                <a:ext cx="134280" cy="281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85CDE4-6D25-477C-8FB4-95969E4A281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81138" y="2775047"/>
                  <a:ext cx="16992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5CC3F43-4BD6-4A67-8D02-FB6707701FA7}"/>
              </a:ext>
            </a:extLst>
          </p:cNvPr>
          <p:cNvGrpSpPr/>
          <p:nvPr/>
        </p:nvGrpSpPr>
        <p:grpSpPr>
          <a:xfrm>
            <a:off x="4575698" y="2716727"/>
            <a:ext cx="1187640" cy="403920"/>
            <a:chOff x="4575698" y="2716727"/>
            <a:chExt cx="118764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39D3BFE-6031-4DD8-96A3-AE81A5525F77}"/>
                    </a:ext>
                  </a:extLst>
                </p14:cNvPr>
                <p14:cNvContentPartPr/>
                <p14:nvPr/>
              </p14:nvContentPartPr>
              <p14:xfrm>
                <a:off x="4575698" y="2939567"/>
                <a:ext cx="874080" cy="181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39D3BFE-6031-4DD8-96A3-AE81A5525F7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58058" y="2921927"/>
                  <a:ext cx="909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4721699-7C3B-44F6-9D27-42EB9A6C006D}"/>
                    </a:ext>
                  </a:extLst>
                </p14:cNvPr>
                <p14:cNvContentPartPr/>
                <p14:nvPr/>
              </p14:nvContentPartPr>
              <p14:xfrm>
                <a:off x="5501978" y="2921567"/>
                <a:ext cx="189360" cy="116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4721699-7C3B-44F6-9D27-42EB9A6C006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483978" y="2903567"/>
                  <a:ext cx="225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15D251A-E371-4F22-A483-7C303DFDC0F2}"/>
                    </a:ext>
                  </a:extLst>
                </p14:cNvPr>
                <p14:cNvContentPartPr/>
                <p14:nvPr/>
              </p14:nvContentPartPr>
              <p14:xfrm>
                <a:off x="5751458" y="2716727"/>
                <a:ext cx="11880" cy="293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15D251A-E371-4F22-A483-7C303DFDC0F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33818" y="2698727"/>
                  <a:ext cx="4752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CC0C7AD-F190-4C5D-87C0-122E705E5F9F}"/>
              </a:ext>
            </a:extLst>
          </p:cNvPr>
          <p:cNvGrpSpPr/>
          <p:nvPr/>
        </p:nvGrpSpPr>
        <p:grpSpPr>
          <a:xfrm>
            <a:off x="6125138" y="2731487"/>
            <a:ext cx="2165400" cy="359280"/>
            <a:chOff x="6125138" y="2731487"/>
            <a:chExt cx="216540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8125B4A-F79F-4F69-8005-2CA928583C9A}"/>
                    </a:ext>
                  </a:extLst>
                </p14:cNvPr>
                <p14:cNvContentPartPr/>
                <p14:nvPr/>
              </p14:nvContentPartPr>
              <p14:xfrm>
                <a:off x="6125138" y="2747687"/>
                <a:ext cx="524520" cy="307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8125B4A-F79F-4F69-8005-2CA928583C9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07138" y="2730047"/>
                  <a:ext cx="5601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0CFDE09-AB0F-45DE-A919-42D5C6BDD63B}"/>
                    </a:ext>
                  </a:extLst>
                </p14:cNvPr>
                <p14:cNvContentPartPr/>
                <p14:nvPr/>
              </p14:nvContentPartPr>
              <p14:xfrm>
                <a:off x="6521498" y="2731487"/>
                <a:ext cx="255960" cy="286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0CFDE09-AB0F-45DE-A919-42D5C6BDD63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503858" y="2713487"/>
                  <a:ext cx="291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898F9B4-FE45-48D8-8C41-169E32391B32}"/>
                    </a:ext>
                  </a:extLst>
                </p14:cNvPr>
                <p14:cNvContentPartPr/>
                <p14:nvPr/>
              </p14:nvContentPartPr>
              <p14:xfrm>
                <a:off x="6734978" y="2872967"/>
                <a:ext cx="372600" cy="163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898F9B4-FE45-48D8-8C41-169E32391B3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717338" y="2855327"/>
                  <a:ext cx="408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C98F19B-6EA4-43D0-A01A-9CC122A6DCA5}"/>
                    </a:ext>
                  </a:extLst>
                </p14:cNvPr>
                <p14:cNvContentPartPr/>
                <p14:nvPr/>
              </p14:nvContentPartPr>
              <p14:xfrm>
                <a:off x="7095698" y="2764967"/>
                <a:ext cx="7200" cy="68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C98F19B-6EA4-43D0-A01A-9CC122A6DCA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77698" y="2747327"/>
                  <a:ext cx="42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C3A0DFE-F88B-4E9D-B7B2-3F42ADE29EF9}"/>
                    </a:ext>
                  </a:extLst>
                </p14:cNvPr>
                <p14:cNvContentPartPr/>
                <p14:nvPr/>
              </p14:nvContentPartPr>
              <p14:xfrm>
                <a:off x="7210898" y="2832287"/>
                <a:ext cx="138240" cy="160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C3A0DFE-F88B-4E9D-B7B2-3F42ADE29EF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93258" y="2814287"/>
                  <a:ext cx="173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0E9F373-4BBA-45FA-BBCF-9AC44A3D6FD4}"/>
                    </a:ext>
                  </a:extLst>
                </p14:cNvPr>
                <p14:cNvContentPartPr/>
                <p14:nvPr/>
              </p14:nvContentPartPr>
              <p14:xfrm>
                <a:off x="7399898" y="2773967"/>
                <a:ext cx="243000" cy="231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0E9F373-4BBA-45FA-BBCF-9AC44A3D6FD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82258" y="2756327"/>
                  <a:ext cx="2786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DCD7EEC-6DC1-4875-A4A1-7DB0946B8ECA}"/>
                    </a:ext>
                  </a:extLst>
                </p14:cNvPr>
                <p14:cNvContentPartPr/>
                <p14:nvPr/>
              </p14:nvContentPartPr>
              <p14:xfrm>
                <a:off x="7626338" y="2803847"/>
                <a:ext cx="239400" cy="212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DCD7EEC-6DC1-4875-A4A1-7DB0946B8EC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08698" y="2785847"/>
                  <a:ext cx="275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79AC9D-8F3E-48B7-9220-FB11A7046CD0}"/>
                    </a:ext>
                  </a:extLst>
                </p14:cNvPr>
                <p14:cNvContentPartPr/>
                <p14:nvPr/>
              </p14:nvContentPartPr>
              <p14:xfrm>
                <a:off x="7874738" y="2872607"/>
                <a:ext cx="415800" cy="218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79AC9D-8F3E-48B7-9220-FB11A7046CD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57098" y="2854967"/>
                  <a:ext cx="45144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495976D-FE78-47B5-84FC-3D32B676AF52}"/>
              </a:ext>
            </a:extLst>
          </p:cNvPr>
          <p:cNvGrpSpPr/>
          <p:nvPr/>
        </p:nvGrpSpPr>
        <p:grpSpPr>
          <a:xfrm>
            <a:off x="8678258" y="2821487"/>
            <a:ext cx="544320" cy="187560"/>
            <a:chOff x="8678258" y="2821487"/>
            <a:chExt cx="54432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2CC80DF-E44F-44F8-8675-57EA44252922}"/>
                    </a:ext>
                  </a:extLst>
                </p14:cNvPr>
                <p14:cNvContentPartPr/>
                <p14:nvPr/>
              </p14:nvContentPartPr>
              <p14:xfrm>
                <a:off x="8678258" y="2821487"/>
                <a:ext cx="306360" cy="147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2CC80DF-E44F-44F8-8675-57EA4425292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60618" y="2803487"/>
                  <a:ext cx="342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6786F33-93CD-45E3-B890-B4F9FD4C03A9}"/>
                    </a:ext>
                  </a:extLst>
                </p14:cNvPr>
                <p14:cNvContentPartPr/>
                <p14:nvPr/>
              </p14:nvContentPartPr>
              <p14:xfrm>
                <a:off x="9032138" y="2866847"/>
                <a:ext cx="190440" cy="142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6786F33-93CD-45E3-B890-B4F9FD4C03A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014498" y="2848847"/>
                  <a:ext cx="22608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79D0F1C-2174-498A-8AA3-B8D2B49759A2}"/>
              </a:ext>
            </a:extLst>
          </p:cNvPr>
          <p:cNvGrpSpPr/>
          <p:nvPr/>
        </p:nvGrpSpPr>
        <p:grpSpPr>
          <a:xfrm>
            <a:off x="9524258" y="2760287"/>
            <a:ext cx="1251360" cy="286200"/>
            <a:chOff x="9524258" y="2760287"/>
            <a:chExt cx="125136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603C0DF-73C0-4232-81FE-46DAC8B4C2FE}"/>
                    </a:ext>
                  </a:extLst>
                </p14:cNvPr>
                <p14:cNvContentPartPr/>
                <p14:nvPr/>
              </p14:nvContentPartPr>
              <p14:xfrm>
                <a:off x="9524258" y="2878007"/>
                <a:ext cx="488160" cy="168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603C0DF-73C0-4232-81FE-46DAC8B4C2F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506258" y="2860007"/>
                  <a:ext cx="523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31290CD-1CD3-433D-81A2-E8A882BC58D6}"/>
                    </a:ext>
                  </a:extLst>
                </p14:cNvPr>
                <p14:cNvContentPartPr/>
                <p14:nvPr/>
              </p14:nvContentPartPr>
              <p14:xfrm>
                <a:off x="10023578" y="2760287"/>
                <a:ext cx="520920" cy="281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31290CD-1CD3-433D-81A2-E8A882BC58D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005938" y="2742647"/>
                  <a:ext cx="556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F074276-DD28-4890-B6D3-81D49C1F2E5C}"/>
                    </a:ext>
                  </a:extLst>
                </p14:cNvPr>
                <p14:cNvContentPartPr/>
                <p14:nvPr/>
              </p14:nvContentPartPr>
              <p14:xfrm>
                <a:off x="10498778" y="2886647"/>
                <a:ext cx="276840" cy="146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F074276-DD28-4890-B6D3-81D49C1F2E5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480778" y="2869007"/>
                  <a:ext cx="3124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A465AF6-47F0-4FCC-B27C-921CF6D3B17B}"/>
              </a:ext>
            </a:extLst>
          </p:cNvPr>
          <p:cNvGrpSpPr/>
          <p:nvPr/>
        </p:nvGrpSpPr>
        <p:grpSpPr>
          <a:xfrm>
            <a:off x="2200418" y="3306767"/>
            <a:ext cx="3809520" cy="433800"/>
            <a:chOff x="2200418" y="3306767"/>
            <a:chExt cx="380952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C4A7455-3ED4-4C64-991E-82EC608CA4B7}"/>
                    </a:ext>
                  </a:extLst>
                </p14:cNvPr>
                <p14:cNvContentPartPr/>
                <p14:nvPr/>
              </p14:nvContentPartPr>
              <p14:xfrm>
                <a:off x="2200418" y="3446447"/>
                <a:ext cx="160200" cy="122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C4A7455-3ED4-4C64-991E-82EC608CA4B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82418" y="3428807"/>
                  <a:ext cx="195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9077542-F8C3-4FEB-840A-0565B888E5BC}"/>
                    </a:ext>
                  </a:extLst>
                </p14:cNvPr>
                <p14:cNvContentPartPr/>
                <p14:nvPr/>
              </p14:nvContentPartPr>
              <p14:xfrm>
                <a:off x="2386898" y="3447167"/>
                <a:ext cx="65880" cy="90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9077542-F8C3-4FEB-840A-0565B888E5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369258" y="3429167"/>
                  <a:ext cx="101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756B32F-5613-438D-9C23-A5F6FED780F9}"/>
                    </a:ext>
                  </a:extLst>
                </p14:cNvPr>
                <p14:cNvContentPartPr/>
                <p14:nvPr/>
              </p14:nvContentPartPr>
              <p14:xfrm>
                <a:off x="2555018" y="3437087"/>
                <a:ext cx="367920" cy="119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756B32F-5613-438D-9C23-A5F6FED780F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537378" y="3419087"/>
                  <a:ext cx="403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7D36DAB-8A31-415A-BA05-3CBFACC6AA4D}"/>
                    </a:ext>
                  </a:extLst>
                </p14:cNvPr>
                <p14:cNvContentPartPr/>
                <p14:nvPr/>
              </p14:nvContentPartPr>
              <p14:xfrm>
                <a:off x="2911058" y="3414407"/>
                <a:ext cx="288360" cy="164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7D36DAB-8A31-415A-BA05-3CBFACC6AA4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893058" y="3396767"/>
                  <a:ext cx="324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4CC440D-3FAC-40CC-BEAD-19E51C7DE401}"/>
                    </a:ext>
                  </a:extLst>
                </p14:cNvPr>
                <p14:cNvContentPartPr/>
                <p14:nvPr/>
              </p14:nvContentPartPr>
              <p14:xfrm>
                <a:off x="3279698" y="3374087"/>
                <a:ext cx="122760" cy="216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4CC440D-3FAC-40CC-BEAD-19E51C7DE40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262058" y="3356087"/>
                  <a:ext cx="158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CFF7002-F3D2-44D0-9388-6256D419B9AF}"/>
                    </a:ext>
                  </a:extLst>
                </p14:cNvPr>
                <p14:cNvContentPartPr/>
                <p14:nvPr/>
              </p14:nvContentPartPr>
              <p14:xfrm>
                <a:off x="3314618" y="3445367"/>
                <a:ext cx="133200" cy="22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CFF7002-F3D2-44D0-9388-6256D419B9A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296618" y="3427367"/>
                  <a:ext cx="168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AB171C9-C719-4F47-BF74-509DF6F92643}"/>
                    </a:ext>
                  </a:extLst>
                </p14:cNvPr>
                <p14:cNvContentPartPr/>
                <p14:nvPr/>
              </p14:nvContentPartPr>
              <p14:xfrm>
                <a:off x="3627098" y="3306767"/>
                <a:ext cx="252360" cy="433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AB171C9-C719-4F47-BF74-509DF6F9264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09458" y="3288767"/>
                  <a:ext cx="2880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EB18D3-9175-4629-8269-182587FE69DE}"/>
                    </a:ext>
                  </a:extLst>
                </p14:cNvPr>
                <p14:cNvContentPartPr/>
                <p14:nvPr/>
              </p14:nvContentPartPr>
              <p14:xfrm>
                <a:off x="3881618" y="3498647"/>
                <a:ext cx="168480" cy="176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EB18D3-9175-4629-8269-182587FE69D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863618" y="3481007"/>
                  <a:ext cx="204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CA22D80-1C49-4165-8C45-AEF898B6330B}"/>
                    </a:ext>
                  </a:extLst>
                </p14:cNvPr>
                <p14:cNvContentPartPr/>
                <p14:nvPr/>
              </p14:nvContentPartPr>
              <p14:xfrm>
                <a:off x="4203458" y="3411887"/>
                <a:ext cx="41040" cy="248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CA22D80-1C49-4165-8C45-AEF898B6330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85818" y="3393887"/>
                  <a:ext cx="76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79E625E-2FD5-4F1E-BCCF-94930A784DA2}"/>
                    </a:ext>
                  </a:extLst>
                </p14:cNvPr>
                <p14:cNvContentPartPr/>
                <p14:nvPr/>
              </p14:nvContentPartPr>
              <p14:xfrm>
                <a:off x="4123178" y="3506207"/>
                <a:ext cx="616320" cy="113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79E625E-2FD5-4F1E-BCCF-94930A784DA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105178" y="3488567"/>
                  <a:ext cx="651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34053EB-D7C3-4BF7-A953-02B69BC045FB}"/>
                    </a:ext>
                  </a:extLst>
                </p14:cNvPr>
                <p14:cNvContentPartPr/>
                <p14:nvPr/>
              </p14:nvContentPartPr>
              <p14:xfrm>
                <a:off x="4833818" y="3384887"/>
                <a:ext cx="113400" cy="243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34053EB-D7C3-4BF7-A953-02B69BC045F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15818" y="3367247"/>
                  <a:ext cx="149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B73284-829C-4EA6-A0FB-C1760287C79B}"/>
                    </a:ext>
                  </a:extLst>
                </p14:cNvPr>
                <p14:cNvContentPartPr/>
                <p14:nvPr/>
              </p14:nvContentPartPr>
              <p14:xfrm>
                <a:off x="5031458" y="3497567"/>
                <a:ext cx="354240" cy="126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B73284-829C-4EA6-A0FB-C1760287C79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13818" y="3479567"/>
                  <a:ext cx="389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8FE2069-FD60-4F24-83E7-40D1FB756424}"/>
                    </a:ext>
                  </a:extLst>
                </p14:cNvPr>
                <p14:cNvContentPartPr/>
                <p14:nvPr/>
              </p14:nvContentPartPr>
              <p14:xfrm>
                <a:off x="5370218" y="3347807"/>
                <a:ext cx="346680" cy="218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8FE2069-FD60-4F24-83E7-40D1FB75642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352578" y="3329807"/>
                  <a:ext cx="382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0DF25AB-2AF9-44D7-865F-A682BE7DD53C}"/>
                    </a:ext>
                  </a:extLst>
                </p14:cNvPr>
                <p14:cNvContentPartPr/>
                <p14:nvPr/>
              </p14:nvContentPartPr>
              <p14:xfrm>
                <a:off x="5685218" y="3373007"/>
                <a:ext cx="15480" cy="69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0DF25AB-2AF9-44D7-865F-A682BE7DD53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667218" y="3355007"/>
                  <a:ext cx="51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FB1633C-EB6D-4DE2-AB83-CFF110CEF5B4}"/>
                    </a:ext>
                  </a:extLst>
                </p14:cNvPr>
                <p14:cNvContentPartPr/>
                <p14:nvPr/>
              </p14:nvContentPartPr>
              <p14:xfrm>
                <a:off x="5749298" y="3441407"/>
                <a:ext cx="260640" cy="176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FB1633C-EB6D-4DE2-AB83-CFF110CEF5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31658" y="3423407"/>
                  <a:ext cx="29628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14EEC4D-6EAB-456E-8051-20688E5F1B3E}"/>
              </a:ext>
            </a:extLst>
          </p:cNvPr>
          <p:cNvGrpSpPr/>
          <p:nvPr/>
        </p:nvGrpSpPr>
        <p:grpSpPr>
          <a:xfrm>
            <a:off x="6345458" y="3281567"/>
            <a:ext cx="741240" cy="325800"/>
            <a:chOff x="6345458" y="3281567"/>
            <a:chExt cx="74124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8BB05A5-65A8-4703-9472-61989603AA58}"/>
                    </a:ext>
                  </a:extLst>
                </p14:cNvPr>
                <p14:cNvContentPartPr/>
                <p14:nvPr/>
              </p14:nvContentPartPr>
              <p14:xfrm>
                <a:off x="6477218" y="3324407"/>
                <a:ext cx="47160" cy="282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8BB05A5-65A8-4703-9472-61989603AA5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59578" y="3306767"/>
                  <a:ext cx="828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42C2DA6-CA25-4EA6-BF2E-E7713452E5DA}"/>
                    </a:ext>
                  </a:extLst>
                </p14:cNvPr>
                <p14:cNvContentPartPr/>
                <p14:nvPr/>
              </p14:nvContentPartPr>
              <p14:xfrm>
                <a:off x="6345458" y="3281567"/>
                <a:ext cx="741240" cy="313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42C2DA6-CA25-4EA6-BF2E-E7713452E5D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27458" y="3263567"/>
                  <a:ext cx="77688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1A9860B-1C25-43FE-BD15-D2B7BA34B746}"/>
              </a:ext>
            </a:extLst>
          </p:cNvPr>
          <p:cNvGrpSpPr/>
          <p:nvPr/>
        </p:nvGrpSpPr>
        <p:grpSpPr>
          <a:xfrm>
            <a:off x="7553978" y="3299207"/>
            <a:ext cx="455040" cy="480600"/>
            <a:chOff x="7553978" y="3299207"/>
            <a:chExt cx="455040" cy="4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1451AD7-28D1-4FAF-AF47-D430D89FD68E}"/>
                    </a:ext>
                  </a:extLst>
                </p14:cNvPr>
                <p14:cNvContentPartPr/>
                <p14:nvPr/>
              </p14:nvContentPartPr>
              <p14:xfrm>
                <a:off x="7553978" y="3299207"/>
                <a:ext cx="360" cy="248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1451AD7-28D1-4FAF-AF47-D430D89FD68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536338" y="3281567"/>
                  <a:ext cx="360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6BC7724-33D4-4432-BF48-98A841056712}"/>
                    </a:ext>
                  </a:extLst>
                </p14:cNvPr>
                <p14:cNvContentPartPr/>
                <p14:nvPr/>
              </p14:nvContentPartPr>
              <p14:xfrm>
                <a:off x="7642898" y="3417647"/>
                <a:ext cx="101520" cy="1051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6BC7724-33D4-4432-BF48-98A84105671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624898" y="3399647"/>
                  <a:ext cx="137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F38B89F-B220-4622-A578-8891746D27CF}"/>
                    </a:ext>
                  </a:extLst>
                </p14:cNvPr>
                <p14:cNvContentPartPr/>
                <p14:nvPr/>
              </p14:nvContentPartPr>
              <p14:xfrm>
                <a:off x="7850258" y="3423407"/>
                <a:ext cx="158760" cy="356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F38B89F-B220-4622-A578-8891746D27C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832618" y="3405407"/>
                  <a:ext cx="194400" cy="39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A17EDCF-4B8D-4789-9699-CBFCC9E54532}"/>
              </a:ext>
            </a:extLst>
          </p:cNvPr>
          <p:cNvGrpSpPr/>
          <p:nvPr/>
        </p:nvGrpSpPr>
        <p:grpSpPr>
          <a:xfrm>
            <a:off x="8423018" y="3284807"/>
            <a:ext cx="1139400" cy="250560"/>
            <a:chOff x="8423018" y="3284807"/>
            <a:chExt cx="113940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7EA9202-1BFB-4B8E-9F03-13F43A3D3ABA}"/>
                    </a:ext>
                  </a:extLst>
                </p14:cNvPr>
                <p14:cNvContentPartPr/>
                <p14:nvPr/>
              </p14:nvContentPartPr>
              <p14:xfrm>
                <a:off x="8423018" y="3393887"/>
                <a:ext cx="346320" cy="126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7EA9202-1BFB-4B8E-9F03-13F43A3D3AB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405378" y="3375887"/>
                  <a:ext cx="381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5792E21-AE4C-45B7-A805-01E2CF4C2E9E}"/>
                    </a:ext>
                  </a:extLst>
                </p14:cNvPr>
                <p14:cNvContentPartPr/>
                <p14:nvPr/>
              </p14:nvContentPartPr>
              <p14:xfrm>
                <a:off x="8865458" y="3402527"/>
                <a:ext cx="486720" cy="127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5792E21-AE4C-45B7-A805-01E2CF4C2E9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847458" y="3384887"/>
                  <a:ext cx="522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C976423-39B9-4EED-931D-7A5B33B32BB0}"/>
                    </a:ext>
                  </a:extLst>
                </p14:cNvPr>
                <p14:cNvContentPartPr/>
                <p14:nvPr/>
              </p14:nvContentPartPr>
              <p14:xfrm>
                <a:off x="9360098" y="3399647"/>
                <a:ext cx="144000" cy="135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C976423-39B9-4EED-931D-7A5B33B32BB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342098" y="3381647"/>
                  <a:ext cx="179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4A64E01-2D9E-415A-9457-8E329BCB1A77}"/>
                    </a:ext>
                  </a:extLst>
                </p14:cNvPr>
                <p14:cNvContentPartPr/>
                <p14:nvPr/>
              </p14:nvContentPartPr>
              <p14:xfrm>
                <a:off x="9539738" y="3284807"/>
                <a:ext cx="22680" cy="232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4A64E01-2D9E-415A-9457-8E329BCB1A7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521738" y="3266807"/>
                  <a:ext cx="5832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9DD4CCC-BEAE-4A21-8923-1832788BBC0F}"/>
              </a:ext>
            </a:extLst>
          </p:cNvPr>
          <p:cNvGrpSpPr/>
          <p:nvPr/>
        </p:nvGrpSpPr>
        <p:grpSpPr>
          <a:xfrm>
            <a:off x="9850058" y="3213167"/>
            <a:ext cx="1970640" cy="349920"/>
            <a:chOff x="9850058" y="3213167"/>
            <a:chExt cx="197064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350FBA5-AD14-490D-AF6D-44A851E569BC}"/>
                    </a:ext>
                  </a:extLst>
                </p14:cNvPr>
                <p14:cNvContentPartPr/>
                <p14:nvPr/>
              </p14:nvContentPartPr>
              <p14:xfrm>
                <a:off x="9850058" y="3251327"/>
                <a:ext cx="570600" cy="290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350FBA5-AD14-490D-AF6D-44A851E569B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32058" y="3233327"/>
                  <a:ext cx="6062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411210A-5BB9-48A1-9374-21420ECE1C39}"/>
                    </a:ext>
                  </a:extLst>
                </p14:cNvPr>
                <p14:cNvContentPartPr/>
                <p14:nvPr/>
              </p14:nvContentPartPr>
              <p14:xfrm>
                <a:off x="10289618" y="3213167"/>
                <a:ext cx="228960" cy="349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411210A-5BB9-48A1-9374-21420ECE1C3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71978" y="3195527"/>
                  <a:ext cx="2646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8F53ABD-B405-48D3-86DC-C58E062194AA}"/>
                    </a:ext>
                  </a:extLst>
                </p14:cNvPr>
                <p14:cNvContentPartPr/>
                <p14:nvPr/>
              </p14:nvContentPartPr>
              <p14:xfrm>
                <a:off x="10497338" y="3414767"/>
                <a:ext cx="337680" cy="133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8F53ABD-B405-48D3-86DC-C58E062194A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79698" y="3397127"/>
                  <a:ext cx="373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32C1B6D-AD52-4FD3-B047-3415641335B1}"/>
                    </a:ext>
                  </a:extLst>
                </p14:cNvPr>
                <p14:cNvContentPartPr/>
                <p14:nvPr/>
              </p14:nvContentPartPr>
              <p14:xfrm>
                <a:off x="10849778" y="3297407"/>
                <a:ext cx="360" cy="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32C1B6D-AD52-4FD3-B047-3415641335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31778" y="3279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0FDAF36-7805-4F85-B141-CE2FE8223A50}"/>
                    </a:ext>
                  </a:extLst>
                </p14:cNvPr>
                <p14:cNvContentPartPr/>
                <p14:nvPr/>
              </p14:nvContentPartPr>
              <p14:xfrm>
                <a:off x="10954538" y="3336287"/>
                <a:ext cx="175320" cy="193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0FDAF36-7805-4F85-B141-CE2FE8223A5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936898" y="3318287"/>
                  <a:ext cx="210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A988A70-B3A8-4B02-B0ED-4E255696B555}"/>
                    </a:ext>
                  </a:extLst>
                </p14:cNvPr>
                <p14:cNvContentPartPr/>
                <p14:nvPr/>
              </p14:nvContentPartPr>
              <p14:xfrm>
                <a:off x="11159738" y="3315407"/>
                <a:ext cx="239760" cy="2037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A988A70-B3A8-4B02-B0ED-4E255696B55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142098" y="3297767"/>
                  <a:ext cx="275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802682B-DF18-4E63-8029-190AB99F1869}"/>
                    </a:ext>
                  </a:extLst>
                </p14:cNvPr>
                <p14:cNvContentPartPr/>
                <p14:nvPr/>
              </p14:nvContentPartPr>
              <p14:xfrm>
                <a:off x="11403818" y="3248087"/>
                <a:ext cx="287280" cy="125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802682B-DF18-4E63-8029-190AB99F186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386178" y="3230087"/>
                  <a:ext cx="322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03A958C-2240-48C5-BDBD-8BA5A80F4FD9}"/>
                    </a:ext>
                  </a:extLst>
                </p14:cNvPr>
                <p14:cNvContentPartPr/>
                <p14:nvPr/>
              </p14:nvContentPartPr>
              <p14:xfrm>
                <a:off x="11820338" y="3484247"/>
                <a:ext cx="360" cy="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03A958C-2240-48C5-BDBD-8BA5A80F4FD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802698" y="346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93D49FC-C3D8-408C-B2C0-1D13E37F92F8}"/>
              </a:ext>
            </a:extLst>
          </p:cNvPr>
          <p:cNvGrpSpPr/>
          <p:nvPr/>
        </p:nvGrpSpPr>
        <p:grpSpPr>
          <a:xfrm>
            <a:off x="711818" y="3980687"/>
            <a:ext cx="1472040" cy="495360"/>
            <a:chOff x="711818" y="3980687"/>
            <a:chExt cx="1472040" cy="49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B89A989-4DA9-40C0-A2C1-4069152E2BB9}"/>
                    </a:ext>
                  </a:extLst>
                </p14:cNvPr>
                <p14:cNvContentPartPr/>
                <p14:nvPr/>
              </p14:nvContentPartPr>
              <p14:xfrm>
                <a:off x="711818" y="4117127"/>
                <a:ext cx="199800" cy="196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B89A989-4DA9-40C0-A2C1-4069152E2BB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94178" y="4099127"/>
                  <a:ext cx="235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1619B6C-9C27-4422-BE18-B3A677A718BD}"/>
                    </a:ext>
                  </a:extLst>
                </p14:cNvPr>
                <p14:cNvContentPartPr/>
                <p14:nvPr/>
              </p14:nvContentPartPr>
              <p14:xfrm>
                <a:off x="962738" y="4104527"/>
                <a:ext cx="29520" cy="2408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1619B6C-9C27-4422-BE18-B3A677A718B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44738" y="4086887"/>
                  <a:ext cx="65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14EB10B-A847-4FD0-BCBE-C9FC439C88FC}"/>
                    </a:ext>
                  </a:extLst>
                </p14:cNvPr>
                <p14:cNvContentPartPr/>
                <p14:nvPr/>
              </p14:nvContentPartPr>
              <p14:xfrm>
                <a:off x="926378" y="4156007"/>
                <a:ext cx="472680" cy="284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14EB10B-A847-4FD0-BCBE-C9FC439C88F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08738" y="4138367"/>
                  <a:ext cx="5083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2DE1A62-A08F-45E6-A65D-88623323704E}"/>
                    </a:ext>
                  </a:extLst>
                </p14:cNvPr>
                <p14:cNvContentPartPr/>
                <p14:nvPr/>
              </p14:nvContentPartPr>
              <p14:xfrm>
                <a:off x="1582298" y="4087607"/>
                <a:ext cx="19800" cy="198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2DE1A62-A08F-45E6-A65D-8862332370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64298" y="4069607"/>
                  <a:ext cx="55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C374CA8-B067-41F7-808E-9803E0A3BB9E}"/>
                    </a:ext>
                  </a:extLst>
                </p14:cNvPr>
                <p14:cNvContentPartPr/>
                <p14:nvPr/>
              </p14:nvContentPartPr>
              <p14:xfrm>
                <a:off x="1542338" y="4285247"/>
                <a:ext cx="202320" cy="21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C374CA8-B067-41F7-808E-9803E0A3BB9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524698" y="4267607"/>
                  <a:ext cx="237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C28EA8C-5A6F-481C-8DC1-2BBE2C88B1A1}"/>
                    </a:ext>
                  </a:extLst>
                </p14:cNvPr>
                <p14:cNvContentPartPr/>
                <p14:nvPr/>
              </p14:nvContentPartPr>
              <p14:xfrm>
                <a:off x="1339658" y="3980687"/>
                <a:ext cx="463680" cy="495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C28EA8C-5A6F-481C-8DC1-2BBE2C88B1A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321658" y="3962687"/>
                  <a:ext cx="49932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C66B73A-0EEF-4553-A350-8CEC44B58F8F}"/>
                    </a:ext>
                  </a:extLst>
                </p14:cNvPr>
                <p14:cNvContentPartPr/>
                <p14:nvPr/>
              </p14:nvContentPartPr>
              <p14:xfrm>
                <a:off x="1949498" y="4172927"/>
                <a:ext cx="159120" cy="20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C66B73A-0EEF-4553-A350-8CEC44B58F8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31858" y="4154927"/>
                  <a:ext cx="194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0865A30-E656-426A-AE9B-6980479692A7}"/>
                    </a:ext>
                  </a:extLst>
                </p14:cNvPr>
                <p14:cNvContentPartPr/>
                <p14:nvPr/>
              </p14:nvContentPartPr>
              <p14:xfrm>
                <a:off x="2052098" y="4105607"/>
                <a:ext cx="131760" cy="195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0865A30-E656-426A-AE9B-6980479692A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034458" y="4087607"/>
                  <a:ext cx="16740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C895D7A-CE09-48D9-8B28-4AA78F6DB4B3}"/>
              </a:ext>
            </a:extLst>
          </p:cNvPr>
          <p:cNvGrpSpPr/>
          <p:nvPr/>
        </p:nvGrpSpPr>
        <p:grpSpPr>
          <a:xfrm>
            <a:off x="2440898" y="4022807"/>
            <a:ext cx="769680" cy="301680"/>
            <a:chOff x="2440898" y="4022807"/>
            <a:chExt cx="76968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4B5BCBA-AE06-42F5-A730-FAD4BA858A75}"/>
                    </a:ext>
                  </a:extLst>
                </p14:cNvPr>
                <p14:cNvContentPartPr/>
                <p14:nvPr/>
              </p14:nvContentPartPr>
              <p14:xfrm>
                <a:off x="2440898" y="4022807"/>
                <a:ext cx="300240" cy="81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4B5BCBA-AE06-42F5-A730-FAD4BA858A7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422898" y="4004807"/>
                  <a:ext cx="335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58A6DBD-DCED-44EA-BE62-7CE121A93FA4}"/>
                    </a:ext>
                  </a:extLst>
                </p14:cNvPr>
                <p14:cNvContentPartPr/>
                <p14:nvPr/>
              </p14:nvContentPartPr>
              <p14:xfrm>
                <a:off x="2605418" y="4058447"/>
                <a:ext cx="90360" cy="266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58A6DBD-DCED-44EA-BE62-7CE121A93FA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587418" y="4040807"/>
                  <a:ext cx="126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D4611C5-548E-4F85-9ACA-790AB23A2B1E}"/>
                    </a:ext>
                  </a:extLst>
                </p14:cNvPr>
                <p14:cNvContentPartPr/>
                <p14:nvPr/>
              </p14:nvContentPartPr>
              <p14:xfrm>
                <a:off x="2713778" y="4057727"/>
                <a:ext cx="496800" cy="203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D4611C5-548E-4F85-9ACA-790AB23A2B1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695778" y="4039727"/>
                  <a:ext cx="53244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C22909F-6411-4A16-A21A-8255EAB7D4E4}"/>
              </a:ext>
            </a:extLst>
          </p:cNvPr>
          <p:cNvGrpSpPr/>
          <p:nvPr/>
        </p:nvGrpSpPr>
        <p:grpSpPr>
          <a:xfrm>
            <a:off x="3692618" y="4014527"/>
            <a:ext cx="417960" cy="484560"/>
            <a:chOff x="3692618" y="4014527"/>
            <a:chExt cx="417960" cy="48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EFCCD47-89CA-43B8-957F-116D412311BE}"/>
                    </a:ext>
                  </a:extLst>
                </p14:cNvPr>
                <p14:cNvContentPartPr/>
                <p14:nvPr/>
              </p14:nvContentPartPr>
              <p14:xfrm>
                <a:off x="3692618" y="4014527"/>
                <a:ext cx="29520" cy="2145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EFCCD47-89CA-43B8-957F-116D412311B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674618" y="3996527"/>
                  <a:ext cx="65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ABF241F-FE2A-442B-86F9-1011233D6262}"/>
                    </a:ext>
                  </a:extLst>
                </p14:cNvPr>
                <p14:cNvContentPartPr/>
                <p14:nvPr/>
              </p14:nvContentPartPr>
              <p14:xfrm>
                <a:off x="3806738" y="4119287"/>
                <a:ext cx="110160" cy="129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ABF241F-FE2A-442B-86F9-1011233D626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789098" y="4101287"/>
                  <a:ext cx="145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6FA1F0-0496-4858-91B6-7504F940004D}"/>
                    </a:ext>
                  </a:extLst>
                </p14:cNvPr>
                <p14:cNvContentPartPr/>
                <p14:nvPr/>
              </p14:nvContentPartPr>
              <p14:xfrm>
                <a:off x="3970538" y="4144127"/>
                <a:ext cx="140040" cy="3549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6FA1F0-0496-4858-91B6-7504F940004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952898" y="4126127"/>
                  <a:ext cx="17568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83625D9-6917-4DAB-8855-74D688927C09}"/>
              </a:ext>
            </a:extLst>
          </p:cNvPr>
          <p:cNvGrpSpPr/>
          <p:nvPr/>
        </p:nvGrpSpPr>
        <p:grpSpPr>
          <a:xfrm>
            <a:off x="4457618" y="3985727"/>
            <a:ext cx="1388880" cy="322920"/>
            <a:chOff x="4457618" y="3985727"/>
            <a:chExt cx="138888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D3C8020-4D5B-4696-8EB8-F9061E76CBE2}"/>
                    </a:ext>
                  </a:extLst>
                </p14:cNvPr>
                <p14:cNvContentPartPr/>
                <p14:nvPr/>
              </p14:nvContentPartPr>
              <p14:xfrm>
                <a:off x="4457618" y="4145567"/>
                <a:ext cx="104760" cy="133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D3C8020-4D5B-4696-8EB8-F9061E76CBE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39978" y="4127927"/>
                  <a:ext cx="140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E75C7CF-4F5F-4A78-90CB-72605B08F2C3}"/>
                    </a:ext>
                  </a:extLst>
                </p14:cNvPr>
                <p14:cNvContentPartPr/>
                <p14:nvPr/>
              </p14:nvContentPartPr>
              <p14:xfrm>
                <a:off x="4680818" y="3985727"/>
                <a:ext cx="226800" cy="322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E75C7CF-4F5F-4A78-90CB-72605B08F2C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662818" y="3968087"/>
                  <a:ext cx="2624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D8EB4D0-1A44-41F5-B356-4B896D51FC86}"/>
                    </a:ext>
                  </a:extLst>
                </p14:cNvPr>
                <p14:cNvContentPartPr/>
                <p14:nvPr/>
              </p14:nvContentPartPr>
              <p14:xfrm>
                <a:off x="5127578" y="4123247"/>
                <a:ext cx="148680" cy="1076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D8EB4D0-1A44-41F5-B356-4B896D51FC8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109578" y="4105607"/>
                  <a:ext cx="184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923D759-48F3-44CB-B626-7E3163AB35CB}"/>
                    </a:ext>
                  </a:extLst>
                </p14:cNvPr>
                <p14:cNvContentPartPr/>
                <p14:nvPr/>
              </p14:nvContentPartPr>
              <p14:xfrm>
                <a:off x="5297858" y="4093007"/>
                <a:ext cx="303840" cy="1515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923D759-48F3-44CB-B626-7E3163AB35C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279858" y="4075367"/>
                  <a:ext cx="339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431137E-3858-47E7-8C5A-6F9BBC8FC9A2}"/>
                    </a:ext>
                  </a:extLst>
                </p14:cNvPr>
                <p14:cNvContentPartPr/>
                <p14:nvPr/>
              </p14:nvContentPartPr>
              <p14:xfrm>
                <a:off x="5687378" y="3987527"/>
                <a:ext cx="159120" cy="2502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431137E-3858-47E7-8C5A-6F9BBC8FC9A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669378" y="3969527"/>
                  <a:ext cx="19476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C38D0D5-1723-4AA1-AE87-B398ED0C2631}"/>
              </a:ext>
            </a:extLst>
          </p:cNvPr>
          <p:cNvGrpSpPr/>
          <p:nvPr/>
        </p:nvGrpSpPr>
        <p:grpSpPr>
          <a:xfrm>
            <a:off x="6249338" y="3908687"/>
            <a:ext cx="739440" cy="333360"/>
            <a:chOff x="6249338" y="3908687"/>
            <a:chExt cx="73944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53516B0-1774-4A9B-AE0F-6DAFD0836DAD}"/>
                    </a:ext>
                  </a:extLst>
                </p14:cNvPr>
                <p14:cNvContentPartPr/>
                <p14:nvPr/>
              </p14:nvContentPartPr>
              <p14:xfrm>
                <a:off x="6249338" y="3908687"/>
                <a:ext cx="174600" cy="3128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53516B0-1774-4A9B-AE0F-6DAFD0836DA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231698" y="3890687"/>
                  <a:ext cx="210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06D98D3-C78B-4D80-BEF6-026108200BA9}"/>
                    </a:ext>
                  </a:extLst>
                </p14:cNvPr>
                <p14:cNvContentPartPr/>
                <p14:nvPr/>
              </p14:nvContentPartPr>
              <p14:xfrm>
                <a:off x="6489458" y="3961967"/>
                <a:ext cx="247320" cy="2800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06D98D3-C78B-4D80-BEF6-026108200BA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471458" y="3943967"/>
                  <a:ext cx="2829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D8B95D8-C6A2-4582-BB28-C37006BD2621}"/>
                    </a:ext>
                  </a:extLst>
                </p14:cNvPr>
                <p14:cNvContentPartPr/>
                <p14:nvPr/>
              </p14:nvContentPartPr>
              <p14:xfrm>
                <a:off x="6737498" y="4101647"/>
                <a:ext cx="251280" cy="99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D8B95D8-C6A2-4582-BB28-C37006BD262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719498" y="4083647"/>
                  <a:ext cx="28692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283A911-BCE6-4B27-8546-F38D5B865B34}"/>
              </a:ext>
            </a:extLst>
          </p:cNvPr>
          <p:cNvGrpSpPr/>
          <p:nvPr/>
        </p:nvGrpSpPr>
        <p:grpSpPr>
          <a:xfrm>
            <a:off x="7360298" y="3895727"/>
            <a:ext cx="312120" cy="323640"/>
            <a:chOff x="7360298" y="3895727"/>
            <a:chExt cx="31212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D42572D-7199-454C-B62D-FB96605533F2}"/>
                    </a:ext>
                  </a:extLst>
                </p14:cNvPr>
                <p14:cNvContentPartPr/>
                <p14:nvPr/>
              </p14:nvContentPartPr>
              <p14:xfrm>
                <a:off x="7360298" y="4044767"/>
                <a:ext cx="312120" cy="1746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D42572D-7199-454C-B62D-FB96605533F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342298" y="4027127"/>
                  <a:ext cx="347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DECBC2A-02BF-4924-963A-46F1A1EE62FA}"/>
                    </a:ext>
                  </a:extLst>
                </p14:cNvPr>
                <p14:cNvContentPartPr/>
                <p14:nvPr/>
              </p14:nvContentPartPr>
              <p14:xfrm>
                <a:off x="7585658" y="3895727"/>
                <a:ext cx="34200" cy="842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DECBC2A-02BF-4924-963A-46F1A1EE62F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567658" y="3878087"/>
                  <a:ext cx="698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56A30B9-5240-44C4-BC42-0EC17570B341}"/>
              </a:ext>
            </a:extLst>
          </p:cNvPr>
          <p:cNvGrpSpPr/>
          <p:nvPr/>
        </p:nvGrpSpPr>
        <p:grpSpPr>
          <a:xfrm>
            <a:off x="8089658" y="3834887"/>
            <a:ext cx="526680" cy="365760"/>
            <a:chOff x="8089658" y="3834887"/>
            <a:chExt cx="52668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27391D5-190C-4929-A4F7-32379756A68B}"/>
                    </a:ext>
                  </a:extLst>
                </p14:cNvPr>
                <p14:cNvContentPartPr/>
                <p14:nvPr/>
              </p14:nvContentPartPr>
              <p14:xfrm>
                <a:off x="8162018" y="3959807"/>
                <a:ext cx="81000" cy="2408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27391D5-190C-4929-A4F7-32379756A68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144018" y="3941807"/>
                  <a:ext cx="116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98F4B1E-69B8-442C-B737-63EF6928F83E}"/>
                    </a:ext>
                  </a:extLst>
                </p14:cNvPr>
                <p14:cNvContentPartPr/>
                <p14:nvPr/>
              </p14:nvContentPartPr>
              <p14:xfrm>
                <a:off x="8089658" y="3834887"/>
                <a:ext cx="526680" cy="316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98F4B1E-69B8-442C-B737-63EF6928F83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071658" y="3816887"/>
                  <a:ext cx="56232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73C15F3-EB55-44C5-B0F5-C216E36E0F0E}"/>
              </a:ext>
            </a:extLst>
          </p:cNvPr>
          <p:cNvGrpSpPr/>
          <p:nvPr/>
        </p:nvGrpSpPr>
        <p:grpSpPr>
          <a:xfrm>
            <a:off x="8960858" y="3835967"/>
            <a:ext cx="708480" cy="318960"/>
            <a:chOff x="8960858" y="3835967"/>
            <a:chExt cx="70848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A414345-F8F6-49C6-8836-1C211B981575}"/>
                    </a:ext>
                  </a:extLst>
                </p14:cNvPr>
                <p14:cNvContentPartPr/>
                <p14:nvPr/>
              </p14:nvContentPartPr>
              <p14:xfrm>
                <a:off x="8960858" y="3835967"/>
                <a:ext cx="154080" cy="3189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A414345-F8F6-49C6-8836-1C211B98157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942858" y="3818327"/>
                  <a:ext cx="1897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7E557D9-A109-4142-B9AA-84F3E54E035D}"/>
                    </a:ext>
                  </a:extLst>
                </p14:cNvPr>
                <p14:cNvContentPartPr/>
                <p14:nvPr/>
              </p14:nvContentPartPr>
              <p14:xfrm>
                <a:off x="9197378" y="3855767"/>
                <a:ext cx="266760" cy="2390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7E557D9-A109-4142-B9AA-84F3E54E03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179738" y="3838127"/>
                  <a:ext cx="302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4E71CE8-6E07-410C-825E-A6572487A22B}"/>
                    </a:ext>
                  </a:extLst>
                </p14:cNvPr>
                <p14:cNvContentPartPr/>
                <p14:nvPr/>
              </p14:nvContentPartPr>
              <p14:xfrm>
                <a:off x="9459098" y="3978527"/>
                <a:ext cx="210240" cy="164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4E71CE8-6E07-410C-825E-A6572487A22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441458" y="3960887"/>
                  <a:ext cx="24588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57DA2E8-7613-49BE-A8CE-8DABE76F4857}"/>
              </a:ext>
            </a:extLst>
          </p:cNvPr>
          <p:cNvGrpSpPr/>
          <p:nvPr/>
        </p:nvGrpSpPr>
        <p:grpSpPr>
          <a:xfrm>
            <a:off x="9949778" y="3868007"/>
            <a:ext cx="693720" cy="372600"/>
            <a:chOff x="9949778" y="3868007"/>
            <a:chExt cx="69372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970055C-3564-40D5-963D-1024CF937D1F}"/>
                    </a:ext>
                  </a:extLst>
                </p14:cNvPr>
                <p14:cNvContentPartPr/>
                <p14:nvPr/>
              </p14:nvContentPartPr>
              <p14:xfrm>
                <a:off x="9949778" y="3975647"/>
                <a:ext cx="447480" cy="1807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970055C-3564-40D5-963D-1024CF937D1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932138" y="3957647"/>
                  <a:ext cx="483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1141566-B820-4B67-BAEF-DAE9CB08BB24}"/>
                    </a:ext>
                  </a:extLst>
                </p14:cNvPr>
                <p14:cNvContentPartPr/>
                <p14:nvPr/>
              </p14:nvContentPartPr>
              <p14:xfrm>
                <a:off x="10363418" y="3868007"/>
                <a:ext cx="68040" cy="262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1141566-B820-4B67-BAEF-DAE9CB08BB2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345418" y="3850367"/>
                  <a:ext cx="103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6042B9A-3609-4750-8CB5-46875EA59392}"/>
                    </a:ext>
                  </a:extLst>
                </p14:cNvPr>
                <p14:cNvContentPartPr/>
                <p14:nvPr/>
              </p14:nvContentPartPr>
              <p14:xfrm>
                <a:off x="10569698" y="4213967"/>
                <a:ext cx="73800" cy="266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6042B9A-3609-4750-8CB5-46875EA5939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552058" y="4195967"/>
                  <a:ext cx="10944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B4644D5-EA57-4BFC-9AE5-E2B7E14879C8}"/>
              </a:ext>
            </a:extLst>
          </p:cNvPr>
          <p:cNvGrpSpPr/>
          <p:nvPr/>
        </p:nvGrpSpPr>
        <p:grpSpPr>
          <a:xfrm>
            <a:off x="653858" y="4572167"/>
            <a:ext cx="1651680" cy="529200"/>
            <a:chOff x="653858" y="4572167"/>
            <a:chExt cx="165168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1406187-E28B-4B24-9E5B-2842636576EC}"/>
                    </a:ext>
                  </a:extLst>
                </p14:cNvPr>
                <p14:cNvContentPartPr/>
                <p14:nvPr/>
              </p14:nvContentPartPr>
              <p14:xfrm>
                <a:off x="653858" y="4759727"/>
                <a:ext cx="171720" cy="204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1406187-E28B-4B24-9E5B-2842636576E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35858" y="4742087"/>
                  <a:ext cx="207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1C732FB-0417-423E-ACF2-C067034F92A0}"/>
                    </a:ext>
                  </a:extLst>
                </p14:cNvPr>
                <p14:cNvContentPartPr/>
                <p14:nvPr/>
              </p14:nvContentPartPr>
              <p14:xfrm>
                <a:off x="919538" y="4701047"/>
                <a:ext cx="25920" cy="246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1C732FB-0417-423E-ACF2-C067034F92A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01538" y="4683047"/>
                  <a:ext cx="61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1E1598D-C42E-4E72-8AB4-CC5D59C09FCB}"/>
                    </a:ext>
                  </a:extLst>
                </p14:cNvPr>
                <p14:cNvContentPartPr/>
                <p14:nvPr/>
              </p14:nvContentPartPr>
              <p14:xfrm>
                <a:off x="899738" y="4750007"/>
                <a:ext cx="431640" cy="351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1E1598D-C42E-4E72-8AB4-CC5D59C09FC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1738" y="4732007"/>
                  <a:ext cx="4672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82F254C-0AE5-4057-8186-C9AFF75DFFED}"/>
                    </a:ext>
                  </a:extLst>
                </p14:cNvPr>
                <p14:cNvContentPartPr/>
                <p14:nvPr/>
              </p14:nvContentPartPr>
              <p14:xfrm>
                <a:off x="1484018" y="4716527"/>
                <a:ext cx="322560" cy="161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82F254C-0AE5-4057-8186-C9AFF75DFFE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466378" y="4698887"/>
                  <a:ext cx="358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54D43FC-97A0-457F-8FAB-86A7AC4D1E3F}"/>
                    </a:ext>
                  </a:extLst>
                </p14:cNvPr>
                <p14:cNvContentPartPr/>
                <p14:nvPr/>
              </p14:nvContentPartPr>
              <p14:xfrm>
                <a:off x="1389698" y="4572167"/>
                <a:ext cx="433800" cy="4568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54D43FC-97A0-457F-8FAB-86A7AC4D1E3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371698" y="4554527"/>
                  <a:ext cx="4694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96E61EC-AC23-41C4-9EAE-A03B25212645}"/>
                    </a:ext>
                  </a:extLst>
                </p14:cNvPr>
                <p14:cNvContentPartPr/>
                <p14:nvPr/>
              </p14:nvContentPartPr>
              <p14:xfrm>
                <a:off x="1944818" y="4706087"/>
                <a:ext cx="289800" cy="137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96E61EC-AC23-41C4-9EAE-A03B2521264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927178" y="4688447"/>
                  <a:ext cx="325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28DB86B-4268-4C7D-B5DD-60DD03835EF2}"/>
                    </a:ext>
                  </a:extLst>
                </p14:cNvPr>
                <p14:cNvContentPartPr/>
                <p14:nvPr/>
              </p14:nvContentPartPr>
              <p14:xfrm>
                <a:off x="2146778" y="4724087"/>
                <a:ext cx="158760" cy="2206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28DB86B-4268-4C7D-B5DD-60DD03835EF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128778" y="4706447"/>
                  <a:ext cx="19440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5DA899BF-48EF-40F3-A2FA-579B927BBB5C}"/>
                  </a:ext>
                </a:extLst>
              </p14:cNvPr>
              <p14:cNvContentPartPr/>
              <p14:nvPr/>
            </p14:nvContentPartPr>
            <p14:xfrm>
              <a:off x="2922578" y="4633727"/>
              <a:ext cx="2520" cy="3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5DA899BF-48EF-40F3-A2FA-579B927BBB5C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2904578" y="4616087"/>
                <a:ext cx="381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FF57B2D-9774-4670-88B3-FDB870821219}"/>
              </a:ext>
            </a:extLst>
          </p:cNvPr>
          <p:cNvGrpSpPr/>
          <p:nvPr/>
        </p:nvGrpSpPr>
        <p:grpSpPr>
          <a:xfrm>
            <a:off x="2614771" y="4514207"/>
            <a:ext cx="1855080" cy="361440"/>
            <a:chOff x="2614771" y="4514207"/>
            <a:chExt cx="185508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C23697F-652B-4962-BA31-8EA9D8DA56C1}"/>
                    </a:ext>
                  </a:extLst>
                </p14:cNvPr>
                <p14:cNvContentPartPr/>
                <p14:nvPr/>
              </p14:nvContentPartPr>
              <p14:xfrm>
                <a:off x="2614771" y="4673687"/>
                <a:ext cx="237960" cy="1818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C23697F-652B-4962-BA31-8EA9D8DA56C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596771" y="4656047"/>
                  <a:ext cx="273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8F40E3C-9CE1-48A3-AB89-F477C69D6188}"/>
                    </a:ext>
                  </a:extLst>
                </p14:cNvPr>
                <p14:cNvContentPartPr/>
                <p14:nvPr/>
              </p14:nvContentPartPr>
              <p14:xfrm>
                <a:off x="2922571" y="4615007"/>
                <a:ext cx="16560" cy="2606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8F40E3C-9CE1-48A3-AB89-F477C69D618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904571" y="4597007"/>
                  <a:ext cx="52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75F476B-A32E-42D4-BAE9-4C40CDE4252B}"/>
                    </a:ext>
                  </a:extLst>
                </p14:cNvPr>
                <p14:cNvContentPartPr/>
                <p14:nvPr/>
              </p14:nvContentPartPr>
              <p14:xfrm>
                <a:off x="2897011" y="4725887"/>
                <a:ext cx="510120" cy="116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75F476B-A32E-42D4-BAE9-4C40CDE4252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879011" y="4708247"/>
                  <a:ext cx="545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8910E14-8F58-44C3-A3DD-C922C895171F}"/>
                    </a:ext>
                  </a:extLst>
                </p14:cNvPr>
                <p14:cNvContentPartPr/>
                <p14:nvPr/>
              </p14:nvContentPartPr>
              <p14:xfrm>
                <a:off x="3456451" y="4615367"/>
                <a:ext cx="86040" cy="2401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8910E14-8F58-44C3-A3DD-C922C895171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438451" y="4597367"/>
                  <a:ext cx="121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2B2EBA4-EAA0-4E64-9BB3-99E28447C8FC}"/>
                    </a:ext>
                  </a:extLst>
                </p14:cNvPr>
                <p14:cNvContentPartPr/>
                <p14:nvPr/>
              </p14:nvContentPartPr>
              <p14:xfrm>
                <a:off x="3654091" y="4731287"/>
                <a:ext cx="299160" cy="117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2B2EBA4-EAA0-4E64-9BB3-99E28447C8F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636091" y="4713647"/>
                  <a:ext cx="334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F19ABC6-49F4-48C5-B2EE-D125C9B4BA67}"/>
                    </a:ext>
                  </a:extLst>
                </p14:cNvPr>
                <p14:cNvContentPartPr/>
                <p14:nvPr/>
              </p14:nvContentPartPr>
              <p14:xfrm>
                <a:off x="3930571" y="4710407"/>
                <a:ext cx="120600" cy="1440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F19ABC6-49F4-48C5-B2EE-D125C9B4BA6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912571" y="4692767"/>
                  <a:ext cx="156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ADBDB48-CC66-4492-A5E0-17D4F80EEC09}"/>
                    </a:ext>
                  </a:extLst>
                </p14:cNvPr>
                <p14:cNvContentPartPr/>
                <p14:nvPr/>
              </p14:nvContentPartPr>
              <p14:xfrm>
                <a:off x="4038931" y="4514207"/>
                <a:ext cx="15480" cy="241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ADBDB48-CC66-4492-A5E0-17D4F80EEC0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021291" y="4496207"/>
                  <a:ext cx="51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BCBCD70-04C2-41D3-A557-921689C5B3F9}"/>
                    </a:ext>
                  </a:extLst>
                </p14:cNvPr>
                <p14:cNvContentPartPr/>
                <p14:nvPr/>
              </p14:nvContentPartPr>
              <p14:xfrm>
                <a:off x="4099771" y="4606367"/>
                <a:ext cx="10800" cy="228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BCBCD70-04C2-41D3-A557-921689C5B3F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081771" y="4588727"/>
                  <a:ext cx="46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AAAABDA-5CBC-4140-B34A-454DB3A28CC1}"/>
                    </a:ext>
                  </a:extLst>
                </p14:cNvPr>
                <p14:cNvContentPartPr/>
                <p14:nvPr/>
              </p14:nvContentPartPr>
              <p14:xfrm>
                <a:off x="4170691" y="4717967"/>
                <a:ext cx="299160" cy="1342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AAAABDA-5CBC-4140-B34A-454DB3A28CC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153051" y="4699967"/>
                  <a:ext cx="3348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ABE78E9-A083-472F-ABCF-3EEDBD08A295}"/>
              </a:ext>
            </a:extLst>
          </p:cNvPr>
          <p:cNvGrpSpPr/>
          <p:nvPr/>
        </p:nvGrpSpPr>
        <p:grpSpPr>
          <a:xfrm>
            <a:off x="4803211" y="4504487"/>
            <a:ext cx="623160" cy="369000"/>
            <a:chOff x="4803211" y="4504487"/>
            <a:chExt cx="62316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868BBD3-B085-45DC-B2F4-98489DE90CB0}"/>
                    </a:ext>
                  </a:extLst>
                </p14:cNvPr>
                <p14:cNvContentPartPr/>
                <p14:nvPr/>
              </p14:nvContentPartPr>
              <p14:xfrm>
                <a:off x="4888171" y="4550927"/>
                <a:ext cx="15480" cy="3225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868BBD3-B085-45DC-B2F4-98489DE90CB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870531" y="4532927"/>
                  <a:ext cx="511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1A6579C-D2E0-4377-8458-B3806AB14ED5}"/>
                    </a:ext>
                  </a:extLst>
                </p14:cNvPr>
                <p14:cNvContentPartPr/>
                <p14:nvPr/>
              </p14:nvContentPartPr>
              <p14:xfrm>
                <a:off x="4803211" y="4504487"/>
                <a:ext cx="623160" cy="3452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1A6579C-D2E0-4377-8458-B3806AB14ED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785211" y="4486487"/>
                  <a:ext cx="65880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45D1402-09A3-4507-81D5-BFE03B2C1B07}"/>
              </a:ext>
            </a:extLst>
          </p:cNvPr>
          <p:cNvGrpSpPr/>
          <p:nvPr/>
        </p:nvGrpSpPr>
        <p:grpSpPr>
          <a:xfrm>
            <a:off x="5900131" y="4462727"/>
            <a:ext cx="1177200" cy="470520"/>
            <a:chOff x="5900131" y="4462727"/>
            <a:chExt cx="117720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465ED98-6597-43B9-A396-2D2CE6BC0BB5}"/>
                    </a:ext>
                  </a:extLst>
                </p14:cNvPr>
                <p14:cNvContentPartPr/>
                <p14:nvPr/>
              </p14:nvContentPartPr>
              <p14:xfrm>
                <a:off x="5900131" y="4474607"/>
                <a:ext cx="91080" cy="3337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465ED98-6597-43B9-A396-2D2CE6BC0BB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882491" y="4456607"/>
                  <a:ext cx="126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A1E4721-0A6D-4E1F-8E29-DD406346AFB5}"/>
                    </a:ext>
                  </a:extLst>
                </p14:cNvPr>
                <p14:cNvContentPartPr/>
                <p14:nvPr/>
              </p14:nvContentPartPr>
              <p14:xfrm>
                <a:off x="6038731" y="4675487"/>
                <a:ext cx="168480" cy="1447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A1E4721-0A6D-4E1F-8E29-DD406346AFB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020731" y="4657847"/>
                  <a:ext cx="204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EE0FE39-5AFD-45AB-BD43-024E111B8DD3}"/>
                    </a:ext>
                  </a:extLst>
                </p14:cNvPr>
                <p14:cNvContentPartPr/>
                <p14:nvPr/>
              </p14:nvContentPartPr>
              <p14:xfrm>
                <a:off x="6413851" y="4462727"/>
                <a:ext cx="88560" cy="4172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EE0FE39-5AFD-45AB-BD43-024E111B8DD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395851" y="4444727"/>
                  <a:ext cx="1242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E24F08A-3ED9-493A-A8D9-94B79DAF15CB}"/>
                    </a:ext>
                  </a:extLst>
                </p14:cNvPr>
                <p14:cNvContentPartPr/>
                <p14:nvPr/>
              </p14:nvContentPartPr>
              <p14:xfrm>
                <a:off x="6550651" y="4632647"/>
                <a:ext cx="202320" cy="1688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E24F08A-3ED9-493A-A8D9-94B79DAF15C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533011" y="4615007"/>
                  <a:ext cx="237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541D001-54CE-477C-8E2A-F2A9BA701D01}"/>
                    </a:ext>
                  </a:extLst>
                </p14:cNvPr>
                <p14:cNvContentPartPr/>
                <p14:nvPr/>
              </p14:nvContentPartPr>
              <p14:xfrm>
                <a:off x="6809851" y="4631567"/>
                <a:ext cx="29520" cy="2480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541D001-54CE-477C-8E2A-F2A9BA701D0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91851" y="4613927"/>
                  <a:ext cx="65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C61D1CD-F451-4BB0-9D23-F478176705A3}"/>
                    </a:ext>
                  </a:extLst>
                </p14:cNvPr>
                <p14:cNvContentPartPr/>
                <p14:nvPr/>
              </p14:nvContentPartPr>
              <p14:xfrm>
                <a:off x="6965011" y="4559207"/>
                <a:ext cx="112320" cy="3740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C61D1CD-F451-4BB0-9D23-F478176705A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947011" y="4541567"/>
                  <a:ext cx="14796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D71899FC-07F7-4F57-9FA3-97C3E715A96B}"/>
              </a:ext>
            </a:extLst>
          </p:cNvPr>
          <p:cNvGrpSpPr/>
          <p:nvPr/>
        </p:nvGrpSpPr>
        <p:grpSpPr>
          <a:xfrm>
            <a:off x="7431571" y="4457327"/>
            <a:ext cx="857880" cy="334080"/>
            <a:chOff x="7431571" y="4457327"/>
            <a:chExt cx="85788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D2164A5-FF37-4BBD-9B69-0993D2B647FA}"/>
                    </a:ext>
                  </a:extLst>
                </p14:cNvPr>
                <p14:cNvContentPartPr/>
                <p14:nvPr/>
              </p14:nvContentPartPr>
              <p14:xfrm>
                <a:off x="7537771" y="4457327"/>
                <a:ext cx="69120" cy="3340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D2164A5-FF37-4BBD-9B69-0993D2B647F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519771" y="4439687"/>
                  <a:ext cx="1047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08901FE-3C85-4E6E-AF30-1439FDCDA0D6}"/>
                    </a:ext>
                  </a:extLst>
                </p14:cNvPr>
                <p14:cNvContentPartPr/>
                <p14:nvPr/>
              </p14:nvContentPartPr>
              <p14:xfrm>
                <a:off x="7431571" y="4616807"/>
                <a:ext cx="289800" cy="1112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08901FE-3C85-4E6E-AF30-1439FDCDA0D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413571" y="4598807"/>
                  <a:ext cx="325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151332E-2030-4D34-9C47-BF9233ACA107}"/>
                    </a:ext>
                  </a:extLst>
                </p14:cNvPr>
                <p14:cNvContentPartPr/>
                <p14:nvPr/>
              </p14:nvContentPartPr>
              <p14:xfrm>
                <a:off x="7809211" y="4585127"/>
                <a:ext cx="480240" cy="1828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151332E-2030-4D34-9C47-BF9233ACA10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791571" y="4567487"/>
                  <a:ext cx="51588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BEF5B65-C710-40DD-B65D-43F29E56168A}"/>
              </a:ext>
            </a:extLst>
          </p:cNvPr>
          <p:cNvGrpSpPr/>
          <p:nvPr/>
        </p:nvGrpSpPr>
        <p:grpSpPr>
          <a:xfrm>
            <a:off x="8587531" y="4454447"/>
            <a:ext cx="268920" cy="241920"/>
            <a:chOff x="8587531" y="4454447"/>
            <a:chExt cx="26892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F590E5B-7BB2-471F-913A-8789780AD38F}"/>
                    </a:ext>
                  </a:extLst>
                </p14:cNvPr>
                <p14:cNvContentPartPr/>
                <p14:nvPr/>
              </p14:nvContentPartPr>
              <p14:xfrm>
                <a:off x="8587531" y="4555967"/>
                <a:ext cx="83880" cy="1350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F590E5B-7BB2-471F-913A-8789780AD38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569531" y="4538327"/>
                  <a:ext cx="119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5368B55-9E7C-4F97-8DAE-B4937CED2E84}"/>
                    </a:ext>
                  </a:extLst>
                </p14:cNvPr>
                <p14:cNvContentPartPr/>
                <p14:nvPr/>
              </p14:nvContentPartPr>
              <p14:xfrm>
                <a:off x="8759251" y="4454447"/>
                <a:ext cx="97200" cy="2419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5368B55-9E7C-4F97-8DAE-B4937CED2E8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741251" y="4436447"/>
                  <a:ext cx="13284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5C0BEBF-632F-48D3-B973-722FDB671EF9}"/>
              </a:ext>
            </a:extLst>
          </p:cNvPr>
          <p:cNvGrpSpPr/>
          <p:nvPr/>
        </p:nvGrpSpPr>
        <p:grpSpPr>
          <a:xfrm>
            <a:off x="9289531" y="4408727"/>
            <a:ext cx="722880" cy="295200"/>
            <a:chOff x="9289531" y="4408727"/>
            <a:chExt cx="72288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4F92A74-2A78-4152-8A65-4D77686CDE5E}"/>
                    </a:ext>
                  </a:extLst>
                </p14:cNvPr>
                <p14:cNvContentPartPr/>
                <p14:nvPr/>
              </p14:nvContentPartPr>
              <p14:xfrm>
                <a:off x="9289531" y="4408727"/>
                <a:ext cx="160560" cy="2952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4F92A74-2A78-4152-8A65-4D77686CDE5E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271891" y="4391087"/>
                  <a:ext cx="196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F5C5739-E1B2-4640-AB30-D560D09921A1}"/>
                    </a:ext>
                  </a:extLst>
                </p14:cNvPr>
                <p14:cNvContentPartPr/>
                <p14:nvPr/>
              </p14:nvContentPartPr>
              <p14:xfrm>
                <a:off x="9512371" y="4437527"/>
                <a:ext cx="277560" cy="2509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F5C5739-E1B2-4640-AB30-D560D09921A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494371" y="4419527"/>
                  <a:ext cx="313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7CC52E3-7610-4E69-9AD4-A9C525AFACA1}"/>
                    </a:ext>
                  </a:extLst>
                </p14:cNvPr>
                <p14:cNvContentPartPr/>
                <p14:nvPr/>
              </p14:nvContentPartPr>
              <p14:xfrm>
                <a:off x="9763651" y="4568567"/>
                <a:ext cx="248760" cy="968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7CC52E3-7610-4E69-9AD4-A9C525AFACA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745651" y="4550927"/>
                  <a:ext cx="2844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4DAA2C6F-75BB-468C-B3AA-00FBF0B4231E}"/>
              </a:ext>
            </a:extLst>
          </p:cNvPr>
          <p:cNvGrpSpPr/>
          <p:nvPr/>
        </p:nvGrpSpPr>
        <p:grpSpPr>
          <a:xfrm>
            <a:off x="10448731" y="4461647"/>
            <a:ext cx="1219320" cy="467640"/>
            <a:chOff x="10448731" y="4461647"/>
            <a:chExt cx="121932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3755134-763C-4E5A-8D37-DC5ADED782FE}"/>
                    </a:ext>
                  </a:extLst>
                </p14:cNvPr>
                <p14:cNvContentPartPr/>
                <p14:nvPr/>
              </p14:nvContentPartPr>
              <p14:xfrm>
                <a:off x="10448731" y="4565687"/>
                <a:ext cx="376560" cy="1209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3755134-763C-4E5A-8D37-DC5ADED782F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431091" y="4547687"/>
                  <a:ext cx="412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C7A70FF-2BA9-41F6-B15E-BFD9C261FF92}"/>
                    </a:ext>
                  </a:extLst>
                </p14:cNvPr>
                <p14:cNvContentPartPr/>
                <p14:nvPr/>
              </p14:nvContentPartPr>
              <p14:xfrm>
                <a:off x="10898731" y="4461647"/>
                <a:ext cx="73800" cy="2228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C7A70FF-2BA9-41F6-B15E-BFD9C261FF9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881091" y="4443647"/>
                  <a:ext cx="1094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A31CB8C-0AD7-4FA4-ADBB-37E9F6770247}"/>
                    </a:ext>
                  </a:extLst>
                </p14:cNvPr>
                <p14:cNvContentPartPr/>
                <p14:nvPr/>
              </p14:nvContentPartPr>
              <p14:xfrm>
                <a:off x="11020051" y="4554167"/>
                <a:ext cx="241920" cy="1123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A31CB8C-0AD7-4FA4-ADBB-37E9F677024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002411" y="4536167"/>
                  <a:ext cx="277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06B38C1-9AD3-44ED-BF08-9B3E8A0ED72B}"/>
                    </a:ext>
                  </a:extLst>
                </p14:cNvPr>
                <p14:cNvContentPartPr/>
                <p14:nvPr/>
              </p14:nvContentPartPr>
              <p14:xfrm>
                <a:off x="11277451" y="4554167"/>
                <a:ext cx="390600" cy="3751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06B38C1-9AD3-44ED-BF08-9B3E8A0ED72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259811" y="4536167"/>
                  <a:ext cx="42624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6EB7C1A-EDE3-418A-9AF8-6A5F81764A60}"/>
              </a:ext>
            </a:extLst>
          </p:cNvPr>
          <p:cNvGrpSpPr/>
          <p:nvPr/>
        </p:nvGrpSpPr>
        <p:grpSpPr>
          <a:xfrm>
            <a:off x="2615851" y="4994087"/>
            <a:ext cx="2075400" cy="372240"/>
            <a:chOff x="2615851" y="4994087"/>
            <a:chExt cx="207540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E624FBB-20ED-4E00-87B0-C00D243A0181}"/>
                    </a:ext>
                  </a:extLst>
                </p14:cNvPr>
                <p14:cNvContentPartPr/>
                <p14:nvPr/>
              </p14:nvContentPartPr>
              <p14:xfrm>
                <a:off x="2718451" y="5113607"/>
                <a:ext cx="11880" cy="2134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E624FBB-20ED-4E00-87B0-C00D243A018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700451" y="5095967"/>
                  <a:ext cx="47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9553C98-4BFD-4FB0-815F-D79377CD0399}"/>
                    </a:ext>
                  </a:extLst>
                </p14:cNvPr>
                <p14:cNvContentPartPr/>
                <p14:nvPr/>
              </p14:nvContentPartPr>
              <p14:xfrm>
                <a:off x="2615851" y="4994087"/>
                <a:ext cx="576720" cy="3052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9553C98-4BFD-4FB0-815F-D79377CD039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597851" y="4976447"/>
                  <a:ext cx="6123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020E717-9E6A-4A20-A491-DE8479639C5B}"/>
                    </a:ext>
                  </a:extLst>
                </p14:cNvPr>
                <p14:cNvContentPartPr/>
                <p14:nvPr/>
              </p14:nvContentPartPr>
              <p14:xfrm>
                <a:off x="3469771" y="5049167"/>
                <a:ext cx="94680" cy="3171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020E717-9E6A-4A20-A491-DE8479639C5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451771" y="5031167"/>
                  <a:ext cx="1303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EFC24D0-F3CA-4226-B1B0-3BBC73836B04}"/>
                    </a:ext>
                  </a:extLst>
                </p14:cNvPr>
                <p14:cNvContentPartPr/>
                <p14:nvPr/>
              </p14:nvContentPartPr>
              <p14:xfrm>
                <a:off x="3342691" y="5130167"/>
                <a:ext cx="295560" cy="1332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EFC24D0-F3CA-4226-B1B0-3BBC73836B0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324691" y="5112167"/>
                  <a:ext cx="331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6BC1409-DAF8-45DC-8BA3-C0580DD6BF1E}"/>
                    </a:ext>
                  </a:extLst>
                </p14:cNvPr>
                <p14:cNvContentPartPr/>
                <p14:nvPr/>
              </p14:nvContentPartPr>
              <p14:xfrm>
                <a:off x="3745891" y="5101007"/>
                <a:ext cx="90360" cy="1429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6BC1409-DAF8-45DC-8BA3-C0580DD6BF1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728251" y="5083367"/>
                  <a:ext cx="126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BE1473E-C81E-40A3-A60C-F2578F313234}"/>
                    </a:ext>
                  </a:extLst>
                </p14:cNvPr>
                <p14:cNvContentPartPr/>
                <p14:nvPr/>
              </p14:nvContentPartPr>
              <p14:xfrm>
                <a:off x="3876931" y="5136287"/>
                <a:ext cx="296640" cy="1184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BE1473E-C81E-40A3-A60C-F2578F31323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858931" y="5118647"/>
                  <a:ext cx="332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A8450E0-EE7D-4ED1-AC14-BE883C001627}"/>
                    </a:ext>
                  </a:extLst>
                </p14:cNvPr>
                <p14:cNvContentPartPr/>
                <p14:nvPr/>
              </p14:nvContentPartPr>
              <p14:xfrm>
                <a:off x="4239451" y="5188127"/>
                <a:ext cx="203400" cy="1216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A8450E0-EE7D-4ED1-AC14-BE883C00162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221811" y="5170487"/>
                  <a:ext cx="239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684BBB5-37FC-409C-AECF-902E34E1ECC4}"/>
                    </a:ext>
                  </a:extLst>
                </p14:cNvPr>
                <p14:cNvContentPartPr/>
                <p14:nvPr/>
              </p14:nvContentPartPr>
              <p14:xfrm>
                <a:off x="4505491" y="5068607"/>
                <a:ext cx="24840" cy="1976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684BBB5-37FC-409C-AECF-902E34E1ECC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487851" y="5050607"/>
                  <a:ext cx="60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B995BF2-B57E-4618-A7DD-E7E174B8B933}"/>
                    </a:ext>
                  </a:extLst>
                </p14:cNvPr>
                <p14:cNvContentPartPr/>
                <p14:nvPr/>
              </p14:nvContentPartPr>
              <p14:xfrm>
                <a:off x="4588291" y="5161847"/>
                <a:ext cx="102960" cy="1548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B995BF2-B57E-4618-A7DD-E7E174B8B93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570651" y="5144207"/>
                  <a:ext cx="1386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4CBBC8B-D197-44EA-A1D7-221530DFC7E7}"/>
              </a:ext>
            </a:extLst>
          </p:cNvPr>
          <p:cNvGrpSpPr/>
          <p:nvPr/>
        </p:nvGrpSpPr>
        <p:grpSpPr>
          <a:xfrm>
            <a:off x="5057371" y="5055287"/>
            <a:ext cx="531360" cy="267120"/>
            <a:chOff x="5057371" y="5055287"/>
            <a:chExt cx="53136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44ADFE6-69A8-496A-A010-A7206442CDDB}"/>
                    </a:ext>
                  </a:extLst>
                </p14:cNvPr>
                <p14:cNvContentPartPr/>
                <p14:nvPr/>
              </p14:nvContentPartPr>
              <p14:xfrm>
                <a:off x="5170411" y="5055287"/>
                <a:ext cx="186120" cy="2671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44ADFE6-69A8-496A-A010-A7206442CDD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152411" y="5037287"/>
                  <a:ext cx="221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5F28C89-0A0F-41A1-9BFC-CA6A879CDB1E}"/>
                    </a:ext>
                  </a:extLst>
                </p14:cNvPr>
                <p14:cNvContentPartPr/>
                <p14:nvPr/>
              </p14:nvContentPartPr>
              <p14:xfrm>
                <a:off x="5057371" y="5166527"/>
                <a:ext cx="340200" cy="1087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5F28C89-0A0F-41A1-9BFC-CA6A879CDB1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039731" y="5148887"/>
                  <a:ext cx="375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FD39708-8BB4-4BD2-96DD-89BB9FC67704}"/>
                    </a:ext>
                  </a:extLst>
                </p14:cNvPr>
                <p14:cNvContentPartPr/>
                <p14:nvPr/>
              </p14:nvContentPartPr>
              <p14:xfrm>
                <a:off x="5467051" y="5152487"/>
                <a:ext cx="121680" cy="1450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FD39708-8BB4-4BD2-96DD-89BB9FC6770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449051" y="5134487"/>
                  <a:ext cx="1573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4F713F9-1106-4F5F-8825-5F7DC2FAD5A0}"/>
              </a:ext>
            </a:extLst>
          </p:cNvPr>
          <p:cNvGrpSpPr/>
          <p:nvPr/>
        </p:nvGrpSpPr>
        <p:grpSpPr>
          <a:xfrm>
            <a:off x="6138091" y="5124047"/>
            <a:ext cx="1462680" cy="210240"/>
            <a:chOff x="6138091" y="5124047"/>
            <a:chExt cx="14626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90119A7-2C45-4304-BB37-A225CE7F5094}"/>
                    </a:ext>
                  </a:extLst>
                </p14:cNvPr>
                <p14:cNvContentPartPr/>
                <p14:nvPr/>
              </p14:nvContentPartPr>
              <p14:xfrm>
                <a:off x="6138091" y="5162927"/>
                <a:ext cx="489960" cy="171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90119A7-2C45-4304-BB37-A225CE7F509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120091" y="5145287"/>
                  <a:ext cx="525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AE44CE2-BC76-40A3-9C55-A01F9E096D74}"/>
                    </a:ext>
                  </a:extLst>
                </p14:cNvPr>
                <p14:cNvContentPartPr/>
                <p14:nvPr/>
              </p14:nvContentPartPr>
              <p14:xfrm>
                <a:off x="6755131" y="5180927"/>
                <a:ext cx="148320" cy="1263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AE44CE2-BC76-40A3-9C55-A01F9E096D7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737491" y="5162927"/>
                  <a:ext cx="183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E016BE9-2BB9-4936-A69F-8589C748B965}"/>
                    </a:ext>
                  </a:extLst>
                </p14:cNvPr>
                <p14:cNvContentPartPr/>
                <p14:nvPr/>
              </p14:nvContentPartPr>
              <p14:xfrm>
                <a:off x="6992371" y="5152487"/>
                <a:ext cx="303120" cy="1324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E016BE9-2BB9-4936-A69F-8589C748B96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974731" y="5134487"/>
                  <a:ext cx="338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2937AA1-D5A3-4698-9E01-0239541D191B}"/>
                    </a:ext>
                  </a:extLst>
                </p14:cNvPr>
                <p14:cNvContentPartPr/>
                <p14:nvPr/>
              </p14:nvContentPartPr>
              <p14:xfrm>
                <a:off x="7346251" y="5124047"/>
                <a:ext cx="254520" cy="2019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2937AA1-D5A3-4698-9E01-0239541D191B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328611" y="5106407"/>
                  <a:ext cx="29016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57FCFE5A-057A-46D4-ABD3-7A7B3B5B6B04}"/>
              </a:ext>
            </a:extLst>
          </p:cNvPr>
          <p:cNvGrpSpPr/>
          <p:nvPr/>
        </p:nvGrpSpPr>
        <p:grpSpPr>
          <a:xfrm>
            <a:off x="7983451" y="5098847"/>
            <a:ext cx="186840" cy="110880"/>
            <a:chOff x="7983451" y="5098847"/>
            <a:chExt cx="186840" cy="11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79C31C3-74E7-4CDB-BD4B-640302F12168}"/>
                    </a:ext>
                  </a:extLst>
                </p14:cNvPr>
                <p14:cNvContentPartPr/>
                <p14:nvPr/>
              </p14:nvContentPartPr>
              <p14:xfrm>
                <a:off x="8036011" y="5098847"/>
                <a:ext cx="115920" cy="118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79C31C3-74E7-4CDB-BD4B-640302F12168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018011" y="5081207"/>
                  <a:ext cx="151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F691541-9E8B-4E8B-A22E-02D4B542E269}"/>
                    </a:ext>
                  </a:extLst>
                </p14:cNvPr>
                <p14:cNvContentPartPr/>
                <p14:nvPr/>
              </p14:nvContentPartPr>
              <p14:xfrm>
                <a:off x="7983451" y="5195687"/>
                <a:ext cx="186840" cy="140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F691541-9E8B-4E8B-A22E-02D4B542E269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965451" y="5177687"/>
                  <a:ext cx="22248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0032478C-5A56-487E-825B-22E7A2436D53}"/>
              </a:ext>
            </a:extLst>
          </p:cNvPr>
          <p:cNvGrpSpPr/>
          <p:nvPr/>
        </p:nvGrpSpPr>
        <p:grpSpPr>
          <a:xfrm>
            <a:off x="8636491" y="4932887"/>
            <a:ext cx="1283760" cy="339840"/>
            <a:chOff x="8636491" y="4932887"/>
            <a:chExt cx="128376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514C4DC-B8D5-48E0-8C95-2765FF9CE9D3}"/>
                    </a:ext>
                  </a:extLst>
                </p14:cNvPr>
                <p14:cNvContentPartPr/>
                <p14:nvPr/>
              </p14:nvContentPartPr>
              <p14:xfrm>
                <a:off x="8650531" y="5049887"/>
                <a:ext cx="245520" cy="1735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514C4DC-B8D5-48E0-8C95-2765FF9CE9D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632891" y="5032247"/>
                  <a:ext cx="281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44DEE71-3E89-4709-9A37-BA8B02AEF0AA}"/>
                    </a:ext>
                  </a:extLst>
                </p14:cNvPr>
                <p14:cNvContentPartPr/>
                <p14:nvPr/>
              </p14:nvContentPartPr>
              <p14:xfrm>
                <a:off x="8951491" y="5146727"/>
                <a:ext cx="41040" cy="1260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44DEE71-3E89-4709-9A37-BA8B02AEF0A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933851" y="5129087"/>
                  <a:ext cx="76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BB3E6BE-D2B0-4FEF-9E8C-1695A8CB5311}"/>
                    </a:ext>
                  </a:extLst>
                </p14:cNvPr>
                <p14:cNvContentPartPr/>
                <p14:nvPr/>
              </p14:nvContentPartPr>
              <p14:xfrm>
                <a:off x="9042571" y="4985447"/>
                <a:ext cx="360" cy="3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BB3E6BE-D2B0-4FEF-9E8C-1695A8CB531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24931" y="4967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E36067E-1533-4649-BB41-915E8A26696A}"/>
                    </a:ext>
                  </a:extLst>
                </p14:cNvPr>
                <p14:cNvContentPartPr/>
                <p14:nvPr/>
              </p14:nvContentPartPr>
              <p14:xfrm>
                <a:off x="9226171" y="5113607"/>
                <a:ext cx="182160" cy="277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E36067E-1533-4649-BB41-915E8A26696A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9208171" y="5095607"/>
                  <a:ext cx="217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4603FE9-805D-43CB-9FC6-DFF032C35669}"/>
                    </a:ext>
                  </a:extLst>
                </p14:cNvPr>
                <p14:cNvContentPartPr/>
                <p14:nvPr/>
              </p14:nvContentPartPr>
              <p14:xfrm>
                <a:off x="9584011" y="4932887"/>
                <a:ext cx="336240" cy="2390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4603FE9-805D-43CB-9FC6-DFF032C35669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9566011" y="4915247"/>
                  <a:ext cx="3718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18CE1E5-768B-4BFF-8DF4-66978868939D}"/>
                    </a:ext>
                  </a:extLst>
                </p14:cNvPr>
                <p14:cNvContentPartPr/>
                <p14:nvPr/>
              </p14:nvContentPartPr>
              <p14:xfrm>
                <a:off x="8636491" y="5243927"/>
                <a:ext cx="1222920" cy="255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18CE1E5-768B-4BFF-8DF4-66978868939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618851" y="5225927"/>
                  <a:ext cx="125856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59615191-5A04-4159-8762-19BEFAA0725C}"/>
                  </a:ext>
                </a:extLst>
              </p14:cNvPr>
              <p14:cNvContentPartPr/>
              <p14:nvPr/>
            </p14:nvContentPartPr>
            <p14:xfrm>
              <a:off x="9218971" y="5424287"/>
              <a:ext cx="379800" cy="18504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59615191-5A04-4159-8762-19BEFAA0725C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9200971" y="5406647"/>
                <a:ext cx="41544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E00A4D19-5E42-4DC8-9E28-4DD407C2C19C}"/>
              </a:ext>
            </a:extLst>
          </p:cNvPr>
          <p:cNvGrpSpPr/>
          <p:nvPr/>
        </p:nvGrpSpPr>
        <p:grpSpPr>
          <a:xfrm>
            <a:off x="2030131" y="5573327"/>
            <a:ext cx="972000" cy="406800"/>
            <a:chOff x="2030131" y="5573327"/>
            <a:chExt cx="97200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15DE5F9-6217-4D72-8C3B-0E9AAA055DC4}"/>
                    </a:ext>
                  </a:extLst>
                </p14:cNvPr>
                <p14:cNvContentPartPr/>
                <p14:nvPr/>
              </p14:nvContentPartPr>
              <p14:xfrm>
                <a:off x="2030131" y="5573327"/>
                <a:ext cx="743400" cy="4068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15DE5F9-6217-4D72-8C3B-0E9AAA055DC4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012131" y="5555687"/>
                  <a:ext cx="7790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F17B88A-E4F4-458D-B6BB-26954D205147}"/>
                    </a:ext>
                  </a:extLst>
                </p14:cNvPr>
                <p14:cNvContentPartPr/>
                <p14:nvPr/>
              </p14:nvContentPartPr>
              <p14:xfrm>
                <a:off x="2855971" y="5756207"/>
                <a:ext cx="146160" cy="1785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F17B88A-E4F4-458D-B6BB-26954D205147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838331" y="5738207"/>
                  <a:ext cx="1818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2C406551-1048-4C9D-8DCA-32232E723DC5}"/>
              </a:ext>
            </a:extLst>
          </p:cNvPr>
          <p:cNvGrpSpPr/>
          <p:nvPr/>
        </p:nvGrpSpPr>
        <p:grpSpPr>
          <a:xfrm>
            <a:off x="3260971" y="5666927"/>
            <a:ext cx="674640" cy="311040"/>
            <a:chOff x="3260971" y="5666927"/>
            <a:chExt cx="67464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2E22185-FCB2-4F1B-993D-A7EA685533F3}"/>
                    </a:ext>
                  </a:extLst>
                </p14:cNvPr>
                <p14:cNvContentPartPr/>
                <p14:nvPr/>
              </p14:nvContentPartPr>
              <p14:xfrm>
                <a:off x="3260971" y="5729927"/>
                <a:ext cx="335160" cy="2480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2E22185-FCB2-4F1B-993D-A7EA685533F3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242971" y="5712287"/>
                  <a:ext cx="3708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9CA1CED-92EE-4ED1-8BD2-C75916A14BA1}"/>
                    </a:ext>
                  </a:extLst>
                </p14:cNvPr>
                <p14:cNvContentPartPr/>
                <p14:nvPr/>
              </p14:nvContentPartPr>
              <p14:xfrm>
                <a:off x="3551491" y="5666927"/>
                <a:ext cx="360" cy="3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9CA1CED-92EE-4ED1-8BD2-C75916A14BA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33491" y="5649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21A08D2-3B53-469F-A992-7F7284137E77}"/>
                    </a:ext>
                  </a:extLst>
                </p14:cNvPr>
                <p14:cNvContentPartPr/>
                <p14:nvPr/>
              </p14:nvContentPartPr>
              <p14:xfrm>
                <a:off x="3746251" y="5823527"/>
                <a:ext cx="189360" cy="1011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21A08D2-3B53-469F-A992-7F7284137E77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728251" y="5805527"/>
                  <a:ext cx="22500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643EDE21-DE64-4C23-A0C0-9AF179137CB8}"/>
              </a:ext>
            </a:extLst>
          </p:cNvPr>
          <p:cNvGrpSpPr/>
          <p:nvPr/>
        </p:nvGrpSpPr>
        <p:grpSpPr>
          <a:xfrm>
            <a:off x="4329451" y="5592407"/>
            <a:ext cx="1457640" cy="383400"/>
            <a:chOff x="4329451" y="5592407"/>
            <a:chExt cx="145764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CEE4F13-8D6E-44A3-B5A6-486E0BAC9A94}"/>
                    </a:ext>
                  </a:extLst>
                </p14:cNvPr>
                <p14:cNvContentPartPr/>
                <p14:nvPr/>
              </p14:nvContentPartPr>
              <p14:xfrm>
                <a:off x="4329451" y="5592407"/>
                <a:ext cx="210240" cy="3186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CEE4F13-8D6E-44A3-B5A6-486E0BAC9A9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311811" y="5574767"/>
                  <a:ext cx="2458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F726EB0-7F9E-4E1B-B1A8-78CCDE899F40}"/>
                    </a:ext>
                  </a:extLst>
                </p14:cNvPr>
                <p14:cNvContentPartPr/>
                <p14:nvPr/>
              </p14:nvContentPartPr>
              <p14:xfrm>
                <a:off x="4591891" y="5763047"/>
                <a:ext cx="186480" cy="1479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F726EB0-7F9E-4E1B-B1A8-78CCDE899F4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574251" y="5745047"/>
                  <a:ext cx="222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B77FE4A-1E59-4DF7-8DE1-6264BF08B0ED}"/>
                    </a:ext>
                  </a:extLst>
                </p14:cNvPr>
                <p14:cNvContentPartPr/>
                <p14:nvPr/>
              </p14:nvContentPartPr>
              <p14:xfrm>
                <a:off x="4981411" y="5669807"/>
                <a:ext cx="59040" cy="3042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B77FE4A-1E59-4DF7-8DE1-6264BF08B0ED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963771" y="5651807"/>
                  <a:ext cx="946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64D7B7F-C5A0-4AFA-B5C4-8C331EA67202}"/>
                    </a:ext>
                  </a:extLst>
                </p14:cNvPr>
                <p14:cNvContentPartPr/>
                <p14:nvPr/>
              </p14:nvContentPartPr>
              <p14:xfrm>
                <a:off x="5071411" y="5740727"/>
                <a:ext cx="212760" cy="1648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64D7B7F-C5A0-4AFA-B5C4-8C331EA6720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053771" y="5722727"/>
                  <a:ext cx="248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02245A4E-0E36-43D6-8A13-D42B4E045F54}"/>
                    </a:ext>
                  </a:extLst>
                </p14:cNvPr>
                <p14:cNvContentPartPr/>
                <p14:nvPr/>
              </p14:nvContentPartPr>
              <p14:xfrm>
                <a:off x="5363011" y="5651087"/>
                <a:ext cx="30600" cy="2732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02245A4E-0E36-43D6-8A13-D42B4E045F54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5345371" y="5633447"/>
                  <a:ext cx="662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1E0409C-4872-4DB1-8E87-E6AF7A8F784A}"/>
                    </a:ext>
                  </a:extLst>
                </p14:cNvPr>
                <p14:cNvContentPartPr/>
                <p14:nvPr/>
              </p14:nvContentPartPr>
              <p14:xfrm>
                <a:off x="5483251" y="5592407"/>
                <a:ext cx="129240" cy="3834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1E0409C-4872-4DB1-8E87-E6AF7A8F784A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465611" y="5574407"/>
                  <a:ext cx="1648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646A914-48A3-48AE-93A0-46F39B653268}"/>
                    </a:ext>
                  </a:extLst>
                </p14:cNvPr>
                <p14:cNvContentPartPr/>
                <p14:nvPr/>
              </p14:nvContentPartPr>
              <p14:xfrm>
                <a:off x="5786731" y="5864207"/>
                <a:ext cx="360" cy="3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646A914-48A3-48AE-93A0-46F39B65326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68731" y="5846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6B24824-E33F-4F18-B248-26A490547ADE}"/>
              </a:ext>
            </a:extLst>
          </p:cNvPr>
          <p:cNvGrpSpPr/>
          <p:nvPr/>
        </p:nvGrpSpPr>
        <p:grpSpPr>
          <a:xfrm>
            <a:off x="418051" y="6174887"/>
            <a:ext cx="1527120" cy="399600"/>
            <a:chOff x="418051" y="6174887"/>
            <a:chExt cx="152712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B18F21F-BEF3-47AA-8FB3-49F4620BB4AA}"/>
                    </a:ext>
                  </a:extLst>
                </p14:cNvPr>
                <p14:cNvContentPartPr/>
                <p14:nvPr/>
              </p14:nvContentPartPr>
              <p14:xfrm>
                <a:off x="418051" y="6174887"/>
                <a:ext cx="256680" cy="2473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B18F21F-BEF3-47AA-8FB3-49F4620BB4AA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400051" y="6156887"/>
                  <a:ext cx="2923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B8BAA2C-9968-4D69-BAFE-00CB65C6DD2E}"/>
                    </a:ext>
                  </a:extLst>
                </p14:cNvPr>
                <p14:cNvContentPartPr/>
                <p14:nvPr/>
              </p14:nvContentPartPr>
              <p14:xfrm>
                <a:off x="683371" y="6285767"/>
                <a:ext cx="98280" cy="1350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B8BAA2C-9968-4D69-BAFE-00CB65C6DD2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65371" y="6267767"/>
                  <a:ext cx="133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EFCC958-A942-4D6D-B8BC-857E4A2189FE}"/>
                    </a:ext>
                  </a:extLst>
                </p14:cNvPr>
                <p14:cNvContentPartPr/>
                <p14:nvPr/>
              </p14:nvContentPartPr>
              <p14:xfrm>
                <a:off x="829531" y="6302687"/>
                <a:ext cx="180000" cy="1029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EFCC958-A942-4D6D-B8BC-857E4A2189FE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11891" y="6285047"/>
                  <a:ext cx="215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9FC6CB59-5E49-4403-91F0-898F4835E313}"/>
                    </a:ext>
                  </a:extLst>
                </p14:cNvPr>
                <p14:cNvContentPartPr/>
                <p14:nvPr/>
              </p14:nvContentPartPr>
              <p14:xfrm>
                <a:off x="1071091" y="6427247"/>
                <a:ext cx="45720" cy="939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9FC6CB59-5E49-4403-91F0-898F4835E313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53451" y="6409247"/>
                  <a:ext cx="81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37C176E-501D-4C70-8AB0-2D318C039BDA}"/>
                    </a:ext>
                  </a:extLst>
                </p14:cNvPr>
                <p14:cNvContentPartPr/>
                <p14:nvPr/>
              </p14:nvContentPartPr>
              <p14:xfrm>
                <a:off x="1279891" y="6340487"/>
                <a:ext cx="133200" cy="2340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37C176E-501D-4C70-8AB0-2D318C039BDA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262251" y="6322847"/>
                  <a:ext cx="168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60BF1BC-9458-4064-9E72-D025CE5D9A55}"/>
                    </a:ext>
                  </a:extLst>
                </p14:cNvPr>
                <p14:cNvContentPartPr/>
                <p14:nvPr/>
              </p14:nvContentPartPr>
              <p14:xfrm>
                <a:off x="1498771" y="6336887"/>
                <a:ext cx="107640" cy="986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60BF1BC-9458-4064-9E72-D025CE5D9A55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480771" y="6319247"/>
                  <a:ext cx="143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6BBBF5B-889E-4C84-8F1E-DC2773C6141B}"/>
                    </a:ext>
                  </a:extLst>
                </p14:cNvPr>
                <p14:cNvContentPartPr/>
                <p14:nvPr/>
              </p14:nvContentPartPr>
              <p14:xfrm>
                <a:off x="1639171" y="6316727"/>
                <a:ext cx="306000" cy="1724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6BBBF5B-889E-4C84-8F1E-DC2773C6141B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621531" y="6298727"/>
                  <a:ext cx="34164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4B687B0C-956B-403B-AFD6-FC646AE9DBE2}"/>
              </a:ext>
            </a:extLst>
          </p:cNvPr>
          <p:cNvGrpSpPr/>
          <p:nvPr/>
        </p:nvGrpSpPr>
        <p:grpSpPr>
          <a:xfrm>
            <a:off x="2210851" y="6233207"/>
            <a:ext cx="1193400" cy="292320"/>
            <a:chOff x="2210851" y="6233207"/>
            <a:chExt cx="119340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6B14F6F-0453-4B61-B05D-4800691CDDCC}"/>
                    </a:ext>
                  </a:extLst>
                </p14:cNvPr>
                <p14:cNvContentPartPr/>
                <p14:nvPr/>
              </p14:nvContentPartPr>
              <p14:xfrm>
                <a:off x="2210851" y="6233207"/>
                <a:ext cx="183600" cy="2923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6B14F6F-0453-4B61-B05D-4800691CDDC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193211" y="6215207"/>
                  <a:ext cx="2192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6A987563-C52F-4849-9AEF-4E54AC42E76A}"/>
                    </a:ext>
                  </a:extLst>
                </p14:cNvPr>
                <p14:cNvContentPartPr/>
                <p14:nvPr/>
              </p14:nvContentPartPr>
              <p14:xfrm>
                <a:off x="2443051" y="6246527"/>
                <a:ext cx="292320" cy="2422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6A987563-C52F-4849-9AEF-4E54AC42E76A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2425051" y="6228527"/>
                  <a:ext cx="3279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4D1A9CE-DA0E-4F94-B696-CA46DDC9EA52}"/>
                    </a:ext>
                  </a:extLst>
                </p14:cNvPr>
                <p14:cNvContentPartPr/>
                <p14:nvPr/>
              </p14:nvContentPartPr>
              <p14:xfrm>
                <a:off x="2722051" y="6385127"/>
                <a:ext cx="180000" cy="212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4D1A9CE-DA0E-4F94-B696-CA46DDC9EA52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2704051" y="6367127"/>
                  <a:ext cx="215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455100EA-4C35-4DBD-BFA8-AE1467DAC3D8}"/>
                    </a:ext>
                  </a:extLst>
                </p14:cNvPr>
                <p14:cNvContentPartPr/>
                <p14:nvPr/>
              </p14:nvContentPartPr>
              <p14:xfrm>
                <a:off x="2839771" y="6394487"/>
                <a:ext cx="375840" cy="907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455100EA-4C35-4DBD-BFA8-AE1467DAC3D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821771" y="6376847"/>
                  <a:ext cx="411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56C67C28-43C5-42E6-9AB9-0F59F41CBF27}"/>
                    </a:ext>
                  </a:extLst>
                </p14:cNvPr>
                <p14:cNvContentPartPr/>
                <p14:nvPr/>
              </p14:nvContentPartPr>
              <p14:xfrm>
                <a:off x="3266731" y="6301247"/>
                <a:ext cx="11880" cy="579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56C67C28-43C5-42E6-9AB9-0F59F41CBF27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3248731" y="6283247"/>
                  <a:ext cx="47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53DAEC9-384E-4DC0-A561-80FB944C1D2D}"/>
                    </a:ext>
                  </a:extLst>
                </p14:cNvPr>
                <p14:cNvContentPartPr/>
                <p14:nvPr/>
              </p14:nvContentPartPr>
              <p14:xfrm>
                <a:off x="3235051" y="6352367"/>
                <a:ext cx="169200" cy="1620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53DAEC9-384E-4DC0-A561-80FB944C1D2D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3217411" y="6334727"/>
                  <a:ext cx="20484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F7205902-C41B-42C6-AE8E-CC8677717FFD}"/>
              </a:ext>
            </a:extLst>
          </p:cNvPr>
          <p:cNvGrpSpPr/>
          <p:nvPr/>
        </p:nvGrpSpPr>
        <p:grpSpPr>
          <a:xfrm>
            <a:off x="3866491" y="6207647"/>
            <a:ext cx="230040" cy="303840"/>
            <a:chOff x="3866491" y="6207647"/>
            <a:chExt cx="23004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E952750-AC8E-4AD9-AB16-9BFD63B7BAF2}"/>
                    </a:ext>
                  </a:extLst>
                </p14:cNvPr>
                <p14:cNvContentPartPr/>
                <p14:nvPr/>
              </p14:nvContentPartPr>
              <p14:xfrm>
                <a:off x="3873331" y="6373607"/>
                <a:ext cx="13320" cy="1054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E952750-AC8E-4AD9-AB16-9BFD63B7BAF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3855691" y="6355607"/>
                  <a:ext cx="48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7ABBF3D-C8FA-445A-9D10-B777425A445C}"/>
                    </a:ext>
                  </a:extLst>
                </p14:cNvPr>
                <p14:cNvContentPartPr/>
                <p14:nvPr/>
              </p14:nvContentPartPr>
              <p14:xfrm>
                <a:off x="3866491" y="6207647"/>
                <a:ext cx="28440" cy="1609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7ABBF3D-C8FA-445A-9D10-B777425A445C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3848491" y="6190007"/>
                  <a:ext cx="64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A9DBE3C-5A2B-44A9-8634-106FBA1DA5EE}"/>
                    </a:ext>
                  </a:extLst>
                </p14:cNvPr>
                <p14:cNvContentPartPr/>
                <p14:nvPr/>
              </p14:nvContentPartPr>
              <p14:xfrm>
                <a:off x="3900331" y="6379727"/>
                <a:ext cx="196200" cy="1317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A9DBE3C-5A2B-44A9-8634-106FBA1DA5EE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3882331" y="6361727"/>
                  <a:ext cx="23184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49D1C50-1654-4E18-90DA-AA31A3647E42}"/>
              </a:ext>
            </a:extLst>
          </p:cNvPr>
          <p:cNvGrpSpPr/>
          <p:nvPr/>
        </p:nvGrpSpPr>
        <p:grpSpPr>
          <a:xfrm>
            <a:off x="4407211" y="6088127"/>
            <a:ext cx="3678120" cy="722160"/>
            <a:chOff x="4407211" y="6088127"/>
            <a:chExt cx="3678120" cy="72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9DC6E2D-C0B8-4ED1-9BA6-4E9E63943217}"/>
                    </a:ext>
                  </a:extLst>
                </p14:cNvPr>
                <p14:cNvContentPartPr/>
                <p14:nvPr/>
              </p14:nvContentPartPr>
              <p14:xfrm>
                <a:off x="4407211" y="6200447"/>
                <a:ext cx="271440" cy="2808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9DC6E2D-C0B8-4ED1-9BA6-4E9E63943217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4389571" y="6182447"/>
                  <a:ext cx="307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47277B8-19C6-446B-80E8-52C170176AE4}"/>
                    </a:ext>
                  </a:extLst>
                </p14:cNvPr>
                <p14:cNvContentPartPr/>
                <p14:nvPr/>
              </p14:nvContentPartPr>
              <p14:xfrm>
                <a:off x="4619971" y="6299087"/>
                <a:ext cx="632520" cy="1170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47277B8-19C6-446B-80E8-52C170176AE4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4602331" y="6281087"/>
                  <a:ext cx="668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EE4C57DB-F93B-439D-AC44-2E6FDD0EA3FB}"/>
                    </a:ext>
                  </a:extLst>
                </p14:cNvPr>
                <p14:cNvContentPartPr/>
                <p14:nvPr/>
              </p14:nvContentPartPr>
              <p14:xfrm>
                <a:off x="5333131" y="6164807"/>
                <a:ext cx="130680" cy="3031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EE4C57DB-F93B-439D-AC44-2E6FDD0EA3FB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315491" y="6147167"/>
                  <a:ext cx="1663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1A6E090-D0CE-4AFA-92A3-5BEECD8867F9}"/>
                    </a:ext>
                  </a:extLst>
                </p14:cNvPr>
                <p14:cNvContentPartPr/>
                <p14:nvPr/>
              </p14:nvContentPartPr>
              <p14:xfrm>
                <a:off x="5496211" y="6305207"/>
                <a:ext cx="322200" cy="1368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1A6E090-D0CE-4AFA-92A3-5BEECD8867F9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478211" y="6287567"/>
                  <a:ext cx="3578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CB0685F-5156-4B56-8C61-619A4D4FC067}"/>
                    </a:ext>
                  </a:extLst>
                </p14:cNvPr>
                <p14:cNvContentPartPr/>
                <p14:nvPr/>
              </p14:nvContentPartPr>
              <p14:xfrm>
                <a:off x="5885371" y="6125567"/>
                <a:ext cx="273600" cy="3006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CB0685F-5156-4B56-8C61-619A4D4FC067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867731" y="6107927"/>
                  <a:ext cx="3092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ACC8658-BA19-4D31-92BB-D997E4999D9B}"/>
                    </a:ext>
                  </a:extLst>
                </p14:cNvPr>
                <p14:cNvContentPartPr/>
                <p14:nvPr/>
              </p14:nvContentPartPr>
              <p14:xfrm>
                <a:off x="6153931" y="6200447"/>
                <a:ext cx="55080" cy="349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ACC8658-BA19-4D31-92BB-D997E4999D9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136291" y="6182447"/>
                  <a:ext cx="90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C68A10F-5EDC-4658-9C97-9F04A2282B53}"/>
                    </a:ext>
                  </a:extLst>
                </p14:cNvPr>
                <p14:cNvContentPartPr/>
                <p14:nvPr/>
              </p14:nvContentPartPr>
              <p14:xfrm>
                <a:off x="6216931" y="6318887"/>
                <a:ext cx="173160" cy="1422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C68A10F-5EDC-4658-9C97-9F04A2282B5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199291" y="6301247"/>
                  <a:ext cx="208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8E1E093-0F6D-42BC-AD4A-3493F08C81B7}"/>
                    </a:ext>
                  </a:extLst>
                </p14:cNvPr>
                <p14:cNvContentPartPr/>
                <p14:nvPr/>
              </p14:nvContentPartPr>
              <p14:xfrm>
                <a:off x="6490171" y="6110447"/>
                <a:ext cx="147240" cy="3430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8E1E093-0F6D-42BC-AD4A-3493F08C81B7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472171" y="6092807"/>
                  <a:ext cx="182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F658404-3F31-4D2D-900F-71A17C3EC93E}"/>
                    </a:ext>
                  </a:extLst>
                </p14:cNvPr>
                <p14:cNvContentPartPr/>
                <p14:nvPr/>
              </p14:nvContentPartPr>
              <p14:xfrm>
                <a:off x="6913891" y="6324287"/>
                <a:ext cx="383040" cy="1756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F658404-3F31-4D2D-900F-71A17C3EC93E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895891" y="6306287"/>
                  <a:ext cx="418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40A266C-4877-40B4-8D2B-D916468FC78A}"/>
                    </a:ext>
                  </a:extLst>
                </p14:cNvPr>
                <p14:cNvContentPartPr/>
                <p14:nvPr/>
              </p14:nvContentPartPr>
              <p14:xfrm>
                <a:off x="7344091" y="6355247"/>
                <a:ext cx="402840" cy="1076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40A266C-4877-40B4-8D2B-D916468FC78A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326091" y="6337607"/>
                  <a:ext cx="438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AC746D8-DB10-4AE8-8A0A-01240352D3C6}"/>
                    </a:ext>
                  </a:extLst>
                </p14:cNvPr>
                <p14:cNvContentPartPr/>
                <p14:nvPr/>
              </p14:nvContentPartPr>
              <p14:xfrm>
                <a:off x="7811731" y="6347327"/>
                <a:ext cx="139320" cy="1083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AC746D8-DB10-4AE8-8A0A-01240352D3C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794091" y="6329327"/>
                  <a:ext cx="174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46C8F90-DB80-4E8B-A2D2-47CA12F887D0}"/>
                    </a:ext>
                  </a:extLst>
                </p14:cNvPr>
                <p14:cNvContentPartPr/>
                <p14:nvPr/>
              </p14:nvContentPartPr>
              <p14:xfrm>
                <a:off x="8076691" y="6088127"/>
                <a:ext cx="8640" cy="3186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46C8F90-DB80-4E8B-A2D2-47CA12F887D0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8058691" y="6070127"/>
                  <a:ext cx="442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04BDD8B-1A3F-4141-AC50-F69CA0FF9176}"/>
                    </a:ext>
                  </a:extLst>
                </p14:cNvPr>
                <p14:cNvContentPartPr/>
                <p14:nvPr/>
              </p14:nvContentPartPr>
              <p14:xfrm>
                <a:off x="4451851" y="6601847"/>
                <a:ext cx="198720" cy="1299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04BDD8B-1A3F-4141-AC50-F69CA0FF9176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433851" y="6584207"/>
                  <a:ext cx="234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B49917D0-91BA-4607-83B5-25D33386FE4E}"/>
                    </a:ext>
                  </a:extLst>
                </p14:cNvPr>
                <p14:cNvContentPartPr/>
                <p14:nvPr/>
              </p14:nvContentPartPr>
              <p14:xfrm>
                <a:off x="4689811" y="6651527"/>
                <a:ext cx="468360" cy="1116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B49917D0-91BA-4607-83B5-25D33386FE4E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4671811" y="6633527"/>
                  <a:ext cx="504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834BA5B3-D6FE-4327-9779-D063FF5696E5}"/>
                    </a:ext>
                  </a:extLst>
                </p14:cNvPr>
                <p14:cNvContentPartPr/>
                <p14:nvPr/>
              </p14:nvContentPartPr>
              <p14:xfrm>
                <a:off x="5248891" y="6652967"/>
                <a:ext cx="133200" cy="1461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834BA5B3-D6FE-4327-9779-D063FF5696E5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5230891" y="6635327"/>
                  <a:ext cx="168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DD6995F4-1735-4097-9462-3C49F1DFBFDC}"/>
                    </a:ext>
                  </a:extLst>
                </p14:cNvPr>
                <p14:cNvContentPartPr/>
                <p14:nvPr/>
              </p14:nvContentPartPr>
              <p14:xfrm>
                <a:off x="5695651" y="6653687"/>
                <a:ext cx="212400" cy="1317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DD6995F4-1735-4097-9462-3C49F1DFBFDC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5677651" y="6636047"/>
                  <a:ext cx="248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270B5D5B-39E2-4F9D-BF3F-8F297649191F}"/>
                    </a:ext>
                  </a:extLst>
                </p14:cNvPr>
                <p14:cNvContentPartPr/>
                <p14:nvPr/>
              </p14:nvContentPartPr>
              <p14:xfrm>
                <a:off x="5964931" y="6655847"/>
                <a:ext cx="99360" cy="11808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270B5D5B-39E2-4F9D-BF3F-8F297649191F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5947291" y="6638207"/>
                  <a:ext cx="135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B8C0B89-71DA-4379-90B2-42422EFF93FE}"/>
                    </a:ext>
                  </a:extLst>
                </p14:cNvPr>
                <p14:cNvContentPartPr/>
                <p14:nvPr/>
              </p14:nvContentPartPr>
              <p14:xfrm>
                <a:off x="6115771" y="6586727"/>
                <a:ext cx="234720" cy="2008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B8C0B89-71DA-4379-90B2-42422EFF93FE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6097771" y="6568727"/>
                  <a:ext cx="270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8C271EF5-51E1-41D7-9FC9-2AEF884DF42B}"/>
                    </a:ext>
                  </a:extLst>
                </p14:cNvPr>
                <p14:cNvContentPartPr/>
                <p14:nvPr/>
              </p14:nvContentPartPr>
              <p14:xfrm>
                <a:off x="6389731" y="6673847"/>
                <a:ext cx="115200" cy="11376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8C271EF5-51E1-41D7-9FC9-2AEF884DF42B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372091" y="6656207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151CD5B-A9BB-4AD2-986D-EA6D9331B723}"/>
                    </a:ext>
                  </a:extLst>
                </p14:cNvPr>
                <p14:cNvContentPartPr/>
                <p14:nvPr/>
              </p14:nvContentPartPr>
              <p14:xfrm>
                <a:off x="6871051" y="6681767"/>
                <a:ext cx="152280" cy="1065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151CD5B-A9BB-4AD2-986D-EA6D9331B723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853051" y="6664127"/>
                  <a:ext cx="187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B95FDAB8-C18B-41A9-9693-DDA37F2BD179}"/>
                    </a:ext>
                  </a:extLst>
                </p14:cNvPr>
                <p14:cNvContentPartPr/>
                <p14:nvPr/>
              </p14:nvContentPartPr>
              <p14:xfrm>
                <a:off x="7106131" y="6611927"/>
                <a:ext cx="107640" cy="1983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B95FDAB8-C18B-41A9-9693-DDA37F2BD179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7088131" y="6593927"/>
                  <a:ext cx="143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97BFFBBB-C9F9-4DCB-9FA3-CEC117C43A39}"/>
                    </a:ext>
                  </a:extLst>
                </p14:cNvPr>
                <p14:cNvContentPartPr/>
                <p14:nvPr/>
              </p14:nvContentPartPr>
              <p14:xfrm>
                <a:off x="7483051" y="6614087"/>
                <a:ext cx="20160" cy="1389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97BFFBBB-C9F9-4DCB-9FA3-CEC117C43A39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7465051" y="6596087"/>
                  <a:ext cx="55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7717413C-D112-45AC-9AC7-6BC8BF8B1029}"/>
                    </a:ext>
                  </a:extLst>
                </p14:cNvPr>
                <p14:cNvContentPartPr/>
                <p14:nvPr/>
              </p14:nvContentPartPr>
              <p14:xfrm>
                <a:off x="7425811" y="6502487"/>
                <a:ext cx="482040" cy="2545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7717413C-D112-45AC-9AC7-6BC8BF8B1029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7407811" y="6484847"/>
                  <a:ext cx="51768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474B6038-7B73-4E9A-9BE3-E97966DFC3E9}"/>
              </a:ext>
            </a:extLst>
          </p:cNvPr>
          <p:cNvGrpSpPr/>
          <p:nvPr/>
        </p:nvGrpSpPr>
        <p:grpSpPr>
          <a:xfrm>
            <a:off x="8338051" y="5979767"/>
            <a:ext cx="3711600" cy="789840"/>
            <a:chOff x="8338051" y="5979767"/>
            <a:chExt cx="3711600" cy="78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E82C585-EC86-40FB-BC24-1728A41B1FF4}"/>
                    </a:ext>
                  </a:extLst>
                </p14:cNvPr>
                <p14:cNvContentPartPr/>
                <p14:nvPr/>
              </p14:nvContentPartPr>
              <p14:xfrm>
                <a:off x="8421931" y="6067607"/>
                <a:ext cx="549360" cy="3978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E82C585-EC86-40FB-BC24-1728A41B1FF4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8404291" y="6049607"/>
                  <a:ext cx="585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A15923F-6301-431E-AC1D-5C2BE82679EE}"/>
                    </a:ext>
                  </a:extLst>
                </p14:cNvPr>
                <p14:cNvContentPartPr/>
                <p14:nvPr/>
              </p14:nvContentPartPr>
              <p14:xfrm>
                <a:off x="8847811" y="6135287"/>
                <a:ext cx="360" cy="3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A15923F-6301-431E-AC1D-5C2BE82679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30171" y="6117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E1B2002F-4580-4233-89AD-D9127E844969}"/>
                    </a:ext>
                  </a:extLst>
                </p14:cNvPr>
                <p14:cNvContentPartPr/>
                <p14:nvPr/>
              </p14:nvContentPartPr>
              <p14:xfrm>
                <a:off x="9078931" y="6151127"/>
                <a:ext cx="20160" cy="27216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E1B2002F-4580-4233-89AD-D9127E844969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060931" y="6133127"/>
                  <a:ext cx="55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FDB91C97-463F-4DEB-BE1E-779052221D71}"/>
                    </a:ext>
                  </a:extLst>
                </p14:cNvPr>
                <p14:cNvContentPartPr/>
                <p14:nvPr/>
              </p14:nvContentPartPr>
              <p14:xfrm>
                <a:off x="9067051" y="6163727"/>
                <a:ext cx="289800" cy="2368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FDB91C97-463F-4DEB-BE1E-779052221D71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049411" y="6145727"/>
                  <a:ext cx="3254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45F8A257-DF08-43F7-B36C-429BEF08590A}"/>
                    </a:ext>
                  </a:extLst>
                </p14:cNvPr>
                <p14:cNvContentPartPr/>
                <p14:nvPr/>
              </p14:nvContentPartPr>
              <p14:xfrm>
                <a:off x="9473131" y="6198287"/>
                <a:ext cx="220320" cy="2368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45F8A257-DF08-43F7-B36C-429BEF08590A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455491" y="6180287"/>
                  <a:ext cx="2559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3F4C7624-83CB-42A7-9A65-E679082B58C3}"/>
                    </a:ext>
                  </a:extLst>
                </p14:cNvPr>
                <p14:cNvContentPartPr/>
                <p14:nvPr/>
              </p14:nvContentPartPr>
              <p14:xfrm>
                <a:off x="9760051" y="6155807"/>
                <a:ext cx="299160" cy="28080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3F4C7624-83CB-42A7-9A65-E679082B58C3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742411" y="6137807"/>
                  <a:ext cx="3348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FE3662D0-C4A9-49F7-A66F-CFF3EFAC2854}"/>
                    </a:ext>
                  </a:extLst>
                </p14:cNvPr>
                <p14:cNvContentPartPr/>
                <p14:nvPr/>
              </p14:nvContentPartPr>
              <p14:xfrm>
                <a:off x="10006291" y="6270287"/>
                <a:ext cx="180000" cy="1152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E3662D0-C4A9-49F7-A66F-CFF3EFAC2854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9988291" y="6252647"/>
                  <a:ext cx="215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5E82445-8EBA-470A-8F66-9F9ABF8E31C7}"/>
                    </a:ext>
                  </a:extLst>
                </p14:cNvPr>
                <p14:cNvContentPartPr/>
                <p14:nvPr/>
              </p14:nvContentPartPr>
              <p14:xfrm>
                <a:off x="10226611" y="6195047"/>
                <a:ext cx="161640" cy="20628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5E82445-8EBA-470A-8F66-9F9ABF8E31C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208971" y="6177407"/>
                  <a:ext cx="197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39FE33E-DD82-4C75-9670-5EB18BE774E8}"/>
                    </a:ext>
                  </a:extLst>
                </p14:cNvPr>
                <p14:cNvContentPartPr/>
                <p14:nvPr/>
              </p14:nvContentPartPr>
              <p14:xfrm>
                <a:off x="10450891" y="6298007"/>
                <a:ext cx="154440" cy="907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39FE33E-DD82-4C75-9670-5EB18BE774E8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0432891" y="6280007"/>
                  <a:ext cx="190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FF78D75-D647-4222-9C10-B5A5AFCB297A}"/>
                    </a:ext>
                  </a:extLst>
                </p14:cNvPr>
                <p14:cNvContentPartPr/>
                <p14:nvPr/>
              </p14:nvContentPartPr>
              <p14:xfrm>
                <a:off x="10957051" y="5979767"/>
                <a:ext cx="374760" cy="4226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FF78D75-D647-4222-9C10-B5A5AFCB297A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0939411" y="5961767"/>
                  <a:ext cx="4104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7DB5E90-82B9-41F1-A0C1-60412531D256}"/>
                    </a:ext>
                  </a:extLst>
                </p14:cNvPr>
                <p14:cNvContentPartPr/>
                <p14:nvPr/>
              </p14:nvContentPartPr>
              <p14:xfrm>
                <a:off x="11518291" y="6118367"/>
                <a:ext cx="49320" cy="2556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7DB5E90-82B9-41F1-A0C1-60412531D256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1500291" y="6100727"/>
                  <a:ext cx="84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487D780C-4826-4890-8B16-7BA3486531C2}"/>
                    </a:ext>
                  </a:extLst>
                </p14:cNvPr>
                <p14:cNvContentPartPr/>
                <p14:nvPr/>
              </p14:nvContentPartPr>
              <p14:xfrm>
                <a:off x="11571931" y="6272087"/>
                <a:ext cx="477720" cy="1382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487D780C-4826-4890-8B16-7BA3486531C2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1553931" y="6254087"/>
                  <a:ext cx="513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4F3BC14C-F0FA-41DD-BC3F-F4D9959FA883}"/>
                    </a:ext>
                  </a:extLst>
                </p14:cNvPr>
                <p14:cNvContentPartPr/>
                <p14:nvPr/>
              </p14:nvContentPartPr>
              <p14:xfrm>
                <a:off x="8338051" y="6636767"/>
                <a:ext cx="140400" cy="13284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4F3BC14C-F0FA-41DD-BC3F-F4D9959FA883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320051" y="6619127"/>
                  <a:ext cx="176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E256F6BF-6C96-4215-8B51-945D3E7090ED}"/>
                    </a:ext>
                  </a:extLst>
                </p14:cNvPr>
                <p14:cNvContentPartPr/>
                <p14:nvPr/>
              </p14:nvContentPartPr>
              <p14:xfrm>
                <a:off x="8567731" y="6577367"/>
                <a:ext cx="8640" cy="1756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E256F6BF-6C96-4215-8B51-945D3E7090ED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8550091" y="6559367"/>
                  <a:ext cx="44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4150949C-F08C-49AE-B60B-A1F2F75E04B2}"/>
                    </a:ext>
                  </a:extLst>
                </p14:cNvPr>
                <p14:cNvContentPartPr/>
                <p14:nvPr/>
              </p14:nvContentPartPr>
              <p14:xfrm>
                <a:off x="8599411" y="6524447"/>
                <a:ext cx="472680" cy="21204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4150949C-F08C-49AE-B60B-A1F2F75E04B2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581411" y="6506807"/>
                  <a:ext cx="508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87B766FA-5F9E-40BE-AC72-2CB9B37163FE}"/>
                    </a:ext>
                  </a:extLst>
                </p14:cNvPr>
                <p14:cNvContentPartPr/>
                <p14:nvPr/>
              </p14:nvContentPartPr>
              <p14:xfrm>
                <a:off x="9153451" y="6641447"/>
                <a:ext cx="156600" cy="11772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87B766FA-5F9E-40BE-AC72-2CB9B37163FE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135811" y="6623807"/>
                  <a:ext cx="192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0284732-D049-41A0-913B-12C796DC9FC5}"/>
                    </a:ext>
                  </a:extLst>
                </p14:cNvPr>
                <p14:cNvContentPartPr/>
                <p14:nvPr/>
              </p14:nvContentPartPr>
              <p14:xfrm>
                <a:off x="9504811" y="6533807"/>
                <a:ext cx="160560" cy="2109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0284732-D049-41A0-913B-12C796DC9FC5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487171" y="6515807"/>
                  <a:ext cx="196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F057D187-C434-4FB1-ACA3-7FF3082F64C8}"/>
                    </a:ext>
                  </a:extLst>
                </p14:cNvPr>
                <p14:cNvContentPartPr/>
                <p14:nvPr/>
              </p14:nvContentPartPr>
              <p14:xfrm>
                <a:off x="9702091" y="6529847"/>
                <a:ext cx="268560" cy="19764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F057D187-C434-4FB1-ACA3-7FF3082F64C8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9684091" y="6512207"/>
                  <a:ext cx="304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39EB5E1A-4EFA-4EC1-92E0-A6C6D89BB211}"/>
                    </a:ext>
                  </a:extLst>
                </p14:cNvPr>
                <p14:cNvContentPartPr/>
                <p14:nvPr/>
              </p14:nvContentPartPr>
              <p14:xfrm>
                <a:off x="9915211" y="6596807"/>
                <a:ext cx="827640" cy="1184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39EB5E1A-4EFA-4EC1-92E0-A6C6D89BB211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9897571" y="6579167"/>
                  <a:ext cx="863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55F3D1D-BE1C-49F7-A830-93C4B9D1F7FC}"/>
                    </a:ext>
                  </a:extLst>
                </p14:cNvPr>
                <p14:cNvContentPartPr/>
                <p14:nvPr/>
              </p14:nvContentPartPr>
              <p14:xfrm>
                <a:off x="10870651" y="6508967"/>
                <a:ext cx="85680" cy="2098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55F3D1D-BE1C-49F7-A830-93C4B9D1F7FC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853011" y="6491327"/>
                  <a:ext cx="121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68F0BCBD-5913-47D9-BDEB-0AA9F85C127B}"/>
                    </a:ext>
                  </a:extLst>
                </p14:cNvPr>
                <p14:cNvContentPartPr/>
                <p14:nvPr/>
              </p14:nvContentPartPr>
              <p14:xfrm>
                <a:off x="11052811" y="6726407"/>
                <a:ext cx="360" cy="36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68F0BCBD-5913-47D9-BDEB-0AA9F85C12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034811" y="6708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9F59A540-9F4C-4ED9-AA5E-B56363E04FEC}"/>
              </a:ext>
            </a:extLst>
          </p:cNvPr>
          <p:cNvSpPr txBox="1"/>
          <p:nvPr/>
        </p:nvSpPr>
        <p:spPr>
          <a:xfrm>
            <a:off x="371318" y="2041262"/>
            <a:ext cx="15475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hlinkClick r:id="rId643"/>
              </a:rPr>
              <a:t>https://www.youtube.com/watch?v=sPzPEeJ4OQ4&amp;list=PLZoTAELRMXVMhVyr3Ri9IQ-t5QPBtxzJO&amp;index=4</a:t>
            </a: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135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049C2-CFA3-4423-87E9-57899205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Binomial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1993D-9E76-4B98-B578-00EBDB14B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365 Data Science: </a:t>
            </a:r>
            <a:r>
              <a:rPr lang="en-IN" dirty="0">
                <a:hlinkClick r:id="rId2"/>
              </a:rPr>
              <a:t>  https://www.youtube.com/watch?v=_FbZI9mtSSM</a:t>
            </a:r>
            <a:endParaRPr lang="en-IN" dirty="0"/>
          </a:p>
          <a:p>
            <a:r>
              <a:rPr lang="en-IN" b="1" dirty="0" err="1"/>
              <a:t>StatsQuest</a:t>
            </a:r>
            <a:r>
              <a:rPr lang="en-IN" b="1" dirty="0"/>
              <a:t> with Josh </a:t>
            </a:r>
            <a:r>
              <a:rPr lang="en-IN" b="1" dirty="0" err="1"/>
              <a:t>Starmer</a:t>
            </a:r>
            <a:r>
              <a:rPr lang="en-IN" b="1" dirty="0"/>
              <a:t> :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https://www.youtube.com/watch?v=J8jNoF-K8E8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91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415D-7830-42FB-923A-F22623C0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D326E-B4E9-4041-A4C4-20AE6A94CF65}"/>
              </a:ext>
            </a:extLst>
          </p:cNvPr>
          <p:cNvSpPr txBox="1"/>
          <p:nvPr/>
        </p:nvSpPr>
        <p:spPr>
          <a:xfrm>
            <a:off x="3048000" y="3108144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Statistics Playlist by </a:t>
            </a:r>
            <a:r>
              <a:rPr lang="en-IN" sz="2400" b="1" dirty="0" err="1"/>
              <a:t>Krish</a:t>
            </a:r>
            <a:r>
              <a:rPr lang="en-IN" sz="2400" b="1" dirty="0"/>
              <a:t> Naik:  </a:t>
            </a:r>
            <a:r>
              <a:rPr lang="en-IN" dirty="0">
                <a:hlinkClick r:id="rId2"/>
              </a:rPr>
              <a:t>https://www.youtube.com/watch?v=sPzPEeJ4OQ4&amp;list=PLZoTAELRMXVMhVyr3Ri9IQ-t5QPBtxzJO&amp;index</a:t>
            </a:r>
            <a:r>
              <a:rPr lang="en-IN">
                <a:hlinkClick r:id="rId2"/>
              </a:rPr>
              <a:t>=4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04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8753-CFB5-4004-BD48-5AACC249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3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049C2-CFA3-4423-87E9-57899205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Gaussian Distribution (Normal </a:t>
            </a:r>
            <a:r>
              <a:rPr lang="en-IN" dirty="0" err="1"/>
              <a:t>Distribition</a:t>
            </a:r>
            <a:r>
              <a:rPr lang="en-IN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1993D-9E76-4B98-B578-00EBDB14B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8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5FDC6F-09DA-42AC-BF4D-38EE1F490DFA}"/>
                  </a:ext>
                </a:extLst>
              </p14:cNvPr>
              <p14:cNvContentPartPr/>
              <p14:nvPr/>
            </p14:nvContentPartPr>
            <p14:xfrm>
              <a:off x="-797669" y="1296167"/>
              <a:ext cx="45720" cy="1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5FDC6F-09DA-42AC-BF4D-38EE1F490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15669" y="1278167"/>
                <a:ext cx="8136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DD94C62-6FEC-47AF-B5A7-65EA9DCFDA10}"/>
              </a:ext>
            </a:extLst>
          </p:cNvPr>
          <p:cNvGrpSpPr/>
          <p:nvPr/>
        </p:nvGrpSpPr>
        <p:grpSpPr>
          <a:xfrm>
            <a:off x="350011" y="211127"/>
            <a:ext cx="154800" cy="227520"/>
            <a:chOff x="350011" y="211127"/>
            <a:chExt cx="15480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DADD27-B932-4082-9F50-109A7DA94579}"/>
                    </a:ext>
                  </a:extLst>
                </p14:cNvPr>
                <p14:cNvContentPartPr/>
                <p14:nvPr/>
              </p14:nvContentPartPr>
              <p14:xfrm>
                <a:off x="350011" y="211127"/>
                <a:ext cx="154800" cy="227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DADD27-B932-4082-9F50-109A7DA945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2371" y="193127"/>
                  <a:ext cx="1904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D5A208-CCF8-4BAA-86ED-95B58FA46B54}"/>
                    </a:ext>
                  </a:extLst>
                </p14:cNvPr>
                <p14:cNvContentPartPr/>
                <p14:nvPr/>
              </p14:nvContentPartPr>
              <p14:xfrm>
                <a:off x="406171" y="338567"/>
                <a:ext cx="831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D5A208-CCF8-4BAA-86ED-95B58FA46B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8171" y="320927"/>
                  <a:ext cx="1188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5C9D3AE-1EC3-415D-A602-073B870D7DA8}"/>
              </a:ext>
            </a:extLst>
          </p:cNvPr>
          <p:cNvGrpSpPr/>
          <p:nvPr/>
        </p:nvGrpSpPr>
        <p:grpSpPr>
          <a:xfrm>
            <a:off x="778411" y="208967"/>
            <a:ext cx="1115640" cy="197280"/>
            <a:chOff x="778411" y="208967"/>
            <a:chExt cx="111564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C89BFC-7465-4EFE-94E8-1C5A2798FF0D}"/>
                    </a:ext>
                  </a:extLst>
                </p14:cNvPr>
                <p14:cNvContentPartPr/>
                <p14:nvPr/>
              </p14:nvContentPartPr>
              <p14:xfrm>
                <a:off x="778411" y="209327"/>
                <a:ext cx="174240" cy="189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C89BFC-7465-4EFE-94E8-1C5A2798FF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0411" y="191327"/>
                  <a:ext cx="209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0425C3-C797-40CE-964D-5970AD4E1FF8}"/>
                    </a:ext>
                  </a:extLst>
                </p14:cNvPr>
                <p14:cNvContentPartPr/>
                <p14:nvPr/>
              </p14:nvContentPartPr>
              <p14:xfrm>
                <a:off x="992971" y="302207"/>
                <a:ext cx="315360" cy="10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0425C3-C797-40CE-964D-5970AD4E1F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4971" y="284567"/>
                  <a:ext cx="351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26FF0E-40FF-40D6-A00D-2303A5DC6AD3}"/>
                    </a:ext>
                  </a:extLst>
                </p14:cNvPr>
                <p14:cNvContentPartPr/>
                <p14:nvPr/>
              </p14:nvContentPartPr>
              <p14:xfrm>
                <a:off x="1323811" y="208967"/>
                <a:ext cx="164160" cy="171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26FF0E-40FF-40D6-A00D-2303A5DC6A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05811" y="190967"/>
                  <a:ext cx="199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006D79-CA51-4AAD-81E2-452C5547DCA1}"/>
                    </a:ext>
                  </a:extLst>
                </p14:cNvPr>
                <p14:cNvContentPartPr/>
                <p14:nvPr/>
              </p14:nvContentPartPr>
              <p14:xfrm>
                <a:off x="1546291" y="296447"/>
                <a:ext cx="99360" cy="10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006D79-CA51-4AAD-81E2-452C5547DC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28651" y="278447"/>
                  <a:ext cx="135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15828D-0D86-4901-ADA2-7F9FDB33618C}"/>
                    </a:ext>
                  </a:extLst>
                </p14:cNvPr>
                <p14:cNvContentPartPr/>
                <p14:nvPr/>
              </p14:nvContentPartPr>
              <p14:xfrm>
                <a:off x="1721971" y="284927"/>
                <a:ext cx="172080" cy="113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15828D-0D86-4901-ADA2-7F9FDB3361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04331" y="267287"/>
                  <a:ext cx="2077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948FF9-D23F-411A-96BD-38929F845837}"/>
              </a:ext>
            </a:extLst>
          </p:cNvPr>
          <p:cNvGrpSpPr/>
          <p:nvPr/>
        </p:nvGrpSpPr>
        <p:grpSpPr>
          <a:xfrm>
            <a:off x="2240011" y="259727"/>
            <a:ext cx="1256040" cy="198720"/>
            <a:chOff x="2240011" y="259727"/>
            <a:chExt cx="125604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845600-CAE0-4359-B343-1E1C1044F811}"/>
                    </a:ext>
                  </a:extLst>
                </p14:cNvPr>
                <p14:cNvContentPartPr/>
                <p14:nvPr/>
              </p14:nvContentPartPr>
              <p14:xfrm>
                <a:off x="2240011" y="329207"/>
                <a:ext cx="169560" cy="127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845600-CAE0-4359-B343-1E1C1044F8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2371" y="311567"/>
                  <a:ext cx="205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FDF1DC-422F-4D98-9E22-B0CE937CC5F3}"/>
                    </a:ext>
                  </a:extLst>
                </p14:cNvPr>
                <p14:cNvContentPartPr/>
                <p14:nvPr/>
              </p14:nvContentPartPr>
              <p14:xfrm>
                <a:off x="2456731" y="342887"/>
                <a:ext cx="160560" cy="9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FDF1DC-422F-4D98-9E22-B0CE937CC5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38731" y="324887"/>
                  <a:ext cx="196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A99983-9C6F-4415-8E47-43ED36B9AD4C}"/>
                    </a:ext>
                  </a:extLst>
                </p14:cNvPr>
                <p14:cNvContentPartPr/>
                <p14:nvPr/>
              </p14:nvContentPartPr>
              <p14:xfrm>
                <a:off x="2657611" y="335687"/>
                <a:ext cx="149760" cy="11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A99983-9C6F-4415-8E47-43ED36B9AD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39971" y="317687"/>
                  <a:ext cx="185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F0A5C4-1C91-4824-A195-A9B358CE3F68}"/>
                    </a:ext>
                  </a:extLst>
                </p14:cNvPr>
                <p14:cNvContentPartPr/>
                <p14:nvPr/>
              </p14:nvContentPartPr>
              <p14:xfrm>
                <a:off x="2855971" y="274487"/>
                <a:ext cx="62280" cy="16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F0A5C4-1C91-4824-A195-A9B358CE3F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8331" y="256847"/>
                  <a:ext cx="97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BE150E-6DEB-49CC-B997-2DEF85F4E560}"/>
                    </a:ext>
                  </a:extLst>
                </p14:cNvPr>
                <p14:cNvContentPartPr/>
                <p14:nvPr/>
              </p14:nvContentPartPr>
              <p14:xfrm>
                <a:off x="2931931" y="333527"/>
                <a:ext cx="167040" cy="102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BE150E-6DEB-49CC-B997-2DEF85F4E5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3931" y="315527"/>
                  <a:ext cx="202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FAB701-8F01-4B80-B6C6-153423245895}"/>
                    </a:ext>
                  </a:extLst>
                </p14:cNvPr>
                <p14:cNvContentPartPr/>
                <p14:nvPr/>
              </p14:nvContentPartPr>
              <p14:xfrm>
                <a:off x="3137131" y="284567"/>
                <a:ext cx="97560" cy="164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FAB701-8F01-4B80-B6C6-1534232458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9131" y="266567"/>
                  <a:ext cx="133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3E9ED6-45EB-437C-BF0E-A62490DDB23E}"/>
                    </a:ext>
                  </a:extLst>
                </p14:cNvPr>
                <p14:cNvContentPartPr/>
                <p14:nvPr/>
              </p14:nvContentPartPr>
              <p14:xfrm>
                <a:off x="3246931" y="259727"/>
                <a:ext cx="77400" cy="198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3E9ED6-45EB-437C-BF0E-A62490DDB2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8931" y="242087"/>
                  <a:ext cx="113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19F8F9-0FD2-4155-B761-D0298B636BC6}"/>
                    </a:ext>
                  </a:extLst>
                </p14:cNvPr>
                <p14:cNvContentPartPr/>
                <p14:nvPr/>
              </p14:nvContentPartPr>
              <p14:xfrm>
                <a:off x="3377611" y="345767"/>
                <a:ext cx="118440" cy="110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19F8F9-0FD2-4155-B761-D0298B636B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59611" y="327767"/>
                  <a:ext cx="154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550C73-C16F-40F4-BB37-6837AC460AE3}"/>
                    </a:ext>
                  </a:extLst>
                </p14:cNvPr>
                <p14:cNvContentPartPr/>
                <p14:nvPr/>
              </p14:nvContentPartPr>
              <p14:xfrm>
                <a:off x="2493451" y="333887"/>
                <a:ext cx="75960" cy="10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550C73-C16F-40F4-BB37-6837AC460A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75811" y="316247"/>
                  <a:ext cx="1116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AB6B4F-47C4-40A1-ADD9-93D757189827}"/>
              </a:ext>
            </a:extLst>
          </p:cNvPr>
          <p:cNvGrpSpPr/>
          <p:nvPr/>
        </p:nvGrpSpPr>
        <p:grpSpPr>
          <a:xfrm>
            <a:off x="3968011" y="261887"/>
            <a:ext cx="177120" cy="184680"/>
            <a:chOff x="3968011" y="261887"/>
            <a:chExt cx="17712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603DC1-2679-49AA-ADFB-C4D350A064F4}"/>
                    </a:ext>
                  </a:extLst>
                </p14:cNvPr>
                <p14:cNvContentPartPr/>
                <p14:nvPr/>
              </p14:nvContentPartPr>
              <p14:xfrm>
                <a:off x="3995731" y="309407"/>
                <a:ext cx="149400" cy="137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603DC1-2679-49AA-ADFB-C4D350A064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78091" y="291407"/>
                  <a:ext cx="185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254974-4B77-4A5A-A1B3-D994AF5B5BA0}"/>
                    </a:ext>
                  </a:extLst>
                </p14:cNvPr>
                <p14:cNvContentPartPr/>
                <p14:nvPr/>
              </p14:nvContentPartPr>
              <p14:xfrm>
                <a:off x="3968011" y="261887"/>
                <a:ext cx="159840" cy="17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254974-4B77-4A5A-A1B3-D994AF5B5B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50371" y="244247"/>
                  <a:ext cx="19548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9C15C13-0E6E-4E42-89E8-970C184AAB4D}"/>
              </a:ext>
            </a:extLst>
          </p:cNvPr>
          <p:cNvGrpSpPr/>
          <p:nvPr/>
        </p:nvGrpSpPr>
        <p:grpSpPr>
          <a:xfrm>
            <a:off x="4631491" y="188447"/>
            <a:ext cx="1147320" cy="511920"/>
            <a:chOff x="4631491" y="188447"/>
            <a:chExt cx="1147320" cy="5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8111E9-9E6B-42BD-A8D9-9FBD6647F448}"/>
                    </a:ext>
                  </a:extLst>
                </p14:cNvPr>
                <p14:cNvContentPartPr/>
                <p14:nvPr/>
              </p14:nvContentPartPr>
              <p14:xfrm>
                <a:off x="4631491" y="199967"/>
                <a:ext cx="121680" cy="224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8111E9-9E6B-42BD-A8D9-9FBD6647F4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13851" y="182327"/>
                  <a:ext cx="157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4E9FBF-853D-4815-B6FF-D6B4EC38F9B6}"/>
                    </a:ext>
                  </a:extLst>
                </p14:cNvPr>
                <p14:cNvContentPartPr/>
                <p14:nvPr/>
              </p14:nvContentPartPr>
              <p14:xfrm>
                <a:off x="4870891" y="317687"/>
                <a:ext cx="129960" cy="107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4E9FBF-853D-4815-B6FF-D6B4EC38F9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52891" y="300047"/>
                  <a:ext cx="165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D73D835-C12A-49DB-8D90-D36A3699F380}"/>
                    </a:ext>
                  </a:extLst>
                </p14:cNvPr>
                <p14:cNvContentPartPr/>
                <p14:nvPr/>
              </p14:nvContentPartPr>
              <p14:xfrm>
                <a:off x="5048011" y="188447"/>
                <a:ext cx="39960" cy="219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D73D835-C12A-49DB-8D90-D36A3699F3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30371" y="170807"/>
                  <a:ext cx="75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DEC6108-0B03-4FD4-9241-F56D1E02DFC0}"/>
                    </a:ext>
                  </a:extLst>
                </p14:cNvPr>
                <p14:cNvContentPartPr/>
                <p14:nvPr/>
              </p14:nvContentPartPr>
              <p14:xfrm>
                <a:off x="5144851" y="327767"/>
                <a:ext cx="100800" cy="68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DEC6108-0B03-4FD4-9241-F56D1E02DF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27211" y="310127"/>
                  <a:ext cx="136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5DD639-8548-49C7-9BFB-E9E4F52EAD03}"/>
                    </a:ext>
                  </a:extLst>
                </p14:cNvPr>
                <p14:cNvContentPartPr/>
                <p14:nvPr/>
              </p14:nvContentPartPr>
              <p14:xfrm>
                <a:off x="5298931" y="316607"/>
                <a:ext cx="130320" cy="12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5DD639-8548-49C7-9BFB-E9E4F52EAD0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81291" y="298607"/>
                  <a:ext cx="165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05826B-F352-4770-874B-7BB905781ECF}"/>
                    </a:ext>
                  </a:extLst>
                </p14:cNvPr>
                <p14:cNvContentPartPr/>
                <p14:nvPr/>
              </p14:nvContentPartPr>
              <p14:xfrm>
                <a:off x="5459131" y="326687"/>
                <a:ext cx="319680" cy="373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05826B-F352-4770-874B-7BB905781EC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41131" y="309047"/>
                  <a:ext cx="35532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2AFBE7-80DD-4124-9CF8-33312A8E6D55}"/>
              </a:ext>
            </a:extLst>
          </p:cNvPr>
          <p:cNvGrpSpPr/>
          <p:nvPr/>
        </p:nvGrpSpPr>
        <p:grpSpPr>
          <a:xfrm>
            <a:off x="6022171" y="282047"/>
            <a:ext cx="308520" cy="206280"/>
            <a:chOff x="6022171" y="282047"/>
            <a:chExt cx="30852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B2A4FC9-4EF4-49E8-896C-A8F9FEFBB0E9}"/>
                    </a:ext>
                  </a:extLst>
                </p14:cNvPr>
                <p14:cNvContentPartPr/>
                <p14:nvPr/>
              </p14:nvContentPartPr>
              <p14:xfrm>
                <a:off x="6084091" y="282047"/>
                <a:ext cx="24840" cy="20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B2A4FC9-4EF4-49E8-896C-A8F9FEFBB0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66451" y="264047"/>
                  <a:ext cx="60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B5D47F-8E14-4968-A19A-98E63A2A48DC}"/>
                    </a:ext>
                  </a:extLst>
                </p14:cNvPr>
                <p14:cNvContentPartPr/>
                <p14:nvPr/>
              </p14:nvContentPartPr>
              <p14:xfrm>
                <a:off x="6022171" y="316247"/>
                <a:ext cx="308520" cy="131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B5D47F-8E14-4968-A19A-98E63A2A48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04531" y="298247"/>
                  <a:ext cx="34416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46859E6-868E-4225-831A-CC6DAD0140B3}"/>
                  </a:ext>
                </a:extLst>
              </p14:cNvPr>
              <p14:cNvContentPartPr/>
              <p14:nvPr/>
            </p14:nvContentPartPr>
            <p14:xfrm>
              <a:off x="6709411" y="356207"/>
              <a:ext cx="189360" cy="105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46859E6-868E-4225-831A-CC6DAD0140B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91771" y="338207"/>
                <a:ext cx="22500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F79F1A05-D22B-4097-810A-4C3CF54768C2}"/>
              </a:ext>
            </a:extLst>
          </p:cNvPr>
          <p:cNvGrpSpPr/>
          <p:nvPr/>
        </p:nvGrpSpPr>
        <p:grpSpPr>
          <a:xfrm>
            <a:off x="7278211" y="238127"/>
            <a:ext cx="1438200" cy="237600"/>
            <a:chOff x="7278211" y="238127"/>
            <a:chExt cx="143820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CF9F08-04C4-49F3-B4C2-73248C335866}"/>
                    </a:ext>
                  </a:extLst>
                </p14:cNvPr>
                <p14:cNvContentPartPr/>
                <p14:nvPr/>
              </p14:nvContentPartPr>
              <p14:xfrm>
                <a:off x="7278211" y="238127"/>
                <a:ext cx="217800" cy="237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CF9F08-04C4-49F3-B4C2-73248C3358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60571" y="220127"/>
                  <a:ext cx="2534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6B909A-B935-4EA7-B960-F8AC3B007A56}"/>
                    </a:ext>
                  </a:extLst>
                </p14:cNvPr>
                <p14:cNvContentPartPr/>
                <p14:nvPr/>
              </p14:nvContentPartPr>
              <p14:xfrm>
                <a:off x="7398811" y="340727"/>
                <a:ext cx="371520" cy="103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6B909A-B935-4EA7-B960-F8AC3B007A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81171" y="322727"/>
                  <a:ext cx="407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095D38-D622-4A91-ADB2-1D5849A465C6}"/>
                    </a:ext>
                  </a:extLst>
                </p14:cNvPr>
                <p14:cNvContentPartPr/>
                <p14:nvPr/>
              </p14:nvContentPartPr>
              <p14:xfrm>
                <a:off x="7815331" y="368447"/>
                <a:ext cx="160200" cy="101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095D38-D622-4A91-ADB2-1D5849A465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97691" y="350807"/>
                  <a:ext cx="195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7DC455-110F-4D2B-9FFD-0B4529BC4873}"/>
                    </a:ext>
                  </a:extLst>
                </p14:cNvPr>
                <p14:cNvContentPartPr/>
                <p14:nvPr/>
              </p14:nvContentPartPr>
              <p14:xfrm>
                <a:off x="7987771" y="336407"/>
                <a:ext cx="130320" cy="12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7DC455-110F-4D2B-9FFD-0B4529BC48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70131" y="318767"/>
                  <a:ext cx="165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257E24-E4FD-4E2D-BC97-1382408C6340}"/>
                    </a:ext>
                  </a:extLst>
                </p14:cNvPr>
                <p14:cNvContentPartPr/>
                <p14:nvPr/>
              </p14:nvContentPartPr>
              <p14:xfrm>
                <a:off x="8155171" y="350087"/>
                <a:ext cx="113040" cy="125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257E24-E4FD-4E2D-BC97-1382408C63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37171" y="332447"/>
                  <a:ext cx="1486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66688E0-D2CE-4C58-AFAF-252792B339BD}"/>
                    </a:ext>
                  </a:extLst>
                </p14:cNvPr>
                <p14:cNvContentPartPr/>
                <p14:nvPr/>
              </p14:nvContentPartPr>
              <p14:xfrm>
                <a:off x="8317171" y="246047"/>
                <a:ext cx="66960" cy="187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66688E0-D2CE-4C58-AFAF-252792B339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99171" y="228407"/>
                  <a:ext cx="102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03E155-950C-4B5D-90F9-72B3E55DD8F9}"/>
                    </a:ext>
                  </a:extLst>
                </p14:cNvPr>
                <p14:cNvContentPartPr/>
                <p14:nvPr/>
              </p14:nvContentPartPr>
              <p14:xfrm>
                <a:off x="8388451" y="361607"/>
                <a:ext cx="177480" cy="90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03E155-950C-4B5D-90F9-72B3E55DD8F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70451" y="343967"/>
                  <a:ext cx="213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6F05C4-4A0C-4FC1-8AE5-382FCBE1E00E}"/>
                    </a:ext>
                  </a:extLst>
                </p14:cNvPr>
                <p14:cNvContentPartPr/>
                <p14:nvPr/>
              </p14:nvContentPartPr>
              <p14:xfrm>
                <a:off x="8596891" y="334607"/>
                <a:ext cx="119520" cy="11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6F05C4-4A0C-4FC1-8AE5-382FCBE1E0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79251" y="316607"/>
                  <a:ext cx="15516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470CBF9-3719-48F3-B5CE-B06B201155CA}"/>
              </a:ext>
            </a:extLst>
          </p:cNvPr>
          <p:cNvGrpSpPr/>
          <p:nvPr/>
        </p:nvGrpSpPr>
        <p:grpSpPr>
          <a:xfrm>
            <a:off x="9155611" y="239207"/>
            <a:ext cx="2188080" cy="290880"/>
            <a:chOff x="9155611" y="239207"/>
            <a:chExt cx="218808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82B582-6F6F-4E7C-87EB-699C7351D1B3}"/>
                    </a:ext>
                  </a:extLst>
                </p14:cNvPr>
                <p14:cNvContentPartPr/>
                <p14:nvPr/>
              </p14:nvContentPartPr>
              <p14:xfrm>
                <a:off x="9155611" y="239207"/>
                <a:ext cx="430920" cy="279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82B582-6F6F-4E7C-87EB-699C7351D1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37611" y="221567"/>
                  <a:ext cx="4665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5628F0-C9CE-45E5-9F5A-9F792D1584F8}"/>
                    </a:ext>
                  </a:extLst>
                </p14:cNvPr>
                <p14:cNvContentPartPr/>
                <p14:nvPr/>
              </p14:nvContentPartPr>
              <p14:xfrm>
                <a:off x="9469531" y="245327"/>
                <a:ext cx="61200" cy="1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5628F0-C9CE-45E5-9F5A-9F792D1584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51891" y="227327"/>
                  <a:ext cx="96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DD979B0-8FB7-4BD0-89B4-9D4CBE324B6B}"/>
                    </a:ext>
                  </a:extLst>
                </p14:cNvPr>
                <p14:cNvContentPartPr/>
                <p14:nvPr/>
              </p14:nvContentPartPr>
              <p14:xfrm>
                <a:off x="9554851" y="346847"/>
                <a:ext cx="132840" cy="166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DD979B0-8FB7-4BD0-89B4-9D4CBE324B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37211" y="329207"/>
                  <a:ext cx="168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6340A5-BF1D-40C7-A7D9-A28193F01499}"/>
                    </a:ext>
                  </a:extLst>
                </p14:cNvPr>
                <p14:cNvContentPartPr/>
                <p14:nvPr/>
              </p14:nvContentPartPr>
              <p14:xfrm>
                <a:off x="9810451" y="239927"/>
                <a:ext cx="19080" cy="29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6340A5-BF1D-40C7-A7D9-A28193F0149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92451" y="221927"/>
                  <a:ext cx="54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196B7DC-8CDB-4800-87E9-3D93954A5353}"/>
                    </a:ext>
                  </a:extLst>
                </p14:cNvPr>
                <p14:cNvContentPartPr/>
                <p14:nvPr/>
              </p14:nvContentPartPr>
              <p14:xfrm>
                <a:off x="9763651" y="283847"/>
                <a:ext cx="385200" cy="211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196B7DC-8CDB-4800-87E9-3D93954A535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45651" y="266207"/>
                  <a:ext cx="420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06787DB-5372-466A-BFA9-FD019CE3FB82}"/>
                    </a:ext>
                  </a:extLst>
                </p14:cNvPr>
                <p14:cNvContentPartPr/>
                <p14:nvPr/>
              </p14:nvContentPartPr>
              <p14:xfrm>
                <a:off x="10214731" y="297527"/>
                <a:ext cx="129240" cy="171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06787DB-5372-466A-BFA9-FD019CE3FB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97091" y="279887"/>
                  <a:ext cx="164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083EE31-D302-49E9-9C60-6257224B5AE4}"/>
                    </a:ext>
                  </a:extLst>
                </p14:cNvPr>
                <p14:cNvContentPartPr/>
                <p14:nvPr/>
              </p14:nvContentPartPr>
              <p14:xfrm>
                <a:off x="10393291" y="241367"/>
                <a:ext cx="307440" cy="227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083EE31-D302-49E9-9C60-6257224B5A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75651" y="223367"/>
                  <a:ext cx="343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9E32E2-1447-4316-8E77-8316280020B4}"/>
                    </a:ext>
                  </a:extLst>
                </p14:cNvPr>
                <p14:cNvContentPartPr/>
                <p14:nvPr/>
              </p14:nvContentPartPr>
              <p14:xfrm>
                <a:off x="10616491" y="311207"/>
                <a:ext cx="238320" cy="119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9E32E2-1447-4316-8E77-8316280020B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98491" y="293567"/>
                  <a:ext cx="273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01F9CFB-BDC1-480A-8867-58C8E53C544B}"/>
                    </a:ext>
                  </a:extLst>
                </p14:cNvPr>
                <p14:cNvContentPartPr/>
                <p14:nvPr/>
              </p14:nvContentPartPr>
              <p14:xfrm>
                <a:off x="10820611" y="239927"/>
                <a:ext cx="51840" cy="47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01F9CFB-BDC1-480A-8867-58C8E53C544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02611" y="221927"/>
                  <a:ext cx="87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1E9EC5-9E74-4D91-99EF-D953BD2CC74C}"/>
                    </a:ext>
                  </a:extLst>
                </p14:cNvPr>
                <p14:cNvContentPartPr/>
                <p14:nvPr/>
              </p14:nvContentPartPr>
              <p14:xfrm>
                <a:off x="10905211" y="319847"/>
                <a:ext cx="438480" cy="15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1E9EC5-9E74-4D91-99EF-D953BD2CC7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87211" y="301847"/>
                  <a:ext cx="4741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95AEF03-86A7-46BD-BEFF-6AD2EF67961E}"/>
              </a:ext>
            </a:extLst>
          </p:cNvPr>
          <p:cNvGrpSpPr/>
          <p:nvPr/>
        </p:nvGrpSpPr>
        <p:grpSpPr>
          <a:xfrm>
            <a:off x="819091" y="614687"/>
            <a:ext cx="741240" cy="256680"/>
            <a:chOff x="819091" y="614687"/>
            <a:chExt cx="74124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882502A-CD6F-4F86-852B-D1D85F7B9C48}"/>
                    </a:ext>
                  </a:extLst>
                </p14:cNvPr>
                <p14:cNvContentPartPr/>
                <p14:nvPr/>
              </p14:nvContentPartPr>
              <p14:xfrm>
                <a:off x="819091" y="751847"/>
                <a:ext cx="203760" cy="119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882502A-CD6F-4F86-852B-D1D85F7B9C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1091" y="734207"/>
                  <a:ext cx="239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0A50F13-1192-4957-8610-1A43651EC8BB}"/>
                    </a:ext>
                  </a:extLst>
                </p14:cNvPr>
                <p14:cNvContentPartPr/>
                <p14:nvPr/>
              </p14:nvContentPartPr>
              <p14:xfrm>
                <a:off x="1110691" y="614687"/>
                <a:ext cx="28440" cy="250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A50F13-1192-4957-8610-1A43651EC8B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3051" y="597047"/>
                  <a:ext cx="64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B758821-93FF-4F43-9FB9-E178CB5EC6A7}"/>
                    </a:ext>
                  </a:extLst>
                </p14:cNvPr>
                <p14:cNvContentPartPr/>
                <p14:nvPr/>
              </p14:nvContentPartPr>
              <p14:xfrm>
                <a:off x="1238131" y="685247"/>
                <a:ext cx="57600" cy="173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B758821-93FF-4F43-9FB9-E178CB5EC6A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20131" y="667247"/>
                  <a:ext cx="93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6773338-6A94-4598-9808-5F34C7AB1888}"/>
                    </a:ext>
                  </a:extLst>
                </p14:cNvPr>
                <p14:cNvContentPartPr/>
                <p14:nvPr/>
              </p14:nvContentPartPr>
              <p14:xfrm>
                <a:off x="1217971" y="646007"/>
                <a:ext cx="342360" cy="191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6773338-6A94-4598-9808-5F34C7AB18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00331" y="628367"/>
                  <a:ext cx="37800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372E34A-E3E1-4233-9184-01ACC7DDA7A8}"/>
              </a:ext>
            </a:extLst>
          </p:cNvPr>
          <p:cNvGrpSpPr/>
          <p:nvPr/>
        </p:nvGrpSpPr>
        <p:grpSpPr>
          <a:xfrm>
            <a:off x="1952011" y="777407"/>
            <a:ext cx="858600" cy="154800"/>
            <a:chOff x="1952011" y="777407"/>
            <a:chExt cx="85860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5DFFAAA-611E-4F46-AA2C-3AFB9283DF98}"/>
                    </a:ext>
                  </a:extLst>
                </p14:cNvPr>
                <p14:cNvContentPartPr/>
                <p14:nvPr/>
              </p14:nvContentPartPr>
              <p14:xfrm>
                <a:off x="1952011" y="777407"/>
                <a:ext cx="388800" cy="130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5DFFAAA-611E-4F46-AA2C-3AFB9283DF9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34011" y="759767"/>
                  <a:ext cx="424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6FED87E-8C5D-4614-8385-3A9A03968A73}"/>
                    </a:ext>
                  </a:extLst>
                </p14:cNvPr>
                <p14:cNvContentPartPr/>
                <p14:nvPr/>
              </p14:nvContentPartPr>
              <p14:xfrm>
                <a:off x="2354131" y="804407"/>
                <a:ext cx="95040" cy="103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6FED87E-8C5D-4614-8385-3A9A03968A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36491" y="786767"/>
                  <a:ext cx="130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3E7CAA-950C-4BA5-A456-B63751342B80}"/>
                    </a:ext>
                  </a:extLst>
                </p14:cNvPr>
                <p14:cNvContentPartPr/>
                <p14:nvPr/>
              </p14:nvContentPartPr>
              <p14:xfrm>
                <a:off x="2468611" y="808007"/>
                <a:ext cx="342000" cy="124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3E7CAA-950C-4BA5-A456-B63751342B8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50611" y="790007"/>
                  <a:ext cx="37764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1B75222-2D24-4734-B61C-242632D3EEE5}"/>
                  </a:ext>
                </a:extLst>
              </p14:cNvPr>
              <p14:cNvContentPartPr/>
              <p14:nvPr/>
            </p14:nvContentPartPr>
            <p14:xfrm>
              <a:off x="3154771" y="790727"/>
              <a:ext cx="279360" cy="20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1B75222-2D24-4734-B61C-242632D3EEE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36771" y="773087"/>
                <a:ext cx="31500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1FBCD96-6F40-45D4-9688-E1F8045AE9CA}"/>
              </a:ext>
            </a:extLst>
          </p:cNvPr>
          <p:cNvGrpSpPr/>
          <p:nvPr/>
        </p:nvGrpSpPr>
        <p:grpSpPr>
          <a:xfrm>
            <a:off x="3758851" y="738167"/>
            <a:ext cx="563040" cy="267480"/>
            <a:chOff x="3758851" y="738167"/>
            <a:chExt cx="56304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CE8087C-0663-45D4-BFAB-2444BCADAE08}"/>
                    </a:ext>
                  </a:extLst>
                </p14:cNvPr>
                <p14:cNvContentPartPr/>
                <p14:nvPr/>
              </p14:nvContentPartPr>
              <p14:xfrm>
                <a:off x="3758851" y="885767"/>
                <a:ext cx="370440" cy="119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CE8087C-0663-45D4-BFAB-2444BCADAE0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40851" y="867767"/>
                  <a:ext cx="406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7ECC60C-8FFC-4B9D-9105-05AB0BB98B86}"/>
                    </a:ext>
                  </a:extLst>
                </p14:cNvPr>
                <p14:cNvContentPartPr/>
                <p14:nvPr/>
              </p14:nvContentPartPr>
              <p14:xfrm>
                <a:off x="4171051" y="738167"/>
                <a:ext cx="150840" cy="255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7ECC60C-8FFC-4B9D-9105-05AB0BB98B8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53051" y="720167"/>
                  <a:ext cx="1864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6826F80-ED25-4299-8C5F-24C58D0B5587}"/>
              </a:ext>
            </a:extLst>
          </p:cNvPr>
          <p:cNvGrpSpPr/>
          <p:nvPr/>
        </p:nvGrpSpPr>
        <p:grpSpPr>
          <a:xfrm>
            <a:off x="4822651" y="718727"/>
            <a:ext cx="1336680" cy="302760"/>
            <a:chOff x="4822651" y="718727"/>
            <a:chExt cx="133668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9CF5F2C-739E-4F6D-BCFA-4A1BB6CD8E6D}"/>
                    </a:ext>
                  </a:extLst>
                </p14:cNvPr>
                <p14:cNvContentPartPr/>
                <p14:nvPr/>
              </p14:nvContentPartPr>
              <p14:xfrm>
                <a:off x="4822651" y="861287"/>
                <a:ext cx="158400" cy="138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9CF5F2C-739E-4F6D-BCFA-4A1BB6CD8E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04651" y="843647"/>
                  <a:ext cx="194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DFDAE03-C31C-42FA-8DD9-288996452CD9}"/>
                    </a:ext>
                  </a:extLst>
                </p14:cNvPr>
                <p14:cNvContentPartPr/>
                <p14:nvPr/>
              </p14:nvContentPartPr>
              <p14:xfrm>
                <a:off x="5079691" y="783887"/>
                <a:ext cx="20160" cy="237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DFDAE03-C31C-42FA-8DD9-288996452C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61691" y="765887"/>
                  <a:ext cx="55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AAC7CCA-FB08-4338-B89B-B766A71BDC7B}"/>
                    </a:ext>
                  </a:extLst>
                </p14:cNvPr>
                <p14:cNvContentPartPr/>
                <p14:nvPr/>
              </p14:nvContentPartPr>
              <p14:xfrm>
                <a:off x="5029651" y="885767"/>
                <a:ext cx="353880" cy="96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AAC7CCA-FB08-4338-B89B-B766A71BDC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11651" y="867767"/>
                  <a:ext cx="389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F7FB977-1A40-44CE-8AAC-07E7D9A8BCBB}"/>
                    </a:ext>
                  </a:extLst>
                </p14:cNvPr>
                <p14:cNvContentPartPr/>
                <p14:nvPr/>
              </p14:nvContentPartPr>
              <p14:xfrm>
                <a:off x="5437531" y="891887"/>
                <a:ext cx="136080" cy="99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F7FB977-1A40-44CE-8AAC-07E7D9A8BC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19531" y="874247"/>
                  <a:ext cx="171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5DFADF3-2185-4D66-AC13-29685C7C37BD}"/>
                    </a:ext>
                  </a:extLst>
                </p14:cNvPr>
                <p14:cNvContentPartPr/>
                <p14:nvPr/>
              </p14:nvContentPartPr>
              <p14:xfrm>
                <a:off x="5603491" y="774167"/>
                <a:ext cx="171720" cy="168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5DFADF3-2185-4D66-AC13-29685C7C37B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85491" y="756527"/>
                  <a:ext cx="207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0D1DCE-71D9-4548-87EF-C6447FF582F9}"/>
                    </a:ext>
                  </a:extLst>
                </p14:cNvPr>
                <p14:cNvContentPartPr/>
                <p14:nvPr/>
              </p14:nvContentPartPr>
              <p14:xfrm>
                <a:off x="5791051" y="849047"/>
                <a:ext cx="137160" cy="92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0D1DCE-71D9-4548-87EF-C6447FF582F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73051" y="831047"/>
                  <a:ext cx="172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308C262-F383-4680-89C9-FB1E2573E6E3}"/>
                    </a:ext>
                  </a:extLst>
                </p14:cNvPr>
                <p14:cNvContentPartPr/>
                <p14:nvPr/>
              </p14:nvContentPartPr>
              <p14:xfrm>
                <a:off x="5951251" y="718727"/>
                <a:ext cx="208080" cy="238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308C262-F383-4680-89C9-FB1E2573E6E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33251" y="700727"/>
                  <a:ext cx="24372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4A0038A-E56E-49F7-A4EB-A11A80B59829}"/>
              </a:ext>
            </a:extLst>
          </p:cNvPr>
          <p:cNvGrpSpPr/>
          <p:nvPr/>
        </p:nvGrpSpPr>
        <p:grpSpPr>
          <a:xfrm>
            <a:off x="6542731" y="747167"/>
            <a:ext cx="2204280" cy="261000"/>
            <a:chOff x="6542731" y="747167"/>
            <a:chExt cx="220428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F711764-CA5A-4626-B256-99007F95FD71}"/>
                    </a:ext>
                  </a:extLst>
                </p14:cNvPr>
                <p14:cNvContentPartPr/>
                <p14:nvPr/>
              </p14:nvContentPartPr>
              <p14:xfrm>
                <a:off x="6542731" y="776327"/>
                <a:ext cx="424800" cy="190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F711764-CA5A-4626-B256-99007F95FD7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24731" y="758327"/>
                  <a:ext cx="460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42D5058-0E3A-4305-AE9E-9448981FB6C7}"/>
                    </a:ext>
                  </a:extLst>
                </p14:cNvPr>
                <p14:cNvContentPartPr/>
                <p14:nvPr/>
              </p14:nvContentPartPr>
              <p14:xfrm>
                <a:off x="6869251" y="74716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42D5058-0E3A-4305-AE9E-9448981FB6C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51251" y="72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84F5EB4-77C0-47C1-9F4A-5716BDE751C8}"/>
                    </a:ext>
                  </a:extLst>
                </p14:cNvPr>
                <p14:cNvContentPartPr/>
                <p14:nvPr/>
              </p14:nvContentPartPr>
              <p14:xfrm>
                <a:off x="7135291" y="763727"/>
                <a:ext cx="70200" cy="212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84F5EB4-77C0-47C1-9F4A-5716BDE751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17291" y="746087"/>
                  <a:ext cx="105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25FEED7-E86A-4236-B1A4-14FA8DB1FEB7}"/>
                    </a:ext>
                  </a:extLst>
                </p14:cNvPr>
                <p14:cNvContentPartPr/>
                <p14:nvPr/>
              </p14:nvContentPartPr>
              <p14:xfrm>
                <a:off x="7105051" y="768047"/>
                <a:ext cx="373680" cy="210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25FEED7-E86A-4236-B1A4-14FA8DB1FEB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87051" y="750047"/>
                  <a:ext cx="409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9015A1C-47AB-4158-8785-D05938BCC8E2}"/>
                    </a:ext>
                  </a:extLst>
                </p14:cNvPr>
                <p14:cNvContentPartPr/>
                <p14:nvPr/>
              </p14:nvContentPartPr>
              <p14:xfrm>
                <a:off x="7579531" y="771287"/>
                <a:ext cx="155880" cy="183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9015A1C-47AB-4158-8785-D05938BCC8E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61891" y="753287"/>
                  <a:ext cx="191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CCBD703-DD89-48C7-B8D3-74C049EDF822}"/>
                    </a:ext>
                  </a:extLst>
                </p14:cNvPr>
                <p14:cNvContentPartPr/>
                <p14:nvPr/>
              </p14:nvContentPartPr>
              <p14:xfrm>
                <a:off x="7807051" y="793967"/>
                <a:ext cx="324720" cy="209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CCBD703-DD89-48C7-B8D3-74C049EDF82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89411" y="775967"/>
                  <a:ext cx="360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24E3073-CCB6-47D7-91ED-BE46F3D2774F}"/>
                    </a:ext>
                  </a:extLst>
                </p14:cNvPr>
                <p14:cNvContentPartPr/>
                <p14:nvPr/>
              </p14:nvContentPartPr>
              <p14:xfrm>
                <a:off x="8024131" y="863447"/>
                <a:ext cx="271080" cy="94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24E3073-CCB6-47D7-91ED-BE46F3D2774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06491" y="845807"/>
                  <a:ext cx="306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16FAB64-7A80-4A69-AE05-5409A5A78255}"/>
                    </a:ext>
                  </a:extLst>
                </p14:cNvPr>
                <p14:cNvContentPartPr/>
                <p14:nvPr/>
              </p14:nvContentPartPr>
              <p14:xfrm>
                <a:off x="8288011" y="766967"/>
                <a:ext cx="459000" cy="241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16FAB64-7A80-4A69-AE05-5409A5A782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70011" y="749327"/>
                  <a:ext cx="49464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C86568E-A81B-46A0-8FBE-877FB860E3B7}"/>
                  </a:ext>
                </a:extLst>
              </p14:cNvPr>
              <p14:cNvContentPartPr/>
              <p14:nvPr/>
            </p14:nvContentPartPr>
            <p14:xfrm>
              <a:off x="9251371" y="914927"/>
              <a:ext cx="461880" cy="105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C86568E-A81B-46A0-8FBE-877FB860E3B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233731" y="897287"/>
                <a:ext cx="49752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E60339B-C2AB-40DB-AFDC-3FE1DDA4500E}"/>
              </a:ext>
            </a:extLst>
          </p:cNvPr>
          <p:cNvGrpSpPr/>
          <p:nvPr/>
        </p:nvGrpSpPr>
        <p:grpSpPr>
          <a:xfrm>
            <a:off x="673291" y="1176287"/>
            <a:ext cx="625680" cy="363600"/>
            <a:chOff x="673291" y="1176287"/>
            <a:chExt cx="62568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8325014-295E-480D-BF14-6305EC286ADB}"/>
                    </a:ext>
                  </a:extLst>
                </p14:cNvPr>
                <p14:cNvContentPartPr/>
                <p14:nvPr/>
              </p14:nvContentPartPr>
              <p14:xfrm>
                <a:off x="673291" y="1176287"/>
                <a:ext cx="187200" cy="363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8325014-295E-480D-BF14-6305EC286AD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5291" y="1158647"/>
                  <a:ext cx="2228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6A999E-8827-426B-B318-99BEF1515792}"/>
                    </a:ext>
                  </a:extLst>
                </p14:cNvPr>
                <p14:cNvContentPartPr/>
                <p14:nvPr/>
              </p14:nvContentPartPr>
              <p14:xfrm>
                <a:off x="901891" y="1181687"/>
                <a:ext cx="105480" cy="318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6A999E-8827-426B-B318-99BEF151579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4251" y="1164047"/>
                  <a:ext cx="1411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47FE7A-8614-43DD-B66F-C50878EC8876}"/>
                    </a:ext>
                  </a:extLst>
                </p14:cNvPr>
                <p14:cNvContentPartPr/>
                <p14:nvPr/>
              </p14:nvContentPartPr>
              <p14:xfrm>
                <a:off x="791011" y="1327487"/>
                <a:ext cx="507960" cy="16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47FE7A-8614-43DD-B66F-C50878EC887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3371" y="1309847"/>
                  <a:ext cx="54360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94128C3-C3AB-4FE5-A74C-C3A9FEBACF2B}"/>
              </a:ext>
            </a:extLst>
          </p:cNvPr>
          <p:cNvGrpSpPr/>
          <p:nvPr/>
        </p:nvGrpSpPr>
        <p:grpSpPr>
          <a:xfrm>
            <a:off x="1537651" y="1204367"/>
            <a:ext cx="1777320" cy="439560"/>
            <a:chOff x="1537651" y="1204367"/>
            <a:chExt cx="177732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0C54804-252B-4096-AB52-0653D942A17E}"/>
                    </a:ext>
                  </a:extLst>
                </p14:cNvPr>
                <p14:cNvContentPartPr/>
                <p14:nvPr/>
              </p14:nvContentPartPr>
              <p14:xfrm>
                <a:off x="1537651" y="1265567"/>
                <a:ext cx="126360" cy="234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0C54804-252B-4096-AB52-0653D942A17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0011" y="1247927"/>
                  <a:ext cx="162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359ED17-E848-4122-925C-54AD9C0C0BAB}"/>
                    </a:ext>
                  </a:extLst>
                </p14:cNvPr>
                <p14:cNvContentPartPr/>
                <p14:nvPr/>
              </p14:nvContentPartPr>
              <p14:xfrm>
                <a:off x="1736731" y="1363127"/>
                <a:ext cx="800640" cy="280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359ED17-E848-4122-925C-54AD9C0C0B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19091" y="1345127"/>
                  <a:ext cx="8362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8E043B5-47AE-48AB-90F7-F8282CAAB148}"/>
                    </a:ext>
                  </a:extLst>
                </p14:cNvPr>
                <p14:cNvContentPartPr/>
                <p14:nvPr/>
              </p14:nvContentPartPr>
              <p14:xfrm>
                <a:off x="2612251" y="1245767"/>
                <a:ext cx="7200" cy="250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8E043B5-47AE-48AB-90F7-F8282CAAB1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94251" y="1227767"/>
                  <a:ext cx="42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5FA753B-A07A-4B58-8842-9585DE9C812F}"/>
                    </a:ext>
                  </a:extLst>
                </p14:cNvPr>
                <p14:cNvContentPartPr/>
                <p14:nvPr/>
              </p14:nvContentPartPr>
              <p14:xfrm>
                <a:off x="2718451" y="1330007"/>
                <a:ext cx="188280" cy="171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5FA753B-A07A-4B58-8842-9585DE9C812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00451" y="1312367"/>
                  <a:ext cx="223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742792-3C64-4B90-B5BE-E4025E0493C6}"/>
                    </a:ext>
                  </a:extLst>
                </p14:cNvPr>
                <p14:cNvContentPartPr/>
                <p14:nvPr/>
              </p14:nvContentPartPr>
              <p14:xfrm>
                <a:off x="3304171" y="1430447"/>
                <a:ext cx="10800" cy="9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742792-3C64-4B90-B5BE-E4025E0493C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86171" y="1412807"/>
                  <a:ext cx="46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A96BD67-0956-4765-83EC-8DA37EFF81EA}"/>
                    </a:ext>
                  </a:extLst>
                </p14:cNvPr>
                <p14:cNvContentPartPr/>
                <p14:nvPr/>
              </p14:nvContentPartPr>
              <p14:xfrm>
                <a:off x="2986651" y="1204367"/>
                <a:ext cx="177840" cy="439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A96BD67-0956-4765-83EC-8DA37EFF81E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69011" y="1186727"/>
                  <a:ext cx="213480" cy="47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DA1DF8E-1EB5-4D23-B3E4-93EFF817ED19}"/>
              </a:ext>
            </a:extLst>
          </p:cNvPr>
          <p:cNvGrpSpPr/>
          <p:nvPr/>
        </p:nvGrpSpPr>
        <p:grpSpPr>
          <a:xfrm>
            <a:off x="1094491" y="2348087"/>
            <a:ext cx="300240" cy="274320"/>
            <a:chOff x="1094491" y="2348087"/>
            <a:chExt cx="30024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463824E-E5E8-4953-9FA7-B3AE6BBE2A37}"/>
                    </a:ext>
                  </a:extLst>
                </p14:cNvPr>
                <p14:cNvContentPartPr/>
                <p14:nvPr/>
              </p14:nvContentPartPr>
              <p14:xfrm>
                <a:off x="1147051" y="2348087"/>
                <a:ext cx="247680" cy="272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463824E-E5E8-4953-9FA7-B3AE6BBE2A3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9051" y="2330447"/>
                  <a:ext cx="2833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7F80FFC-B999-450D-957B-132CB7D8643C}"/>
                    </a:ext>
                  </a:extLst>
                </p14:cNvPr>
                <p14:cNvContentPartPr/>
                <p14:nvPr/>
              </p14:nvContentPartPr>
              <p14:xfrm>
                <a:off x="1094491" y="2388047"/>
                <a:ext cx="278280" cy="234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7F80FFC-B999-450D-957B-132CB7D8643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6491" y="2370407"/>
                  <a:ext cx="31392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6EFB35E-A66A-42AD-AC6B-5DC8F00E5143}"/>
              </a:ext>
            </a:extLst>
          </p:cNvPr>
          <p:cNvGrpSpPr/>
          <p:nvPr/>
        </p:nvGrpSpPr>
        <p:grpSpPr>
          <a:xfrm>
            <a:off x="2769571" y="2288327"/>
            <a:ext cx="769320" cy="294840"/>
            <a:chOff x="2769571" y="2288327"/>
            <a:chExt cx="76932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1D2C1F5-C013-4291-AB73-F0B49A5D7CBF}"/>
                    </a:ext>
                  </a:extLst>
                </p14:cNvPr>
                <p14:cNvContentPartPr/>
                <p14:nvPr/>
              </p14:nvContentPartPr>
              <p14:xfrm>
                <a:off x="2769571" y="2288327"/>
                <a:ext cx="174240" cy="294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1D2C1F5-C013-4291-AB73-F0B49A5D7CB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51571" y="2270327"/>
                  <a:ext cx="2098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B0819E8-0A26-41D4-A768-9DFA7A901DB0}"/>
                    </a:ext>
                  </a:extLst>
                </p14:cNvPr>
                <p14:cNvContentPartPr/>
                <p14:nvPr/>
              </p14:nvContentPartPr>
              <p14:xfrm>
                <a:off x="2840851" y="2435207"/>
                <a:ext cx="285120" cy="45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B0819E8-0A26-41D4-A768-9DFA7A901DB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23211" y="2417567"/>
                  <a:ext cx="320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43F1C2-E3D3-49E1-A585-1735A6B78939}"/>
                    </a:ext>
                  </a:extLst>
                </p14:cNvPr>
                <p14:cNvContentPartPr/>
                <p14:nvPr/>
              </p14:nvContentPartPr>
              <p14:xfrm>
                <a:off x="3253771" y="2373287"/>
                <a:ext cx="8640" cy="14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43F1C2-E3D3-49E1-A585-1735A6B7893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36131" y="2355647"/>
                  <a:ext cx="44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1129EAA-DF53-4D39-982E-31DBA756006B}"/>
                    </a:ext>
                  </a:extLst>
                </p14:cNvPr>
                <p14:cNvContentPartPr/>
                <p14:nvPr/>
              </p14:nvContentPartPr>
              <p14:xfrm>
                <a:off x="3160531" y="2344127"/>
                <a:ext cx="378360" cy="192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1129EAA-DF53-4D39-982E-31DBA756006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42891" y="2326127"/>
                  <a:ext cx="41400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A92CBC4-0262-48D6-8790-079EBB7E42C4}"/>
              </a:ext>
            </a:extLst>
          </p:cNvPr>
          <p:cNvGrpSpPr/>
          <p:nvPr/>
        </p:nvGrpSpPr>
        <p:grpSpPr>
          <a:xfrm>
            <a:off x="3770731" y="2236847"/>
            <a:ext cx="1314720" cy="429120"/>
            <a:chOff x="3770731" y="2236847"/>
            <a:chExt cx="131472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ADDB31F-DB33-423E-897D-AB0599CF95EB}"/>
                    </a:ext>
                  </a:extLst>
                </p14:cNvPr>
                <p14:cNvContentPartPr/>
                <p14:nvPr/>
              </p14:nvContentPartPr>
              <p14:xfrm>
                <a:off x="3770731" y="2298767"/>
                <a:ext cx="148680" cy="285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ADDB31F-DB33-423E-897D-AB0599CF95E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52731" y="2281127"/>
                  <a:ext cx="1843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3B98A0E-B509-4869-BAB4-A6E4E3C8366F}"/>
                    </a:ext>
                  </a:extLst>
                </p14:cNvPr>
                <p14:cNvContentPartPr/>
                <p14:nvPr/>
              </p14:nvContentPartPr>
              <p14:xfrm>
                <a:off x="3986371" y="2317847"/>
                <a:ext cx="279360" cy="185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3B98A0E-B509-4869-BAB4-A6E4E3C8366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68731" y="2299847"/>
                  <a:ext cx="31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616F7A-FDD5-4A7B-A2E3-5009F474EBD6}"/>
                    </a:ext>
                  </a:extLst>
                </p14:cNvPr>
                <p14:cNvContentPartPr/>
                <p14:nvPr/>
              </p14:nvContentPartPr>
              <p14:xfrm>
                <a:off x="4316491" y="2489927"/>
                <a:ext cx="43560" cy="143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616F7A-FDD5-4A7B-A2E3-5009F474EBD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98851" y="2471927"/>
                  <a:ext cx="79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F7C45B4-922D-496A-B741-442F79689745}"/>
                    </a:ext>
                  </a:extLst>
                </p14:cNvPr>
                <p14:cNvContentPartPr/>
                <p14:nvPr/>
              </p14:nvContentPartPr>
              <p14:xfrm>
                <a:off x="4571011" y="2414327"/>
                <a:ext cx="254520" cy="116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F7C45B4-922D-496A-B741-442F7968974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53371" y="2396327"/>
                  <a:ext cx="290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3867A22-97EB-4BB9-8944-346CD4342A1B}"/>
                    </a:ext>
                  </a:extLst>
                </p14:cNvPr>
                <p14:cNvContentPartPr/>
                <p14:nvPr/>
              </p14:nvContentPartPr>
              <p14:xfrm>
                <a:off x="4895011" y="2236847"/>
                <a:ext cx="190440" cy="429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3867A22-97EB-4BB9-8944-346CD4342A1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77371" y="2219207"/>
                  <a:ext cx="2260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B3736B0-59CA-4E7A-B5FF-C577EB2B1A6A}"/>
                  </a:ext>
                </a:extLst>
              </p14:cNvPr>
              <p14:cNvContentPartPr/>
              <p14:nvPr/>
            </p14:nvContentPartPr>
            <p14:xfrm>
              <a:off x="5333851" y="2599007"/>
              <a:ext cx="58680" cy="266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B3736B0-59CA-4E7A-B5FF-C577EB2B1A6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316211" y="2581367"/>
                <a:ext cx="943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379AFF3-187A-4336-97CB-6F1852583D9C}"/>
                  </a:ext>
                </a:extLst>
              </p14:cNvPr>
              <p14:cNvContentPartPr/>
              <p14:nvPr/>
            </p14:nvContentPartPr>
            <p14:xfrm>
              <a:off x="5642731" y="2540327"/>
              <a:ext cx="57960" cy="1224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379AFF3-187A-4336-97CB-6F1852583D9C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624731" y="2522327"/>
                <a:ext cx="9360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86AFD22-956F-48B0-B008-0012DD68DD21}"/>
              </a:ext>
            </a:extLst>
          </p:cNvPr>
          <p:cNvGrpSpPr/>
          <p:nvPr/>
        </p:nvGrpSpPr>
        <p:grpSpPr>
          <a:xfrm>
            <a:off x="6255451" y="2171687"/>
            <a:ext cx="737640" cy="379440"/>
            <a:chOff x="6255451" y="2171687"/>
            <a:chExt cx="73764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8A24AB4-B034-4225-A5EC-58BC318A7B0B}"/>
                    </a:ext>
                  </a:extLst>
                </p14:cNvPr>
                <p14:cNvContentPartPr/>
                <p14:nvPr/>
              </p14:nvContentPartPr>
              <p14:xfrm>
                <a:off x="6324571" y="2291567"/>
                <a:ext cx="25920" cy="217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8A24AB4-B034-4225-A5EC-58BC318A7B0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06571" y="2273567"/>
                  <a:ext cx="61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68267A3-998A-4CF8-8FCB-E035187E1A97}"/>
                    </a:ext>
                  </a:extLst>
                </p14:cNvPr>
                <p14:cNvContentPartPr/>
                <p14:nvPr/>
              </p14:nvContentPartPr>
              <p14:xfrm>
                <a:off x="6255451" y="2171687"/>
                <a:ext cx="737640" cy="379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68267A3-998A-4CF8-8FCB-E035187E1A9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37811" y="2153687"/>
                  <a:ext cx="773280" cy="41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B35ACF1-3C4B-455B-B682-600B50FD92C3}"/>
              </a:ext>
            </a:extLst>
          </p:cNvPr>
          <p:cNvGrpSpPr/>
          <p:nvPr/>
        </p:nvGrpSpPr>
        <p:grpSpPr>
          <a:xfrm>
            <a:off x="7472251" y="2270327"/>
            <a:ext cx="1915560" cy="381600"/>
            <a:chOff x="7472251" y="2270327"/>
            <a:chExt cx="191556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7B49C77-5A16-4F73-8212-BE7FBE720FEA}"/>
                    </a:ext>
                  </a:extLst>
                </p14:cNvPr>
                <p14:cNvContentPartPr/>
                <p14:nvPr/>
              </p14:nvContentPartPr>
              <p14:xfrm>
                <a:off x="7472251" y="2270327"/>
                <a:ext cx="30600" cy="32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7B49C77-5A16-4F73-8212-BE7FBE720FE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54611" y="2252687"/>
                  <a:ext cx="662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FF09B41-1489-4F08-ABF8-CC97EB8A8D63}"/>
                    </a:ext>
                  </a:extLst>
                </p14:cNvPr>
                <p14:cNvContentPartPr/>
                <p14:nvPr/>
              </p14:nvContentPartPr>
              <p14:xfrm>
                <a:off x="7591411" y="2311367"/>
                <a:ext cx="85320" cy="259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FF09B41-1489-4F08-ABF8-CC97EB8A8D6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73771" y="2293727"/>
                  <a:ext cx="120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F1F09A2-59FD-4636-A89A-E93E3D92BA5D}"/>
                    </a:ext>
                  </a:extLst>
                </p14:cNvPr>
                <p14:cNvContentPartPr/>
                <p14:nvPr/>
              </p14:nvContentPartPr>
              <p14:xfrm>
                <a:off x="7547131" y="2312447"/>
                <a:ext cx="857880" cy="339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F1F09A2-59FD-4636-A89A-E93E3D92BA5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29131" y="2294807"/>
                  <a:ext cx="8935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87E0550-C124-4451-9F39-B4934D20A952}"/>
                    </a:ext>
                  </a:extLst>
                </p14:cNvPr>
                <p14:cNvContentPartPr/>
                <p14:nvPr/>
              </p14:nvContentPartPr>
              <p14:xfrm>
                <a:off x="8182891" y="2484527"/>
                <a:ext cx="350640" cy="127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87E0550-C124-4451-9F39-B4934D20A95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64891" y="2466887"/>
                  <a:ext cx="386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7BE1C2C-99F0-4D53-AE8C-84AC13E5CBC6}"/>
                    </a:ext>
                  </a:extLst>
                </p14:cNvPr>
                <p14:cNvContentPartPr/>
                <p14:nvPr/>
              </p14:nvContentPartPr>
              <p14:xfrm>
                <a:off x="8579611" y="2373287"/>
                <a:ext cx="33120" cy="208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7BE1C2C-99F0-4D53-AE8C-84AC13E5CBC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61611" y="2355647"/>
                  <a:ext cx="68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1118EC9-3DF6-4692-89FA-A13B8BC073F9}"/>
                    </a:ext>
                  </a:extLst>
                </p14:cNvPr>
                <p14:cNvContentPartPr/>
                <p14:nvPr/>
              </p14:nvContentPartPr>
              <p14:xfrm>
                <a:off x="8706691" y="2321807"/>
                <a:ext cx="2520" cy="295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1118EC9-3DF6-4692-89FA-A13B8BC073F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88691" y="2304167"/>
                  <a:ext cx="38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52D12EF-3B49-4A27-8973-D067BB669DD8}"/>
                    </a:ext>
                  </a:extLst>
                </p14:cNvPr>
                <p14:cNvContentPartPr/>
                <p14:nvPr/>
              </p14:nvContentPartPr>
              <p14:xfrm>
                <a:off x="8774371" y="2496407"/>
                <a:ext cx="91440" cy="53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52D12EF-3B49-4A27-8973-D067BB669DD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56371" y="2478767"/>
                  <a:ext cx="127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025FC44-111A-44B8-98E0-925564E5380F}"/>
                    </a:ext>
                  </a:extLst>
                </p14:cNvPr>
                <p14:cNvContentPartPr/>
                <p14:nvPr/>
              </p14:nvContentPartPr>
              <p14:xfrm>
                <a:off x="8934211" y="2429447"/>
                <a:ext cx="252360" cy="163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025FC44-111A-44B8-98E0-925564E538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16211" y="2411807"/>
                  <a:ext cx="288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E3AAD01-254A-4C05-8DE0-34AF83C92EEC}"/>
                    </a:ext>
                  </a:extLst>
                </p14:cNvPr>
                <p14:cNvContentPartPr/>
                <p14:nvPr/>
              </p14:nvContentPartPr>
              <p14:xfrm>
                <a:off x="9248851" y="2438447"/>
                <a:ext cx="138960" cy="157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E3AAD01-254A-4C05-8DE0-34AF83C92E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231211" y="2420447"/>
                  <a:ext cx="17460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CEE5E09-69E1-469C-A8F4-B1DF75EA0E67}"/>
                  </a:ext>
                </a:extLst>
              </p14:cNvPr>
              <p14:cNvContentPartPr/>
              <p14:nvPr/>
            </p14:nvContentPartPr>
            <p14:xfrm>
              <a:off x="9962371" y="2389127"/>
              <a:ext cx="228240" cy="1699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CEE5E09-69E1-469C-A8F4-B1DF75EA0E6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944731" y="2371487"/>
                <a:ext cx="26388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ABF1444-33D1-4CF1-AF09-6B4A042ADEA1}"/>
              </a:ext>
            </a:extLst>
          </p:cNvPr>
          <p:cNvGrpSpPr/>
          <p:nvPr/>
        </p:nvGrpSpPr>
        <p:grpSpPr>
          <a:xfrm>
            <a:off x="6543811" y="2849567"/>
            <a:ext cx="2322000" cy="528120"/>
            <a:chOff x="6543811" y="2849567"/>
            <a:chExt cx="232200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3F4A8C7-AB4C-47CF-967A-6F0D620C7588}"/>
                    </a:ext>
                  </a:extLst>
                </p14:cNvPr>
                <p14:cNvContentPartPr/>
                <p14:nvPr/>
              </p14:nvContentPartPr>
              <p14:xfrm>
                <a:off x="6543811" y="2885927"/>
                <a:ext cx="22680" cy="217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3F4A8C7-AB4C-47CF-967A-6F0D620C758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525811" y="2867927"/>
                  <a:ext cx="58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E79F21-D6F2-4142-A26F-7FFCB557283F}"/>
                    </a:ext>
                  </a:extLst>
                </p14:cNvPr>
                <p14:cNvContentPartPr/>
                <p14:nvPr/>
              </p14:nvContentPartPr>
              <p14:xfrm>
                <a:off x="6571891" y="2873687"/>
                <a:ext cx="164160" cy="249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E79F21-D6F2-4142-A26F-7FFCB557283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53891" y="2856047"/>
                  <a:ext cx="199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89EDFB5-7F01-4038-ADA8-9928DA2B2F3A}"/>
                    </a:ext>
                  </a:extLst>
                </p14:cNvPr>
                <p14:cNvContentPartPr/>
                <p14:nvPr/>
              </p14:nvContentPartPr>
              <p14:xfrm>
                <a:off x="6829291" y="2908967"/>
                <a:ext cx="201600" cy="205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89EDFB5-7F01-4038-ADA8-9928DA2B2F3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11291" y="2891327"/>
                  <a:ext cx="2372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7A10ECD-4CB8-4E01-9A1F-115E010CBBBD}"/>
                    </a:ext>
                  </a:extLst>
                </p14:cNvPr>
                <p14:cNvContentPartPr/>
                <p14:nvPr/>
              </p14:nvContentPartPr>
              <p14:xfrm>
                <a:off x="7084891" y="2908967"/>
                <a:ext cx="348120" cy="235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7A10ECD-4CB8-4E01-9A1F-115E010CBBB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67251" y="2890967"/>
                  <a:ext cx="383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2906A95-FEAC-4B86-A56E-432011C28500}"/>
                    </a:ext>
                  </a:extLst>
                </p14:cNvPr>
                <p14:cNvContentPartPr/>
                <p14:nvPr/>
              </p14:nvContentPartPr>
              <p14:xfrm>
                <a:off x="7544251" y="2849567"/>
                <a:ext cx="1137240" cy="528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2906A95-FEAC-4B86-A56E-432011C2850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26251" y="2831567"/>
                  <a:ext cx="117288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ECC08C3-7B02-4A6C-939D-BE2FE0798D3F}"/>
                    </a:ext>
                  </a:extLst>
                </p14:cNvPr>
                <p14:cNvContentPartPr/>
                <p14:nvPr/>
              </p14:nvContentPartPr>
              <p14:xfrm>
                <a:off x="8721451" y="2935967"/>
                <a:ext cx="144360" cy="284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ECC08C3-7B02-4A6C-939D-BE2FE0798D3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703451" y="2917967"/>
                  <a:ext cx="18000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A034849-DBCC-4FF0-8217-6E90E633DAAC}"/>
              </a:ext>
            </a:extLst>
          </p:cNvPr>
          <p:cNvGrpSpPr/>
          <p:nvPr/>
        </p:nvGrpSpPr>
        <p:grpSpPr>
          <a:xfrm>
            <a:off x="9146251" y="2938847"/>
            <a:ext cx="1447200" cy="215280"/>
            <a:chOff x="9146251" y="2938847"/>
            <a:chExt cx="144720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92EDD50-0C1C-4FC1-B5E8-D2AD0C525D25}"/>
                    </a:ext>
                  </a:extLst>
                </p14:cNvPr>
                <p14:cNvContentPartPr/>
                <p14:nvPr/>
              </p14:nvContentPartPr>
              <p14:xfrm>
                <a:off x="9146251" y="3002207"/>
                <a:ext cx="615600" cy="151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92EDD50-0C1C-4FC1-B5E8-D2AD0C525D2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28251" y="2984567"/>
                  <a:ext cx="651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D1D9A2B-4067-4DAE-A533-FC06CF8D4A23}"/>
                    </a:ext>
                  </a:extLst>
                </p14:cNvPr>
                <p14:cNvContentPartPr/>
                <p14:nvPr/>
              </p14:nvContentPartPr>
              <p14:xfrm>
                <a:off x="9779851" y="2938847"/>
                <a:ext cx="267480" cy="203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D1D9A2B-4067-4DAE-A533-FC06CF8D4A2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762211" y="2921207"/>
                  <a:ext cx="303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07BAD3D-EE5F-41A1-BE72-D56AA59083A8}"/>
                    </a:ext>
                  </a:extLst>
                </p14:cNvPr>
                <p14:cNvContentPartPr/>
                <p14:nvPr/>
              </p14:nvContentPartPr>
              <p14:xfrm>
                <a:off x="10061011" y="2962607"/>
                <a:ext cx="307080" cy="144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07BAD3D-EE5F-41A1-BE72-D56AA59083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43371" y="2944607"/>
                  <a:ext cx="342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9EFF930-3BF6-4ABD-8B30-4CAE2FD444C5}"/>
                    </a:ext>
                  </a:extLst>
                </p14:cNvPr>
                <p14:cNvContentPartPr/>
                <p14:nvPr/>
              </p14:nvContentPartPr>
              <p14:xfrm>
                <a:off x="10483291" y="3060167"/>
                <a:ext cx="110160" cy="23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9EFF930-3BF6-4ABD-8B30-4CAE2FD444C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65651" y="3042167"/>
                  <a:ext cx="14580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80A17DB-F3BE-4FC7-B17A-C668ECCB8BFA}"/>
                  </a:ext>
                </a:extLst>
              </p14:cNvPr>
              <p14:cNvContentPartPr/>
              <p14:nvPr/>
            </p14:nvContentPartPr>
            <p14:xfrm>
              <a:off x="2609731" y="3915527"/>
              <a:ext cx="6208560" cy="19594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80A17DB-F3BE-4FC7-B17A-C668ECCB8BF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591731" y="3897887"/>
                <a:ext cx="6244200" cy="19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3C4D68B-BB24-4F3A-B6C1-242393511EA8}"/>
                  </a:ext>
                </a:extLst>
              </p14:cNvPr>
              <p14:cNvContentPartPr/>
              <p14:nvPr/>
            </p14:nvContentPartPr>
            <p14:xfrm>
              <a:off x="2525851" y="3861167"/>
              <a:ext cx="282600" cy="1418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3C4D68B-BB24-4F3A-B6C1-242393511EA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508211" y="3843527"/>
                <a:ext cx="31824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6B64AA5-2734-49E9-8529-DEF0CBE21325}"/>
              </a:ext>
            </a:extLst>
          </p:cNvPr>
          <p:cNvGrpSpPr/>
          <p:nvPr/>
        </p:nvGrpSpPr>
        <p:grpSpPr>
          <a:xfrm>
            <a:off x="3112651" y="3823727"/>
            <a:ext cx="5814720" cy="2087280"/>
            <a:chOff x="3112651" y="3823727"/>
            <a:chExt cx="5814720" cy="20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7E72399-7A4B-4851-840C-33FCC6153340}"/>
                    </a:ext>
                  </a:extLst>
                </p14:cNvPr>
                <p14:cNvContentPartPr/>
                <p14:nvPr/>
              </p14:nvContentPartPr>
              <p14:xfrm>
                <a:off x="3112651" y="3823727"/>
                <a:ext cx="5814720" cy="1833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7E72399-7A4B-4851-840C-33FCC615334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095011" y="3806087"/>
                  <a:ext cx="5850360" cy="18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9BFC398-A447-4358-874D-1C700055E122}"/>
                    </a:ext>
                  </a:extLst>
                </p14:cNvPr>
                <p14:cNvContentPartPr/>
                <p14:nvPr/>
              </p14:nvContentPartPr>
              <p14:xfrm>
                <a:off x="8492131" y="5682047"/>
                <a:ext cx="318600" cy="228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9BFC398-A447-4358-874D-1C700055E12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474131" y="5664047"/>
                  <a:ext cx="35424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C006C9D-F403-460F-A93C-29D4103445E3}"/>
                  </a:ext>
                </a:extLst>
              </p14:cNvPr>
              <p14:cNvContentPartPr/>
              <p14:nvPr/>
            </p14:nvContentPartPr>
            <p14:xfrm>
              <a:off x="5697091" y="3851807"/>
              <a:ext cx="41760" cy="119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C006C9D-F403-460F-A93C-29D4103445E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679451" y="3833807"/>
                <a:ext cx="774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BA377B4-920D-47BF-8D9B-F3EBFF058CD4}"/>
                  </a:ext>
                </a:extLst>
              </p14:cNvPr>
              <p14:cNvContentPartPr/>
              <p14:nvPr/>
            </p14:nvContentPartPr>
            <p14:xfrm>
              <a:off x="5700331" y="4181207"/>
              <a:ext cx="7200" cy="192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BA377B4-920D-47BF-8D9B-F3EBFF058CD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682331" y="4163567"/>
                <a:ext cx="428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682F243-BB39-40B2-BBB4-843FDFDE6A7A}"/>
                  </a:ext>
                </a:extLst>
              </p14:cNvPr>
              <p14:cNvContentPartPr/>
              <p14:nvPr/>
            </p14:nvContentPartPr>
            <p14:xfrm>
              <a:off x="5682691" y="4593767"/>
              <a:ext cx="13320" cy="7279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682F243-BB39-40B2-BBB4-843FDFDE6A7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665051" y="4576127"/>
                <a:ext cx="4896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38DC153-5284-4C6C-994C-E8730DCFB959}"/>
                  </a:ext>
                </a:extLst>
              </p14:cNvPr>
              <p14:cNvContentPartPr/>
              <p14:nvPr/>
            </p14:nvContentPartPr>
            <p14:xfrm>
              <a:off x="5708611" y="5648927"/>
              <a:ext cx="3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38DC153-5284-4C6C-994C-E8730DCFB95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90611" y="56312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25AA399-B606-48DC-9402-4601693F5789}"/>
                  </a:ext>
                </a:extLst>
              </p14:cNvPr>
              <p14:cNvContentPartPr/>
              <p14:nvPr/>
            </p14:nvContentPartPr>
            <p14:xfrm>
              <a:off x="5589811" y="5976527"/>
              <a:ext cx="255600" cy="2710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25AA399-B606-48DC-9402-4601693F5789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571811" y="5958527"/>
                <a:ext cx="2912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2A1D703-AA2F-4880-A894-27F49FE548EA}"/>
                  </a:ext>
                </a:extLst>
              </p14:cNvPr>
              <p14:cNvContentPartPr/>
              <p14:nvPr/>
            </p14:nvContentPartPr>
            <p14:xfrm>
              <a:off x="4678651" y="4812287"/>
              <a:ext cx="180000" cy="239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2A1D703-AA2F-4880-A894-27F49FE548EA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660651" y="4794287"/>
                <a:ext cx="2156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816153E-9C04-43F3-8CF6-F9E53BEDA8FF}"/>
                  </a:ext>
                </a:extLst>
              </p14:cNvPr>
              <p14:cNvContentPartPr/>
              <p14:nvPr/>
            </p14:nvContentPartPr>
            <p14:xfrm>
              <a:off x="4887451" y="4917047"/>
              <a:ext cx="82800" cy="1317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816153E-9C04-43F3-8CF6-F9E53BEDA8FF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869451" y="4899047"/>
                <a:ext cx="1184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50AD6CF-7C0C-468D-9A26-8FFE7585E05D}"/>
                  </a:ext>
                </a:extLst>
              </p14:cNvPr>
              <p14:cNvContentPartPr/>
              <p14:nvPr/>
            </p14:nvContentPartPr>
            <p14:xfrm>
              <a:off x="5112451" y="4877447"/>
              <a:ext cx="96120" cy="1872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50AD6CF-7C0C-468D-9A26-8FFE7585E05D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5094451" y="4859447"/>
                <a:ext cx="1317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1A89729-01D3-4625-B239-E2AA2B97640E}"/>
                  </a:ext>
                </a:extLst>
              </p14:cNvPr>
              <p14:cNvContentPartPr/>
              <p14:nvPr/>
            </p14:nvContentPartPr>
            <p14:xfrm>
              <a:off x="5060971" y="4873127"/>
              <a:ext cx="173160" cy="1400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1A89729-01D3-4625-B239-E2AA2B97640E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5043331" y="4855487"/>
                <a:ext cx="2088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02B90AB-85E6-4A78-BBC5-D036095703C7}"/>
                  </a:ext>
                </a:extLst>
              </p14:cNvPr>
              <p14:cNvContentPartPr/>
              <p14:nvPr/>
            </p14:nvContentPartPr>
            <p14:xfrm>
              <a:off x="6170131" y="4838567"/>
              <a:ext cx="182520" cy="2408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02B90AB-85E6-4A78-BBC5-D036095703C7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6152491" y="4820567"/>
                <a:ext cx="2181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9C81CD8-21C8-4851-B3FD-31BB49577A4D}"/>
                  </a:ext>
                </a:extLst>
              </p14:cNvPr>
              <p14:cNvContentPartPr/>
              <p14:nvPr/>
            </p14:nvContentPartPr>
            <p14:xfrm>
              <a:off x="6465331" y="4901207"/>
              <a:ext cx="71640" cy="1587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9C81CD8-21C8-4851-B3FD-31BB49577A4D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447691" y="4883207"/>
                <a:ext cx="1072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5B0265D-4F85-421B-91ED-8C1538B08D21}"/>
                  </a:ext>
                </a:extLst>
              </p14:cNvPr>
              <p14:cNvContentPartPr/>
              <p14:nvPr/>
            </p14:nvContentPartPr>
            <p14:xfrm>
              <a:off x="6756211" y="4888967"/>
              <a:ext cx="73800" cy="1778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5B0265D-4F85-421B-91ED-8C1538B08D21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738211" y="4870967"/>
                <a:ext cx="1094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9AB98DA-4E6F-4602-A29F-27C770B53DB6}"/>
                  </a:ext>
                </a:extLst>
              </p14:cNvPr>
              <p14:cNvContentPartPr/>
              <p14:nvPr/>
            </p14:nvContentPartPr>
            <p14:xfrm>
              <a:off x="6656851" y="4926767"/>
              <a:ext cx="223200" cy="1274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9AB98DA-4E6F-4602-A29F-27C770B53DB6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639211" y="4908767"/>
                <a:ext cx="2588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11ADD2D3-1FAA-4558-A49A-A8677159CE72}"/>
                  </a:ext>
                </a:extLst>
              </p14:cNvPr>
              <p14:cNvContentPartPr/>
              <p14:nvPr/>
            </p14:nvContentPartPr>
            <p14:xfrm>
              <a:off x="4364371" y="5350847"/>
              <a:ext cx="163800" cy="2005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11ADD2D3-1FAA-4558-A49A-A8677159CE72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346731" y="5333207"/>
                <a:ext cx="1994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682398C-3DF2-4249-910A-30A8ED61EA84}"/>
                  </a:ext>
                </a:extLst>
              </p14:cNvPr>
              <p14:cNvContentPartPr/>
              <p14:nvPr/>
            </p14:nvContentPartPr>
            <p14:xfrm>
              <a:off x="4613131" y="5392967"/>
              <a:ext cx="11880" cy="1389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682398C-3DF2-4249-910A-30A8ED61EA8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595131" y="5374967"/>
                <a:ext cx="475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8C9B8F0-81E5-4CF5-94F1-24060EB0C1E7}"/>
                  </a:ext>
                </a:extLst>
              </p14:cNvPr>
              <p14:cNvContentPartPr/>
              <p14:nvPr/>
            </p14:nvContentPartPr>
            <p14:xfrm>
              <a:off x="4623571" y="5386847"/>
              <a:ext cx="147240" cy="1663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8C9B8F0-81E5-4CF5-94F1-24060EB0C1E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4605571" y="5368847"/>
                <a:ext cx="1828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8D5C7F0-3D8D-43AE-892B-7A143638BD54}"/>
                  </a:ext>
                </a:extLst>
              </p14:cNvPr>
              <p14:cNvContentPartPr/>
              <p14:nvPr/>
            </p14:nvContentPartPr>
            <p14:xfrm>
              <a:off x="4788091" y="5394047"/>
              <a:ext cx="121680" cy="1684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8D5C7F0-3D8D-43AE-892B-7A143638BD54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4770451" y="5376047"/>
                <a:ext cx="1573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2EBE89A-1B59-49E1-A1AB-3F1D96F65599}"/>
                  </a:ext>
                </a:extLst>
              </p14:cNvPr>
              <p14:cNvContentPartPr/>
              <p14:nvPr/>
            </p14:nvContentPartPr>
            <p14:xfrm>
              <a:off x="6349051" y="5306567"/>
              <a:ext cx="175320" cy="2185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2EBE89A-1B59-49E1-A1AB-3F1D96F65599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331051" y="5288567"/>
                <a:ext cx="210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9E131E2-709A-4E57-BC03-953FC2E90B52}"/>
                  </a:ext>
                </a:extLst>
              </p14:cNvPr>
              <p14:cNvContentPartPr/>
              <p14:nvPr/>
            </p14:nvContentPartPr>
            <p14:xfrm>
              <a:off x="6585571" y="5347607"/>
              <a:ext cx="8640" cy="1598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9E131E2-709A-4E57-BC03-953FC2E90B52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567931" y="5329967"/>
                <a:ext cx="442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D55FDC0-9350-4787-B106-BBCEC53C6C78}"/>
                  </a:ext>
                </a:extLst>
              </p14:cNvPr>
              <p14:cNvContentPartPr/>
              <p14:nvPr/>
            </p14:nvContentPartPr>
            <p14:xfrm>
              <a:off x="6587011" y="5337527"/>
              <a:ext cx="124200" cy="1846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D55FDC0-9350-4787-B106-BBCEC53C6C78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569011" y="5319887"/>
                <a:ext cx="1598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FE73CBB-A02B-4B5A-9FFC-E6BB056C7184}"/>
                  </a:ext>
                </a:extLst>
              </p14:cNvPr>
              <p14:cNvContentPartPr/>
              <p14:nvPr/>
            </p14:nvContentPartPr>
            <p14:xfrm>
              <a:off x="6732811" y="5276327"/>
              <a:ext cx="161640" cy="1656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FE73CBB-A02B-4B5A-9FFC-E6BB056C718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6714811" y="5258687"/>
                <a:ext cx="197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A4B3E47-3D7C-44C6-8119-FFAFFF10E3C9}"/>
                  </a:ext>
                </a:extLst>
              </p14:cNvPr>
              <p14:cNvContentPartPr/>
              <p14:nvPr/>
            </p14:nvContentPartPr>
            <p14:xfrm>
              <a:off x="7160851" y="4487207"/>
              <a:ext cx="779760" cy="6613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A4B3E47-3D7C-44C6-8119-FFAFFF10E3C9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143211" y="4469567"/>
                <a:ext cx="81540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891E779-9457-42AD-840C-F4CB1D594BBC}"/>
                  </a:ext>
                </a:extLst>
              </p14:cNvPr>
              <p14:cNvContentPartPr/>
              <p14:nvPr/>
            </p14:nvContentPartPr>
            <p14:xfrm>
              <a:off x="7865371" y="4475327"/>
              <a:ext cx="148320" cy="1648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891E779-9457-42AD-840C-F4CB1D594BBC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7847731" y="4457327"/>
                <a:ext cx="1839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E915A70-4851-4D64-A58A-33CBA89DE87F}"/>
                  </a:ext>
                </a:extLst>
              </p14:cNvPr>
              <p14:cNvContentPartPr/>
              <p14:nvPr/>
            </p14:nvContentPartPr>
            <p14:xfrm>
              <a:off x="8464051" y="4433207"/>
              <a:ext cx="20160" cy="1652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E915A70-4851-4D64-A58A-33CBA89DE87F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8446051" y="4415567"/>
                <a:ext cx="558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D1E1F55-70CA-4B0A-805A-4866994C6124}"/>
                  </a:ext>
                </a:extLst>
              </p14:cNvPr>
              <p14:cNvContentPartPr/>
              <p14:nvPr/>
            </p14:nvContentPartPr>
            <p14:xfrm>
              <a:off x="8385931" y="4358687"/>
              <a:ext cx="312840" cy="2419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D1E1F55-70CA-4B0A-805A-4866994C6124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8367931" y="4341047"/>
                <a:ext cx="3484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3F2C860-C261-423F-85E1-81AF27E11DDA}"/>
                  </a:ext>
                </a:extLst>
              </p14:cNvPr>
              <p14:cNvContentPartPr/>
              <p14:nvPr/>
            </p14:nvContentPartPr>
            <p14:xfrm>
              <a:off x="8802451" y="4476047"/>
              <a:ext cx="259200" cy="1130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3F2C860-C261-423F-85E1-81AF27E11DDA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784451" y="4458047"/>
                <a:ext cx="2948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B344C86-C9B2-48DD-9924-62B295E2343B}"/>
                  </a:ext>
                </a:extLst>
              </p14:cNvPr>
              <p14:cNvContentPartPr/>
              <p14:nvPr/>
            </p14:nvContentPartPr>
            <p14:xfrm>
              <a:off x="9021691" y="4324127"/>
              <a:ext cx="107640" cy="2797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B344C86-C9B2-48DD-9924-62B295E2343B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9003691" y="4306127"/>
                <a:ext cx="1432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8DC0F84-8ED4-4A24-8DD7-4B4B776F9D7E}"/>
                  </a:ext>
                </a:extLst>
              </p14:cNvPr>
              <p14:cNvContentPartPr/>
              <p14:nvPr/>
            </p14:nvContentPartPr>
            <p14:xfrm>
              <a:off x="9133291" y="4462727"/>
              <a:ext cx="146520" cy="1306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8DC0F84-8ED4-4A24-8DD7-4B4B776F9D7E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9115291" y="4444727"/>
                <a:ext cx="1821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E14A976-B5DD-499C-8379-6C29489B8A87}"/>
                  </a:ext>
                </a:extLst>
              </p14:cNvPr>
              <p14:cNvContentPartPr/>
              <p14:nvPr/>
            </p14:nvContentPartPr>
            <p14:xfrm>
              <a:off x="9675091" y="4266167"/>
              <a:ext cx="432360" cy="3092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E14A976-B5DD-499C-8379-6C29489B8A87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9657091" y="4248167"/>
                <a:ext cx="46800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A3A9BBF-0EDB-4DE0-8D6E-57058A406DAA}"/>
                  </a:ext>
                </a:extLst>
              </p14:cNvPr>
              <p14:cNvContentPartPr/>
              <p14:nvPr/>
            </p14:nvContentPartPr>
            <p14:xfrm>
              <a:off x="10017811" y="4329527"/>
              <a:ext cx="65520" cy="140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A3A9BBF-0EDB-4DE0-8D6E-57058A406DAA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0000171" y="4311527"/>
                <a:ext cx="1011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70C3741-CE5F-4EEB-94B5-7F8E10E19AFA}"/>
                  </a:ext>
                </a:extLst>
              </p14:cNvPr>
              <p14:cNvContentPartPr/>
              <p14:nvPr/>
            </p14:nvContentPartPr>
            <p14:xfrm>
              <a:off x="10176571" y="4341047"/>
              <a:ext cx="91440" cy="25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70C3741-CE5F-4EEB-94B5-7F8E10E19AFA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0158931" y="4323047"/>
                <a:ext cx="1270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D8E3D43-8780-4D50-9BB3-E37A7DD0DC66}"/>
                  </a:ext>
                </a:extLst>
              </p14:cNvPr>
              <p14:cNvContentPartPr/>
              <p14:nvPr/>
            </p14:nvContentPartPr>
            <p14:xfrm>
              <a:off x="10215451" y="4357607"/>
              <a:ext cx="260280" cy="2397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D8E3D43-8780-4D50-9BB3-E37A7DD0DC66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0197451" y="4339967"/>
                <a:ext cx="2959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65C9CBC-0856-4617-AEB1-5DE39A57039A}"/>
                  </a:ext>
                </a:extLst>
              </p14:cNvPr>
              <p14:cNvContentPartPr/>
              <p14:nvPr/>
            </p14:nvContentPartPr>
            <p14:xfrm>
              <a:off x="10545571" y="4369127"/>
              <a:ext cx="96480" cy="2451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65C9CBC-0856-4617-AEB1-5DE39A57039A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0527571" y="4351487"/>
                <a:ext cx="1321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D6354B6-CFAB-480A-9AE1-A7938C663670}"/>
                  </a:ext>
                </a:extLst>
              </p14:cNvPr>
              <p14:cNvContentPartPr/>
              <p14:nvPr/>
            </p14:nvContentPartPr>
            <p14:xfrm>
              <a:off x="10720171" y="4287407"/>
              <a:ext cx="343440" cy="3110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D6354B6-CFAB-480A-9AE1-A7938C663670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0702171" y="4269767"/>
                <a:ext cx="3790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8A9A360-19EA-44A6-ADA2-B959B684EE3B}"/>
                  </a:ext>
                </a:extLst>
              </p14:cNvPr>
              <p14:cNvContentPartPr/>
              <p14:nvPr/>
            </p14:nvContentPartPr>
            <p14:xfrm>
              <a:off x="11008531" y="4436087"/>
              <a:ext cx="195120" cy="1648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8A9A360-19EA-44A6-ADA2-B959B684EE3B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0990531" y="4418447"/>
                <a:ext cx="2307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052D8FB-4BB4-4695-A9D8-A07A5FDE9B6E}"/>
                  </a:ext>
                </a:extLst>
              </p14:cNvPr>
              <p14:cNvContentPartPr/>
              <p14:nvPr/>
            </p14:nvContentPartPr>
            <p14:xfrm>
              <a:off x="11218411" y="4332407"/>
              <a:ext cx="9720" cy="612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052D8FB-4BB4-4695-A9D8-A07A5FDE9B6E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200411" y="4314767"/>
                <a:ext cx="453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4F2133E-12E4-41AF-896A-41DAACBADEBD}"/>
                  </a:ext>
                </a:extLst>
              </p14:cNvPr>
              <p14:cNvContentPartPr/>
              <p14:nvPr/>
            </p14:nvContentPartPr>
            <p14:xfrm>
              <a:off x="11278891" y="4458407"/>
              <a:ext cx="386640" cy="1231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4F2133E-12E4-41AF-896A-41DAACBADEBD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1260891" y="4440767"/>
                <a:ext cx="4222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8274F7B-068D-46CC-9289-9BBF3C821A0E}"/>
                  </a:ext>
                </a:extLst>
              </p14:cNvPr>
              <p14:cNvContentPartPr/>
              <p14:nvPr/>
            </p14:nvContentPartPr>
            <p14:xfrm>
              <a:off x="11738611" y="4552007"/>
              <a:ext cx="8100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8274F7B-068D-46CC-9289-9BBF3C821A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20971" y="4534007"/>
                <a:ext cx="116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AE828C-2A9B-4438-B841-4A59853F3506}"/>
                  </a:ext>
                </a:extLst>
              </p14:cNvPr>
              <p14:cNvContentPartPr/>
              <p14:nvPr/>
            </p14:nvContentPartPr>
            <p14:xfrm>
              <a:off x="1750051" y="2430527"/>
              <a:ext cx="428400" cy="12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AE828C-2A9B-4438-B841-4A59853F3506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732411" y="2412527"/>
                <a:ext cx="46404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6F19F78-32A5-4FB2-96FE-63EBA92F728F}"/>
              </a:ext>
            </a:extLst>
          </p:cNvPr>
          <p:cNvGrpSpPr/>
          <p:nvPr/>
        </p:nvGrpSpPr>
        <p:grpSpPr>
          <a:xfrm>
            <a:off x="457651" y="2637887"/>
            <a:ext cx="1522800" cy="1112400"/>
            <a:chOff x="457651" y="2637887"/>
            <a:chExt cx="1522800" cy="11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441540-8A66-43C7-86C4-C5453C26B3A1}"/>
                    </a:ext>
                  </a:extLst>
                </p14:cNvPr>
                <p14:cNvContentPartPr/>
                <p14:nvPr/>
              </p14:nvContentPartPr>
              <p14:xfrm>
                <a:off x="1590211" y="2680727"/>
                <a:ext cx="358560" cy="415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441540-8A66-43C7-86C4-C5453C26B3A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72571" y="2663087"/>
                  <a:ext cx="3942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C46FFC-B62E-490B-AB4A-2C7E4F18DBBB}"/>
                    </a:ext>
                  </a:extLst>
                </p14:cNvPr>
                <p14:cNvContentPartPr/>
                <p14:nvPr/>
              </p14:nvContentPartPr>
              <p14:xfrm>
                <a:off x="1826011" y="2637887"/>
                <a:ext cx="122760" cy="105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C46FFC-B62E-490B-AB4A-2C7E4F18DBB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808011" y="2620247"/>
                  <a:ext cx="158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ECBE25A-AD58-4FDC-9FA1-55BC2F650D7E}"/>
                    </a:ext>
                  </a:extLst>
                </p14:cNvPr>
                <p14:cNvContentPartPr/>
                <p14:nvPr/>
              </p14:nvContentPartPr>
              <p14:xfrm>
                <a:off x="1961371" y="2678927"/>
                <a:ext cx="19080" cy="90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ECBE25A-AD58-4FDC-9FA1-55BC2F650D7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43371" y="2660927"/>
                  <a:ext cx="54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221E75-D8F3-4541-93D6-0FD38E9AAA96}"/>
                    </a:ext>
                  </a:extLst>
                </p14:cNvPr>
                <p14:cNvContentPartPr/>
                <p14:nvPr/>
              </p14:nvContentPartPr>
              <p14:xfrm>
                <a:off x="729451" y="3329087"/>
                <a:ext cx="150840" cy="283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221E75-D8F3-4541-93D6-0FD38E9AAA9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11451" y="3311087"/>
                  <a:ext cx="1864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9649CA8-3515-4F86-95EA-6593BFEE07A7}"/>
                    </a:ext>
                  </a:extLst>
                </p14:cNvPr>
                <p14:cNvContentPartPr/>
                <p14:nvPr/>
              </p14:nvContentPartPr>
              <p14:xfrm>
                <a:off x="604531" y="3499727"/>
                <a:ext cx="296640" cy="118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9649CA8-3515-4F86-95EA-6593BFEE07A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86531" y="3482087"/>
                  <a:ext cx="332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AD45DB9-AF81-4492-97CC-5A52E129E53B}"/>
                    </a:ext>
                  </a:extLst>
                </p14:cNvPr>
                <p14:cNvContentPartPr/>
                <p14:nvPr/>
              </p14:nvContentPartPr>
              <p14:xfrm>
                <a:off x="1008091" y="3426287"/>
                <a:ext cx="2520" cy="151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AD45DB9-AF81-4492-97CC-5A52E129E53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90451" y="3408647"/>
                  <a:ext cx="38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9BC4B6-C3D2-4E18-8A58-7F6491117DE6}"/>
                    </a:ext>
                  </a:extLst>
                </p14:cNvPr>
                <p14:cNvContentPartPr/>
                <p14:nvPr/>
              </p14:nvContentPartPr>
              <p14:xfrm>
                <a:off x="1110691" y="3385607"/>
                <a:ext cx="120600" cy="230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9BC4B6-C3D2-4E18-8A58-7F6491117DE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93051" y="3367607"/>
                  <a:ext cx="1562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4C742F1-CC51-45E2-AC7C-9AACDC54622B}"/>
                    </a:ext>
                  </a:extLst>
                </p14:cNvPr>
                <p14:cNvContentPartPr/>
                <p14:nvPr/>
              </p14:nvContentPartPr>
              <p14:xfrm>
                <a:off x="1279891" y="3484247"/>
                <a:ext cx="182520" cy="136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4C742F1-CC51-45E2-AC7C-9AACDC54622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262251" y="3466247"/>
                  <a:ext cx="218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B1A437A-D3C0-4509-9AF1-BCE3A0527CFF}"/>
                    </a:ext>
                  </a:extLst>
                </p14:cNvPr>
                <p14:cNvContentPartPr/>
                <p14:nvPr/>
              </p14:nvContentPartPr>
              <p14:xfrm>
                <a:off x="1488691" y="3472727"/>
                <a:ext cx="156600" cy="155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B1A437A-D3C0-4509-9AF1-BCE3A0527CF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471051" y="3454727"/>
                  <a:ext cx="192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15503FB-ED0E-4506-902F-EB1955626662}"/>
                    </a:ext>
                  </a:extLst>
                </p14:cNvPr>
                <p14:cNvContentPartPr/>
                <p14:nvPr/>
              </p14:nvContentPartPr>
              <p14:xfrm>
                <a:off x="1729171" y="3345647"/>
                <a:ext cx="19080" cy="88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15503FB-ED0E-4506-902F-EB195562666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711171" y="3327647"/>
                  <a:ext cx="54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87ED933-EE03-4977-AA62-2A14AC78DDB7}"/>
                    </a:ext>
                  </a:extLst>
                </p14:cNvPr>
                <p14:cNvContentPartPr/>
                <p14:nvPr/>
              </p14:nvContentPartPr>
              <p14:xfrm>
                <a:off x="1744291" y="3323687"/>
                <a:ext cx="82080" cy="115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87ED933-EE03-4977-AA62-2A14AC78DDB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726291" y="3305687"/>
                  <a:ext cx="117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C65ED8E-B80B-4D59-9EBF-FEC75C2EE89D}"/>
                    </a:ext>
                  </a:extLst>
                </p14:cNvPr>
                <p14:cNvContentPartPr/>
                <p14:nvPr/>
              </p14:nvContentPartPr>
              <p14:xfrm>
                <a:off x="668611" y="3214967"/>
                <a:ext cx="19080" cy="132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C65ED8E-B80B-4D59-9EBF-FEC75C2EE89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50971" y="3197327"/>
                  <a:ext cx="54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7400B3A-5571-46BC-9E9F-F011995201EF}"/>
                    </a:ext>
                  </a:extLst>
                </p14:cNvPr>
                <p14:cNvContentPartPr/>
                <p14:nvPr/>
              </p14:nvContentPartPr>
              <p14:xfrm>
                <a:off x="737371" y="3111287"/>
                <a:ext cx="9720" cy="125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7400B3A-5571-46BC-9E9F-F011995201E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19731" y="3093647"/>
                  <a:ext cx="45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316656A-4C7B-43C7-9D99-F8DAB398B35D}"/>
                    </a:ext>
                  </a:extLst>
                </p14:cNvPr>
                <p14:cNvContentPartPr/>
                <p14:nvPr/>
              </p14:nvContentPartPr>
              <p14:xfrm>
                <a:off x="457651" y="3674327"/>
                <a:ext cx="1091520" cy="21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316656A-4C7B-43C7-9D99-F8DAB398B35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39651" y="3656687"/>
                  <a:ext cx="1127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3506FE9-5EB6-41F9-A4B4-AA8567C115C9}"/>
                    </a:ext>
                  </a:extLst>
                </p14:cNvPr>
                <p14:cNvContentPartPr/>
                <p14:nvPr/>
              </p14:nvContentPartPr>
              <p14:xfrm>
                <a:off x="497251" y="3733007"/>
                <a:ext cx="1088640" cy="17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3506FE9-5EB6-41F9-A4B4-AA8567C115C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9251" y="3715007"/>
                  <a:ext cx="112428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949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06F3617-51AB-464F-83A4-838D8D7B3FF6}"/>
              </a:ext>
            </a:extLst>
          </p:cNvPr>
          <p:cNvGrpSpPr/>
          <p:nvPr/>
        </p:nvGrpSpPr>
        <p:grpSpPr>
          <a:xfrm>
            <a:off x="864451" y="478607"/>
            <a:ext cx="5406840" cy="2755440"/>
            <a:chOff x="864451" y="478607"/>
            <a:chExt cx="5406840" cy="27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00064F2-066D-470D-A6EF-34D199CCE23C}"/>
                    </a:ext>
                  </a:extLst>
                </p14:cNvPr>
                <p14:cNvContentPartPr/>
                <p14:nvPr/>
              </p14:nvContentPartPr>
              <p14:xfrm>
                <a:off x="931051" y="517127"/>
                <a:ext cx="5339880" cy="2716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00064F2-066D-470D-A6EF-34D199CCE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3411" y="499127"/>
                  <a:ext cx="5375520" cy="27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808F007-2042-4A14-8957-9B41805FEDD7}"/>
                    </a:ext>
                  </a:extLst>
                </p14:cNvPr>
                <p14:cNvContentPartPr/>
                <p14:nvPr/>
              </p14:nvContentPartPr>
              <p14:xfrm>
                <a:off x="864451" y="478607"/>
                <a:ext cx="173160" cy="176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808F007-2042-4A14-8957-9B41805FED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451" y="460607"/>
                  <a:ext cx="208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3FF6D4F-BB33-4909-A08C-412E7B78512A}"/>
                    </a:ext>
                  </a:extLst>
                </p14:cNvPr>
                <p14:cNvContentPartPr/>
                <p14:nvPr/>
              </p14:nvContentPartPr>
              <p14:xfrm>
                <a:off x="1016371" y="516047"/>
                <a:ext cx="5254920" cy="2638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3FF6D4F-BB33-4909-A08C-412E7B7851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8371" y="498047"/>
                  <a:ext cx="5290560" cy="267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714BEF-8FAD-46A5-83DA-C4C1087CA11D}"/>
              </a:ext>
            </a:extLst>
          </p:cNvPr>
          <p:cNvGrpSpPr/>
          <p:nvPr/>
        </p:nvGrpSpPr>
        <p:grpSpPr>
          <a:xfrm>
            <a:off x="3071971" y="336407"/>
            <a:ext cx="30600" cy="1599480"/>
            <a:chOff x="3071971" y="336407"/>
            <a:chExt cx="30600" cy="159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A12071-DC28-45CF-A477-64278069B64B}"/>
                    </a:ext>
                  </a:extLst>
                </p14:cNvPr>
                <p14:cNvContentPartPr/>
                <p14:nvPr/>
              </p14:nvContentPartPr>
              <p14:xfrm>
                <a:off x="3102211" y="336407"/>
                <a:ext cx="360" cy="227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A12071-DC28-45CF-A477-64278069B6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84571" y="318767"/>
                  <a:ext cx="36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823264-4171-4B3A-BA98-F6C1BE65C5ED}"/>
                    </a:ext>
                  </a:extLst>
                </p14:cNvPr>
                <p14:cNvContentPartPr/>
                <p14:nvPr/>
              </p14:nvContentPartPr>
              <p14:xfrm>
                <a:off x="3071971" y="843647"/>
                <a:ext cx="14400" cy="211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823264-4171-4B3A-BA98-F6C1BE65C5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53971" y="825647"/>
                  <a:ext cx="50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ED0282-89A8-4DDB-A62B-5C850D4EA0A5}"/>
                    </a:ext>
                  </a:extLst>
                </p14:cNvPr>
                <p14:cNvContentPartPr/>
                <p14:nvPr/>
              </p14:nvContentPartPr>
              <p14:xfrm>
                <a:off x="3077731" y="1258367"/>
                <a:ext cx="5040" cy="677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ED0282-89A8-4DDB-A62B-5C850D4EA0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9731" y="1240367"/>
                  <a:ext cx="40680" cy="71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59CA6A-61D3-4AEC-ABFF-25C9D1A58602}"/>
              </a:ext>
            </a:extLst>
          </p:cNvPr>
          <p:cNvGrpSpPr/>
          <p:nvPr/>
        </p:nvGrpSpPr>
        <p:grpSpPr>
          <a:xfrm>
            <a:off x="3049651" y="2365007"/>
            <a:ext cx="44640" cy="828720"/>
            <a:chOff x="3049651" y="2365007"/>
            <a:chExt cx="446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17A115-DFF5-4D71-8D17-4172CFFB1A6D}"/>
                    </a:ext>
                  </a:extLst>
                </p14:cNvPr>
                <p14:cNvContentPartPr/>
                <p14:nvPr/>
              </p14:nvContentPartPr>
              <p14:xfrm>
                <a:off x="3050731" y="2365007"/>
                <a:ext cx="43560" cy="669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17A115-DFF5-4D71-8D17-4172CFFB1A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33091" y="2347007"/>
                  <a:ext cx="7920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EC6534-D383-4724-A1BA-31B594B41861}"/>
                    </a:ext>
                  </a:extLst>
                </p14:cNvPr>
                <p14:cNvContentPartPr/>
                <p14:nvPr/>
              </p14:nvContentPartPr>
              <p14:xfrm>
                <a:off x="3049651" y="3179687"/>
                <a:ext cx="3960" cy="14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EC6534-D383-4724-A1BA-31B594B418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2011" y="3161687"/>
                  <a:ext cx="3960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91ED38-366C-4AEE-A034-55DBCBB8B399}"/>
              </a:ext>
            </a:extLst>
          </p:cNvPr>
          <p:cNvGrpSpPr/>
          <p:nvPr/>
        </p:nvGrpSpPr>
        <p:grpSpPr>
          <a:xfrm>
            <a:off x="3290131" y="143807"/>
            <a:ext cx="745920" cy="245880"/>
            <a:chOff x="3290131" y="143807"/>
            <a:chExt cx="74592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D41CAC-AB0A-429C-BFD1-B0410DFCC304}"/>
                    </a:ext>
                  </a:extLst>
                </p14:cNvPr>
                <p14:cNvContentPartPr/>
                <p14:nvPr/>
              </p14:nvContentPartPr>
              <p14:xfrm>
                <a:off x="3290131" y="143807"/>
                <a:ext cx="228960" cy="21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D41CAC-AB0A-429C-BFD1-B0410DFCC3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72131" y="125807"/>
                  <a:ext cx="264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687F8E-3D27-4885-BFEE-15CF0EC55272}"/>
                    </a:ext>
                  </a:extLst>
                </p14:cNvPr>
                <p14:cNvContentPartPr/>
                <p14:nvPr/>
              </p14:nvContentPartPr>
              <p14:xfrm>
                <a:off x="3565171" y="220127"/>
                <a:ext cx="125280" cy="109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687F8E-3D27-4885-BFEE-15CF0EC552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47171" y="202487"/>
                  <a:ext cx="160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5F3E26-C73F-46EA-ABDE-9BE178F8550C}"/>
                    </a:ext>
                  </a:extLst>
                </p14:cNvPr>
                <p14:cNvContentPartPr/>
                <p14:nvPr/>
              </p14:nvContentPartPr>
              <p14:xfrm>
                <a:off x="3716011" y="241367"/>
                <a:ext cx="320040" cy="148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5F3E26-C73F-46EA-ABDE-9BE178F855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8011" y="223367"/>
                  <a:ext cx="3556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78BA5B7-9B3A-4793-8C17-9D1C41F2F137}"/>
                  </a:ext>
                </a:extLst>
              </p14:cNvPr>
              <p14:cNvContentPartPr/>
              <p14:nvPr/>
            </p14:nvContentPartPr>
            <p14:xfrm>
              <a:off x="2486251" y="921407"/>
              <a:ext cx="20160" cy="170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78BA5B7-9B3A-4793-8C17-9D1C41F2F1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68251" y="903407"/>
                <a:ext cx="558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F0FEA6-715D-4102-A669-BEF6AD813E5E}"/>
                  </a:ext>
                </a:extLst>
              </p14:cNvPr>
              <p14:cNvContentPartPr/>
              <p14:nvPr/>
            </p14:nvContentPartPr>
            <p14:xfrm>
              <a:off x="2430091" y="1256207"/>
              <a:ext cx="45720" cy="601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F0FEA6-715D-4102-A669-BEF6AD813E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12451" y="1238567"/>
                <a:ext cx="8136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C9B88C-5E4B-4841-91B6-90AF6812B647}"/>
                  </a:ext>
                </a:extLst>
              </p14:cNvPr>
              <p14:cNvContentPartPr/>
              <p14:nvPr/>
            </p14:nvContentPartPr>
            <p14:xfrm>
              <a:off x="2395171" y="2241167"/>
              <a:ext cx="5040" cy="213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C9B88C-5E4B-4841-91B6-90AF6812B64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77531" y="2223167"/>
                <a:ext cx="406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00CA51F-F795-4C0C-87F2-9A77D3B50F29}"/>
                  </a:ext>
                </a:extLst>
              </p14:cNvPr>
              <p14:cNvContentPartPr/>
              <p14:nvPr/>
            </p14:nvContentPartPr>
            <p14:xfrm>
              <a:off x="2313451" y="2775407"/>
              <a:ext cx="38880" cy="447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00CA51F-F795-4C0C-87F2-9A77D3B50F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95811" y="2757767"/>
                <a:ext cx="745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7EB9CB3-AD20-4D9C-8A0A-E7F2F43BD8A1}"/>
                  </a:ext>
                </a:extLst>
              </p14:cNvPr>
              <p14:cNvContentPartPr/>
              <p14:nvPr/>
            </p14:nvContentPartPr>
            <p14:xfrm>
              <a:off x="3771811" y="733487"/>
              <a:ext cx="360" cy="240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7EB9CB3-AD20-4D9C-8A0A-E7F2F43BD8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54171" y="715487"/>
                <a:ext cx="360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202F8D-B45C-4AAF-9422-DEAE04D9C15C}"/>
                  </a:ext>
                </a:extLst>
              </p14:cNvPr>
              <p14:cNvContentPartPr/>
              <p14:nvPr/>
            </p14:nvContentPartPr>
            <p14:xfrm>
              <a:off x="3770731" y="1476887"/>
              <a:ext cx="8640" cy="230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202F8D-B45C-4AAF-9422-DEAE04D9C15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52731" y="1458887"/>
                <a:ext cx="44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AC78C4-3072-4ACE-95FE-AC2418416EFB}"/>
                  </a:ext>
                </a:extLst>
              </p14:cNvPr>
              <p14:cNvContentPartPr/>
              <p14:nvPr/>
            </p14:nvContentPartPr>
            <p14:xfrm>
              <a:off x="3735811" y="2007887"/>
              <a:ext cx="44640" cy="981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AC78C4-3072-4ACE-95FE-AC2418416EF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17811" y="1990247"/>
                <a:ext cx="80280" cy="10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DC81102-322E-4F79-9974-AC5732E75F81}"/>
              </a:ext>
            </a:extLst>
          </p:cNvPr>
          <p:cNvGrpSpPr/>
          <p:nvPr/>
        </p:nvGrpSpPr>
        <p:grpSpPr>
          <a:xfrm>
            <a:off x="2945971" y="3248087"/>
            <a:ext cx="1207440" cy="353880"/>
            <a:chOff x="2945971" y="3248087"/>
            <a:chExt cx="120744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F98AD89-398A-4526-A8C9-5704FC96ECE6}"/>
                    </a:ext>
                  </a:extLst>
                </p14:cNvPr>
                <p14:cNvContentPartPr/>
                <p14:nvPr/>
              </p14:nvContentPartPr>
              <p14:xfrm>
                <a:off x="2945971" y="3367967"/>
                <a:ext cx="167040" cy="234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98AD89-398A-4526-A8C9-5704FC96EC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27971" y="3349967"/>
                  <a:ext cx="202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136DAC-6FA6-44D4-8CEC-1C1E8FA95769}"/>
                    </a:ext>
                  </a:extLst>
                </p14:cNvPr>
                <p14:cNvContentPartPr/>
                <p14:nvPr/>
              </p14:nvContentPartPr>
              <p14:xfrm>
                <a:off x="3501091" y="3248087"/>
                <a:ext cx="239400" cy="326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136DAC-6FA6-44D4-8CEC-1C1E8FA957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83451" y="3230447"/>
                  <a:ext cx="2750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3F04007-66FD-4870-9A3C-12EF314489FB}"/>
                    </a:ext>
                  </a:extLst>
                </p14:cNvPr>
                <p14:cNvContentPartPr/>
                <p14:nvPr/>
              </p14:nvContentPartPr>
              <p14:xfrm>
                <a:off x="3783691" y="3412607"/>
                <a:ext cx="98280" cy="12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3F04007-66FD-4870-9A3C-12EF314489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5691" y="3394967"/>
                  <a:ext cx="133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0B2151-5066-430B-9B8C-5C55129595C4}"/>
                    </a:ext>
                  </a:extLst>
                </p14:cNvPr>
                <p14:cNvContentPartPr/>
                <p14:nvPr/>
              </p14:nvContentPartPr>
              <p14:xfrm>
                <a:off x="3825451" y="3338087"/>
                <a:ext cx="37800" cy="156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0B2151-5066-430B-9B8C-5C55129595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07811" y="3320447"/>
                  <a:ext cx="73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75D046E-25F5-45A8-91A8-EAE2FB096767}"/>
                    </a:ext>
                  </a:extLst>
                </p14:cNvPr>
                <p14:cNvContentPartPr/>
                <p14:nvPr/>
              </p14:nvContentPartPr>
              <p14:xfrm>
                <a:off x="3972331" y="3351767"/>
                <a:ext cx="181080" cy="12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75D046E-25F5-45A8-91A8-EAE2FB0967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54331" y="3334127"/>
                  <a:ext cx="21672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78EA99-86ED-475A-92FE-96A0A18F1791}"/>
              </a:ext>
            </a:extLst>
          </p:cNvPr>
          <p:cNvGrpSpPr/>
          <p:nvPr/>
        </p:nvGrpSpPr>
        <p:grpSpPr>
          <a:xfrm>
            <a:off x="4512691" y="2102567"/>
            <a:ext cx="12240" cy="493920"/>
            <a:chOff x="4512691" y="2102567"/>
            <a:chExt cx="1224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D3B832-F454-4CBE-B1DA-B441216F1764}"/>
                    </a:ext>
                  </a:extLst>
                </p14:cNvPr>
                <p14:cNvContentPartPr/>
                <p14:nvPr/>
              </p14:nvContentPartPr>
              <p14:xfrm>
                <a:off x="4512691" y="2102567"/>
                <a:ext cx="3960" cy="19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D3B832-F454-4CBE-B1DA-B441216F17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94691" y="2084567"/>
                  <a:ext cx="39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7E4AD8-0051-44FB-B28E-1FE9EB0EE983}"/>
                    </a:ext>
                  </a:extLst>
                </p14:cNvPr>
                <p14:cNvContentPartPr/>
                <p14:nvPr/>
              </p14:nvContentPartPr>
              <p14:xfrm>
                <a:off x="4516291" y="2439527"/>
                <a:ext cx="8640" cy="156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7E4AD8-0051-44FB-B28E-1FE9EB0EE9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98291" y="2421527"/>
                  <a:ext cx="4428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85A31F1-C354-4D28-AC81-7551C1CB3837}"/>
                  </a:ext>
                </a:extLst>
              </p14:cNvPr>
              <p14:cNvContentPartPr/>
              <p14:nvPr/>
            </p14:nvContentPartPr>
            <p14:xfrm>
              <a:off x="4506931" y="2784047"/>
              <a:ext cx="5040" cy="283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85A31F1-C354-4D28-AC81-7551C1CB38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88931" y="2766047"/>
                <a:ext cx="40680" cy="31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C098AE22-C554-4E3B-A16B-0AF7BDFDF353}"/>
              </a:ext>
            </a:extLst>
          </p:cNvPr>
          <p:cNvGrpSpPr/>
          <p:nvPr/>
        </p:nvGrpSpPr>
        <p:grpSpPr>
          <a:xfrm>
            <a:off x="4364371" y="3347447"/>
            <a:ext cx="607680" cy="217080"/>
            <a:chOff x="4364371" y="3347447"/>
            <a:chExt cx="60768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19A6891-41FE-4865-BA3B-D5528AEB1BA0}"/>
                    </a:ext>
                  </a:extLst>
                </p14:cNvPr>
                <p14:cNvContentPartPr/>
                <p14:nvPr/>
              </p14:nvContentPartPr>
              <p14:xfrm>
                <a:off x="4364371" y="3355007"/>
                <a:ext cx="148680" cy="20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19A6891-41FE-4865-BA3B-D5528AEB1B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46731" y="3337367"/>
                  <a:ext cx="184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5A8386-84E7-4580-AD64-B750F6CE4654}"/>
                    </a:ext>
                  </a:extLst>
                </p14:cNvPr>
                <p14:cNvContentPartPr/>
                <p14:nvPr/>
              </p14:nvContentPartPr>
              <p14:xfrm>
                <a:off x="4569931" y="3430607"/>
                <a:ext cx="94680" cy="18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5A8386-84E7-4580-AD64-B750F6CE46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51931" y="3412967"/>
                  <a:ext cx="130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5D80CE1-81B1-486C-9575-3C8735694DA3}"/>
                    </a:ext>
                  </a:extLst>
                </p14:cNvPr>
                <p14:cNvContentPartPr/>
                <p14:nvPr/>
              </p14:nvContentPartPr>
              <p14:xfrm>
                <a:off x="4607011" y="3366527"/>
                <a:ext cx="38880" cy="16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5D80CE1-81B1-486C-9575-3C8735694D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89371" y="3348887"/>
                  <a:ext cx="74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6CF37B-F4D2-4EB6-8A22-6FA78BF82CEC}"/>
                    </a:ext>
                  </a:extLst>
                </p14:cNvPr>
                <p14:cNvContentPartPr/>
                <p14:nvPr/>
              </p14:nvContentPartPr>
              <p14:xfrm>
                <a:off x="4692331" y="3347447"/>
                <a:ext cx="120600" cy="164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6CF37B-F4D2-4EB6-8A22-6FA78BF82C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74331" y="3329807"/>
                  <a:ext cx="156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EAA628-CD9C-4889-9D61-6C45146EF8F4}"/>
                    </a:ext>
                  </a:extLst>
                </p14:cNvPr>
                <p14:cNvContentPartPr/>
                <p14:nvPr/>
              </p14:nvContentPartPr>
              <p14:xfrm>
                <a:off x="4846411" y="3403247"/>
                <a:ext cx="125640" cy="154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EAA628-CD9C-4889-9D61-6C45146EF8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28411" y="3385607"/>
                  <a:ext cx="16128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75223B-5A15-4118-AE79-4717FCEBA989}"/>
              </a:ext>
            </a:extLst>
          </p:cNvPr>
          <p:cNvGrpSpPr/>
          <p:nvPr/>
        </p:nvGrpSpPr>
        <p:grpSpPr>
          <a:xfrm>
            <a:off x="5211451" y="2803847"/>
            <a:ext cx="3960" cy="269280"/>
            <a:chOff x="5211451" y="2803847"/>
            <a:chExt cx="396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FA6066-E631-4BAE-8B68-5CFB88F097C5}"/>
                    </a:ext>
                  </a:extLst>
                </p14:cNvPr>
                <p14:cNvContentPartPr/>
                <p14:nvPr/>
              </p14:nvContentPartPr>
              <p14:xfrm>
                <a:off x="5212531" y="2803847"/>
                <a:ext cx="360" cy="8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FA6066-E631-4BAE-8B68-5CFB88F097C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4891" y="2785847"/>
                  <a:ext cx="36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4BCCE24-0894-48F4-9F48-890B4D75F9E1}"/>
                    </a:ext>
                  </a:extLst>
                </p14:cNvPr>
                <p14:cNvContentPartPr/>
                <p14:nvPr/>
              </p14:nvContentPartPr>
              <p14:xfrm>
                <a:off x="5211451" y="2979167"/>
                <a:ext cx="3960" cy="9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4BCCE24-0894-48F4-9F48-890B4D75F9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93811" y="2961167"/>
                  <a:ext cx="3960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74948A-DB51-468D-B7FA-AAF8D4BECD30}"/>
              </a:ext>
            </a:extLst>
          </p:cNvPr>
          <p:cNvGrpSpPr/>
          <p:nvPr/>
        </p:nvGrpSpPr>
        <p:grpSpPr>
          <a:xfrm>
            <a:off x="5117131" y="3278327"/>
            <a:ext cx="872640" cy="209520"/>
            <a:chOff x="5117131" y="3278327"/>
            <a:chExt cx="87264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49B6F9-F80C-4D6B-A54F-E361ECD90BF6}"/>
                    </a:ext>
                  </a:extLst>
                </p14:cNvPr>
                <p14:cNvContentPartPr/>
                <p14:nvPr/>
              </p14:nvContentPartPr>
              <p14:xfrm>
                <a:off x="5117131" y="3278327"/>
                <a:ext cx="183600" cy="209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49B6F9-F80C-4D6B-A54F-E361ECD90B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99131" y="3260687"/>
                  <a:ext cx="219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BF861E-57A3-4B3B-A463-9B4986B25C5A}"/>
                    </a:ext>
                  </a:extLst>
                </p14:cNvPr>
                <p14:cNvContentPartPr/>
                <p14:nvPr/>
              </p14:nvContentPartPr>
              <p14:xfrm>
                <a:off x="5363011" y="3361487"/>
                <a:ext cx="105480" cy="3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BF861E-57A3-4B3B-A463-9B4986B25C5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45371" y="3343487"/>
                  <a:ext cx="141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B61B5D-8F42-4B20-9FAF-E69FD35A5B09}"/>
                    </a:ext>
                  </a:extLst>
                </p14:cNvPr>
                <p14:cNvContentPartPr/>
                <p14:nvPr/>
              </p14:nvContentPartPr>
              <p14:xfrm>
                <a:off x="5408731" y="3307847"/>
                <a:ext cx="47160" cy="162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B61B5D-8F42-4B20-9FAF-E69FD35A5B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90731" y="3289847"/>
                  <a:ext cx="82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71B9B7-C726-4040-A302-6FB91433760A}"/>
                    </a:ext>
                  </a:extLst>
                </p14:cNvPr>
                <p14:cNvContentPartPr/>
                <p14:nvPr/>
              </p14:nvContentPartPr>
              <p14:xfrm>
                <a:off x="5530051" y="3286607"/>
                <a:ext cx="132480" cy="178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71B9B7-C726-4040-A302-6FB91433760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12051" y="3268607"/>
                  <a:ext cx="168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D05EE5-0F95-4E5C-8EF2-7397010FB0D2}"/>
                    </a:ext>
                  </a:extLst>
                </p14:cNvPr>
                <p14:cNvContentPartPr/>
                <p14:nvPr/>
              </p14:nvContentPartPr>
              <p14:xfrm>
                <a:off x="5715091" y="3299207"/>
                <a:ext cx="274680" cy="133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D05EE5-0F95-4E5C-8EF2-7397010FB0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97451" y="3281567"/>
                  <a:ext cx="3103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DD23246-4FCF-43DC-A35C-9DE93AAE62EC}"/>
              </a:ext>
            </a:extLst>
          </p:cNvPr>
          <p:cNvGrpSpPr/>
          <p:nvPr/>
        </p:nvGrpSpPr>
        <p:grpSpPr>
          <a:xfrm>
            <a:off x="871651" y="2618087"/>
            <a:ext cx="1803960" cy="1066680"/>
            <a:chOff x="871651" y="2618087"/>
            <a:chExt cx="1803960" cy="10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481167F-96DB-4657-87AC-AD3DB31E3719}"/>
                    </a:ext>
                  </a:extLst>
                </p14:cNvPr>
                <p14:cNvContentPartPr/>
                <p14:nvPr/>
              </p14:nvContentPartPr>
              <p14:xfrm>
                <a:off x="2049931" y="3420887"/>
                <a:ext cx="148680" cy="216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481167F-96DB-4657-87AC-AD3DB31E37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31931" y="3402887"/>
                  <a:ext cx="184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AC32C3D-F69F-4A35-9064-8B51E3286727}"/>
                    </a:ext>
                  </a:extLst>
                </p14:cNvPr>
                <p14:cNvContentPartPr/>
                <p14:nvPr/>
              </p14:nvContentPartPr>
              <p14:xfrm>
                <a:off x="2256571" y="3516647"/>
                <a:ext cx="150840" cy="11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AC32C3D-F69F-4A35-9064-8B51E32867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38571" y="3499007"/>
                  <a:ext cx="186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DCA6055-2408-4A24-99C1-52ACC39865BD}"/>
                    </a:ext>
                  </a:extLst>
                </p14:cNvPr>
                <p14:cNvContentPartPr/>
                <p14:nvPr/>
              </p14:nvContentPartPr>
              <p14:xfrm>
                <a:off x="2469331" y="3488207"/>
                <a:ext cx="206280" cy="117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DCA6055-2408-4A24-99C1-52ACC39865B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51691" y="3470567"/>
                  <a:ext cx="241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C33F67-76A5-464D-AC8F-2306A2DD117D}"/>
                    </a:ext>
                  </a:extLst>
                </p14:cNvPr>
                <p14:cNvContentPartPr/>
                <p14:nvPr/>
              </p14:nvContentPartPr>
              <p14:xfrm>
                <a:off x="1747531" y="2618087"/>
                <a:ext cx="14760" cy="168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C33F67-76A5-464D-AC8F-2306A2DD11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29531" y="2600087"/>
                  <a:ext cx="50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1A3CBBC-7163-4DE5-8B4A-0391B3F36BD2}"/>
                    </a:ext>
                  </a:extLst>
                </p14:cNvPr>
                <p14:cNvContentPartPr/>
                <p14:nvPr/>
              </p14:nvContentPartPr>
              <p14:xfrm>
                <a:off x="1747891" y="2871887"/>
                <a:ext cx="7200" cy="12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1A3CBBC-7163-4DE5-8B4A-0391B3F36BD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29891" y="2854247"/>
                  <a:ext cx="42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8CE205-C51F-4AEA-BF59-D60B6F8D18AA}"/>
                    </a:ext>
                  </a:extLst>
                </p14:cNvPr>
                <p14:cNvContentPartPr/>
                <p14:nvPr/>
              </p14:nvContentPartPr>
              <p14:xfrm>
                <a:off x="1736011" y="3103007"/>
                <a:ext cx="1440" cy="201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8CE205-C51F-4AEA-BF59-D60B6F8D18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18371" y="3085367"/>
                  <a:ext cx="37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AEC7802-8A82-4A89-8C8C-7FECB802BA17}"/>
                    </a:ext>
                  </a:extLst>
                </p14:cNvPr>
                <p14:cNvContentPartPr/>
                <p14:nvPr/>
              </p14:nvContentPartPr>
              <p14:xfrm>
                <a:off x="1273771" y="3490727"/>
                <a:ext cx="167760" cy="194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AEC7802-8A82-4A89-8C8C-7FECB802BA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55771" y="3473087"/>
                  <a:ext cx="203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3D5752-C838-4FB1-8E7A-F1CC2EFC7EDE}"/>
                    </a:ext>
                  </a:extLst>
                </p14:cNvPr>
                <p14:cNvContentPartPr/>
                <p14:nvPr/>
              </p14:nvContentPartPr>
              <p14:xfrm>
                <a:off x="1511011" y="3557687"/>
                <a:ext cx="91440" cy="20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3D5752-C838-4FB1-8E7A-F1CC2EFC7E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93011" y="3539687"/>
                  <a:ext cx="127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4C3A8B-DA3D-458D-90F0-1C1E9FEDB838}"/>
                    </a:ext>
                  </a:extLst>
                </p14:cNvPr>
                <p14:cNvContentPartPr/>
                <p14:nvPr/>
              </p14:nvContentPartPr>
              <p14:xfrm>
                <a:off x="1641691" y="3451847"/>
                <a:ext cx="136440" cy="18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4C3A8B-DA3D-458D-90F0-1C1E9FEDB83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23691" y="3433847"/>
                  <a:ext cx="172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FCE0FE-1CBC-4086-B569-2DD6254BECDB}"/>
                    </a:ext>
                  </a:extLst>
                </p14:cNvPr>
                <p14:cNvContentPartPr/>
                <p14:nvPr/>
              </p14:nvContentPartPr>
              <p14:xfrm>
                <a:off x="1810891" y="3495767"/>
                <a:ext cx="135360" cy="138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FCE0FE-1CBC-4086-B569-2DD6254BEC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92891" y="3477767"/>
                  <a:ext cx="171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113481D-1B71-47D4-8524-8B79E39B89B1}"/>
                    </a:ext>
                  </a:extLst>
                </p14:cNvPr>
                <p14:cNvContentPartPr/>
                <p14:nvPr/>
              </p14:nvContentPartPr>
              <p14:xfrm>
                <a:off x="1186651" y="3044327"/>
                <a:ext cx="5040" cy="145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113481D-1B71-47D4-8524-8B79E39B89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68651" y="3026327"/>
                  <a:ext cx="40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A1E8E1-1C8D-4148-8038-5DF603E437C6}"/>
                    </a:ext>
                  </a:extLst>
                </p14:cNvPr>
                <p14:cNvContentPartPr/>
                <p14:nvPr/>
              </p14:nvContentPartPr>
              <p14:xfrm>
                <a:off x="1206451" y="3248087"/>
                <a:ext cx="9720" cy="24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A1E8E1-1C8D-4148-8038-5DF603E437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8811" y="3230087"/>
                  <a:ext cx="45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AF35E38-A865-48A4-BA89-5C2E13F018FB}"/>
                    </a:ext>
                  </a:extLst>
                </p14:cNvPr>
                <p14:cNvContentPartPr/>
                <p14:nvPr/>
              </p14:nvContentPartPr>
              <p14:xfrm>
                <a:off x="871651" y="3248087"/>
                <a:ext cx="335160" cy="262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AF35E38-A865-48A4-BA89-5C2E13F018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3651" y="3230087"/>
                  <a:ext cx="37080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86D464-E7F5-43FC-A19A-1C1F412743A3}"/>
              </a:ext>
            </a:extLst>
          </p:cNvPr>
          <p:cNvGrpSpPr/>
          <p:nvPr/>
        </p:nvGrpSpPr>
        <p:grpSpPr>
          <a:xfrm>
            <a:off x="150931" y="3653087"/>
            <a:ext cx="733680" cy="285480"/>
            <a:chOff x="150931" y="3653087"/>
            <a:chExt cx="73368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4B0BF3-D6A5-4422-A8E6-38807581868B}"/>
                    </a:ext>
                  </a:extLst>
                </p14:cNvPr>
                <p14:cNvContentPartPr/>
                <p14:nvPr/>
              </p14:nvContentPartPr>
              <p14:xfrm>
                <a:off x="150931" y="3709967"/>
                <a:ext cx="166680" cy="228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4B0BF3-D6A5-4422-A8E6-3880758186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3291" y="3691967"/>
                  <a:ext cx="202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0F82715-ED31-4322-9E07-C528FCAA1868}"/>
                    </a:ext>
                  </a:extLst>
                </p14:cNvPr>
                <p14:cNvContentPartPr/>
                <p14:nvPr/>
              </p14:nvContentPartPr>
              <p14:xfrm>
                <a:off x="367651" y="3803207"/>
                <a:ext cx="98280" cy="1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0F82715-ED31-4322-9E07-C528FCAA18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0011" y="3785567"/>
                  <a:ext cx="133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9692D0C-7C6D-413C-9D2C-82FE135C6B2C}"/>
                    </a:ext>
                  </a:extLst>
                </p14:cNvPr>
                <p14:cNvContentPartPr/>
                <p14:nvPr/>
              </p14:nvContentPartPr>
              <p14:xfrm>
                <a:off x="527491" y="3653087"/>
                <a:ext cx="142200" cy="200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9692D0C-7C6D-413C-9D2C-82FE135C6B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9491" y="3635087"/>
                  <a:ext cx="177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13E445-920B-49E3-A5BD-5003A8A4C44C}"/>
                    </a:ext>
                  </a:extLst>
                </p14:cNvPr>
                <p14:cNvContentPartPr/>
                <p14:nvPr/>
              </p14:nvContentPartPr>
              <p14:xfrm>
                <a:off x="720811" y="3702407"/>
                <a:ext cx="163800" cy="126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13E445-920B-49E3-A5BD-5003A8A4C44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2811" y="3684767"/>
                  <a:ext cx="19944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39B428-2789-4C97-9AD9-7F9608431043}"/>
                  </a:ext>
                </a:extLst>
              </p14:cNvPr>
              <p14:cNvContentPartPr/>
              <p14:nvPr/>
            </p14:nvContentPartPr>
            <p14:xfrm>
              <a:off x="2316331" y="3815807"/>
              <a:ext cx="1395000" cy="314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39B428-2789-4C97-9AD9-7F960843104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298691" y="3798167"/>
                <a:ext cx="143064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2771E041-89FE-4DBA-A7AA-5C3FD8E93440}"/>
              </a:ext>
            </a:extLst>
          </p:cNvPr>
          <p:cNvGrpSpPr/>
          <p:nvPr/>
        </p:nvGrpSpPr>
        <p:grpSpPr>
          <a:xfrm>
            <a:off x="2960731" y="4320167"/>
            <a:ext cx="615240" cy="230040"/>
            <a:chOff x="2960731" y="4320167"/>
            <a:chExt cx="61524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4C65B27-8B67-40B4-AFB1-A34AB5431847}"/>
                    </a:ext>
                  </a:extLst>
                </p14:cNvPr>
                <p14:cNvContentPartPr/>
                <p14:nvPr/>
              </p14:nvContentPartPr>
              <p14:xfrm>
                <a:off x="2960731" y="4320167"/>
                <a:ext cx="118440" cy="181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4C65B27-8B67-40B4-AFB1-A34AB543184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42731" y="4302527"/>
                  <a:ext cx="154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1844643-4A89-4773-83A2-0A6B91AC8D3C}"/>
                    </a:ext>
                  </a:extLst>
                </p14:cNvPr>
                <p14:cNvContentPartPr/>
                <p14:nvPr/>
              </p14:nvContentPartPr>
              <p14:xfrm>
                <a:off x="3128851" y="4330607"/>
                <a:ext cx="180000" cy="219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1844643-4A89-4773-83A2-0A6B91AC8D3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11211" y="4312967"/>
                  <a:ext cx="215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3ABFC64-3617-45C7-A520-26D5BB05B536}"/>
                    </a:ext>
                  </a:extLst>
                </p14:cNvPr>
                <p14:cNvContentPartPr/>
                <p14:nvPr/>
              </p14:nvContentPartPr>
              <p14:xfrm>
                <a:off x="3435931" y="4361927"/>
                <a:ext cx="50760" cy="155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3ABFC64-3617-45C7-A520-26D5BB05B5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17931" y="4343927"/>
                  <a:ext cx="86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D1C7AC8-1D14-43CA-ABFD-FF913F07A60C}"/>
                    </a:ext>
                  </a:extLst>
                </p14:cNvPr>
                <p14:cNvContentPartPr/>
                <p14:nvPr/>
              </p14:nvContentPartPr>
              <p14:xfrm>
                <a:off x="3365731" y="4414487"/>
                <a:ext cx="210240" cy="85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D1C7AC8-1D14-43CA-ABFD-FF913F07A60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48091" y="4396487"/>
                  <a:ext cx="24588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D70EDE5-AB61-43F7-A8FF-E5043E1A0A20}"/>
                  </a:ext>
                </a:extLst>
              </p14:cNvPr>
              <p14:cNvContentPartPr/>
              <p14:nvPr/>
            </p14:nvContentPartPr>
            <p14:xfrm>
              <a:off x="1743211" y="4752527"/>
              <a:ext cx="2841120" cy="458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D70EDE5-AB61-43F7-A8FF-E5043E1A0A2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725211" y="4734527"/>
                <a:ext cx="2876760" cy="49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520C95C7-315D-4693-AAEE-72BC0FD44925}"/>
              </a:ext>
            </a:extLst>
          </p:cNvPr>
          <p:cNvGrpSpPr/>
          <p:nvPr/>
        </p:nvGrpSpPr>
        <p:grpSpPr>
          <a:xfrm>
            <a:off x="2996011" y="5381447"/>
            <a:ext cx="639720" cy="236160"/>
            <a:chOff x="2996011" y="5381447"/>
            <a:chExt cx="63972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DFA195C-B1CE-4358-BAB6-E7F04F274C56}"/>
                    </a:ext>
                  </a:extLst>
                </p14:cNvPr>
                <p14:cNvContentPartPr/>
                <p14:nvPr/>
              </p14:nvContentPartPr>
              <p14:xfrm>
                <a:off x="2996011" y="5387567"/>
                <a:ext cx="145080" cy="230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DFA195C-B1CE-4358-BAB6-E7F04F274C5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78011" y="5369567"/>
                  <a:ext cx="1807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F0F4DC-5F97-4E50-AEAC-CE09BA98BE7E}"/>
                    </a:ext>
                  </a:extLst>
                </p14:cNvPr>
                <p14:cNvContentPartPr/>
                <p14:nvPr/>
              </p14:nvContentPartPr>
              <p14:xfrm>
                <a:off x="3221011" y="5423207"/>
                <a:ext cx="88920" cy="162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F0F4DC-5F97-4E50-AEAC-CE09BA98BE7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03371" y="5405567"/>
                  <a:ext cx="124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B9A38CD-13B7-4592-91D9-74982FBD5E2C}"/>
                    </a:ext>
                  </a:extLst>
                </p14:cNvPr>
                <p14:cNvContentPartPr/>
                <p14:nvPr/>
              </p14:nvContentPartPr>
              <p14:xfrm>
                <a:off x="3231811" y="5381447"/>
                <a:ext cx="213840" cy="40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B9A38CD-13B7-4592-91D9-74982FBD5E2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13811" y="5363447"/>
                  <a:ext cx="249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B0B2EB-4E9F-4423-ADF1-01C222C17D35}"/>
                    </a:ext>
                  </a:extLst>
                </p14:cNvPr>
                <p14:cNvContentPartPr/>
                <p14:nvPr/>
              </p14:nvContentPartPr>
              <p14:xfrm>
                <a:off x="3460411" y="5409887"/>
                <a:ext cx="132120" cy="162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B0B2EB-4E9F-4423-ADF1-01C222C17D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42411" y="5391887"/>
                  <a:ext cx="167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BA5CE94-50B7-40FE-B53C-1BD794628CB8}"/>
                    </a:ext>
                  </a:extLst>
                </p14:cNvPr>
                <p14:cNvContentPartPr/>
                <p14:nvPr/>
              </p14:nvContentPartPr>
              <p14:xfrm>
                <a:off x="3635371" y="5535527"/>
                <a:ext cx="360" cy="9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BA5CE94-50B7-40FE-B53C-1BD794628CB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17371" y="5517887"/>
                  <a:ext cx="3600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F72A58B-9FB4-4278-A738-B6AA405B7E97}"/>
                  </a:ext>
                </a:extLst>
              </p14:cNvPr>
              <p14:cNvContentPartPr/>
              <p14:nvPr/>
            </p14:nvContentPartPr>
            <p14:xfrm>
              <a:off x="1284931" y="5784287"/>
              <a:ext cx="3992040" cy="480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F72A58B-9FB4-4278-A738-B6AA405B7E9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266931" y="5766647"/>
                <a:ext cx="4027680" cy="51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59DDB42-E4FA-4145-9389-1893EB5F9ADB}"/>
              </a:ext>
            </a:extLst>
          </p:cNvPr>
          <p:cNvGrpSpPr/>
          <p:nvPr/>
        </p:nvGrpSpPr>
        <p:grpSpPr>
          <a:xfrm>
            <a:off x="2771011" y="6421847"/>
            <a:ext cx="901800" cy="237600"/>
            <a:chOff x="2771011" y="6421847"/>
            <a:chExt cx="90180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01151B2-3F90-4F97-A94F-324D97CF6C2B}"/>
                    </a:ext>
                  </a:extLst>
                </p14:cNvPr>
                <p14:cNvContentPartPr/>
                <p14:nvPr/>
              </p14:nvContentPartPr>
              <p14:xfrm>
                <a:off x="2771011" y="6452447"/>
                <a:ext cx="148320" cy="207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01151B2-3F90-4F97-A94F-324D97CF6C2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53371" y="6434807"/>
                  <a:ext cx="183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9FABBEA-3457-42F2-BBCA-F6EDE1855E4A}"/>
                    </a:ext>
                  </a:extLst>
                </p14:cNvPr>
                <p14:cNvContentPartPr/>
                <p14:nvPr/>
              </p14:nvContentPartPr>
              <p14:xfrm>
                <a:off x="2966491" y="6483767"/>
                <a:ext cx="100800" cy="173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9FABBEA-3457-42F2-BBCA-F6EDE1855E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48851" y="6466127"/>
                  <a:ext cx="136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27F8C72-CBE6-403B-81D0-83452FFFCE54}"/>
                    </a:ext>
                  </a:extLst>
                </p14:cNvPr>
                <p14:cNvContentPartPr/>
                <p14:nvPr/>
              </p14:nvContentPartPr>
              <p14:xfrm>
                <a:off x="3151171" y="6562607"/>
                <a:ext cx="22680" cy="19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27F8C72-CBE6-403B-81D0-83452FFFCE5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33531" y="6544607"/>
                  <a:ext cx="58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B33AE9D-31A7-4AAB-939A-425C8E627A55}"/>
                    </a:ext>
                  </a:extLst>
                </p14:cNvPr>
                <p14:cNvContentPartPr/>
                <p14:nvPr/>
              </p14:nvContentPartPr>
              <p14:xfrm>
                <a:off x="3255211" y="6455687"/>
                <a:ext cx="119520" cy="196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B33AE9D-31A7-4AAB-939A-425C8E627A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37211" y="6438047"/>
                  <a:ext cx="155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17E91E2-0B64-4980-9C5B-EF973289E3C1}"/>
                    </a:ext>
                  </a:extLst>
                </p14:cNvPr>
                <p14:cNvContentPartPr/>
                <p14:nvPr/>
              </p14:nvContentPartPr>
              <p14:xfrm>
                <a:off x="3457891" y="6421847"/>
                <a:ext cx="214920" cy="222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17E91E2-0B64-4980-9C5B-EF973289E3C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40251" y="6403847"/>
                  <a:ext cx="25056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D6E1D60-5583-45F5-A3F7-0562F917CBED}"/>
              </a:ext>
            </a:extLst>
          </p:cNvPr>
          <p:cNvGrpSpPr/>
          <p:nvPr/>
        </p:nvGrpSpPr>
        <p:grpSpPr>
          <a:xfrm>
            <a:off x="7151491" y="202127"/>
            <a:ext cx="3992400" cy="593640"/>
            <a:chOff x="7151491" y="202127"/>
            <a:chExt cx="399240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16054F-E4AB-4460-9EB3-D1900E5CA9F2}"/>
                    </a:ext>
                  </a:extLst>
                </p14:cNvPr>
                <p14:cNvContentPartPr/>
                <p14:nvPr/>
              </p14:nvContentPartPr>
              <p14:xfrm>
                <a:off x="7494571" y="329207"/>
                <a:ext cx="27360" cy="17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16054F-E4AB-4460-9EB3-D1900E5CA9F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76571" y="311207"/>
                  <a:ext cx="63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F9E5452-37C1-403A-93F1-39631A5AA408}"/>
                    </a:ext>
                  </a:extLst>
                </p14:cNvPr>
                <p14:cNvContentPartPr/>
                <p14:nvPr/>
              </p14:nvContentPartPr>
              <p14:xfrm>
                <a:off x="7473331" y="277367"/>
                <a:ext cx="212760" cy="304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F9E5452-37C1-403A-93F1-39631A5AA40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55691" y="259727"/>
                  <a:ext cx="2484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CD2BAE1-7520-4FC8-B4A1-C890D8F641B6}"/>
                    </a:ext>
                  </a:extLst>
                </p14:cNvPr>
                <p14:cNvContentPartPr/>
                <p14:nvPr/>
              </p14:nvContentPartPr>
              <p14:xfrm>
                <a:off x="7541371" y="239927"/>
                <a:ext cx="205560" cy="181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CD2BAE1-7520-4FC8-B4A1-C890D8F641B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23371" y="221927"/>
                  <a:ext cx="241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0FF0D91-FFE7-4E77-9367-C17790C657F7}"/>
                    </a:ext>
                  </a:extLst>
                </p14:cNvPr>
                <p14:cNvContentPartPr/>
                <p14:nvPr/>
              </p14:nvContentPartPr>
              <p14:xfrm>
                <a:off x="7796251" y="406607"/>
                <a:ext cx="340920" cy="271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0FF0D91-FFE7-4E77-9367-C17790C657F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78251" y="388967"/>
                  <a:ext cx="3765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425D32-B7EF-4607-94D6-52CED5D451DB}"/>
                    </a:ext>
                  </a:extLst>
                </p14:cNvPr>
                <p14:cNvContentPartPr/>
                <p14:nvPr/>
              </p14:nvContentPartPr>
              <p14:xfrm>
                <a:off x="8191171" y="310127"/>
                <a:ext cx="37800" cy="207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425D32-B7EF-4607-94D6-52CED5D451D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73171" y="292487"/>
                  <a:ext cx="73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30CAB7F-19C8-468F-943C-FD7D457688CF}"/>
                    </a:ext>
                  </a:extLst>
                </p14:cNvPr>
                <p14:cNvContentPartPr/>
                <p14:nvPr/>
              </p14:nvContentPartPr>
              <p14:xfrm>
                <a:off x="8290171" y="404807"/>
                <a:ext cx="106560" cy="122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30CAB7F-19C8-468F-943C-FD7D457688C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72531" y="386807"/>
                  <a:ext cx="142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2C61A95-756F-4D92-B069-6C200FD09805}"/>
                    </a:ext>
                  </a:extLst>
                </p14:cNvPr>
                <p14:cNvContentPartPr/>
                <p14:nvPr/>
              </p14:nvContentPartPr>
              <p14:xfrm>
                <a:off x="8414011" y="261887"/>
                <a:ext cx="119520" cy="269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2C61A95-756F-4D92-B069-6C200FD098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96011" y="244247"/>
                  <a:ext cx="155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4F88381-52C9-4354-91B0-2ED0C9C86943}"/>
                    </a:ext>
                  </a:extLst>
                </p14:cNvPr>
                <p14:cNvContentPartPr/>
                <p14:nvPr/>
              </p14:nvContentPartPr>
              <p14:xfrm>
                <a:off x="8553691" y="385727"/>
                <a:ext cx="58680" cy="173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4F88381-52C9-4354-91B0-2ED0C9C8694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36051" y="368087"/>
                  <a:ext cx="94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8B1E397-D273-4A1E-95ED-2169134707BE}"/>
                    </a:ext>
                  </a:extLst>
                </p14:cNvPr>
                <p14:cNvContentPartPr/>
                <p14:nvPr/>
              </p14:nvContentPartPr>
              <p14:xfrm>
                <a:off x="8685451" y="417407"/>
                <a:ext cx="152280" cy="127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8B1E397-D273-4A1E-95ED-2169134707B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67811" y="399407"/>
                  <a:ext cx="187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425F59-4CF9-4E58-9362-C3947A4B40F9}"/>
                    </a:ext>
                  </a:extLst>
                </p14:cNvPr>
                <p14:cNvContentPartPr/>
                <p14:nvPr/>
              </p14:nvContentPartPr>
              <p14:xfrm>
                <a:off x="8788411" y="241727"/>
                <a:ext cx="77400" cy="324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425F59-4CF9-4E58-9362-C3947A4B40F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770411" y="223727"/>
                  <a:ext cx="1130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A768587-0317-42F4-A6B7-2483EC17DEE8}"/>
                    </a:ext>
                  </a:extLst>
                </p14:cNvPr>
                <p14:cNvContentPartPr/>
                <p14:nvPr/>
              </p14:nvContentPartPr>
              <p14:xfrm>
                <a:off x="9240931" y="283847"/>
                <a:ext cx="164880" cy="249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A768587-0317-42F4-A6B7-2483EC17DEE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23291" y="266207"/>
                  <a:ext cx="2005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F7A911F-FEEA-4898-863D-C3C890D6978B}"/>
                    </a:ext>
                  </a:extLst>
                </p14:cNvPr>
                <p14:cNvContentPartPr/>
                <p14:nvPr/>
              </p14:nvContentPartPr>
              <p14:xfrm>
                <a:off x="9189811" y="388607"/>
                <a:ext cx="297000" cy="112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F7A911F-FEEA-4898-863D-C3C890D6978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71811" y="370607"/>
                  <a:ext cx="332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41C093D-200D-4725-94F9-F37345F6CDAF}"/>
                    </a:ext>
                  </a:extLst>
                </p14:cNvPr>
                <p14:cNvContentPartPr/>
                <p14:nvPr/>
              </p14:nvContentPartPr>
              <p14:xfrm>
                <a:off x="9568891" y="368087"/>
                <a:ext cx="87840" cy="146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41C093D-200D-4725-94F9-F37345F6CDA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50891" y="350087"/>
                  <a:ext cx="123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973663E-1DD9-4099-9AC9-C01866D85451}"/>
                    </a:ext>
                  </a:extLst>
                </p14:cNvPr>
                <p14:cNvContentPartPr/>
                <p14:nvPr/>
              </p14:nvContentPartPr>
              <p14:xfrm>
                <a:off x="9739171" y="350447"/>
                <a:ext cx="537120" cy="147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973663E-1DD9-4099-9AC9-C01866D8545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21171" y="332807"/>
                  <a:ext cx="572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02709B-9C39-4C92-ABD4-D076C61B6E0A}"/>
                    </a:ext>
                  </a:extLst>
                </p14:cNvPr>
                <p14:cNvContentPartPr/>
                <p14:nvPr/>
              </p14:nvContentPartPr>
              <p14:xfrm>
                <a:off x="10291771" y="202127"/>
                <a:ext cx="68040" cy="319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02709B-9C39-4C92-ABD4-D076C61B6E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74131" y="184487"/>
                  <a:ext cx="1036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94F53BD-1B4E-4B5A-BDCF-9AECE0E96043}"/>
                    </a:ext>
                  </a:extLst>
                </p14:cNvPr>
                <p14:cNvContentPartPr/>
                <p14:nvPr/>
              </p14:nvContentPartPr>
              <p14:xfrm>
                <a:off x="10410571" y="346487"/>
                <a:ext cx="154800" cy="150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94F53BD-1B4E-4B5A-BDCF-9AECE0E9604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92931" y="328847"/>
                  <a:ext cx="190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047E761-1447-45BF-B354-61B324A2B49E}"/>
                    </a:ext>
                  </a:extLst>
                </p14:cNvPr>
                <p14:cNvContentPartPr/>
                <p14:nvPr/>
              </p14:nvContentPartPr>
              <p14:xfrm>
                <a:off x="10480051" y="279887"/>
                <a:ext cx="267120" cy="254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047E761-1447-45BF-B354-61B324A2B49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62051" y="262247"/>
                  <a:ext cx="302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D194333-E6D7-4435-AC61-E2A1574D5200}"/>
                    </a:ext>
                  </a:extLst>
                </p14:cNvPr>
                <p14:cNvContentPartPr/>
                <p14:nvPr/>
              </p14:nvContentPartPr>
              <p14:xfrm>
                <a:off x="7151491" y="695687"/>
                <a:ext cx="3992400" cy="100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D194333-E6D7-4435-AC61-E2A1574D520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33851" y="677687"/>
                  <a:ext cx="40280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A427845-DD75-477C-B02F-C6EF73492BAE}"/>
              </a:ext>
            </a:extLst>
          </p:cNvPr>
          <p:cNvGrpSpPr/>
          <p:nvPr/>
        </p:nvGrpSpPr>
        <p:grpSpPr>
          <a:xfrm>
            <a:off x="6822091" y="986567"/>
            <a:ext cx="1654920" cy="541440"/>
            <a:chOff x="6822091" y="986567"/>
            <a:chExt cx="1654920" cy="5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3D18276-F84A-4917-BFE5-5469379E0113}"/>
                    </a:ext>
                  </a:extLst>
                </p14:cNvPr>
                <p14:cNvContentPartPr/>
                <p14:nvPr/>
              </p14:nvContentPartPr>
              <p14:xfrm>
                <a:off x="6824971" y="1076567"/>
                <a:ext cx="11880" cy="243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3D18276-F84A-4917-BFE5-5469379E011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06971" y="1058927"/>
                  <a:ext cx="47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25DE448-7146-4CFA-8B18-E01177E75D22}"/>
                    </a:ext>
                  </a:extLst>
                </p14:cNvPr>
                <p14:cNvContentPartPr/>
                <p14:nvPr/>
              </p14:nvContentPartPr>
              <p14:xfrm>
                <a:off x="6822091" y="1022567"/>
                <a:ext cx="178560" cy="177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25DE448-7146-4CFA-8B18-E01177E75D2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04451" y="1004927"/>
                  <a:ext cx="214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16E75F4-B0D0-4604-B621-6AAAE01BDEC0}"/>
                    </a:ext>
                  </a:extLst>
                </p14:cNvPr>
                <p14:cNvContentPartPr/>
                <p14:nvPr/>
              </p14:nvContentPartPr>
              <p14:xfrm>
                <a:off x="6995251" y="1140647"/>
                <a:ext cx="285120" cy="160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16E75F4-B0D0-4604-B621-6AAAE01BDEC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77251" y="1123007"/>
                  <a:ext cx="320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4B73539-07D3-431C-BBE5-511FD7017EC7}"/>
                    </a:ext>
                  </a:extLst>
                </p14:cNvPr>
                <p14:cNvContentPartPr/>
                <p14:nvPr/>
              </p14:nvContentPartPr>
              <p14:xfrm>
                <a:off x="7357411" y="1065767"/>
                <a:ext cx="120240" cy="176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4B73539-07D3-431C-BBE5-511FD7017EC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39411" y="1048127"/>
                  <a:ext cx="155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A6E62F1-330D-4F6E-82C5-7BBF9B9B5534}"/>
                    </a:ext>
                  </a:extLst>
                </p14:cNvPr>
                <p14:cNvContentPartPr/>
                <p14:nvPr/>
              </p14:nvContentPartPr>
              <p14:xfrm>
                <a:off x="7545691" y="1169087"/>
                <a:ext cx="126360" cy="73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A6E62F1-330D-4F6E-82C5-7BBF9B9B553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28051" y="1151447"/>
                  <a:ext cx="162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02938DB-3D67-40AA-809D-DE23A15A0C6E}"/>
                    </a:ext>
                  </a:extLst>
                </p14:cNvPr>
                <p14:cNvContentPartPr/>
                <p14:nvPr/>
              </p14:nvContentPartPr>
              <p14:xfrm>
                <a:off x="7723891" y="1018607"/>
                <a:ext cx="115560" cy="229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02938DB-3D67-40AA-809D-DE23A15A0C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06251" y="1000967"/>
                  <a:ext cx="151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17B2A74-A67F-4AFD-B5AC-01CE3DBDB782}"/>
                    </a:ext>
                  </a:extLst>
                </p14:cNvPr>
                <p14:cNvContentPartPr/>
                <p14:nvPr/>
              </p14:nvContentPartPr>
              <p14:xfrm>
                <a:off x="7899211" y="1023287"/>
                <a:ext cx="58680" cy="239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17B2A74-A67F-4AFD-B5AC-01CE3DBDB7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81571" y="1005287"/>
                  <a:ext cx="943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5773F86-9EAD-4784-9E58-25A91DC08EBA}"/>
                    </a:ext>
                  </a:extLst>
                </p14:cNvPr>
                <p14:cNvContentPartPr/>
                <p14:nvPr/>
              </p14:nvContentPartPr>
              <p14:xfrm>
                <a:off x="8037091" y="1017887"/>
                <a:ext cx="36360" cy="245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5773F86-9EAD-4784-9E58-25A91DC08EB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19091" y="1000247"/>
                  <a:ext cx="72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7C281DF-4114-4C56-B44F-14E1E24F1412}"/>
                    </a:ext>
                  </a:extLst>
                </p14:cNvPr>
                <p14:cNvContentPartPr/>
                <p14:nvPr/>
              </p14:nvContentPartPr>
              <p14:xfrm>
                <a:off x="8135011" y="986567"/>
                <a:ext cx="36360" cy="245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7C281DF-4114-4C56-B44F-14E1E24F141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17371" y="968567"/>
                  <a:ext cx="72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56C8D1F-E098-4F5F-A229-A8BE1761A635}"/>
                    </a:ext>
                  </a:extLst>
                </p14:cNvPr>
                <p14:cNvContentPartPr/>
                <p14:nvPr/>
              </p14:nvContentPartPr>
              <p14:xfrm>
                <a:off x="8256331" y="1058927"/>
                <a:ext cx="19080" cy="166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56C8D1F-E098-4F5F-A229-A8BE1761A63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38691" y="1040927"/>
                  <a:ext cx="54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FA2B8E7-B4DB-48EA-B6D3-328A90126F55}"/>
                    </a:ext>
                  </a:extLst>
                </p14:cNvPr>
                <p14:cNvContentPartPr/>
                <p14:nvPr/>
              </p14:nvContentPartPr>
              <p14:xfrm>
                <a:off x="8267851" y="1084847"/>
                <a:ext cx="209160" cy="443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FA2B8E7-B4DB-48EA-B6D3-328A90126F5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50211" y="1066847"/>
                  <a:ext cx="244800" cy="47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CBC6F22-6A05-4047-83EB-AC98B5EEB230}"/>
              </a:ext>
            </a:extLst>
          </p:cNvPr>
          <p:cNvGrpSpPr/>
          <p:nvPr/>
        </p:nvGrpSpPr>
        <p:grpSpPr>
          <a:xfrm>
            <a:off x="8799931" y="972887"/>
            <a:ext cx="2140200" cy="271440"/>
            <a:chOff x="8799931" y="972887"/>
            <a:chExt cx="214020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BBF2A54-2517-47AF-90E4-466B80DD2044}"/>
                    </a:ext>
                  </a:extLst>
                </p14:cNvPr>
                <p14:cNvContentPartPr/>
                <p14:nvPr/>
              </p14:nvContentPartPr>
              <p14:xfrm>
                <a:off x="8799931" y="982247"/>
                <a:ext cx="416880" cy="249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BBF2A54-2517-47AF-90E4-466B80DD204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82291" y="964607"/>
                  <a:ext cx="4525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5CD0E7A-D538-4414-9F84-CE980712F710}"/>
                    </a:ext>
                  </a:extLst>
                </p14:cNvPr>
                <p14:cNvContentPartPr/>
                <p14:nvPr/>
              </p14:nvContentPartPr>
              <p14:xfrm>
                <a:off x="9106651" y="990527"/>
                <a:ext cx="222120" cy="218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5CD0E7A-D538-4414-9F84-CE980712F71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89011" y="972887"/>
                  <a:ext cx="2577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C6E4A6F-C437-4ECC-A4AE-2D2D9CE947CB}"/>
                    </a:ext>
                  </a:extLst>
                </p14:cNvPr>
                <p14:cNvContentPartPr/>
                <p14:nvPr/>
              </p14:nvContentPartPr>
              <p14:xfrm>
                <a:off x="9293491" y="1105007"/>
                <a:ext cx="290880" cy="139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C6E4A6F-C437-4ECC-A4AE-2D2D9CE947C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75491" y="1087007"/>
                  <a:ext cx="326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3749F66-A57A-4BB8-A418-BC9782502A22}"/>
                    </a:ext>
                  </a:extLst>
                </p14:cNvPr>
                <p14:cNvContentPartPr/>
                <p14:nvPr/>
              </p14:nvContentPartPr>
              <p14:xfrm>
                <a:off x="9587611" y="972887"/>
                <a:ext cx="36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3749F66-A57A-4BB8-A418-BC9782502A2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569611" y="9548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BE7451C-406A-4A88-97BF-7A77433C354B}"/>
                    </a:ext>
                  </a:extLst>
                </p14:cNvPr>
                <p14:cNvContentPartPr/>
                <p14:nvPr/>
              </p14:nvContentPartPr>
              <p14:xfrm>
                <a:off x="9587611" y="972887"/>
                <a:ext cx="210240" cy="236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BE7451C-406A-4A88-97BF-7A77433C35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569611" y="954887"/>
                  <a:ext cx="245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68CDA-5019-4797-8113-7799E6E2FBF4}"/>
                    </a:ext>
                  </a:extLst>
                </p14:cNvPr>
                <p14:cNvContentPartPr/>
                <p14:nvPr/>
              </p14:nvContentPartPr>
              <p14:xfrm>
                <a:off x="9838171" y="1007447"/>
                <a:ext cx="309600" cy="228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68CDA-5019-4797-8113-7799E6E2FBF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20531" y="989807"/>
                  <a:ext cx="345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70164BB-D07D-49E7-8ABF-D615C1E99235}"/>
                    </a:ext>
                  </a:extLst>
                </p14:cNvPr>
                <p14:cNvContentPartPr/>
                <p14:nvPr/>
              </p14:nvContentPartPr>
              <p14:xfrm>
                <a:off x="10092691" y="1082327"/>
                <a:ext cx="209160" cy="141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70164BB-D07D-49E7-8ABF-D615C1E9923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074691" y="1064327"/>
                  <a:ext cx="244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D54C6C5-DD5B-47E8-A533-F1E90E677696}"/>
                    </a:ext>
                  </a:extLst>
                </p14:cNvPr>
                <p14:cNvContentPartPr/>
                <p14:nvPr/>
              </p14:nvContentPartPr>
              <p14:xfrm>
                <a:off x="10300411" y="1011767"/>
                <a:ext cx="45720" cy="39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D54C6C5-DD5B-47E8-A533-F1E90E67769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282411" y="993767"/>
                  <a:ext cx="81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A0DA294-EA80-4DB3-9099-8E1185D79E96}"/>
                    </a:ext>
                  </a:extLst>
                </p14:cNvPr>
                <p14:cNvContentPartPr/>
                <p14:nvPr/>
              </p14:nvContentPartPr>
              <p14:xfrm>
                <a:off x="10376371" y="1053887"/>
                <a:ext cx="407160" cy="161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A0DA294-EA80-4DB3-9099-8E1185D79E9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58371" y="1036247"/>
                  <a:ext cx="442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0D501A3-AD55-46C6-A94B-CF2EBDFC733C}"/>
                    </a:ext>
                  </a:extLst>
                </p14:cNvPr>
                <p14:cNvContentPartPr/>
                <p14:nvPr/>
              </p14:nvContentPartPr>
              <p14:xfrm>
                <a:off x="10829971" y="1139567"/>
                <a:ext cx="110160" cy="3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0D501A3-AD55-46C6-A94B-CF2EBDFC73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811971" y="1121927"/>
                  <a:ext cx="14580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D561C4E-B92A-44AB-B136-8905F145B282}"/>
              </a:ext>
            </a:extLst>
          </p:cNvPr>
          <p:cNvGrpSpPr/>
          <p:nvPr/>
        </p:nvGrpSpPr>
        <p:grpSpPr>
          <a:xfrm>
            <a:off x="6571891" y="1690727"/>
            <a:ext cx="4129200" cy="498600"/>
            <a:chOff x="6571891" y="1690727"/>
            <a:chExt cx="412920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693053D-7617-4FBE-9FFF-F1FA1A81FFB6}"/>
                    </a:ext>
                  </a:extLst>
                </p14:cNvPr>
                <p14:cNvContentPartPr/>
                <p14:nvPr/>
              </p14:nvContentPartPr>
              <p14:xfrm>
                <a:off x="6604291" y="1774607"/>
                <a:ext cx="21600" cy="234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693053D-7617-4FBE-9FFF-F1FA1A81FFB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586651" y="1756967"/>
                  <a:ext cx="572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99324EE-FA6B-41D5-BC3B-4D880F2C6009}"/>
                    </a:ext>
                  </a:extLst>
                </p14:cNvPr>
                <p14:cNvContentPartPr/>
                <p14:nvPr/>
              </p14:nvContentPartPr>
              <p14:xfrm>
                <a:off x="6571891" y="1776047"/>
                <a:ext cx="167400" cy="143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99324EE-FA6B-41D5-BC3B-4D880F2C600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53891" y="1758047"/>
                  <a:ext cx="203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577D3C3-0416-4D17-AB6C-1BFD03B8446A}"/>
                    </a:ext>
                  </a:extLst>
                </p14:cNvPr>
                <p14:cNvContentPartPr/>
                <p14:nvPr/>
              </p14:nvContentPartPr>
              <p14:xfrm>
                <a:off x="6841171" y="1756607"/>
                <a:ext cx="149760" cy="432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577D3C3-0416-4D17-AB6C-1BFD03B844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23531" y="1738967"/>
                  <a:ext cx="1854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8763345-A1F8-46E1-82DF-243967E2C45E}"/>
                    </a:ext>
                  </a:extLst>
                </p14:cNvPr>
                <p14:cNvContentPartPr/>
                <p14:nvPr/>
              </p14:nvContentPartPr>
              <p14:xfrm>
                <a:off x="7064011" y="1844447"/>
                <a:ext cx="214920" cy="21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8763345-A1F8-46E1-82DF-243967E2C45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46371" y="1826447"/>
                  <a:ext cx="2505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204793E-EE5C-4F6B-A0EE-126FB9FA6618}"/>
                    </a:ext>
                  </a:extLst>
                </p14:cNvPr>
                <p14:cNvContentPartPr/>
                <p14:nvPr/>
              </p14:nvContentPartPr>
              <p14:xfrm>
                <a:off x="7391971" y="1966127"/>
                <a:ext cx="135720" cy="2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204793E-EE5C-4F6B-A0EE-126FB9FA66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73971" y="1948127"/>
                  <a:ext cx="171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4698F6F-3788-4CFF-8082-5B95709D8D4A}"/>
                    </a:ext>
                  </a:extLst>
                </p14:cNvPr>
                <p14:cNvContentPartPr/>
                <p14:nvPr/>
              </p14:nvContentPartPr>
              <p14:xfrm>
                <a:off x="7586371" y="1901687"/>
                <a:ext cx="191880" cy="135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4698F6F-3788-4CFF-8082-5B95709D8D4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68731" y="1883687"/>
                  <a:ext cx="227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F2D16CD-7B2B-44E5-9517-3E50229559BD}"/>
                    </a:ext>
                  </a:extLst>
                </p14:cNvPr>
                <p14:cNvContentPartPr/>
                <p14:nvPr/>
              </p14:nvContentPartPr>
              <p14:xfrm>
                <a:off x="8005411" y="1818887"/>
                <a:ext cx="210600" cy="170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F2D16CD-7B2B-44E5-9517-3E50229559B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87411" y="1801247"/>
                  <a:ext cx="246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8F2482D-4D04-4DE8-AA24-E5D4E8A32ACE}"/>
                    </a:ext>
                  </a:extLst>
                </p14:cNvPr>
                <p14:cNvContentPartPr/>
                <p14:nvPr/>
              </p14:nvContentPartPr>
              <p14:xfrm>
                <a:off x="7960051" y="2068727"/>
                <a:ext cx="279720" cy="3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8F2482D-4D04-4DE8-AA24-E5D4E8A32AC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42051" y="2050727"/>
                  <a:ext cx="315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B28B5E7-5A9E-46A9-8E11-4A7C65C566F1}"/>
                    </a:ext>
                  </a:extLst>
                </p14:cNvPr>
                <p14:cNvContentPartPr/>
                <p14:nvPr/>
              </p14:nvContentPartPr>
              <p14:xfrm>
                <a:off x="8397451" y="1855247"/>
                <a:ext cx="266400" cy="168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B28B5E7-5A9E-46A9-8E11-4A7C65C566F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79451" y="1837247"/>
                  <a:ext cx="302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64898AD-497F-4A25-9ABD-739B2404DFF8}"/>
                    </a:ext>
                  </a:extLst>
                </p14:cNvPr>
                <p14:cNvContentPartPr/>
                <p14:nvPr/>
              </p14:nvContentPartPr>
              <p14:xfrm>
                <a:off x="8790571" y="1761287"/>
                <a:ext cx="241920" cy="218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64898AD-497F-4A25-9ABD-739B2404DFF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72571" y="1743287"/>
                  <a:ext cx="277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131CE92-FA51-42D0-B7D2-F2C210075C79}"/>
                    </a:ext>
                  </a:extLst>
                </p14:cNvPr>
                <p14:cNvContentPartPr/>
                <p14:nvPr/>
              </p14:nvContentPartPr>
              <p14:xfrm>
                <a:off x="8724691" y="2084567"/>
                <a:ext cx="356760" cy="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131CE92-FA51-42D0-B7D2-F2C210075C7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07051" y="2066927"/>
                  <a:ext cx="39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CDF1D50-765E-42B6-AD13-BC5335F2F04C}"/>
                    </a:ext>
                  </a:extLst>
                </p14:cNvPr>
                <p14:cNvContentPartPr/>
                <p14:nvPr/>
              </p14:nvContentPartPr>
              <p14:xfrm>
                <a:off x="9261811" y="1788647"/>
                <a:ext cx="276840" cy="201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CDF1D50-765E-42B6-AD13-BC5335F2F04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244171" y="1771007"/>
                  <a:ext cx="312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76877C5-597F-464B-A026-A6DA5E0F65CC}"/>
                    </a:ext>
                  </a:extLst>
                </p14:cNvPr>
                <p14:cNvContentPartPr/>
                <p14:nvPr/>
              </p14:nvContentPartPr>
              <p14:xfrm>
                <a:off x="9635131" y="1853807"/>
                <a:ext cx="139320" cy="27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76877C5-597F-464B-A026-A6DA5E0F65C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617491" y="1835807"/>
                  <a:ext cx="174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BF1B63B-B195-4891-B501-D5BB4E5F0ED5}"/>
                    </a:ext>
                  </a:extLst>
                </p14:cNvPr>
                <p14:cNvContentPartPr/>
                <p14:nvPr/>
              </p14:nvContentPartPr>
              <p14:xfrm>
                <a:off x="9661051" y="1807007"/>
                <a:ext cx="345600" cy="194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BF1B63B-B195-4891-B501-D5BB4E5F0ED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43051" y="1789367"/>
                  <a:ext cx="381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CA352A8-0E30-4130-A4C7-16148049DB54}"/>
                    </a:ext>
                  </a:extLst>
                </p14:cNvPr>
                <p14:cNvContentPartPr/>
                <p14:nvPr/>
              </p14:nvContentPartPr>
              <p14:xfrm>
                <a:off x="9962011" y="1690727"/>
                <a:ext cx="137160" cy="349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CA352A8-0E30-4130-A4C7-16148049DB5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944011" y="1673087"/>
                  <a:ext cx="1728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4B915B2-B0DC-4BB0-B13D-744E92F47CEE}"/>
                    </a:ext>
                  </a:extLst>
                </p14:cNvPr>
                <p14:cNvContentPartPr/>
                <p14:nvPr/>
              </p14:nvContentPartPr>
              <p14:xfrm>
                <a:off x="10320211" y="1763807"/>
                <a:ext cx="299160" cy="101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4B915B2-B0DC-4BB0-B13D-744E92F47CE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02211" y="1746167"/>
                  <a:ext cx="334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1828FF-8BD3-49FE-A466-FA958E4C418B}"/>
                    </a:ext>
                  </a:extLst>
                </p14:cNvPr>
                <p14:cNvContentPartPr/>
                <p14:nvPr/>
              </p14:nvContentPartPr>
              <p14:xfrm>
                <a:off x="10392571" y="1875767"/>
                <a:ext cx="308520" cy="83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1828FF-8BD3-49FE-A466-FA958E4C418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74571" y="1857767"/>
                  <a:ext cx="34416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0265117-43E2-44B1-9437-7260D624987A}"/>
              </a:ext>
            </a:extLst>
          </p:cNvPr>
          <p:cNvGrpSpPr/>
          <p:nvPr/>
        </p:nvGrpSpPr>
        <p:grpSpPr>
          <a:xfrm>
            <a:off x="10989091" y="1679207"/>
            <a:ext cx="757080" cy="250200"/>
            <a:chOff x="10989091" y="1679207"/>
            <a:chExt cx="75708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50F640C-E446-48D6-A4B5-6E39E27FD83F}"/>
                    </a:ext>
                  </a:extLst>
                </p14:cNvPr>
                <p14:cNvContentPartPr/>
                <p14:nvPr/>
              </p14:nvContentPartPr>
              <p14:xfrm>
                <a:off x="10989091" y="1679207"/>
                <a:ext cx="100080" cy="250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50F640C-E446-48D6-A4B5-6E39E27FD83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971451" y="1661567"/>
                  <a:ext cx="1357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2CD9C61-ECB4-40EB-8459-EB4A37FADA70}"/>
                    </a:ext>
                  </a:extLst>
                </p14:cNvPr>
                <p14:cNvContentPartPr/>
                <p14:nvPr/>
              </p14:nvContentPartPr>
              <p14:xfrm>
                <a:off x="11208691" y="1688567"/>
                <a:ext cx="201600" cy="200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2CD9C61-ECB4-40EB-8459-EB4A37FADA7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190691" y="1670567"/>
                  <a:ext cx="237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C0CED02-97E3-4B5A-ABE1-225A784D5CDA}"/>
                    </a:ext>
                  </a:extLst>
                </p14:cNvPr>
                <p14:cNvContentPartPr/>
                <p14:nvPr/>
              </p14:nvContentPartPr>
              <p14:xfrm>
                <a:off x="11592811" y="1704407"/>
                <a:ext cx="85680" cy="214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C0CED02-97E3-4B5A-ABE1-225A784D5CD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575171" y="1686767"/>
                  <a:ext cx="121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F2E5BFF-1585-486E-9E10-C6ABC5D1CE42}"/>
                    </a:ext>
                  </a:extLst>
                </p14:cNvPr>
                <p14:cNvContentPartPr/>
                <p14:nvPr/>
              </p14:nvContentPartPr>
              <p14:xfrm>
                <a:off x="11556811" y="1789727"/>
                <a:ext cx="189360" cy="96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F2E5BFF-1585-486E-9E10-C6ABC5D1CE4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38811" y="1771727"/>
                  <a:ext cx="2250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CA0EFEA-D40C-43BD-9533-CC4CB0A0F4D1}"/>
              </a:ext>
            </a:extLst>
          </p:cNvPr>
          <p:cNvGrpSpPr/>
          <p:nvPr/>
        </p:nvGrpSpPr>
        <p:grpSpPr>
          <a:xfrm>
            <a:off x="6698971" y="2595767"/>
            <a:ext cx="4237560" cy="482760"/>
            <a:chOff x="6698971" y="2595767"/>
            <a:chExt cx="423756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A0256A9-B336-44B6-8ED5-0A2C928FABA3}"/>
                    </a:ext>
                  </a:extLst>
                </p14:cNvPr>
                <p14:cNvContentPartPr/>
                <p14:nvPr/>
              </p14:nvContentPartPr>
              <p14:xfrm>
                <a:off x="6698971" y="2737247"/>
                <a:ext cx="126720" cy="299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A0256A9-B336-44B6-8ED5-0A2C928FABA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680971" y="2719247"/>
                  <a:ext cx="1623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CDED3BC-D671-43B3-A36B-D547B48A0B5A}"/>
                    </a:ext>
                  </a:extLst>
                </p14:cNvPr>
                <p14:cNvContentPartPr/>
                <p14:nvPr/>
              </p14:nvContentPartPr>
              <p14:xfrm>
                <a:off x="6957811" y="2749127"/>
                <a:ext cx="72720" cy="271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CDED3BC-D671-43B3-A36B-D547B48A0B5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940171" y="2731487"/>
                  <a:ext cx="10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3083442-8C61-43C1-96B8-61BE24CEA848}"/>
                    </a:ext>
                  </a:extLst>
                </p14:cNvPr>
                <p14:cNvContentPartPr/>
                <p14:nvPr/>
              </p14:nvContentPartPr>
              <p14:xfrm>
                <a:off x="7158691" y="2746247"/>
                <a:ext cx="222120" cy="239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3083442-8C61-43C1-96B8-61BE24CEA84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40691" y="2728607"/>
                  <a:ext cx="257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3011A68-B071-48B1-BF47-4F3D1B311986}"/>
                    </a:ext>
                  </a:extLst>
                </p14:cNvPr>
                <p14:cNvContentPartPr/>
                <p14:nvPr/>
              </p14:nvContentPartPr>
              <p14:xfrm>
                <a:off x="7470091" y="2864687"/>
                <a:ext cx="136800" cy="26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3011A68-B071-48B1-BF47-4F3D1B31198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452091" y="2847047"/>
                  <a:ext cx="1724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980AFF0-726C-423C-8D59-AF452CA1D6A9}"/>
                    </a:ext>
                  </a:extLst>
                </p14:cNvPr>
                <p14:cNvContentPartPr/>
                <p14:nvPr/>
              </p14:nvContentPartPr>
              <p14:xfrm>
                <a:off x="7715971" y="2804927"/>
                <a:ext cx="244440" cy="170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980AFF0-726C-423C-8D59-AF452CA1D6A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98331" y="2786927"/>
                  <a:ext cx="280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AAA4099-B986-4356-9E54-BB248E5D0DBA}"/>
                    </a:ext>
                  </a:extLst>
                </p14:cNvPr>
                <p14:cNvContentPartPr/>
                <p14:nvPr/>
              </p14:nvContentPartPr>
              <p14:xfrm>
                <a:off x="7909291" y="2808167"/>
                <a:ext cx="287640" cy="171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AAA4099-B986-4356-9E54-BB248E5D0DB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91651" y="2790167"/>
                  <a:ext cx="323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5F5D84E-4F7C-4E5C-8D16-E02E6CBAA1D6}"/>
                    </a:ext>
                  </a:extLst>
                </p14:cNvPr>
                <p14:cNvContentPartPr/>
                <p14:nvPr/>
              </p14:nvContentPartPr>
              <p14:xfrm>
                <a:off x="8305291" y="2748047"/>
                <a:ext cx="203400" cy="18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5F5D84E-4F7C-4E5C-8D16-E02E6CBAA1D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287651" y="2730407"/>
                  <a:ext cx="239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284E358-0CCB-4B34-938C-CAF30B27BA67}"/>
                    </a:ext>
                  </a:extLst>
                </p14:cNvPr>
                <p14:cNvContentPartPr/>
                <p14:nvPr/>
              </p14:nvContentPartPr>
              <p14:xfrm>
                <a:off x="8301691" y="3047567"/>
                <a:ext cx="200880" cy="30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284E358-0CCB-4B34-938C-CAF30B27BA6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284051" y="3029567"/>
                  <a:ext cx="236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35B004D-0A8D-4BEB-A7A7-1648E3EA4744}"/>
                    </a:ext>
                  </a:extLst>
                </p14:cNvPr>
                <p14:cNvContentPartPr/>
                <p14:nvPr/>
              </p14:nvContentPartPr>
              <p14:xfrm>
                <a:off x="8707771" y="2778647"/>
                <a:ext cx="281520" cy="167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35B004D-0A8D-4BEB-A7A7-1648E3EA474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690131" y="2761007"/>
                  <a:ext cx="317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4B2ED1B-47E3-4223-AD56-D53DFD2A2D5C}"/>
                    </a:ext>
                  </a:extLst>
                </p14:cNvPr>
                <p14:cNvContentPartPr/>
                <p14:nvPr/>
              </p14:nvContentPartPr>
              <p14:xfrm>
                <a:off x="9109171" y="2705207"/>
                <a:ext cx="164880" cy="198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4B2ED1B-47E3-4223-AD56-D53DFD2A2D5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091171" y="2687207"/>
                  <a:ext cx="200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4EC30F8-B51B-4742-93E2-26BE0A92DB45}"/>
                    </a:ext>
                  </a:extLst>
                </p14:cNvPr>
                <p14:cNvContentPartPr/>
                <p14:nvPr/>
              </p14:nvContentPartPr>
              <p14:xfrm>
                <a:off x="9075331" y="3002207"/>
                <a:ext cx="276840" cy="2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4EC30F8-B51B-4742-93E2-26BE0A92DB4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57331" y="2984567"/>
                  <a:ext cx="312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7D4EC8C-8828-4E76-AAF3-102C6758E762}"/>
                    </a:ext>
                  </a:extLst>
                </p14:cNvPr>
                <p14:cNvContentPartPr/>
                <p14:nvPr/>
              </p14:nvContentPartPr>
              <p14:xfrm>
                <a:off x="9492571" y="2759567"/>
                <a:ext cx="142920" cy="193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7D4EC8C-8828-4E76-AAF3-102C6758E76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474571" y="2741927"/>
                  <a:ext cx="178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0D081D8-5B5B-4D50-8724-9D484ED2BCE5}"/>
                    </a:ext>
                  </a:extLst>
                </p14:cNvPr>
                <p14:cNvContentPartPr/>
                <p14:nvPr/>
              </p14:nvContentPartPr>
              <p14:xfrm>
                <a:off x="9708931" y="2820767"/>
                <a:ext cx="124200" cy="24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0D081D8-5B5B-4D50-8724-9D484ED2BCE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690931" y="2802767"/>
                  <a:ext cx="159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A99D281-E9D5-4616-BD73-118C7448F4CE}"/>
                    </a:ext>
                  </a:extLst>
                </p14:cNvPr>
                <p14:cNvContentPartPr/>
                <p14:nvPr/>
              </p14:nvContentPartPr>
              <p14:xfrm>
                <a:off x="9755371" y="2784767"/>
                <a:ext cx="33120" cy="178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A99D281-E9D5-4616-BD73-118C7448F4C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37731" y="2767127"/>
                  <a:ext cx="68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2A95FA2-A4C4-464F-95E8-C035D334212B}"/>
                    </a:ext>
                  </a:extLst>
                </p14:cNvPr>
                <p14:cNvContentPartPr/>
                <p14:nvPr/>
              </p14:nvContentPartPr>
              <p14:xfrm>
                <a:off x="9887131" y="2777567"/>
                <a:ext cx="213840" cy="1695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2A95FA2-A4C4-464F-95E8-C035D334212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69491" y="2759927"/>
                  <a:ext cx="249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CC7B6A6-7D23-4145-BE61-A94FE7E6BF22}"/>
                    </a:ext>
                  </a:extLst>
                </p14:cNvPr>
                <p14:cNvContentPartPr/>
                <p14:nvPr/>
              </p14:nvContentPartPr>
              <p14:xfrm>
                <a:off x="10131931" y="2595767"/>
                <a:ext cx="288360" cy="464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CC7B6A6-7D23-4145-BE61-A94FE7E6BF2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113931" y="2578127"/>
                  <a:ext cx="3240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7ADBA31-2E8C-48A2-AB80-A6F704F8B937}"/>
                    </a:ext>
                  </a:extLst>
                </p14:cNvPr>
                <p14:cNvContentPartPr/>
                <p14:nvPr/>
              </p14:nvContentPartPr>
              <p14:xfrm>
                <a:off x="10620091" y="2698007"/>
                <a:ext cx="264600" cy="90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7ADBA31-2E8C-48A2-AB80-A6F704F8B93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602091" y="2680007"/>
                  <a:ext cx="300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57AC3E4-2D7E-40C2-8427-1236C7D8B97C}"/>
                    </a:ext>
                  </a:extLst>
                </p14:cNvPr>
                <p14:cNvContentPartPr/>
                <p14:nvPr/>
              </p14:nvContentPartPr>
              <p14:xfrm>
                <a:off x="10660771" y="2829047"/>
                <a:ext cx="275760" cy="79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57AC3E4-2D7E-40C2-8427-1236C7D8B97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42771" y="2811407"/>
                  <a:ext cx="31140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CB6E3E8-6124-4787-B3D0-58966393B078}"/>
              </a:ext>
            </a:extLst>
          </p:cNvPr>
          <p:cNvGrpSpPr/>
          <p:nvPr/>
        </p:nvGrpSpPr>
        <p:grpSpPr>
          <a:xfrm>
            <a:off x="11198251" y="2670287"/>
            <a:ext cx="717120" cy="257040"/>
            <a:chOff x="11198251" y="2670287"/>
            <a:chExt cx="71712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1A113AB-3FAF-4855-A27A-CDDA326CCCD5}"/>
                    </a:ext>
                  </a:extLst>
                </p14:cNvPr>
                <p14:cNvContentPartPr/>
                <p14:nvPr/>
              </p14:nvContentPartPr>
              <p14:xfrm>
                <a:off x="11198251" y="2670287"/>
                <a:ext cx="130320" cy="257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1A113AB-3FAF-4855-A27A-CDDA326CCCD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180251" y="2652647"/>
                  <a:ext cx="1659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E396CEB-A32D-4811-830C-030845C713D4}"/>
                    </a:ext>
                  </a:extLst>
                </p14:cNvPr>
                <p14:cNvContentPartPr/>
                <p14:nvPr/>
              </p14:nvContentPartPr>
              <p14:xfrm>
                <a:off x="11384011" y="2719967"/>
                <a:ext cx="147240" cy="200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E396CEB-A32D-4811-830C-030845C713D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366371" y="2701967"/>
                  <a:ext cx="182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A968397-C85E-41D1-9840-8A60F32DBB4D}"/>
                    </a:ext>
                  </a:extLst>
                </p14:cNvPr>
                <p14:cNvContentPartPr/>
                <p14:nvPr/>
              </p14:nvContentPartPr>
              <p14:xfrm>
                <a:off x="11475091" y="2687207"/>
                <a:ext cx="209160" cy="97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A968397-C85E-41D1-9840-8A60F32DBB4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457091" y="2669567"/>
                  <a:ext cx="244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27345DC-8F5E-4573-9F62-11FCEE35FD39}"/>
                    </a:ext>
                  </a:extLst>
                </p14:cNvPr>
                <p14:cNvContentPartPr/>
                <p14:nvPr/>
              </p14:nvContentPartPr>
              <p14:xfrm>
                <a:off x="11735371" y="2705207"/>
                <a:ext cx="180000" cy="2210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27345DC-8F5E-4573-9F62-11FCEE35FD3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717371" y="2687207"/>
                  <a:ext cx="21564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7E7F8ED-2254-4C57-862D-1B4D7F1EFBBF}"/>
              </a:ext>
            </a:extLst>
          </p:cNvPr>
          <p:cNvGrpSpPr/>
          <p:nvPr/>
        </p:nvGrpSpPr>
        <p:grpSpPr>
          <a:xfrm>
            <a:off x="6543451" y="3698447"/>
            <a:ext cx="1843920" cy="459000"/>
            <a:chOff x="6543451" y="3698447"/>
            <a:chExt cx="184392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1922EC-249C-4A90-A9AE-57CF95E3AEFB}"/>
                    </a:ext>
                  </a:extLst>
                </p14:cNvPr>
                <p14:cNvContentPartPr/>
                <p14:nvPr/>
              </p14:nvContentPartPr>
              <p14:xfrm>
                <a:off x="6543451" y="3770807"/>
                <a:ext cx="125280" cy="259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1922EC-249C-4A90-A9AE-57CF95E3AEF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525451" y="3752807"/>
                  <a:ext cx="160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AC6FADE-2088-4AA2-ACD9-3E2391578569}"/>
                    </a:ext>
                  </a:extLst>
                </p14:cNvPr>
                <p14:cNvContentPartPr/>
                <p14:nvPr/>
              </p14:nvContentPartPr>
              <p14:xfrm>
                <a:off x="6821371" y="3698447"/>
                <a:ext cx="106560" cy="459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AC6FADE-2088-4AA2-ACD9-3E239157856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803731" y="3680447"/>
                  <a:ext cx="1422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D576415-8BDA-48F8-A64B-1F3F7CB030CC}"/>
                    </a:ext>
                  </a:extLst>
                </p14:cNvPr>
                <p14:cNvContentPartPr/>
                <p14:nvPr/>
              </p14:nvContentPartPr>
              <p14:xfrm>
                <a:off x="6996331" y="3893567"/>
                <a:ext cx="253440" cy="238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D576415-8BDA-48F8-A64B-1F3F7CB030C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978691" y="3875927"/>
                  <a:ext cx="289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74906D3-0396-43B5-8853-047147143EE0}"/>
                    </a:ext>
                  </a:extLst>
                </p14:cNvPr>
                <p14:cNvContentPartPr/>
                <p14:nvPr/>
              </p14:nvContentPartPr>
              <p14:xfrm>
                <a:off x="7297291" y="3958727"/>
                <a:ext cx="155520" cy="7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74906D3-0396-43B5-8853-047147143EE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79651" y="3940727"/>
                  <a:ext cx="191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4FFE046-6B6C-47EC-88F3-DFD37FD772C4}"/>
                    </a:ext>
                  </a:extLst>
                </p14:cNvPr>
                <p14:cNvContentPartPr/>
                <p14:nvPr/>
              </p14:nvContentPartPr>
              <p14:xfrm>
                <a:off x="7552171" y="3880607"/>
                <a:ext cx="162360" cy="234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4FFE046-6B6C-47EC-88F3-DFD37FD772C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534171" y="3862967"/>
                  <a:ext cx="198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2A90DF4-6CA0-433D-8590-FA08E6550DB2}"/>
                    </a:ext>
                  </a:extLst>
                </p14:cNvPr>
                <p14:cNvContentPartPr/>
                <p14:nvPr/>
              </p14:nvContentPartPr>
              <p14:xfrm>
                <a:off x="7780051" y="3900047"/>
                <a:ext cx="240840" cy="120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2A90DF4-6CA0-433D-8590-FA08E6550DB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762411" y="3882407"/>
                  <a:ext cx="276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544150E-6360-4986-909E-E44FC706C0B3}"/>
                    </a:ext>
                  </a:extLst>
                </p14:cNvPr>
                <p14:cNvContentPartPr/>
                <p14:nvPr/>
              </p14:nvContentPartPr>
              <p14:xfrm>
                <a:off x="8140411" y="3848567"/>
                <a:ext cx="246960" cy="195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544150E-6360-4986-909E-E44FC706C0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122411" y="3830567"/>
                  <a:ext cx="282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986B719-95AA-4A8E-9025-6C8E0A48B2FB}"/>
                    </a:ext>
                  </a:extLst>
                </p14:cNvPr>
                <p14:cNvContentPartPr/>
                <p14:nvPr/>
              </p14:nvContentPartPr>
              <p14:xfrm>
                <a:off x="8166691" y="4141247"/>
                <a:ext cx="199800" cy="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986B719-95AA-4A8E-9025-6C8E0A48B2F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148691" y="4123607"/>
                  <a:ext cx="2354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F5ABB5F-4F78-46B3-A511-34FE06F359B8}"/>
              </a:ext>
            </a:extLst>
          </p:cNvPr>
          <p:cNvGrpSpPr/>
          <p:nvPr/>
        </p:nvGrpSpPr>
        <p:grpSpPr>
          <a:xfrm>
            <a:off x="8630011" y="3833807"/>
            <a:ext cx="200520" cy="163800"/>
            <a:chOff x="8630011" y="3833807"/>
            <a:chExt cx="20052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0B76F78-05D8-4276-AA84-4EEB24223976}"/>
                    </a:ext>
                  </a:extLst>
                </p14:cNvPr>
                <p14:cNvContentPartPr/>
                <p14:nvPr/>
              </p14:nvContentPartPr>
              <p14:xfrm>
                <a:off x="8630011" y="3858647"/>
                <a:ext cx="61200" cy="138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0B76F78-05D8-4276-AA84-4EEB2422397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612371" y="3841007"/>
                  <a:ext cx="96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A7BD39C-72A5-480D-906C-E35A5778BDBD}"/>
                    </a:ext>
                  </a:extLst>
                </p14:cNvPr>
                <p14:cNvContentPartPr/>
                <p14:nvPr/>
              </p14:nvContentPartPr>
              <p14:xfrm>
                <a:off x="8704171" y="3833807"/>
                <a:ext cx="126360" cy="155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A7BD39C-72A5-480D-906C-E35A5778BDB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686531" y="3815807"/>
                  <a:ext cx="16200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B01CBEF-3766-4463-B597-D83647BEF1AA}"/>
                  </a:ext>
                </a:extLst>
              </p14:cNvPr>
              <p14:cNvContentPartPr/>
              <p14:nvPr/>
            </p14:nvContentPartPr>
            <p14:xfrm>
              <a:off x="9151651" y="3717167"/>
              <a:ext cx="206640" cy="238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B01CBEF-3766-4463-B597-D83647BEF1AA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134011" y="3699527"/>
                <a:ext cx="2422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058A05E-6D43-4391-AA96-CBB7FF13E6A5}"/>
                  </a:ext>
                </a:extLst>
              </p14:cNvPr>
              <p14:cNvContentPartPr/>
              <p14:nvPr/>
            </p14:nvContentPartPr>
            <p14:xfrm>
              <a:off x="9089371" y="4050167"/>
              <a:ext cx="227880" cy="435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058A05E-6D43-4391-AA96-CBB7FF13E6A5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9071371" y="4032167"/>
                <a:ext cx="2635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9253B00C-63BB-4DB4-AD71-422F0E970E2B}"/>
                  </a:ext>
                </a:extLst>
              </p14:cNvPr>
              <p14:cNvContentPartPr/>
              <p14:nvPr/>
            </p14:nvContentPartPr>
            <p14:xfrm>
              <a:off x="9491851" y="3826607"/>
              <a:ext cx="171720" cy="2332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9253B00C-63BB-4DB4-AD71-422F0E970E2B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473851" y="3808967"/>
                <a:ext cx="207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0AF7FC4-6E2C-4E61-81A9-44483DDD2B0D}"/>
                  </a:ext>
                </a:extLst>
              </p14:cNvPr>
              <p14:cNvContentPartPr/>
              <p14:nvPr/>
            </p14:nvContentPartPr>
            <p14:xfrm>
              <a:off x="9712171" y="3941807"/>
              <a:ext cx="118080" cy="97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0AF7FC4-6E2C-4E61-81A9-44483DDD2B0D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694531" y="3924167"/>
                <a:ext cx="1537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64A25C1-11E3-49EC-947A-F6CEDC64B597}"/>
                  </a:ext>
                </a:extLst>
              </p14:cNvPr>
              <p14:cNvContentPartPr/>
              <p14:nvPr/>
            </p14:nvContentPartPr>
            <p14:xfrm>
              <a:off x="9765811" y="3855767"/>
              <a:ext cx="19080" cy="2156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64A25C1-11E3-49EC-947A-F6CEDC64B597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9748171" y="3838127"/>
                <a:ext cx="547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056164B-49B6-4CB8-9A9A-75AC8489D3E3}"/>
                  </a:ext>
                </a:extLst>
              </p14:cNvPr>
              <p14:cNvContentPartPr/>
              <p14:nvPr/>
            </p14:nvContentPartPr>
            <p14:xfrm>
              <a:off x="9881731" y="3878087"/>
              <a:ext cx="153720" cy="2437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056164B-49B6-4CB8-9A9A-75AC8489D3E3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864091" y="3860087"/>
                <a:ext cx="189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BA99A9A-425D-436F-9A30-F28AA90CA7B9}"/>
                  </a:ext>
                </a:extLst>
              </p14:cNvPr>
              <p14:cNvContentPartPr/>
              <p14:nvPr/>
            </p14:nvContentPartPr>
            <p14:xfrm>
              <a:off x="10120411" y="3895007"/>
              <a:ext cx="228240" cy="1519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BA99A9A-425D-436F-9A30-F28AA90CA7B9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0102411" y="3877007"/>
                <a:ext cx="2638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8256AC3-796B-4BC7-B274-1ED6EE624D13}"/>
                  </a:ext>
                </a:extLst>
              </p14:cNvPr>
              <p14:cNvContentPartPr/>
              <p14:nvPr/>
            </p14:nvContentPartPr>
            <p14:xfrm>
              <a:off x="10235971" y="3665687"/>
              <a:ext cx="189360" cy="5414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8256AC3-796B-4BC7-B274-1ED6EE624D13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0217971" y="3648047"/>
                <a:ext cx="22500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66360D-308D-4108-9915-6F2DD6F5A076}"/>
                  </a:ext>
                </a:extLst>
              </p14:cNvPr>
              <p14:cNvContentPartPr/>
              <p14:nvPr/>
            </p14:nvContentPartPr>
            <p14:xfrm>
              <a:off x="10561771" y="3913007"/>
              <a:ext cx="293040" cy="932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66360D-308D-4108-9915-6F2DD6F5A076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543771" y="3895007"/>
                <a:ext cx="3286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7D3D757-B610-4549-9AFC-FFF624BA6775}"/>
                  </a:ext>
                </a:extLst>
              </p14:cNvPr>
              <p14:cNvContentPartPr/>
              <p14:nvPr/>
            </p14:nvContentPartPr>
            <p14:xfrm>
              <a:off x="10582651" y="4055207"/>
              <a:ext cx="236160" cy="835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7D3D757-B610-4549-9AFC-FFF624BA6775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0564651" y="4037567"/>
                <a:ext cx="2718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41CFDEF-586D-4C8E-9DBA-E8B6E7471353}"/>
                  </a:ext>
                </a:extLst>
              </p14:cNvPr>
              <p14:cNvContentPartPr/>
              <p14:nvPr/>
            </p14:nvContentPartPr>
            <p14:xfrm>
              <a:off x="2527651" y="702887"/>
              <a:ext cx="1128600" cy="23176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41CFDEF-586D-4C8E-9DBA-E8B6E7471353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2438011" y="522887"/>
                <a:ext cx="1308240" cy="26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A89A5FB-1CA2-48D6-9EB7-EF6058A38F18}"/>
                  </a:ext>
                </a:extLst>
              </p14:cNvPr>
              <p14:cNvContentPartPr/>
              <p14:nvPr/>
            </p14:nvContentPartPr>
            <p14:xfrm>
              <a:off x="6072931" y="1706207"/>
              <a:ext cx="5806080" cy="3070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A89A5FB-1CA2-48D6-9EB7-EF6058A38F18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983291" y="1526567"/>
                <a:ext cx="59857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12A2786-E6E7-4DF6-B7C0-68F9335C4354}"/>
                  </a:ext>
                </a:extLst>
              </p14:cNvPr>
              <p14:cNvContentPartPr/>
              <p14:nvPr/>
            </p14:nvContentPartPr>
            <p14:xfrm>
              <a:off x="2389411" y="1384367"/>
              <a:ext cx="3960" cy="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12A2786-E6E7-4DF6-B7C0-68F9335C4354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2299411" y="1204367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19484B6-7407-4AA8-ADD4-3619343A1224}"/>
                  </a:ext>
                </a:extLst>
              </p14:cNvPr>
              <p14:cNvContentPartPr/>
              <p14:nvPr/>
            </p14:nvContentPartPr>
            <p14:xfrm>
              <a:off x="2389411" y="1384367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19484B6-7407-4AA8-ADD4-3619343A1224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2299411" y="120436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6641B54-35E5-4A82-9620-5B4645B7689A}"/>
                  </a:ext>
                </a:extLst>
              </p14:cNvPr>
              <p14:cNvContentPartPr/>
              <p14:nvPr/>
            </p14:nvContentPartPr>
            <p14:xfrm>
              <a:off x="1842211" y="1264487"/>
              <a:ext cx="622080" cy="17568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6641B54-35E5-4A82-9620-5B4645B7689A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752571" y="1084847"/>
                <a:ext cx="801720" cy="21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22277FA3-53D4-4AAB-BEF1-F07D344845FD}"/>
                  </a:ext>
                </a:extLst>
              </p14:cNvPr>
              <p14:cNvContentPartPr/>
              <p14:nvPr/>
            </p14:nvContentPartPr>
            <p14:xfrm>
              <a:off x="3816091" y="1004567"/>
              <a:ext cx="580680" cy="19227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22277FA3-53D4-4AAB-BEF1-F07D344845FD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3726091" y="824927"/>
                <a:ext cx="760320" cy="22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421228FF-10B6-4971-B85F-8DE4D38C5191}"/>
                  </a:ext>
                </a:extLst>
              </p14:cNvPr>
              <p14:cNvContentPartPr/>
              <p14:nvPr/>
            </p14:nvContentPartPr>
            <p14:xfrm>
              <a:off x="6390811" y="2744087"/>
              <a:ext cx="5630760" cy="2516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421228FF-10B6-4971-B85F-8DE4D38C5191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6300811" y="2564447"/>
                <a:ext cx="581040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05F950F-713B-44F6-9A1A-BC215D0CF186}"/>
                  </a:ext>
                </a:extLst>
              </p14:cNvPr>
              <p14:cNvContentPartPr/>
              <p14:nvPr/>
            </p14:nvContentPartPr>
            <p14:xfrm>
              <a:off x="1216891" y="2835167"/>
              <a:ext cx="506160" cy="3160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05F950F-713B-44F6-9A1A-BC215D0CF186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127251" y="2655527"/>
                <a:ext cx="68580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82F0B88-1B90-47FA-9528-AC24D0C28EAB}"/>
                  </a:ext>
                </a:extLst>
              </p14:cNvPr>
              <p14:cNvContentPartPr/>
              <p14:nvPr/>
            </p14:nvContentPartPr>
            <p14:xfrm>
              <a:off x="1378171" y="3132527"/>
              <a:ext cx="302400" cy="349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82F0B88-1B90-47FA-9528-AC24D0C28EAB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288171" y="2952527"/>
                <a:ext cx="4820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3B4D08E-517D-4AAC-8DB6-58EFD2E4ADF9}"/>
                  </a:ext>
                </a:extLst>
              </p14:cNvPr>
              <p14:cNvContentPartPr/>
              <p14:nvPr/>
            </p14:nvContentPartPr>
            <p14:xfrm>
              <a:off x="4500451" y="2343047"/>
              <a:ext cx="616680" cy="6188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3B4D08E-517D-4AAC-8DB6-58EFD2E4ADF9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410451" y="2163407"/>
                <a:ext cx="79632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9817FCA-9B5B-4111-A382-A4BDE10E346A}"/>
                  </a:ext>
                </a:extLst>
              </p14:cNvPr>
              <p14:cNvContentPartPr/>
              <p14:nvPr/>
            </p14:nvContentPartPr>
            <p14:xfrm>
              <a:off x="5978611" y="3728687"/>
              <a:ext cx="6090840" cy="3762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9817FCA-9B5B-4111-A382-A4BDE10E346A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5888611" y="3549047"/>
                <a:ext cx="6270480" cy="73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173463D-CBD1-47B3-9956-86F28757AC8D}"/>
              </a:ext>
            </a:extLst>
          </p:cNvPr>
          <p:cNvGrpSpPr/>
          <p:nvPr/>
        </p:nvGrpSpPr>
        <p:grpSpPr>
          <a:xfrm>
            <a:off x="11057851" y="3904367"/>
            <a:ext cx="1038240" cy="280800"/>
            <a:chOff x="11057851" y="3904367"/>
            <a:chExt cx="103824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91FBFA0-2E99-4CD3-9A6F-676597604846}"/>
                    </a:ext>
                  </a:extLst>
                </p14:cNvPr>
                <p14:cNvContentPartPr/>
                <p14:nvPr/>
              </p14:nvContentPartPr>
              <p14:xfrm>
                <a:off x="11057851" y="3904367"/>
                <a:ext cx="109440" cy="2408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91FBFA0-2E99-4CD3-9A6F-67659760484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040211" y="3886727"/>
                  <a:ext cx="145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9997FC2-EE9E-42FA-AD19-16BE0D5DD8B5}"/>
                    </a:ext>
                  </a:extLst>
                </p14:cNvPr>
                <p14:cNvContentPartPr/>
                <p14:nvPr/>
              </p14:nvContentPartPr>
              <p14:xfrm>
                <a:off x="11219491" y="3929567"/>
                <a:ext cx="115920" cy="2340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9997FC2-EE9E-42FA-AD19-16BE0D5DD8B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201491" y="3911567"/>
                  <a:ext cx="1515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21BADB3-B179-4A72-A30A-CDCF8A019FA2}"/>
                    </a:ext>
                  </a:extLst>
                </p14:cNvPr>
                <p14:cNvContentPartPr/>
                <p14:nvPr/>
              </p14:nvContentPartPr>
              <p14:xfrm>
                <a:off x="11438731" y="4045847"/>
                <a:ext cx="28440" cy="18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21BADB3-B179-4A72-A30A-CDCF8A019FA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21091" y="4028207"/>
                  <a:ext cx="64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FF02AEA-F522-429D-90A9-9912D8E2CF67}"/>
                    </a:ext>
                  </a:extLst>
                </p14:cNvPr>
                <p14:cNvContentPartPr/>
                <p14:nvPr/>
              </p14:nvContentPartPr>
              <p14:xfrm>
                <a:off x="11557891" y="3929207"/>
                <a:ext cx="106560" cy="255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FF02AEA-F522-429D-90A9-9912D8E2CF6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539891" y="3911567"/>
                  <a:ext cx="142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522CC20-0E1C-4801-93D4-CE3AF196B2EE}"/>
                    </a:ext>
                  </a:extLst>
                </p14:cNvPr>
                <p14:cNvContentPartPr/>
                <p14:nvPr/>
              </p14:nvContentPartPr>
              <p14:xfrm>
                <a:off x="11889091" y="3968087"/>
                <a:ext cx="207000" cy="1598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522CC20-0E1C-4801-93D4-CE3AF196B2E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871451" y="3950447"/>
                  <a:ext cx="242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FE0A271-2542-44B1-89EA-526700D12B1A}"/>
                    </a:ext>
                  </a:extLst>
                </p14:cNvPr>
                <p14:cNvContentPartPr/>
                <p14:nvPr/>
              </p14:nvContentPartPr>
              <p14:xfrm>
                <a:off x="11555371" y="4049807"/>
                <a:ext cx="146160" cy="24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FE0A271-2542-44B1-89EA-526700D12B1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537731" y="4032167"/>
                  <a:ext cx="181800" cy="6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236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049C2-CFA3-4423-87E9-57899205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Conversion to “Standard” Normal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1993D-9E76-4B98-B578-00EBDB14B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Standard Scores or Sigma or Z-Score</a:t>
            </a:r>
          </a:p>
        </p:txBody>
      </p:sp>
    </p:spTree>
    <p:extLst>
      <p:ext uri="{BB962C8B-B14F-4D97-AF65-F5344CB8AC3E}">
        <p14:creationId xmlns:p14="http://schemas.microsoft.com/office/powerpoint/2010/main" val="123859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FDBDA8-1C90-4A9A-9661-88312907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30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F439A-42D3-410C-8B62-33D3699A4FEA}"/>
              </a:ext>
            </a:extLst>
          </p:cNvPr>
          <p:cNvSpPr txBox="1"/>
          <p:nvPr/>
        </p:nvSpPr>
        <p:spPr>
          <a:xfrm>
            <a:off x="544944" y="3557151"/>
            <a:ext cx="65578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So to convert a value to a Standard Score ("z-score"):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first subtract the mean,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then divide by the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1B4127-2AAD-478D-AD3D-9AB5BDB1BF62}"/>
                  </a:ext>
                </a:extLst>
              </p:cNvPr>
              <p:cNvSpPr txBox="1"/>
              <p:nvPr/>
            </p:nvSpPr>
            <p:spPr>
              <a:xfrm>
                <a:off x="775853" y="4604618"/>
                <a:ext cx="6096000" cy="2215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b="0" i="0" dirty="0">
                    <a:solidFill>
                      <a:srgbClr val="333333"/>
                    </a:solidFill>
                    <a:effectLst/>
                    <a:latin typeface="Verdana" panose="020B0604030504040204" pitchFamily="34" charset="0"/>
                  </a:rPr>
                  <a:t>The </a:t>
                </a:r>
                <a:r>
                  <a:rPr lang="en-US" b="1" i="0" dirty="0">
                    <a:solidFill>
                      <a:srgbClr val="333333"/>
                    </a:solidFill>
                    <a:effectLst/>
                    <a:latin typeface="Verdana" panose="020B0604030504040204" pitchFamily="34" charset="0"/>
                  </a:rPr>
                  <a:t>z-score formula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Verdana" panose="020B0604030504040204" pitchFamily="34" charset="0"/>
                  </a:rPr>
                  <a:t> that we have been using is: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dirty="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sz="2800" b="1" i="0" dirty="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0" dirty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dirty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 b="1" i="0" dirty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0" dirty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𝛍</m:t>
                          </m:r>
                        </m:num>
                        <m:den>
                          <m:r>
                            <a:rPr lang="en-US" sz="2800" b="1" i="0" dirty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𝛔</m:t>
                          </m:r>
                        </m:den>
                      </m:f>
                    </m:oMath>
                  </m:oMathPara>
                </a14:m>
                <a:endParaRPr lang="en-US" b="1" i="0" dirty="0">
                  <a:solidFill>
                    <a:srgbClr val="333333"/>
                  </a:solidFill>
                  <a:effectLst/>
                  <a:latin typeface="Verdana" panose="020B0604030504040204" pitchFamily="34" charset="0"/>
                </a:endParaRPr>
              </a:p>
              <a:p>
                <a:pPr algn="l">
                  <a:buFont typeface="Arial" panose="020B0604020202090204" pitchFamily="34" charset="0"/>
                  <a:buChar char="•"/>
                </a:pPr>
                <a:r>
                  <a:rPr lang="en-US" b="1" i="0" dirty="0">
                    <a:solidFill>
                      <a:srgbClr val="333333"/>
                    </a:solidFill>
                    <a:effectLst/>
                    <a:latin typeface="Verdana" panose="020B0604030504040204" pitchFamily="34" charset="0"/>
                  </a:rPr>
                  <a:t>z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Verdana" panose="020B0604030504040204" pitchFamily="34" charset="0"/>
                  </a:rPr>
                  <a:t> is the "z-score" (Standard Score)</a:t>
                </a:r>
              </a:p>
              <a:p>
                <a:pPr algn="l">
                  <a:buFont typeface="Arial" panose="020B0604020202090204" pitchFamily="34" charset="0"/>
                  <a:buChar char="•"/>
                </a:pPr>
                <a:r>
                  <a:rPr lang="en-US" b="1" i="0" dirty="0">
                    <a:solidFill>
                      <a:srgbClr val="333333"/>
                    </a:solidFill>
                    <a:effectLst/>
                    <a:latin typeface="Verdana" panose="020B0604030504040204" pitchFamily="34" charset="0"/>
                  </a:rPr>
                  <a:t>x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Verdana" panose="020B0604030504040204" pitchFamily="34" charset="0"/>
                  </a:rPr>
                  <a:t> is the value to be standardized</a:t>
                </a:r>
              </a:p>
              <a:p>
                <a:pPr algn="l">
                  <a:buFont typeface="Arial" panose="020B0604020202090204" pitchFamily="34" charset="0"/>
                  <a:buChar char="•"/>
                </a:pPr>
                <a:r>
                  <a:rPr lang="en-US" b="1" i="0" dirty="0">
                    <a:solidFill>
                      <a:srgbClr val="333333"/>
                    </a:solidFill>
                    <a:effectLst/>
                    <a:latin typeface="Verdana" panose="020B0604030504040204" pitchFamily="34" charset="0"/>
                  </a:rPr>
                  <a:t>μ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Verdana" panose="020B0604030504040204" pitchFamily="34" charset="0"/>
                  </a:rPr>
                  <a:t> ('mu") is the mean</a:t>
                </a:r>
              </a:p>
              <a:p>
                <a:pPr algn="l">
                  <a:buFont typeface="Arial" panose="020B0604020202090204" pitchFamily="34" charset="0"/>
                  <a:buChar char="•"/>
                </a:pPr>
                <a:r>
                  <a:rPr lang="en-US" b="1" i="0" dirty="0">
                    <a:solidFill>
                      <a:srgbClr val="333333"/>
                    </a:solidFill>
                    <a:effectLst/>
                    <a:latin typeface="Verdana" panose="020B0604030504040204" pitchFamily="34" charset="0"/>
                  </a:rPr>
                  <a:t>σ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Verdana" panose="020B0604030504040204" pitchFamily="34" charset="0"/>
                  </a:rPr>
                  <a:t> ("sigma") is the standard deviation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1B4127-2AAD-478D-AD3D-9AB5BDB1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53" y="4604618"/>
                <a:ext cx="6096000" cy="2215286"/>
              </a:xfrm>
              <a:prstGeom prst="rect">
                <a:avLst/>
              </a:prstGeom>
              <a:blipFill>
                <a:blip r:embed="rId3"/>
                <a:stretch>
                  <a:fillRect l="-800" t="-1374" b="-3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8EE7CA9-7BD6-4B75-A50F-A87E56B7F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781" y="3880181"/>
            <a:ext cx="3648366" cy="285250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E9C4657-FB58-4BB8-8937-3E41642B46AC}"/>
              </a:ext>
            </a:extLst>
          </p:cNvPr>
          <p:cNvGrpSpPr/>
          <p:nvPr/>
        </p:nvGrpSpPr>
        <p:grpSpPr>
          <a:xfrm>
            <a:off x="7606171" y="3429404"/>
            <a:ext cx="2080800" cy="424080"/>
            <a:chOff x="7606171" y="3429404"/>
            <a:chExt cx="2080800" cy="4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D18C97-B655-417A-8CF7-DDF234E7B6DA}"/>
                    </a:ext>
                  </a:extLst>
                </p14:cNvPr>
                <p14:cNvContentPartPr/>
                <p14:nvPr/>
              </p14:nvContentPartPr>
              <p14:xfrm>
                <a:off x="7853851" y="3449204"/>
                <a:ext cx="154440" cy="192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D18C97-B655-417A-8CF7-DDF234E7B6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35851" y="3431564"/>
                  <a:ext cx="190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F23299-CCBF-4D69-9490-DDEDBC61EB86}"/>
                    </a:ext>
                  </a:extLst>
                </p14:cNvPr>
                <p14:cNvContentPartPr/>
                <p14:nvPr/>
              </p14:nvContentPartPr>
              <p14:xfrm>
                <a:off x="7921531" y="3515444"/>
                <a:ext cx="97200" cy="4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F23299-CCBF-4D69-9490-DDEDBC61EB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03531" y="3497804"/>
                  <a:ext cx="132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046BEEC-C4AF-4D5A-ABEE-D472A8A7AC2B}"/>
                    </a:ext>
                  </a:extLst>
                </p14:cNvPr>
                <p14:cNvContentPartPr/>
                <p14:nvPr/>
              </p14:nvContentPartPr>
              <p14:xfrm>
                <a:off x="7913251" y="3429404"/>
                <a:ext cx="309600" cy="233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046BEEC-C4AF-4D5A-ABEE-D472A8A7AC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95611" y="3411404"/>
                  <a:ext cx="3452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3956E7-D50E-475D-9D70-489A491E89E2}"/>
                    </a:ext>
                  </a:extLst>
                </p14:cNvPr>
                <p14:cNvContentPartPr/>
                <p14:nvPr/>
              </p14:nvContentPartPr>
              <p14:xfrm>
                <a:off x="8094691" y="3530204"/>
                <a:ext cx="131760" cy="120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3956E7-D50E-475D-9D70-489A491E89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76691" y="3512204"/>
                  <a:ext cx="167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AE2D1B-9E54-4FD0-A71A-71C848200404}"/>
                    </a:ext>
                  </a:extLst>
                </p14:cNvPr>
                <p14:cNvContentPartPr/>
                <p14:nvPr/>
              </p14:nvContentPartPr>
              <p14:xfrm>
                <a:off x="8293771" y="3562604"/>
                <a:ext cx="151920" cy="102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AE2D1B-9E54-4FD0-A71A-71C84820040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75771" y="3544964"/>
                  <a:ext cx="187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5D9F9A-4DB7-466F-A433-61F06A8DD66B}"/>
                    </a:ext>
                  </a:extLst>
                </p14:cNvPr>
                <p14:cNvContentPartPr/>
                <p14:nvPr/>
              </p14:nvContentPartPr>
              <p14:xfrm>
                <a:off x="8507251" y="3569084"/>
                <a:ext cx="352440" cy="227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5D9F9A-4DB7-466F-A433-61F06A8DD6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89251" y="3551084"/>
                  <a:ext cx="388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2D5D7CE-9C02-495C-AADD-BB0208364F49}"/>
                    </a:ext>
                  </a:extLst>
                </p14:cNvPr>
                <p14:cNvContentPartPr/>
                <p14:nvPr/>
              </p14:nvContentPartPr>
              <p14:xfrm>
                <a:off x="8905051" y="3432644"/>
                <a:ext cx="11880" cy="243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2D5D7CE-9C02-495C-AADD-BB0208364F4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87051" y="3414644"/>
                  <a:ext cx="47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69E1BE-4685-4A10-9066-6B171F80CA9E}"/>
                    </a:ext>
                  </a:extLst>
                </p14:cNvPr>
                <p14:cNvContentPartPr/>
                <p14:nvPr/>
              </p14:nvContentPartPr>
              <p14:xfrm>
                <a:off x="9003331" y="3544244"/>
                <a:ext cx="156240" cy="177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69E1BE-4685-4A10-9066-6B171F80CA9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85331" y="3526244"/>
                  <a:ext cx="191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65948C-B1F7-4C33-B2F6-9A6E05D1BEFE}"/>
                    </a:ext>
                  </a:extLst>
                </p14:cNvPr>
                <p14:cNvContentPartPr/>
                <p14:nvPr/>
              </p14:nvContentPartPr>
              <p14:xfrm>
                <a:off x="7606171" y="3778964"/>
                <a:ext cx="1756440" cy="5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65948C-B1F7-4C33-B2F6-9A6E05D1BEF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88171" y="3761324"/>
                  <a:ext cx="1792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647F5A-D532-47E2-AFC2-F2C3CAF94FFE}"/>
                    </a:ext>
                  </a:extLst>
                </p14:cNvPr>
                <p14:cNvContentPartPr/>
                <p14:nvPr/>
              </p14:nvContentPartPr>
              <p14:xfrm>
                <a:off x="9363331" y="3560804"/>
                <a:ext cx="323640" cy="29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647F5A-D532-47E2-AFC2-F2C3CAF94FF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45691" y="3543164"/>
                  <a:ext cx="359280" cy="328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683B66-5D25-4A17-BDE2-8FDCF815DFB5}"/>
              </a:ext>
            </a:extLst>
          </p:cNvPr>
          <p:cNvSpPr txBox="1"/>
          <p:nvPr/>
        </p:nvSpPr>
        <p:spPr>
          <a:xfrm>
            <a:off x="138545" y="180217"/>
            <a:ext cx="162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5"/>
              </a:rPr>
              <a:t>https://www.mathsisfun.com/data/standard-normal-distribution.html</a:t>
            </a: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EFFC405-A066-4E11-BBC9-BE85CEC87E8A}"/>
                  </a:ext>
                </a:extLst>
              </p14:cNvPr>
              <p14:cNvContentPartPr/>
              <p14:nvPr/>
            </p14:nvContentPartPr>
            <p14:xfrm>
              <a:off x="8904331" y="286964"/>
              <a:ext cx="311040" cy="108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EFFC405-A066-4E11-BBC9-BE85CEC87E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86331" y="268964"/>
                <a:ext cx="346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9804EAF-13E7-47B5-8F99-ACD0701C66F0}"/>
                  </a:ext>
                </a:extLst>
              </p14:cNvPr>
              <p14:cNvContentPartPr/>
              <p14:nvPr/>
            </p14:nvContentPartPr>
            <p14:xfrm>
              <a:off x="9138331" y="218564"/>
              <a:ext cx="145080" cy="181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9804EAF-13E7-47B5-8F99-ACD0701C66F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20691" y="200924"/>
                <a:ext cx="1807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BECFBA1-3E2B-4DC1-B375-F14ED793F05B}"/>
                  </a:ext>
                </a:extLst>
              </p14:cNvPr>
              <p14:cNvContentPartPr/>
              <p14:nvPr/>
            </p14:nvContentPartPr>
            <p14:xfrm>
              <a:off x="9445051" y="173564"/>
              <a:ext cx="7200" cy="129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BECFBA1-3E2B-4DC1-B375-F14ED793F0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27411" y="155564"/>
                <a:ext cx="428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484140A-6899-4513-93B9-CC71B6B93183}"/>
                  </a:ext>
                </a:extLst>
              </p14:cNvPr>
              <p14:cNvContentPartPr/>
              <p14:nvPr/>
            </p14:nvContentPartPr>
            <p14:xfrm>
              <a:off x="9437131" y="106244"/>
              <a:ext cx="177840" cy="132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484140A-6899-4513-93B9-CC71B6B9318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19131" y="88244"/>
                <a:ext cx="2134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68552F-416B-4949-92ED-068BEDD323BA}"/>
                  </a:ext>
                </a:extLst>
              </p14:cNvPr>
              <p14:cNvContentPartPr/>
              <p14:nvPr/>
            </p14:nvContentPartPr>
            <p14:xfrm>
              <a:off x="9567811" y="224684"/>
              <a:ext cx="173520" cy="95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68552F-416B-4949-92ED-068BEDD323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49811" y="206684"/>
                <a:ext cx="2091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9731A62-0B14-40BD-AABE-BC1429EFA5D6}"/>
                  </a:ext>
                </a:extLst>
              </p14:cNvPr>
              <p14:cNvContentPartPr/>
              <p14:nvPr/>
            </p14:nvContentPartPr>
            <p14:xfrm>
              <a:off x="9787051" y="238724"/>
              <a:ext cx="23760" cy="156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9731A62-0B14-40BD-AABE-BC1429EFA5D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69051" y="220724"/>
                <a:ext cx="59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8E013B3-2971-4A24-8AEF-A3A41502CACC}"/>
                  </a:ext>
                </a:extLst>
              </p14:cNvPr>
              <p14:cNvContentPartPr/>
              <p14:nvPr/>
            </p14:nvContentPartPr>
            <p14:xfrm>
              <a:off x="9794971" y="211364"/>
              <a:ext cx="126000" cy="72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8E013B3-2971-4A24-8AEF-A3A41502CAC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77331" y="193724"/>
                <a:ext cx="1616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D3958D8-4192-4C04-9759-E62C553A23D3}"/>
                  </a:ext>
                </a:extLst>
              </p14:cNvPr>
              <p14:cNvContentPartPr/>
              <p14:nvPr/>
            </p14:nvContentPartPr>
            <p14:xfrm>
              <a:off x="9942931" y="190844"/>
              <a:ext cx="116280" cy="108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D3958D8-4192-4C04-9759-E62C553A23D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25291" y="172844"/>
                <a:ext cx="151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130BF3-1974-4D72-B002-E65D12618964}"/>
                  </a:ext>
                </a:extLst>
              </p14:cNvPr>
              <p14:cNvContentPartPr/>
              <p14:nvPr/>
            </p14:nvContentPartPr>
            <p14:xfrm>
              <a:off x="10115731" y="132524"/>
              <a:ext cx="203400" cy="148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130BF3-1974-4D72-B002-E65D1261896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98091" y="114884"/>
                <a:ext cx="2390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1E0CC53-CDB7-48B9-A01B-02EAC66C03B3}"/>
                  </a:ext>
                </a:extLst>
              </p14:cNvPr>
              <p14:cNvContentPartPr/>
              <p14:nvPr/>
            </p14:nvContentPartPr>
            <p14:xfrm>
              <a:off x="10282771" y="185084"/>
              <a:ext cx="159120" cy="241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1E0CC53-CDB7-48B9-A01B-02EAC66C03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65131" y="167444"/>
                <a:ext cx="1947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97D8B9E-F02F-4525-B40E-F6893567E411}"/>
                  </a:ext>
                </a:extLst>
              </p14:cNvPr>
              <p14:cNvContentPartPr/>
              <p14:nvPr/>
            </p14:nvContentPartPr>
            <p14:xfrm>
              <a:off x="9435691" y="504044"/>
              <a:ext cx="241920" cy="230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97D8B9E-F02F-4525-B40E-F6893567E4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18051" y="486404"/>
                <a:ext cx="2775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57D5272-D9E3-4E62-A54D-5C7BD5DFC692}"/>
                  </a:ext>
                </a:extLst>
              </p14:cNvPr>
              <p14:cNvContentPartPr/>
              <p14:nvPr/>
            </p14:nvContentPartPr>
            <p14:xfrm>
              <a:off x="9707851" y="592964"/>
              <a:ext cx="99000" cy="105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57D5272-D9E3-4E62-A54D-5C7BD5DFC69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89851" y="575324"/>
                <a:ext cx="1346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E5C0B4-5289-4F5B-9F46-1EF296FDCB0E}"/>
                  </a:ext>
                </a:extLst>
              </p14:cNvPr>
              <p14:cNvContentPartPr/>
              <p14:nvPr/>
            </p14:nvContentPartPr>
            <p14:xfrm>
              <a:off x="9879211" y="587204"/>
              <a:ext cx="86760" cy="106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E5C0B4-5289-4F5B-9F46-1EF296FDCB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61211" y="569564"/>
                <a:ext cx="122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157D4BF-2F27-4BEB-809F-17E6243896B8}"/>
                  </a:ext>
                </a:extLst>
              </p14:cNvPr>
              <p14:cNvContentPartPr/>
              <p14:nvPr/>
            </p14:nvContentPartPr>
            <p14:xfrm>
              <a:off x="10017811" y="576044"/>
              <a:ext cx="181080" cy="103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157D4BF-2F27-4BEB-809F-17E6243896B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00171" y="558404"/>
                <a:ext cx="2167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043AC8E-27F9-4005-BB4B-5E78A36775C6}"/>
                  </a:ext>
                </a:extLst>
              </p14:cNvPr>
              <p14:cNvContentPartPr/>
              <p14:nvPr/>
            </p14:nvContentPartPr>
            <p14:xfrm>
              <a:off x="10261531" y="573164"/>
              <a:ext cx="129960" cy="84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043AC8E-27F9-4005-BB4B-5E78A36775C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43891" y="555164"/>
                <a:ext cx="1656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47CD010-8D1F-4BEE-A03E-1AB0F8D60E10}"/>
                  </a:ext>
                </a:extLst>
              </p14:cNvPr>
              <p14:cNvContentPartPr/>
              <p14:nvPr/>
            </p14:nvContentPartPr>
            <p14:xfrm>
              <a:off x="10462411" y="462284"/>
              <a:ext cx="36360" cy="195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47CD010-8D1F-4BEE-A03E-1AB0F8D60E1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44771" y="444644"/>
                <a:ext cx="72000" cy="23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2593BBD-BF5D-4457-A1FB-366E073BCFFD}"/>
              </a:ext>
            </a:extLst>
          </p:cNvPr>
          <p:cNvGrpSpPr/>
          <p:nvPr/>
        </p:nvGrpSpPr>
        <p:grpSpPr>
          <a:xfrm>
            <a:off x="10673731" y="106604"/>
            <a:ext cx="1287720" cy="579600"/>
            <a:chOff x="10673731" y="106604"/>
            <a:chExt cx="1287720" cy="57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DCCBF08-6003-492D-A5EC-E0E94DD68A47}"/>
                    </a:ext>
                  </a:extLst>
                </p14:cNvPr>
                <p14:cNvContentPartPr/>
                <p14:nvPr/>
              </p14:nvContentPartPr>
              <p14:xfrm>
                <a:off x="10673731" y="190484"/>
                <a:ext cx="46800" cy="98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DCCBF08-6003-492D-A5EC-E0E94DD68A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56091" y="172484"/>
                  <a:ext cx="82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9217A6-3F81-4E43-B20D-527D8D64DCB5}"/>
                    </a:ext>
                  </a:extLst>
                </p14:cNvPr>
                <p14:cNvContentPartPr/>
                <p14:nvPr/>
              </p14:nvContentPartPr>
              <p14:xfrm>
                <a:off x="10818091" y="106604"/>
                <a:ext cx="96120" cy="194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9217A6-3F81-4E43-B20D-527D8D64DCB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00451" y="88604"/>
                  <a:ext cx="1317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4CFE38-A57A-4F3E-9C9B-0F95F9C887A1}"/>
                    </a:ext>
                  </a:extLst>
                </p14:cNvPr>
                <p14:cNvContentPartPr/>
                <p14:nvPr/>
              </p14:nvContentPartPr>
              <p14:xfrm>
                <a:off x="10792531" y="188324"/>
                <a:ext cx="129960" cy="33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4CFE38-A57A-4F3E-9C9B-0F95F9C887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74891" y="170324"/>
                  <a:ext cx="1656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7D564EB-65BC-432E-86A8-F2AEC97DDB37}"/>
                    </a:ext>
                  </a:extLst>
                </p14:cNvPr>
                <p14:cNvContentPartPr/>
                <p14:nvPr/>
              </p14:nvContentPartPr>
              <p14:xfrm>
                <a:off x="11080531" y="155924"/>
                <a:ext cx="68040" cy="31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7D564EB-65BC-432E-86A8-F2AEC97DDB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62891" y="137924"/>
                  <a:ext cx="103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FE082E9-E928-4578-81DF-37CC2F1787AD}"/>
                    </a:ext>
                  </a:extLst>
                </p14:cNvPr>
                <p14:cNvContentPartPr/>
                <p14:nvPr/>
              </p14:nvContentPartPr>
              <p14:xfrm>
                <a:off x="10991251" y="181844"/>
                <a:ext cx="159840" cy="122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FE082E9-E928-4578-81DF-37CC2F1787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73251" y="163844"/>
                  <a:ext cx="195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38B55E-3948-4B58-A43D-A3F4A8AB2C4F}"/>
                    </a:ext>
                  </a:extLst>
                </p14:cNvPr>
                <p14:cNvContentPartPr/>
                <p14:nvPr/>
              </p14:nvContentPartPr>
              <p14:xfrm>
                <a:off x="11253331" y="165644"/>
                <a:ext cx="50400" cy="180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38B55E-3948-4B58-A43D-A3F4A8AB2C4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235691" y="148004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04F4CA-FBBB-4D35-A910-34259A19F6E5}"/>
                    </a:ext>
                  </a:extLst>
                </p14:cNvPr>
                <p14:cNvContentPartPr/>
                <p14:nvPr/>
              </p14:nvContentPartPr>
              <p14:xfrm>
                <a:off x="11198611" y="247004"/>
                <a:ext cx="155520" cy="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04F4CA-FBBB-4D35-A910-34259A19F6E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80611" y="229364"/>
                  <a:ext cx="191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4AB5EA-A702-4B18-B1A5-6AC0363229E0}"/>
                    </a:ext>
                  </a:extLst>
                </p14:cNvPr>
                <p14:cNvContentPartPr/>
                <p14:nvPr/>
              </p14:nvContentPartPr>
              <p14:xfrm>
                <a:off x="11355931" y="124964"/>
                <a:ext cx="163800" cy="221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4AB5EA-A702-4B18-B1A5-6AC0363229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37931" y="106964"/>
                  <a:ext cx="199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9F3B6E-94EF-4562-B43F-8EC5066295AA}"/>
                    </a:ext>
                  </a:extLst>
                </p14:cNvPr>
                <p14:cNvContentPartPr/>
                <p14:nvPr/>
              </p14:nvContentPartPr>
              <p14:xfrm>
                <a:off x="11616211" y="325844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9F3B6E-94EF-4562-B43F-8EC5066295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98571" y="30784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72DC686-34A8-49D0-8F02-07288B233D41}"/>
                    </a:ext>
                  </a:extLst>
                </p14:cNvPr>
                <p14:cNvContentPartPr/>
                <p14:nvPr/>
              </p14:nvContentPartPr>
              <p14:xfrm>
                <a:off x="10693531" y="473444"/>
                <a:ext cx="317520" cy="212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72DC686-34A8-49D0-8F02-07288B233D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75531" y="455804"/>
                  <a:ext cx="353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4193542-8D34-4394-9224-9A8C018AA921}"/>
                    </a:ext>
                  </a:extLst>
                </p14:cNvPr>
                <p14:cNvContentPartPr/>
                <p14:nvPr/>
              </p14:nvContentPartPr>
              <p14:xfrm>
                <a:off x="10938331" y="480284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4193542-8D34-4394-9224-9A8C018AA9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20691" y="46228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6C2603-CE0F-4EE4-8E22-9DB0BF9A5255}"/>
                    </a:ext>
                  </a:extLst>
                </p14:cNvPr>
                <p14:cNvContentPartPr/>
                <p14:nvPr/>
              </p14:nvContentPartPr>
              <p14:xfrm>
                <a:off x="11089171" y="487484"/>
                <a:ext cx="41040" cy="172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E6C2603-CE0F-4EE4-8E22-9DB0BF9A525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071171" y="469484"/>
                  <a:ext cx="76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6DCF5D-88DD-439D-A48E-7E3BE28514E7}"/>
                    </a:ext>
                  </a:extLst>
                </p14:cNvPr>
                <p14:cNvContentPartPr/>
                <p14:nvPr/>
              </p14:nvContentPartPr>
              <p14:xfrm>
                <a:off x="11039851" y="471644"/>
                <a:ext cx="259560" cy="199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6DCF5D-88DD-439D-A48E-7E3BE28514E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022211" y="454004"/>
                  <a:ext cx="29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3C970C8-6340-4D2A-B655-8063150C4673}"/>
                    </a:ext>
                  </a:extLst>
                </p14:cNvPr>
                <p14:cNvContentPartPr/>
                <p14:nvPr/>
              </p14:nvContentPartPr>
              <p14:xfrm>
                <a:off x="11390131" y="479564"/>
                <a:ext cx="98640" cy="173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3C970C8-6340-4D2A-B655-8063150C467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372131" y="461924"/>
                  <a:ext cx="134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40DA5E-0B39-461D-A0DE-856DA2D0F44A}"/>
                    </a:ext>
                  </a:extLst>
                </p14:cNvPr>
                <p14:cNvContentPartPr/>
                <p14:nvPr/>
              </p14:nvContentPartPr>
              <p14:xfrm>
                <a:off x="11544931" y="461204"/>
                <a:ext cx="230400" cy="207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40DA5E-0B39-461D-A0DE-856DA2D0F44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27291" y="443204"/>
                  <a:ext cx="266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3D3F89D-6A20-47C7-AD8F-AD74C9042316}"/>
                    </a:ext>
                  </a:extLst>
                </p14:cNvPr>
                <p14:cNvContentPartPr/>
                <p14:nvPr/>
              </p14:nvContentPartPr>
              <p14:xfrm>
                <a:off x="11694331" y="511604"/>
                <a:ext cx="86760" cy="4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3D3F89D-6A20-47C7-AD8F-AD74C904231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676691" y="493964"/>
                  <a:ext cx="122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EE16F2A-CCB4-4097-8D29-C7D8F16C5181}"/>
                    </a:ext>
                  </a:extLst>
                </p14:cNvPr>
                <p14:cNvContentPartPr/>
                <p14:nvPr/>
              </p14:nvContentPartPr>
              <p14:xfrm>
                <a:off x="11858851" y="406484"/>
                <a:ext cx="102600" cy="106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EE16F2A-CCB4-4097-8D29-C7D8F16C51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841211" y="388484"/>
                  <a:ext cx="1382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64B76DB-8DB0-45BD-B08D-7C71301DECE6}"/>
              </a:ext>
            </a:extLst>
          </p:cNvPr>
          <p:cNvGrpSpPr/>
          <p:nvPr/>
        </p:nvGrpSpPr>
        <p:grpSpPr>
          <a:xfrm>
            <a:off x="9536131" y="861884"/>
            <a:ext cx="775080" cy="227520"/>
            <a:chOff x="9536131" y="861884"/>
            <a:chExt cx="77508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7CE4DCA-7D61-4DCF-B3C5-5E04385CF1AD}"/>
                    </a:ext>
                  </a:extLst>
                </p14:cNvPr>
                <p14:cNvContentPartPr/>
                <p14:nvPr/>
              </p14:nvContentPartPr>
              <p14:xfrm>
                <a:off x="9536131" y="865484"/>
                <a:ext cx="266400" cy="223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CE4DCA-7D61-4DCF-B3C5-5E04385CF1A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18491" y="847484"/>
                  <a:ext cx="3020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8B327A-FFC3-43A4-9ADB-8CBBAFF5EF7C}"/>
                    </a:ext>
                  </a:extLst>
                </p14:cNvPr>
                <p14:cNvContentPartPr/>
                <p14:nvPr/>
              </p14:nvContentPartPr>
              <p14:xfrm>
                <a:off x="9947971" y="945404"/>
                <a:ext cx="98280" cy="11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8B327A-FFC3-43A4-9ADB-8CBBAFF5EF7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29971" y="927404"/>
                  <a:ext cx="133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C4EBC92-E45E-4474-ACB1-87E83E42195E}"/>
                    </a:ext>
                  </a:extLst>
                </p14:cNvPr>
                <p14:cNvContentPartPr/>
                <p14:nvPr/>
              </p14:nvContentPartPr>
              <p14:xfrm>
                <a:off x="9905851" y="1019924"/>
                <a:ext cx="136800" cy="11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C4EBC92-E45E-4474-ACB1-87E83E42195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88211" y="1001924"/>
                  <a:ext cx="172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05E38A6-EF90-401F-9F3A-F1C2B36274BA}"/>
                    </a:ext>
                  </a:extLst>
                </p14:cNvPr>
                <p14:cNvContentPartPr/>
                <p14:nvPr/>
              </p14:nvContentPartPr>
              <p14:xfrm>
                <a:off x="10205011" y="861884"/>
                <a:ext cx="106200" cy="144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05E38A6-EF90-401F-9F3A-F1C2B36274B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87011" y="843884"/>
                  <a:ext cx="14184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EDB7D07-9BD1-4D0A-B39D-5904C1FBDF5E}"/>
              </a:ext>
            </a:extLst>
          </p:cNvPr>
          <p:cNvGrpSpPr/>
          <p:nvPr/>
        </p:nvGrpSpPr>
        <p:grpSpPr>
          <a:xfrm>
            <a:off x="10535491" y="841724"/>
            <a:ext cx="1426320" cy="281520"/>
            <a:chOff x="10535491" y="841724"/>
            <a:chExt cx="142632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018A31B-DECB-4AD1-8FCA-38B8678139C3}"/>
                    </a:ext>
                  </a:extLst>
                </p14:cNvPr>
                <p14:cNvContentPartPr/>
                <p14:nvPr/>
              </p14:nvContentPartPr>
              <p14:xfrm>
                <a:off x="10535491" y="976724"/>
                <a:ext cx="158040" cy="85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018A31B-DECB-4AD1-8FCA-38B8678139C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517851" y="958724"/>
                  <a:ext cx="193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F9CA3AC-EA30-47A1-ABF2-D969D454357F}"/>
                    </a:ext>
                  </a:extLst>
                </p14:cNvPr>
                <p14:cNvContentPartPr/>
                <p14:nvPr/>
              </p14:nvContentPartPr>
              <p14:xfrm>
                <a:off x="10742131" y="968444"/>
                <a:ext cx="113040" cy="104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F9CA3AC-EA30-47A1-ABF2-D969D454357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24131" y="950444"/>
                  <a:ext cx="148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2959EDB-E7B4-4856-AAF7-5350D33BAF96}"/>
                    </a:ext>
                  </a:extLst>
                </p14:cNvPr>
                <p14:cNvContentPartPr/>
                <p14:nvPr/>
              </p14:nvContentPartPr>
              <p14:xfrm>
                <a:off x="10900891" y="841724"/>
                <a:ext cx="113760" cy="201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2959EDB-E7B4-4856-AAF7-5350D33BAF9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82891" y="824084"/>
                  <a:ext cx="149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8A0887-C40B-4FC2-B98D-B8D9C216B09E}"/>
                    </a:ext>
                  </a:extLst>
                </p14:cNvPr>
                <p14:cNvContentPartPr/>
                <p14:nvPr/>
              </p14:nvContentPartPr>
              <p14:xfrm>
                <a:off x="11205811" y="981044"/>
                <a:ext cx="203040" cy="102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8A0887-C40B-4FC2-B98D-B8D9C216B09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87811" y="963044"/>
                  <a:ext cx="238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2905A7-24D5-4C67-8219-C83403753E22}"/>
                    </a:ext>
                  </a:extLst>
                </p14:cNvPr>
                <p14:cNvContentPartPr/>
                <p14:nvPr/>
              </p14:nvContentPartPr>
              <p14:xfrm>
                <a:off x="11511091" y="1005164"/>
                <a:ext cx="93600" cy="3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2905A7-24D5-4C67-8219-C83403753E2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493451" y="987164"/>
                  <a:ext cx="129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EC33880-C1D0-468C-989E-A35121A8FC64}"/>
                    </a:ext>
                  </a:extLst>
                </p14:cNvPr>
                <p14:cNvContentPartPr/>
                <p14:nvPr/>
              </p14:nvContentPartPr>
              <p14:xfrm>
                <a:off x="11490211" y="1087964"/>
                <a:ext cx="110160" cy="11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EC33880-C1D0-468C-989E-A35121A8FC6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472571" y="1070324"/>
                  <a:ext cx="145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41F2B7E-1A29-46A9-8AEB-5CA317020AD6}"/>
                    </a:ext>
                  </a:extLst>
                </p14:cNvPr>
                <p14:cNvContentPartPr/>
                <p14:nvPr/>
              </p14:nvContentPartPr>
              <p14:xfrm>
                <a:off x="11713051" y="913004"/>
                <a:ext cx="248760" cy="210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41F2B7E-1A29-46A9-8AEB-5CA317020AD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695051" y="895004"/>
                  <a:ext cx="284400" cy="24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062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C41ACC-42B6-45FA-A372-061613C4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53" y="0"/>
            <a:ext cx="11245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CB987C-4E8F-4F73-9A6C-886713D7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3391" y="0"/>
            <a:ext cx="713960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95FFF-C830-4DE4-9A29-329931B2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119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5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EB3B9E-D57E-46CB-8AE6-030D1AB701FD}"/>
              </a:ext>
            </a:extLst>
          </p:cNvPr>
          <p:cNvSpPr txBox="1"/>
          <p:nvPr/>
        </p:nvSpPr>
        <p:spPr>
          <a:xfrm>
            <a:off x="508000" y="291006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How to use the Z Table: </a:t>
            </a:r>
            <a:r>
              <a:rPr lang="en-IN" dirty="0">
                <a:hlinkClick r:id="rId2"/>
              </a:rPr>
              <a:t>https://www.youtube.com/watch?v=Oyjp6Ke8V9I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A3937-7DC7-4920-81D8-D8182511DA15}"/>
              </a:ext>
            </a:extLst>
          </p:cNvPr>
          <p:cNvSpPr txBox="1"/>
          <p:nvPr/>
        </p:nvSpPr>
        <p:spPr>
          <a:xfrm>
            <a:off x="508000" y="130666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/>
              <a:t>Krish</a:t>
            </a:r>
            <a:r>
              <a:rPr lang="en-IN" sz="2400" b="1" dirty="0"/>
              <a:t> Naik </a:t>
            </a:r>
            <a:r>
              <a:rPr lang="en-IN" sz="2400" b="1" dirty="0" err="1"/>
              <a:t>Youtube</a:t>
            </a:r>
            <a:r>
              <a:rPr lang="en-IN" sz="2400" b="1" dirty="0"/>
              <a:t> video on Z-Scores: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https://www.youtube.com/watch?v=4Fta6KQ1QHQ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39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279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Verdana</vt:lpstr>
      <vt:lpstr>Office Theme</vt:lpstr>
      <vt:lpstr>Distributions in Statistics</vt:lpstr>
      <vt:lpstr>Gaussian Distribution (Normal Distribition)</vt:lpstr>
      <vt:lpstr>PowerPoint Presentation</vt:lpstr>
      <vt:lpstr>PowerPoint Presentation</vt:lpstr>
      <vt:lpstr>Conversion to “Standard” Normal Distribution</vt:lpstr>
      <vt:lpstr>PowerPoint Presentation</vt:lpstr>
      <vt:lpstr>PowerPoint Presentation</vt:lpstr>
      <vt:lpstr>PowerPoint Presentation</vt:lpstr>
      <vt:lpstr>PowerPoint Presentation</vt:lpstr>
      <vt:lpstr>Log Normal Distribution</vt:lpstr>
      <vt:lpstr>PowerPoint Presentation</vt:lpstr>
      <vt:lpstr>PowerPoint Presentation</vt:lpstr>
      <vt:lpstr>Converting to Standard Normal Distribution</vt:lpstr>
      <vt:lpstr>Binomial Distribution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Distributions in Statistics</dc:title>
  <dc:creator>Vipul Agawane</dc:creator>
  <cp:lastModifiedBy>Vipul Agawane</cp:lastModifiedBy>
  <cp:revision>37</cp:revision>
  <dcterms:created xsi:type="dcterms:W3CDTF">2021-04-21T14:51:43Z</dcterms:created>
  <dcterms:modified xsi:type="dcterms:W3CDTF">2021-04-21T16:24:52Z</dcterms:modified>
</cp:coreProperties>
</file>